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notesMasterIdLst>
    <p:notesMasterId r:id="rId107"/>
  </p:notesMasterIdLst>
  <p:sldIdLst>
    <p:sldId id="256" r:id="rId2"/>
    <p:sldId id="258" r:id="rId3"/>
    <p:sldId id="259" r:id="rId4"/>
    <p:sldId id="260" r:id="rId5"/>
    <p:sldId id="261" r:id="rId6"/>
    <p:sldId id="262" r:id="rId7"/>
    <p:sldId id="293" r:id="rId8"/>
    <p:sldId id="304" r:id="rId9"/>
    <p:sldId id="294" r:id="rId10"/>
    <p:sldId id="295" r:id="rId11"/>
    <p:sldId id="296" r:id="rId12"/>
    <p:sldId id="297" r:id="rId13"/>
    <p:sldId id="298" r:id="rId14"/>
    <p:sldId id="299" r:id="rId15"/>
    <p:sldId id="300" r:id="rId16"/>
    <p:sldId id="301" r:id="rId17"/>
    <p:sldId id="302" r:id="rId18"/>
    <p:sldId id="263" r:id="rId19"/>
    <p:sldId id="264" r:id="rId20"/>
    <p:sldId id="265" r:id="rId21"/>
    <p:sldId id="266" r:id="rId22"/>
    <p:sldId id="267" r:id="rId23"/>
    <p:sldId id="268" r:id="rId24"/>
    <p:sldId id="269" r:id="rId25"/>
    <p:sldId id="270" r:id="rId26"/>
    <p:sldId id="271" r:id="rId27"/>
    <p:sldId id="272" r:id="rId28"/>
    <p:sldId id="274" r:id="rId29"/>
    <p:sldId id="275" r:id="rId30"/>
    <p:sldId id="276" r:id="rId31"/>
    <p:sldId id="277" r:id="rId32"/>
    <p:sldId id="278" r:id="rId33"/>
    <p:sldId id="279"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 id="292" r:id="rId47"/>
    <p:sldId id="352" r:id="rId48"/>
    <p:sldId id="353" r:id="rId49"/>
    <p:sldId id="354" r:id="rId50"/>
    <p:sldId id="309" r:id="rId51"/>
    <p:sldId id="303" r:id="rId52"/>
    <p:sldId id="305" r:id="rId53"/>
    <p:sldId id="306" r:id="rId54"/>
    <p:sldId id="307" r:id="rId55"/>
    <p:sldId id="308"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51" r:id="rId86"/>
    <p:sldId id="339" r:id="rId87"/>
    <p:sldId id="340" r:id="rId88"/>
    <p:sldId id="341" r:id="rId89"/>
    <p:sldId id="342" r:id="rId90"/>
    <p:sldId id="343" r:id="rId91"/>
    <p:sldId id="344" r:id="rId92"/>
    <p:sldId id="345" r:id="rId93"/>
    <p:sldId id="346" r:id="rId94"/>
    <p:sldId id="347" r:id="rId95"/>
    <p:sldId id="348" r:id="rId96"/>
    <p:sldId id="349" r:id="rId97"/>
    <p:sldId id="350" r:id="rId98"/>
    <p:sldId id="357" r:id="rId99"/>
    <p:sldId id="362" r:id="rId100"/>
    <p:sldId id="359" r:id="rId101"/>
    <p:sldId id="360" r:id="rId102"/>
    <p:sldId id="358" r:id="rId103"/>
    <p:sldId id="361" r:id="rId104"/>
    <p:sldId id="355" r:id="rId105"/>
    <p:sldId id="356" r:id="rId10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04" autoAdjust="0"/>
    <p:restoredTop sz="94660"/>
  </p:normalViewPr>
  <p:slideViewPr>
    <p:cSldViewPr snapToGrid="0">
      <p:cViewPr varScale="1">
        <p:scale>
          <a:sx n="71" d="100"/>
          <a:sy n="71" d="100"/>
        </p:scale>
        <p:origin x="90"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notesMaster" Target="notesMasters/notesMaster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presProps" Target="pres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E5AE4F-8B2F-4A27-9A27-C3B047CDEE6F}" type="doc">
      <dgm:prSet loTypeId="urn:microsoft.com/office/officeart/2005/8/layout/process1" loCatId="process" qsTypeId="urn:microsoft.com/office/officeart/2005/8/quickstyle/simple1" qsCatId="simple" csTypeId="urn:microsoft.com/office/officeart/2005/8/colors/accent1_2" csCatId="accent1" phldr="1"/>
      <dgm:spPr/>
    </dgm:pt>
    <dgm:pt modelId="{8297FD93-AF51-4B3B-9965-66A7086E4C2C}">
      <dgm:prSet phldrT="[Texto]" custT="1"/>
      <dgm:spPr/>
      <dgm:t>
        <a:bodyPr/>
        <a:lstStyle/>
        <a:p>
          <a:r>
            <a:rPr lang="es-MX" sz="3200" dirty="0" err="1" smtClean="0"/>
            <a:t>Subject</a:t>
          </a:r>
          <a:endParaRPr lang="es-MX" sz="3200" dirty="0"/>
        </a:p>
      </dgm:t>
    </dgm:pt>
    <dgm:pt modelId="{82AD3486-09DA-43B2-B1C6-84C632F4C544}" type="parTrans" cxnId="{B1B286CD-229D-42D1-BB30-61DBB981B205}">
      <dgm:prSet/>
      <dgm:spPr/>
      <dgm:t>
        <a:bodyPr/>
        <a:lstStyle/>
        <a:p>
          <a:endParaRPr lang="es-MX" sz="2800"/>
        </a:p>
      </dgm:t>
    </dgm:pt>
    <dgm:pt modelId="{423F46CD-E175-4DCA-93FB-369612530A73}" type="sibTrans" cxnId="{B1B286CD-229D-42D1-BB30-61DBB981B205}">
      <dgm:prSet custT="1"/>
      <dgm:spPr/>
      <dgm:t>
        <a:bodyPr/>
        <a:lstStyle/>
        <a:p>
          <a:endParaRPr lang="es-MX" sz="2400"/>
        </a:p>
      </dgm:t>
    </dgm:pt>
    <dgm:pt modelId="{BE9A72F3-A372-490F-925F-4EBE3455399C}">
      <dgm:prSet phldrT="[Texto]" custT="1"/>
      <dgm:spPr/>
      <dgm:t>
        <a:bodyPr/>
        <a:lstStyle/>
        <a:p>
          <a:r>
            <a:rPr lang="es-MX" sz="3200" dirty="0" err="1" smtClean="0"/>
            <a:t>Verb</a:t>
          </a:r>
          <a:r>
            <a:rPr lang="es-MX" sz="3200" dirty="0" smtClean="0"/>
            <a:t> in </a:t>
          </a:r>
          <a:r>
            <a:rPr lang="es-MX" sz="3200" dirty="0" err="1" smtClean="0"/>
            <a:t>past</a:t>
          </a:r>
          <a:endParaRPr lang="es-MX" sz="3200" dirty="0"/>
        </a:p>
      </dgm:t>
    </dgm:pt>
    <dgm:pt modelId="{F85F49BC-F19C-4E5A-9685-8640D3AAC150}" type="parTrans" cxnId="{47005997-3119-4147-87EB-4CD5C70CC489}">
      <dgm:prSet/>
      <dgm:spPr/>
      <dgm:t>
        <a:bodyPr/>
        <a:lstStyle/>
        <a:p>
          <a:endParaRPr lang="es-MX" sz="2800"/>
        </a:p>
      </dgm:t>
    </dgm:pt>
    <dgm:pt modelId="{5F980E1E-8569-4EF5-931C-BE8D19C25311}" type="sibTrans" cxnId="{47005997-3119-4147-87EB-4CD5C70CC489}">
      <dgm:prSet custT="1"/>
      <dgm:spPr/>
      <dgm:t>
        <a:bodyPr/>
        <a:lstStyle/>
        <a:p>
          <a:endParaRPr lang="es-MX" sz="2400"/>
        </a:p>
      </dgm:t>
    </dgm:pt>
    <dgm:pt modelId="{BC5EF131-477E-4F74-8D2E-5C9CBFF21A63}">
      <dgm:prSet phldrT="[Texto]" custT="1"/>
      <dgm:spPr/>
      <dgm:t>
        <a:bodyPr/>
        <a:lstStyle/>
        <a:p>
          <a:r>
            <a:rPr lang="es-MX" sz="2900" dirty="0" err="1" smtClean="0"/>
            <a:t>Complement</a:t>
          </a:r>
          <a:endParaRPr lang="es-MX" sz="2900" dirty="0"/>
        </a:p>
      </dgm:t>
    </dgm:pt>
    <dgm:pt modelId="{E0D8642F-6C91-48BE-A30A-DEECF03ABCE7}" type="parTrans" cxnId="{9B247E0C-B7CD-4800-81C1-E57A89A70E77}">
      <dgm:prSet/>
      <dgm:spPr/>
      <dgm:t>
        <a:bodyPr/>
        <a:lstStyle/>
        <a:p>
          <a:endParaRPr lang="es-MX" sz="2800"/>
        </a:p>
      </dgm:t>
    </dgm:pt>
    <dgm:pt modelId="{18C2B922-C552-4787-B152-547289019894}" type="sibTrans" cxnId="{9B247E0C-B7CD-4800-81C1-E57A89A70E77}">
      <dgm:prSet custT="1"/>
      <dgm:spPr/>
      <dgm:t>
        <a:bodyPr/>
        <a:lstStyle/>
        <a:p>
          <a:endParaRPr lang="es-MX" sz="2400"/>
        </a:p>
      </dgm:t>
    </dgm:pt>
    <dgm:pt modelId="{A7DF2A73-55EF-41DC-947F-172966A5E623}">
      <dgm:prSet phldrT="[Texto]" custT="1"/>
      <dgm:spPr/>
      <dgm:t>
        <a:bodyPr/>
        <a:lstStyle/>
        <a:p>
          <a:r>
            <a:rPr lang="es-MX" sz="3200" dirty="0" smtClean="0"/>
            <a:t>Time </a:t>
          </a:r>
          <a:r>
            <a:rPr lang="es-MX" sz="3200" dirty="0" err="1" smtClean="0"/>
            <a:t>expression</a:t>
          </a:r>
          <a:endParaRPr lang="es-MX" sz="3200" dirty="0"/>
        </a:p>
      </dgm:t>
    </dgm:pt>
    <dgm:pt modelId="{C4068EA0-8528-4733-813C-6ADB44470C0C}" type="parTrans" cxnId="{AC011D5C-6CF1-42D2-8310-EFE687DB33E9}">
      <dgm:prSet/>
      <dgm:spPr/>
      <dgm:t>
        <a:bodyPr/>
        <a:lstStyle/>
        <a:p>
          <a:endParaRPr lang="es-MX" sz="2800"/>
        </a:p>
      </dgm:t>
    </dgm:pt>
    <dgm:pt modelId="{6DDA2B55-078F-4E23-9400-34606A7C841B}" type="sibTrans" cxnId="{AC011D5C-6CF1-42D2-8310-EFE687DB33E9}">
      <dgm:prSet/>
      <dgm:spPr/>
      <dgm:t>
        <a:bodyPr/>
        <a:lstStyle/>
        <a:p>
          <a:endParaRPr lang="es-MX" sz="2800"/>
        </a:p>
      </dgm:t>
    </dgm:pt>
    <dgm:pt modelId="{257D2B14-145E-472E-A407-9299EF8C5451}" type="pres">
      <dgm:prSet presAssocID="{C2E5AE4F-8B2F-4A27-9A27-C3B047CDEE6F}" presName="Name0" presStyleCnt="0">
        <dgm:presLayoutVars>
          <dgm:dir/>
          <dgm:resizeHandles val="exact"/>
        </dgm:presLayoutVars>
      </dgm:prSet>
      <dgm:spPr/>
    </dgm:pt>
    <dgm:pt modelId="{9A7AFD8A-7D7A-417F-95B6-67136EF38A73}" type="pres">
      <dgm:prSet presAssocID="{8297FD93-AF51-4B3B-9965-66A7086E4C2C}" presName="node" presStyleLbl="node1" presStyleIdx="0" presStyleCnt="4">
        <dgm:presLayoutVars>
          <dgm:bulletEnabled val="1"/>
        </dgm:presLayoutVars>
      </dgm:prSet>
      <dgm:spPr/>
      <dgm:t>
        <a:bodyPr/>
        <a:lstStyle/>
        <a:p>
          <a:endParaRPr lang="es-MX"/>
        </a:p>
      </dgm:t>
    </dgm:pt>
    <dgm:pt modelId="{71281533-DC7B-48CF-B4AC-C56F2AEF7753}" type="pres">
      <dgm:prSet presAssocID="{423F46CD-E175-4DCA-93FB-369612530A73}" presName="sibTrans" presStyleLbl="sibTrans2D1" presStyleIdx="0" presStyleCnt="3"/>
      <dgm:spPr/>
      <dgm:t>
        <a:bodyPr/>
        <a:lstStyle/>
        <a:p>
          <a:endParaRPr lang="es-MX"/>
        </a:p>
      </dgm:t>
    </dgm:pt>
    <dgm:pt modelId="{FB47EA68-83EC-47B7-AE08-44C196D2CB44}" type="pres">
      <dgm:prSet presAssocID="{423F46CD-E175-4DCA-93FB-369612530A73}" presName="connectorText" presStyleLbl="sibTrans2D1" presStyleIdx="0" presStyleCnt="3"/>
      <dgm:spPr/>
      <dgm:t>
        <a:bodyPr/>
        <a:lstStyle/>
        <a:p>
          <a:endParaRPr lang="es-MX"/>
        </a:p>
      </dgm:t>
    </dgm:pt>
    <dgm:pt modelId="{8D789188-A2B9-4AC5-BEA1-2E8B001CBF3D}" type="pres">
      <dgm:prSet presAssocID="{BE9A72F3-A372-490F-925F-4EBE3455399C}" presName="node" presStyleLbl="node1" presStyleIdx="1" presStyleCnt="4">
        <dgm:presLayoutVars>
          <dgm:bulletEnabled val="1"/>
        </dgm:presLayoutVars>
      </dgm:prSet>
      <dgm:spPr/>
      <dgm:t>
        <a:bodyPr/>
        <a:lstStyle/>
        <a:p>
          <a:endParaRPr lang="es-MX"/>
        </a:p>
      </dgm:t>
    </dgm:pt>
    <dgm:pt modelId="{1F8AF83B-1C70-4FC9-AA9F-EB7215771C10}" type="pres">
      <dgm:prSet presAssocID="{5F980E1E-8569-4EF5-931C-BE8D19C25311}" presName="sibTrans" presStyleLbl="sibTrans2D1" presStyleIdx="1" presStyleCnt="3"/>
      <dgm:spPr/>
      <dgm:t>
        <a:bodyPr/>
        <a:lstStyle/>
        <a:p>
          <a:endParaRPr lang="es-MX"/>
        </a:p>
      </dgm:t>
    </dgm:pt>
    <dgm:pt modelId="{F35776FC-C6A9-4067-8901-D0D6EA27EA2D}" type="pres">
      <dgm:prSet presAssocID="{5F980E1E-8569-4EF5-931C-BE8D19C25311}" presName="connectorText" presStyleLbl="sibTrans2D1" presStyleIdx="1" presStyleCnt="3"/>
      <dgm:spPr/>
      <dgm:t>
        <a:bodyPr/>
        <a:lstStyle/>
        <a:p>
          <a:endParaRPr lang="es-MX"/>
        </a:p>
      </dgm:t>
    </dgm:pt>
    <dgm:pt modelId="{234CA359-46A9-4431-B4C4-A5726636930B}" type="pres">
      <dgm:prSet presAssocID="{BC5EF131-477E-4F74-8D2E-5C9CBFF21A63}" presName="node" presStyleLbl="node1" presStyleIdx="2" presStyleCnt="4">
        <dgm:presLayoutVars>
          <dgm:bulletEnabled val="1"/>
        </dgm:presLayoutVars>
      </dgm:prSet>
      <dgm:spPr/>
      <dgm:t>
        <a:bodyPr/>
        <a:lstStyle/>
        <a:p>
          <a:endParaRPr lang="es-MX"/>
        </a:p>
      </dgm:t>
    </dgm:pt>
    <dgm:pt modelId="{2D2AF73E-31D8-4785-B97E-7AFF924AE251}" type="pres">
      <dgm:prSet presAssocID="{18C2B922-C552-4787-B152-547289019894}" presName="sibTrans" presStyleLbl="sibTrans2D1" presStyleIdx="2" presStyleCnt="3"/>
      <dgm:spPr/>
      <dgm:t>
        <a:bodyPr/>
        <a:lstStyle/>
        <a:p>
          <a:endParaRPr lang="es-MX"/>
        </a:p>
      </dgm:t>
    </dgm:pt>
    <dgm:pt modelId="{16E1E0DE-7B4F-4738-833F-FAA3FBEDEABA}" type="pres">
      <dgm:prSet presAssocID="{18C2B922-C552-4787-B152-547289019894}" presName="connectorText" presStyleLbl="sibTrans2D1" presStyleIdx="2" presStyleCnt="3"/>
      <dgm:spPr/>
      <dgm:t>
        <a:bodyPr/>
        <a:lstStyle/>
        <a:p>
          <a:endParaRPr lang="es-MX"/>
        </a:p>
      </dgm:t>
    </dgm:pt>
    <dgm:pt modelId="{0D60D52E-FAEA-4CBA-B9B1-621A5DB98521}" type="pres">
      <dgm:prSet presAssocID="{A7DF2A73-55EF-41DC-947F-172966A5E623}" presName="node" presStyleLbl="node1" presStyleIdx="3" presStyleCnt="4">
        <dgm:presLayoutVars>
          <dgm:bulletEnabled val="1"/>
        </dgm:presLayoutVars>
      </dgm:prSet>
      <dgm:spPr/>
      <dgm:t>
        <a:bodyPr/>
        <a:lstStyle/>
        <a:p>
          <a:endParaRPr lang="es-MX"/>
        </a:p>
      </dgm:t>
    </dgm:pt>
  </dgm:ptLst>
  <dgm:cxnLst>
    <dgm:cxn modelId="{B1B286CD-229D-42D1-BB30-61DBB981B205}" srcId="{C2E5AE4F-8B2F-4A27-9A27-C3B047CDEE6F}" destId="{8297FD93-AF51-4B3B-9965-66A7086E4C2C}" srcOrd="0" destOrd="0" parTransId="{82AD3486-09DA-43B2-B1C6-84C632F4C544}" sibTransId="{423F46CD-E175-4DCA-93FB-369612530A73}"/>
    <dgm:cxn modelId="{47005997-3119-4147-87EB-4CD5C70CC489}" srcId="{C2E5AE4F-8B2F-4A27-9A27-C3B047CDEE6F}" destId="{BE9A72F3-A372-490F-925F-4EBE3455399C}" srcOrd="1" destOrd="0" parTransId="{F85F49BC-F19C-4E5A-9685-8640D3AAC150}" sibTransId="{5F980E1E-8569-4EF5-931C-BE8D19C25311}"/>
    <dgm:cxn modelId="{807A8627-7626-4B01-A80B-0980D40A4F57}" type="presOf" srcId="{5F980E1E-8569-4EF5-931C-BE8D19C25311}" destId="{F35776FC-C6A9-4067-8901-D0D6EA27EA2D}" srcOrd="1" destOrd="0" presId="urn:microsoft.com/office/officeart/2005/8/layout/process1"/>
    <dgm:cxn modelId="{F3559642-2D04-4868-9F04-4D190722D7EA}" type="presOf" srcId="{18C2B922-C552-4787-B152-547289019894}" destId="{2D2AF73E-31D8-4785-B97E-7AFF924AE251}" srcOrd="0" destOrd="0" presId="urn:microsoft.com/office/officeart/2005/8/layout/process1"/>
    <dgm:cxn modelId="{F30384E8-A061-45C7-AB23-0066B4E48913}" type="presOf" srcId="{BE9A72F3-A372-490F-925F-4EBE3455399C}" destId="{8D789188-A2B9-4AC5-BEA1-2E8B001CBF3D}" srcOrd="0" destOrd="0" presId="urn:microsoft.com/office/officeart/2005/8/layout/process1"/>
    <dgm:cxn modelId="{C9B0FF38-B9F4-4766-83D7-A4925B5E64C1}" type="presOf" srcId="{C2E5AE4F-8B2F-4A27-9A27-C3B047CDEE6F}" destId="{257D2B14-145E-472E-A407-9299EF8C5451}" srcOrd="0" destOrd="0" presId="urn:microsoft.com/office/officeart/2005/8/layout/process1"/>
    <dgm:cxn modelId="{055D37E4-DEDE-4433-A83F-3B1CC734AE0C}" type="presOf" srcId="{BC5EF131-477E-4F74-8D2E-5C9CBFF21A63}" destId="{234CA359-46A9-4431-B4C4-A5726636930B}" srcOrd="0" destOrd="0" presId="urn:microsoft.com/office/officeart/2005/8/layout/process1"/>
    <dgm:cxn modelId="{DFCC5BE4-61EA-4B02-A58D-B817B6D1243A}" type="presOf" srcId="{A7DF2A73-55EF-41DC-947F-172966A5E623}" destId="{0D60D52E-FAEA-4CBA-B9B1-621A5DB98521}" srcOrd="0" destOrd="0" presId="urn:microsoft.com/office/officeart/2005/8/layout/process1"/>
    <dgm:cxn modelId="{F9B87C22-1113-4B13-81DB-C024CA6C5F61}" type="presOf" srcId="{5F980E1E-8569-4EF5-931C-BE8D19C25311}" destId="{1F8AF83B-1C70-4FC9-AA9F-EB7215771C10}" srcOrd="0" destOrd="0" presId="urn:microsoft.com/office/officeart/2005/8/layout/process1"/>
    <dgm:cxn modelId="{CD10D15E-9229-4B16-9483-93DBE535AEB1}" type="presOf" srcId="{423F46CD-E175-4DCA-93FB-369612530A73}" destId="{71281533-DC7B-48CF-B4AC-C56F2AEF7753}" srcOrd="0" destOrd="0" presId="urn:microsoft.com/office/officeart/2005/8/layout/process1"/>
    <dgm:cxn modelId="{5CA93095-F6C1-41F3-8C9A-6167DB699BBD}" type="presOf" srcId="{18C2B922-C552-4787-B152-547289019894}" destId="{16E1E0DE-7B4F-4738-833F-FAA3FBEDEABA}" srcOrd="1" destOrd="0" presId="urn:microsoft.com/office/officeart/2005/8/layout/process1"/>
    <dgm:cxn modelId="{AC011D5C-6CF1-42D2-8310-EFE687DB33E9}" srcId="{C2E5AE4F-8B2F-4A27-9A27-C3B047CDEE6F}" destId="{A7DF2A73-55EF-41DC-947F-172966A5E623}" srcOrd="3" destOrd="0" parTransId="{C4068EA0-8528-4733-813C-6ADB44470C0C}" sibTransId="{6DDA2B55-078F-4E23-9400-34606A7C841B}"/>
    <dgm:cxn modelId="{9B247E0C-B7CD-4800-81C1-E57A89A70E77}" srcId="{C2E5AE4F-8B2F-4A27-9A27-C3B047CDEE6F}" destId="{BC5EF131-477E-4F74-8D2E-5C9CBFF21A63}" srcOrd="2" destOrd="0" parTransId="{E0D8642F-6C91-48BE-A30A-DEECF03ABCE7}" sibTransId="{18C2B922-C552-4787-B152-547289019894}"/>
    <dgm:cxn modelId="{B9A0C9D0-A6E1-4C30-99F9-71DEFF60A073}" type="presOf" srcId="{423F46CD-E175-4DCA-93FB-369612530A73}" destId="{FB47EA68-83EC-47B7-AE08-44C196D2CB44}" srcOrd="1" destOrd="0" presId="urn:microsoft.com/office/officeart/2005/8/layout/process1"/>
    <dgm:cxn modelId="{41E80EB2-05F9-488C-9DF1-E883DE9AFB3F}" type="presOf" srcId="{8297FD93-AF51-4B3B-9965-66A7086E4C2C}" destId="{9A7AFD8A-7D7A-417F-95B6-67136EF38A73}" srcOrd="0" destOrd="0" presId="urn:microsoft.com/office/officeart/2005/8/layout/process1"/>
    <dgm:cxn modelId="{116DFB08-7CFC-4C31-8F83-C864AAEB4DF9}" type="presParOf" srcId="{257D2B14-145E-472E-A407-9299EF8C5451}" destId="{9A7AFD8A-7D7A-417F-95B6-67136EF38A73}" srcOrd="0" destOrd="0" presId="urn:microsoft.com/office/officeart/2005/8/layout/process1"/>
    <dgm:cxn modelId="{2C0B6F91-B063-4F9C-8110-346F5AF916FA}" type="presParOf" srcId="{257D2B14-145E-472E-A407-9299EF8C5451}" destId="{71281533-DC7B-48CF-B4AC-C56F2AEF7753}" srcOrd="1" destOrd="0" presId="urn:microsoft.com/office/officeart/2005/8/layout/process1"/>
    <dgm:cxn modelId="{2EF712D6-C3CD-4363-80D8-F5F08CBE10F7}" type="presParOf" srcId="{71281533-DC7B-48CF-B4AC-C56F2AEF7753}" destId="{FB47EA68-83EC-47B7-AE08-44C196D2CB44}" srcOrd="0" destOrd="0" presId="urn:microsoft.com/office/officeart/2005/8/layout/process1"/>
    <dgm:cxn modelId="{6F07CA6C-CC1A-4464-9167-908491F5F79D}" type="presParOf" srcId="{257D2B14-145E-472E-A407-9299EF8C5451}" destId="{8D789188-A2B9-4AC5-BEA1-2E8B001CBF3D}" srcOrd="2" destOrd="0" presId="urn:microsoft.com/office/officeart/2005/8/layout/process1"/>
    <dgm:cxn modelId="{9322AC99-BE3C-4EB6-AC42-125D0EA59CE7}" type="presParOf" srcId="{257D2B14-145E-472E-A407-9299EF8C5451}" destId="{1F8AF83B-1C70-4FC9-AA9F-EB7215771C10}" srcOrd="3" destOrd="0" presId="urn:microsoft.com/office/officeart/2005/8/layout/process1"/>
    <dgm:cxn modelId="{2AEA0140-C414-4A0C-9CF4-3C011E56DE37}" type="presParOf" srcId="{1F8AF83B-1C70-4FC9-AA9F-EB7215771C10}" destId="{F35776FC-C6A9-4067-8901-D0D6EA27EA2D}" srcOrd="0" destOrd="0" presId="urn:microsoft.com/office/officeart/2005/8/layout/process1"/>
    <dgm:cxn modelId="{E127B82B-5B13-45D7-92B9-179159F5CCC4}" type="presParOf" srcId="{257D2B14-145E-472E-A407-9299EF8C5451}" destId="{234CA359-46A9-4431-B4C4-A5726636930B}" srcOrd="4" destOrd="0" presId="urn:microsoft.com/office/officeart/2005/8/layout/process1"/>
    <dgm:cxn modelId="{019DB510-CB64-40AD-AA14-AC3E6521706C}" type="presParOf" srcId="{257D2B14-145E-472E-A407-9299EF8C5451}" destId="{2D2AF73E-31D8-4785-B97E-7AFF924AE251}" srcOrd="5" destOrd="0" presId="urn:microsoft.com/office/officeart/2005/8/layout/process1"/>
    <dgm:cxn modelId="{B5E3B521-195B-4EE2-AB15-74CBB16F18F9}" type="presParOf" srcId="{2D2AF73E-31D8-4785-B97E-7AFF924AE251}" destId="{16E1E0DE-7B4F-4738-833F-FAA3FBEDEABA}" srcOrd="0" destOrd="0" presId="urn:microsoft.com/office/officeart/2005/8/layout/process1"/>
    <dgm:cxn modelId="{198E8163-0DA8-468E-8AFA-C89A6696F285}" type="presParOf" srcId="{257D2B14-145E-472E-A407-9299EF8C5451}" destId="{0D60D52E-FAEA-4CBA-B9B1-621A5DB98521}"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E5AE4F-8B2F-4A27-9A27-C3B047CDEE6F}" type="doc">
      <dgm:prSet loTypeId="urn:microsoft.com/office/officeart/2005/8/layout/process1" loCatId="process" qsTypeId="urn:microsoft.com/office/officeart/2005/8/quickstyle/simple1" qsCatId="simple" csTypeId="urn:microsoft.com/office/officeart/2005/8/colors/accent1_2" csCatId="accent1" phldr="1"/>
      <dgm:spPr/>
    </dgm:pt>
    <dgm:pt modelId="{8297FD93-AF51-4B3B-9965-66A7086E4C2C}">
      <dgm:prSet phldrT="[Texto]" custT="1"/>
      <dgm:spPr/>
      <dgm:t>
        <a:bodyPr/>
        <a:lstStyle/>
        <a:p>
          <a:r>
            <a:rPr lang="es-MX" sz="3200" dirty="0" err="1" smtClean="0"/>
            <a:t>Subject</a:t>
          </a:r>
          <a:endParaRPr lang="es-MX" sz="3200" dirty="0"/>
        </a:p>
      </dgm:t>
    </dgm:pt>
    <dgm:pt modelId="{82AD3486-09DA-43B2-B1C6-84C632F4C544}" type="parTrans" cxnId="{B1B286CD-229D-42D1-BB30-61DBB981B205}">
      <dgm:prSet/>
      <dgm:spPr/>
      <dgm:t>
        <a:bodyPr/>
        <a:lstStyle/>
        <a:p>
          <a:endParaRPr lang="es-MX" sz="2800"/>
        </a:p>
      </dgm:t>
    </dgm:pt>
    <dgm:pt modelId="{423F46CD-E175-4DCA-93FB-369612530A73}" type="sibTrans" cxnId="{B1B286CD-229D-42D1-BB30-61DBB981B205}">
      <dgm:prSet custT="1"/>
      <dgm:spPr/>
      <dgm:t>
        <a:bodyPr/>
        <a:lstStyle/>
        <a:p>
          <a:endParaRPr lang="es-MX" sz="2400"/>
        </a:p>
      </dgm:t>
    </dgm:pt>
    <dgm:pt modelId="{BE9A72F3-A372-490F-925F-4EBE3455399C}">
      <dgm:prSet phldrT="[Texto]" custT="1"/>
      <dgm:spPr/>
      <dgm:t>
        <a:bodyPr/>
        <a:lstStyle/>
        <a:p>
          <a:r>
            <a:rPr lang="es-MX" sz="3200" dirty="0" err="1" smtClean="0"/>
            <a:t>Verb</a:t>
          </a:r>
          <a:r>
            <a:rPr lang="es-MX" sz="3200" dirty="0" smtClean="0"/>
            <a:t> in </a:t>
          </a:r>
          <a:r>
            <a:rPr lang="es-MX" sz="3200" dirty="0" err="1" smtClean="0"/>
            <a:t>present</a:t>
          </a:r>
          <a:endParaRPr lang="es-MX" sz="3200" dirty="0"/>
        </a:p>
      </dgm:t>
    </dgm:pt>
    <dgm:pt modelId="{F85F49BC-F19C-4E5A-9685-8640D3AAC150}" type="parTrans" cxnId="{47005997-3119-4147-87EB-4CD5C70CC489}">
      <dgm:prSet/>
      <dgm:spPr/>
      <dgm:t>
        <a:bodyPr/>
        <a:lstStyle/>
        <a:p>
          <a:endParaRPr lang="es-MX" sz="2800"/>
        </a:p>
      </dgm:t>
    </dgm:pt>
    <dgm:pt modelId="{5F980E1E-8569-4EF5-931C-BE8D19C25311}" type="sibTrans" cxnId="{47005997-3119-4147-87EB-4CD5C70CC489}">
      <dgm:prSet custT="1"/>
      <dgm:spPr/>
      <dgm:t>
        <a:bodyPr/>
        <a:lstStyle/>
        <a:p>
          <a:endParaRPr lang="es-MX" sz="2400"/>
        </a:p>
      </dgm:t>
    </dgm:pt>
    <dgm:pt modelId="{BC5EF131-477E-4F74-8D2E-5C9CBFF21A63}">
      <dgm:prSet phldrT="[Texto]" custT="1"/>
      <dgm:spPr/>
      <dgm:t>
        <a:bodyPr/>
        <a:lstStyle/>
        <a:p>
          <a:r>
            <a:rPr lang="es-MX" sz="2900" dirty="0" err="1" smtClean="0"/>
            <a:t>Comple</a:t>
          </a:r>
          <a:r>
            <a:rPr lang="es-MX" sz="2900" dirty="0" smtClean="0"/>
            <a:t>-</a:t>
          </a:r>
        </a:p>
        <a:p>
          <a:r>
            <a:rPr lang="es-MX" sz="2900" dirty="0" err="1" smtClean="0"/>
            <a:t>ment</a:t>
          </a:r>
          <a:endParaRPr lang="es-MX" sz="2900" dirty="0"/>
        </a:p>
      </dgm:t>
    </dgm:pt>
    <dgm:pt modelId="{E0D8642F-6C91-48BE-A30A-DEECF03ABCE7}" type="parTrans" cxnId="{9B247E0C-B7CD-4800-81C1-E57A89A70E77}">
      <dgm:prSet/>
      <dgm:spPr/>
      <dgm:t>
        <a:bodyPr/>
        <a:lstStyle/>
        <a:p>
          <a:endParaRPr lang="es-MX" sz="2800"/>
        </a:p>
      </dgm:t>
    </dgm:pt>
    <dgm:pt modelId="{18C2B922-C552-4787-B152-547289019894}" type="sibTrans" cxnId="{9B247E0C-B7CD-4800-81C1-E57A89A70E77}">
      <dgm:prSet custT="1"/>
      <dgm:spPr/>
      <dgm:t>
        <a:bodyPr/>
        <a:lstStyle/>
        <a:p>
          <a:endParaRPr lang="es-MX" sz="2400"/>
        </a:p>
      </dgm:t>
    </dgm:pt>
    <dgm:pt modelId="{A7DF2A73-55EF-41DC-947F-172966A5E623}">
      <dgm:prSet phldrT="[Texto]" custT="1"/>
      <dgm:spPr/>
      <dgm:t>
        <a:bodyPr/>
        <a:lstStyle/>
        <a:p>
          <a:r>
            <a:rPr lang="es-MX" sz="3200" dirty="0" smtClean="0"/>
            <a:t>Time </a:t>
          </a:r>
          <a:r>
            <a:rPr lang="es-MX" sz="3200" dirty="0" err="1" smtClean="0"/>
            <a:t>expre-ssion</a:t>
          </a:r>
          <a:endParaRPr lang="es-MX" sz="3200" dirty="0"/>
        </a:p>
      </dgm:t>
    </dgm:pt>
    <dgm:pt modelId="{C4068EA0-8528-4733-813C-6ADB44470C0C}" type="parTrans" cxnId="{AC011D5C-6CF1-42D2-8310-EFE687DB33E9}">
      <dgm:prSet/>
      <dgm:spPr/>
      <dgm:t>
        <a:bodyPr/>
        <a:lstStyle/>
        <a:p>
          <a:endParaRPr lang="es-MX" sz="2800"/>
        </a:p>
      </dgm:t>
    </dgm:pt>
    <dgm:pt modelId="{6DDA2B55-078F-4E23-9400-34606A7C841B}" type="sibTrans" cxnId="{AC011D5C-6CF1-42D2-8310-EFE687DB33E9}">
      <dgm:prSet/>
      <dgm:spPr/>
      <dgm:t>
        <a:bodyPr/>
        <a:lstStyle/>
        <a:p>
          <a:endParaRPr lang="es-MX" sz="2800"/>
        </a:p>
      </dgm:t>
    </dgm:pt>
    <dgm:pt modelId="{E1DF9582-0F2E-4829-A976-72A191C17AB5}">
      <dgm:prSet phldrT="[Texto]" custT="1"/>
      <dgm:spPr/>
      <dgm:t>
        <a:bodyPr/>
        <a:lstStyle/>
        <a:p>
          <a:r>
            <a:rPr lang="es-MX" sz="3200" dirty="0" err="1" smtClean="0"/>
            <a:t>Didn’t</a:t>
          </a:r>
          <a:endParaRPr lang="es-MX" sz="3200" dirty="0"/>
        </a:p>
      </dgm:t>
    </dgm:pt>
    <dgm:pt modelId="{CD9CE414-6935-40CA-88B4-B5B4D891135A}" type="parTrans" cxnId="{0DA596A5-8252-4ACD-A668-790D28D5723E}">
      <dgm:prSet/>
      <dgm:spPr/>
      <dgm:t>
        <a:bodyPr/>
        <a:lstStyle/>
        <a:p>
          <a:endParaRPr lang="es-MX"/>
        </a:p>
      </dgm:t>
    </dgm:pt>
    <dgm:pt modelId="{3672A176-ABDC-4CED-95FF-E7F2DCFD5107}" type="sibTrans" cxnId="{0DA596A5-8252-4ACD-A668-790D28D5723E}">
      <dgm:prSet/>
      <dgm:spPr/>
      <dgm:t>
        <a:bodyPr/>
        <a:lstStyle/>
        <a:p>
          <a:endParaRPr lang="es-MX"/>
        </a:p>
      </dgm:t>
    </dgm:pt>
    <dgm:pt modelId="{257D2B14-145E-472E-A407-9299EF8C5451}" type="pres">
      <dgm:prSet presAssocID="{C2E5AE4F-8B2F-4A27-9A27-C3B047CDEE6F}" presName="Name0" presStyleCnt="0">
        <dgm:presLayoutVars>
          <dgm:dir/>
          <dgm:resizeHandles val="exact"/>
        </dgm:presLayoutVars>
      </dgm:prSet>
      <dgm:spPr/>
    </dgm:pt>
    <dgm:pt modelId="{9A7AFD8A-7D7A-417F-95B6-67136EF38A73}" type="pres">
      <dgm:prSet presAssocID="{8297FD93-AF51-4B3B-9965-66A7086E4C2C}" presName="node" presStyleLbl="node1" presStyleIdx="0" presStyleCnt="5">
        <dgm:presLayoutVars>
          <dgm:bulletEnabled val="1"/>
        </dgm:presLayoutVars>
      </dgm:prSet>
      <dgm:spPr/>
      <dgm:t>
        <a:bodyPr/>
        <a:lstStyle/>
        <a:p>
          <a:endParaRPr lang="es-MX"/>
        </a:p>
      </dgm:t>
    </dgm:pt>
    <dgm:pt modelId="{71281533-DC7B-48CF-B4AC-C56F2AEF7753}" type="pres">
      <dgm:prSet presAssocID="{423F46CD-E175-4DCA-93FB-369612530A73}" presName="sibTrans" presStyleLbl="sibTrans2D1" presStyleIdx="0" presStyleCnt="4"/>
      <dgm:spPr/>
      <dgm:t>
        <a:bodyPr/>
        <a:lstStyle/>
        <a:p>
          <a:endParaRPr lang="es-MX"/>
        </a:p>
      </dgm:t>
    </dgm:pt>
    <dgm:pt modelId="{FB47EA68-83EC-47B7-AE08-44C196D2CB44}" type="pres">
      <dgm:prSet presAssocID="{423F46CD-E175-4DCA-93FB-369612530A73}" presName="connectorText" presStyleLbl="sibTrans2D1" presStyleIdx="0" presStyleCnt="4"/>
      <dgm:spPr/>
      <dgm:t>
        <a:bodyPr/>
        <a:lstStyle/>
        <a:p>
          <a:endParaRPr lang="es-MX"/>
        </a:p>
      </dgm:t>
    </dgm:pt>
    <dgm:pt modelId="{31AC2221-034E-4FAA-B769-448E8C8B21B3}" type="pres">
      <dgm:prSet presAssocID="{E1DF9582-0F2E-4829-A976-72A191C17AB5}" presName="node" presStyleLbl="node1" presStyleIdx="1" presStyleCnt="5">
        <dgm:presLayoutVars>
          <dgm:bulletEnabled val="1"/>
        </dgm:presLayoutVars>
      </dgm:prSet>
      <dgm:spPr/>
      <dgm:t>
        <a:bodyPr/>
        <a:lstStyle/>
        <a:p>
          <a:endParaRPr lang="es-MX"/>
        </a:p>
      </dgm:t>
    </dgm:pt>
    <dgm:pt modelId="{5958088D-5267-413A-BA23-9E2F82D7CAB5}" type="pres">
      <dgm:prSet presAssocID="{3672A176-ABDC-4CED-95FF-E7F2DCFD5107}" presName="sibTrans" presStyleLbl="sibTrans2D1" presStyleIdx="1" presStyleCnt="4"/>
      <dgm:spPr/>
      <dgm:t>
        <a:bodyPr/>
        <a:lstStyle/>
        <a:p>
          <a:endParaRPr lang="es-MX"/>
        </a:p>
      </dgm:t>
    </dgm:pt>
    <dgm:pt modelId="{82790029-B801-4048-9878-F4DF32FA09A2}" type="pres">
      <dgm:prSet presAssocID="{3672A176-ABDC-4CED-95FF-E7F2DCFD5107}" presName="connectorText" presStyleLbl="sibTrans2D1" presStyleIdx="1" presStyleCnt="4"/>
      <dgm:spPr/>
      <dgm:t>
        <a:bodyPr/>
        <a:lstStyle/>
        <a:p>
          <a:endParaRPr lang="es-MX"/>
        </a:p>
      </dgm:t>
    </dgm:pt>
    <dgm:pt modelId="{8D789188-A2B9-4AC5-BEA1-2E8B001CBF3D}" type="pres">
      <dgm:prSet presAssocID="{BE9A72F3-A372-490F-925F-4EBE3455399C}" presName="node" presStyleLbl="node1" presStyleIdx="2" presStyleCnt="5">
        <dgm:presLayoutVars>
          <dgm:bulletEnabled val="1"/>
        </dgm:presLayoutVars>
      </dgm:prSet>
      <dgm:spPr/>
      <dgm:t>
        <a:bodyPr/>
        <a:lstStyle/>
        <a:p>
          <a:endParaRPr lang="es-MX"/>
        </a:p>
      </dgm:t>
    </dgm:pt>
    <dgm:pt modelId="{1F8AF83B-1C70-4FC9-AA9F-EB7215771C10}" type="pres">
      <dgm:prSet presAssocID="{5F980E1E-8569-4EF5-931C-BE8D19C25311}" presName="sibTrans" presStyleLbl="sibTrans2D1" presStyleIdx="2" presStyleCnt="4"/>
      <dgm:spPr/>
      <dgm:t>
        <a:bodyPr/>
        <a:lstStyle/>
        <a:p>
          <a:endParaRPr lang="es-MX"/>
        </a:p>
      </dgm:t>
    </dgm:pt>
    <dgm:pt modelId="{F35776FC-C6A9-4067-8901-D0D6EA27EA2D}" type="pres">
      <dgm:prSet presAssocID="{5F980E1E-8569-4EF5-931C-BE8D19C25311}" presName="connectorText" presStyleLbl="sibTrans2D1" presStyleIdx="2" presStyleCnt="4"/>
      <dgm:spPr/>
      <dgm:t>
        <a:bodyPr/>
        <a:lstStyle/>
        <a:p>
          <a:endParaRPr lang="es-MX"/>
        </a:p>
      </dgm:t>
    </dgm:pt>
    <dgm:pt modelId="{234CA359-46A9-4431-B4C4-A5726636930B}" type="pres">
      <dgm:prSet presAssocID="{BC5EF131-477E-4F74-8D2E-5C9CBFF21A63}" presName="node" presStyleLbl="node1" presStyleIdx="3" presStyleCnt="5">
        <dgm:presLayoutVars>
          <dgm:bulletEnabled val="1"/>
        </dgm:presLayoutVars>
      </dgm:prSet>
      <dgm:spPr/>
      <dgm:t>
        <a:bodyPr/>
        <a:lstStyle/>
        <a:p>
          <a:endParaRPr lang="es-MX"/>
        </a:p>
      </dgm:t>
    </dgm:pt>
    <dgm:pt modelId="{2D2AF73E-31D8-4785-B97E-7AFF924AE251}" type="pres">
      <dgm:prSet presAssocID="{18C2B922-C552-4787-B152-547289019894}" presName="sibTrans" presStyleLbl="sibTrans2D1" presStyleIdx="3" presStyleCnt="4"/>
      <dgm:spPr/>
      <dgm:t>
        <a:bodyPr/>
        <a:lstStyle/>
        <a:p>
          <a:endParaRPr lang="es-MX"/>
        </a:p>
      </dgm:t>
    </dgm:pt>
    <dgm:pt modelId="{16E1E0DE-7B4F-4738-833F-FAA3FBEDEABA}" type="pres">
      <dgm:prSet presAssocID="{18C2B922-C552-4787-B152-547289019894}" presName="connectorText" presStyleLbl="sibTrans2D1" presStyleIdx="3" presStyleCnt="4"/>
      <dgm:spPr/>
      <dgm:t>
        <a:bodyPr/>
        <a:lstStyle/>
        <a:p>
          <a:endParaRPr lang="es-MX"/>
        </a:p>
      </dgm:t>
    </dgm:pt>
    <dgm:pt modelId="{0D60D52E-FAEA-4CBA-B9B1-621A5DB98521}" type="pres">
      <dgm:prSet presAssocID="{A7DF2A73-55EF-41DC-947F-172966A5E623}" presName="node" presStyleLbl="node1" presStyleIdx="4" presStyleCnt="5">
        <dgm:presLayoutVars>
          <dgm:bulletEnabled val="1"/>
        </dgm:presLayoutVars>
      </dgm:prSet>
      <dgm:spPr/>
      <dgm:t>
        <a:bodyPr/>
        <a:lstStyle/>
        <a:p>
          <a:endParaRPr lang="es-MX"/>
        </a:p>
      </dgm:t>
    </dgm:pt>
  </dgm:ptLst>
  <dgm:cxnLst>
    <dgm:cxn modelId="{0DA596A5-8252-4ACD-A668-790D28D5723E}" srcId="{C2E5AE4F-8B2F-4A27-9A27-C3B047CDEE6F}" destId="{E1DF9582-0F2E-4829-A976-72A191C17AB5}" srcOrd="1" destOrd="0" parTransId="{CD9CE414-6935-40CA-88B4-B5B4D891135A}" sibTransId="{3672A176-ABDC-4CED-95FF-E7F2DCFD5107}"/>
    <dgm:cxn modelId="{C5F921FE-C85A-4CD7-B2DF-89DA4325015C}" type="presOf" srcId="{5F980E1E-8569-4EF5-931C-BE8D19C25311}" destId="{1F8AF83B-1C70-4FC9-AA9F-EB7215771C10}" srcOrd="0" destOrd="0" presId="urn:microsoft.com/office/officeart/2005/8/layout/process1"/>
    <dgm:cxn modelId="{C9CB1F97-49D4-4890-BDA4-8D4169B888F2}" type="presOf" srcId="{18C2B922-C552-4787-B152-547289019894}" destId="{2D2AF73E-31D8-4785-B97E-7AFF924AE251}" srcOrd="0" destOrd="0" presId="urn:microsoft.com/office/officeart/2005/8/layout/process1"/>
    <dgm:cxn modelId="{47005997-3119-4147-87EB-4CD5C70CC489}" srcId="{C2E5AE4F-8B2F-4A27-9A27-C3B047CDEE6F}" destId="{BE9A72F3-A372-490F-925F-4EBE3455399C}" srcOrd="2" destOrd="0" parTransId="{F85F49BC-F19C-4E5A-9685-8640D3AAC150}" sibTransId="{5F980E1E-8569-4EF5-931C-BE8D19C25311}"/>
    <dgm:cxn modelId="{23492AA8-D1B3-4A4C-BE3A-FC3F96E1FBE8}" type="presOf" srcId="{BE9A72F3-A372-490F-925F-4EBE3455399C}" destId="{8D789188-A2B9-4AC5-BEA1-2E8B001CBF3D}" srcOrd="0" destOrd="0" presId="urn:microsoft.com/office/officeart/2005/8/layout/process1"/>
    <dgm:cxn modelId="{0EB4C6E4-D125-4BEF-B809-A0E9701AFCD8}" type="presOf" srcId="{5F980E1E-8569-4EF5-931C-BE8D19C25311}" destId="{F35776FC-C6A9-4067-8901-D0D6EA27EA2D}" srcOrd="1" destOrd="0" presId="urn:microsoft.com/office/officeart/2005/8/layout/process1"/>
    <dgm:cxn modelId="{8601E389-5069-4E53-B347-004D30A1EDFF}" type="presOf" srcId="{A7DF2A73-55EF-41DC-947F-172966A5E623}" destId="{0D60D52E-FAEA-4CBA-B9B1-621A5DB98521}" srcOrd="0" destOrd="0" presId="urn:microsoft.com/office/officeart/2005/8/layout/process1"/>
    <dgm:cxn modelId="{0C6FE0CF-37A9-44B0-B33E-76433E3A7086}" type="presOf" srcId="{E1DF9582-0F2E-4829-A976-72A191C17AB5}" destId="{31AC2221-034E-4FAA-B769-448E8C8B21B3}" srcOrd="0" destOrd="0" presId="urn:microsoft.com/office/officeart/2005/8/layout/process1"/>
    <dgm:cxn modelId="{B11AB2BD-DEC7-4093-8AA8-54818BE528C1}" type="presOf" srcId="{C2E5AE4F-8B2F-4A27-9A27-C3B047CDEE6F}" destId="{257D2B14-145E-472E-A407-9299EF8C5451}" srcOrd="0" destOrd="0" presId="urn:microsoft.com/office/officeart/2005/8/layout/process1"/>
    <dgm:cxn modelId="{DBB6F016-4093-443E-A9AB-875DBB865011}" type="presOf" srcId="{8297FD93-AF51-4B3B-9965-66A7086E4C2C}" destId="{9A7AFD8A-7D7A-417F-95B6-67136EF38A73}" srcOrd="0" destOrd="0" presId="urn:microsoft.com/office/officeart/2005/8/layout/process1"/>
    <dgm:cxn modelId="{AC011D5C-6CF1-42D2-8310-EFE687DB33E9}" srcId="{C2E5AE4F-8B2F-4A27-9A27-C3B047CDEE6F}" destId="{A7DF2A73-55EF-41DC-947F-172966A5E623}" srcOrd="4" destOrd="0" parTransId="{C4068EA0-8528-4733-813C-6ADB44470C0C}" sibTransId="{6DDA2B55-078F-4E23-9400-34606A7C841B}"/>
    <dgm:cxn modelId="{B1B286CD-229D-42D1-BB30-61DBB981B205}" srcId="{C2E5AE4F-8B2F-4A27-9A27-C3B047CDEE6F}" destId="{8297FD93-AF51-4B3B-9965-66A7086E4C2C}" srcOrd="0" destOrd="0" parTransId="{82AD3486-09DA-43B2-B1C6-84C632F4C544}" sibTransId="{423F46CD-E175-4DCA-93FB-369612530A73}"/>
    <dgm:cxn modelId="{B358116F-A501-4036-854B-2DB11A96DE1C}" type="presOf" srcId="{BC5EF131-477E-4F74-8D2E-5C9CBFF21A63}" destId="{234CA359-46A9-4431-B4C4-A5726636930B}" srcOrd="0" destOrd="0" presId="urn:microsoft.com/office/officeart/2005/8/layout/process1"/>
    <dgm:cxn modelId="{6E304887-D2FC-4A6E-A330-A8361937084B}" type="presOf" srcId="{3672A176-ABDC-4CED-95FF-E7F2DCFD5107}" destId="{5958088D-5267-413A-BA23-9E2F82D7CAB5}" srcOrd="0" destOrd="0" presId="urn:microsoft.com/office/officeart/2005/8/layout/process1"/>
    <dgm:cxn modelId="{CFD745A7-9F67-42FA-ABC5-FCBA2BD59A1C}" type="presOf" srcId="{423F46CD-E175-4DCA-93FB-369612530A73}" destId="{FB47EA68-83EC-47B7-AE08-44C196D2CB44}" srcOrd="1" destOrd="0" presId="urn:microsoft.com/office/officeart/2005/8/layout/process1"/>
    <dgm:cxn modelId="{BFD62A6D-8FA2-4C2D-91C3-F59D672A4EFF}" type="presOf" srcId="{423F46CD-E175-4DCA-93FB-369612530A73}" destId="{71281533-DC7B-48CF-B4AC-C56F2AEF7753}" srcOrd="0" destOrd="0" presId="urn:microsoft.com/office/officeart/2005/8/layout/process1"/>
    <dgm:cxn modelId="{0FC77639-3DFD-40E4-A05F-1E011833F12D}" type="presOf" srcId="{3672A176-ABDC-4CED-95FF-E7F2DCFD5107}" destId="{82790029-B801-4048-9878-F4DF32FA09A2}" srcOrd="1" destOrd="0" presId="urn:microsoft.com/office/officeart/2005/8/layout/process1"/>
    <dgm:cxn modelId="{9B247E0C-B7CD-4800-81C1-E57A89A70E77}" srcId="{C2E5AE4F-8B2F-4A27-9A27-C3B047CDEE6F}" destId="{BC5EF131-477E-4F74-8D2E-5C9CBFF21A63}" srcOrd="3" destOrd="0" parTransId="{E0D8642F-6C91-48BE-A30A-DEECF03ABCE7}" sibTransId="{18C2B922-C552-4787-B152-547289019894}"/>
    <dgm:cxn modelId="{876EAB25-7458-4C8F-9C95-FCD9C81C2406}" type="presOf" srcId="{18C2B922-C552-4787-B152-547289019894}" destId="{16E1E0DE-7B4F-4738-833F-FAA3FBEDEABA}" srcOrd="1" destOrd="0" presId="urn:microsoft.com/office/officeart/2005/8/layout/process1"/>
    <dgm:cxn modelId="{0E533A1C-64FA-4CF2-A579-925D59E31903}" type="presParOf" srcId="{257D2B14-145E-472E-A407-9299EF8C5451}" destId="{9A7AFD8A-7D7A-417F-95B6-67136EF38A73}" srcOrd="0" destOrd="0" presId="urn:microsoft.com/office/officeart/2005/8/layout/process1"/>
    <dgm:cxn modelId="{07365A26-B073-4514-8DF2-1A4CC429FEAA}" type="presParOf" srcId="{257D2B14-145E-472E-A407-9299EF8C5451}" destId="{71281533-DC7B-48CF-B4AC-C56F2AEF7753}" srcOrd="1" destOrd="0" presId="urn:microsoft.com/office/officeart/2005/8/layout/process1"/>
    <dgm:cxn modelId="{279BFB83-381A-42CC-878E-100F6F3A1F0B}" type="presParOf" srcId="{71281533-DC7B-48CF-B4AC-C56F2AEF7753}" destId="{FB47EA68-83EC-47B7-AE08-44C196D2CB44}" srcOrd="0" destOrd="0" presId="urn:microsoft.com/office/officeart/2005/8/layout/process1"/>
    <dgm:cxn modelId="{F1B50F73-6826-490C-9667-5AB6E98A6DFD}" type="presParOf" srcId="{257D2B14-145E-472E-A407-9299EF8C5451}" destId="{31AC2221-034E-4FAA-B769-448E8C8B21B3}" srcOrd="2" destOrd="0" presId="urn:microsoft.com/office/officeart/2005/8/layout/process1"/>
    <dgm:cxn modelId="{2F8B5CB6-3A65-4E61-BC68-2F6E9315AEBA}" type="presParOf" srcId="{257D2B14-145E-472E-A407-9299EF8C5451}" destId="{5958088D-5267-413A-BA23-9E2F82D7CAB5}" srcOrd="3" destOrd="0" presId="urn:microsoft.com/office/officeart/2005/8/layout/process1"/>
    <dgm:cxn modelId="{1BF8C496-F432-405E-85AE-34BE22FFC4E0}" type="presParOf" srcId="{5958088D-5267-413A-BA23-9E2F82D7CAB5}" destId="{82790029-B801-4048-9878-F4DF32FA09A2}" srcOrd="0" destOrd="0" presId="urn:microsoft.com/office/officeart/2005/8/layout/process1"/>
    <dgm:cxn modelId="{E7BC169E-0283-48AF-A9AB-8F0F21B451D5}" type="presParOf" srcId="{257D2B14-145E-472E-A407-9299EF8C5451}" destId="{8D789188-A2B9-4AC5-BEA1-2E8B001CBF3D}" srcOrd="4" destOrd="0" presId="urn:microsoft.com/office/officeart/2005/8/layout/process1"/>
    <dgm:cxn modelId="{AA7F1AF3-0B00-469D-B7BA-F654DBD57C20}" type="presParOf" srcId="{257D2B14-145E-472E-A407-9299EF8C5451}" destId="{1F8AF83B-1C70-4FC9-AA9F-EB7215771C10}" srcOrd="5" destOrd="0" presId="urn:microsoft.com/office/officeart/2005/8/layout/process1"/>
    <dgm:cxn modelId="{F5F84745-DB99-4653-92C2-02621399268A}" type="presParOf" srcId="{1F8AF83B-1C70-4FC9-AA9F-EB7215771C10}" destId="{F35776FC-C6A9-4067-8901-D0D6EA27EA2D}" srcOrd="0" destOrd="0" presId="urn:microsoft.com/office/officeart/2005/8/layout/process1"/>
    <dgm:cxn modelId="{9A55068B-06B8-482C-9AE0-921E8A75D992}" type="presParOf" srcId="{257D2B14-145E-472E-A407-9299EF8C5451}" destId="{234CA359-46A9-4431-B4C4-A5726636930B}" srcOrd="6" destOrd="0" presId="urn:microsoft.com/office/officeart/2005/8/layout/process1"/>
    <dgm:cxn modelId="{42479F95-689B-4D32-B7C4-FAE931184DC3}" type="presParOf" srcId="{257D2B14-145E-472E-A407-9299EF8C5451}" destId="{2D2AF73E-31D8-4785-B97E-7AFF924AE251}" srcOrd="7" destOrd="0" presId="urn:microsoft.com/office/officeart/2005/8/layout/process1"/>
    <dgm:cxn modelId="{57B60DD4-999D-44CA-B6B9-2BDFAB389030}" type="presParOf" srcId="{2D2AF73E-31D8-4785-B97E-7AFF924AE251}" destId="{16E1E0DE-7B4F-4738-833F-FAA3FBEDEABA}" srcOrd="0" destOrd="0" presId="urn:microsoft.com/office/officeart/2005/8/layout/process1"/>
    <dgm:cxn modelId="{645497C4-DEC7-4A5B-A665-64A5F6932001}" type="presParOf" srcId="{257D2B14-145E-472E-A407-9299EF8C5451}" destId="{0D60D52E-FAEA-4CBA-B9B1-621A5DB98521}"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AFD8A-7D7A-417F-95B6-67136EF38A73}">
      <dsp:nvSpPr>
        <dsp:cNvPr id="0" name=""/>
        <dsp:cNvSpPr/>
      </dsp:nvSpPr>
      <dsp:spPr>
        <a:xfrm>
          <a:off x="5273" y="2357511"/>
          <a:ext cx="2305790" cy="1383474"/>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err="1" smtClean="0"/>
            <a:t>Subject</a:t>
          </a:r>
          <a:endParaRPr lang="es-MX" sz="3200" kern="1200" dirty="0"/>
        </a:p>
      </dsp:txBody>
      <dsp:txXfrm>
        <a:off x="45794" y="2398032"/>
        <a:ext cx="2224748" cy="1302432"/>
      </dsp:txXfrm>
    </dsp:sp>
    <dsp:sp modelId="{71281533-DC7B-48CF-B4AC-C56F2AEF7753}">
      <dsp:nvSpPr>
        <dsp:cNvPr id="0" name=""/>
        <dsp:cNvSpPr/>
      </dsp:nvSpPr>
      <dsp:spPr>
        <a:xfrm>
          <a:off x="2541642" y="2763331"/>
          <a:ext cx="488827" cy="57183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2541642" y="2877698"/>
        <a:ext cx="342179" cy="343101"/>
      </dsp:txXfrm>
    </dsp:sp>
    <dsp:sp modelId="{8D789188-A2B9-4AC5-BEA1-2E8B001CBF3D}">
      <dsp:nvSpPr>
        <dsp:cNvPr id="0" name=""/>
        <dsp:cNvSpPr/>
      </dsp:nvSpPr>
      <dsp:spPr>
        <a:xfrm>
          <a:off x="3233379" y="2357511"/>
          <a:ext cx="2305790" cy="1383474"/>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err="1" smtClean="0"/>
            <a:t>Verb</a:t>
          </a:r>
          <a:r>
            <a:rPr lang="es-MX" sz="3200" kern="1200" dirty="0" smtClean="0"/>
            <a:t> in </a:t>
          </a:r>
          <a:r>
            <a:rPr lang="es-MX" sz="3200" kern="1200" dirty="0" err="1" smtClean="0"/>
            <a:t>past</a:t>
          </a:r>
          <a:endParaRPr lang="es-MX" sz="3200" kern="1200" dirty="0"/>
        </a:p>
      </dsp:txBody>
      <dsp:txXfrm>
        <a:off x="3273900" y="2398032"/>
        <a:ext cx="2224748" cy="1302432"/>
      </dsp:txXfrm>
    </dsp:sp>
    <dsp:sp modelId="{1F8AF83B-1C70-4FC9-AA9F-EB7215771C10}">
      <dsp:nvSpPr>
        <dsp:cNvPr id="0" name=""/>
        <dsp:cNvSpPr/>
      </dsp:nvSpPr>
      <dsp:spPr>
        <a:xfrm>
          <a:off x="5769748" y="2763331"/>
          <a:ext cx="488827" cy="57183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5769748" y="2877698"/>
        <a:ext cx="342179" cy="343101"/>
      </dsp:txXfrm>
    </dsp:sp>
    <dsp:sp modelId="{234CA359-46A9-4431-B4C4-A5726636930B}">
      <dsp:nvSpPr>
        <dsp:cNvPr id="0" name=""/>
        <dsp:cNvSpPr/>
      </dsp:nvSpPr>
      <dsp:spPr>
        <a:xfrm>
          <a:off x="6461486" y="2357511"/>
          <a:ext cx="2305790" cy="1383474"/>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err="1" smtClean="0"/>
            <a:t>Complement</a:t>
          </a:r>
          <a:endParaRPr lang="es-MX" sz="2900" kern="1200" dirty="0"/>
        </a:p>
      </dsp:txBody>
      <dsp:txXfrm>
        <a:off x="6502007" y="2398032"/>
        <a:ext cx="2224748" cy="1302432"/>
      </dsp:txXfrm>
    </dsp:sp>
    <dsp:sp modelId="{2D2AF73E-31D8-4785-B97E-7AFF924AE251}">
      <dsp:nvSpPr>
        <dsp:cNvPr id="0" name=""/>
        <dsp:cNvSpPr/>
      </dsp:nvSpPr>
      <dsp:spPr>
        <a:xfrm>
          <a:off x="8997855" y="2763331"/>
          <a:ext cx="488827" cy="57183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8997855" y="2877698"/>
        <a:ext cx="342179" cy="343101"/>
      </dsp:txXfrm>
    </dsp:sp>
    <dsp:sp modelId="{0D60D52E-FAEA-4CBA-B9B1-621A5DB98521}">
      <dsp:nvSpPr>
        <dsp:cNvPr id="0" name=""/>
        <dsp:cNvSpPr/>
      </dsp:nvSpPr>
      <dsp:spPr>
        <a:xfrm>
          <a:off x="9689592" y="2357511"/>
          <a:ext cx="2305790" cy="1383474"/>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Time </a:t>
          </a:r>
          <a:r>
            <a:rPr lang="es-MX" sz="3200" kern="1200" dirty="0" err="1" smtClean="0"/>
            <a:t>expression</a:t>
          </a:r>
          <a:endParaRPr lang="es-MX" sz="3200" kern="1200" dirty="0"/>
        </a:p>
      </dsp:txBody>
      <dsp:txXfrm>
        <a:off x="9730113" y="2398032"/>
        <a:ext cx="2224748" cy="13024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7AFD8A-7D7A-417F-95B6-67136EF38A73}">
      <dsp:nvSpPr>
        <dsp:cNvPr id="0" name=""/>
        <dsp:cNvSpPr/>
      </dsp:nvSpPr>
      <dsp:spPr>
        <a:xfrm>
          <a:off x="5941" y="2232415"/>
          <a:ext cx="1841866" cy="1633666"/>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err="1" smtClean="0"/>
            <a:t>Subject</a:t>
          </a:r>
          <a:endParaRPr lang="es-MX" sz="3200" kern="1200" dirty="0"/>
        </a:p>
      </dsp:txBody>
      <dsp:txXfrm>
        <a:off x="53789" y="2280263"/>
        <a:ext cx="1746170" cy="1537970"/>
      </dsp:txXfrm>
    </dsp:sp>
    <dsp:sp modelId="{71281533-DC7B-48CF-B4AC-C56F2AEF7753}">
      <dsp:nvSpPr>
        <dsp:cNvPr id="0" name=""/>
        <dsp:cNvSpPr/>
      </dsp:nvSpPr>
      <dsp:spPr>
        <a:xfrm>
          <a:off x="2031994" y="2820857"/>
          <a:ext cx="390475" cy="4567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2031994" y="2912213"/>
        <a:ext cx="273333" cy="274070"/>
      </dsp:txXfrm>
    </dsp:sp>
    <dsp:sp modelId="{31AC2221-034E-4FAA-B769-448E8C8B21B3}">
      <dsp:nvSpPr>
        <dsp:cNvPr id="0" name=""/>
        <dsp:cNvSpPr/>
      </dsp:nvSpPr>
      <dsp:spPr>
        <a:xfrm>
          <a:off x="2584554" y="2232415"/>
          <a:ext cx="1841866" cy="1633666"/>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err="1" smtClean="0"/>
            <a:t>Didn’t</a:t>
          </a:r>
          <a:endParaRPr lang="es-MX" sz="3200" kern="1200" dirty="0"/>
        </a:p>
      </dsp:txBody>
      <dsp:txXfrm>
        <a:off x="2632402" y="2280263"/>
        <a:ext cx="1746170" cy="1537970"/>
      </dsp:txXfrm>
    </dsp:sp>
    <dsp:sp modelId="{5958088D-5267-413A-BA23-9E2F82D7CAB5}">
      <dsp:nvSpPr>
        <dsp:cNvPr id="0" name=""/>
        <dsp:cNvSpPr/>
      </dsp:nvSpPr>
      <dsp:spPr>
        <a:xfrm>
          <a:off x="4610607" y="2820857"/>
          <a:ext cx="390475" cy="4567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MX" sz="2000" kern="1200"/>
        </a:p>
      </dsp:txBody>
      <dsp:txXfrm>
        <a:off x="4610607" y="2912213"/>
        <a:ext cx="273333" cy="274070"/>
      </dsp:txXfrm>
    </dsp:sp>
    <dsp:sp modelId="{8D789188-A2B9-4AC5-BEA1-2E8B001CBF3D}">
      <dsp:nvSpPr>
        <dsp:cNvPr id="0" name=""/>
        <dsp:cNvSpPr/>
      </dsp:nvSpPr>
      <dsp:spPr>
        <a:xfrm>
          <a:off x="5163166" y="2232415"/>
          <a:ext cx="1841866" cy="1633666"/>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err="1" smtClean="0"/>
            <a:t>Verb</a:t>
          </a:r>
          <a:r>
            <a:rPr lang="es-MX" sz="3200" kern="1200" dirty="0" smtClean="0"/>
            <a:t> in </a:t>
          </a:r>
          <a:r>
            <a:rPr lang="es-MX" sz="3200" kern="1200" dirty="0" err="1" smtClean="0"/>
            <a:t>present</a:t>
          </a:r>
          <a:endParaRPr lang="es-MX" sz="3200" kern="1200" dirty="0"/>
        </a:p>
      </dsp:txBody>
      <dsp:txXfrm>
        <a:off x="5211014" y="2280263"/>
        <a:ext cx="1746170" cy="1537970"/>
      </dsp:txXfrm>
    </dsp:sp>
    <dsp:sp modelId="{1F8AF83B-1C70-4FC9-AA9F-EB7215771C10}">
      <dsp:nvSpPr>
        <dsp:cNvPr id="0" name=""/>
        <dsp:cNvSpPr/>
      </dsp:nvSpPr>
      <dsp:spPr>
        <a:xfrm>
          <a:off x="7189219" y="2820857"/>
          <a:ext cx="390475" cy="4567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7189219" y="2912213"/>
        <a:ext cx="273333" cy="274070"/>
      </dsp:txXfrm>
    </dsp:sp>
    <dsp:sp modelId="{234CA359-46A9-4431-B4C4-A5726636930B}">
      <dsp:nvSpPr>
        <dsp:cNvPr id="0" name=""/>
        <dsp:cNvSpPr/>
      </dsp:nvSpPr>
      <dsp:spPr>
        <a:xfrm>
          <a:off x="7741779" y="2232415"/>
          <a:ext cx="1841866" cy="1633666"/>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s-MX" sz="2900" kern="1200" dirty="0" err="1" smtClean="0"/>
            <a:t>Comple</a:t>
          </a:r>
          <a:r>
            <a:rPr lang="es-MX" sz="2900" kern="1200" dirty="0" smtClean="0"/>
            <a:t>-</a:t>
          </a:r>
        </a:p>
        <a:p>
          <a:pPr lvl="0" algn="ctr" defTabSz="1289050">
            <a:lnSpc>
              <a:spcPct val="90000"/>
            </a:lnSpc>
            <a:spcBef>
              <a:spcPct val="0"/>
            </a:spcBef>
            <a:spcAft>
              <a:spcPct val="35000"/>
            </a:spcAft>
          </a:pPr>
          <a:r>
            <a:rPr lang="es-MX" sz="2900" kern="1200" dirty="0" err="1" smtClean="0"/>
            <a:t>ment</a:t>
          </a:r>
          <a:endParaRPr lang="es-MX" sz="2900" kern="1200" dirty="0"/>
        </a:p>
      </dsp:txBody>
      <dsp:txXfrm>
        <a:off x="7789627" y="2280263"/>
        <a:ext cx="1746170" cy="1537970"/>
      </dsp:txXfrm>
    </dsp:sp>
    <dsp:sp modelId="{2D2AF73E-31D8-4785-B97E-7AFF924AE251}">
      <dsp:nvSpPr>
        <dsp:cNvPr id="0" name=""/>
        <dsp:cNvSpPr/>
      </dsp:nvSpPr>
      <dsp:spPr>
        <a:xfrm>
          <a:off x="9767832" y="2820857"/>
          <a:ext cx="390475" cy="4567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9767832" y="2912213"/>
        <a:ext cx="273333" cy="274070"/>
      </dsp:txXfrm>
    </dsp:sp>
    <dsp:sp modelId="{0D60D52E-FAEA-4CBA-B9B1-621A5DB98521}">
      <dsp:nvSpPr>
        <dsp:cNvPr id="0" name=""/>
        <dsp:cNvSpPr/>
      </dsp:nvSpPr>
      <dsp:spPr>
        <a:xfrm>
          <a:off x="10320392" y="2232415"/>
          <a:ext cx="1841866" cy="1633666"/>
        </a:xfrm>
        <a:prstGeom prst="roundRect">
          <a:avLst>
            <a:gd name="adj" fmla="val 10000"/>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kern="1200" dirty="0" smtClean="0"/>
            <a:t>Time </a:t>
          </a:r>
          <a:r>
            <a:rPr lang="es-MX" sz="3200" kern="1200" dirty="0" err="1" smtClean="0"/>
            <a:t>expre-ssion</a:t>
          </a:r>
          <a:endParaRPr lang="es-MX" sz="3200" kern="1200" dirty="0"/>
        </a:p>
      </dsp:txBody>
      <dsp:txXfrm>
        <a:off x="10368240" y="2280263"/>
        <a:ext cx="1746170" cy="153797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image" Target="../media/image4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CA73D5-B273-4734-BB3D-EFB8B534476D}" type="datetimeFigureOut">
              <a:rPr lang="es-MX" smtClean="0"/>
              <a:t>27/09/2018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01FF4C-AAF3-45D4-BDB6-390026CF8E4E}" type="slidenum">
              <a:rPr lang="es-MX" smtClean="0"/>
              <a:t>‹Nº›</a:t>
            </a:fld>
            <a:endParaRPr lang="es-MX"/>
          </a:p>
        </p:txBody>
      </p:sp>
    </p:spTree>
    <p:extLst>
      <p:ext uri="{BB962C8B-B14F-4D97-AF65-F5344CB8AC3E}">
        <p14:creationId xmlns:p14="http://schemas.microsoft.com/office/powerpoint/2010/main" val="1943996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D5D92097-E368-4C11-8DA2-2674A365389F}" type="slidenum">
              <a:rPr lang="es-MX" smtClean="0"/>
              <a:t>2</a:t>
            </a:fld>
            <a:endParaRPr lang="es-MX"/>
          </a:p>
        </p:txBody>
      </p:sp>
    </p:spTree>
    <p:extLst>
      <p:ext uri="{BB962C8B-B14F-4D97-AF65-F5344CB8AC3E}">
        <p14:creationId xmlns:p14="http://schemas.microsoft.com/office/powerpoint/2010/main" val="29669291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1">
                    <a:lumMod val="85000"/>
                    <a:lumOff val="1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tx1">
                    <a:lumMod val="65000"/>
                    <a:lumOff val="35000"/>
                  </a:schemeClr>
                </a:solidFill>
              </a:defRPr>
            </a:lvl1pPr>
          </a:lstStyle>
          <a:p>
            <a:fld id="{7A74347F-A61E-48E5-901D-39104051BBB8}" type="datetime1">
              <a:rPr lang="es-MX" smtClean="0"/>
              <a:t>27/09/2018</a:t>
            </a:fld>
            <a:endParaRPr lang="es-MX"/>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tx1">
                    <a:lumMod val="65000"/>
                    <a:lumOff val="35000"/>
                  </a:schemeClr>
                </a:solidFill>
              </a:defRPr>
            </a:lvl1pPr>
          </a:lstStyle>
          <a:p>
            <a:r>
              <a:rPr lang="es-MX" smtClean="0"/>
              <a:t>Inglés 2 - LLI. Cesar Martínez Acevedo</a:t>
            </a:r>
            <a:endParaRPr lang="es-MX"/>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tx1">
                    <a:lumMod val="65000"/>
                    <a:lumOff val="35000"/>
                  </a:schemeClr>
                </a:solidFill>
              </a:defRPr>
            </a:lvl1pPr>
          </a:lstStyle>
          <a:p>
            <a:fld id="{782E2B7D-8503-4F9C-84CB-2C10949095A7}" type="slidenum">
              <a:rPr lang="es-MX" smtClean="0"/>
              <a:t>‹Nº›</a:t>
            </a:fld>
            <a:endParaRPr lang="es-MX"/>
          </a:p>
        </p:txBody>
      </p:sp>
      <p:sp>
        <p:nvSpPr>
          <p:cNvPr id="13" name="Rectangle 12" title="left edge border"/>
          <p:cNvSpPr/>
          <p:nvPr/>
        </p:nvSpPr>
        <p:spPr>
          <a:xfrm>
            <a:off x="0" y="0"/>
            <a:ext cx="283464"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Imagen 8"/>
          <p:cNvPicPr>
            <a:picLocks noChangeAspect="1"/>
          </p:cNvPicPr>
          <p:nvPr userDrawn="1"/>
        </p:nvPicPr>
        <p:blipFill>
          <a:blip r:embed="rId2" cstate="email">
            <a:lum bright="70000" contrast="-70000"/>
            <a:extLst>
              <a:ext uri="{28A0092B-C50C-407E-A947-70E740481C1C}">
                <a14:useLocalDpi xmlns:a14="http://schemas.microsoft.com/office/drawing/2010/main"/>
              </a:ext>
            </a:extLst>
          </a:blip>
          <a:stretch>
            <a:fillRect/>
          </a:stretch>
        </p:blipFill>
        <p:spPr>
          <a:xfrm>
            <a:off x="2900536" y="591855"/>
            <a:ext cx="6390928" cy="5674290"/>
          </a:xfrm>
          <a:prstGeom prst="rect">
            <a:avLst/>
          </a:prstGeom>
        </p:spPr>
      </p:pic>
    </p:spTree>
    <p:extLst>
      <p:ext uri="{BB962C8B-B14F-4D97-AF65-F5344CB8AC3E}">
        <p14:creationId xmlns:p14="http://schemas.microsoft.com/office/powerpoint/2010/main" val="533667747"/>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34CFAB3-A86D-48FE-B21D-B6FF7313C842}" type="datetime1">
              <a:rPr lang="es-MX" smtClean="0"/>
              <a:t>27/09/2018</a:t>
            </a:fld>
            <a:endParaRPr lang="es-MX"/>
          </a:p>
        </p:txBody>
      </p:sp>
      <p:sp>
        <p:nvSpPr>
          <p:cNvPr id="5" name="Footer Placeholder 4"/>
          <p:cNvSpPr>
            <a:spLocks noGrp="1"/>
          </p:cNvSpPr>
          <p:nvPr>
            <p:ph type="ftr" sz="quarter" idx="11"/>
          </p:nvPr>
        </p:nvSpPr>
        <p:spPr/>
        <p:txBody>
          <a:bodyPr/>
          <a:lstStyle/>
          <a:p>
            <a:r>
              <a:rPr lang="es-MX" smtClean="0"/>
              <a:t>Inglés 2 - LLI. Cesar Martínez Acevedo</a:t>
            </a:r>
            <a:endParaRPr lang="es-MX"/>
          </a:p>
        </p:txBody>
      </p:sp>
      <p:sp>
        <p:nvSpPr>
          <p:cNvPr id="6" name="Slide Number Placeholder 5"/>
          <p:cNvSpPr>
            <a:spLocks noGrp="1"/>
          </p:cNvSpPr>
          <p:nvPr>
            <p:ph type="sldNum" sz="quarter" idx="12"/>
          </p:nvPr>
        </p:nvSpPr>
        <p:spPr/>
        <p:txBody>
          <a:bodyPr/>
          <a:lstStyle/>
          <a:p>
            <a:fld id="{782E2B7D-8503-4F9C-84CB-2C10949095A7}" type="slidenum">
              <a:rPr lang="es-MX" smtClean="0"/>
              <a:t>‹Nº›</a:t>
            </a:fld>
            <a:endParaRPr lang="es-MX"/>
          </a:p>
        </p:txBody>
      </p:sp>
    </p:spTree>
    <p:extLst>
      <p:ext uri="{BB962C8B-B14F-4D97-AF65-F5344CB8AC3E}">
        <p14:creationId xmlns:p14="http://schemas.microsoft.com/office/powerpoint/2010/main" val="511784910"/>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CB60C68-12A2-4B99-BFCB-DA5556D68D62}" type="datetime1">
              <a:rPr lang="es-MX" smtClean="0"/>
              <a:t>27/09/2018</a:t>
            </a:fld>
            <a:endParaRPr lang="es-MX"/>
          </a:p>
        </p:txBody>
      </p:sp>
      <p:sp>
        <p:nvSpPr>
          <p:cNvPr id="5" name="Footer Placeholder 4"/>
          <p:cNvSpPr>
            <a:spLocks noGrp="1"/>
          </p:cNvSpPr>
          <p:nvPr>
            <p:ph type="ftr" sz="quarter" idx="11"/>
          </p:nvPr>
        </p:nvSpPr>
        <p:spPr/>
        <p:txBody>
          <a:bodyPr/>
          <a:lstStyle/>
          <a:p>
            <a:r>
              <a:rPr lang="es-MX" smtClean="0"/>
              <a:t>Inglés 2 - LLI. Cesar Martínez Acevedo</a:t>
            </a:r>
            <a:endParaRPr lang="es-MX"/>
          </a:p>
        </p:txBody>
      </p:sp>
      <p:sp>
        <p:nvSpPr>
          <p:cNvPr id="6" name="Slide Number Placeholder 5"/>
          <p:cNvSpPr>
            <a:spLocks noGrp="1"/>
          </p:cNvSpPr>
          <p:nvPr>
            <p:ph type="sldNum" sz="quarter" idx="12"/>
          </p:nvPr>
        </p:nvSpPr>
        <p:spPr/>
        <p:txBody>
          <a:bodyPr/>
          <a:lstStyle/>
          <a:p>
            <a:fld id="{782E2B7D-8503-4F9C-84CB-2C10949095A7}" type="slidenum">
              <a:rPr lang="es-MX" smtClean="0"/>
              <a:t>‹Nº›</a:t>
            </a:fld>
            <a:endParaRPr lang="es-MX"/>
          </a:p>
        </p:txBody>
      </p:sp>
    </p:spTree>
    <p:extLst>
      <p:ext uri="{BB962C8B-B14F-4D97-AF65-F5344CB8AC3E}">
        <p14:creationId xmlns:p14="http://schemas.microsoft.com/office/powerpoint/2010/main" val="1708156809"/>
      </p:ext>
    </p:extLst>
  </p:cSld>
  <p:clrMapOvr>
    <a:masterClrMapping/>
  </p:clrMapOvr>
  <p:transition spd="med">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609600" y="1600201"/>
            <a:ext cx="53848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6197600" y="1600201"/>
            <a:ext cx="53848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a:xfrm>
            <a:off x="609600" y="6248400"/>
            <a:ext cx="2844800" cy="457200"/>
          </a:xfrm>
        </p:spPr>
        <p:txBody>
          <a:bodyPr/>
          <a:lstStyle>
            <a:lvl1pPr>
              <a:defRPr/>
            </a:lvl1pPr>
          </a:lstStyle>
          <a:p>
            <a:endParaRPr lang="en-US"/>
          </a:p>
        </p:txBody>
      </p:sp>
      <p:sp>
        <p:nvSpPr>
          <p:cNvPr id="6" name="5 Marcador de pie de página"/>
          <p:cNvSpPr>
            <a:spLocks noGrp="1"/>
          </p:cNvSpPr>
          <p:nvPr>
            <p:ph type="ftr" sz="quarter" idx="11"/>
          </p:nvPr>
        </p:nvSpPr>
        <p:spPr>
          <a:xfrm>
            <a:off x="4165600" y="6248400"/>
            <a:ext cx="3860800" cy="457200"/>
          </a:xfrm>
        </p:spPr>
        <p:txBody>
          <a:bodyPr/>
          <a:lstStyle>
            <a:lvl1pPr>
              <a:defRPr/>
            </a:lvl1pPr>
          </a:lstStyle>
          <a:p>
            <a:endParaRPr lang="en-US"/>
          </a:p>
        </p:txBody>
      </p:sp>
      <p:sp>
        <p:nvSpPr>
          <p:cNvPr id="7" name="6 Marcador de número de diapositiva"/>
          <p:cNvSpPr>
            <a:spLocks noGrp="1"/>
          </p:cNvSpPr>
          <p:nvPr>
            <p:ph type="sldNum" sz="quarter" idx="12"/>
          </p:nvPr>
        </p:nvSpPr>
        <p:spPr>
          <a:xfrm>
            <a:off x="8737600" y="6248400"/>
            <a:ext cx="2844800" cy="457200"/>
          </a:xfrm>
        </p:spPr>
        <p:txBody>
          <a:bodyPr/>
          <a:lstStyle>
            <a:lvl1pPr>
              <a:defRPr/>
            </a:lvl1pPr>
          </a:lstStyle>
          <a:p>
            <a:fld id="{A3C80A72-7C06-4E97-B942-A77951C04B43}" type="slidenum">
              <a:rPr lang="en-US"/>
              <a:pPr/>
              <a:t>‹Nº›</a:t>
            </a:fld>
            <a:endParaRPr lang="en-US"/>
          </a:p>
        </p:txBody>
      </p:sp>
    </p:spTree>
    <p:extLst>
      <p:ext uri="{BB962C8B-B14F-4D97-AF65-F5344CB8AC3E}">
        <p14:creationId xmlns:p14="http://schemas.microsoft.com/office/powerpoint/2010/main" val="1781474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77813"/>
            <a:ext cx="10363200" cy="1143000"/>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1219200" y="1600201"/>
            <a:ext cx="10363200" cy="4530725"/>
          </a:xfrm>
        </p:spPr>
        <p:txBody>
          <a:bodyPr/>
          <a:lstStyle/>
          <a:p>
            <a:endParaRPr lang="es-MX"/>
          </a:p>
        </p:txBody>
      </p:sp>
      <p:sp>
        <p:nvSpPr>
          <p:cNvPr id="4" name="3 Marcador de fecha"/>
          <p:cNvSpPr>
            <a:spLocks noGrp="1"/>
          </p:cNvSpPr>
          <p:nvPr>
            <p:ph type="dt" sz="half" idx="10"/>
          </p:nvPr>
        </p:nvSpPr>
        <p:spPr>
          <a:xfrm>
            <a:off x="1219200" y="6251575"/>
            <a:ext cx="26416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4470400" y="6248400"/>
            <a:ext cx="3962400" cy="457200"/>
          </a:xfrm>
        </p:spPr>
        <p:txBody>
          <a:bodyPr/>
          <a:lstStyle>
            <a:lvl1pPr>
              <a:defRPr/>
            </a:lvl1pPr>
          </a:lstStyle>
          <a:p>
            <a:r>
              <a:rPr lang="es-ES"/>
              <a:t>© Rafael Moreno Esteban 2008</a:t>
            </a:r>
          </a:p>
        </p:txBody>
      </p:sp>
      <p:sp>
        <p:nvSpPr>
          <p:cNvPr id="6" name="5 Marcador de número de diapositiva"/>
          <p:cNvSpPr>
            <a:spLocks noGrp="1"/>
          </p:cNvSpPr>
          <p:nvPr>
            <p:ph type="sldNum" sz="quarter" idx="12"/>
          </p:nvPr>
        </p:nvSpPr>
        <p:spPr>
          <a:xfrm>
            <a:off x="9042400" y="6248400"/>
            <a:ext cx="2540000" cy="457200"/>
          </a:xfrm>
        </p:spPr>
        <p:txBody>
          <a:bodyPr/>
          <a:lstStyle>
            <a:lvl1pPr>
              <a:defRPr/>
            </a:lvl1pPr>
          </a:lstStyle>
          <a:p>
            <a:fld id="{41716E87-7F93-4F32-A10F-348318294085}" type="slidenum">
              <a:rPr lang="es-ES"/>
              <a:pPr/>
              <a:t>‹Nº›</a:t>
            </a:fld>
            <a:endParaRPr lang="es-ES"/>
          </a:p>
        </p:txBody>
      </p:sp>
    </p:spTree>
    <p:extLst>
      <p:ext uri="{BB962C8B-B14F-4D97-AF65-F5344CB8AC3E}">
        <p14:creationId xmlns:p14="http://schemas.microsoft.com/office/powerpoint/2010/main" val="7042138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D86E2A4-C23B-4342-9AED-BF9DA0D67FB8}" type="datetime1">
              <a:rPr lang="es-MX" smtClean="0"/>
              <a:t>27/09/2018</a:t>
            </a:fld>
            <a:endParaRPr lang="es-MX"/>
          </a:p>
        </p:txBody>
      </p:sp>
      <p:sp>
        <p:nvSpPr>
          <p:cNvPr id="5" name="Footer Placeholder 4"/>
          <p:cNvSpPr>
            <a:spLocks noGrp="1"/>
          </p:cNvSpPr>
          <p:nvPr>
            <p:ph type="ftr" sz="quarter" idx="11"/>
          </p:nvPr>
        </p:nvSpPr>
        <p:spPr/>
        <p:txBody>
          <a:bodyPr/>
          <a:lstStyle/>
          <a:p>
            <a:r>
              <a:rPr lang="es-MX" smtClean="0"/>
              <a:t>Inglés 2 - LLI. Cesar Martínez Acevedo</a:t>
            </a:r>
            <a:endParaRPr lang="es-MX"/>
          </a:p>
        </p:txBody>
      </p:sp>
      <p:sp>
        <p:nvSpPr>
          <p:cNvPr id="6" name="Slide Number Placeholder 5"/>
          <p:cNvSpPr>
            <a:spLocks noGrp="1"/>
          </p:cNvSpPr>
          <p:nvPr>
            <p:ph type="sldNum" sz="quarter" idx="12"/>
          </p:nvPr>
        </p:nvSpPr>
        <p:spPr/>
        <p:txBody>
          <a:bodyPr/>
          <a:lstStyle/>
          <a:p>
            <a:fld id="{782E2B7D-8503-4F9C-84CB-2C10949095A7}" type="slidenum">
              <a:rPr lang="es-MX" smtClean="0"/>
              <a:t>‹Nº›</a:t>
            </a:fld>
            <a:endParaRPr lang="es-MX"/>
          </a:p>
        </p:txBody>
      </p:sp>
      <p:pic>
        <p:nvPicPr>
          <p:cNvPr id="7" name="Imagen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286228" y="250700"/>
            <a:ext cx="637983" cy="540000"/>
          </a:xfrm>
          <a:prstGeom prst="rect">
            <a:avLst/>
          </a:prstGeom>
        </p:spPr>
      </p:pic>
    </p:spTree>
    <p:extLst>
      <p:ext uri="{BB962C8B-B14F-4D97-AF65-F5344CB8AC3E}">
        <p14:creationId xmlns:p14="http://schemas.microsoft.com/office/powerpoint/2010/main" val="4254519904"/>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A7F031AE-63BD-46AB-A5DC-3770769CF18B}" type="datetime1">
              <a:rPr lang="es-MX" smtClean="0"/>
              <a:t>27/09/2018</a:t>
            </a:fld>
            <a:endParaRPr lang="es-MX"/>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s-MX" smtClean="0"/>
              <a:t>Inglés 2 - LLI. Cesar Martínez Acevedo</a:t>
            </a:r>
            <a:endParaRPr lang="es-MX"/>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82E2B7D-8503-4F9C-84CB-2C10949095A7}" type="slidenum">
              <a:rPr lang="es-MX" smtClean="0"/>
              <a:t>‹Nº›</a:t>
            </a:fld>
            <a:endParaRPr lang="es-MX"/>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608096861"/>
      </p:ext>
    </p:extLst>
  </p:cSld>
  <p:clrMapOvr>
    <a:overrideClrMapping bg1="dk1" tx1="lt1" bg2="dk2" tx2="lt2" accent1="accent1" accent2="accent2" accent3="accent3" accent4="accent4" accent5="accent5" accent6="accent6" hlink="hlink" folHlink="folHlink"/>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9127F15-ED9C-4A74-BE8C-32E965B9F4C8}" type="datetime1">
              <a:rPr lang="es-MX" smtClean="0"/>
              <a:t>27/09/2018</a:t>
            </a:fld>
            <a:endParaRPr lang="es-MX"/>
          </a:p>
        </p:txBody>
      </p:sp>
      <p:sp>
        <p:nvSpPr>
          <p:cNvPr id="6" name="Footer Placeholder 5"/>
          <p:cNvSpPr>
            <a:spLocks noGrp="1"/>
          </p:cNvSpPr>
          <p:nvPr>
            <p:ph type="ftr" sz="quarter" idx="11"/>
          </p:nvPr>
        </p:nvSpPr>
        <p:spPr/>
        <p:txBody>
          <a:bodyPr/>
          <a:lstStyle/>
          <a:p>
            <a:r>
              <a:rPr lang="es-MX" smtClean="0"/>
              <a:t>Inglés 2 - LLI. Cesar Martínez Acevedo</a:t>
            </a:r>
            <a:endParaRPr lang="es-MX"/>
          </a:p>
        </p:txBody>
      </p:sp>
      <p:sp>
        <p:nvSpPr>
          <p:cNvPr id="7" name="Slide Number Placeholder 6"/>
          <p:cNvSpPr>
            <a:spLocks noGrp="1"/>
          </p:cNvSpPr>
          <p:nvPr>
            <p:ph type="sldNum" sz="quarter" idx="12"/>
          </p:nvPr>
        </p:nvSpPr>
        <p:spPr/>
        <p:txBody>
          <a:bodyPr/>
          <a:lstStyle/>
          <a:p>
            <a:fld id="{782E2B7D-8503-4F9C-84CB-2C10949095A7}" type="slidenum">
              <a:rPr lang="es-MX" smtClean="0"/>
              <a:t>‹Nº›</a:t>
            </a:fld>
            <a:endParaRPr lang="es-MX"/>
          </a:p>
        </p:txBody>
      </p:sp>
    </p:spTree>
    <p:extLst>
      <p:ext uri="{BB962C8B-B14F-4D97-AF65-F5344CB8AC3E}">
        <p14:creationId xmlns:p14="http://schemas.microsoft.com/office/powerpoint/2010/main" val="1059206776"/>
      </p:ext>
    </p:extLst>
  </p:cSld>
  <p:clrMapOvr>
    <a:masterClrMapping/>
  </p:clrMapOvr>
  <p:transition spd="med">
    <p:pull/>
  </p:transition>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1">
                    <a:lumMod val="85000"/>
                    <a:lumOff val="1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257300" y="2909102"/>
            <a:ext cx="4800600" cy="299639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1">
                    <a:lumMod val="85000"/>
                    <a:lumOff val="1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633864" y="2909102"/>
            <a:ext cx="4800600" cy="299639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7002536-8CA6-47A6-9F12-9CD1138A62BE}" type="datetime1">
              <a:rPr lang="es-MX" smtClean="0"/>
              <a:t>27/09/2018</a:t>
            </a:fld>
            <a:endParaRPr lang="es-MX"/>
          </a:p>
        </p:txBody>
      </p:sp>
      <p:sp>
        <p:nvSpPr>
          <p:cNvPr id="8" name="Footer Placeholder 7"/>
          <p:cNvSpPr>
            <a:spLocks noGrp="1"/>
          </p:cNvSpPr>
          <p:nvPr>
            <p:ph type="ftr" sz="quarter" idx="11"/>
          </p:nvPr>
        </p:nvSpPr>
        <p:spPr/>
        <p:txBody>
          <a:bodyPr/>
          <a:lstStyle/>
          <a:p>
            <a:r>
              <a:rPr lang="es-MX" smtClean="0"/>
              <a:t>Inglés 2 - LLI. Cesar Martínez Acevedo</a:t>
            </a:r>
            <a:endParaRPr lang="es-MX"/>
          </a:p>
        </p:txBody>
      </p:sp>
      <p:sp>
        <p:nvSpPr>
          <p:cNvPr id="9" name="Slide Number Placeholder 8"/>
          <p:cNvSpPr>
            <a:spLocks noGrp="1"/>
          </p:cNvSpPr>
          <p:nvPr>
            <p:ph type="sldNum" sz="quarter" idx="12"/>
          </p:nvPr>
        </p:nvSpPr>
        <p:spPr/>
        <p:txBody>
          <a:bodyPr/>
          <a:lstStyle/>
          <a:p>
            <a:fld id="{782E2B7D-8503-4F9C-84CB-2C10949095A7}" type="slidenum">
              <a:rPr lang="es-MX" smtClean="0"/>
              <a:t>‹Nº›</a:t>
            </a:fld>
            <a:endParaRPr lang="es-MX"/>
          </a:p>
        </p:txBody>
      </p:sp>
    </p:spTree>
    <p:extLst>
      <p:ext uri="{BB962C8B-B14F-4D97-AF65-F5344CB8AC3E}">
        <p14:creationId xmlns:p14="http://schemas.microsoft.com/office/powerpoint/2010/main" val="4050305227"/>
      </p:ext>
    </p:extLst>
  </p:cSld>
  <p:clrMapOvr>
    <a:masterClrMapping/>
  </p:clrMapOvr>
  <p:transition spd="med">
    <p:pull/>
  </p:transition>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7CB2016-36B2-4A55-BD63-E0B68F14AAEE}" type="datetime1">
              <a:rPr lang="es-MX" smtClean="0"/>
              <a:t>27/09/2018</a:t>
            </a:fld>
            <a:endParaRPr lang="es-MX"/>
          </a:p>
        </p:txBody>
      </p:sp>
      <p:sp>
        <p:nvSpPr>
          <p:cNvPr id="4" name="Footer Placeholder 3"/>
          <p:cNvSpPr>
            <a:spLocks noGrp="1"/>
          </p:cNvSpPr>
          <p:nvPr>
            <p:ph type="ftr" sz="quarter" idx="11"/>
          </p:nvPr>
        </p:nvSpPr>
        <p:spPr/>
        <p:txBody>
          <a:bodyPr/>
          <a:lstStyle/>
          <a:p>
            <a:r>
              <a:rPr lang="es-MX" smtClean="0"/>
              <a:t>Inglés 2 - LLI. Cesar Martínez Acevedo</a:t>
            </a:r>
            <a:endParaRPr lang="es-MX"/>
          </a:p>
        </p:txBody>
      </p:sp>
      <p:sp>
        <p:nvSpPr>
          <p:cNvPr id="5" name="Slide Number Placeholder 4"/>
          <p:cNvSpPr>
            <a:spLocks noGrp="1"/>
          </p:cNvSpPr>
          <p:nvPr>
            <p:ph type="sldNum" sz="quarter" idx="12"/>
          </p:nvPr>
        </p:nvSpPr>
        <p:spPr/>
        <p:txBody>
          <a:bodyPr/>
          <a:lstStyle/>
          <a:p>
            <a:fld id="{782E2B7D-8503-4F9C-84CB-2C10949095A7}" type="slidenum">
              <a:rPr lang="es-MX" smtClean="0"/>
              <a:t>‹Nº›</a:t>
            </a:fld>
            <a:endParaRPr lang="es-MX"/>
          </a:p>
        </p:txBody>
      </p:sp>
    </p:spTree>
    <p:extLst>
      <p:ext uri="{BB962C8B-B14F-4D97-AF65-F5344CB8AC3E}">
        <p14:creationId xmlns:p14="http://schemas.microsoft.com/office/powerpoint/2010/main" val="1336503453"/>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1B7C01-3563-4405-875D-FCD84BA35CF8}" type="datetime1">
              <a:rPr lang="es-MX" smtClean="0"/>
              <a:t>27/09/2018</a:t>
            </a:fld>
            <a:endParaRPr lang="es-MX"/>
          </a:p>
        </p:txBody>
      </p:sp>
      <p:sp>
        <p:nvSpPr>
          <p:cNvPr id="3" name="Footer Placeholder 2"/>
          <p:cNvSpPr>
            <a:spLocks noGrp="1"/>
          </p:cNvSpPr>
          <p:nvPr>
            <p:ph type="ftr" sz="quarter" idx="11"/>
          </p:nvPr>
        </p:nvSpPr>
        <p:spPr/>
        <p:txBody>
          <a:bodyPr/>
          <a:lstStyle/>
          <a:p>
            <a:r>
              <a:rPr lang="es-MX" smtClean="0"/>
              <a:t>Inglés 2 - LLI. Cesar Martínez Acevedo</a:t>
            </a:r>
            <a:endParaRPr lang="es-MX"/>
          </a:p>
        </p:txBody>
      </p:sp>
      <p:sp>
        <p:nvSpPr>
          <p:cNvPr id="4" name="Slide Number Placeholder 3"/>
          <p:cNvSpPr>
            <a:spLocks noGrp="1"/>
          </p:cNvSpPr>
          <p:nvPr>
            <p:ph type="sldNum" sz="quarter" idx="12"/>
          </p:nvPr>
        </p:nvSpPr>
        <p:spPr/>
        <p:txBody>
          <a:bodyPr/>
          <a:lstStyle/>
          <a:p>
            <a:fld id="{782E2B7D-8503-4F9C-84CB-2C10949095A7}" type="slidenum">
              <a:rPr lang="es-MX" smtClean="0"/>
              <a:t>‹Nº›</a:t>
            </a:fld>
            <a:endParaRPr lang="es-MX"/>
          </a:p>
        </p:txBody>
      </p:sp>
    </p:spTree>
    <p:extLst>
      <p:ext uri="{BB962C8B-B14F-4D97-AF65-F5344CB8AC3E}">
        <p14:creationId xmlns:p14="http://schemas.microsoft.com/office/powerpoint/2010/main" val="3212372745"/>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a:xfrm>
            <a:off x="765051" y="6375679"/>
            <a:ext cx="1233355" cy="348462"/>
          </a:xfrm>
        </p:spPr>
        <p:txBody>
          <a:bodyPr/>
          <a:lstStyle/>
          <a:p>
            <a:fld id="{56669C2E-5474-416F-AF4E-5013EA881909}" type="datetime1">
              <a:rPr lang="es-MX" smtClean="0"/>
              <a:t>27/09/2018</a:t>
            </a:fld>
            <a:endParaRPr lang="es-MX"/>
          </a:p>
        </p:txBody>
      </p:sp>
      <p:sp>
        <p:nvSpPr>
          <p:cNvPr id="6" name="Footer Placeholder 5"/>
          <p:cNvSpPr>
            <a:spLocks noGrp="1"/>
          </p:cNvSpPr>
          <p:nvPr>
            <p:ph type="ftr" sz="quarter" idx="11"/>
          </p:nvPr>
        </p:nvSpPr>
        <p:spPr>
          <a:xfrm>
            <a:off x="2103620" y="6375679"/>
            <a:ext cx="3482179" cy="345796"/>
          </a:xfrm>
        </p:spPr>
        <p:txBody>
          <a:bodyPr/>
          <a:lstStyle/>
          <a:p>
            <a:r>
              <a:rPr lang="es-MX" smtClean="0"/>
              <a:t>Inglés 2 - LLI. Cesar Martínez Acevedo</a:t>
            </a:r>
            <a:endParaRPr lang="es-MX"/>
          </a:p>
        </p:txBody>
      </p:sp>
      <p:sp>
        <p:nvSpPr>
          <p:cNvPr id="7" name="Slide Number Placeholder 6"/>
          <p:cNvSpPr>
            <a:spLocks noGrp="1"/>
          </p:cNvSpPr>
          <p:nvPr>
            <p:ph type="sldNum" sz="quarter" idx="12"/>
          </p:nvPr>
        </p:nvSpPr>
        <p:spPr>
          <a:xfrm>
            <a:off x="5691014" y="6375679"/>
            <a:ext cx="1232456" cy="345796"/>
          </a:xfrm>
        </p:spPr>
        <p:txBody>
          <a:bodyPr/>
          <a:lstStyle/>
          <a:p>
            <a:fld id="{782E2B7D-8503-4F9C-84CB-2C10949095A7}" type="slidenum">
              <a:rPr lang="es-MX" smtClean="0"/>
              <a:t>‹Nº›</a:t>
            </a:fld>
            <a:endParaRPr lang="es-MX"/>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64570380"/>
      </p:ext>
    </p:extLst>
  </p:cSld>
  <p:clrMapOvr>
    <a:masterClrMapping/>
  </p:clrMapOvr>
  <p:transition spd="med">
    <p:pull/>
  </p:transition>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1">
              <a:lumMod val="85000"/>
              <a:lumOff val="15000"/>
            </a:schemeClr>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a:xfrm>
            <a:off x="765950" y="6375679"/>
            <a:ext cx="1232456" cy="348462"/>
          </a:xfrm>
        </p:spPr>
        <p:txBody>
          <a:bodyPr/>
          <a:lstStyle/>
          <a:p>
            <a:fld id="{043A40F8-33A7-4730-A994-F0544083A011}" type="datetime1">
              <a:rPr lang="es-MX" smtClean="0"/>
              <a:t>27/09/2018</a:t>
            </a:fld>
            <a:endParaRPr lang="es-MX"/>
          </a:p>
        </p:txBody>
      </p:sp>
      <p:sp>
        <p:nvSpPr>
          <p:cNvPr id="6" name="Footer Placeholder 5"/>
          <p:cNvSpPr>
            <a:spLocks noGrp="1"/>
          </p:cNvSpPr>
          <p:nvPr>
            <p:ph type="ftr" sz="quarter" idx="11"/>
          </p:nvPr>
        </p:nvSpPr>
        <p:spPr>
          <a:xfrm>
            <a:off x="2103621" y="6375679"/>
            <a:ext cx="3482178" cy="345796"/>
          </a:xfrm>
        </p:spPr>
        <p:txBody>
          <a:bodyPr/>
          <a:lstStyle/>
          <a:p>
            <a:r>
              <a:rPr lang="es-MX" smtClean="0"/>
              <a:t>Inglés 2 - LLI. Cesar Martínez Acevedo</a:t>
            </a:r>
            <a:endParaRPr lang="es-MX"/>
          </a:p>
        </p:txBody>
      </p:sp>
      <p:sp>
        <p:nvSpPr>
          <p:cNvPr id="7" name="Slide Number Placeholder 6"/>
          <p:cNvSpPr>
            <a:spLocks noGrp="1"/>
          </p:cNvSpPr>
          <p:nvPr>
            <p:ph type="sldNum" sz="quarter" idx="12"/>
          </p:nvPr>
        </p:nvSpPr>
        <p:spPr>
          <a:xfrm>
            <a:off x="5687568" y="6375679"/>
            <a:ext cx="1234440" cy="345796"/>
          </a:xfrm>
        </p:spPr>
        <p:txBody>
          <a:bodyPr/>
          <a:lstStyle/>
          <a:p>
            <a:fld id="{782E2B7D-8503-4F9C-84CB-2C10949095A7}" type="slidenum">
              <a:rPr lang="es-MX" smtClean="0"/>
              <a:t>‹Nº›</a:t>
            </a:fld>
            <a:endParaRPr lang="es-MX"/>
          </a:p>
        </p:txBody>
      </p:sp>
    </p:spTree>
    <p:extLst>
      <p:ext uri="{BB962C8B-B14F-4D97-AF65-F5344CB8AC3E}">
        <p14:creationId xmlns:p14="http://schemas.microsoft.com/office/powerpoint/2010/main" val="612314043"/>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C66F430-34CE-4B91-AB29-3964A2B9B2A3}" type="datetime1">
              <a:rPr lang="es-MX" smtClean="0"/>
              <a:t>27/09/2018</a:t>
            </a:fld>
            <a:endParaRPr lang="es-MX"/>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s-MX" smtClean="0"/>
              <a:t>Inglés 2 - LLI. Cesar Martínez Acevedo</a:t>
            </a:r>
            <a:endParaRPr lang="es-MX"/>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82E2B7D-8503-4F9C-84CB-2C10949095A7}" type="slidenum">
              <a:rPr lang="es-MX" smtClean="0"/>
              <a:t>‹Nº›</a:t>
            </a:fld>
            <a:endParaRPr lang="es-MX"/>
          </a:p>
        </p:txBody>
      </p:sp>
      <p:sp>
        <p:nvSpPr>
          <p:cNvPr id="11" name="Freeform 6" title="Left scallop edge"/>
          <p:cNvSpPr/>
          <p:nvPr/>
        </p:nvSpPr>
        <p:spPr bwMode="auto">
          <a:xfrm>
            <a:off x="1" y="0"/>
            <a:ext cx="283464"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1">
              <a:lumMod val="85000"/>
              <a:lumOff val="15000"/>
            </a:schemeClr>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Imagen 8"/>
          <p:cNvPicPr>
            <a:picLocks noChangeAspect="1"/>
          </p:cNvPicPr>
          <p:nvPr userDrawn="1"/>
        </p:nvPicPr>
        <p:blipFill>
          <a:blip r:embed="rId15" cstate="email">
            <a:lum bright="70000" contrast="-70000"/>
            <a:extLst>
              <a:ext uri="{28A0092B-C50C-407E-A947-70E740481C1C}">
                <a14:useLocalDpi xmlns:a14="http://schemas.microsoft.com/office/drawing/2010/main"/>
              </a:ext>
            </a:extLst>
          </a:blip>
          <a:stretch>
            <a:fillRect/>
          </a:stretch>
        </p:blipFill>
        <p:spPr>
          <a:xfrm>
            <a:off x="2900536" y="591855"/>
            <a:ext cx="6390928" cy="5674290"/>
          </a:xfrm>
          <a:prstGeom prst="rect">
            <a:avLst/>
          </a:prstGeom>
        </p:spPr>
      </p:pic>
    </p:spTree>
    <p:extLst>
      <p:ext uri="{BB962C8B-B14F-4D97-AF65-F5344CB8AC3E}">
        <p14:creationId xmlns:p14="http://schemas.microsoft.com/office/powerpoint/2010/main" val="1088604505"/>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Lst>
  <p:transition spd="med">
    <p:pull/>
  </p:transition>
  <p:hf sldNum="0" hdr="0" ftr="0" dt="0"/>
  <p:txStyles>
    <p:titleStyle>
      <a:lvl1pPr algn="l" defTabSz="914400" rtl="0" eaLnBrk="1" latinLnBrk="0" hangingPunct="1">
        <a:lnSpc>
          <a:spcPct val="90000"/>
        </a:lnSpc>
        <a:spcBef>
          <a:spcPct val="0"/>
        </a:spcBef>
        <a:buNone/>
        <a:defRPr sz="51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8" Type="http://schemas.openxmlformats.org/officeDocument/2006/relationships/image" Target="../media/image102.png"/><Relationship Id="rId3" Type="http://schemas.microsoft.com/office/2007/relationships/hdphoto" Target="../media/hdphoto4.wdp"/><Relationship Id="rId7" Type="http://schemas.microsoft.com/office/2007/relationships/hdphoto" Target="../media/hdphoto6.wdp"/><Relationship Id="rId2" Type="http://schemas.openxmlformats.org/officeDocument/2006/relationships/image" Target="../media/image99.png"/><Relationship Id="rId1" Type="http://schemas.openxmlformats.org/officeDocument/2006/relationships/slideLayout" Target="../slideLayouts/slideLayout2.xml"/><Relationship Id="rId6" Type="http://schemas.openxmlformats.org/officeDocument/2006/relationships/image" Target="../media/image101.png"/><Relationship Id="rId11" Type="http://schemas.microsoft.com/office/2007/relationships/hdphoto" Target="../media/hdphoto8.wdp"/><Relationship Id="rId5" Type="http://schemas.microsoft.com/office/2007/relationships/hdphoto" Target="../media/hdphoto5.wdp"/><Relationship Id="rId10" Type="http://schemas.openxmlformats.org/officeDocument/2006/relationships/image" Target="../media/image103.png"/><Relationship Id="rId4" Type="http://schemas.openxmlformats.org/officeDocument/2006/relationships/image" Target="../media/image100.png"/><Relationship Id="rId9" Type="http://schemas.microsoft.com/office/2007/relationships/hdphoto" Target="../media/hdphoto7.wdp"/></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6.xml"/><Relationship Id="rId4" Type="http://schemas.openxmlformats.org/officeDocument/2006/relationships/slide" Target="slide6.xml"/></Relationships>
</file>

<file path=ppt/slides/_rels/slide105.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image" Target="../media/image4.jpeg"/><Relationship Id="rId7" Type="http://schemas.openxmlformats.org/officeDocument/2006/relationships/image" Target="../media/image6.jpeg"/><Relationship Id="rId2" Type="http://schemas.openxmlformats.org/officeDocument/2006/relationships/image" Target="../media/image12.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14.jpeg"/><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image" Target="../media/image40.jpeg"/><Relationship Id="rId4" Type="http://schemas.openxmlformats.org/officeDocument/2006/relationships/image" Target="../media/image39.jpeg"/></Relationships>
</file>

<file path=ppt/slides/_rels/slide5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5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3" Type="http://schemas.openxmlformats.org/officeDocument/2006/relationships/package" Target="../embeddings/Hoja_de_c_lculo_de_Microsoft_Excel.xls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8.emf"/><Relationship Id="rId5" Type="http://schemas.openxmlformats.org/officeDocument/2006/relationships/package" Target="../embeddings/Hoja_de_c_lculo_de_Microsoft_Excel1.xlsx"/><Relationship Id="rId4" Type="http://schemas.openxmlformats.org/officeDocument/2006/relationships/image" Target="../media/image47.emf"/></Relationships>
</file>

<file path=ppt/slides/_rels/slide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7.xml"/><Relationship Id="rId1" Type="http://schemas.openxmlformats.org/officeDocument/2006/relationships/slideLayout" Target="../slideLayouts/slideLayout2.xml"/><Relationship Id="rId5" Type="http://schemas.openxmlformats.org/officeDocument/2006/relationships/slide" Target="slide98.xml"/><Relationship Id="rId4" Type="http://schemas.openxmlformats.org/officeDocument/2006/relationships/slide" Target="slide5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image" Target="../media/image6.jpeg"/><Relationship Id="rId4" Type="http://schemas.openxmlformats.org/officeDocument/2006/relationships/image" Target="../media/image5.jpeg"/></Relationships>
</file>

<file path=ppt/slides/_rels/slide7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jpeg"/><Relationship Id="rId7" Type="http://schemas.openxmlformats.org/officeDocument/2006/relationships/image" Target="../media/image63.jpeg"/><Relationship Id="rId2" Type="http://schemas.openxmlformats.org/officeDocument/2006/relationships/image" Target="../media/image58.jpeg"/><Relationship Id="rId1" Type="http://schemas.openxmlformats.org/officeDocument/2006/relationships/slideLayout" Target="../slideLayouts/slideLayout2.xml"/><Relationship Id="rId6" Type="http://schemas.openxmlformats.org/officeDocument/2006/relationships/image" Target="../media/image62.jpeg"/><Relationship Id="rId5" Type="http://schemas.openxmlformats.org/officeDocument/2006/relationships/image" Target="../media/image61.jpeg"/><Relationship Id="rId10" Type="http://schemas.openxmlformats.org/officeDocument/2006/relationships/image" Target="../media/image66.jpeg"/><Relationship Id="rId4" Type="http://schemas.openxmlformats.org/officeDocument/2006/relationships/image" Target="../media/image60.jpeg"/><Relationship Id="rId9" Type="http://schemas.openxmlformats.org/officeDocument/2006/relationships/image" Target="../media/image65.jpe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xml"/><Relationship Id="rId5" Type="http://schemas.openxmlformats.org/officeDocument/2006/relationships/image" Target="../media/image70.jpeg"/><Relationship Id="rId4" Type="http://schemas.openxmlformats.org/officeDocument/2006/relationships/image" Target="../media/image69.jpeg"/></Relationships>
</file>

<file path=ppt/slides/_rels/slide81.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xml"/><Relationship Id="rId5" Type="http://schemas.openxmlformats.org/officeDocument/2006/relationships/image" Target="../media/image70.jpeg"/><Relationship Id="rId4" Type="http://schemas.openxmlformats.org/officeDocument/2006/relationships/image" Target="../media/image69.jpeg"/></Relationships>
</file>

<file path=ppt/slides/_rels/slide82.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2.xml"/><Relationship Id="rId5" Type="http://schemas.openxmlformats.org/officeDocument/2006/relationships/image" Target="../media/image74.jpeg"/><Relationship Id="rId4" Type="http://schemas.openxmlformats.org/officeDocument/2006/relationships/image" Target="../media/image73.jpeg"/></Relationships>
</file>

<file path=ppt/slides/_rels/slide8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2.xml"/><Relationship Id="rId5" Type="http://schemas.openxmlformats.org/officeDocument/2006/relationships/image" Target="../media/image74.jpeg"/><Relationship Id="rId4" Type="http://schemas.openxmlformats.org/officeDocument/2006/relationships/image" Target="../media/image73.jpeg"/></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2.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0.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2.xml"/><Relationship Id="rId6" Type="http://schemas.openxmlformats.org/officeDocument/2006/relationships/image" Target="../media/image83.jpeg"/><Relationship Id="rId5" Type="http://schemas.openxmlformats.org/officeDocument/2006/relationships/image" Target="../media/image82.jpeg"/><Relationship Id="rId4" Type="http://schemas.openxmlformats.org/officeDocument/2006/relationships/image" Target="../media/image81.jpeg"/></Relationships>
</file>

<file path=ppt/slides/_rels/slide91.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2.xml"/><Relationship Id="rId6" Type="http://schemas.openxmlformats.org/officeDocument/2006/relationships/image" Target="../media/image88.jpeg"/><Relationship Id="rId5" Type="http://schemas.openxmlformats.org/officeDocument/2006/relationships/image" Target="../media/image87.jpeg"/><Relationship Id="rId4" Type="http://schemas.openxmlformats.org/officeDocument/2006/relationships/image" Target="../media/image86.jpeg"/></Relationships>
</file>

<file path=ppt/slides/_rels/slide92.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jpeg"/><Relationship Id="rId1" Type="http://schemas.openxmlformats.org/officeDocument/2006/relationships/slideLayout" Target="../slideLayouts/slideLayout2.xml"/><Relationship Id="rId6" Type="http://schemas.openxmlformats.org/officeDocument/2006/relationships/image" Target="../media/image93.jpeg"/><Relationship Id="rId5" Type="http://schemas.openxmlformats.org/officeDocument/2006/relationships/image" Target="../media/image92.jpeg"/><Relationship Id="rId4" Type="http://schemas.openxmlformats.org/officeDocument/2006/relationships/image" Target="../media/image91.jpeg"/></Relationships>
</file>

<file path=ppt/slides/_rels/slide93.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5.png"/><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image" Target="../media/image96.png"/></Relationships>
</file>

<file path=ppt/slides/_rels/slide9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ctrTitle"/>
          </p:nvPr>
        </p:nvSpPr>
        <p:spPr>
          <a:xfrm>
            <a:off x="304800" y="0"/>
            <a:ext cx="11582400" cy="3571119"/>
          </a:xfrm>
          <a:effectLst>
            <a:outerShdw blurRad="50800" dist="38100" dir="2700000" algn="tl" rotWithShape="0">
              <a:prstClr val="black">
                <a:alpha val="40000"/>
              </a:prstClr>
            </a:outerShdw>
          </a:effectLst>
        </p:spPr>
        <p:txBody>
          <a:bodyPr>
            <a:noAutofit/>
          </a:bodyPr>
          <a:lstStyle/>
          <a:p>
            <a:r>
              <a:rPr lang="es-MX" sz="4800" b="1" cap="none" spc="0" dirty="0">
                <a:ln w="6600">
                  <a:solidFill>
                    <a:schemeClr val="accent2"/>
                  </a:solidFill>
                  <a:prstDash val="solid"/>
                </a:ln>
                <a:solidFill>
                  <a:srgbClr val="FFFFFF"/>
                </a:solidFill>
                <a:effectLst>
                  <a:outerShdw dist="38100" dir="2700000" algn="tl" rotWithShape="0">
                    <a:schemeClr val="accent2"/>
                  </a:outerShdw>
                </a:effectLst>
              </a:rPr>
              <a:t>Material Didáctico Audiovisual</a:t>
            </a:r>
            <a:br>
              <a:rPr lang="es-MX" sz="4800" b="1" cap="none" spc="0" dirty="0">
                <a:ln w="6600">
                  <a:solidFill>
                    <a:schemeClr val="accent2"/>
                  </a:solidFill>
                  <a:prstDash val="solid"/>
                </a:ln>
                <a:solidFill>
                  <a:srgbClr val="FFFFFF"/>
                </a:solidFill>
                <a:effectLst>
                  <a:outerShdw dist="38100" dir="2700000" algn="tl" rotWithShape="0">
                    <a:schemeClr val="accent2"/>
                  </a:outerShdw>
                </a:effectLst>
              </a:rPr>
            </a:br>
            <a:r>
              <a:rPr lang="es-MX" sz="4800" b="1" cap="none" spc="0" dirty="0">
                <a:ln w="6600">
                  <a:solidFill>
                    <a:schemeClr val="accent2"/>
                  </a:solidFill>
                  <a:prstDash val="solid"/>
                </a:ln>
                <a:solidFill>
                  <a:srgbClr val="FFFFFF"/>
                </a:solidFill>
                <a:effectLst>
                  <a:outerShdw dist="38100" dir="2700000" algn="tl" rotWithShape="0">
                    <a:schemeClr val="accent2"/>
                  </a:outerShdw>
                </a:effectLst>
              </a:rPr>
              <a:t>Sólo Visión </a:t>
            </a:r>
            <a:r>
              <a:rPr lang="es-MX" sz="4800" b="1" cap="none" spc="0" dirty="0" err="1">
                <a:ln w="6600">
                  <a:solidFill>
                    <a:schemeClr val="accent2"/>
                  </a:solidFill>
                  <a:prstDash val="solid"/>
                </a:ln>
                <a:solidFill>
                  <a:srgbClr val="FFFFFF"/>
                </a:solidFill>
                <a:effectLst>
                  <a:outerShdw dist="38100" dir="2700000" algn="tl" rotWithShape="0">
                    <a:schemeClr val="accent2"/>
                  </a:outerShdw>
                </a:effectLst>
              </a:rPr>
              <a:t>Proyectables</a:t>
            </a:r>
            <a:r>
              <a:rPr lang="es-MX" sz="4800" b="1" cap="none" spc="0" dirty="0">
                <a:ln w="6600">
                  <a:solidFill>
                    <a:schemeClr val="accent2"/>
                  </a:solidFill>
                  <a:prstDash val="solid"/>
                </a:ln>
                <a:solidFill>
                  <a:srgbClr val="FFFFFF"/>
                </a:solidFill>
                <a:effectLst>
                  <a:outerShdw dist="38100" dir="2700000" algn="tl" rotWithShape="0">
                    <a:schemeClr val="accent2"/>
                  </a:outerShdw>
                </a:effectLst>
              </a:rPr>
              <a:t> Diapositivas</a:t>
            </a:r>
            <a:br>
              <a:rPr lang="es-MX" sz="4800" b="1" cap="none" spc="0" dirty="0">
                <a:ln w="6600">
                  <a:solidFill>
                    <a:schemeClr val="accent2"/>
                  </a:solidFill>
                  <a:prstDash val="solid"/>
                </a:ln>
                <a:solidFill>
                  <a:srgbClr val="FFFFFF"/>
                </a:solidFill>
                <a:effectLst>
                  <a:outerShdw dist="38100" dir="2700000" algn="tl" rotWithShape="0">
                    <a:schemeClr val="accent2"/>
                  </a:outerShdw>
                </a:effectLst>
              </a:rPr>
            </a:br>
            <a:r>
              <a:rPr lang="es-MX" sz="4800" b="1" cap="none" spc="0" dirty="0">
                <a:ln w="6600">
                  <a:solidFill>
                    <a:schemeClr val="accent2"/>
                  </a:solidFill>
                  <a:prstDash val="solid"/>
                </a:ln>
                <a:solidFill>
                  <a:srgbClr val="FFFFFF"/>
                </a:solidFill>
                <a:effectLst>
                  <a:outerShdw dist="38100" dir="2700000" algn="tl" rotWithShape="0">
                    <a:schemeClr val="accent2"/>
                  </a:outerShdw>
                </a:effectLst>
              </a:rPr>
              <a:t/>
            </a:r>
            <a:br>
              <a:rPr lang="es-MX" sz="4800" b="1" cap="none" spc="0" dirty="0">
                <a:ln w="6600">
                  <a:solidFill>
                    <a:schemeClr val="accent2"/>
                  </a:solidFill>
                  <a:prstDash val="solid"/>
                </a:ln>
                <a:solidFill>
                  <a:srgbClr val="FFFFFF"/>
                </a:solidFill>
                <a:effectLst>
                  <a:outerShdw dist="38100" dir="2700000" algn="tl" rotWithShape="0">
                    <a:schemeClr val="accent2"/>
                  </a:outerShdw>
                </a:effectLst>
              </a:rPr>
            </a:br>
            <a:r>
              <a:rPr lang="es-MX" sz="4800" b="1" cap="none" spc="0" dirty="0">
                <a:ln w="6600">
                  <a:solidFill>
                    <a:schemeClr val="accent2"/>
                  </a:solidFill>
                  <a:prstDash val="solid"/>
                </a:ln>
                <a:solidFill>
                  <a:srgbClr val="FFFFFF"/>
                </a:solidFill>
                <a:effectLst>
                  <a:outerShdw dist="38100" dir="2700000" algn="tl" rotWithShape="0">
                    <a:schemeClr val="accent2"/>
                  </a:outerShdw>
                </a:effectLst>
              </a:rPr>
              <a:t>Inglés </a:t>
            </a:r>
            <a:r>
              <a:rPr lang="es-MX" sz="4800" b="1" cap="none" spc="0" dirty="0" smtClean="0">
                <a:ln w="6600">
                  <a:solidFill>
                    <a:schemeClr val="accent2"/>
                  </a:solidFill>
                  <a:prstDash val="solid"/>
                </a:ln>
                <a:solidFill>
                  <a:srgbClr val="FFFFFF"/>
                </a:solidFill>
                <a:effectLst>
                  <a:outerShdw dist="38100" dir="2700000" algn="tl" rotWithShape="0">
                    <a:schemeClr val="accent2"/>
                  </a:outerShdw>
                </a:effectLst>
              </a:rPr>
              <a:t>2 - Módulo III</a:t>
            </a:r>
            <a:r>
              <a:rPr lang="es-MX" sz="4800" b="1" cap="none" spc="0" dirty="0">
                <a:ln w="6600">
                  <a:solidFill>
                    <a:schemeClr val="accent2"/>
                  </a:solidFill>
                  <a:prstDash val="solid"/>
                </a:ln>
                <a:solidFill>
                  <a:srgbClr val="FFFFFF"/>
                </a:solidFill>
                <a:effectLst>
                  <a:outerShdw dist="38100" dir="2700000" algn="tl" rotWithShape="0">
                    <a:schemeClr val="accent2"/>
                  </a:outerShdw>
                </a:effectLst>
              </a:rPr>
              <a:t/>
            </a:r>
            <a:br>
              <a:rPr lang="es-MX" sz="4800" b="1" cap="none" spc="0" dirty="0">
                <a:ln w="6600">
                  <a:solidFill>
                    <a:schemeClr val="accent2"/>
                  </a:solidFill>
                  <a:prstDash val="solid"/>
                </a:ln>
                <a:solidFill>
                  <a:srgbClr val="FFFFFF"/>
                </a:solidFill>
                <a:effectLst>
                  <a:outerShdw dist="38100" dir="2700000" algn="tl" rotWithShape="0">
                    <a:schemeClr val="accent2"/>
                  </a:outerShdw>
                </a:effectLst>
              </a:rPr>
            </a:br>
            <a:r>
              <a:rPr lang="es-MX" sz="4800" b="1" cap="none" spc="0" dirty="0">
                <a:ln w="6600">
                  <a:solidFill>
                    <a:schemeClr val="accent2"/>
                  </a:solidFill>
                  <a:prstDash val="solid"/>
                </a:ln>
                <a:solidFill>
                  <a:srgbClr val="FFFFFF"/>
                </a:solidFill>
                <a:effectLst>
                  <a:outerShdw dist="38100" dir="2700000" algn="tl" rotWithShape="0">
                    <a:schemeClr val="accent2"/>
                  </a:outerShdw>
                </a:effectLst>
              </a:rPr>
              <a:t>Bachillerato Universitario 2015</a:t>
            </a:r>
          </a:p>
        </p:txBody>
      </p:sp>
      <p:sp>
        <p:nvSpPr>
          <p:cNvPr id="3" name="Subtítulo 2"/>
          <p:cNvSpPr>
            <a:spLocks noGrp="1"/>
          </p:cNvSpPr>
          <p:nvPr>
            <p:ph type="subTitle" idx="1"/>
          </p:nvPr>
        </p:nvSpPr>
        <p:spPr>
          <a:xfrm>
            <a:off x="304800" y="6013468"/>
            <a:ext cx="11582400" cy="742279"/>
          </a:xfrm>
        </p:spPr>
        <p:txBody>
          <a:bodyPr>
            <a:noAutofit/>
          </a:bodyPr>
          <a:lstStyle/>
          <a:p>
            <a:r>
              <a:rPr lang="es-MX" sz="40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Mi PASADO</a:t>
            </a:r>
            <a:endParaRPr lang="es-MX" sz="4000" b="1"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a:p>
            <a:endParaRPr lang="es-MX" sz="3600" b="1"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6" name="2 Subtítulo"/>
          <p:cNvSpPr txBox="1">
            <a:spLocks/>
          </p:cNvSpPr>
          <p:nvPr/>
        </p:nvSpPr>
        <p:spPr>
          <a:xfrm>
            <a:off x="304800" y="3694690"/>
            <a:ext cx="11582400" cy="67618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s-MX" sz="3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Elaborado por: </a:t>
            </a:r>
            <a:r>
              <a:rPr lang="es-MX" sz="38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M. en I. y G. E. </a:t>
            </a:r>
            <a:r>
              <a:rPr lang="es-MX" sz="3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rPr>
              <a:t>Cesar Martínez Acevedo</a:t>
            </a:r>
          </a:p>
        </p:txBody>
      </p:sp>
      <p:sp>
        <p:nvSpPr>
          <p:cNvPr id="7" name="Rectángulo 6"/>
          <p:cNvSpPr/>
          <p:nvPr/>
        </p:nvSpPr>
        <p:spPr>
          <a:xfrm>
            <a:off x="673100" y="4948605"/>
            <a:ext cx="10845800" cy="954107"/>
          </a:xfrm>
          <a:prstGeom prst="rect">
            <a:avLst/>
          </a:prstGeom>
          <a:effectLst>
            <a:outerShdw blurRad="50800" dist="38100" dir="2700000" algn="tl" rotWithShape="0">
              <a:prstClr val="black">
                <a:alpha val="40000"/>
              </a:prstClr>
            </a:outerShdw>
          </a:effectLst>
        </p:spPr>
        <p:txBody>
          <a:bodyPr wrap="square">
            <a:spAutoFit/>
          </a:bodyPr>
          <a:lstStyle/>
          <a:p>
            <a:pPr algn="ctr"/>
            <a:r>
              <a:rPr lang="es-MX" sz="2800" b="1" dirty="0" smtClean="0">
                <a:ln w="0"/>
                <a:solidFill>
                  <a:srgbClr val="CC9900"/>
                </a:solidFill>
                <a:effectLst>
                  <a:outerShdw blurRad="38100" dist="19050" dir="2700000" algn="tl" rotWithShape="0">
                    <a:schemeClr val="dk1">
                      <a:alpha val="40000"/>
                    </a:schemeClr>
                  </a:outerShdw>
                </a:effectLst>
              </a:rPr>
              <a:t>Plantel “Dr. Ángel Ma. Garibay </a:t>
            </a:r>
            <a:r>
              <a:rPr lang="es-MX" sz="2800" b="1" dirty="0" err="1" smtClean="0">
                <a:ln w="0"/>
                <a:solidFill>
                  <a:srgbClr val="CC9900"/>
                </a:solidFill>
                <a:effectLst>
                  <a:outerShdw blurRad="38100" dist="19050" dir="2700000" algn="tl" rotWithShape="0">
                    <a:schemeClr val="dk1">
                      <a:alpha val="40000"/>
                    </a:schemeClr>
                  </a:outerShdw>
                </a:effectLst>
              </a:rPr>
              <a:t>Kintana</a:t>
            </a:r>
            <a:r>
              <a:rPr lang="es-MX" sz="2800" b="1" dirty="0" smtClean="0">
                <a:ln w="0"/>
                <a:solidFill>
                  <a:srgbClr val="CC9900"/>
                </a:solidFill>
                <a:effectLst>
                  <a:outerShdw blurRad="38100" dist="19050" dir="2700000" algn="tl" rotWithShape="0">
                    <a:schemeClr val="dk1">
                      <a:alpha val="40000"/>
                    </a:schemeClr>
                  </a:outerShdw>
                </a:effectLst>
              </a:rPr>
              <a:t>” de la Escuela Preparatoria</a:t>
            </a:r>
            <a:endParaRPr lang="es-MX" sz="2800" b="1" dirty="0">
              <a:ln w="0"/>
              <a:solidFill>
                <a:srgbClr val="CC990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46983307"/>
      </p:ext>
    </p:extLst>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6328" y="115316"/>
            <a:ext cx="9720072" cy="938784"/>
          </a:xfrm>
        </p:spPr>
        <p:txBody>
          <a:bodyPr/>
          <a:lstStyle/>
          <a:p>
            <a:r>
              <a:rPr lang="es-MX" dirty="0" err="1" smtClean="0"/>
              <a:t>Abilities</a:t>
            </a:r>
            <a:r>
              <a:rPr lang="es-MX" dirty="0" smtClean="0"/>
              <a:t>: </a:t>
            </a:r>
            <a:r>
              <a:rPr lang="es-MX" dirty="0" err="1" smtClean="0"/>
              <a:t>Things</a:t>
            </a:r>
            <a:r>
              <a:rPr lang="es-MX" dirty="0" smtClean="0"/>
              <a:t> I can do</a:t>
            </a:r>
            <a:endParaRPr lang="es-MX" dirty="0"/>
          </a:p>
        </p:txBody>
      </p:sp>
      <p:sp>
        <p:nvSpPr>
          <p:cNvPr id="3" name="Marcador de contenido 2"/>
          <p:cNvSpPr>
            <a:spLocks noGrp="1"/>
          </p:cNvSpPr>
          <p:nvPr>
            <p:ph idx="1"/>
          </p:nvPr>
        </p:nvSpPr>
        <p:spPr>
          <a:xfrm>
            <a:off x="478028" y="1054100"/>
            <a:ext cx="9720073" cy="5689600"/>
          </a:xfrm>
        </p:spPr>
        <p:txBody>
          <a:bodyPr>
            <a:noAutofit/>
          </a:bodyPr>
          <a:lstStyle/>
          <a:p>
            <a:r>
              <a:rPr lang="es-MX" sz="4400" dirty="0" smtClean="0">
                <a:solidFill>
                  <a:schemeClr val="tx1"/>
                </a:solidFill>
              </a:rPr>
              <a:t>Can </a:t>
            </a:r>
            <a:r>
              <a:rPr lang="es-MX" sz="4400" dirty="0" err="1" smtClean="0">
                <a:solidFill>
                  <a:schemeClr val="tx1"/>
                </a:solidFill>
              </a:rPr>
              <a:t>you</a:t>
            </a:r>
            <a:r>
              <a:rPr lang="es-MX" sz="4400" dirty="0" smtClean="0">
                <a:solidFill>
                  <a:schemeClr val="tx1"/>
                </a:solidFill>
              </a:rPr>
              <a:t> </a:t>
            </a:r>
            <a:r>
              <a:rPr lang="es-MX" sz="4400" dirty="0" err="1" smtClean="0">
                <a:solidFill>
                  <a:schemeClr val="tx1"/>
                </a:solidFill>
              </a:rPr>
              <a:t>speak</a:t>
            </a:r>
            <a:r>
              <a:rPr lang="es-MX" sz="4400" dirty="0" smtClean="0">
                <a:solidFill>
                  <a:schemeClr val="tx1"/>
                </a:solidFill>
              </a:rPr>
              <a:t> </a:t>
            </a:r>
            <a:r>
              <a:rPr lang="es-MX" sz="4400" dirty="0" err="1" smtClean="0">
                <a:solidFill>
                  <a:schemeClr val="tx1"/>
                </a:solidFill>
              </a:rPr>
              <a:t>Spanish</a:t>
            </a:r>
            <a:r>
              <a:rPr lang="es-MX" sz="4400" dirty="0" smtClean="0">
                <a:solidFill>
                  <a:schemeClr val="tx1"/>
                </a:solidFill>
              </a:rPr>
              <a:t>?</a:t>
            </a:r>
          </a:p>
          <a:p>
            <a:r>
              <a:rPr lang="es-MX" sz="4400" dirty="0" smtClean="0">
                <a:solidFill>
                  <a:schemeClr val="tx1"/>
                </a:solidFill>
              </a:rPr>
              <a:t>Can </a:t>
            </a:r>
            <a:r>
              <a:rPr lang="es-MX" sz="4400" dirty="0" err="1" smtClean="0">
                <a:solidFill>
                  <a:schemeClr val="tx1"/>
                </a:solidFill>
              </a:rPr>
              <a:t>you</a:t>
            </a:r>
            <a:r>
              <a:rPr lang="es-MX" sz="4400" dirty="0" smtClean="0">
                <a:solidFill>
                  <a:schemeClr val="tx1"/>
                </a:solidFill>
              </a:rPr>
              <a:t> </a:t>
            </a:r>
            <a:r>
              <a:rPr lang="es-MX" sz="4400" dirty="0" err="1" smtClean="0">
                <a:solidFill>
                  <a:schemeClr val="tx1"/>
                </a:solidFill>
              </a:rPr>
              <a:t>play</a:t>
            </a:r>
            <a:r>
              <a:rPr lang="es-MX" sz="4400" dirty="0" smtClean="0">
                <a:solidFill>
                  <a:schemeClr val="tx1"/>
                </a:solidFill>
              </a:rPr>
              <a:t> </a:t>
            </a:r>
            <a:r>
              <a:rPr lang="es-MX" sz="4400" dirty="0" err="1" smtClean="0">
                <a:solidFill>
                  <a:schemeClr val="tx1"/>
                </a:solidFill>
              </a:rPr>
              <a:t>an</a:t>
            </a:r>
            <a:r>
              <a:rPr lang="es-MX" sz="4400" dirty="0" smtClean="0">
                <a:solidFill>
                  <a:schemeClr val="tx1"/>
                </a:solidFill>
              </a:rPr>
              <a:t> </a:t>
            </a:r>
            <a:r>
              <a:rPr lang="es-MX" sz="4400" dirty="0" err="1" smtClean="0">
                <a:solidFill>
                  <a:schemeClr val="tx1"/>
                </a:solidFill>
              </a:rPr>
              <a:t>instrument</a:t>
            </a:r>
            <a:r>
              <a:rPr lang="es-MX" sz="4400" dirty="0" smtClean="0">
                <a:solidFill>
                  <a:schemeClr val="tx1"/>
                </a:solidFill>
              </a:rPr>
              <a:t>?</a:t>
            </a:r>
          </a:p>
          <a:p>
            <a:r>
              <a:rPr lang="es-MX" sz="4400" dirty="0" smtClean="0">
                <a:solidFill>
                  <a:schemeClr val="tx1"/>
                </a:solidFill>
              </a:rPr>
              <a:t>Can </a:t>
            </a:r>
            <a:r>
              <a:rPr lang="es-MX" sz="4400" dirty="0" err="1" smtClean="0">
                <a:solidFill>
                  <a:schemeClr val="tx1"/>
                </a:solidFill>
              </a:rPr>
              <a:t>you</a:t>
            </a:r>
            <a:r>
              <a:rPr lang="es-MX" sz="4400" dirty="0" smtClean="0">
                <a:solidFill>
                  <a:schemeClr val="tx1"/>
                </a:solidFill>
              </a:rPr>
              <a:t> dance cumbia?</a:t>
            </a:r>
          </a:p>
          <a:p>
            <a:r>
              <a:rPr lang="es-MX" sz="4400" dirty="0" smtClean="0">
                <a:solidFill>
                  <a:schemeClr val="tx1"/>
                </a:solidFill>
              </a:rPr>
              <a:t>Can </a:t>
            </a:r>
            <a:r>
              <a:rPr lang="es-MX" sz="4400" dirty="0" err="1" smtClean="0">
                <a:solidFill>
                  <a:schemeClr val="tx1"/>
                </a:solidFill>
              </a:rPr>
              <a:t>you</a:t>
            </a:r>
            <a:r>
              <a:rPr lang="es-MX" sz="4400" dirty="0" smtClean="0">
                <a:solidFill>
                  <a:schemeClr val="tx1"/>
                </a:solidFill>
              </a:rPr>
              <a:t> </a:t>
            </a:r>
            <a:r>
              <a:rPr lang="es-MX" sz="4400" dirty="0" err="1" smtClean="0">
                <a:solidFill>
                  <a:schemeClr val="tx1"/>
                </a:solidFill>
              </a:rPr>
              <a:t>type</a:t>
            </a:r>
            <a:r>
              <a:rPr lang="es-MX" sz="4400" dirty="0" smtClean="0">
                <a:solidFill>
                  <a:schemeClr val="tx1"/>
                </a:solidFill>
              </a:rPr>
              <a:t> </a:t>
            </a:r>
            <a:r>
              <a:rPr lang="es-MX" sz="4400" dirty="0" err="1" smtClean="0">
                <a:solidFill>
                  <a:schemeClr val="tx1"/>
                </a:solidFill>
              </a:rPr>
              <a:t>quickly</a:t>
            </a:r>
            <a:r>
              <a:rPr lang="es-MX" sz="4400" dirty="0" smtClean="0">
                <a:solidFill>
                  <a:schemeClr val="tx1"/>
                </a:solidFill>
              </a:rPr>
              <a:t>?</a:t>
            </a:r>
          </a:p>
          <a:p>
            <a:r>
              <a:rPr lang="es-MX" sz="4400" dirty="0" smtClean="0">
                <a:solidFill>
                  <a:schemeClr val="tx1"/>
                </a:solidFill>
              </a:rPr>
              <a:t>Can </a:t>
            </a:r>
            <a:r>
              <a:rPr lang="es-MX" sz="4400" dirty="0" err="1" smtClean="0">
                <a:solidFill>
                  <a:schemeClr val="tx1"/>
                </a:solidFill>
              </a:rPr>
              <a:t>you</a:t>
            </a:r>
            <a:r>
              <a:rPr lang="es-MX" sz="4400" dirty="0" smtClean="0">
                <a:solidFill>
                  <a:schemeClr val="tx1"/>
                </a:solidFill>
              </a:rPr>
              <a:t> </a:t>
            </a:r>
            <a:r>
              <a:rPr lang="es-MX" sz="4400" dirty="0" err="1" smtClean="0">
                <a:solidFill>
                  <a:schemeClr val="tx1"/>
                </a:solidFill>
              </a:rPr>
              <a:t>cook</a:t>
            </a:r>
            <a:r>
              <a:rPr lang="es-MX" sz="4400" dirty="0" smtClean="0">
                <a:solidFill>
                  <a:schemeClr val="tx1"/>
                </a:solidFill>
              </a:rPr>
              <a:t>?</a:t>
            </a:r>
          </a:p>
          <a:p>
            <a:r>
              <a:rPr lang="es-MX" sz="4400" dirty="0" smtClean="0">
                <a:solidFill>
                  <a:schemeClr val="tx1"/>
                </a:solidFill>
              </a:rPr>
              <a:t>Can </a:t>
            </a:r>
            <a:r>
              <a:rPr lang="es-MX" sz="4400" dirty="0" err="1" smtClean="0">
                <a:solidFill>
                  <a:schemeClr val="tx1"/>
                </a:solidFill>
              </a:rPr>
              <a:t>you</a:t>
            </a:r>
            <a:r>
              <a:rPr lang="es-MX" sz="4400" dirty="0" smtClean="0">
                <a:solidFill>
                  <a:schemeClr val="tx1"/>
                </a:solidFill>
              </a:rPr>
              <a:t> </a:t>
            </a:r>
            <a:r>
              <a:rPr lang="es-MX" sz="4400" dirty="0" err="1" smtClean="0">
                <a:solidFill>
                  <a:schemeClr val="tx1"/>
                </a:solidFill>
              </a:rPr>
              <a:t>skateboard</a:t>
            </a:r>
            <a:r>
              <a:rPr lang="es-MX" sz="4400" dirty="0" smtClean="0">
                <a:solidFill>
                  <a:schemeClr val="tx1"/>
                </a:solidFill>
              </a:rPr>
              <a:t>?</a:t>
            </a:r>
          </a:p>
          <a:p>
            <a:r>
              <a:rPr lang="es-MX" sz="4400" dirty="0" smtClean="0">
                <a:solidFill>
                  <a:schemeClr val="tx1"/>
                </a:solidFill>
              </a:rPr>
              <a:t>Can </a:t>
            </a:r>
            <a:r>
              <a:rPr lang="es-MX" sz="4400" dirty="0" err="1" smtClean="0">
                <a:solidFill>
                  <a:schemeClr val="tx1"/>
                </a:solidFill>
              </a:rPr>
              <a:t>you</a:t>
            </a:r>
            <a:r>
              <a:rPr lang="es-MX" sz="4400" dirty="0" smtClean="0">
                <a:solidFill>
                  <a:schemeClr val="tx1"/>
                </a:solidFill>
              </a:rPr>
              <a:t> drive a car?</a:t>
            </a:r>
          </a:p>
          <a:p>
            <a:endParaRPr lang="es-MX" sz="4400" dirty="0" smtClean="0">
              <a:solidFill>
                <a:schemeClr val="tx1"/>
              </a:solidFill>
            </a:endParaRPr>
          </a:p>
          <a:p>
            <a:endParaRPr lang="es-MX" sz="4400" dirty="0">
              <a:solidFill>
                <a:schemeClr val="tx1"/>
              </a:solidFill>
            </a:endParaRPr>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107421" y="1054100"/>
            <a:ext cx="3121158" cy="5864364"/>
          </a:xfrm>
          <a:prstGeom prst="rect">
            <a:avLst/>
          </a:prstGeom>
        </p:spPr>
      </p:pic>
      <p:sp>
        <p:nvSpPr>
          <p:cNvPr id="5" name="CuadroTexto 4"/>
          <p:cNvSpPr txBox="1"/>
          <p:nvPr/>
        </p:nvSpPr>
        <p:spPr>
          <a:xfrm>
            <a:off x="7532751" y="3237180"/>
            <a:ext cx="2323970" cy="1323439"/>
          </a:xfrm>
          <a:prstGeom prst="rect">
            <a:avLst/>
          </a:prstGeom>
          <a:noFill/>
        </p:spPr>
        <p:txBody>
          <a:bodyPr wrap="none" rtlCol="0">
            <a:spAutoFit/>
          </a:bodyPr>
          <a:lstStyle/>
          <a:p>
            <a:r>
              <a:rPr lang="es-MX" sz="4000" b="1" dirty="0" smtClean="0">
                <a:ln w="6600">
                  <a:solidFill>
                    <a:schemeClr val="accent2"/>
                  </a:solidFill>
                  <a:prstDash val="solid"/>
                </a:ln>
                <a:solidFill>
                  <a:srgbClr val="FFFFFF"/>
                </a:solidFill>
                <a:effectLst>
                  <a:outerShdw dist="38100" dir="2700000" algn="tl" rotWithShape="0">
                    <a:schemeClr val="accent2"/>
                  </a:outerShdw>
                </a:effectLst>
              </a:rPr>
              <a:t>Yes, I can</a:t>
            </a:r>
          </a:p>
          <a:p>
            <a:r>
              <a:rPr lang="es-MX" sz="4000" b="1" dirty="0" smtClean="0">
                <a:ln w="6600">
                  <a:solidFill>
                    <a:schemeClr val="accent2"/>
                  </a:solidFill>
                  <a:prstDash val="solid"/>
                </a:ln>
                <a:solidFill>
                  <a:srgbClr val="FFFFFF"/>
                </a:solidFill>
                <a:effectLst>
                  <a:outerShdw dist="38100" dir="2700000" algn="tl" rotWithShape="0">
                    <a:schemeClr val="accent2"/>
                  </a:outerShdw>
                </a:effectLst>
              </a:rPr>
              <a:t>No, I </a:t>
            </a:r>
            <a:r>
              <a:rPr lang="es-MX" sz="4000" b="1" dirty="0" err="1" smtClean="0">
                <a:ln w="6600">
                  <a:solidFill>
                    <a:schemeClr val="accent2"/>
                  </a:solidFill>
                  <a:prstDash val="solid"/>
                </a:ln>
                <a:solidFill>
                  <a:srgbClr val="FFFFFF"/>
                </a:solidFill>
                <a:effectLst>
                  <a:outerShdw dist="38100" dir="2700000" algn="tl" rotWithShape="0">
                    <a:schemeClr val="accent2"/>
                  </a:outerShdw>
                </a:effectLst>
              </a:rPr>
              <a:t>can’t</a:t>
            </a:r>
            <a:endParaRPr lang="es-MX" sz="40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357768585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382385"/>
            <a:ext cx="10178322" cy="887615"/>
          </a:xfrm>
        </p:spPr>
        <p:txBody>
          <a:bodyPr/>
          <a:lstStyle/>
          <a:p>
            <a:r>
              <a:rPr lang="es-MX" dirty="0" err="1" smtClean="0"/>
              <a:t>FEELINGS</a:t>
            </a:r>
            <a:endParaRPr lang="es-MX" dirty="0"/>
          </a:p>
        </p:txBody>
      </p:sp>
      <p:pic>
        <p:nvPicPr>
          <p:cNvPr id="4" name="Marcador de contenido 3"/>
          <p:cNvPicPr>
            <a:picLocks noGrp="1" noChangeAspect="1"/>
          </p:cNvPicPr>
          <p:nvPr>
            <p:ph idx="1"/>
          </p:nvPr>
        </p:nvPicPr>
        <p:blipFill rotWithShape="1">
          <a:blip r:embed="rId2">
            <a:extLst>
              <a:ext uri="{BEBA8EAE-BF5A-486C-A8C5-ECC9F3942E4B}">
                <a14:imgProps xmlns:a14="http://schemas.microsoft.com/office/drawing/2010/main">
                  <a14:imgLayer r:embed="rId3">
                    <a14:imgEffect>
                      <a14:backgroundRemoval t="56164" b="91781" l="0" r="99775">
                        <a14:foregroundMark x1="7207" y1="67123" x2="16216" y2="80365"/>
                        <a14:foregroundMark x1="24550" y1="66210" x2="29730" y2="84018"/>
                        <a14:foregroundMark x1="41216" y1="65753" x2="45270" y2="85388"/>
                        <a14:foregroundMark x1="72297" y1="65753" x2="77477" y2="85388"/>
                        <a14:foregroundMark x1="89414" y1="63470" x2="94144" y2="83562"/>
                        <a14:foregroundMark x1="75901" y1="60731" x2="75901" y2="60731"/>
                        <a14:foregroundMark x1="60360" y1="59817" x2="60360" y2="59817"/>
                        <a14:foregroundMark x1="56306" y1="60731" x2="56306" y2="60731"/>
                        <a14:foregroundMark x1="56982" y1="60274" x2="56982" y2="60274"/>
                      </a14:backgroundRemoval>
                    </a14:imgEffect>
                  </a14:imgLayer>
                </a14:imgProps>
              </a:ext>
            </a:extLst>
          </a:blip>
          <a:srcRect l="2861" t="56393" r="80037" b="7686"/>
          <a:stretch/>
        </p:blipFill>
        <p:spPr>
          <a:xfrm>
            <a:off x="1117600" y="1270000"/>
            <a:ext cx="1765300" cy="1828799"/>
          </a:xfrm>
          <a:prstGeom prst="rect">
            <a:avLst/>
          </a:prstGeom>
        </p:spPr>
      </p:pic>
      <p:pic>
        <p:nvPicPr>
          <p:cNvPr id="5" name="Marcador de contenido 3"/>
          <p:cNvPicPr>
            <a:picLocks noChangeAspect="1"/>
          </p:cNvPicPr>
          <p:nvPr/>
        </p:nvPicPr>
        <p:blipFill rotWithShape="1">
          <a:blip r:embed="rId2">
            <a:extLst>
              <a:ext uri="{BEBA8EAE-BF5A-486C-A8C5-ECC9F3942E4B}">
                <a14:imgProps xmlns:a14="http://schemas.microsoft.com/office/drawing/2010/main">
                  <a14:imgLayer r:embed="rId3">
                    <a14:imgEffect>
                      <a14:backgroundRemoval t="56164" b="91781" l="0" r="99775">
                        <a14:foregroundMark x1="7207" y1="67123" x2="16216" y2="80365"/>
                        <a14:foregroundMark x1="24550" y1="66210" x2="29730" y2="84018"/>
                        <a14:foregroundMark x1="41216" y1="65753" x2="45270" y2="85388"/>
                        <a14:foregroundMark x1="72297" y1="65753" x2="77477" y2="85388"/>
                        <a14:foregroundMark x1="89414" y1="63470" x2="94144" y2="83562"/>
                        <a14:foregroundMark x1="75901" y1="60731" x2="75901" y2="60731"/>
                        <a14:foregroundMark x1="60360" y1="59817" x2="60360" y2="59817"/>
                        <a14:foregroundMark x1="56306" y1="60731" x2="56306" y2="60731"/>
                        <a14:foregroundMark x1="56982" y1="60274" x2="56982" y2="60274"/>
                      </a14:backgroundRemoval>
                    </a14:imgEffect>
                  </a14:imgLayer>
                </a14:imgProps>
              </a:ext>
            </a:extLst>
          </a:blip>
          <a:srcRect l="19471" t="56393" r="64780" b="7686"/>
          <a:stretch/>
        </p:blipFill>
        <p:spPr>
          <a:xfrm>
            <a:off x="1187450" y="3045229"/>
            <a:ext cx="1625600" cy="1828799"/>
          </a:xfrm>
          <a:prstGeom prst="rect">
            <a:avLst/>
          </a:prstGeom>
        </p:spPr>
      </p:pic>
      <p:pic>
        <p:nvPicPr>
          <p:cNvPr id="6" name="Marcador de contenido 3"/>
          <p:cNvPicPr>
            <a:picLocks noChangeAspect="1"/>
          </p:cNvPicPr>
          <p:nvPr/>
        </p:nvPicPr>
        <p:blipFill rotWithShape="1">
          <a:blip r:embed="rId2">
            <a:extLst>
              <a:ext uri="{BEBA8EAE-BF5A-486C-A8C5-ECC9F3942E4B}">
                <a14:imgProps xmlns:a14="http://schemas.microsoft.com/office/drawing/2010/main">
                  <a14:imgLayer r:embed="rId3">
                    <a14:imgEffect>
                      <a14:backgroundRemoval t="56164" b="91781" l="0" r="99775">
                        <a14:foregroundMark x1="7207" y1="67123" x2="16216" y2="80365"/>
                        <a14:foregroundMark x1="24550" y1="66210" x2="29730" y2="84018"/>
                        <a14:foregroundMark x1="41216" y1="65753" x2="45270" y2="85388"/>
                        <a14:foregroundMark x1="72297" y1="65753" x2="77477" y2="85388"/>
                        <a14:foregroundMark x1="89414" y1="63470" x2="94144" y2="83562"/>
                        <a14:foregroundMark x1="75901" y1="60731" x2="75901" y2="60731"/>
                        <a14:foregroundMark x1="60360" y1="59817" x2="60360" y2="59817"/>
                        <a14:foregroundMark x1="56306" y1="60731" x2="56306" y2="60731"/>
                        <a14:foregroundMark x1="56982" y1="60274" x2="56982" y2="60274"/>
                      </a14:backgroundRemoval>
                    </a14:imgEffect>
                  </a14:imgLayer>
                </a14:imgProps>
              </a:ext>
            </a:extLst>
          </a:blip>
          <a:srcRect l="34974" t="56393" r="49523" b="7686"/>
          <a:stretch/>
        </p:blipFill>
        <p:spPr>
          <a:xfrm>
            <a:off x="1200150" y="4820458"/>
            <a:ext cx="1600200" cy="1828799"/>
          </a:xfrm>
          <a:prstGeom prst="rect">
            <a:avLst/>
          </a:prstGeom>
        </p:spPr>
      </p:pic>
      <p:sp>
        <p:nvSpPr>
          <p:cNvPr id="7" name="CuadroTexto 6"/>
          <p:cNvSpPr txBox="1"/>
          <p:nvPr/>
        </p:nvSpPr>
        <p:spPr>
          <a:xfrm>
            <a:off x="4696389" y="0"/>
            <a:ext cx="3049168"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ANGRY</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8" name="CuadroTexto 7"/>
          <p:cNvSpPr txBox="1"/>
          <p:nvPr/>
        </p:nvSpPr>
        <p:spPr>
          <a:xfrm>
            <a:off x="8408019" y="546099"/>
            <a:ext cx="3021981"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BORED</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9" name="CuadroTexto 8"/>
          <p:cNvSpPr txBox="1"/>
          <p:nvPr/>
        </p:nvSpPr>
        <p:spPr>
          <a:xfrm>
            <a:off x="4730019" y="1465107"/>
            <a:ext cx="2981907"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HAPPY</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0" name="CuadroTexto 9"/>
          <p:cNvSpPr txBox="1"/>
          <p:nvPr/>
        </p:nvSpPr>
        <p:spPr>
          <a:xfrm>
            <a:off x="8057794" y="2027535"/>
            <a:ext cx="3722429"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HUNGRY</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1" name="CuadroTexto 10"/>
          <p:cNvSpPr txBox="1"/>
          <p:nvPr/>
        </p:nvSpPr>
        <p:spPr>
          <a:xfrm>
            <a:off x="4304864" y="2930214"/>
            <a:ext cx="4071949"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NERVOUS</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2" name="CuadroTexto 11"/>
          <p:cNvSpPr txBox="1"/>
          <p:nvPr/>
        </p:nvSpPr>
        <p:spPr>
          <a:xfrm>
            <a:off x="8183596" y="3508971"/>
            <a:ext cx="3470822"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SCARED</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3" name="CuadroTexto 12"/>
          <p:cNvSpPr txBox="1"/>
          <p:nvPr/>
        </p:nvSpPr>
        <p:spPr>
          <a:xfrm>
            <a:off x="4933616" y="4395321"/>
            <a:ext cx="2621230"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TIRED</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4" name="CuadroTexto 13"/>
          <p:cNvSpPr txBox="1"/>
          <p:nvPr/>
        </p:nvSpPr>
        <p:spPr>
          <a:xfrm>
            <a:off x="7862065" y="4990406"/>
            <a:ext cx="4113883"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WORRIED</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5" name="CuadroTexto 14"/>
          <p:cNvSpPr txBox="1"/>
          <p:nvPr/>
        </p:nvSpPr>
        <p:spPr>
          <a:xfrm>
            <a:off x="4012316" y="5860428"/>
            <a:ext cx="4657044"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SURPRISED</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37747668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5"/>
                                        </p:tgtEl>
                                        <p:attrNameLst>
                                          <p:attrName>fillcolor</p:attrName>
                                        </p:attrNameLst>
                                      </p:cBhvr>
                                      <p:to>
                                        <a:srgbClr val="FFFF00"/>
                                      </p:to>
                                    </p:animClr>
                                    <p:set>
                                      <p:cBhvr>
                                        <p:cTn id="7" dur="2000" fill="hold"/>
                                        <p:tgtEl>
                                          <p:spTgt spid="15"/>
                                        </p:tgtEl>
                                        <p:attrNameLst>
                                          <p:attrName>fill.type</p:attrName>
                                        </p:attrNameLst>
                                      </p:cBhvr>
                                      <p:to>
                                        <p:strVal val="solid"/>
                                      </p:to>
                                    </p:set>
                                    <p:set>
                                      <p:cBhvr>
                                        <p:cTn id="8" dur="2000" fill="hold"/>
                                        <p:tgtEl>
                                          <p:spTgt spid="15"/>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1" presetClass="emph" presetSubtype="2" fill="hold" nodeType="clickEffect">
                                  <p:stCondLst>
                                    <p:cond delay="0"/>
                                  </p:stCondLst>
                                  <p:childTnLst>
                                    <p:animClr clrSpc="rgb" dir="cw">
                                      <p:cBhvr>
                                        <p:cTn id="12" dur="2000" fill="hold"/>
                                        <p:tgtEl>
                                          <p:spTgt spid="13"/>
                                        </p:tgtEl>
                                        <p:attrNameLst>
                                          <p:attrName>fillcolor</p:attrName>
                                        </p:attrNameLst>
                                      </p:cBhvr>
                                      <p:to>
                                        <a:srgbClr val="FFFF00"/>
                                      </p:to>
                                    </p:animClr>
                                    <p:set>
                                      <p:cBhvr>
                                        <p:cTn id="13" dur="2000" fill="hold"/>
                                        <p:tgtEl>
                                          <p:spTgt spid="13"/>
                                        </p:tgtEl>
                                        <p:attrNameLst>
                                          <p:attrName>fill.type</p:attrName>
                                        </p:attrNameLst>
                                      </p:cBhvr>
                                      <p:to>
                                        <p:strVal val="solid"/>
                                      </p:to>
                                    </p:set>
                                    <p:set>
                                      <p:cBhvr>
                                        <p:cTn id="14" dur="2000" fill="hold"/>
                                        <p:tgtEl>
                                          <p:spTgt spid="13"/>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 presetClass="emph" presetSubtype="2" fill="hold" nodeType="clickEffect">
                                  <p:stCondLst>
                                    <p:cond delay="0"/>
                                  </p:stCondLst>
                                  <p:childTnLst>
                                    <p:animClr clrSpc="rgb" dir="cw">
                                      <p:cBhvr>
                                        <p:cTn id="18" dur="2000" fill="hold"/>
                                        <p:tgtEl>
                                          <p:spTgt spid="7"/>
                                        </p:tgtEl>
                                        <p:attrNameLst>
                                          <p:attrName>fillcolor</p:attrName>
                                        </p:attrNameLst>
                                      </p:cBhvr>
                                      <p:to>
                                        <a:srgbClr val="FFFF00"/>
                                      </p:to>
                                    </p:animClr>
                                    <p:set>
                                      <p:cBhvr>
                                        <p:cTn id="19" dur="2000" fill="hold"/>
                                        <p:tgtEl>
                                          <p:spTgt spid="7"/>
                                        </p:tgtEl>
                                        <p:attrNameLst>
                                          <p:attrName>fill.type</p:attrName>
                                        </p:attrNameLst>
                                      </p:cBhvr>
                                      <p:to>
                                        <p:strVal val="solid"/>
                                      </p:to>
                                    </p:set>
                                    <p:set>
                                      <p:cBhvr>
                                        <p:cTn id="20" dur="2000" fill="hold"/>
                                        <p:tgtEl>
                                          <p:spTgt spid="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p:cNvSpPr txBox="1"/>
          <p:nvPr/>
        </p:nvSpPr>
        <p:spPr>
          <a:xfrm>
            <a:off x="8183596" y="3508971"/>
            <a:ext cx="3470822"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SCARED</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 name="Título 1"/>
          <p:cNvSpPr>
            <a:spLocks noGrp="1"/>
          </p:cNvSpPr>
          <p:nvPr>
            <p:ph type="title"/>
          </p:nvPr>
        </p:nvSpPr>
        <p:spPr>
          <a:xfrm>
            <a:off x="1251678" y="382385"/>
            <a:ext cx="10178322" cy="887615"/>
          </a:xfrm>
        </p:spPr>
        <p:txBody>
          <a:bodyPr/>
          <a:lstStyle/>
          <a:p>
            <a:r>
              <a:rPr lang="es-MX" dirty="0" err="1" smtClean="0"/>
              <a:t>FEELINGS</a:t>
            </a:r>
            <a:endParaRPr lang="es-MX" dirty="0"/>
          </a:p>
        </p:txBody>
      </p:sp>
      <p:pic>
        <p:nvPicPr>
          <p:cNvPr id="4" name="Marcador de contenido 3"/>
          <p:cNvPicPr>
            <a:picLocks noGrp="1" noChangeAspect="1"/>
          </p:cNvPicPr>
          <p:nvPr>
            <p:ph idx="1"/>
          </p:nvPr>
        </p:nvPicPr>
        <p:blipFill rotWithShape="1">
          <a:blip r:embed="rId2">
            <a:extLst>
              <a:ext uri="{BEBA8EAE-BF5A-486C-A8C5-ECC9F3942E4B}">
                <a14:imgProps xmlns:a14="http://schemas.microsoft.com/office/drawing/2010/main">
                  <a14:imgLayer r:embed="rId3">
                    <a14:imgEffect>
                      <a14:backgroundRemoval t="56164" b="91781" l="0" r="99775">
                        <a14:foregroundMark x1="7207" y1="67123" x2="16216" y2="80365"/>
                        <a14:foregroundMark x1="24550" y1="66210" x2="29730" y2="84018"/>
                        <a14:foregroundMark x1="41216" y1="65753" x2="45270" y2="85388"/>
                        <a14:foregroundMark x1="72297" y1="65753" x2="77477" y2="85388"/>
                        <a14:foregroundMark x1="89414" y1="63470" x2="94144" y2="83562"/>
                        <a14:foregroundMark x1="75901" y1="60731" x2="75901" y2="60731"/>
                        <a14:foregroundMark x1="60360" y1="59817" x2="60360" y2="59817"/>
                        <a14:foregroundMark x1="56306" y1="60731" x2="56306" y2="60731"/>
                        <a14:foregroundMark x1="56982" y1="60274" x2="56982" y2="60274"/>
                      </a14:backgroundRemoval>
                    </a14:imgEffect>
                  </a14:imgLayer>
                </a14:imgProps>
              </a:ext>
            </a:extLst>
          </a:blip>
          <a:srcRect l="50600" t="56393" r="32912" b="7686"/>
          <a:stretch/>
        </p:blipFill>
        <p:spPr>
          <a:xfrm>
            <a:off x="1258028" y="1256608"/>
            <a:ext cx="1701801" cy="1828799"/>
          </a:xfrm>
          <a:prstGeom prst="rect">
            <a:avLst/>
          </a:prstGeom>
        </p:spPr>
      </p:pic>
      <p:pic>
        <p:nvPicPr>
          <p:cNvPr id="5" name="Marcador de contenido 3"/>
          <p:cNvPicPr>
            <a:picLocks noChangeAspect="1"/>
          </p:cNvPicPr>
          <p:nvPr/>
        </p:nvPicPr>
        <p:blipFill rotWithShape="1">
          <a:blip r:embed="rId2">
            <a:extLst>
              <a:ext uri="{BEBA8EAE-BF5A-486C-A8C5-ECC9F3942E4B}">
                <a14:imgProps xmlns:a14="http://schemas.microsoft.com/office/drawing/2010/main">
                  <a14:imgLayer r:embed="rId3">
                    <a14:imgEffect>
                      <a14:backgroundRemoval t="56164" b="91781" l="0" r="99775">
                        <a14:foregroundMark x1="7207" y1="67123" x2="16216" y2="80365"/>
                        <a14:foregroundMark x1="24550" y1="66210" x2="29730" y2="84018"/>
                        <a14:foregroundMark x1="41216" y1="65753" x2="45270" y2="85388"/>
                        <a14:foregroundMark x1="72297" y1="65753" x2="77477" y2="85388"/>
                        <a14:foregroundMark x1="89414" y1="63470" x2="94144" y2="83562"/>
                        <a14:foregroundMark x1="75901" y1="60731" x2="75901" y2="60731"/>
                        <a14:foregroundMark x1="60360" y1="59817" x2="60360" y2="59817"/>
                        <a14:foregroundMark x1="56306" y1="60731" x2="56306" y2="60731"/>
                        <a14:foregroundMark x1="56982" y1="60274" x2="56982" y2="60274"/>
                      </a14:backgroundRemoval>
                    </a14:imgEffect>
                  </a14:imgLayer>
                </a14:imgProps>
              </a:ext>
            </a:extLst>
          </a:blip>
          <a:srcRect l="66718" t="56393" r="17533" b="7686"/>
          <a:stretch/>
        </p:blipFill>
        <p:spPr>
          <a:xfrm>
            <a:off x="1296128" y="3045230"/>
            <a:ext cx="1625601" cy="1828799"/>
          </a:xfrm>
          <a:prstGeom prst="rect">
            <a:avLst/>
          </a:prstGeom>
        </p:spPr>
      </p:pic>
      <p:pic>
        <p:nvPicPr>
          <p:cNvPr id="6" name="Marcador de contenido 3"/>
          <p:cNvPicPr>
            <a:picLocks noChangeAspect="1"/>
          </p:cNvPicPr>
          <p:nvPr/>
        </p:nvPicPr>
        <p:blipFill rotWithShape="1">
          <a:blip r:embed="rId2">
            <a:extLst>
              <a:ext uri="{BEBA8EAE-BF5A-486C-A8C5-ECC9F3942E4B}">
                <a14:imgProps xmlns:a14="http://schemas.microsoft.com/office/drawing/2010/main">
                  <a14:imgLayer r:embed="rId3">
                    <a14:imgEffect>
                      <a14:backgroundRemoval t="56164" b="91781" l="0" r="99775">
                        <a14:foregroundMark x1="7207" y1="67123" x2="16216" y2="80365"/>
                        <a14:foregroundMark x1="24550" y1="66210" x2="29730" y2="84018"/>
                        <a14:foregroundMark x1="41216" y1="65753" x2="45270" y2="85388"/>
                        <a14:foregroundMark x1="72297" y1="65753" x2="77477" y2="85388"/>
                        <a14:foregroundMark x1="89414" y1="63470" x2="94144" y2="83562"/>
                        <a14:foregroundMark x1="75901" y1="60731" x2="75901" y2="60731"/>
                        <a14:foregroundMark x1="60360" y1="59817" x2="60360" y2="59817"/>
                        <a14:foregroundMark x1="56306" y1="60731" x2="56306" y2="60731"/>
                        <a14:foregroundMark x1="56982" y1="60274" x2="56982" y2="60274"/>
                      </a14:backgroundRemoval>
                    </a14:imgEffect>
                  </a14:imgLayer>
                </a14:imgProps>
              </a:ext>
            </a:extLst>
          </a:blip>
          <a:srcRect l="82098" t="56393" r="1292" b="7686"/>
          <a:stretch/>
        </p:blipFill>
        <p:spPr>
          <a:xfrm>
            <a:off x="1251678" y="4820460"/>
            <a:ext cx="1714501" cy="1828799"/>
          </a:xfrm>
          <a:prstGeom prst="rect">
            <a:avLst/>
          </a:prstGeom>
        </p:spPr>
      </p:pic>
      <p:sp>
        <p:nvSpPr>
          <p:cNvPr id="7" name="CuadroTexto 6"/>
          <p:cNvSpPr txBox="1"/>
          <p:nvPr/>
        </p:nvSpPr>
        <p:spPr>
          <a:xfrm>
            <a:off x="4696389" y="0"/>
            <a:ext cx="3049168"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ANGRY</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8" name="CuadroTexto 7"/>
          <p:cNvSpPr txBox="1"/>
          <p:nvPr/>
        </p:nvSpPr>
        <p:spPr>
          <a:xfrm>
            <a:off x="8408019" y="546099"/>
            <a:ext cx="3021981"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BORED</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9" name="CuadroTexto 8"/>
          <p:cNvSpPr txBox="1"/>
          <p:nvPr/>
        </p:nvSpPr>
        <p:spPr>
          <a:xfrm>
            <a:off x="4730019" y="1465107"/>
            <a:ext cx="2981907"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HAPPY</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0" name="CuadroTexto 9"/>
          <p:cNvSpPr txBox="1"/>
          <p:nvPr/>
        </p:nvSpPr>
        <p:spPr>
          <a:xfrm>
            <a:off x="8057794" y="2027535"/>
            <a:ext cx="3722429"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HUNGRY</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1" name="CuadroTexto 10"/>
          <p:cNvSpPr txBox="1"/>
          <p:nvPr/>
        </p:nvSpPr>
        <p:spPr>
          <a:xfrm>
            <a:off x="4304864" y="2930214"/>
            <a:ext cx="4071949"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NERVOUS</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3" name="CuadroTexto 12"/>
          <p:cNvSpPr txBox="1"/>
          <p:nvPr/>
        </p:nvSpPr>
        <p:spPr>
          <a:xfrm>
            <a:off x="4933616" y="4395321"/>
            <a:ext cx="2621230"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TIRED</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4" name="CuadroTexto 13"/>
          <p:cNvSpPr txBox="1"/>
          <p:nvPr/>
        </p:nvSpPr>
        <p:spPr>
          <a:xfrm>
            <a:off x="7862065" y="4990406"/>
            <a:ext cx="4113883"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WORRIED</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5" name="CuadroTexto 14"/>
          <p:cNvSpPr txBox="1"/>
          <p:nvPr/>
        </p:nvSpPr>
        <p:spPr>
          <a:xfrm>
            <a:off x="4012316" y="5860428"/>
            <a:ext cx="4657044" cy="1015663"/>
          </a:xfrm>
          <a:prstGeom prst="rect">
            <a:avLst/>
          </a:prstGeom>
          <a:noFill/>
        </p:spPr>
        <p:txBody>
          <a:bodyPr wrap="none" rtlCol="0">
            <a:spAutoFit/>
          </a:bodyPr>
          <a:lstStyle/>
          <a:p>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SURPRISED</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118400258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1"/>
                                        </p:tgtEl>
                                        <p:attrNameLst>
                                          <p:attrName>fillcolor</p:attrName>
                                        </p:attrNameLst>
                                      </p:cBhvr>
                                      <p:to>
                                        <a:srgbClr val="FFFF00"/>
                                      </p:to>
                                    </p:animClr>
                                    <p:set>
                                      <p:cBhvr>
                                        <p:cTn id="7" dur="2000" fill="hold"/>
                                        <p:tgtEl>
                                          <p:spTgt spid="11"/>
                                        </p:tgtEl>
                                        <p:attrNameLst>
                                          <p:attrName>fill.type</p:attrName>
                                        </p:attrNameLst>
                                      </p:cBhvr>
                                      <p:to>
                                        <p:strVal val="solid"/>
                                      </p:to>
                                    </p:set>
                                    <p:set>
                                      <p:cBhvr>
                                        <p:cTn id="8" dur="2000" fill="hold"/>
                                        <p:tgtEl>
                                          <p:spTgt spid="11"/>
                                        </p:tgtEl>
                                        <p:attrNameLst>
                                          <p:attrName>fill.on</p:attrName>
                                        </p:attrNameLst>
                                      </p:cBhvr>
                                      <p:to>
                                        <p:strVal val="true"/>
                                      </p:to>
                                    </p:set>
                                  </p:childTnLst>
                                </p:cTn>
                              </p:par>
                              <p:par>
                                <p:cTn id="9" presetID="1" presetClass="emph" presetSubtype="2" fill="hold" nodeType="withEffect">
                                  <p:stCondLst>
                                    <p:cond delay="0"/>
                                  </p:stCondLst>
                                  <p:childTnLst>
                                    <p:animClr clrSpc="rgb" dir="cw">
                                      <p:cBhvr>
                                        <p:cTn id="10" dur="2000" fill="hold"/>
                                        <p:tgtEl>
                                          <p:spTgt spid="12"/>
                                        </p:tgtEl>
                                        <p:attrNameLst>
                                          <p:attrName>fillcolor</p:attrName>
                                        </p:attrNameLst>
                                      </p:cBhvr>
                                      <p:to>
                                        <a:srgbClr val="FFFF00"/>
                                      </p:to>
                                    </p:animClr>
                                    <p:set>
                                      <p:cBhvr>
                                        <p:cTn id="11" dur="2000" fill="hold"/>
                                        <p:tgtEl>
                                          <p:spTgt spid="12"/>
                                        </p:tgtEl>
                                        <p:attrNameLst>
                                          <p:attrName>fill.type</p:attrName>
                                        </p:attrNameLst>
                                      </p:cBhvr>
                                      <p:to>
                                        <p:strVal val="solid"/>
                                      </p:to>
                                    </p:set>
                                    <p:set>
                                      <p:cBhvr>
                                        <p:cTn id="12" dur="2000" fill="hold"/>
                                        <p:tgtEl>
                                          <p:spTgt spid="12"/>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 presetClass="emph" presetSubtype="2" fill="hold" nodeType="clickEffect">
                                  <p:stCondLst>
                                    <p:cond delay="0"/>
                                  </p:stCondLst>
                                  <p:childTnLst>
                                    <p:animClr clrSpc="rgb" dir="cw">
                                      <p:cBhvr>
                                        <p:cTn id="16" dur="2000" fill="hold"/>
                                        <p:tgtEl>
                                          <p:spTgt spid="9"/>
                                        </p:tgtEl>
                                        <p:attrNameLst>
                                          <p:attrName>fillcolor</p:attrName>
                                        </p:attrNameLst>
                                      </p:cBhvr>
                                      <p:to>
                                        <a:srgbClr val="FFFF00"/>
                                      </p:to>
                                    </p:animClr>
                                    <p:set>
                                      <p:cBhvr>
                                        <p:cTn id="17" dur="2000" fill="hold"/>
                                        <p:tgtEl>
                                          <p:spTgt spid="9"/>
                                        </p:tgtEl>
                                        <p:attrNameLst>
                                          <p:attrName>fill.type</p:attrName>
                                        </p:attrNameLst>
                                      </p:cBhvr>
                                      <p:to>
                                        <p:strVal val="solid"/>
                                      </p:to>
                                    </p:set>
                                    <p:set>
                                      <p:cBhvr>
                                        <p:cTn id="18" dur="2000" fill="hold"/>
                                        <p:tgtEl>
                                          <p:spTgt spid="9"/>
                                        </p:tgtEl>
                                        <p:attrNameLst>
                                          <p:attrName>fill.on</p:attrName>
                                        </p:attrNameLst>
                                      </p:cBhvr>
                                      <p:to>
                                        <p:strVal val="true"/>
                                      </p:to>
                                    </p:set>
                                  </p:childTnLst>
                                </p:cTn>
                              </p:par>
                            </p:childTnLst>
                          </p:cTn>
                        </p:par>
                      </p:childTnLst>
                    </p:cTn>
                  </p:par>
                  <p:par>
                    <p:cTn id="19" fill="hold">
                      <p:stCondLst>
                        <p:cond delay="indefinite"/>
                      </p:stCondLst>
                      <p:childTnLst>
                        <p:par>
                          <p:cTn id="20" fill="hold">
                            <p:stCondLst>
                              <p:cond delay="0"/>
                            </p:stCondLst>
                            <p:childTnLst>
                              <p:par>
                                <p:cTn id="21" presetID="1" presetClass="emph" presetSubtype="2" fill="hold" nodeType="clickEffect">
                                  <p:stCondLst>
                                    <p:cond delay="0"/>
                                  </p:stCondLst>
                                  <p:childTnLst>
                                    <p:animClr clrSpc="rgb" dir="cw">
                                      <p:cBhvr>
                                        <p:cTn id="22" dur="2000" fill="hold"/>
                                        <p:tgtEl>
                                          <p:spTgt spid="8"/>
                                        </p:tgtEl>
                                        <p:attrNameLst>
                                          <p:attrName>fillcolor</p:attrName>
                                        </p:attrNameLst>
                                      </p:cBhvr>
                                      <p:to>
                                        <a:srgbClr val="FFFF00"/>
                                      </p:to>
                                    </p:animClr>
                                    <p:set>
                                      <p:cBhvr>
                                        <p:cTn id="23" dur="2000" fill="hold"/>
                                        <p:tgtEl>
                                          <p:spTgt spid="8"/>
                                        </p:tgtEl>
                                        <p:attrNameLst>
                                          <p:attrName>fill.type</p:attrName>
                                        </p:attrNameLst>
                                      </p:cBhvr>
                                      <p:to>
                                        <p:strVal val="solid"/>
                                      </p:to>
                                    </p:set>
                                    <p:set>
                                      <p:cBhvr>
                                        <p:cTn id="24" dur="2000" fill="hold"/>
                                        <p:tgtEl>
                                          <p:spTgt spid="8"/>
                                        </p:tgtEl>
                                        <p:attrNameLst>
                                          <p:attrName>fill.on</p:attrName>
                                        </p:attrNameLst>
                                      </p:cBhvr>
                                      <p:to>
                                        <p:strVal val="true"/>
                                      </p:to>
                                    </p:set>
                                  </p:childTnLst>
                                </p:cTn>
                              </p:par>
                              <p:par>
                                <p:cTn id="25" presetID="1" presetClass="emph" presetSubtype="2" fill="hold" nodeType="withEffect">
                                  <p:stCondLst>
                                    <p:cond delay="0"/>
                                  </p:stCondLst>
                                  <p:childTnLst>
                                    <p:animClr clrSpc="rgb" dir="cw">
                                      <p:cBhvr>
                                        <p:cTn id="26" dur="2000" fill="hold"/>
                                        <p:tgtEl>
                                          <p:spTgt spid="14"/>
                                        </p:tgtEl>
                                        <p:attrNameLst>
                                          <p:attrName>fillcolor</p:attrName>
                                        </p:attrNameLst>
                                      </p:cBhvr>
                                      <p:to>
                                        <a:srgbClr val="FFFF00"/>
                                      </p:to>
                                    </p:animClr>
                                    <p:set>
                                      <p:cBhvr>
                                        <p:cTn id="27" dur="2000" fill="hold"/>
                                        <p:tgtEl>
                                          <p:spTgt spid="14"/>
                                        </p:tgtEl>
                                        <p:attrNameLst>
                                          <p:attrName>fill.type</p:attrName>
                                        </p:attrNameLst>
                                      </p:cBhvr>
                                      <p:to>
                                        <p:strVal val="solid"/>
                                      </p:to>
                                    </p:set>
                                    <p:set>
                                      <p:cBhvr>
                                        <p:cTn id="28" dur="2000" fill="hold"/>
                                        <p:tgtEl>
                                          <p:spTgt spid="1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5043" y="0"/>
            <a:ext cx="11125200" cy="808383"/>
          </a:xfrm>
        </p:spPr>
        <p:txBody>
          <a:bodyPr>
            <a:normAutofit/>
          </a:bodyPr>
          <a:lstStyle/>
          <a:p>
            <a:r>
              <a:rPr lang="es-MX" sz="4400" dirty="0" smtClean="0"/>
              <a:t>Complete </a:t>
            </a:r>
            <a:r>
              <a:rPr lang="es-MX" sz="4400" dirty="0" err="1" smtClean="0"/>
              <a:t>the</a:t>
            </a:r>
            <a:r>
              <a:rPr lang="es-MX" sz="4400" dirty="0" smtClean="0"/>
              <a:t> </a:t>
            </a:r>
            <a:r>
              <a:rPr lang="es-MX" sz="4400" dirty="0" err="1" smtClean="0"/>
              <a:t>sentences</a:t>
            </a:r>
            <a:r>
              <a:rPr lang="es-MX" sz="4400" dirty="0" smtClean="0"/>
              <a:t> </a:t>
            </a:r>
            <a:r>
              <a:rPr lang="es-MX" sz="4400" dirty="0" err="1" smtClean="0"/>
              <a:t>using</a:t>
            </a:r>
            <a:r>
              <a:rPr lang="es-MX" sz="4400" dirty="0" smtClean="0"/>
              <a:t> </a:t>
            </a:r>
            <a:r>
              <a:rPr lang="es-MX" sz="4400" dirty="0" err="1" smtClean="0"/>
              <a:t>adjectives</a:t>
            </a:r>
            <a:endParaRPr lang="es-MX" sz="4400" dirty="0"/>
          </a:p>
        </p:txBody>
      </p:sp>
      <p:sp>
        <p:nvSpPr>
          <p:cNvPr id="5" name="Marcador de contenido 4"/>
          <p:cNvSpPr>
            <a:spLocks noGrp="1"/>
          </p:cNvSpPr>
          <p:nvPr>
            <p:ph idx="1"/>
          </p:nvPr>
        </p:nvSpPr>
        <p:spPr>
          <a:xfrm>
            <a:off x="453397" y="808383"/>
            <a:ext cx="11447055" cy="3949147"/>
          </a:xfrm>
        </p:spPr>
        <p:txBody>
          <a:bodyPr>
            <a:normAutofit/>
          </a:bodyPr>
          <a:lstStyle/>
          <a:p>
            <a:pPr marL="457200" indent="-457200">
              <a:buFont typeface="+mj-lt"/>
              <a:buAutoNum type="arabicPeriod"/>
            </a:pPr>
            <a:r>
              <a:rPr lang="en-GB" sz="3300" dirty="0" smtClean="0">
                <a:solidFill>
                  <a:schemeClr val="tx1"/>
                </a:solidFill>
              </a:rPr>
              <a:t>Today I’m happy, but yesterday I was ____________.</a:t>
            </a:r>
          </a:p>
          <a:p>
            <a:pPr marL="457200" indent="-457200">
              <a:buFont typeface="+mj-lt"/>
              <a:buAutoNum type="arabicPeriod"/>
            </a:pPr>
            <a:r>
              <a:rPr lang="en-GB" sz="3300" dirty="0" smtClean="0">
                <a:solidFill>
                  <a:schemeClr val="tx1"/>
                </a:solidFill>
              </a:rPr>
              <a:t>Last night </a:t>
            </a:r>
            <a:r>
              <a:rPr lang="en-GB" sz="3300" dirty="0">
                <a:solidFill>
                  <a:schemeClr val="tx1"/>
                </a:solidFill>
              </a:rPr>
              <a:t>I was </a:t>
            </a:r>
            <a:r>
              <a:rPr lang="en-GB" sz="3300" dirty="0" smtClean="0">
                <a:solidFill>
                  <a:schemeClr val="tx1"/>
                </a:solidFill>
              </a:rPr>
              <a:t>____________. I didn’t know what to do.</a:t>
            </a:r>
          </a:p>
          <a:p>
            <a:pPr marL="457200" indent="-457200">
              <a:buFont typeface="+mj-lt"/>
              <a:buAutoNum type="arabicPeriod"/>
            </a:pPr>
            <a:r>
              <a:rPr lang="en-GB" sz="3300" dirty="0" smtClean="0">
                <a:solidFill>
                  <a:schemeClr val="tx1"/>
                </a:solidFill>
              </a:rPr>
              <a:t>My brother was ___________ because he lost his cell phone.</a:t>
            </a:r>
          </a:p>
          <a:p>
            <a:pPr marL="457200" indent="-457200">
              <a:buFont typeface="+mj-lt"/>
              <a:buAutoNum type="arabicPeriod"/>
            </a:pPr>
            <a:r>
              <a:rPr lang="en-GB" sz="3300" dirty="0" smtClean="0">
                <a:solidFill>
                  <a:schemeClr val="tx1"/>
                </a:solidFill>
              </a:rPr>
              <a:t>I was very ___________ this morning because they gave me a present.</a:t>
            </a:r>
          </a:p>
          <a:p>
            <a:pPr marL="457200" indent="-457200">
              <a:buFont typeface="+mj-lt"/>
              <a:buAutoNum type="arabicPeriod"/>
            </a:pPr>
            <a:r>
              <a:rPr lang="en-GB" sz="3300" dirty="0" smtClean="0">
                <a:solidFill>
                  <a:schemeClr val="tx1"/>
                </a:solidFill>
              </a:rPr>
              <a:t>Me made me ____________ when she told me “I love you”.</a:t>
            </a:r>
          </a:p>
          <a:p>
            <a:pPr marL="457200" indent="-457200">
              <a:buFont typeface="+mj-lt"/>
              <a:buAutoNum type="arabicPeriod"/>
            </a:pPr>
            <a:endParaRPr lang="en-GB" sz="3300" dirty="0" smtClean="0">
              <a:solidFill>
                <a:schemeClr val="tx1"/>
              </a:solidFill>
            </a:endParaRPr>
          </a:p>
          <a:p>
            <a:pPr marL="457200" indent="-457200">
              <a:buFont typeface="+mj-lt"/>
              <a:buAutoNum type="arabicPeriod"/>
            </a:pPr>
            <a:endParaRPr lang="en-GB" sz="3300" dirty="0">
              <a:solidFill>
                <a:schemeClr val="tx1"/>
              </a:solidFill>
            </a:endParaRPr>
          </a:p>
          <a:p>
            <a:pPr marL="457200" indent="-457200">
              <a:buFont typeface="+mj-lt"/>
              <a:buAutoNum type="arabicPeriod"/>
            </a:pPr>
            <a:endParaRPr lang="en-GB" sz="3300" dirty="0">
              <a:solidFill>
                <a:schemeClr val="tx1"/>
              </a:solidFill>
            </a:endParaRPr>
          </a:p>
        </p:txBody>
      </p:sp>
      <p:pic>
        <p:nvPicPr>
          <p:cNvPr id="6" name="Imagen 5"/>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Lst>
          </a:blip>
          <a:stretch>
            <a:fillRect/>
          </a:stretch>
        </p:blipFill>
        <p:spPr>
          <a:xfrm>
            <a:off x="902597" y="5225294"/>
            <a:ext cx="1440000" cy="1440000"/>
          </a:xfrm>
          <a:prstGeom prst="rect">
            <a:avLst/>
          </a:prstGeom>
        </p:spPr>
      </p:pic>
      <p:pic>
        <p:nvPicPr>
          <p:cNvPr id="7" name="Imagen 6"/>
          <p:cNvPicPr>
            <a:picLocks noChangeAspect="1"/>
          </p:cNvPicPr>
          <p:nvPr/>
        </p:nvPicPr>
        <p:blipFill rotWithShape="1">
          <a:blip r:embed="rId4">
            <a:extLst>
              <a:ext uri="{BEBA8EAE-BF5A-486C-A8C5-ECC9F3942E4B}">
                <a14:imgProps xmlns:a14="http://schemas.microsoft.com/office/drawing/2010/main">
                  <a14:imgLayer r:embed="rId5">
                    <a14:imgEffect>
                      <a14:backgroundRemoval t="7978" b="100000" l="0" r="100000">
                        <a14:foregroundMark x1="32765" y1="45455" x2="41477" y2="53061"/>
                        <a14:foregroundMark x1="63258" y1="53061" x2="72727" y2="48052"/>
                      </a14:backgroundRemoval>
                    </a14:imgEffect>
                  </a14:imgLayer>
                </a14:imgProps>
              </a:ext>
            </a:extLst>
          </a:blip>
          <a:srcRect t="7474"/>
          <a:stretch/>
        </p:blipFill>
        <p:spPr>
          <a:xfrm>
            <a:off x="3268454" y="5225294"/>
            <a:ext cx="1524551" cy="1440000"/>
          </a:xfrm>
          <a:prstGeom prst="rect">
            <a:avLst/>
          </a:prstGeom>
        </p:spPr>
      </p:pic>
      <p:pic>
        <p:nvPicPr>
          <p:cNvPr id="8" name="Imagen 7"/>
          <p:cNvPicPr>
            <a:picLocks noChangeAspect="1"/>
          </p:cNvPicPr>
          <p:nvPr/>
        </p:nvPicPr>
        <p:blipFill>
          <a:blip r:embed="rId6">
            <a:extLst>
              <a:ext uri="{BEBA8EAE-BF5A-486C-A8C5-ECC9F3942E4B}">
                <a14:imgProps xmlns:a14="http://schemas.microsoft.com/office/drawing/2010/main">
                  <a14:imgLayer r:embed="rId7">
                    <a14:imgEffect>
                      <a14:backgroundRemoval t="0" b="100000" l="0" r="100000"/>
                    </a14:imgEffect>
                  </a14:imgLayer>
                </a14:imgProps>
              </a:ext>
            </a:extLst>
          </a:blip>
          <a:stretch>
            <a:fillRect/>
          </a:stretch>
        </p:blipFill>
        <p:spPr>
          <a:xfrm>
            <a:off x="5718862" y="5225294"/>
            <a:ext cx="1303984" cy="1440000"/>
          </a:xfrm>
          <a:prstGeom prst="rect">
            <a:avLst/>
          </a:prstGeom>
        </p:spPr>
      </p:pic>
      <p:pic>
        <p:nvPicPr>
          <p:cNvPr id="9" name="Imagen 8"/>
          <p:cNvPicPr>
            <a:picLocks noChangeAspect="1"/>
          </p:cNvPicPr>
          <p:nvPr/>
        </p:nvPicPr>
        <p:blipFill>
          <a:blip r:embed="rId8">
            <a:extLst>
              <a:ext uri="{BEBA8EAE-BF5A-486C-A8C5-ECC9F3942E4B}">
                <a14:imgProps xmlns:a14="http://schemas.microsoft.com/office/drawing/2010/main">
                  <a14:imgLayer r:embed="rId9">
                    <a14:imgEffect>
                      <a14:backgroundRemoval t="0" b="100000" l="0" r="100000"/>
                    </a14:imgEffect>
                  </a14:imgLayer>
                </a14:imgProps>
              </a:ext>
            </a:extLst>
          </a:blip>
          <a:stretch>
            <a:fillRect/>
          </a:stretch>
        </p:blipFill>
        <p:spPr>
          <a:xfrm>
            <a:off x="7948703" y="5225294"/>
            <a:ext cx="1387241" cy="1440000"/>
          </a:xfrm>
          <a:prstGeom prst="rect">
            <a:avLst/>
          </a:prstGeom>
        </p:spPr>
      </p:pic>
      <p:pic>
        <p:nvPicPr>
          <p:cNvPr id="10" name="Imagen 9"/>
          <p:cNvPicPr>
            <a:picLocks noChangeAspect="1"/>
          </p:cNvPicPr>
          <p:nvPr/>
        </p:nvPicPr>
        <p:blipFill>
          <a:blip r:embed="rId10">
            <a:extLst>
              <a:ext uri="{BEBA8EAE-BF5A-486C-A8C5-ECC9F3942E4B}">
                <a14:imgProps xmlns:a14="http://schemas.microsoft.com/office/drawing/2010/main">
                  <a14:imgLayer r:embed="rId11">
                    <a14:imgEffect>
                      <a14:backgroundRemoval t="0" b="100000" l="0" r="100000"/>
                    </a14:imgEffect>
                  </a14:imgLayer>
                </a14:imgProps>
              </a:ext>
            </a:extLst>
          </a:blip>
          <a:stretch>
            <a:fillRect/>
          </a:stretch>
        </p:blipFill>
        <p:spPr>
          <a:xfrm>
            <a:off x="10261800" y="5225294"/>
            <a:ext cx="1460140" cy="1440000"/>
          </a:xfrm>
          <a:prstGeom prst="rect">
            <a:avLst/>
          </a:prstGeom>
        </p:spPr>
      </p:pic>
      <p:sp>
        <p:nvSpPr>
          <p:cNvPr id="11" name="CuadroTexto 10"/>
          <p:cNvSpPr txBox="1"/>
          <p:nvPr/>
        </p:nvSpPr>
        <p:spPr>
          <a:xfrm>
            <a:off x="422579" y="5529795"/>
            <a:ext cx="595035" cy="830997"/>
          </a:xfrm>
          <a:prstGeom prst="rect">
            <a:avLst/>
          </a:prstGeom>
          <a:noFill/>
        </p:spPr>
        <p:txBody>
          <a:bodyPr wrap="none" rtlCol="0">
            <a:spAutoFit/>
          </a:bodyPr>
          <a:lstStyle/>
          <a:p>
            <a:r>
              <a:rPr lang="es-MX" sz="4800" b="1" dirty="0" smtClean="0">
                <a:ln w="9525">
                  <a:solidFill>
                    <a:schemeClr val="bg1"/>
                  </a:solidFill>
                  <a:prstDash val="solid"/>
                </a:ln>
                <a:effectLst>
                  <a:outerShdw blurRad="12700" dist="38100" dir="2700000" algn="tl" rotWithShape="0">
                    <a:schemeClr val="bg1">
                      <a:lumMod val="50000"/>
                    </a:schemeClr>
                  </a:outerShdw>
                </a:effectLst>
                <a:latin typeface="Arial Black" panose="020B0A04020102020204" pitchFamily="34" charset="0"/>
              </a:rPr>
              <a:t>1</a:t>
            </a:r>
            <a:endParaRPr lang="es-MX" sz="4800" b="1" dirty="0">
              <a:ln w="9525">
                <a:solidFill>
                  <a:schemeClr val="bg1"/>
                </a:solidFill>
                <a:prstDash val="solid"/>
              </a:ln>
              <a:effectLst>
                <a:outerShdw blurRad="12700" dist="38100" dir="2700000" algn="tl" rotWithShape="0">
                  <a:schemeClr val="bg1">
                    <a:lumMod val="50000"/>
                  </a:schemeClr>
                </a:outerShdw>
              </a:effectLst>
              <a:latin typeface="Arial Black" panose="020B0A04020102020204" pitchFamily="34" charset="0"/>
            </a:endParaRPr>
          </a:p>
        </p:txBody>
      </p:sp>
      <p:sp>
        <p:nvSpPr>
          <p:cNvPr id="12" name="CuadroTexto 11"/>
          <p:cNvSpPr txBox="1"/>
          <p:nvPr/>
        </p:nvSpPr>
        <p:spPr>
          <a:xfrm>
            <a:off x="2822615" y="5529795"/>
            <a:ext cx="595035" cy="830997"/>
          </a:xfrm>
          <a:prstGeom prst="rect">
            <a:avLst/>
          </a:prstGeom>
          <a:noFill/>
        </p:spPr>
        <p:txBody>
          <a:bodyPr wrap="none" rtlCol="0">
            <a:spAutoFit/>
          </a:bodyPr>
          <a:lstStyle/>
          <a:p>
            <a:r>
              <a:rPr lang="es-MX" sz="4800" b="1" dirty="0" smtClean="0">
                <a:ln w="9525">
                  <a:solidFill>
                    <a:schemeClr val="bg1"/>
                  </a:solidFill>
                  <a:prstDash val="solid"/>
                </a:ln>
                <a:effectLst>
                  <a:outerShdw blurRad="12700" dist="38100" dir="2700000" algn="tl" rotWithShape="0">
                    <a:schemeClr val="bg1">
                      <a:lumMod val="50000"/>
                    </a:schemeClr>
                  </a:outerShdw>
                </a:effectLst>
                <a:latin typeface="Arial Black" panose="020B0A04020102020204" pitchFamily="34" charset="0"/>
              </a:rPr>
              <a:t>2</a:t>
            </a:r>
            <a:endParaRPr lang="es-MX" sz="4800" b="1" dirty="0">
              <a:ln w="9525">
                <a:solidFill>
                  <a:schemeClr val="bg1"/>
                </a:solidFill>
                <a:prstDash val="solid"/>
              </a:ln>
              <a:effectLst>
                <a:outerShdw blurRad="12700" dist="38100" dir="2700000" algn="tl" rotWithShape="0">
                  <a:schemeClr val="bg1">
                    <a:lumMod val="50000"/>
                  </a:schemeClr>
                </a:outerShdw>
              </a:effectLst>
              <a:latin typeface="Arial Black" panose="020B0A04020102020204" pitchFamily="34" charset="0"/>
            </a:endParaRPr>
          </a:p>
        </p:txBody>
      </p:sp>
      <p:sp>
        <p:nvSpPr>
          <p:cNvPr id="13" name="CuadroTexto 12"/>
          <p:cNvSpPr txBox="1"/>
          <p:nvPr/>
        </p:nvSpPr>
        <p:spPr>
          <a:xfrm>
            <a:off x="5153779" y="5547790"/>
            <a:ext cx="595035" cy="830997"/>
          </a:xfrm>
          <a:prstGeom prst="rect">
            <a:avLst/>
          </a:prstGeom>
          <a:noFill/>
        </p:spPr>
        <p:txBody>
          <a:bodyPr wrap="none" rtlCol="0">
            <a:spAutoFit/>
          </a:bodyPr>
          <a:lstStyle/>
          <a:p>
            <a:r>
              <a:rPr lang="es-MX" sz="4800" b="1" dirty="0" smtClean="0">
                <a:ln w="9525">
                  <a:solidFill>
                    <a:schemeClr val="bg1"/>
                  </a:solidFill>
                  <a:prstDash val="solid"/>
                </a:ln>
                <a:effectLst>
                  <a:outerShdw blurRad="12700" dist="38100" dir="2700000" algn="tl" rotWithShape="0">
                    <a:schemeClr val="bg1">
                      <a:lumMod val="50000"/>
                    </a:schemeClr>
                  </a:outerShdw>
                </a:effectLst>
                <a:latin typeface="Arial Black" panose="020B0A04020102020204" pitchFamily="34" charset="0"/>
              </a:rPr>
              <a:t>3</a:t>
            </a:r>
            <a:endParaRPr lang="es-MX" sz="4800" b="1" dirty="0">
              <a:ln w="9525">
                <a:solidFill>
                  <a:schemeClr val="bg1"/>
                </a:solidFill>
                <a:prstDash val="solid"/>
              </a:ln>
              <a:effectLst>
                <a:outerShdw blurRad="12700" dist="38100" dir="2700000" algn="tl" rotWithShape="0">
                  <a:schemeClr val="bg1">
                    <a:lumMod val="50000"/>
                  </a:schemeClr>
                </a:outerShdw>
              </a:effectLst>
              <a:latin typeface="Arial Black" panose="020B0A04020102020204" pitchFamily="34" charset="0"/>
            </a:endParaRPr>
          </a:p>
        </p:txBody>
      </p:sp>
      <p:sp>
        <p:nvSpPr>
          <p:cNvPr id="14" name="CuadroTexto 13"/>
          <p:cNvSpPr txBox="1"/>
          <p:nvPr/>
        </p:nvSpPr>
        <p:spPr>
          <a:xfrm>
            <a:off x="7353667" y="5571208"/>
            <a:ext cx="595035" cy="830997"/>
          </a:xfrm>
          <a:prstGeom prst="rect">
            <a:avLst/>
          </a:prstGeom>
          <a:noFill/>
        </p:spPr>
        <p:txBody>
          <a:bodyPr wrap="none" rtlCol="0">
            <a:spAutoFit/>
          </a:bodyPr>
          <a:lstStyle/>
          <a:p>
            <a:r>
              <a:rPr lang="es-MX" sz="4800" b="1" dirty="0" smtClean="0">
                <a:ln w="9525">
                  <a:solidFill>
                    <a:schemeClr val="bg1"/>
                  </a:solidFill>
                  <a:prstDash val="solid"/>
                </a:ln>
                <a:effectLst>
                  <a:outerShdw blurRad="12700" dist="38100" dir="2700000" algn="tl" rotWithShape="0">
                    <a:schemeClr val="bg1">
                      <a:lumMod val="50000"/>
                    </a:schemeClr>
                  </a:outerShdw>
                </a:effectLst>
                <a:latin typeface="Arial Black" panose="020B0A04020102020204" pitchFamily="34" charset="0"/>
              </a:rPr>
              <a:t>4</a:t>
            </a:r>
            <a:endParaRPr lang="es-MX" sz="4800" b="1" dirty="0">
              <a:ln w="9525">
                <a:solidFill>
                  <a:schemeClr val="bg1"/>
                </a:solidFill>
                <a:prstDash val="solid"/>
              </a:ln>
              <a:effectLst>
                <a:outerShdw blurRad="12700" dist="38100" dir="2700000" algn="tl" rotWithShape="0">
                  <a:schemeClr val="bg1">
                    <a:lumMod val="50000"/>
                  </a:schemeClr>
                </a:outerShdw>
              </a:effectLst>
              <a:latin typeface="Arial Black" panose="020B0A04020102020204" pitchFamily="34" charset="0"/>
            </a:endParaRPr>
          </a:p>
        </p:txBody>
      </p:sp>
      <p:sp>
        <p:nvSpPr>
          <p:cNvPr id="15" name="CuadroTexto 14"/>
          <p:cNvSpPr txBox="1"/>
          <p:nvPr/>
        </p:nvSpPr>
        <p:spPr>
          <a:xfrm>
            <a:off x="9817467" y="5571208"/>
            <a:ext cx="595035" cy="830997"/>
          </a:xfrm>
          <a:prstGeom prst="rect">
            <a:avLst/>
          </a:prstGeom>
          <a:noFill/>
        </p:spPr>
        <p:txBody>
          <a:bodyPr wrap="none" rtlCol="0">
            <a:spAutoFit/>
          </a:bodyPr>
          <a:lstStyle/>
          <a:p>
            <a:r>
              <a:rPr lang="es-MX" sz="4800" b="1" dirty="0" smtClean="0">
                <a:ln w="9525">
                  <a:solidFill>
                    <a:schemeClr val="bg1"/>
                  </a:solidFill>
                  <a:prstDash val="solid"/>
                </a:ln>
                <a:effectLst>
                  <a:outerShdw blurRad="12700" dist="38100" dir="2700000" algn="tl" rotWithShape="0">
                    <a:schemeClr val="bg1">
                      <a:lumMod val="50000"/>
                    </a:schemeClr>
                  </a:outerShdw>
                </a:effectLst>
                <a:latin typeface="Arial Black" panose="020B0A04020102020204" pitchFamily="34" charset="0"/>
              </a:rPr>
              <a:t>5</a:t>
            </a:r>
            <a:endParaRPr lang="es-MX" sz="4800" b="1" dirty="0">
              <a:ln w="9525">
                <a:solidFill>
                  <a:schemeClr val="bg1"/>
                </a:solidFill>
                <a:prstDash val="solid"/>
              </a:ln>
              <a:effectLst>
                <a:outerShdw blurRad="12700" dist="38100" dir="2700000" algn="tl" rotWithShape="0">
                  <a:schemeClr val="bg1">
                    <a:lumMod val="50000"/>
                  </a:schemeClr>
                </a:outerShdw>
              </a:effectLst>
              <a:latin typeface="Arial Black" panose="020B0A04020102020204" pitchFamily="34" charset="0"/>
            </a:endParaRPr>
          </a:p>
        </p:txBody>
      </p:sp>
    </p:spTree>
    <p:extLst>
      <p:ext uri="{BB962C8B-B14F-4D97-AF65-F5344CB8AC3E}">
        <p14:creationId xmlns:p14="http://schemas.microsoft.com/office/powerpoint/2010/main" val="21897147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250" fill="hold"/>
                                        <p:tgtEl>
                                          <p:spTgt spid="2"/>
                                        </p:tgtEl>
                                        <p:attrNameLst>
                                          <p:attrName>ppt_x</p:attrName>
                                        </p:attrNameLst>
                                      </p:cBhvr>
                                      <p:tavLst>
                                        <p:tav tm="0">
                                          <p:val>
                                            <p:strVal val="0-#ppt_w/2"/>
                                          </p:val>
                                        </p:tav>
                                        <p:tav tm="100000">
                                          <p:val>
                                            <p:strVal val="#ppt_x"/>
                                          </p:val>
                                        </p:tav>
                                      </p:tavLst>
                                    </p:anim>
                                    <p:anim calcmode="lin" valueType="num">
                                      <p:cBhvr additive="base">
                                        <p:cTn id="8" dur="12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42" presetClass="entr" presetSubtype="0" fill="hold" grpId="0" nodeType="afterEffect">
                                  <p:stCondLst>
                                    <p:cond delay="10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1000"/>
                                        <p:tgtEl>
                                          <p:spTgt spid="5">
                                            <p:txEl>
                                              <p:pRg st="0" end="0"/>
                                            </p:txEl>
                                          </p:spTgt>
                                        </p:tgtEl>
                                      </p:cBhvr>
                                    </p:animEffect>
                                    <p:anim calcmode="lin" valueType="num">
                                      <p:cBhvr>
                                        <p:cTn id="13"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3250"/>
                            </p:stCondLst>
                            <p:childTnLst>
                              <p:par>
                                <p:cTn id="16" presetID="42" presetClass="entr" presetSubtype="0" fill="hold" grpId="0" nodeType="afterEffect">
                                  <p:stCondLst>
                                    <p:cond delay="100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fade">
                                      <p:cBhvr>
                                        <p:cTn id="18" dur="1000"/>
                                        <p:tgtEl>
                                          <p:spTgt spid="5">
                                            <p:txEl>
                                              <p:pRg st="1" end="1"/>
                                            </p:txEl>
                                          </p:spTgt>
                                        </p:tgtEl>
                                      </p:cBhvr>
                                    </p:animEffect>
                                    <p:anim calcmode="lin" valueType="num">
                                      <p:cBhvr>
                                        <p:cTn id="19"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21" fill="hold">
                            <p:stCondLst>
                              <p:cond delay="5250"/>
                            </p:stCondLst>
                            <p:childTnLst>
                              <p:par>
                                <p:cTn id="22" presetID="42" presetClass="entr" presetSubtype="0" fill="hold" grpId="0" nodeType="afterEffect">
                                  <p:stCondLst>
                                    <p:cond delay="100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1000"/>
                                        <p:tgtEl>
                                          <p:spTgt spid="5">
                                            <p:txEl>
                                              <p:pRg st="2" end="2"/>
                                            </p:txEl>
                                          </p:spTgt>
                                        </p:tgtEl>
                                      </p:cBhvr>
                                    </p:animEffect>
                                    <p:anim calcmode="lin" valueType="num">
                                      <p:cBhvr>
                                        <p:cTn id="2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par>
                          <p:cTn id="27" fill="hold">
                            <p:stCondLst>
                              <p:cond delay="7250"/>
                            </p:stCondLst>
                            <p:childTnLst>
                              <p:par>
                                <p:cTn id="28" presetID="42" presetClass="entr" presetSubtype="0" fill="hold" grpId="0" nodeType="afterEffect">
                                  <p:stCondLst>
                                    <p:cond delay="100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1000"/>
                                        <p:tgtEl>
                                          <p:spTgt spid="5">
                                            <p:txEl>
                                              <p:pRg st="3" end="3"/>
                                            </p:txEl>
                                          </p:spTgt>
                                        </p:tgtEl>
                                      </p:cBhvr>
                                    </p:animEffect>
                                    <p:anim calcmode="lin" valueType="num">
                                      <p:cBhvr>
                                        <p:cTn id="31"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par>
                          <p:cTn id="33" fill="hold">
                            <p:stCondLst>
                              <p:cond delay="9250"/>
                            </p:stCondLst>
                            <p:childTnLst>
                              <p:par>
                                <p:cTn id="34" presetID="42" presetClass="entr" presetSubtype="0" fill="hold" grpId="0" nodeType="afterEffect">
                                  <p:stCondLst>
                                    <p:cond delay="1000"/>
                                  </p:stCondLst>
                                  <p:childTnLst>
                                    <p:set>
                                      <p:cBhvr>
                                        <p:cTn id="35" dur="1" fill="hold">
                                          <p:stCondLst>
                                            <p:cond delay="0"/>
                                          </p:stCondLst>
                                        </p:cTn>
                                        <p:tgtEl>
                                          <p:spTgt spid="5">
                                            <p:txEl>
                                              <p:pRg st="4" end="4"/>
                                            </p:txEl>
                                          </p:spTgt>
                                        </p:tgtEl>
                                        <p:attrNameLst>
                                          <p:attrName>style.visibility</p:attrName>
                                        </p:attrNameLst>
                                      </p:cBhvr>
                                      <p:to>
                                        <p:strVal val="visible"/>
                                      </p:to>
                                    </p:set>
                                    <p:animEffect transition="in" filter="fade">
                                      <p:cBhvr>
                                        <p:cTn id="36" dur="1000"/>
                                        <p:tgtEl>
                                          <p:spTgt spid="5">
                                            <p:txEl>
                                              <p:pRg st="4" end="4"/>
                                            </p:txEl>
                                          </p:spTgt>
                                        </p:tgtEl>
                                      </p:cBhvr>
                                    </p:animEffect>
                                    <p:anim calcmode="lin" valueType="num">
                                      <p:cBhvr>
                                        <p:cTn id="3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par>
                          <p:cTn id="39" fill="hold">
                            <p:stCondLst>
                              <p:cond delay="11250"/>
                            </p:stCondLst>
                            <p:childTnLst>
                              <p:par>
                                <p:cTn id="40" presetID="53" presetClass="entr" presetSubtype="16"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par>
                          <p:cTn id="45" fill="hold">
                            <p:stCondLst>
                              <p:cond delay="11750"/>
                            </p:stCondLst>
                            <p:childTnLst>
                              <p:par>
                                <p:cTn id="46" presetID="53" presetClass="entr" presetSubtype="16"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p:cTn id="48" dur="500" fill="hold"/>
                                        <p:tgtEl>
                                          <p:spTgt spid="6"/>
                                        </p:tgtEl>
                                        <p:attrNameLst>
                                          <p:attrName>ppt_w</p:attrName>
                                        </p:attrNameLst>
                                      </p:cBhvr>
                                      <p:tavLst>
                                        <p:tav tm="0">
                                          <p:val>
                                            <p:fltVal val="0"/>
                                          </p:val>
                                        </p:tav>
                                        <p:tav tm="100000">
                                          <p:val>
                                            <p:strVal val="#ppt_w"/>
                                          </p:val>
                                        </p:tav>
                                      </p:tavLst>
                                    </p:anim>
                                    <p:anim calcmode="lin" valueType="num">
                                      <p:cBhvr>
                                        <p:cTn id="49" dur="500" fill="hold"/>
                                        <p:tgtEl>
                                          <p:spTgt spid="6"/>
                                        </p:tgtEl>
                                        <p:attrNameLst>
                                          <p:attrName>ppt_h</p:attrName>
                                        </p:attrNameLst>
                                      </p:cBhvr>
                                      <p:tavLst>
                                        <p:tav tm="0">
                                          <p:val>
                                            <p:fltVal val="0"/>
                                          </p:val>
                                        </p:tav>
                                        <p:tav tm="100000">
                                          <p:val>
                                            <p:strVal val="#ppt_h"/>
                                          </p:val>
                                        </p:tav>
                                      </p:tavLst>
                                    </p:anim>
                                    <p:animEffect transition="in" filter="fade">
                                      <p:cBhvr>
                                        <p:cTn id="50" dur="500"/>
                                        <p:tgtEl>
                                          <p:spTgt spid="6"/>
                                        </p:tgtEl>
                                      </p:cBhvr>
                                    </p:animEffect>
                                  </p:childTnLst>
                                </p:cTn>
                              </p:par>
                            </p:childTnLst>
                          </p:cTn>
                        </p:par>
                        <p:par>
                          <p:cTn id="51" fill="hold">
                            <p:stCondLst>
                              <p:cond delay="12250"/>
                            </p:stCondLst>
                            <p:childTnLst>
                              <p:par>
                                <p:cTn id="52" presetID="53" presetClass="entr" presetSubtype="16"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childTnLst>
                          </p:cTn>
                        </p:par>
                        <p:par>
                          <p:cTn id="57" fill="hold">
                            <p:stCondLst>
                              <p:cond delay="12750"/>
                            </p:stCondLst>
                            <p:childTnLst>
                              <p:par>
                                <p:cTn id="58" presetID="53" presetClass="entr" presetSubtype="16" fill="hold" nodeType="after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p:cTn id="60" dur="500" fill="hold"/>
                                        <p:tgtEl>
                                          <p:spTgt spid="7"/>
                                        </p:tgtEl>
                                        <p:attrNameLst>
                                          <p:attrName>ppt_w</p:attrName>
                                        </p:attrNameLst>
                                      </p:cBhvr>
                                      <p:tavLst>
                                        <p:tav tm="0">
                                          <p:val>
                                            <p:fltVal val="0"/>
                                          </p:val>
                                        </p:tav>
                                        <p:tav tm="100000">
                                          <p:val>
                                            <p:strVal val="#ppt_w"/>
                                          </p:val>
                                        </p:tav>
                                      </p:tavLst>
                                    </p:anim>
                                    <p:anim calcmode="lin" valueType="num">
                                      <p:cBhvr>
                                        <p:cTn id="61" dur="500" fill="hold"/>
                                        <p:tgtEl>
                                          <p:spTgt spid="7"/>
                                        </p:tgtEl>
                                        <p:attrNameLst>
                                          <p:attrName>ppt_h</p:attrName>
                                        </p:attrNameLst>
                                      </p:cBhvr>
                                      <p:tavLst>
                                        <p:tav tm="0">
                                          <p:val>
                                            <p:fltVal val="0"/>
                                          </p:val>
                                        </p:tav>
                                        <p:tav tm="100000">
                                          <p:val>
                                            <p:strVal val="#ppt_h"/>
                                          </p:val>
                                        </p:tav>
                                      </p:tavLst>
                                    </p:anim>
                                    <p:animEffect transition="in" filter="fade">
                                      <p:cBhvr>
                                        <p:cTn id="62" dur="500"/>
                                        <p:tgtEl>
                                          <p:spTgt spid="7"/>
                                        </p:tgtEl>
                                      </p:cBhvr>
                                    </p:animEffect>
                                  </p:childTnLst>
                                </p:cTn>
                              </p:par>
                            </p:childTnLst>
                          </p:cTn>
                        </p:par>
                        <p:par>
                          <p:cTn id="63" fill="hold">
                            <p:stCondLst>
                              <p:cond delay="13250"/>
                            </p:stCondLst>
                            <p:childTnLst>
                              <p:par>
                                <p:cTn id="64" presetID="53" presetClass="entr" presetSubtype="16"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childTnLst>
                          </p:cTn>
                        </p:par>
                        <p:par>
                          <p:cTn id="69" fill="hold">
                            <p:stCondLst>
                              <p:cond delay="13750"/>
                            </p:stCondLst>
                            <p:childTnLst>
                              <p:par>
                                <p:cTn id="70" presetID="53" presetClass="entr" presetSubtype="16" fill="hold" nodeType="afterEffect">
                                  <p:stCondLst>
                                    <p:cond delay="0"/>
                                  </p:stCondLst>
                                  <p:childTnLst>
                                    <p:set>
                                      <p:cBhvr>
                                        <p:cTn id="71" dur="1" fill="hold">
                                          <p:stCondLst>
                                            <p:cond delay="0"/>
                                          </p:stCondLst>
                                        </p:cTn>
                                        <p:tgtEl>
                                          <p:spTgt spid="8"/>
                                        </p:tgtEl>
                                        <p:attrNameLst>
                                          <p:attrName>style.visibility</p:attrName>
                                        </p:attrNameLst>
                                      </p:cBhvr>
                                      <p:to>
                                        <p:strVal val="visible"/>
                                      </p:to>
                                    </p:set>
                                    <p:anim calcmode="lin" valueType="num">
                                      <p:cBhvr>
                                        <p:cTn id="72" dur="500" fill="hold"/>
                                        <p:tgtEl>
                                          <p:spTgt spid="8"/>
                                        </p:tgtEl>
                                        <p:attrNameLst>
                                          <p:attrName>ppt_w</p:attrName>
                                        </p:attrNameLst>
                                      </p:cBhvr>
                                      <p:tavLst>
                                        <p:tav tm="0">
                                          <p:val>
                                            <p:fltVal val="0"/>
                                          </p:val>
                                        </p:tav>
                                        <p:tav tm="100000">
                                          <p:val>
                                            <p:strVal val="#ppt_w"/>
                                          </p:val>
                                        </p:tav>
                                      </p:tavLst>
                                    </p:anim>
                                    <p:anim calcmode="lin" valueType="num">
                                      <p:cBhvr>
                                        <p:cTn id="73" dur="500" fill="hold"/>
                                        <p:tgtEl>
                                          <p:spTgt spid="8"/>
                                        </p:tgtEl>
                                        <p:attrNameLst>
                                          <p:attrName>ppt_h</p:attrName>
                                        </p:attrNameLst>
                                      </p:cBhvr>
                                      <p:tavLst>
                                        <p:tav tm="0">
                                          <p:val>
                                            <p:fltVal val="0"/>
                                          </p:val>
                                        </p:tav>
                                        <p:tav tm="100000">
                                          <p:val>
                                            <p:strVal val="#ppt_h"/>
                                          </p:val>
                                        </p:tav>
                                      </p:tavLst>
                                    </p:anim>
                                    <p:animEffect transition="in" filter="fade">
                                      <p:cBhvr>
                                        <p:cTn id="74" dur="500"/>
                                        <p:tgtEl>
                                          <p:spTgt spid="8"/>
                                        </p:tgtEl>
                                      </p:cBhvr>
                                    </p:animEffect>
                                  </p:childTnLst>
                                </p:cTn>
                              </p:par>
                            </p:childTnLst>
                          </p:cTn>
                        </p:par>
                        <p:par>
                          <p:cTn id="75" fill="hold">
                            <p:stCondLst>
                              <p:cond delay="14250"/>
                            </p:stCondLst>
                            <p:childTnLst>
                              <p:par>
                                <p:cTn id="76" presetID="53" presetClass="entr" presetSubtype="16" fill="hold" grpId="0" nodeType="afterEffect">
                                  <p:stCondLst>
                                    <p:cond delay="0"/>
                                  </p:stCondLst>
                                  <p:childTnLst>
                                    <p:set>
                                      <p:cBhvr>
                                        <p:cTn id="77" dur="1" fill="hold">
                                          <p:stCondLst>
                                            <p:cond delay="0"/>
                                          </p:stCondLst>
                                        </p:cTn>
                                        <p:tgtEl>
                                          <p:spTgt spid="14"/>
                                        </p:tgtEl>
                                        <p:attrNameLst>
                                          <p:attrName>style.visibility</p:attrName>
                                        </p:attrNameLst>
                                      </p:cBhvr>
                                      <p:to>
                                        <p:strVal val="visible"/>
                                      </p:to>
                                    </p:set>
                                    <p:anim calcmode="lin" valueType="num">
                                      <p:cBhvr>
                                        <p:cTn id="78" dur="500" fill="hold"/>
                                        <p:tgtEl>
                                          <p:spTgt spid="14"/>
                                        </p:tgtEl>
                                        <p:attrNameLst>
                                          <p:attrName>ppt_w</p:attrName>
                                        </p:attrNameLst>
                                      </p:cBhvr>
                                      <p:tavLst>
                                        <p:tav tm="0">
                                          <p:val>
                                            <p:fltVal val="0"/>
                                          </p:val>
                                        </p:tav>
                                        <p:tav tm="100000">
                                          <p:val>
                                            <p:strVal val="#ppt_w"/>
                                          </p:val>
                                        </p:tav>
                                      </p:tavLst>
                                    </p:anim>
                                    <p:anim calcmode="lin" valueType="num">
                                      <p:cBhvr>
                                        <p:cTn id="79" dur="500" fill="hold"/>
                                        <p:tgtEl>
                                          <p:spTgt spid="14"/>
                                        </p:tgtEl>
                                        <p:attrNameLst>
                                          <p:attrName>ppt_h</p:attrName>
                                        </p:attrNameLst>
                                      </p:cBhvr>
                                      <p:tavLst>
                                        <p:tav tm="0">
                                          <p:val>
                                            <p:fltVal val="0"/>
                                          </p:val>
                                        </p:tav>
                                        <p:tav tm="100000">
                                          <p:val>
                                            <p:strVal val="#ppt_h"/>
                                          </p:val>
                                        </p:tav>
                                      </p:tavLst>
                                    </p:anim>
                                    <p:animEffect transition="in" filter="fade">
                                      <p:cBhvr>
                                        <p:cTn id="80" dur="500"/>
                                        <p:tgtEl>
                                          <p:spTgt spid="14"/>
                                        </p:tgtEl>
                                      </p:cBhvr>
                                    </p:animEffect>
                                  </p:childTnLst>
                                </p:cTn>
                              </p:par>
                            </p:childTnLst>
                          </p:cTn>
                        </p:par>
                        <p:par>
                          <p:cTn id="81" fill="hold">
                            <p:stCondLst>
                              <p:cond delay="14750"/>
                            </p:stCondLst>
                            <p:childTnLst>
                              <p:par>
                                <p:cTn id="82" presetID="53" presetClass="entr" presetSubtype="16" fill="hold" nodeType="after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p:cTn id="84" dur="500" fill="hold"/>
                                        <p:tgtEl>
                                          <p:spTgt spid="9"/>
                                        </p:tgtEl>
                                        <p:attrNameLst>
                                          <p:attrName>ppt_w</p:attrName>
                                        </p:attrNameLst>
                                      </p:cBhvr>
                                      <p:tavLst>
                                        <p:tav tm="0">
                                          <p:val>
                                            <p:fltVal val="0"/>
                                          </p:val>
                                        </p:tav>
                                        <p:tav tm="100000">
                                          <p:val>
                                            <p:strVal val="#ppt_w"/>
                                          </p:val>
                                        </p:tav>
                                      </p:tavLst>
                                    </p:anim>
                                    <p:anim calcmode="lin" valueType="num">
                                      <p:cBhvr>
                                        <p:cTn id="85" dur="500" fill="hold"/>
                                        <p:tgtEl>
                                          <p:spTgt spid="9"/>
                                        </p:tgtEl>
                                        <p:attrNameLst>
                                          <p:attrName>ppt_h</p:attrName>
                                        </p:attrNameLst>
                                      </p:cBhvr>
                                      <p:tavLst>
                                        <p:tav tm="0">
                                          <p:val>
                                            <p:fltVal val="0"/>
                                          </p:val>
                                        </p:tav>
                                        <p:tav tm="100000">
                                          <p:val>
                                            <p:strVal val="#ppt_h"/>
                                          </p:val>
                                        </p:tav>
                                      </p:tavLst>
                                    </p:anim>
                                    <p:animEffect transition="in" filter="fade">
                                      <p:cBhvr>
                                        <p:cTn id="86" dur="500"/>
                                        <p:tgtEl>
                                          <p:spTgt spid="9"/>
                                        </p:tgtEl>
                                      </p:cBhvr>
                                    </p:animEffect>
                                  </p:childTnLst>
                                </p:cTn>
                              </p:par>
                            </p:childTnLst>
                          </p:cTn>
                        </p:par>
                        <p:par>
                          <p:cTn id="87" fill="hold">
                            <p:stCondLst>
                              <p:cond delay="15250"/>
                            </p:stCondLst>
                            <p:childTnLst>
                              <p:par>
                                <p:cTn id="88" presetID="53" presetClass="entr" presetSubtype="16" fill="hold" grpId="0" nodeType="afterEffect">
                                  <p:stCondLst>
                                    <p:cond delay="0"/>
                                  </p:stCondLst>
                                  <p:childTnLst>
                                    <p:set>
                                      <p:cBhvr>
                                        <p:cTn id="89" dur="1" fill="hold">
                                          <p:stCondLst>
                                            <p:cond delay="0"/>
                                          </p:stCondLst>
                                        </p:cTn>
                                        <p:tgtEl>
                                          <p:spTgt spid="15"/>
                                        </p:tgtEl>
                                        <p:attrNameLst>
                                          <p:attrName>style.visibility</p:attrName>
                                        </p:attrNameLst>
                                      </p:cBhvr>
                                      <p:to>
                                        <p:strVal val="visible"/>
                                      </p:to>
                                    </p:set>
                                    <p:anim calcmode="lin" valueType="num">
                                      <p:cBhvr>
                                        <p:cTn id="90" dur="500" fill="hold"/>
                                        <p:tgtEl>
                                          <p:spTgt spid="15"/>
                                        </p:tgtEl>
                                        <p:attrNameLst>
                                          <p:attrName>ppt_w</p:attrName>
                                        </p:attrNameLst>
                                      </p:cBhvr>
                                      <p:tavLst>
                                        <p:tav tm="0">
                                          <p:val>
                                            <p:fltVal val="0"/>
                                          </p:val>
                                        </p:tav>
                                        <p:tav tm="100000">
                                          <p:val>
                                            <p:strVal val="#ppt_w"/>
                                          </p:val>
                                        </p:tav>
                                      </p:tavLst>
                                    </p:anim>
                                    <p:anim calcmode="lin" valueType="num">
                                      <p:cBhvr>
                                        <p:cTn id="91" dur="500" fill="hold"/>
                                        <p:tgtEl>
                                          <p:spTgt spid="15"/>
                                        </p:tgtEl>
                                        <p:attrNameLst>
                                          <p:attrName>ppt_h</p:attrName>
                                        </p:attrNameLst>
                                      </p:cBhvr>
                                      <p:tavLst>
                                        <p:tav tm="0">
                                          <p:val>
                                            <p:fltVal val="0"/>
                                          </p:val>
                                        </p:tav>
                                        <p:tav tm="100000">
                                          <p:val>
                                            <p:strVal val="#ppt_h"/>
                                          </p:val>
                                        </p:tav>
                                      </p:tavLst>
                                    </p:anim>
                                    <p:animEffect transition="in" filter="fade">
                                      <p:cBhvr>
                                        <p:cTn id="92" dur="500"/>
                                        <p:tgtEl>
                                          <p:spTgt spid="15"/>
                                        </p:tgtEl>
                                      </p:cBhvr>
                                    </p:animEffect>
                                  </p:childTnLst>
                                </p:cTn>
                              </p:par>
                            </p:childTnLst>
                          </p:cTn>
                        </p:par>
                        <p:par>
                          <p:cTn id="93" fill="hold">
                            <p:stCondLst>
                              <p:cond delay="15750"/>
                            </p:stCondLst>
                            <p:childTnLst>
                              <p:par>
                                <p:cTn id="94" presetID="53" presetClass="entr" presetSubtype="16" fill="hold" nodeType="afterEffect">
                                  <p:stCondLst>
                                    <p:cond delay="0"/>
                                  </p:stCondLst>
                                  <p:childTnLst>
                                    <p:set>
                                      <p:cBhvr>
                                        <p:cTn id="95" dur="1" fill="hold">
                                          <p:stCondLst>
                                            <p:cond delay="0"/>
                                          </p:stCondLst>
                                        </p:cTn>
                                        <p:tgtEl>
                                          <p:spTgt spid="10"/>
                                        </p:tgtEl>
                                        <p:attrNameLst>
                                          <p:attrName>style.visibility</p:attrName>
                                        </p:attrNameLst>
                                      </p:cBhvr>
                                      <p:to>
                                        <p:strVal val="visible"/>
                                      </p:to>
                                    </p:set>
                                    <p:anim calcmode="lin" valueType="num">
                                      <p:cBhvr>
                                        <p:cTn id="96" dur="500" fill="hold"/>
                                        <p:tgtEl>
                                          <p:spTgt spid="10"/>
                                        </p:tgtEl>
                                        <p:attrNameLst>
                                          <p:attrName>ppt_w</p:attrName>
                                        </p:attrNameLst>
                                      </p:cBhvr>
                                      <p:tavLst>
                                        <p:tav tm="0">
                                          <p:val>
                                            <p:fltVal val="0"/>
                                          </p:val>
                                        </p:tav>
                                        <p:tav tm="100000">
                                          <p:val>
                                            <p:strVal val="#ppt_w"/>
                                          </p:val>
                                        </p:tav>
                                      </p:tavLst>
                                    </p:anim>
                                    <p:anim calcmode="lin" valueType="num">
                                      <p:cBhvr>
                                        <p:cTn id="97" dur="500" fill="hold"/>
                                        <p:tgtEl>
                                          <p:spTgt spid="10"/>
                                        </p:tgtEl>
                                        <p:attrNameLst>
                                          <p:attrName>ppt_h</p:attrName>
                                        </p:attrNameLst>
                                      </p:cBhvr>
                                      <p:tavLst>
                                        <p:tav tm="0">
                                          <p:val>
                                            <p:fltVal val="0"/>
                                          </p:val>
                                        </p:tav>
                                        <p:tav tm="100000">
                                          <p:val>
                                            <p:strVal val="#ppt_h"/>
                                          </p:val>
                                        </p:tav>
                                      </p:tavLst>
                                    </p:anim>
                                    <p:animEffect transition="in" filter="fade">
                                      <p:cBhvr>
                                        <p:cTn id="9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11" grpId="0"/>
      <p:bldP spid="12" grpId="0"/>
      <p:bldP spid="13" grpId="0"/>
      <p:bldP spid="14" grpId="0"/>
      <p:bldP spid="15"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06400" y="141085"/>
            <a:ext cx="11023600" cy="887615"/>
          </a:xfrm>
        </p:spPr>
        <p:txBody>
          <a:bodyPr/>
          <a:lstStyle/>
          <a:p>
            <a:r>
              <a:rPr lang="es-MX" dirty="0" err="1" smtClean="0"/>
              <a:t>Write</a:t>
            </a:r>
            <a:r>
              <a:rPr lang="es-MX" dirty="0" smtClean="0"/>
              <a:t> 5 </a:t>
            </a:r>
            <a:r>
              <a:rPr lang="es-MX" dirty="0" err="1" smtClean="0"/>
              <a:t>sentences</a:t>
            </a:r>
            <a:r>
              <a:rPr lang="es-MX" dirty="0" smtClean="0"/>
              <a:t> </a:t>
            </a:r>
            <a:r>
              <a:rPr lang="es-MX" dirty="0" err="1" smtClean="0"/>
              <a:t>using</a:t>
            </a:r>
            <a:r>
              <a:rPr lang="es-MX" dirty="0" smtClean="0"/>
              <a:t> </a:t>
            </a:r>
            <a:r>
              <a:rPr lang="es-MX" dirty="0" err="1" smtClean="0"/>
              <a:t>adjectives</a:t>
            </a:r>
            <a:endParaRPr lang="es-MX" dirty="0"/>
          </a:p>
        </p:txBody>
      </p:sp>
      <p:sp>
        <p:nvSpPr>
          <p:cNvPr id="3" name="Marcador de contenido 2"/>
          <p:cNvSpPr>
            <a:spLocks noGrp="1"/>
          </p:cNvSpPr>
          <p:nvPr>
            <p:ph idx="1"/>
          </p:nvPr>
        </p:nvSpPr>
        <p:spPr>
          <a:xfrm>
            <a:off x="406400" y="1041401"/>
            <a:ext cx="10178322" cy="5219699"/>
          </a:xfrm>
        </p:spPr>
        <p:txBody>
          <a:bodyPr>
            <a:normAutofit/>
          </a:bodyPr>
          <a:lstStyle/>
          <a:p>
            <a:pPr marL="0" indent="0">
              <a:buNone/>
            </a:pPr>
            <a:r>
              <a:rPr lang="en-GB" sz="4000" dirty="0" smtClean="0">
                <a:solidFill>
                  <a:schemeClr val="tx1"/>
                </a:solidFill>
              </a:rPr>
              <a:t>Describe the way you felt…</a:t>
            </a:r>
          </a:p>
          <a:p>
            <a:pPr marL="742950" indent="-742950">
              <a:buFont typeface="+mj-lt"/>
              <a:buAutoNum type="arabicPeriod"/>
            </a:pPr>
            <a:r>
              <a:rPr lang="en-GB" sz="4000" dirty="0" smtClean="0">
                <a:solidFill>
                  <a:schemeClr val="tx1"/>
                </a:solidFill>
              </a:rPr>
              <a:t>Last night ________________________.</a:t>
            </a:r>
          </a:p>
          <a:p>
            <a:pPr marL="742950" indent="-742950">
              <a:buFont typeface="+mj-lt"/>
              <a:buAutoNum type="arabicPeriod"/>
            </a:pPr>
            <a:r>
              <a:rPr lang="en-GB" sz="4000" dirty="0" smtClean="0">
                <a:solidFill>
                  <a:schemeClr val="tx1"/>
                </a:solidFill>
              </a:rPr>
              <a:t>Three days ago ____________________.</a:t>
            </a:r>
          </a:p>
          <a:p>
            <a:pPr marL="742950" indent="-742950">
              <a:buFont typeface="+mj-lt"/>
              <a:buAutoNum type="arabicPeriod"/>
            </a:pPr>
            <a:r>
              <a:rPr lang="en-GB" sz="4000" dirty="0" smtClean="0">
                <a:solidFill>
                  <a:schemeClr val="tx1"/>
                </a:solidFill>
              </a:rPr>
              <a:t>Last </a:t>
            </a:r>
            <a:r>
              <a:rPr lang="en-GB" sz="4000" smtClean="0">
                <a:solidFill>
                  <a:schemeClr val="tx1"/>
                </a:solidFill>
              </a:rPr>
              <a:t>weekend</a:t>
            </a:r>
            <a:r>
              <a:rPr lang="en-GB" sz="4000">
                <a:solidFill>
                  <a:schemeClr val="tx1"/>
                </a:solidFill>
              </a:rPr>
              <a:t> </a:t>
            </a:r>
            <a:r>
              <a:rPr lang="en-GB" sz="4000" smtClean="0">
                <a:solidFill>
                  <a:schemeClr val="tx1"/>
                </a:solidFill>
              </a:rPr>
              <a:t>_____________________.</a:t>
            </a:r>
            <a:endParaRPr lang="en-GB" sz="4000" dirty="0" smtClean="0">
              <a:solidFill>
                <a:schemeClr val="tx1"/>
              </a:solidFill>
            </a:endParaRPr>
          </a:p>
          <a:p>
            <a:pPr marL="742950" indent="-742950">
              <a:buFont typeface="+mj-lt"/>
              <a:buAutoNum type="arabicPeriod"/>
            </a:pPr>
            <a:r>
              <a:rPr lang="en-GB" sz="4000" dirty="0" smtClean="0">
                <a:solidFill>
                  <a:schemeClr val="tx1"/>
                </a:solidFill>
              </a:rPr>
              <a:t>Last holiday</a:t>
            </a:r>
            <a:r>
              <a:rPr lang="en-GB" sz="4000" dirty="0">
                <a:solidFill>
                  <a:schemeClr val="tx1"/>
                </a:solidFill>
              </a:rPr>
              <a:t> </a:t>
            </a:r>
            <a:r>
              <a:rPr lang="en-GB" sz="4000" dirty="0" smtClean="0">
                <a:solidFill>
                  <a:schemeClr val="tx1"/>
                </a:solidFill>
              </a:rPr>
              <a:t>______________________.</a:t>
            </a:r>
          </a:p>
          <a:p>
            <a:pPr marL="742950" indent="-742950">
              <a:buFont typeface="+mj-lt"/>
              <a:buAutoNum type="arabicPeriod"/>
            </a:pPr>
            <a:r>
              <a:rPr lang="en-GB" sz="4000" dirty="0" smtClean="0">
                <a:solidFill>
                  <a:schemeClr val="tx1"/>
                </a:solidFill>
              </a:rPr>
              <a:t>When you were a child</a:t>
            </a:r>
            <a:r>
              <a:rPr lang="en-GB" sz="4000" dirty="0">
                <a:solidFill>
                  <a:schemeClr val="tx1"/>
                </a:solidFill>
              </a:rPr>
              <a:t> </a:t>
            </a:r>
            <a:r>
              <a:rPr lang="en-GB" sz="4000" dirty="0" smtClean="0">
                <a:solidFill>
                  <a:schemeClr val="tx1"/>
                </a:solidFill>
              </a:rPr>
              <a:t>______________.</a:t>
            </a:r>
            <a:endParaRPr lang="en-GB" sz="4000" dirty="0">
              <a:solidFill>
                <a:schemeClr val="tx1"/>
              </a:solidFill>
            </a:endParaRPr>
          </a:p>
        </p:txBody>
      </p:sp>
    </p:spTree>
    <p:extLst>
      <p:ext uri="{BB962C8B-B14F-4D97-AF65-F5344CB8AC3E}">
        <p14:creationId xmlns:p14="http://schemas.microsoft.com/office/powerpoint/2010/main" val="266141066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250" fill="hold"/>
                                        <p:tgtEl>
                                          <p:spTgt spid="2"/>
                                        </p:tgtEl>
                                        <p:attrNameLst>
                                          <p:attrName>ppt_x</p:attrName>
                                        </p:attrNameLst>
                                      </p:cBhvr>
                                      <p:tavLst>
                                        <p:tav tm="0">
                                          <p:val>
                                            <p:strVal val="0-#ppt_w/2"/>
                                          </p:val>
                                        </p:tav>
                                        <p:tav tm="100000">
                                          <p:val>
                                            <p:strVal val="#ppt_x"/>
                                          </p:val>
                                        </p:tav>
                                      </p:tavLst>
                                    </p:anim>
                                    <p:anim calcmode="lin" valueType="num">
                                      <p:cBhvr additive="base">
                                        <p:cTn id="8" dur="125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s-MX" smtClean="0"/>
              <a:t>Inglés 2 - M. en I. y G. E. Cesar Martínez Acevedo</a:t>
            </a:r>
            <a:endParaRPr lang="es-MX"/>
          </a:p>
        </p:txBody>
      </p:sp>
      <p:sp>
        <p:nvSpPr>
          <p:cNvPr id="4" name="Marcador de número de diapositiva 3"/>
          <p:cNvSpPr>
            <a:spLocks noGrp="1"/>
          </p:cNvSpPr>
          <p:nvPr>
            <p:ph type="sldNum" sz="quarter" idx="12"/>
          </p:nvPr>
        </p:nvSpPr>
        <p:spPr/>
        <p:txBody>
          <a:bodyPr/>
          <a:lstStyle/>
          <a:p>
            <a:fld id="{FD1175BB-7DD3-42E1-9EC4-1C6E116DA6E2}" type="slidenum">
              <a:rPr lang="es-MX" smtClean="0"/>
              <a:t>104</a:t>
            </a:fld>
            <a:endParaRPr lang="es-MX"/>
          </a:p>
        </p:txBody>
      </p:sp>
      <p:pic>
        <p:nvPicPr>
          <p:cNvPr id="6" name="Imagen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8489" y="1765578"/>
            <a:ext cx="6172311" cy="5080730"/>
          </a:xfrm>
          <a:prstGeom prst="rect">
            <a:avLst/>
          </a:prstGeom>
        </p:spPr>
      </p:pic>
      <p:pic>
        <p:nvPicPr>
          <p:cNvPr id="7" name="Imagen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3000424" y="722898"/>
            <a:ext cx="10058400" cy="6147802"/>
          </a:xfrm>
          <a:prstGeom prst="rect">
            <a:avLst/>
          </a:prstGeom>
        </p:spPr>
      </p:pic>
      <p:sp>
        <p:nvSpPr>
          <p:cNvPr id="8" name="Rectángulo redondeado 7"/>
          <p:cNvSpPr/>
          <p:nvPr/>
        </p:nvSpPr>
        <p:spPr>
          <a:xfrm>
            <a:off x="2489200" y="124990"/>
            <a:ext cx="7213600" cy="15262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66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REFERENCIAS</a:t>
            </a:r>
            <a:endParaRPr lang="es-MX" sz="66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9" name="Redondear rectángulo de esquina diagonal 8">
            <a:hlinkClick r:id="rId4" action="ppaction://hlinksldjump"/>
          </p:cNvPr>
          <p:cNvSpPr/>
          <p:nvPr/>
        </p:nvSpPr>
        <p:spPr>
          <a:xfrm>
            <a:off x="32452" y="6299113"/>
            <a:ext cx="1129553" cy="513740"/>
          </a:xfrm>
          <a:prstGeom prst="round2Diag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dirty="0" smtClean="0"/>
              <a:t>Regresar</a:t>
            </a:r>
            <a:endParaRPr lang="es-MX" dirty="0"/>
          </a:p>
        </p:txBody>
      </p:sp>
    </p:spTree>
    <p:extLst>
      <p:ext uri="{BB962C8B-B14F-4D97-AF65-F5344CB8AC3E}">
        <p14:creationId xmlns:p14="http://schemas.microsoft.com/office/powerpoint/2010/main" val="2796371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666922" y="196341"/>
            <a:ext cx="2585278" cy="828641"/>
          </a:xfrm>
        </p:spPr>
        <p:txBody>
          <a:bodyPr>
            <a:normAutofit fontScale="90000"/>
          </a:bodyPr>
          <a:lstStyle/>
          <a:p>
            <a:r>
              <a:rPr lang="es-MX" sz="3600" dirty="0"/>
              <a:t>Referencias</a:t>
            </a:r>
          </a:p>
        </p:txBody>
      </p:sp>
      <p:sp>
        <p:nvSpPr>
          <p:cNvPr id="2" name="1 Marcador de contenido"/>
          <p:cNvSpPr>
            <a:spLocks noGrp="1"/>
          </p:cNvSpPr>
          <p:nvPr>
            <p:ph idx="1"/>
          </p:nvPr>
        </p:nvSpPr>
        <p:spPr>
          <a:xfrm>
            <a:off x="262881" y="610661"/>
            <a:ext cx="10772866" cy="5498698"/>
          </a:xfrm>
        </p:spPr>
        <p:txBody>
          <a:bodyPr>
            <a:noAutofit/>
          </a:bodyPr>
          <a:lstStyle/>
          <a:p>
            <a:pPr marL="45720" indent="0">
              <a:spcBef>
                <a:spcPts val="0"/>
              </a:spcBef>
              <a:spcAft>
                <a:spcPts val="0"/>
              </a:spcAft>
              <a:buNone/>
            </a:pPr>
            <a:r>
              <a:rPr lang="es-MX" sz="2000" b="1" dirty="0" err="1">
                <a:solidFill>
                  <a:schemeClr val="tx1"/>
                </a:solidFill>
              </a:rPr>
              <a:t>Mesografía</a:t>
            </a:r>
            <a:endParaRPr lang="es-MX" sz="1600" b="1" dirty="0">
              <a:solidFill>
                <a:schemeClr val="tx1"/>
              </a:solidFill>
            </a:endParaRPr>
          </a:p>
          <a:p>
            <a:pPr marL="45720" indent="0">
              <a:spcBef>
                <a:spcPts val="0"/>
              </a:spcBef>
              <a:spcAft>
                <a:spcPts val="0"/>
              </a:spcAft>
              <a:buNone/>
            </a:pPr>
            <a:endParaRPr lang="es-MX" sz="1600" b="1" dirty="0">
              <a:solidFill>
                <a:schemeClr val="tx1"/>
              </a:solidFill>
            </a:endParaRPr>
          </a:p>
          <a:p>
            <a:pPr marL="45720" indent="0">
              <a:spcBef>
                <a:spcPts val="0"/>
              </a:spcBef>
              <a:spcAft>
                <a:spcPts val="0"/>
              </a:spcAft>
              <a:buNone/>
            </a:pPr>
            <a:r>
              <a:rPr lang="es-MX" sz="1400" b="1" dirty="0" smtClean="0">
                <a:solidFill>
                  <a:srgbClr val="CC9900"/>
                </a:solidFill>
              </a:rPr>
              <a:t>Simple </a:t>
            </a:r>
            <a:r>
              <a:rPr lang="es-MX" sz="1400" b="1" dirty="0" err="1" smtClean="0">
                <a:solidFill>
                  <a:srgbClr val="CC9900"/>
                </a:solidFill>
              </a:rPr>
              <a:t>Past</a:t>
            </a:r>
            <a:r>
              <a:rPr lang="es-MX" sz="1400" b="1" dirty="0" smtClean="0">
                <a:solidFill>
                  <a:srgbClr val="CC9900"/>
                </a:solidFill>
              </a:rPr>
              <a:t>: </a:t>
            </a:r>
            <a:r>
              <a:rPr lang="es-MX" sz="1400" b="1" dirty="0" err="1" smtClean="0">
                <a:solidFill>
                  <a:srgbClr val="CC9900"/>
                </a:solidFill>
              </a:rPr>
              <a:t>Was</a:t>
            </a:r>
            <a:r>
              <a:rPr lang="es-MX" sz="1400" b="1" dirty="0" smtClean="0">
                <a:solidFill>
                  <a:srgbClr val="CC9900"/>
                </a:solidFill>
              </a:rPr>
              <a:t> &amp; </a:t>
            </a:r>
            <a:r>
              <a:rPr lang="es-MX" sz="1400" b="1" dirty="0" err="1" smtClean="0">
                <a:solidFill>
                  <a:srgbClr val="CC9900"/>
                </a:solidFill>
              </a:rPr>
              <a:t>Were</a:t>
            </a:r>
            <a:endParaRPr lang="es-MX" sz="1400" b="1" dirty="0">
              <a:solidFill>
                <a:srgbClr val="CC9900"/>
              </a:solidFill>
            </a:endParaRPr>
          </a:p>
          <a:p>
            <a:pPr marL="331470" indent="-285750">
              <a:spcBef>
                <a:spcPts val="0"/>
              </a:spcBef>
            </a:pPr>
            <a:r>
              <a:rPr lang="es-MX" sz="1600" dirty="0">
                <a:solidFill>
                  <a:schemeClr val="tx1"/>
                </a:solidFill>
              </a:rPr>
              <a:t>https://</a:t>
            </a:r>
            <a:r>
              <a:rPr lang="es-MX" sz="1600" dirty="0" err="1" smtClean="0">
                <a:solidFill>
                  <a:schemeClr val="tx1"/>
                </a:solidFill>
              </a:rPr>
              <a:t>goo.gl</a:t>
            </a:r>
            <a:r>
              <a:rPr lang="es-MX" sz="1600" dirty="0" smtClean="0">
                <a:solidFill>
                  <a:schemeClr val="tx1"/>
                </a:solidFill>
              </a:rPr>
              <a:t>/</a:t>
            </a:r>
            <a:r>
              <a:rPr lang="es-MX" sz="1600" dirty="0" err="1" smtClean="0">
                <a:solidFill>
                  <a:schemeClr val="tx1"/>
                </a:solidFill>
              </a:rPr>
              <a:t>jS2nHi</a:t>
            </a:r>
            <a:endParaRPr lang="es-MX" sz="1600" dirty="0" smtClean="0">
              <a:solidFill>
                <a:schemeClr val="tx1"/>
              </a:solidFill>
            </a:endParaRPr>
          </a:p>
          <a:p>
            <a:pPr marL="45720" indent="0">
              <a:spcBef>
                <a:spcPts val="0"/>
              </a:spcBef>
              <a:spcAft>
                <a:spcPts val="0"/>
              </a:spcAft>
              <a:buNone/>
            </a:pPr>
            <a:endParaRPr lang="it-IT" sz="1600" b="1" dirty="0">
              <a:solidFill>
                <a:schemeClr val="tx1"/>
              </a:solidFill>
            </a:endParaRPr>
          </a:p>
          <a:p>
            <a:pPr marL="45720" indent="0">
              <a:spcBef>
                <a:spcPts val="0"/>
              </a:spcBef>
              <a:spcAft>
                <a:spcPts val="0"/>
              </a:spcAft>
              <a:buNone/>
            </a:pPr>
            <a:r>
              <a:rPr lang="it-IT" sz="1400" b="1" dirty="0" smtClean="0">
                <a:solidFill>
                  <a:srgbClr val="CC9900"/>
                </a:solidFill>
              </a:rPr>
              <a:t>Simple Past</a:t>
            </a:r>
            <a:endParaRPr lang="it-IT" sz="1400" b="1" dirty="0">
              <a:solidFill>
                <a:srgbClr val="CC9900"/>
              </a:solidFill>
            </a:endParaRPr>
          </a:p>
          <a:p>
            <a:pPr marL="331470" indent="-285750">
              <a:spcBef>
                <a:spcPts val="0"/>
              </a:spcBef>
            </a:pPr>
            <a:r>
              <a:rPr lang="pt-BR" sz="1600" dirty="0" err="1">
                <a:solidFill>
                  <a:schemeClr val="tx1"/>
                </a:solidFill>
              </a:rPr>
              <a:t>https</a:t>
            </a:r>
            <a:r>
              <a:rPr lang="pt-BR" sz="1600" dirty="0">
                <a:solidFill>
                  <a:schemeClr val="tx1"/>
                </a:solidFill>
              </a:rPr>
              <a:t>://</a:t>
            </a:r>
            <a:r>
              <a:rPr lang="pt-BR" sz="1600" dirty="0" err="1">
                <a:solidFill>
                  <a:schemeClr val="tx1"/>
                </a:solidFill>
              </a:rPr>
              <a:t>www.englishexercises.org</a:t>
            </a:r>
            <a:r>
              <a:rPr lang="pt-BR" sz="1600" dirty="0">
                <a:solidFill>
                  <a:schemeClr val="tx1"/>
                </a:solidFill>
              </a:rPr>
              <a:t>/</a:t>
            </a:r>
            <a:r>
              <a:rPr lang="pt-BR" sz="1600" dirty="0" err="1">
                <a:solidFill>
                  <a:schemeClr val="tx1"/>
                </a:solidFill>
              </a:rPr>
              <a:t>makeagame</a:t>
            </a:r>
            <a:r>
              <a:rPr lang="pt-BR" sz="1600" dirty="0">
                <a:solidFill>
                  <a:schemeClr val="tx1"/>
                </a:solidFill>
              </a:rPr>
              <a:t>/</a:t>
            </a:r>
            <a:r>
              <a:rPr lang="pt-BR" sz="1600" dirty="0" err="1">
                <a:solidFill>
                  <a:schemeClr val="tx1"/>
                </a:solidFill>
              </a:rPr>
              <a:t>viewgame.asp?id</a:t>
            </a:r>
            <a:r>
              <a:rPr lang="pt-BR" sz="1600" dirty="0">
                <a:solidFill>
                  <a:schemeClr val="tx1"/>
                </a:solidFill>
              </a:rPr>
              <a:t>=5183</a:t>
            </a:r>
            <a:endParaRPr lang="it-IT" sz="1600" dirty="0" smtClean="0">
              <a:solidFill>
                <a:schemeClr val="tx1"/>
              </a:solidFill>
            </a:endParaRPr>
          </a:p>
          <a:p>
            <a:pPr marL="45720" indent="0">
              <a:spcBef>
                <a:spcPts val="0"/>
              </a:spcBef>
              <a:spcAft>
                <a:spcPts val="0"/>
              </a:spcAft>
              <a:buNone/>
            </a:pPr>
            <a:endParaRPr lang="it-IT" sz="1600" dirty="0">
              <a:solidFill>
                <a:schemeClr val="tx1"/>
              </a:solidFill>
            </a:endParaRPr>
          </a:p>
          <a:p>
            <a:pPr marL="45720" indent="0">
              <a:spcBef>
                <a:spcPts val="0"/>
              </a:spcBef>
              <a:spcAft>
                <a:spcPts val="0"/>
              </a:spcAft>
              <a:buNone/>
            </a:pPr>
            <a:endParaRPr lang="it-IT" sz="1600" dirty="0" smtClean="0">
              <a:solidFill>
                <a:schemeClr val="tx1"/>
              </a:solidFill>
            </a:endParaRPr>
          </a:p>
          <a:p>
            <a:pPr marL="45720" indent="0">
              <a:spcBef>
                <a:spcPts val="0"/>
              </a:spcBef>
              <a:spcAft>
                <a:spcPts val="0"/>
              </a:spcAft>
              <a:buNone/>
            </a:pPr>
            <a:r>
              <a:rPr lang="it-IT" sz="2000" b="1" dirty="0" smtClean="0">
                <a:solidFill>
                  <a:schemeClr val="tx1"/>
                </a:solidFill>
              </a:rPr>
              <a:t>Imágenes</a:t>
            </a:r>
            <a:endParaRPr lang="it-IT" sz="1600" b="1" dirty="0">
              <a:solidFill>
                <a:schemeClr val="tx1"/>
              </a:solidFill>
            </a:endParaRPr>
          </a:p>
          <a:p>
            <a:pPr marL="331470" indent="-285750">
              <a:spcBef>
                <a:spcPts val="0"/>
              </a:spcBef>
            </a:pPr>
            <a:r>
              <a:rPr lang="it-IT" sz="1600" dirty="0" smtClean="0">
                <a:solidFill>
                  <a:schemeClr val="tx1"/>
                </a:solidFill>
              </a:rPr>
              <a:t>Las imágenes se obtuvieron del sitio Freepik: </a:t>
            </a:r>
            <a:r>
              <a:rPr lang="it-IT" sz="1600" dirty="0" smtClean="0">
                <a:solidFill>
                  <a:schemeClr val="tx1"/>
                </a:solidFill>
              </a:rPr>
              <a:t>http:www.freepik.com</a:t>
            </a:r>
            <a:endParaRPr lang="it-IT" sz="1600" dirty="0" smtClean="0">
              <a:solidFill>
                <a:schemeClr val="tx1"/>
              </a:solidFill>
            </a:endParaRPr>
          </a:p>
          <a:p>
            <a:pPr marL="45720" indent="0">
              <a:spcBef>
                <a:spcPts val="0"/>
              </a:spcBef>
              <a:spcAft>
                <a:spcPts val="0"/>
              </a:spcAft>
              <a:buNone/>
            </a:pPr>
            <a:endParaRPr lang="it-IT" sz="1600" dirty="0">
              <a:solidFill>
                <a:schemeClr val="tx1"/>
              </a:solidFill>
            </a:endParaRPr>
          </a:p>
        </p:txBody>
      </p:sp>
      <p:sp>
        <p:nvSpPr>
          <p:cNvPr id="4" name="Marcador de pie de página 3"/>
          <p:cNvSpPr>
            <a:spLocks noGrp="1"/>
          </p:cNvSpPr>
          <p:nvPr>
            <p:ph type="ftr" sz="quarter" idx="11"/>
          </p:nvPr>
        </p:nvSpPr>
        <p:spPr/>
        <p:txBody>
          <a:bodyPr/>
          <a:lstStyle/>
          <a:p>
            <a:r>
              <a:rPr lang="es-MX" dirty="0" smtClean="0"/>
              <a:t>Inglés 2 - M. en I. y G. E. Cesar Martínez Acevedo</a:t>
            </a:r>
            <a:endParaRPr lang="es-MX" dirty="0"/>
          </a:p>
        </p:txBody>
      </p:sp>
      <p:sp>
        <p:nvSpPr>
          <p:cNvPr id="5" name="Marcador de número de diapositiva 4"/>
          <p:cNvSpPr>
            <a:spLocks noGrp="1"/>
          </p:cNvSpPr>
          <p:nvPr>
            <p:ph type="sldNum" sz="quarter" idx="12"/>
          </p:nvPr>
        </p:nvSpPr>
        <p:spPr/>
        <p:txBody>
          <a:bodyPr/>
          <a:lstStyle/>
          <a:p>
            <a:fld id="{FD1175BB-7DD3-42E1-9EC4-1C6E116DA6E2}" type="slidenum">
              <a:rPr lang="es-MX" smtClean="0"/>
              <a:t>105</a:t>
            </a:fld>
            <a:endParaRPr lang="es-MX" dirty="0"/>
          </a:p>
        </p:txBody>
      </p:sp>
      <p:pic>
        <p:nvPicPr>
          <p:cNvPr id="6" name="Imagen 5">
            <a:hlinkClick r:id="rId2" action="ppaction://hlinksldjump"/>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413500"/>
            <a:ext cx="444500" cy="444500"/>
          </a:xfrm>
          <a:prstGeom prst="rect">
            <a:avLst/>
          </a:prstGeom>
        </p:spPr>
      </p:pic>
    </p:spTree>
    <p:extLst>
      <p:ext uri="{BB962C8B-B14F-4D97-AF65-F5344CB8AC3E}">
        <p14:creationId xmlns:p14="http://schemas.microsoft.com/office/powerpoint/2010/main" val="1866385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3214" y="419099"/>
            <a:ext cx="1923285" cy="5988189"/>
          </a:xfrm>
        </p:spPr>
        <p:txBody>
          <a:bodyPr>
            <a:normAutofit/>
          </a:bodyPr>
          <a:lstStyle/>
          <a:p>
            <a:pPr algn="ctr"/>
            <a:r>
              <a:rPr lang="en-GB" dirty="0" smtClean="0"/>
              <a:t>Tick</a:t>
            </a:r>
            <a:br>
              <a:rPr lang="en-GB" dirty="0" smtClean="0"/>
            </a:br>
            <a:r>
              <a:rPr lang="en-GB" dirty="0" smtClean="0"/>
              <a:t>(</a:t>
            </a:r>
            <a:r>
              <a:rPr lang="es-MX" dirty="0" smtClean="0">
                <a:sym typeface="Wingdings" panose="05000000000000000000" pitchFamily="2" charset="2"/>
              </a:rPr>
              <a:t>)</a:t>
            </a:r>
            <a:r>
              <a:rPr lang="es-MX" dirty="0"/>
              <a:t/>
            </a:r>
            <a:br>
              <a:rPr lang="es-MX" dirty="0"/>
            </a:br>
            <a:r>
              <a:rPr lang="en-GB" dirty="0" smtClean="0"/>
              <a:t> </a:t>
            </a:r>
            <a:r>
              <a:rPr lang="en-GB" dirty="0"/>
              <a:t>what you can do. </a:t>
            </a:r>
            <a:endParaRPr lang="es-MX" dirty="0"/>
          </a:p>
        </p:txBody>
      </p:sp>
      <p:graphicFrame>
        <p:nvGraphicFramePr>
          <p:cNvPr id="4" name="Marcador de contenido 7"/>
          <p:cNvGraphicFramePr>
            <a:graphicFrameLocks/>
          </p:cNvGraphicFramePr>
          <p:nvPr>
            <p:extLst/>
          </p:nvPr>
        </p:nvGraphicFramePr>
        <p:xfrm>
          <a:off x="2781302" y="419099"/>
          <a:ext cx="6299001" cy="5988190"/>
        </p:xfrm>
        <a:graphic>
          <a:graphicData uri="http://schemas.openxmlformats.org/drawingml/2006/table">
            <a:tbl>
              <a:tblPr firstRow="1" bandRow="1">
                <a:tableStyleId>{5C22544A-7EE6-4342-B048-85BDC9FD1C3A}</a:tableStyleId>
              </a:tblPr>
              <a:tblGrid>
                <a:gridCol w="3860403">
                  <a:extLst>
                    <a:ext uri="{9D8B030D-6E8A-4147-A177-3AD203B41FA5}">
                      <a16:colId xmlns:a16="http://schemas.microsoft.com/office/drawing/2014/main" val="20000"/>
                    </a:ext>
                  </a:extLst>
                </a:gridCol>
                <a:gridCol w="2438598">
                  <a:extLst>
                    <a:ext uri="{9D8B030D-6E8A-4147-A177-3AD203B41FA5}">
                      <a16:colId xmlns:a16="http://schemas.microsoft.com/office/drawing/2014/main" val="20001"/>
                    </a:ext>
                  </a:extLst>
                </a:gridCol>
              </a:tblGrid>
              <a:tr h="598819">
                <a:tc>
                  <a:txBody>
                    <a:bodyPr/>
                    <a:lstStyle/>
                    <a:p>
                      <a:endParaRPr lang="en-GB" sz="2800" noProof="0" dirty="0"/>
                    </a:p>
                  </a:txBody>
                  <a:tcPr/>
                </a:tc>
                <a:tc>
                  <a:txBody>
                    <a:bodyPr/>
                    <a:lstStyle/>
                    <a:p>
                      <a:pPr algn="ctr"/>
                      <a:r>
                        <a:rPr lang="en-GB" sz="2800" noProof="0" dirty="0" smtClean="0"/>
                        <a:t>You</a:t>
                      </a:r>
                      <a:endParaRPr lang="en-GB" sz="2800" noProof="0" dirty="0"/>
                    </a:p>
                  </a:txBody>
                  <a:tcPr anchor="ctr"/>
                </a:tc>
                <a:extLst>
                  <a:ext uri="{0D108BD9-81ED-4DB2-BD59-A6C34878D82A}">
                    <a16:rowId xmlns:a16="http://schemas.microsoft.com/office/drawing/2014/main" val="10000"/>
                  </a:ext>
                </a:extLst>
              </a:tr>
              <a:tr h="598819">
                <a:tc>
                  <a:txBody>
                    <a:bodyPr/>
                    <a:lstStyle/>
                    <a:p>
                      <a:r>
                        <a:rPr lang="en-GB" sz="2800" noProof="0" dirty="0" smtClean="0"/>
                        <a:t>Drive a car</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1"/>
                  </a:ext>
                </a:extLst>
              </a:tr>
              <a:tr h="598819">
                <a:tc>
                  <a:txBody>
                    <a:bodyPr/>
                    <a:lstStyle/>
                    <a:p>
                      <a:r>
                        <a:rPr lang="en-GB" sz="2800" noProof="0" dirty="0" smtClean="0"/>
                        <a:t>Play golf</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2"/>
                  </a:ext>
                </a:extLst>
              </a:tr>
              <a:tr h="598819">
                <a:tc>
                  <a:txBody>
                    <a:bodyPr/>
                    <a:lstStyle/>
                    <a:p>
                      <a:r>
                        <a:rPr lang="en-GB" sz="2800" noProof="0" dirty="0" smtClean="0"/>
                        <a:t>Sing </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3"/>
                  </a:ext>
                </a:extLst>
              </a:tr>
              <a:tr h="598819">
                <a:tc>
                  <a:txBody>
                    <a:bodyPr/>
                    <a:lstStyle/>
                    <a:p>
                      <a:r>
                        <a:rPr lang="en-GB" sz="2800" noProof="0" dirty="0" smtClean="0"/>
                        <a:t>Speak</a:t>
                      </a:r>
                      <a:r>
                        <a:rPr lang="en-GB" sz="2800" baseline="0" noProof="0" dirty="0" smtClean="0"/>
                        <a:t> French</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4"/>
                  </a:ext>
                </a:extLst>
              </a:tr>
              <a:tr h="598819">
                <a:tc>
                  <a:txBody>
                    <a:bodyPr/>
                    <a:lstStyle/>
                    <a:p>
                      <a:r>
                        <a:rPr lang="en-GB" sz="2800" noProof="0" dirty="0" smtClean="0"/>
                        <a:t>Jump the rope</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5"/>
                  </a:ext>
                </a:extLst>
              </a:tr>
              <a:tr h="598819">
                <a:tc>
                  <a:txBody>
                    <a:bodyPr/>
                    <a:lstStyle/>
                    <a:p>
                      <a:r>
                        <a:rPr lang="en-GB" sz="2800" noProof="0" dirty="0" smtClean="0"/>
                        <a:t>Eat chilli</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6"/>
                  </a:ext>
                </a:extLst>
              </a:tr>
              <a:tr h="598819">
                <a:tc>
                  <a:txBody>
                    <a:bodyPr/>
                    <a:lstStyle/>
                    <a:p>
                      <a:r>
                        <a:rPr lang="en-GB" sz="2800" noProof="0" dirty="0" smtClean="0"/>
                        <a:t>Draw or write poems</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7"/>
                  </a:ext>
                </a:extLst>
              </a:tr>
              <a:tr h="598819">
                <a:tc>
                  <a:txBody>
                    <a:bodyPr/>
                    <a:lstStyle/>
                    <a:p>
                      <a:r>
                        <a:rPr lang="en-GB" sz="2800" noProof="0" dirty="0" smtClean="0"/>
                        <a:t>Play soccer</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8"/>
                  </a:ext>
                </a:extLst>
              </a:tr>
              <a:tr h="598819">
                <a:tc>
                  <a:txBody>
                    <a:bodyPr/>
                    <a:lstStyle/>
                    <a:p>
                      <a:r>
                        <a:rPr lang="en-GB" sz="2800" noProof="0" dirty="0" smtClean="0"/>
                        <a:t>Skateboard</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9"/>
                  </a:ext>
                </a:extLst>
              </a:tr>
            </a:tbl>
          </a:graphicData>
        </a:graphic>
      </p:graphicFrame>
      <p:sp>
        <p:nvSpPr>
          <p:cNvPr id="5" name="Título 1"/>
          <p:cNvSpPr txBox="1">
            <a:spLocks/>
          </p:cNvSpPr>
          <p:nvPr/>
        </p:nvSpPr>
        <p:spPr>
          <a:xfrm>
            <a:off x="3284538" y="1588516"/>
            <a:ext cx="6507162" cy="837184"/>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endParaRPr lang="en-GB" dirty="0"/>
          </a:p>
        </p:txBody>
      </p:sp>
      <p:sp>
        <p:nvSpPr>
          <p:cNvPr id="6" name="Título 1"/>
          <p:cNvSpPr txBox="1">
            <a:spLocks/>
          </p:cNvSpPr>
          <p:nvPr/>
        </p:nvSpPr>
        <p:spPr>
          <a:xfrm>
            <a:off x="3121661" y="316452"/>
            <a:ext cx="3315208" cy="946291"/>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en-GB" sz="54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Can you…?</a:t>
            </a:r>
            <a:endParaRPr lang="es-MX"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7" name="CuadroTexto 6"/>
          <p:cNvSpPr txBox="1"/>
          <p:nvPr/>
        </p:nvSpPr>
        <p:spPr>
          <a:xfrm>
            <a:off x="9283306" y="2751473"/>
            <a:ext cx="2768994" cy="1323439"/>
          </a:xfrm>
          <a:prstGeom prst="rect">
            <a:avLst/>
          </a:prstGeom>
          <a:noFill/>
        </p:spPr>
        <p:txBody>
          <a:bodyPr wrap="square" rtlCol="0">
            <a:spAutoFit/>
          </a:bodyPr>
          <a:lstStyle/>
          <a:p>
            <a:r>
              <a:rPr lang="es-MX" sz="4000" b="1" dirty="0" smtClean="0">
                <a:ln w="6600">
                  <a:solidFill>
                    <a:schemeClr val="accent2"/>
                  </a:solidFill>
                  <a:prstDash val="solid"/>
                </a:ln>
                <a:solidFill>
                  <a:srgbClr val="FFFFFF"/>
                </a:solidFill>
                <a:effectLst>
                  <a:outerShdw dist="38100" dir="2700000" algn="tl" rotWithShape="0">
                    <a:schemeClr val="accent2"/>
                  </a:outerShdw>
                </a:effectLst>
              </a:rPr>
              <a:t>Yes, I can</a:t>
            </a:r>
          </a:p>
          <a:p>
            <a:r>
              <a:rPr lang="es-MX" sz="4000" b="1" dirty="0" smtClean="0">
                <a:ln w="6600">
                  <a:solidFill>
                    <a:schemeClr val="accent2"/>
                  </a:solidFill>
                  <a:prstDash val="solid"/>
                </a:ln>
                <a:solidFill>
                  <a:srgbClr val="FFFFFF"/>
                </a:solidFill>
                <a:effectLst>
                  <a:outerShdw dist="38100" dir="2700000" algn="tl" rotWithShape="0">
                    <a:schemeClr val="accent2"/>
                  </a:outerShdw>
                </a:effectLst>
              </a:rPr>
              <a:t>No, I </a:t>
            </a:r>
            <a:r>
              <a:rPr lang="es-MX" sz="4000" b="1" dirty="0" err="1" smtClean="0">
                <a:ln w="6600">
                  <a:solidFill>
                    <a:schemeClr val="accent2"/>
                  </a:solidFill>
                  <a:prstDash val="solid"/>
                </a:ln>
                <a:solidFill>
                  <a:srgbClr val="FFFFFF"/>
                </a:solidFill>
                <a:effectLst>
                  <a:outerShdw dist="38100" dir="2700000" algn="tl" rotWithShape="0">
                    <a:schemeClr val="accent2"/>
                  </a:outerShdw>
                </a:effectLst>
              </a:rPr>
              <a:t>can’t</a:t>
            </a:r>
            <a:endParaRPr lang="es-MX" sz="40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98733742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3700" y="0"/>
            <a:ext cx="11798300" cy="1054100"/>
          </a:xfrm>
        </p:spPr>
        <p:txBody>
          <a:bodyPr/>
          <a:lstStyle/>
          <a:p>
            <a:r>
              <a:rPr lang="es-MX" dirty="0" smtClean="0"/>
              <a:t>Use</a:t>
            </a:r>
            <a:endParaRPr lang="es-MX" dirty="0"/>
          </a:p>
        </p:txBody>
      </p:sp>
      <p:sp>
        <p:nvSpPr>
          <p:cNvPr id="3" name="Marcador de contenido 2"/>
          <p:cNvSpPr>
            <a:spLocks noGrp="1"/>
          </p:cNvSpPr>
          <p:nvPr>
            <p:ph idx="1"/>
          </p:nvPr>
        </p:nvSpPr>
        <p:spPr>
          <a:xfrm>
            <a:off x="279400" y="1054100"/>
            <a:ext cx="11912600" cy="5232400"/>
          </a:xfrm>
        </p:spPr>
        <p:txBody>
          <a:bodyPr>
            <a:normAutofit/>
          </a:bodyPr>
          <a:lstStyle/>
          <a:p>
            <a:pPr marL="0" indent="0" algn="ctr">
              <a:buNone/>
            </a:pPr>
            <a:r>
              <a:rPr lang="es-MX" sz="3600" dirty="0" err="1" smtClean="0"/>
              <a:t>We</a:t>
            </a:r>
            <a:r>
              <a:rPr lang="es-MX" sz="3600" dirty="0" smtClean="0"/>
              <a:t> use “</a:t>
            </a:r>
            <a:r>
              <a:rPr lang="es-MX" sz="3600" b="1" dirty="0" err="1" smtClean="0">
                <a:solidFill>
                  <a:srgbClr val="0070C0"/>
                </a:solidFill>
              </a:rPr>
              <a:t>COULD</a:t>
            </a:r>
            <a:r>
              <a:rPr lang="es-MX" sz="3600" dirty="0" smtClean="0"/>
              <a:t>” </a:t>
            </a:r>
            <a:r>
              <a:rPr lang="es-MX" sz="3600" dirty="0" err="1" smtClean="0"/>
              <a:t>when</a:t>
            </a:r>
            <a:r>
              <a:rPr lang="es-MX" sz="3600" dirty="0" smtClean="0"/>
              <a:t> </a:t>
            </a:r>
            <a:r>
              <a:rPr lang="es-MX" sz="3600" dirty="0" err="1" smtClean="0"/>
              <a:t>we</a:t>
            </a:r>
            <a:r>
              <a:rPr lang="es-MX" sz="3600" dirty="0" smtClean="0"/>
              <a:t> </a:t>
            </a:r>
            <a:r>
              <a:rPr lang="en-GB" sz="3600" dirty="0"/>
              <a:t>perform an activity in particular</a:t>
            </a:r>
            <a:r>
              <a:rPr lang="es-MX" sz="3600" dirty="0" smtClean="0"/>
              <a:t> in </a:t>
            </a:r>
            <a:r>
              <a:rPr lang="es-MX" sz="3600" dirty="0" err="1" smtClean="0"/>
              <a:t>the</a:t>
            </a:r>
            <a:r>
              <a:rPr lang="es-MX" sz="3600" dirty="0" smtClean="0"/>
              <a:t> </a:t>
            </a:r>
            <a:r>
              <a:rPr lang="es-MX" sz="3600" dirty="0" err="1" smtClean="0">
                <a:solidFill>
                  <a:srgbClr val="FF0000"/>
                </a:solidFill>
              </a:rPr>
              <a:t>PAST</a:t>
            </a:r>
            <a:r>
              <a:rPr lang="es-MX" sz="3600" dirty="0" smtClean="0"/>
              <a:t>. </a:t>
            </a:r>
            <a:r>
              <a:rPr lang="en-GB" sz="3600" dirty="0"/>
              <a:t>We use it use in </a:t>
            </a:r>
            <a:r>
              <a:rPr lang="en-GB" sz="3600" dirty="0" smtClean="0">
                <a:solidFill>
                  <a:srgbClr val="00B0F0"/>
                </a:solidFill>
              </a:rPr>
              <a:t>POSITIVE SENTENCES</a:t>
            </a:r>
            <a:r>
              <a:rPr lang="en-GB" sz="3600" dirty="0"/>
              <a:t>.</a:t>
            </a:r>
            <a:endParaRPr lang="es-MX" sz="3600" dirty="0" smtClean="0"/>
          </a:p>
          <a:p>
            <a:pPr marL="0" indent="0">
              <a:buNone/>
            </a:pPr>
            <a:endParaRPr lang="es-MX" sz="3600" dirty="0"/>
          </a:p>
          <a:p>
            <a:pPr marL="0" indent="0">
              <a:buNone/>
            </a:pPr>
            <a:r>
              <a:rPr lang="es-MX" sz="3600" dirty="0" err="1" smtClean="0"/>
              <a:t>When</a:t>
            </a:r>
            <a:r>
              <a:rPr lang="es-MX" sz="3600" dirty="0" smtClean="0"/>
              <a:t> I </a:t>
            </a:r>
            <a:r>
              <a:rPr lang="es-MX" sz="3600" dirty="0" err="1" smtClean="0"/>
              <a:t>was</a:t>
            </a:r>
            <a:r>
              <a:rPr lang="es-MX" sz="3600" dirty="0" smtClean="0"/>
              <a:t> 5 </a:t>
            </a:r>
            <a:r>
              <a:rPr lang="es-MX" sz="3600" dirty="0" err="1" smtClean="0"/>
              <a:t>years</a:t>
            </a:r>
            <a:r>
              <a:rPr lang="es-MX" sz="3600" dirty="0" smtClean="0"/>
              <a:t>, I </a:t>
            </a:r>
            <a:r>
              <a:rPr lang="es-MX" sz="3600" b="1" dirty="0" err="1">
                <a:solidFill>
                  <a:srgbClr val="0070C0"/>
                </a:solidFill>
              </a:rPr>
              <a:t>could</a:t>
            </a:r>
            <a:r>
              <a:rPr lang="es-MX" sz="3600" dirty="0" smtClean="0"/>
              <a:t> </a:t>
            </a:r>
            <a:r>
              <a:rPr lang="es-MX" sz="3600" dirty="0" err="1" smtClean="0"/>
              <a:t>sleep</a:t>
            </a:r>
            <a:r>
              <a:rPr lang="es-MX" sz="3600" dirty="0" smtClean="0"/>
              <a:t> </a:t>
            </a:r>
            <a:r>
              <a:rPr lang="es-MX" sz="3600" dirty="0" err="1" smtClean="0"/>
              <a:t>till</a:t>
            </a:r>
            <a:r>
              <a:rPr lang="es-MX" sz="3600" dirty="0" smtClean="0"/>
              <a:t> late.</a:t>
            </a:r>
          </a:p>
          <a:p>
            <a:pPr marL="0" indent="0">
              <a:buNone/>
            </a:pPr>
            <a:r>
              <a:rPr lang="es-MX" sz="3600" dirty="0" err="1" smtClean="0"/>
              <a:t>Last</a:t>
            </a:r>
            <a:r>
              <a:rPr lang="es-MX" sz="3600" dirty="0" smtClean="0"/>
              <a:t> </a:t>
            </a:r>
            <a:r>
              <a:rPr lang="es-MX" sz="3600" dirty="0" err="1" smtClean="0"/>
              <a:t>year</a:t>
            </a:r>
            <a:r>
              <a:rPr lang="es-MX" sz="3600" dirty="0" smtClean="0"/>
              <a:t>, </a:t>
            </a:r>
            <a:r>
              <a:rPr lang="es-MX" sz="3600" dirty="0" err="1" smtClean="0"/>
              <a:t>my</a:t>
            </a:r>
            <a:r>
              <a:rPr lang="es-MX" sz="3600" dirty="0" smtClean="0"/>
              <a:t> </a:t>
            </a:r>
            <a:r>
              <a:rPr lang="es-MX" sz="3600" dirty="0" err="1" smtClean="0"/>
              <a:t>brother</a:t>
            </a:r>
            <a:r>
              <a:rPr lang="es-MX" sz="3600" dirty="0" smtClean="0"/>
              <a:t> </a:t>
            </a:r>
            <a:r>
              <a:rPr lang="es-MX" sz="3600" b="1" dirty="0" err="1">
                <a:solidFill>
                  <a:srgbClr val="0070C0"/>
                </a:solidFill>
              </a:rPr>
              <a:t>could</a:t>
            </a:r>
            <a:r>
              <a:rPr lang="es-MX" sz="3600" dirty="0" smtClean="0"/>
              <a:t> </a:t>
            </a:r>
            <a:r>
              <a:rPr lang="es-MX" sz="3600" dirty="0" err="1" smtClean="0"/>
              <a:t>play</a:t>
            </a:r>
            <a:r>
              <a:rPr lang="es-MX" sz="3600" dirty="0" smtClean="0"/>
              <a:t> </a:t>
            </a:r>
            <a:r>
              <a:rPr lang="es-MX" sz="3600" dirty="0" err="1" smtClean="0"/>
              <a:t>tennis</a:t>
            </a:r>
            <a:r>
              <a:rPr lang="es-MX" sz="3600" dirty="0" smtClean="0"/>
              <a:t> </a:t>
            </a:r>
            <a:r>
              <a:rPr lang="es-MX" sz="3600" dirty="0" err="1" smtClean="0"/>
              <a:t>very</a:t>
            </a:r>
            <a:r>
              <a:rPr lang="es-MX" sz="3600" dirty="0" smtClean="0"/>
              <a:t> </a:t>
            </a:r>
            <a:r>
              <a:rPr lang="es-MX" sz="3600" dirty="0" err="1" smtClean="0"/>
              <a:t>well</a:t>
            </a:r>
            <a:r>
              <a:rPr lang="es-MX" sz="3600" dirty="0" smtClean="0"/>
              <a:t>.</a:t>
            </a:r>
          </a:p>
          <a:p>
            <a:pPr marL="0" indent="0">
              <a:buNone/>
            </a:pPr>
            <a:r>
              <a:rPr lang="es-MX" sz="3600" dirty="0" err="1" smtClean="0"/>
              <a:t>Five</a:t>
            </a:r>
            <a:r>
              <a:rPr lang="es-MX" sz="3600" dirty="0" smtClean="0"/>
              <a:t> </a:t>
            </a:r>
            <a:r>
              <a:rPr lang="es-MX" sz="3600" dirty="0" err="1" smtClean="0"/>
              <a:t>years</a:t>
            </a:r>
            <a:r>
              <a:rPr lang="es-MX" sz="3600" dirty="0" smtClean="0"/>
              <a:t> </a:t>
            </a:r>
            <a:r>
              <a:rPr lang="es-MX" sz="3600" dirty="0" err="1" smtClean="0"/>
              <a:t>ago</a:t>
            </a:r>
            <a:r>
              <a:rPr lang="es-MX" sz="3600" dirty="0" smtClean="0"/>
              <a:t>, </a:t>
            </a:r>
            <a:r>
              <a:rPr lang="es-MX" sz="3600" dirty="0" err="1" smtClean="0"/>
              <a:t>they</a:t>
            </a:r>
            <a:r>
              <a:rPr lang="es-MX" sz="3600" dirty="0" smtClean="0"/>
              <a:t> </a:t>
            </a:r>
            <a:r>
              <a:rPr lang="es-MX" sz="3600" b="1" dirty="0" err="1">
                <a:solidFill>
                  <a:srgbClr val="0070C0"/>
                </a:solidFill>
              </a:rPr>
              <a:t>could</a:t>
            </a:r>
            <a:r>
              <a:rPr lang="es-MX" sz="3600" dirty="0" smtClean="0"/>
              <a:t> </a:t>
            </a:r>
            <a:r>
              <a:rPr lang="es-MX" sz="3600" dirty="0" err="1" smtClean="0"/>
              <a:t>travel</a:t>
            </a:r>
            <a:r>
              <a:rPr lang="es-MX" sz="3600" dirty="0" smtClean="0"/>
              <a:t>. </a:t>
            </a:r>
            <a:r>
              <a:rPr lang="es-MX" sz="3600" dirty="0" err="1" smtClean="0"/>
              <a:t>They</a:t>
            </a:r>
            <a:r>
              <a:rPr lang="es-MX" sz="3600" dirty="0" smtClean="0"/>
              <a:t> </a:t>
            </a:r>
            <a:r>
              <a:rPr lang="es-MX" sz="3600" dirty="0" err="1" smtClean="0"/>
              <a:t>were</a:t>
            </a:r>
            <a:r>
              <a:rPr lang="es-MX" sz="3600" dirty="0" smtClean="0"/>
              <a:t> </a:t>
            </a:r>
            <a:r>
              <a:rPr lang="es-MX" sz="3600" dirty="0" err="1" smtClean="0"/>
              <a:t>very</a:t>
            </a:r>
            <a:r>
              <a:rPr lang="es-MX" sz="3600" dirty="0" smtClean="0"/>
              <a:t> </a:t>
            </a:r>
            <a:r>
              <a:rPr lang="es-MX" sz="3600" dirty="0" err="1" smtClean="0"/>
              <a:t>rich</a:t>
            </a:r>
            <a:r>
              <a:rPr lang="es-MX" sz="3600" dirty="0" smtClean="0"/>
              <a:t>.</a:t>
            </a:r>
          </a:p>
          <a:p>
            <a:pPr marL="0" indent="0">
              <a:buNone/>
            </a:pPr>
            <a:r>
              <a:rPr lang="en-US" sz="3600" dirty="0" smtClean="0"/>
              <a:t>In 2012, Maria </a:t>
            </a:r>
            <a:r>
              <a:rPr lang="es-MX" sz="3600" b="1" dirty="0" err="1">
                <a:solidFill>
                  <a:srgbClr val="0070C0"/>
                </a:solidFill>
              </a:rPr>
              <a:t>could</a:t>
            </a:r>
            <a:r>
              <a:rPr lang="es-MX" sz="3600" dirty="0"/>
              <a:t> </a:t>
            </a:r>
            <a:r>
              <a:rPr lang="en-US" sz="3600" dirty="0" smtClean="0"/>
              <a:t>run </a:t>
            </a:r>
            <a:r>
              <a:rPr lang="en-US" sz="3600" dirty="0"/>
              <a:t>100 </a:t>
            </a:r>
            <a:r>
              <a:rPr lang="en-US" sz="3600" dirty="0" err="1"/>
              <a:t>metres</a:t>
            </a:r>
            <a:r>
              <a:rPr lang="en-US" sz="3600" dirty="0"/>
              <a:t> in 12 seconds. </a:t>
            </a:r>
            <a:endParaRPr lang="es-MX" sz="3600" dirty="0"/>
          </a:p>
        </p:txBody>
      </p:sp>
      <p:sp>
        <p:nvSpPr>
          <p:cNvPr id="4" name="Rectángulo 3"/>
          <p:cNvSpPr/>
          <p:nvPr/>
        </p:nvSpPr>
        <p:spPr>
          <a:xfrm>
            <a:off x="6662188" y="0"/>
            <a:ext cx="4506426" cy="923330"/>
          </a:xfrm>
          <a:prstGeom prst="rect">
            <a:avLst/>
          </a:prstGeom>
          <a:noFill/>
        </p:spPr>
        <p:txBody>
          <a:bodyPr wrap="none" lIns="91440" tIns="45720" rIns="91440" bIns="45720">
            <a:spAutoFit/>
          </a:bodyPr>
          <a:lstStyle/>
          <a:p>
            <a:pPr algn="ctr"/>
            <a:r>
              <a:rPr lang="es-ES"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IN </a:t>
            </a:r>
            <a:r>
              <a:rPr lang="es-ES" sz="5400" b="1" cap="none" spc="0"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THE</a:t>
            </a:r>
            <a:r>
              <a:rPr lang="es-ES"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a:t>
            </a:r>
            <a:r>
              <a:rPr lang="es-ES" sz="5400" b="1" cap="none" spc="0"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PAST</a:t>
            </a:r>
            <a:endParaRPr lang="es-E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351761680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1000"/>
                                        <p:tgtEl>
                                          <p:spTgt spid="3">
                                            <p:txEl>
                                              <p:pRg st="3" end="3"/>
                                            </p:txEl>
                                          </p:spTgt>
                                        </p:tgtEl>
                                      </p:cBhvr>
                                    </p:animEffect>
                                    <p:anim calcmode="lin" valueType="num">
                                      <p:cBhvr>
                                        <p:cTn id="1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anim calcmode="lin" valueType="num">
                                      <p:cBhvr>
                                        <p:cTn id="2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1000"/>
                                        <p:tgtEl>
                                          <p:spTgt spid="3">
                                            <p:txEl>
                                              <p:pRg st="5" end="5"/>
                                            </p:txEl>
                                          </p:spTgt>
                                        </p:tgtEl>
                                      </p:cBhvr>
                                    </p:animEffect>
                                    <p:anim calcmode="lin" valueType="num">
                                      <p:cBhvr>
                                        <p:cTn id="2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31800" y="23368"/>
            <a:ext cx="10058400" cy="874268"/>
          </a:xfrm>
        </p:spPr>
        <p:txBody>
          <a:bodyPr/>
          <a:lstStyle/>
          <a:p>
            <a:r>
              <a:rPr lang="es-MX" dirty="0" err="1" smtClean="0"/>
              <a:t>Activities</a:t>
            </a:r>
            <a:r>
              <a:rPr lang="es-MX" dirty="0" smtClean="0"/>
              <a:t> in </a:t>
            </a:r>
            <a:r>
              <a:rPr lang="es-MX" dirty="0" err="1" smtClean="0"/>
              <a:t>the</a:t>
            </a:r>
            <a:r>
              <a:rPr lang="es-MX" dirty="0" smtClean="0"/>
              <a:t> </a:t>
            </a:r>
            <a:r>
              <a:rPr lang="es-MX" dirty="0" err="1" smtClean="0"/>
              <a:t>past</a:t>
            </a:r>
            <a:endParaRPr lang="es-MX" dirty="0"/>
          </a:p>
        </p:txBody>
      </p:sp>
      <p:sp>
        <p:nvSpPr>
          <p:cNvPr id="3" name="Marcador de contenido 2"/>
          <p:cNvSpPr>
            <a:spLocks noGrp="1"/>
          </p:cNvSpPr>
          <p:nvPr>
            <p:ph idx="1"/>
          </p:nvPr>
        </p:nvSpPr>
        <p:spPr>
          <a:xfrm>
            <a:off x="431800" y="874268"/>
            <a:ext cx="11328400" cy="5704332"/>
          </a:xfrm>
        </p:spPr>
        <p:txBody>
          <a:bodyPr>
            <a:normAutofit lnSpcReduction="10000"/>
          </a:bodyPr>
          <a:lstStyle/>
          <a:p>
            <a:pPr marL="0" indent="0">
              <a:buNone/>
            </a:pPr>
            <a:r>
              <a:rPr lang="es-MX" sz="3600" dirty="0" err="1" smtClean="0">
                <a:solidFill>
                  <a:schemeClr val="tx1"/>
                </a:solidFill>
              </a:rPr>
              <a:t>Think</a:t>
            </a:r>
            <a:r>
              <a:rPr lang="es-MX" sz="3600" dirty="0" smtClean="0">
                <a:solidFill>
                  <a:schemeClr val="tx1"/>
                </a:solidFill>
              </a:rPr>
              <a:t> </a:t>
            </a:r>
            <a:r>
              <a:rPr lang="es-MX" sz="3600" dirty="0" err="1" smtClean="0">
                <a:solidFill>
                  <a:schemeClr val="tx1"/>
                </a:solidFill>
              </a:rPr>
              <a:t>about</a:t>
            </a:r>
            <a:r>
              <a:rPr lang="es-MX" sz="3600" dirty="0" smtClean="0">
                <a:solidFill>
                  <a:schemeClr val="tx1"/>
                </a:solidFill>
              </a:rPr>
              <a:t> </a:t>
            </a:r>
            <a:r>
              <a:rPr lang="es-MX" sz="3600" dirty="0" err="1" smtClean="0">
                <a:solidFill>
                  <a:schemeClr val="tx1"/>
                </a:solidFill>
              </a:rPr>
              <a:t>some</a:t>
            </a:r>
            <a:r>
              <a:rPr lang="es-MX" sz="3600" dirty="0" smtClean="0">
                <a:solidFill>
                  <a:schemeClr val="tx1"/>
                </a:solidFill>
              </a:rPr>
              <a:t> </a:t>
            </a:r>
            <a:r>
              <a:rPr lang="es-MX" sz="3600" dirty="0" err="1" smtClean="0">
                <a:solidFill>
                  <a:schemeClr val="tx1"/>
                </a:solidFill>
              </a:rPr>
              <a:t>activities</a:t>
            </a:r>
            <a:r>
              <a:rPr lang="es-MX" sz="3600" dirty="0" smtClean="0">
                <a:solidFill>
                  <a:schemeClr val="tx1"/>
                </a:solidFill>
              </a:rPr>
              <a:t> </a:t>
            </a:r>
            <a:r>
              <a:rPr lang="es-MX" sz="3600" dirty="0" err="1" smtClean="0">
                <a:solidFill>
                  <a:schemeClr val="tx1"/>
                </a:solidFill>
              </a:rPr>
              <a:t>that</a:t>
            </a:r>
            <a:r>
              <a:rPr lang="es-MX" sz="3600" dirty="0" smtClean="0">
                <a:solidFill>
                  <a:schemeClr val="tx1"/>
                </a:solidFill>
              </a:rPr>
              <a:t> </a:t>
            </a:r>
            <a:r>
              <a:rPr lang="es-MX" sz="3600" dirty="0" err="1" smtClean="0">
                <a:solidFill>
                  <a:schemeClr val="tx1"/>
                </a:solidFill>
              </a:rPr>
              <a:t>you</a:t>
            </a:r>
            <a:r>
              <a:rPr lang="es-MX" sz="3600" dirty="0" smtClean="0">
                <a:solidFill>
                  <a:schemeClr val="tx1"/>
                </a:solidFill>
              </a:rPr>
              <a:t> </a:t>
            </a:r>
            <a:r>
              <a:rPr lang="es-MX" sz="3600" dirty="0" err="1" smtClean="0">
                <a:solidFill>
                  <a:schemeClr val="tx1"/>
                </a:solidFill>
              </a:rPr>
              <a:t>COULD</a:t>
            </a:r>
            <a:r>
              <a:rPr lang="es-MX" sz="3600" dirty="0" smtClean="0">
                <a:solidFill>
                  <a:schemeClr val="tx1"/>
                </a:solidFill>
              </a:rPr>
              <a:t> do in </a:t>
            </a:r>
            <a:r>
              <a:rPr lang="es-MX" sz="3600" dirty="0" err="1" smtClean="0">
                <a:solidFill>
                  <a:schemeClr val="tx1"/>
                </a:solidFill>
              </a:rPr>
              <a:t>the</a:t>
            </a:r>
            <a:r>
              <a:rPr lang="es-MX" sz="3600" dirty="0" smtClean="0">
                <a:solidFill>
                  <a:schemeClr val="tx1"/>
                </a:solidFill>
              </a:rPr>
              <a:t> </a:t>
            </a:r>
            <a:r>
              <a:rPr lang="es-MX" sz="3600" dirty="0" err="1" smtClean="0">
                <a:solidFill>
                  <a:schemeClr val="tx1"/>
                </a:solidFill>
              </a:rPr>
              <a:t>past</a:t>
            </a:r>
            <a:r>
              <a:rPr lang="es-MX" sz="3600" dirty="0" smtClean="0">
                <a:solidFill>
                  <a:schemeClr val="tx1"/>
                </a:solidFill>
              </a:rPr>
              <a:t>.</a:t>
            </a:r>
          </a:p>
          <a:p>
            <a:pPr marL="0" indent="0">
              <a:buNone/>
            </a:pPr>
            <a:r>
              <a:rPr lang="es-MX" sz="3600" dirty="0" err="1" smtClean="0">
                <a:solidFill>
                  <a:schemeClr val="tx1"/>
                </a:solidFill>
              </a:rPr>
              <a:t>When</a:t>
            </a:r>
            <a:r>
              <a:rPr lang="es-MX" sz="3600" dirty="0" smtClean="0">
                <a:solidFill>
                  <a:schemeClr val="tx1"/>
                </a:solidFill>
              </a:rPr>
              <a:t> I </a:t>
            </a:r>
            <a:r>
              <a:rPr lang="es-MX" sz="3600" dirty="0" err="1" smtClean="0">
                <a:solidFill>
                  <a:schemeClr val="tx1"/>
                </a:solidFill>
              </a:rPr>
              <a:t>was</a:t>
            </a:r>
            <a:r>
              <a:rPr lang="es-MX" sz="3600" dirty="0" smtClean="0">
                <a:solidFill>
                  <a:schemeClr val="tx1"/>
                </a:solidFill>
              </a:rPr>
              <a:t> a </a:t>
            </a:r>
            <a:r>
              <a:rPr lang="es-MX" sz="3600" dirty="0" err="1" smtClean="0">
                <a:solidFill>
                  <a:schemeClr val="tx1"/>
                </a:solidFill>
              </a:rPr>
              <a:t>kid</a:t>
            </a:r>
            <a:r>
              <a:rPr lang="es-MX" sz="3600" dirty="0" smtClean="0">
                <a:solidFill>
                  <a:schemeClr val="tx1"/>
                </a:solidFill>
              </a:rPr>
              <a:t>, I </a:t>
            </a:r>
            <a:r>
              <a:rPr lang="es-MX" sz="3600" b="1" dirty="0" err="1" smtClean="0">
                <a:solidFill>
                  <a:srgbClr val="FF0000"/>
                </a:solidFill>
              </a:rPr>
              <a:t>COULD</a:t>
            </a:r>
            <a:r>
              <a:rPr lang="es-MX" sz="3600" dirty="0" smtClean="0">
                <a:solidFill>
                  <a:schemeClr val="tx1"/>
                </a:solidFill>
              </a:rPr>
              <a:t> </a:t>
            </a:r>
            <a:r>
              <a:rPr lang="es-MX" sz="3600" b="1" dirty="0" err="1" smtClean="0">
                <a:solidFill>
                  <a:srgbClr val="0070C0"/>
                </a:solidFill>
              </a:rPr>
              <a:t>eat</a:t>
            </a:r>
            <a:r>
              <a:rPr lang="es-MX" sz="3600" dirty="0" smtClean="0">
                <a:solidFill>
                  <a:schemeClr val="tx1"/>
                </a:solidFill>
              </a:rPr>
              <a:t> free in a restaurant.</a:t>
            </a:r>
          </a:p>
          <a:p>
            <a:pPr marL="742950" indent="-742950">
              <a:buAutoNum type="arabicPeriod"/>
            </a:pPr>
            <a:r>
              <a:rPr lang="es-MX" sz="3600" dirty="0" smtClean="0">
                <a:solidFill>
                  <a:schemeClr val="tx1"/>
                </a:solidFill>
              </a:rPr>
              <a:t>______________________.</a:t>
            </a:r>
          </a:p>
          <a:p>
            <a:pPr marL="742950" indent="-742950">
              <a:buAutoNum type="arabicPeriod"/>
            </a:pPr>
            <a:r>
              <a:rPr lang="es-MX" sz="3600" dirty="0" smtClean="0">
                <a:solidFill>
                  <a:schemeClr val="tx1"/>
                </a:solidFill>
              </a:rPr>
              <a:t>______________________.</a:t>
            </a:r>
          </a:p>
          <a:p>
            <a:pPr marL="742950" indent="-742950">
              <a:buAutoNum type="arabicPeriod"/>
            </a:pPr>
            <a:r>
              <a:rPr lang="es-MX" sz="3600" dirty="0" smtClean="0">
                <a:solidFill>
                  <a:schemeClr val="tx1"/>
                </a:solidFill>
              </a:rPr>
              <a:t>______________________.</a:t>
            </a:r>
          </a:p>
          <a:p>
            <a:pPr marL="742950" indent="-742950">
              <a:buAutoNum type="arabicPeriod"/>
            </a:pPr>
            <a:r>
              <a:rPr lang="es-MX" sz="3600" dirty="0" smtClean="0">
                <a:solidFill>
                  <a:schemeClr val="tx1"/>
                </a:solidFill>
              </a:rPr>
              <a:t>______________________.</a:t>
            </a:r>
          </a:p>
          <a:p>
            <a:pPr marL="742950" indent="-742950">
              <a:buAutoNum type="arabicPeriod"/>
            </a:pPr>
            <a:r>
              <a:rPr lang="es-MX" sz="3600" dirty="0" smtClean="0">
                <a:solidFill>
                  <a:schemeClr val="tx1"/>
                </a:solidFill>
              </a:rPr>
              <a:t>______________________.</a:t>
            </a:r>
          </a:p>
          <a:p>
            <a:pPr marL="742950" indent="-742950">
              <a:buFont typeface="Wingdings" pitchFamily="2" charset="2"/>
              <a:buAutoNum type="arabicPeriod"/>
            </a:pPr>
            <a:r>
              <a:rPr lang="es-MX" sz="3600" dirty="0">
                <a:solidFill>
                  <a:schemeClr val="tx1"/>
                </a:solidFill>
              </a:rPr>
              <a:t>______________________.</a:t>
            </a:r>
          </a:p>
          <a:p>
            <a:pPr marL="742950" indent="-742950">
              <a:buAutoNum type="arabicPeriod"/>
            </a:pPr>
            <a:endParaRPr lang="es-MX" sz="3600" dirty="0" smtClean="0">
              <a:solidFill>
                <a:schemeClr val="tx1"/>
              </a:solidFill>
            </a:endParaRPr>
          </a:p>
          <a:p>
            <a:pPr marL="0" indent="0">
              <a:buNone/>
            </a:pPr>
            <a:endParaRPr lang="es-MX" sz="3600" dirty="0">
              <a:solidFill>
                <a:schemeClr val="tx1"/>
              </a:solidFill>
            </a:endParaRPr>
          </a:p>
        </p:txBody>
      </p:sp>
    </p:spTree>
    <p:extLst>
      <p:ext uri="{BB962C8B-B14F-4D97-AF65-F5344CB8AC3E}">
        <p14:creationId xmlns:p14="http://schemas.microsoft.com/office/powerpoint/2010/main" val="2673782328"/>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1578" y="102985"/>
            <a:ext cx="10178322" cy="824115"/>
          </a:xfrm>
        </p:spPr>
        <p:txBody>
          <a:bodyPr/>
          <a:lstStyle/>
          <a:p>
            <a:r>
              <a:rPr lang="es-MX" dirty="0" err="1" smtClean="0"/>
              <a:t>Speaking</a:t>
            </a:r>
            <a:r>
              <a:rPr lang="es-MX" dirty="0" smtClean="0"/>
              <a:t> </a:t>
            </a:r>
            <a:r>
              <a:rPr lang="es-MX" dirty="0" err="1" smtClean="0"/>
              <a:t>activity</a:t>
            </a:r>
            <a:endParaRPr lang="es-MX" dirty="0"/>
          </a:p>
        </p:txBody>
      </p:sp>
      <p:sp>
        <p:nvSpPr>
          <p:cNvPr id="3" name="Marcador de contenido 2"/>
          <p:cNvSpPr>
            <a:spLocks noGrp="1"/>
          </p:cNvSpPr>
          <p:nvPr>
            <p:ph idx="1"/>
          </p:nvPr>
        </p:nvSpPr>
        <p:spPr>
          <a:xfrm>
            <a:off x="921478" y="927100"/>
            <a:ext cx="10178322" cy="4749800"/>
          </a:xfrm>
        </p:spPr>
        <p:txBody>
          <a:bodyPr>
            <a:noAutofit/>
          </a:bodyPr>
          <a:lstStyle/>
          <a:p>
            <a:pPr marL="0" indent="0" algn="ctr">
              <a:buNone/>
            </a:pPr>
            <a:r>
              <a:rPr lang="en-GB" sz="4400" dirty="0" smtClean="0"/>
              <a:t>Work with 3 different people and ask about their past activities.</a:t>
            </a:r>
          </a:p>
          <a:p>
            <a:pPr marL="0" indent="0" algn="ctr">
              <a:buNone/>
            </a:pPr>
            <a:r>
              <a:rPr lang="en-GB" sz="6000" b="1" dirty="0" smtClean="0">
                <a:solidFill>
                  <a:srgbClr val="0070C0"/>
                </a:solidFill>
              </a:rPr>
              <a:t>What could you do in the past?</a:t>
            </a:r>
          </a:p>
          <a:p>
            <a:pPr marL="0" indent="0" algn="ctr">
              <a:buNone/>
            </a:pPr>
            <a:r>
              <a:rPr lang="en-GB" sz="4400" dirty="0" smtClean="0"/>
              <a:t>Try to memorize the information.</a:t>
            </a:r>
            <a:endParaRPr lang="en-GB" sz="4400" dirty="0"/>
          </a:p>
        </p:txBody>
      </p:sp>
    </p:spTree>
    <p:extLst>
      <p:ext uri="{BB962C8B-B14F-4D97-AF65-F5344CB8AC3E}">
        <p14:creationId xmlns:p14="http://schemas.microsoft.com/office/powerpoint/2010/main" val="2182725979"/>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9400" y="0"/>
            <a:ext cx="11912600" cy="1257300"/>
          </a:xfrm>
        </p:spPr>
        <p:txBody>
          <a:bodyPr>
            <a:noAutofit/>
          </a:bodyPr>
          <a:lstStyle/>
          <a:p>
            <a:pPr algn="ctr"/>
            <a:r>
              <a:rPr lang="en-US" altLang="es-MX" sz="4400" cap="none" dirty="0">
                <a:solidFill>
                  <a:schemeClr val="tx1"/>
                </a:solidFill>
                <a:latin typeface="Calibri" panose="020F0502020204030204" pitchFamily="34" charset="0"/>
                <a:ea typeface="Calibri" panose="020F0502020204030204" pitchFamily="34" charset="0"/>
                <a:cs typeface="Times New Roman" panose="02020603050405020304" pitchFamily="18" charset="0"/>
              </a:rPr>
              <a:t>Look the following chart and thick the activities </a:t>
            </a:r>
            <a:r>
              <a:rPr lang="en-US" altLang="es-MX" sz="4400" cap="none"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you </a:t>
            </a:r>
            <a:r>
              <a:rPr lang="en-US" altLang="es-MX" sz="4400" cap="none" dirty="0">
                <a:solidFill>
                  <a:schemeClr val="tx1"/>
                </a:solidFill>
                <a:latin typeface="Calibri" panose="020F0502020204030204" pitchFamily="34" charset="0"/>
                <a:ea typeface="Calibri" panose="020F0502020204030204" pitchFamily="34" charset="0"/>
                <a:cs typeface="Times New Roman" panose="02020603050405020304" pitchFamily="18" charset="0"/>
              </a:rPr>
              <a:t>could in the past</a:t>
            </a:r>
            <a:r>
              <a:rPr lang="en-US" altLang="es-MX" sz="4400" cap="none" dirty="0" smtClean="0">
                <a:solidFill>
                  <a:schemeClr val="tx1"/>
                </a:solidFill>
                <a:latin typeface="Calibri" panose="020F0502020204030204" pitchFamily="34" charset="0"/>
                <a:ea typeface="Calibri" panose="020F0502020204030204" pitchFamily="34" charset="0"/>
                <a:cs typeface="Times New Roman" panose="02020603050405020304" pitchFamily="18" charset="0"/>
              </a:rPr>
              <a:t>.</a:t>
            </a:r>
            <a:endParaRPr lang="es-MX" sz="4400" dirty="0"/>
          </a:p>
        </p:txBody>
      </p:sp>
      <p:graphicFrame>
        <p:nvGraphicFramePr>
          <p:cNvPr id="4" name="Marcador de contenido 3"/>
          <p:cNvGraphicFramePr>
            <a:graphicFrameLocks noGrp="1"/>
          </p:cNvGraphicFramePr>
          <p:nvPr>
            <p:ph idx="1"/>
            <p:extLst/>
          </p:nvPr>
        </p:nvGraphicFramePr>
        <p:xfrm>
          <a:off x="126999" y="1257300"/>
          <a:ext cx="11518901" cy="5205312"/>
        </p:xfrm>
        <a:graphic>
          <a:graphicData uri="http://schemas.openxmlformats.org/drawingml/2006/table">
            <a:tbl>
              <a:tblPr firstRow="1" firstCol="1" bandRow="1">
                <a:tableStyleId>{5C22544A-7EE6-4342-B048-85BDC9FD1C3A}</a:tableStyleId>
              </a:tblPr>
              <a:tblGrid>
                <a:gridCol w="8407401">
                  <a:extLst>
                    <a:ext uri="{9D8B030D-6E8A-4147-A177-3AD203B41FA5}">
                      <a16:colId xmlns:a16="http://schemas.microsoft.com/office/drawing/2014/main" val="20000"/>
                    </a:ext>
                  </a:extLst>
                </a:gridCol>
                <a:gridCol w="1555750">
                  <a:extLst>
                    <a:ext uri="{9D8B030D-6E8A-4147-A177-3AD203B41FA5}">
                      <a16:colId xmlns:a16="http://schemas.microsoft.com/office/drawing/2014/main" val="20001"/>
                    </a:ext>
                  </a:extLst>
                </a:gridCol>
                <a:gridCol w="1555750">
                  <a:extLst>
                    <a:ext uri="{9D8B030D-6E8A-4147-A177-3AD203B41FA5}">
                      <a16:colId xmlns:a16="http://schemas.microsoft.com/office/drawing/2014/main" val="20002"/>
                    </a:ext>
                  </a:extLst>
                </a:gridCol>
              </a:tblGrid>
              <a:tr h="728134">
                <a:tc>
                  <a:txBody>
                    <a:bodyPr/>
                    <a:lstStyle/>
                    <a:p>
                      <a:pPr algn="ctr">
                        <a:spcAft>
                          <a:spcPts val="0"/>
                        </a:spcAft>
                      </a:pPr>
                      <a:r>
                        <a:rPr lang="es-MX" sz="2400" dirty="0" err="1">
                          <a:effectLst/>
                        </a:rPr>
                        <a:t>Activities</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s-MX" sz="2400" dirty="0" smtClean="0">
                          <a:effectLst/>
                        </a:rPr>
                        <a:t>10 </a:t>
                      </a:r>
                      <a:r>
                        <a:rPr lang="es-MX" sz="2400" dirty="0" err="1" smtClean="0">
                          <a:effectLst/>
                        </a:rPr>
                        <a:t>Years</a:t>
                      </a:r>
                      <a:endParaRPr lang="es-MX" sz="2400" dirty="0" smtClean="0">
                        <a:effectLst/>
                      </a:endParaRPr>
                    </a:p>
                    <a:p>
                      <a:pPr algn="ctr">
                        <a:spcAft>
                          <a:spcPts val="0"/>
                        </a:spcAft>
                      </a:pPr>
                      <a:r>
                        <a:rPr lang="es-MX" sz="2400" dirty="0" err="1" smtClean="0">
                          <a:effectLst/>
                        </a:rPr>
                        <a:t>ago</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2400" dirty="0" err="1" smtClean="0">
                          <a:effectLst/>
                          <a:latin typeface="Calibri" panose="020F0502020204030204" pitchFamily="34" charset="0"/>
                          <a:ea typeface="Calibri" panose="020F0502020204030204" pitchFamily="34" charset="0"/>
                          <a:cs typeface="Times New Roman" panose="02020603050405020304" pitchFamily="18" charset="0"/>
                        </a:rPr>
                        <a:t>NOW</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372816">
                <a:tc>
                  <a:txBody>
                    <a:bodyPr/>
                    <a:lstStyle/>
                    <a:p>
                      <a:pPr>
                        <a:spcAft>
                          <a:spcPts val="0"/>
                        </a:spcAft>
                      </a:pPr>
                      <a:r>
                        <a:rPr lang="en-US" sz="2400" dirty="0">
                          <a:effectLst/>
                        </a:rPr>
                        <a:t>Ride a bike</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72816">
                <a:tc>
                  <a:txBody>
                    <a:bodyPr/>
                    <a:lstStyle/>
                    <a:p>
                      <a:pPr>
                        <a:spcAft>
                          <a:spcPts val="0"/>
                        </a:spcAft>
                      </a:pPr>
                      <a:r>
                        <a:rPr lang="en-US" sz="2400" dirty="0">
                          <a:effectLst/>
                        </a:rPr>
                        <a:t>Stay up late</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72816">
                <a:tc>
                  <a:txBody>
                    <a:bodyPr/>
                    <a:lstStyle/>
                    <a:p>
                      <a:pPr>
                        <a:spcAft>
                          <a:spcPts val="0"/>
                        </a:spcAft>
                      </a:pPr>
                      <a:r>
                        <a:rPr lang="en-US" sz="2400" dirty="0">
                          <a:effectLst/>
                        </a:rPr>
                        <a:t>Watch television alone in your room</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72816">
                <a:tc>
                  <a:txBody>
                    <a:bodyPr/>
                    <a:lstStyle/>
                    <a:p>
                      <a:pPr>
                        <a:spcAft>
                          <a:spcPts val="0"/>
                        </a:spcAft>
                      </a:pPr>
                      <a:r>
                        <a:rPr lang="en-US" sz="2400" dirty="0">
                          <a:effectLst/>
                        </a:rPr>
                        <a:t>Speak English</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72816">
                <a:tc>
                  <a:txBody>
                    <a:bodyPr/>
                    <a:lstStyle/>
                    <a:p>
                      <a:pPr>
                        <a:spcAft>
                          <a:spcPts val="0"/>
                        </a:spcAft>
                      </a:pPr>
                      <a:r>
                        <a:rPr lang="en-US" sz="2400" dirty="0">
                          <a:effectLst/>
                        </a:rPr>
                        <a:t>Cook tasty meals</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372816">
                <a:tc>
                  <a:txBody>
                    <a:bodyPr/>
                    <a:lstStyle/>
                    <a:p>
                      <a:pPr>
                        <a:spcAft>
                          <a:spcPts val="0"/>
                        </a:spcAft>
                      </a:pPr>
                      <a:r>
                        <a:rPr lang="en-US" sz="2400" dirty="0">
                          <a:effectLst/>
                        </a:rPr>
                        <a:t>Use the Internet, specially Facebook</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372816">
                <a:tc>
                  <a:txBody>
                    <a:bodyPr/>
                    <a:lstStyle/>
                    <a:p>
                      <a:pPr>
                        <a:spcAft>
                          <a:spcPts val="0"/>
                        </a:spcAft>
                      </a:pPr>
                      <a:r>
                        <a:rPr lang="en-US" sz="2400" dirty="0">
                          <a:effectLst/>
                        </a:rPr>
                        <a:t>Sleep at my friend’s house</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372816">
                <a:tc>
                  <a:txBody>
                    <a:bodyPr/>
                    <a:lstStyle/>
                    <a:p>
                      <a:pPr>
                        <a:spcAft>
                          <a:spcPts val="0"/>
                        </a:spcAft>
                      </a:pPr>
                      <a:r>
                        <a:rPr lang="en-US" sz="2400" dirty="0">
                          <a:effectLst/>
                        </a:rPr>
                        <a:t>Go to parties until very late</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372816">
                <a:tc>
                  <a:txBody>
                    <a:bodyPr/>
                    <a:lstStyle/>
                    <a:p>
                      <a:pPr>
                        <a:spcAft>
                          <a:spcPts val="0"/>
                        </a:spcAft>
                      </a:pPr>
                      <a:r>
                        <a:rPr lang="en-US" sz="2400">
                          <a:effectLst/>
                        </a:rPr>
                        <a:t>Go shopping in town with a friend</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n-US" sz="2400">
                          <a:effectLst/>
                        </a:rPr>
                        <a:t> </a:t>
                      </a:r>
                      <a:endParaRPr lang="es-MX"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r h="372816">
                <a:tc>
                  <a:txBody>
                    <a:bodyPr/>
                    <a:lstStyle/>
                    <a:p>
                      <a:pPr>
                        <a:spcAft>
                          <a:spcPts val="0"/>
                        </a:spcAft>
                      </a:pPr>
                      <a:r>
                        <a:rPr lang="en-US" sz="2400" dirty="0">
                          <a:effectLst/>
                        </a:rPr>
                        <a:t>Go out in the evening with your girlfriend or </a:t>
                      </a:r>
                      <a:r>
                        <a:rPr lang="en-US" sz="2400" dirty="0" smtClean="0">
                          <a:effectLst/>
                        </a:rPr>
                        <a:t>boyfriend</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0"/>
                  </a:ext>
                </a:extLst>
              </a:tr>
              <a:tr h="372816">
                <a:tc>
                  <a:txBody>
                    <a:bodyPr/>
                    <a:lstStyle/>
                    <a:p>
                      <a:pPr>
                        <a:spcAft>
                          <a:spcPts val="0"/>
                        </a:spcAft>
                      </a:pPr>
                      <a:r>
                        <a:rPr lang="en-US" sz="2400" dirty="0">
                          <a:effectLst/>
                        </a:rPr>
                        <a:t>Go on vacation with a </a:t>
                      </a:r>
                      <a:r>
                        <a:rPr lang="en-US" sz="2400" dirty="0" smtClean="0">
                          <a:effectLst/>
                        </a:rPr>
                        <a:t>friend</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n-US"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1"/>
                  </a:ext>
                </a:extLst>
              </a:tr>
              <a:tr h="372816">
                <a:tc>
                  <a:txBody>
                    <a:bodyPr/>
                    <a:lstStyle/>
                    <a:p>
                      <a:pPr>
                        <a:spcAft>
                          <a:spcPts val="0"/>
                        </a:spcAft>
                      </a:pPr>
                      <a:r>
                        <a:rPr lang="es-MX" sz="2400" dirty="0">
                          <a:effectLst/>
                        </a:rPr>
                        <a:t>Drive to </a:t>
                      </a:r>
                      <a:r>
                        <a:rPr lang="es-MX" sz="2400" dirty="0" err="1">
                          <a:effectLst/>
                        </a:rPr>
                        <a:t>school</a:t>
                      </a:r>
                      <a:r>
                        <a:rPr lang="es-MX" sz="2400" dirty="0">
                          <a:effectLst/>
                        </a:rPr>
                        <a:t> </a:t>
                      </a:r>
                      <a:r>
                        <a:rPr lang="es-MX" sz="2400" dirty="0" err="1">
                          <a:effectLst/>
                        </a:rPr>
                        <a:t>alone</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2400" dirty="0">
                          <a:effectLst/>
                        </a:rPr>
                        <a:t>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520440816"/>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0974" y="103632"/>
            <a:ext cx="10836148" cy="1609344"/>
          </a:xfrm>
        </p:spPr>
        <p:txBody>
          <a:bodyPr>
            <a:normAutofit/>
          </a:bodyPr>
          <a:lstStyle/>
          <a:p>
            <a:r>
              <a:rPr lang="en-US" dirty="0"/>
              <a:t>Now, write sentences as in the example</a:t>
            </a:r>
            <a:r>
              <a:rPr lang="en-US" dirty="0" smtClean="0"/>
              <a:t>.</a:t>
            </a:r>
            <a:endParaRPr lang="es-MX" dirty="0"/>
          </a:p>
        </p:txBody>
      </p:sp>
      <p:sp>
        <p:nvSpPr>
          <p:cNvPr id="3" name="Marcador de contenido 2"/>
          <p:cNvSpPr>
            <a:spLocks noGrp="1"/>
          </p:cNvSpPr>
          <p:nvPr>
            <p:ph idx="1"/>
          </p:nvPr>
        </p:nvSpPr>
        <p:spPr>
          <a:xfrm>
            <a:off x="282448" y="1524508"/>
            <a:ext cx="11617452" cy="4990592"/>
          </a:xfrm>
        </p:spPr>
        <p:txBody>
          <a:bodyPr>
            <a:normAutofit fontScale="85000" lnSpcReduction="10000"/>
          </a:bodyPr>
          <a:lstStyle/>
          <a:p>
            <a:pPr marL="0" indent="0" algn="ctr">
              <a:buNone/>
            </a:pPr>
            <a:r>
              <a:rPr lang="en-US" sz="4000" b="1" dirty="0"/>
              <a:t>I </a:t>
            </a:r>
            <a:r>
              <a:rPr lang="en-US" sz="4000" b="1" dirty="0">
                <a:solidFill>
                  <a:srgbClr val="FF0000"/>
                </a:solidFill>
              </a:rPr>
              <a:t>couldn’t</a:t>
            </a:r>
            <a:r>
              <a:rPr lang="en-US" sz="4000" b="1" dirty="0"/>
              <a:t> ride a bike </a:t>
            </a:r>
            <a:r>
              <a:rPr lang="en-US" sz="4000" b="1" dirty="0" smtClean="0"/>
              <a:t>10 </a:t>
            </a:r>
            <a:r>
              <a:rPr lang="en-US" sz="4000" b="1" dirty="0"/>
              <a:t>years </a:t>
            </a:r>
            <a:r>
              <a:rPr lang="en-US" sz="4000" b="1" dirty="0" smtClean="0"/>
              <a:t>ago, </a:t>
            </a:r>
            <a:r>
              <a:rPr lang="en-US" sz="4000" b="1" dirty="0" smtClean="0">
                <a:solidFill>
                  <a:srgbClr val="0070C0"/>
                </a:solidFill>
              </a:rPr>
              <a:t>but </a:t>
            </a:r>
            <a:r>
              <a:rPr lang="en-US" sz="4000" b="1" dirty="0" smtClean="0"/>
              <a:t>now I </a:t>
            </a:r>
            <a:r>
              <a:rPr lang="en-US" sz="4000" b="1" dirty="0">
                <a:solidFill>
                  <a:srgbClr val="FF0000"/>
                </a:solidFill>
              </a:rPr>
              <a:t>can</a:t>
            </a:r>
            <a:r>
              <a:rPr lang="en-US" sz="4000" b="1" dirty="0"/>
              <a:t> ride a </a:t>
            </a:r>
            <a:r>
              <a:rPr lang="en-US" sz="4000" b="1" dirty="0" smtClean="0"/>
              <a:t>bike.</a:t>
            </a:r>
            <a:endParaRPr lang="es-MX" sz="4000" dirty="0"/>
          </a:p>
          <a:p>
            <a:pPr marL="0" indent="0">
              <a:buNone/>
            </a:pPr>
            <a:endParaRPr lang="es-MX" dirty="0"/>
          </a:p>
          <a:p>
            <a:pPr marL="457200" lvl="0" indent="-457200">
              <a:buFont typeface="+mj-lt"/>
              <a:buAutoNum type="arabicPeriod"/>
            </a:pPr>
            <a:r>
              <a:rPr lang="en-US" sz="3500" dirty="0" smtClean="0"/>
              <a:t>___________________________________________________.</a:t>
            </a:r>
            <a:endParaRPr lang="es-MX" sz="3500" dirty="0"/>
          </a:p>
          <a:p>
            <a:pPr marL="457200" lvl="0" indent="-457200">
              <a:buFont typeface="+mj-lt"/>
              <a:buAutoNum type="arabicPeriod"/>
            </a:pPr>
            <a:r>
              <a:rPr lang="en-US" sz="3500" dirty="0"/>
              <a:t>___________________________________________________.</a:t>
            </a:r>
            <a:endParaRPr lang="es-MX" sz="3500" dirty="0"/>
          </a:p>
          <a:p>
            <a:pPr marL="457200" lvl="0" indent="-457200">
              <a:buFont typeface="+mj-lt"/>
              <a:buAutoNum type="arabicPeriod"/>
            </a:pPr>
            <a:r>
              <a:rPr lang="en-US" sz="3500" dirty="0"/>
              <a:t>___________________________________________________.</a:t>
            </a:r>
            <a:endParaRPr lang="es-MX" sz="3500" dirty="0"/>
          </a:p>
          <a:p>
            <a:pPr marL="457200" lvl="0" indent="-457200">
              <a:buFont typeface="+mj-lt"/>
              <a:buAutoNum type="arabicPeriod"/>
            </a:pPr>
            <a:r>
              <a:rPr lang="en-US" sz="3500" dirty="0"/>
              <a:t>___________________________________________________.</a:t>
            </a:r>
            <a:endParaRPr lang="es-MX" sz="3500" dirty="0"/>
          </a:p>
          <a:p>
            <a:pPr marL="457200" lvl="0" indent="-457200">
              <a:buFont typeface="+mj-lt"/>
              <a:buAutoNum type="arabicPeriod"/>
            </a:pPr>
            <a:r>
              <a:rPr lang="en-US" sz="3500" dirty="0"/>
              <a:t>___________________________________________________.</a:t>
            </a:r>
            <a:endParaRPr lang="es-MX" sz="3500" dirty="0"/>
          </a:p>
          <a:p>
            <a:pPr marL="457200" lvl="0" indent="-457200">
              <a:buFont typeface="+mj-lt"/>
              <a:buAutoNum type="arabicPeriod"/>
            </a:pPr>
            <a:r>
              <a:rPr lang="en-US" sz="3500" dirty="0"/>
              <a:t>___________________________________________________.</a:t>
            </a:r>
            <a:endParaRPr lang="es-MX" sz="3500" dirty="0"/>
          </a:p>
          <a:p>
            <a:pPr marL="0" indent="0">
              <a:buNone/>
            </a:pPr>
            <a:endParaRPr lang="es-MX" dirty="0"/>
          </a:p>
        </p:txBody>
      </p:sp>
    </p:spTree>
    <p:extLst>
      <p:ext uri="{BB962C8B-B14F-4D97-AF65-F5344CB8AC3E}">
        <p14:creationId xmlns:p14="http://schemas.microsoft.com/office/powerpoint/2010/main" val="3052306130"/>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419099"/>
            <a:ext cx="2489399" cy="5988189"/>
          </a:xfrm>
        </p:spPr>
        <p:txBody>
          <a:bodyPr>
            <a:normAutofit/>
          </a:bodyPr>
          <a:lstStyle/>
          <a:p>
            <a:pPr algn="ctr"/>
            <a:r>
              <a:rPr lang="en-GB" dirty="0" smtClean="0"/>
              <a:t>Tick</a:t>
            </a:r>
            <a:br>
              <a:rPr lang="en-GB" dirty="0" smtClean="0"/>
            </a:br>
            <a:r>
              <a:rPr lang="en-GB" dirty="0" smtClean="0"/>
              <a:t>(</a:t>
            </a:r>
            <a:r>
              <a:rPr lang="es-MX" dirty="0" smtClean="0">
                <a:sym typeface="Wingdings" panose="05000000000000000000" pitchFamily="2" charset="2"/>
              </a:rPr>
              <a:t>)</a:t>
            </a:r>
            <a:r>
              <a:rPr lang="es-MX" dirty="0"/>
              <a:t/>
            </a:r>
            <a:br>
              <a:rPr lang="es-MX" dirty="0"/>
            </a:br>
            <a:r>
              <a:rPr lang="en-GB" dirty="0" smtClean="0"/>
              <a:t> </a:t>
            </a:r>
            <a:r>
              <a:rPr lang="en-GB" dirty="0"/>
              <a:t>what you </a:t>
            </a:r>
            <a:r>
              <a:rPr lang="en-GB" dirty="0" err="1" smtClean="0"/>
              <a:t>COUlD</a:t>
            </a:r>
            <a:r>
              <a:rPr lang="en-GB" dirty="0" smtClean="0"/>
              <a:t> do in the past. </a:t>
            </a:r>
            <a:endParaRPr lang="es-MX" dirty="0"/>
          </a:p>
        </p:txBody>
      </p:sp>
      <p:graphicFrame>
        <p:nvGraphicFramePr>
          <p:cNvPr id="4" name="Marcador de contenido 7"/>
          <p:cNvGraphicFramePr>
            <a:graphicFrameLocks/>
          </p:cNvGraphicFramePr>
          <p:nvPr>
            <p:extLst/>
          </p:nvPr>
        </p:nvGraphicFramePr>
        <p:xfrm>
          <a:off x="2489399" y="419099"/>
          <a:ext cx="6299001" cy="5988190"/>
        </p:xfrm>
        <a:graphic>
          <a:graphicData uri="http://schemas.openxmlformats.org/drawingml/2006/table">
            <a:tbl>
              <a:tblPr firstRow="1" bandRow="1">
                <a:tableStyleId>{5C22544A-7EE6-4342-B048-85BDC9FD1C3A}</a:tableStyleId>
              </a:tblPr>
              <a:tblGrid>
                <a:gridCol w="3860403">
                  <a:extLst>
                    <a:ext uri="{9D8B030D-6E8A-4147-A177-3AD203B41FA5}">
                      <a16:colId xmlns:a16="http://schemas.microsoft.com/office/drawing/2014/main" val="20000"/>
                    </a:ext>
                  </a:extLst>
                </a:gridCol>
                <a:gridCol w="2438598">
                  <a:extLst>
                    <a:ext uri="{9D8B030D-6E8A-4147-A177-3AD203B41FA5}">
                      <a16:colId xmlns:a16="http://schemas.microsoft.com/office/drawing/2014/main" val="20001"/>
                    </a:ext>
                  </a:extLst>
                </a:gridCol>
              </a:tblGrid>
              <a:tr h="598819">
                <a:tc>
                  <a:txBody>
                    <a:bodyPr/>
                    <a:lstStyle/>
                    <a:p>
                      <a:endParaRPr lang="en-GB" sz="2800" noProof="0" dirty="0"/>
                    </a:p>
                  </a:txBody>
                  <a:tcPr/>
                </a:tc>
                <a:tc>
                  <a:txBody>
                    <a:bodyPr/>
                    <a:lstStyle/>
                    <a:p>
                      <a:pPr algn="ctr"/>
                      <a:r>
                        <a:rPr lang="en-GB" sz="2800" noProof="0" dirty="0" smtClean="0"/>
                        <a:t>You</a:t>
                      </a:r>
                      <a:endParaRPr lang="en-GB" sz="2800" noProof="0" dirty="0"/>
                    </a:p>
                  </a:txBody>
                  <a:tcPr anchor="ctr"/>
                </a:tc>
                <a:extLst>
                  <a:ext uri="{0D108BD9-81ED-4DB2-BD59-A6C34878D82A}">
                    <a16:rowId xmlns:a16="http://schemas.microsoft.com/office/drawing/2014/main" val="10000"/>
                  </a:ext>
                </a:extLst>
              </a:tr>
              <a:tr h="598819">
                <a:tc>
                  <a:txBody>
                    <a:bodyPr/>
                    <a:lstStyle/>
                    <a:p>
                      <a:r>
                        <a:rPr lang="en-GB" sz="2800" noProof="0" dirty="0" smtClean="0"/>
                        <a:t>Drive walk</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1"/>
                  </a:ext>
                </a:extLst>
              </a:tr>
              <a:tr h="598819">
                <a:tc>
                  <a:txBody>
                    <a:bodyPr/>
                    <a:lstStyle/>
                    <a:p>
                      <a:r>
                        <a:rPr lang="en-GB" sz="2800" noProof="0" dirty="0" smtClean="0"/>
                        <a:t>Speak</a:t>
                      </a:r>
                      <a:r>
                        <a:rPr lang="en-GB" sz="2800" baseline="0" noProof="0" dirty="0" smtClean="0"/>
                        <a:t> Spanish</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2"/>
                  </a:ext>
                </a:extLst>
              </a:tr>
              <a:tr h="598819">
                <a:tc>
                  <a:txBody>
                    <a:bodyPr/>
                    <a:lstStyle/>
                    <a:p>
                      <a:r>
                        <a:rPr lang="en-GB" sz="2800" noProof="0" dirty="0" smtClean="0"/>
                        <a:t>Sing </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3"/>
                  </a:ext>
                </a:extLst>
              </a:tr>
              <a:tr h="598819">
                <a:tc>
                  <a:txBody>
                    <a:bodyPr/>
                    <a:lstStyle/>
                    <a:p>
                      <a:r>
                        <a:rPr lang="en-GB" sz="2800" noProof="0" dirty="0" smtClean="0"/>
                        <a:t>Travel by bus</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4"/>
                  </a:ext>
                </a:extLst>
              </a:tr>
              <a:tr h="598819">
                <a:tc>
                  <a:txBody>
                    <a:bodyPr/>
                    <a:lstStyle/>
                    <a:p>
                      <a:r>
                        <a:rPr lang="en-GB" sz="2800" noProof="0" dirty="0" smtClean="0"/>
                        <a:t>Jump the rope</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5"/>
                  </a:ext>
                </a:extLst>
              </a:tr>
              <a:tr h="598819">
                <a:tc>
                  <a:txBody>
                    <a:bodyPr/>
                    <a:lstStyle/>
                    <a:p>
                      <a:r>
                        <a:rPr lang="en-GB" sz="2800" noProof="0" dirty="0" smtClean="0"/>
                        <a:t>Eat chilli</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6"/>
                  </a:ext>
                </a:extLst>
              </a:tr>
              <a:tr h="598819">
                <a:tc>
                  <a:txBody>
                    <a:bodyPr/>
                    <a:lstStyle/>
                    <a:p>
                      <a:r>
                        <a:rPr lang="en-GB" sz="2800" noProof="0" dirty="0" smtClean="0"/>
                        <a:t>Cycle</a:t>
                      </a:r>
                      <a:r>
                        <a:rPr lang="en-GB" sz="2800" baseline="0" noProof="0" dirty="0" smtClean="0"/>
                        <a:t> a bike</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7"/>
                  </a:ext>
                </a:extLst>
              </a:tr>
              <a:tr h="598819">
                <a:tc>
                  <a:txBody>
                    <a:bodyPr/>
                    <a:lstStyle/>
                    <a:p>
                      <a:r>
                        <a:rPr lang="en-GB" sz="2800" noProof="0" dirty="0" smtClean="0"/>
                        <a:t>Play soccer</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8"/>
                  </a:ext>
                </a:extLst>
              </a:tr>
              <a:tr h="598819">
                <a:tc>
                  <a:txBody>
                    <a:bodyPr/>
                    <a:lstStyle/>
                    <a:p>
                      <a:r>
                        <a:rPr lang="en-GB" sz="2800" noProof="0" dirty="0" smtClean="0"/>
                        <a:t>Use </a:t>
                      </a:r>
                      <a:r>
                        <a:rPr lang="en-GB" sz="2800" noProof="0" smtClean="0"/>
                        <a:t>mobile</a:t>
                      </a:r>
                      <a:r>
                        <a:rPr lang="en-GB" sz="2800" baseline="0" noProof="0" smtClean="0"/>
                        <a:t> phone</a:t>
                      </a:r>
                      <a:endParaRPr lang="en-GB" sz="2800" noProof="0" dirty="0"/>
                    </a:p>
                  </a:txBody>
                  <a:tcPr/>
                </a:tc>
                <a:tc>
                  <a:txBody>
                    <a:bodyPr/>
                    <a:lstStyle/>
                    <a:p>
                      <a:endParaRPr lang="en-GB" noProof="0" dirty="0"/>
                    </a:p>
                  </a:txBody>
                  <a:tcPr/>
                </a:tc>
                <a:extLst>
                  <a:ext uri="{0D108BD9-81ED-4DB2-BD59-A6C34878D82A}">
                    <a16:rowId xmlns:a16="http://schemas.microsoft.com/office/drawing/2014/main" val="10009"/>
                  </a:ext>
                </a:extLst>
              </a:tr>
            </a:tbl>
          </a:graphicData>
        </a:graphic>
      </p:graphicFrame>
      <p:sp>
        <p:nvSpPr>
          <p:cNvPr id="5" name="Título 1"/>
          <p:cNvSpPr txBox="1">
            <a:spLocks/>
          </p:cNvSpPr>
          <p:nvPr/>
        </p:nvSpPr>
        <p:spPr>
          <a:xfrm>
            <a:off x="3284538" y="1588516"/>
            <a:ext cx="6507162" cy="837184"/>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endParaRPr lang="en-GB" dirty="0"/>
          </a:p>
        </p:txBody>
      </p:sp>
      <p:sp>
        <p:nvSpPr>
          <p:cNvPr id="6" name="Título 1"/>
          <p:cNvSpPr txBox="1">
            <a:spLocks/>
          </p:cNvSpPr>
          <p:nvPr/>
        </p:nvSpPr>
        <p:spPr>
          <a:xfrm>
            <a:off x="2755550" y="279399"/>
            <a:ext cx="3782569" cy="946291"/>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en-GB" sz="5400" b="1" cap="none" spc="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Could you…?</a:t>
            </a:r>
            <a:endParaRPr lang="es-MX"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7" name="CuadroTexto 6"/>
          <p:cNvSpPr txBox="1"/>
          <p:nvPr/>
        </p:nvSpPr>
        <p:spPr>
          <a:xfrm>
            <a:off x="8585200" y="0"/>
            <a:ext cx="3606800" cy="1323439"/>
          </a:xfrm>
          <a:prstGeom prst="rect">
            <a:avLst/>
          </a:prstGeom>
          <a:noFill/>
        </p:spPr>
        <p:txBody>
          <a:bodyPr wrap="square" rtlCol="0">
            <a:spAutoFit/>
          </a:bodyPr>
          <a:lstStyle/>
          <a:p>
            <a:pPr algn="r"/>
            <a:r>
              <a:rPr lang="es-MX" sz="4000" b="1" dirty="0" smtClean="0">
                <a:ln w="6600">
                  <a:solidFill>
                    <a:schemeClr val="accent2"/>
                  </a:solidFill>
                  <a:prstDash val="solid"/>
                </a:ln>
                <a:solidFill>
                  <a:srgbClr val="FFFFFF"/>
                </a:solidFill>
                <a:effectLst>
                  <a:outerShdw dist="38100" dir="2700000" algn="tl" rotWithShape="0">
                    <a:schemeClr val="accent2"/>
                  </a:outerShdw>
                </a:effectLst>
              </a:rPr>
              <a:t>Yes, I </a:t>
            </a:r>
            <a:r>
              <a:rPr lang="es-MX" sz="4000" b="1" dirty="0" err="1" smtClean="0">
                <a:ln w="6600">
                  <a:solidFill>
                    <a:schemeClr val="accent2"/>
                  </a:solidFill>
                  <a:prstDash val="solid"/>
                </a:ln>
                <a:solidFill>
                  <a:srgbClr val="FFFFFF"/>
                </a:solidFill>
                <a:effectLst>
                  <a:outerShdw dist="38100" dir="2700000" algn="tl" rotWithShape="0">
                    <a:schemeClr val="accent2"/>
                  </a:outerShdw>
                </a:effectLst>
              </a:rPr>
              <a:t>could</a:t>
            </a:r>
            <a:endParaRPr lang="es-MX" sz="4000" b="1" dirty="0" smtClean="0">
              <a:ln w="6600">
                <a:solidFill>
                  <a:schemeClr val="accent2"/>
                </a:solidFill>
                <a:prstDash val="solid"/>
              </a:ln>
              <a:solidFill>
                <a:srgbClr val="FFFFFF"/>
              </a:solidFill>
              <a:effectLst>
                <a:outerShdw dist="38100" dir="2700000" algn="tl" rotWithShape="0">
                  <a:schemeClr val="accent2"/>
                </a:outerShdw>
              </a:effectLst>
            </a:endParaRPr>
          </a:p>
          <a:p>
            <a:pPr algn="r"/>
            <a:r>
              <a:rPr lang="es-MX" sz="4000" b="1" dirty="0" smtClean="0">
                <a:ln w="6600">
                  <a:solidFill>
                    <a:schemeClr val="accent2"/>
                  </a:solidFill>
                  <a:prstDash val="solid"/>
                </a:ln>
                <a:solidFill>
                  <a:srgbClr val="FFFFFF"/>
                </a:solidFill>
                <a:effectLst>
                  <a:outerShdw dist="38100" dir="2700000" algn="tl" rotWithShape="0">
                    <a:schemeClr val="accent2"/>
                  </a:outerShdw>
                </a:effectLst>
              </a:rPr>
              <a:t>No, I </a:t>
            </a:r>
            <a:r>
              <a:rPr lang="es-MX" sz="4000" b="1" dirty="0" err="1" smtClean="0">
                <a:ln w="6600">
                  <a:solidFill>
                    <a:schemeClr val="accent2"/>
                  </a:solidFill>
                  <a:prstDash val="solid"/>
                </a:ln>
                <a:solidFill>
                  <a:srgbClr val="FFFFFF"/>
                </a:solidFill>
                <a:effectLst>
                  <a:outerShdw dist="38100" dir="2700000" algn="tl" rotWithShape="0">
                    <a:schemeClr val="accent2"/>
                  </a:outerShdw>
                </a:effectLst>
              </a:rPr>
              <a:t>couldn’t</a:t>
            </a:r>
            <a:endParaRPr lang="es-MX" sz="40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38232715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78523" y="4960136"/>
            <a:ext cx="10318418" cy="1019060"/>
          </a:xfrm>
        </p:spPr>
        <p:txBody>
          <a:bodyPr>
            <a:normAutofit/>
          </a:bodyPr>
          <a:lstStyle/>
          <a:p>
            <a:r>
              <a:rPr lang="es-MX" sz="6600" dirty="0" smtClean="0"/>
              <a:t>WAS / WERE</a:t>
            </a:r>
            <a:endParaRPr lang="es-MX" sz="6600" dirty="0"/>
          </a:p>
        </p:txBody>
      </p:sp>
      <p:sp>
        <p:nvSpPr>
          <p:cNvPr id="3" name="Subtítulo 2"/>
          <p:cNvSpPr>
            <a:spLocks noGrp="1"/>
          </p:cNvSpPr>
          <p:nvPr>
            <p:ph type="subTitle" idx="1"/>
          </p:nvPr>
        </p:nvSpPr>
        <p:spPr/>
        <p:txBody>
          <a:bodyPr>
            <a:normAutofit/>
          </a:bodyPr>
          <a:lstStyle/>
          <a:p>
            <a:r>
              <a:rPr lang="es-MX" sz="3600" dirty="0" smtClean="0"/>
              <a:t>SIMPLE PAST</a:t>
            </a:r>
            <a:endParaRPr lang="es-MX" sz="3600" dirty="0"/>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7250" y="255333"/>
            <a:ext cx="3200000" cy="1800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88224" y="255333"/>
            <a:ext cx="2700000" cy="1800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Imagen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4522" y="2607735"/>
            <a:ext cx="2945455" cy="1800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Imagen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47473" y="255333"/>
            <a:ext cx="2663527" cy="1800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8" name="Imagen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588224" y="2607735"/>
            <a:ext cx="2889517" cy="1800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9" name="Imagen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147472" y="2607735"/>
            <a:ext cx="2663527" cy="1800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0" name="Redondear rectángulo de esquina diagonal 9">
            <a:hlinkClick r:id="rId8" action="ppaction://hlinksldjump"/>
          </p:cNvPr>
          <p:cNvSpPr/>
          <p:nvPr/>
        </p:nvSpPr>
        <p:spPr>
          <a:xfrm>
            <a:off x="32452" y="6299113"/>
            <a:ext cx="1129553" cy="513740"/>
          </a:xfrm>
          <a:prstGeom prst="round2Diag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dirty="0" smtClean="0"/>
              <a:t>Regresar</a:t>
            </a:r>
            <a:endParaRPr lang="es-MX" dirty="0"/>
          </a:p>
        </p:txBody>
      </p:sp>
    </p:spTree>
    <p:extLst>
      <p:ext uri="{BB962C8B-B14F-4D97-AF65-F5344CB8AC3E}">
        <p14:creationId xmlns:p14="http://schemas.microsoft.com/office/powerpoint/2010/main" val="30296702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3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3500"/>
                            </p:stCondLst>
                            <p:childTnLst>
                              <p:par>
                                <p:cTn id="17" presetID="53"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4000"/>
                            </p:stCondLst>
                            <p:childTnLst>
                              <p:par>
                                <p:cTn id="23" presetID="53" presetClass="entr" presetSubtype="16"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par>
                          <p:cTn id="28" fill="hold">
                            <p:stCondLst>
                              <p:cond delay="4500"/>
                            </p:stCondLst>
                            <p:childTnLst>
                              <p:par>
                                <p:cTn id="29" presetID="53" presetClass="entr" presetSubtype="1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5000"/>
                            </p:stCondLst>
                            <p:childTnLst>
                              <p:par>
                                <p:cTn id="35" presetID="53" presetClass="entr" presetSubtype="16"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5500"/>
                            </p:stCondLst>
                            <p:childTnLst>
                              <p:par>
                                <p:cTn id="41" presetID="42"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1000"/>
                                        <p:tgtEl>
                                          <p:spTgt spid="2"/>
                                        </p:tgtEl>
                                      </p:cBhvr>
                                    </p:animEffect>
                                    <p:anim calcmode="lin" valueType="num">
                                      <p:cBhvr>
                                        <p:cTn id="44" dur="1000" fill="hold"/>
                                        <p:tgtEl>
                                          <p:spTgt spid="2"/>
                                        </p:tgtEl>
                                        <p:attrNameLst>
                                          <p:attrName>ppt_x</p:attrName>
                                        </p:attrNameLst>
                                      </p:cBhvr>
                                      <p:tavLst>
                                        <p:tav tm="0">
                                          <p:val>
                                            <p:strVal val="#ppt_x"/>
                                          </p:val>
                                        </p:tav>
                                        <p:tav tm="100000">
                                          <p:val>
                                            <p:strVal val="#ppt_x"/>
                                          </p:val>
                                        </p:tav>
                                      </p:tavLst>
                                    </p:anim>
                                    <p:anim calcmode="lin" valueType="num">
                                      <p:cBhvr>
                                        <p:cTn id="45" dur="1000" fill="hold"/>
                                        <p:tgtEl>
                                          <p:spTgt spid="2"/>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1000"/>
                                        <p:tgtEl>
                                          <p:spTgt spid="3">
                                            <p:txEl>
                                              <p:pRg st="0" end="0"/>
                                            </p:txEl>
                                          </p:spTgt>
                                        </p:tgtEl>
                                      </p:cBhvr>
                                    </p:animEffect>
                                    <p:anim calcmode="lin" valueType="num">
                                      <p:cBhvr>
                                        <p:cTn id="5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1981200" y="267494"/>
            <a:ext cx="8229600" cy="1399032"/>
          </a:xfrm>
        </p:spPr>
        <p:txBody>
          <a:bodyPr/>
          <a:lstStyle/>
          <a:p>
            <a:r>
              <a:rPr lang="es-MX" dirty="0" smtClean="0"/>
              <a:t>Competencia Genérica</a:t>
            </a:r>
            <a:endParaRPr lang="es-MX" dirty="0"/>
          </a:p>
        </p:txBody>
      </p:sp>
      <p:sp>
        <p:nvSpPr>
          <p:cNvPr id="7" name="2 Marcador de contenido"/>
          <p:cNvSpPr>
            <a:spLocks noGrp="1"/>
          </p:cNvSpPr>
          <p:nvPr>
            <p:ph idx="1"/>
          </p:nvPr>
        </p:nvSpPr>
        <p:spPr>
          <a:xfrm>
            <a:off x="654050" y="1387508"/>
            <a:ext cx="10883900" cy="4572000"/>
          </a:xfrm>
        </p:spPr>
        <p:txBody>
          <a:bodyPr>
            <a:noAutofit/>
          </a:bodyPr>
          <a:lstStyle/>
          <a:p>
            <a:pPr marL="64008" indent="0" algn="just">
              <a:buNone/>
            </a:pPr>
            <a:r>
              <a:rPr lang="es-MX" sz="2800" dirty="0" smtClean="0">
                <a:solidFill>
                  <a:schemeClr val="tx1"/>
                </a:solidFill>
              </a:rPr>
              <a:t>4. </a:t>
            </a:r>
            <a:r>
              <a:rPr lang="es-MX" sz="2800" dirty="0">
                <a:solidFill>
                  <a:schemeClr val="tx1"/>
                </a:solidFill>
              </a:rPr>
              <a:t>Escucha, interpreta emite mensajes pertinentes en distintos contextos mediante utilización medios, códigos herramientas apropiados</a:t>
            </a:r>
            <a:r>
              <a:rPr lang="es-MX" sz="2800" dirty="0" smtClean="0">
                <a:solidFill>
                  <a:schemeClr val="tx1"/>
                </a:solidFill>
              </a:rPr>
              <a:t>.</a:t>
            </a:r>
          </a:p>
          <a:p>
            <a:pPr algn="just"/>
            <a:endParaRPr lang="es-MX" sz="2800" dirty="0">
              <a:solidFill>
                <a:schemeClr val="tx1"/>
              </a:solidFill>
            </a:endParaRPr>
          </a:p>
          <a:p>
            <a:pPr marL="64008" indent="0" algn="just">
              <a:buNone/>
            </a:pPr>
            <a:r>
              <a:rPr lang="es-MX" sz="2800" dirty="0" smtClean="0">
                <a:solidFill>
                  <a:schemeClr val="tx1"/>
                </a:solidFill>
              </a:rPr>
              <a:t>Atributos</a:t>
            </a:r>
            <a:endParaRPr lang="es-MX" sz="2800" dirty="0">
              <a:solidFill>
                <a:schemeClr val="tx1"/>
              </a:solidFill>
            </a:endParaRPr>
          </a:p>
          <a:p>
            <a:pPr algn="just"/>
            <a:r>
              <a:rPr lang="es-MX" sz="2800" dirty="0" smtClean="0">
                <a:solidFill>
                  <a:schemeClr val="tx1"/>
                </a:solidFill>
              </a:rPr>
              <a:t>4.4 </a:t>
            </a:r>
            <a:r>
              <a:rPr lang="es-MX" sz="2800" dirty="0">
                <a:solidFill>
                  <a:schemeClr val="tx1"/>
                </a:solidFill>
              </a:rPr>
              <a:t>Se comunica una lengua situaciones cotidianas. </a:t>
            </a:r>
          </a:p>
          <a:p>
            <a:pPr algn="just"/>
            <a:endParaRPr lang="es-MX" sz="2800" dirty="0">
              <a:solidFill>
                <a:schemeClr val="tx1"/>
              </a:solidFill>
            </a:endParaRPr>
          </a:p>
        </p:txBody>
      </p:sp>
      <p:pic>
        <p:nvPicPr>
          <p:cNvPr id="2" name="Imagen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710461" y="4308110"/>
            <a:ext cx="3252939" cy="2146698"/>
          </a:xfrm>
          <a:prstGeom prst="rect">
            <a:avLst/>
          </a:prstGeom>
        </p:spPr>
      </p:pic>
    </p:spTree>
    <p:extLst>
      <p:ext uri="{BB962C8B-B14F-4D97-AF65-F5344CB8AC3E}">
        <p14:creationId xmlns:p14="http://schemas.microsoft.com/office/powerpoint/2010/main" val="2499458704"/>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dirty="0" smtClean="0">
                <a:solidFill>
                  <a:schemeClr val="accent2"/>
                </a:solidFill>
              </a:rPr>
              <a:t>Inglés 2</a:t>
            </a:r>
            <a:endParaRPr lang="es-MX" dirty="0">
              <a:solidFill>
                <a:schemeClr val="accent2"/>
              </a:solidFill>
            </a:endParaRPr>
          </a:p>
        </p:txBody>
      </p:sp>
      <p:sp>
        <p:nvSpPr>
          <p:cNvPr id="2" name="Marcador de contenido 1"/>
          <p:cNvSpPr>
            <a:spLocks noGrp="1"/>
          </p:cNvSpPr>
          <p:nvPr>
            <p:ph idx="1"/>
          </p:nvPr>
        </p:nvSpPr>
        <p:spPr>
          <a:xfrm>
            <a:off x="1251678" y="1672287"/>
            <a:ext cx="10178322" cy="4047376"/>
          </a:xfrm>
        </p:spPr>
        <p:txBody>
          <a:bodyPr>
            <a:noAutofit/>
          </a:bodyPr>
          <a:lstStyle/>
          <a:p>
            <a:pPr algn="just">
              <a:lnSpc>
                <a:spcPct val="150000"/>
              </a:lnSpc>
            </a:pPr>
            <a:r>
              <a:rPr lang="es-MX" sz="2800" dirty="0">
                <a:solidFill>
                  <a:schemeClr val="tx1"/>
                </a:solidFill>
              </a:rPr>
              <a:t>PROPÓSITO GENERAL </a:t>
            </a:r>
          </a:p>
          <a:p>
            <a:pPr algn="just">
              <a:lnSpc>
                <a:spcPct val="150000"/>
              </a:lnSpc>
            </a:pPr>
            <a:r>
              <a:rPr lang="es-MX" sz="2800" dirty="0">
                <a:solidFill>
                  <a:schemeClr val="tx1"/>
                </a:solidFill>
              </a:rPr>
              <a:t>Emplea el idioma inglés para satisfacer sus necesidades inmediatas de interacción, supervivencia y de relación con su entorno inmediato, de forma simple, por medio de expresiones cotidianas, frases comunes, familiares y aprendidas; y representaciones lingüísticas asociadas al contexto cultural y social. 	</a:t>
            </a:r>
          </a:p>
        </p:txBody>
      </p:sp>
      <p:sp>
        <p:nvSpPr>
          <p:cNvPr id="5" name="Rectángulo 4">
            <a:hlinkClick r:id="" action="ppaction://hlinkshowjump?jump=nextslide"/>
          </p:cNvPr>
          <p:cNvSpPr/>
          <p:nvPr/>
        </p:nvSpPr>
        <p:spPr>
          <a:xfrm>
            <a:off x="8345492" y="5926633"/>
            <a:ext cx="3467617" cy="923330"/>
          </a:xfrm>
          <a:prstGeom prst="rect">
            <a:avLst/>
          </a:prstGeom>
          <a:noFill/>
        </p:spPr>
        <p:txBody>
          <a:bodyPr wrap="none" lIns="91440" tIns="45720" rIns="91440" bIns="45720">
            <a:spAutoFit/>
          </a:bodyPr>
          <a:lstStyle/>
          <a:p>
            <a:pPr algn="ct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Continuar</a:t>
            </a:r>
          </a:p>
        </p:txBody>
      </p:sp>
    </p:spTree>
    <p:extLst>
      <p:ext uri="{BB962C8B-B14F-4D97-AF65-F5344CB8AC3E}">
        <p14:creationId xmlns:p14="http://schemas.microsoft.com/office/powerpoint/2010/main" val="3190261848"/>
      </p:ext>
    </p:extLst>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49300" y="469900"/>
            <a:ext cx="10439400" cy="5839460"/>
          </a:xfrm>
        </p:spPr>
        <p:txBody>
          <a:bodyPr>
            <a:normAutofit/>
          </a:bodyPr>
          <a:lstStyle/>
          <a:p>
            <a:pPr marL="0" indent="0">
              <a:buNone/>
            </a:pPr>
            <a:r>
              <a:rPr lang="es-MX" sz="6000" b="1" dirty="0" err="1" smtClean="0">
                <a:ln w="6600">
                  <a:solidFill>
                    <a:schemeClr val="accent2"/>
                  </a:solidFill>
                  <a:prstDash val="solid"/>
                </a:ln>
                <a:solidFill>
                  <a:srgbClr val="FFFFFF"/>
                </a:solidFill>
                <a:effectLst>
                  <a:outerShdw dist="38100" dir="2700000" algn="tl" rotWithShape="0">
                    <a:schemeClr val="accent2"/>
                  </a:outerShdw>
                </a:effectLst>
              </a:rPr>
              <a:t>Present</a:t>
            </a:r>
            <a:endParaRPr lang="es-MX" sz="6000" b="1" dirty="0" smtClean="0">
              <a:ln w="6600">
                <a:solidFill>
                  <a:schemeClr val="accent2"/>
                </a:solidFill>
                <a:prstDash val="solid"/>
              </a:ln>
              <a:solidFill>
                <a:srgbClr val="FFFFFF"/>
              </a:solidFill>
              <a:effectLst>
                <a:outerShdw dist="38100" dir="2700000" algn="tl" rotWithShape="0">
                  <a:schemeClr val="accent2"/>
                </a:outerShdw>
              </a:effectLst>
            </a:endParaRPr>
          </a:p>
          <a:p>
            <a:r>
              <a:rPr lang="es-MX" sz="4400" dirty="0" err="1" smtClean="0"/>
              <a:t>Today</a:t>
            </a:r>
            <a:r>
              <a:rPr lang="es-MX" sz="4400" dirty="0" smtClean="0"/>
              <a:t>, I </a:t>
            </a:r>
            <a:r>
              <a:rPr lang="es-MX" sz="4400" b="1" dirty="0" smtClean="0">
                <a:solidFill>
                  <a:srgbClr val="FF0000"/>
                </a:solidFill>
              </a:rPr>
              <a:t>am</a:t>
            </a:r>
            <a:r>
              <a:rPr lang="es-MX" sz="4400" dirty="0" smtClean="0"/>
              <a:t> 38 </a:t>
            </a:r>
            <a:r>
              <a:rPr lang="es-MX" sz="4400" dirty="0" err="1" smtClean="0"/>
              <a:t>years</a:t>
            </a:r>
            <a:r>
              <a:rPr lang="es-MX" sz="4400" dirty="0" smtClean="0"/>
              <a:t> </a:t>
            </a:r>
            <a:r>
              <a:rPr lang="es-MX" sz="4400" dirty="0" err="1" smtClean="0"/>
              <a:t>old</a:t>
            </a:r>
            <a:r>
              <a:rPr lang="es-MX" sz="4400" dirty="0" smtClean="0"/>
              <a:t>.</a:t>
            </a:r>
          </a:p>
          <a:p>
            <a:r>
              <a:rPr lang="es-MX" sz="4400" dirty="0" err="1" smtClean="0"/>
              <a:t>Today</a:t>
            </a:r>
            <a:r>
              <a:rPr lang="es-MX" sz="4400" dirty="0" smtClean="0"/>
              <a:t>, I </a:t>
            </a:r>
            <a:r>
              <a:rPr lang="es-MX" sz="4400" b="1" dirty="0">
                <a:solidFill>
                  <a:srgbClr val="FF0000"/>
                </a:solidFill>
              </a:rPr>
              <a:t>am</a:t>
            </a:r>
            <a:r>
              <a:rPr lang="es-MX" sz="4400" dirty="0" smtClean="0"/>
              <a:t> a </a:t>
            </a:r>
            <a:r>
              <a:rPr lang="es-MX" sz="4400" dirty="0" err="1" smtClean="0"/>
              <a:t>teacher</a:t>
            </a:r>
            <a:r>
              <a:rPr lang="es-MX" sz="4400" dirty="0" smtClean="0"/>
              <a:t>.</a:t>
            </a:r>
          </a:p>
          <a:p>
            <a:r>
              <a:rPr lang="es-MX" sz="4400" dirty="0" err="1" smtClean="0"/>
              <a:t>Today</a:t>
            </a:r>
            <a:r>
              <a:rPr lang="es-MX" sz="4400" dirty="0" smtClean="0"/>
              <a:t>, I </a:t>
            </a:r>
            <a:r>
              <a:rPr lang="es-MX" sz="4400" b="1" dirty="0">
                <a:solidFill>
                  <a:srgbClr val="FF0000"/>
                </a:solidFill>
              </a:rPr>
              <a:t>am</a:t>
            </a:r>
            <a:r>
              <a:rPr lang="es-MX" sz="4400" dirty="0" smtClean="0">
                <a:solidFill>
                  <a:srgbClr val="FF0000"/>
                </a:solidFill>
              </a:rPr>
              <a:t> </a:t>
            </a:r>
            <a:r>
              <a:rPr lang="es-MX" sz="4400" dirty="0" err="1" smtClean="0"/>
              <a:t>happy</a:t>
            </a:r>
            <a:r>
              <a:rPr lang="es-MX" sz="4400" dirty="0" smtClean="0"/>
              <a:t> </a:t>
            </a:r>
            <a:r>
              <a:rPr lang="es-MX" sz="4400" dirty="0" err="1" smtClean="0"/>
              <a:t>but</a:t>
            </a:r>
            <a:r>
              <a:rPr lang="es-MX" sz="4400" dirty="0" smtClean="0"/>
              <a:t> </a:t>
            </a:r>
            <a:r>
              <a:rPr lang="es-MX" sz="4400" dirty="0" err="1" smtClean="0"/>
              <a:t>tired</a:t>
            </a:r>
            <a:r>
              <a:rPr lang="es-MX" sz="4400" dirty="0" smtClean="0"/>
              <a:t>.</a:t>
            </a:r>
          </a:p>
          <a:p>
            <a:r>
              <a:rPr lang="es-MX" sz="4400" dirty="0" err="1" smtClean="0"/>
              <a:t>Today</a:t>
            </a:r>
            <a:r>
              <a:rPr lang="es-MX" sz="4400" dirty="0" smtClean="0"/>
              <a:t>, I </a:t>
            </a:r>
            <a:r>
              <a:rPr lang="es-MX" sz="4400" b="1" dirty="0">
                <a:solidFill>
                  <a:srgbClr val="FF0000"/>
                </a:solidFill>
              </a:rPr>
              <a:t>am</a:t>
            </a:r>
            <a:r>
              <a:rPr lang="es-MX" sz="4400" dirty="0" smtClean="0"/>
              <a:t> in </a:t>
            </a:r>
            <a:r>
              <a:rPr lang="es-MX" sz="4400" dirty="0" err="1" smtClean="0"/>
              <a:t>the</a:t>
            </a:r>
            <a:r>
              <a:rPr lang="es-MX" sz="4400" dirty="0" smtClean="0"/>
              <a:t> </a:t>
            </a:r>
            <a:r>
              <a:rPr lang="es-MX" sz="4400" dirty="0" err="1" smtClean="0"/>
              <a:t>school</a:t>
            </a:r>
            <a:r>
              <a:rPr lang="es-MX" sz="4400" dirty="0" smtClean="0"/>
              <a:t> </a:t>
            </a:r>
            <a:r>
              <a:rPr lang="es-MX" sz="4400" dirty="0" err="1" smtClean="0"/>
              <a:t>with</a:t>
            </a:r>
            <a:r>
              <a:rPr lang="es-MX" sz="4400" dirty="0" smtClean="0"/>
              <a:t> </a:t>
            </a:r>
            <a:r>
              <a:rPr lang="es-MX" sz="4400" dirty="0" err="1" smtClean="0"/>
              <a:t>my</a:t>
            </a:r>
            <a:r>
              <a:rPr lang="es-MX" sz="4400" dirty="0" smtClean="0"/>
              <a:t> </a:t>
            </a:r>
            <a:r>
              <a:rPr lang="es-MX" sz="4400" dirty="0" err="1" smtClean="0"/>
              <a:t>students</a:t>
            </a:r>
            <a:r>
              <a:rPr lang="es-MX" sz="4400" dirty="0" smtClean="0"/>
              <a:t>.</a:t>
            </a:r>
          </a:p>
          <a:p>
            <a:r>
              <a:rPr lang="es-MX" sz="4400" dirty="0" err="1" smtClean="0"/>
              <a:t>Now</a:t>
            </a:r>
            <a:r>
              <a:rPr lang="es-MX" sz="4400" dirty="0" smtClean="0"/>
              <a:t>, </a:t>
            </a:r>
            <a:r>
              <a:rPr lang="es-MX" sz="4400" dirty="0" err="1" smtClean="0"/>
              <a:t>it</a:t>
            </a:r>
            <a:r>
              <a:rPr lang="es-MX" sz="4400" dirty="0" smtClean="0"/>
              <a:t> </a:t>
            </a:r>
            <a:r>
              <a:rPr lang="es-MX" sz="4400" b="1" dirty="0" err="1">
                <a:solidFill>
                  <a:srgbClr val="FF0000"/>
                </a:solidFill>
              </a:rPr>
              <a:t>is</a:t>
            </a:r>
            <a:r>
              <a:rPr lang="es-MX" sz="4400" dirty="0" smtClean="0">
                <a:solidFill>
                  <a:srgbClr val="FF0000"/>
                </a:solidFill>
              </a:rPr>
              <a:t> </a:t>
            </a:r>
            <a:r>
              <a:rPr lang="es-MX" sz="4400" dirty="0" smtClean="0"/>
              <a:t>______.</a:t>
            </a:r>
          </a:p>
          <a:p>
            <a:endParaRPr lang="es-MX" sz="4400" dirty="0"/>
          </a:p>
        </p:txBody>
      </p:sp>
      <p:pic>
        <p:nvPicPr>
          <p:cNvPr id="2" name="Imagen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258050" y="469900"/>
            <a:ext cx="4400550" cy="3667125"/>
          </a:xfrm>
          <a:prstGeom prst="rect">
            <a:avLst/>
          </a:prstGeom>
        </p:spPr>
      </p:pic>
    </p:spTree>
    <p:extLst>
      <p:ext uri="{BB962C8B-B14F-4D97-AF65-F5344CB8AC3E}">
        <p14:creationId xmlns:p14="http://schemas.microsoft.com/office/powerpoint/2010/main" val="3133789365"/>
      </p:ext>
    </p:extLst>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49300" y="469900"/>
            <a:ext cx="11010900" cy="5839460"/>
          </a:xfrm>
        </p:spPr>
        <p:txBody>
          <a:bodyPr>
            <a:normAutofit lnSpcReduction="10000"/>
          </a:bodyPr>
          <a:lstStyle/>
          <a:p>
            <a:pPr marL="0" indent="0">
              <a:buNone/>
            </a:pPr>
            <a:r>
              <a:rPr lang="es-MX" sz="6000" b="1" dirty="0" err="1">
                <a:ln w="6600">
                  <a:solidFill>
                    <a:schemeClr val="accent2"/>
                  </a:solidFill>
                  <a:prstDash val="solid"/>
                </a:ln>
                <a:solidFill>
                  <a:srgbClr val="FFFFFF"/>
                </a:solidFill>
                <a:effectLst>
                  <a:outerShdw dist="38100" dir="2700000" algn="tl" rotWithShape="0">
                    <a:schemeClr val="accent2"/>
                  </a:outerShdw>
                </a:effectLst>
              </a:rPr>
              <a:t>Past</a:t>
            </a:r>
            <a:endParaRPr lang="es-MX" sz="6000" b="1" dirty="0">
              <a:ln w="6600">
                <a:solidFill>
                  <a:schemeClr val="accent2"/>
                </a:solidFill>
                <a:prstDash val="solid"/>
              </a:ln>
              <a:solidFill>
                <a:srgbClr val="FFFFFF"/>
              </a:solidFill>
              <a:effectLst>
                <a:outerShdw dist="38100" dir="2700000" algn="tl" rotWithShape="0">
                  <a:schemeClr val="accent2"/>
                </a:outerShdw>
              </a:effectLst>
            </a:endParaRPr>
          </a:p>
          <a:p>
            <a:r>
              <a:rPr lang="es-MX" sz="4400" dirty="0" smtClean="0"/>
              <a:t>5 </a:t>
            </a:r>
            <a:r>
              <a:rPr lang="es-MX" sz="4400" dirty="0" err="1" smtClean="0"/>
              <a:t>years</a:t>
            </a:r>
            <a:r>
              <a:rPr lang="es-MX" sz="4400" dirty="0" smtClean="0"/>
              <a:t> </a:t>
            </a:r>
            <a:r>
              <a:rPr lang="es-MX" sz="4400" dirty="0" err="1" smtClean="0"/>
              <a:t>ago</a:t>
            </a:r>
            <a:r>
              <a:rPr lang="es-MX" sz="4400" dirty="0" smtClean="0"/>
              <a:t>, I </a:t>
            </a:r>
            <a:r>
              <a:rPr lang="es-MX" sz="4400" b="1" dirty="0" err="1">
                <a:solidFill>
                  <a:srgbClr val="FF0000"/>
                </a:solidFill>
              </a:rPr>
              <a:t>was</a:t>
            </a:r>
            <a:r>
              <a:rPr lang="es-MX" sz="4400" dirty="0" smtClean="0">
                <a:solidFill>
                  <a:srgbClr val="FF0000"/>
                </a:solidFill>
              </a:rPr>
              <a:t> </a:t>
            </a:r>
            <a:r>
              <a:rPr lang="es-MX" sz="4400" dirty="0" smtClean="0"/>
              <a:t>33 </a:t>
            </a:r>
            <a:r>
              <a:rPr lang="es-MX" sz="4400" dirty="0" err="1" smtClean="0"/>
              <a:t>years</a:t>
            </a:r>
            <a:r>
              <a:rPr lang="es-MX" sz="4400" dirty="0" smtClean="0"/>
              <a:t> </a:t>
            </a:r>
            <a:r>
              <a:rPr lang="es-MX" sz="4400" dirty="0" err="1" smtClean="0"/>
              <a:t>old</a:t>
            </a:r>
            <a:r>
              <a:rPr lang="es-MX" sz="4400" dirty="0" smtClean="0"/>
              <a:t>.</a:t>
            </a:r>
          </a:p>
          <a:p>
            <a:r>
              <a:rPr lang="es-MX" sz="4400" dirty="0" smtClean="0"/>
              <a:t>17 </a:t>
            </a:r>
            <a:r>
              <a:rPr lang="es-MX" sz="4400" dirty="0" err="1" smtClean="0"/>
              <a:t>years</a:t>
            </a:r>
            <a:r>
              <a:rPr lang="es-MX" sz="4400" dirty="0" smtClean="0"/>
              <a:t> </a:t>
            </a:r>
            <a:r>
              <a:rPr lang="es-MX" sz="4400" dirty="0" err="1" smtClean="0"/>
              <a:t>ago</a:t>
            </a:r>
            <a:r>
              <a:rPr lang="es-MX" sz="4400" dirty="0" smtClean="0"/>
              <a:t>, I </a:t>
            </a:r>
            <a:r>
              <a:rPr lang="es-MX" sz="4400" b="1" dirty="0" err="1">
                <a:solidFill>
                  <a:srgbClr val="FF0000"/>
                </a:solidFill>
              </a:rPr>
              <a:t>was</a:t>
            </a:r>
            <a:r>
              <a:rPr lang="es-MX" sz="4400" dirty="0" smtClean="0">
                <a:solidFill>
                  <a:srgbClr val="FF0000"/>
                </a:solidFill>
              </a:rPr>
              <a:t> </a:t>
            </a:r>
            <a:r>
              <a:rPr lang="es-MX" sz="4400" dirty="0" smtClean="0"/>
              <a:t>a </a:t>
            </a:r>
            <a:r>
              <a:rPr lang="es-MX" sz="4400" dirty="0" err="1" smtClean="0"/>
              <a:t>student</a:t>
            </a:r>
            <a:r>
              <a:rPr lang="es-MX" sz="4400" dirty="0" smtClean="0"/>
              <a:t>.</a:t>
            </a:r>
          </a:p>
          <a:p>
            <a:r>
              <a:rPr lang="es-MX" sz="4400" dirty="0" err="1" smtClean="0"/>
              <a:t>Yesterday</a:t>
            </a:r>
            <a:r>
              <a:rPr lang="es-MX" sz="4400" dirty="0" smtClean="0"/>
              <a:t>, I </a:t>
            </a:r>
            <a:r>
              <a:rPr lang="es-MX" sz="4400" b="1" dirty="0" err="1">
                <a:solidFill>
                  <a:srgbClr val="FF0000"/>
                </a:solidFill>
              </a:rPr>
              <a:t>was</a:t>
            </a:r>
            <a:r>
              <a:rPr lang="es-MX" sz="4400" dirty="0" smtClean="0">
                <a:solidFill>
                  <a:srgbClr val="FF0000"/>
                </a:solidFill>
              </a:rPr>
              <a:t> </a:t>
            </a:r>
            <a:r>
              <a:rPr lang="es-MX" sz="4400" dirty="0" smtClean="0"/>
              <a:t>so </a:t>
            </a:r>
            <a:r>
              <a:rPr lang="es-MX" sz="4400" dirty="0" err="1" smtClean="0"/>
              <a:t>sad</a:t>
            </a:r>
            <a:r>
              <a:rPr lang="es-MX" sz="4400" dirty="0" smtClean="0"/>
              <a:t>.</a:t>
            </a:r>
          </a:p>
          <a:p>
            <a:r>
              <a:rPr lang="es-MX" sz="4400" dirty="0" smtClean="0"/>
              <a:t>In </a:t>
            </a:r>
            <a:r>
              <a:rPr lang="es-MX" sz="4400" dirty="0" err="1" smtClean="0"/>
              <a:t>the</a:t>
            </a:r>
            <a:r>
              <a:rPr lang="es-MX" sz="4400" dirty="0" smtClean="0"/>
              <a:t> </a:t>
            </a:r>
            <a:r>
              <a:rPr lang="es-MX" sz="4400" dirty="0" err="1" smtClean="0"/>
              <a:t>morning</a:t>
            </a:r>
            <a:r>
              <a:rPr lang="es-MX" sz="4400" dirty="0" smtClean="0"/>
              <a:t>, I </a:t>
            </a:r>
            <a:r>
              <a:rPr lang="es-MX" sz="4400" b="1" dirty="0" err="1">
                <a:solidFill>
                  <a:srgbClr val="FF0000"/>
                </a:solidFill>
              </a:rPr>
              <a:t>was</a:t>
            </a:r>
            <a:r>
              <a:rPr lang="es-MX" sz="4400" dirty="0" smtClean="0">
                <a:solidFill>
                  <a:srgbClr val="FF0000"/>
                </a:solidFill>
              </a:rPr>
              <a:t> </a:t>
            </a:r>
            <a:r>
              <a:rPr lang="es-MX" sz="4400" dirty="0" smtClean="0"/>
              <a:t>at home </a:t>
            </a:r>
            <a:r>
              <a:rPr lang="es-MX" sz="4400" dirty="0" err="1" smtClean="0"/>
              <a:t>having</a:t>
            </a:r>
            <a:r>
              <a:rPr lang="es-MX" sz="4400" dirty="0" smtClean="0"/>
              <a:t> </a:t>
            </a:r>
            <a:r>
              <a:rPr lang="es-MX" sz="4400" dirty="0" err="1" smtClean="0"/>
              <a:t>breakfast</a:t>
            </a:r>
            <a:r>
              <a:rPr lang="es-MX" sz="4400" dirty="0" smtClean="0"/>
              <a:t>.</a:t>
            </a:r>
          </a:p>
          <a:p>
            <a:r>
              <a:rPr lang="es-MX" sz="4400" dirty="0" smtClean="0"/>
              <a:t>10 minutes </a:t>
            </a:r>
            <a:r>
              <a:rPr lang="es-MX" sz="4400" dirty="0" err="1" smtClean="0"/>
              <a:t>ago</a:t>
            </a:r>
            <a:r>
              <a:rPr lang="es-MX" sz="4400" dirty="0" smtClean="0"/>
              <a:t>, </a:t>
            </a:r>
            <a:r>
              <a:rPr lang="es-MX" sz="4400" dirty="0" err="1" smtClean="0"/>
              <a:t>it</a:t>
            </a:r>
            <a:r>
              <a:rPr lang="es-MX" sz="4400" dirty="0" smtClean="0"/>
              <a:t> </a:t>
            </a:r>
            <a:r>
              <a:rPr lang="es-MX" sz="4400" b="1" dirty="0" err="1">
                <a:solidFill>
                  <a:srgbClr val="FF0000"/>
                </a:solidFill>
              </a:rPr>
              <a:t>was</a:t>
            </a:r>
            <a:r>
              <a:rPr lang="es-MX" sz="4400" dirty="0" smtClean="0">
                <a:solidFill>
                  <a:srgbClr val="FF0000"/>
                </a:solidFill>
              </a:rPr>
              <a:t> </a:t>
            </a:r>
            <a:r>
              <a:rPr lang="es-MX" sz="4400" dirty="0" smtClean="0"/>
              <a:t>______.</a:t>
            </a:r>
          </a:p>
          <a:p>
            <a:endParaRPr lang="es-MX" sz="4400" dirty="0"/>
          </a:p>
        </p:txBody>
      </p:sp>
      <p:pic>
        <p:nvPicPr>
          <p:cNvPr id="2" name="Imagen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237977" y="0"/>
            <a:ext cx="2011684" cy="3632206"/>
          </a:xfrm>
          <a:prstGeom prst="rect">
            <a:avLst/>
          </a:prstGeom>
        </p:spPr>
      </p:pic>
    </p:spTree>
    <p:extLst>
      <p:ext uri="{BB962C8B-B14F-4D97-AF65-F5344CB8AC3E}">
        <p14:creationId xmlns:p14="http://schemas.microsoft.com/office/powerpoint/2010/main" val="4042229181"/>
      </p:ext>
    </p:extLst>
  </p:cSld>
  <p:clrMapOvr>
    <a:masterClrMapping/>
  </p:clrMapOvr>
  <p:transition spd="med">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Text Box 6"/>
          <p:cNvSpPr txBox="1">
            <a:spLocks noChangeArrowheads="1"/>
          </p:cNvSpPr>
          <p:nvPr/>
        </p:nvSpPr>
        <p:spPr bwMode="auto">
          <a:xfrm>
            <a:off x="1728572" y="4734410"/>
            <a:ext cx="85767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600">
                <a:solidFill>
                  <a:schemeClr val="tx1"/>
                </a:solidFill>
                <a:latin typeface="Arial" panose="020B0604020202020204" pitchFamily="34" charset="0"/>
              </a:defRPr>
            </a:lvl1pPr>
            <a:lvl2pPr marL="742950" indent="-285750" eaLnBrk="0" hangingPunct="0">
              <a:defRPr sz="2600">
                <a:solidFill>
                  <a:schemeClr val="tx1"/>
                </a:solidFill>
                <a:latin typeface="Arial" panose="020B0604020202020204" pitchFamily="34" charset="0"/>
              </a:defRPr>
            </a:lvl2pPr>
            <a:lvl3pPr marL="1143000" indent="-228600" eaLnBrk="0" hangingPunct="0">
              <a:defRPr sz="2600">
                <a:solidFill>
                  <a:schemeClr val="tx1"/>
                </a:solidFill>
                <a:latin typeface="Arial" panose="020B0604020202020204" pitchFamily="34" charset="0"/>
              </a:defRPr>
            </a:lvl3pPr>
            <a:lvl4pPr marL="1600200" indent="-228600" eaLnBrk="0" hangingPunct="0">
              <a:defRPr sz="2600">
                <a:solidFill>
                  <a:schemeClr val="tx1"/>
                </a:solidFill>
                <a:latin typeface="Arial" panose="020B0604020202020204" pitchFamily="34" charset="0"/>
              </a:defRPr>
            </a:lvl4pPr>
            <a:lvl5pPr marL="2057400" indent="-228600" eaLnBrk="0" hangingPunct="0">
              <a:defRPr sz="2600">
                <a:solidFill>
                  <a:schemeClr val="tx1"/>
                </a:solidFill>
                <a:latin typeface="Arial" panose="020B0604020202020204" pitchFamily="34" charset="0"/>
              </a:defRPr>
            </a:lvl5pPr>
            <a:lvl6pPr marL="2514600" indent="-228600" eaLnBrk="0" fontAlgn="base" hangingPunct="0">
              <a:spcBef>
                <a:spcPct val="0"/>
              </a:spcBef>
              <a:spcAft>
                <a:spcPct val="0"/>
              </a:spcAft>
              <a:defRPr sz="2600">
                <a:solidFill>
                  <a:schemeClr val="tx1"/>
                </a:solidFill>
                <a:latin typeface="Arial" panose="020B0604020202020204" pitchFamily="34" charset="0"/>
              </a:defRPr>
            </a:lvl6pPr>
            <a:lvl7pPr marL="2971800" indent="-228600" eaLnBrk="0" fontAlgn="base" hangingPunct="0">
              <a:spcBef>
                <a:spcPct val="0"/>
              </a:spcBef>
              <a:spcAft>
                <a:spcPct val="0"/>
              </a:spcAft>
              <a:defRPr sz="2600">
                <a:solidFill>
                  <a:schemeClr val="tx1"/>
                </a:solidFill>
                <a:latin typeface="Arial" panose="020B0604020202020204" pitchFamily="34" charset="0"/>
              </a:defRPr>
            </a:lvl7pPr>
            <a:lvl8pPr marL="3429000" indent="-228600" eaLnBrk="0" fontAlgn="base" hangingPunct="0">
              <a:spcBef>
                <a:spcPct val="0"/>
              </a:spcBef>
              <a:spcAft>
                <a:spcPct val="0"/>
              </a:spcAft>
              <a:defRPr sz="2600">
                <a:solidFill>
                  <a:schemeClr val="tx1"/>
                </a:solidFill>
                <a:latin typeface="Arial" panose="020B0604020202020204" pitchFamily="34" charset="0"/>
              </a:defRPr>
            </a:lvl8pPr>
            <a:lvl9pPr marL="3886200" indent="-228600" eaLnBrk="0" fontAlgn="base" hangingPunct="0">
              <a:spcBef>
                <a:spcPct val="0"/>
              </a:spcBef>
              <a:spcAft>
                <a:spcPct val="0"/>
              </a:spcAft>
              <a:defRPr sz="2600">
                <a:solidFill>
                  <a:schemeClr val="tx1"/>
                </a:solidFill>
                <a:latin typeface="Arial" panose="020B0604020202020204" pitchFamily="34" charset="0"/>
              </a:defRPr>
            </a:lvl9pPr>
          </a:lstStyle>
          <a:p>
            <a:pPr eaLnBrk="1" hangingPunct="1"/>
            <a:r>
              <a:rPr lang="tr-TR" sz="4800" dirty="0">
                <a:latin typeface="+mn-lt"/>
              </a:rPr>
              <a:t>Bob </a:t>
            </a:r>
            <a:r>
              <a:rPr lang="tr-TR" sz="4800" b="1" dirty="0">
                <a:solidFill>
                  <a:srgbClr val="FF0000"/>
                </a:solidFill>
                <a:latin typeface="+mn-lt"/>
              </a:rPr>
              <a:t>is</a:t>
            </a:r>
            <a:r>
              <a:rPr lang="tr-TR" sz="4800" dirty="0">
                <a:solidFill>
                  <a:srgbClr val="FF0000"/>
                </a:solidFill>
                <a:latin typeface="+mn-lt"/>
              </a:rPr>
              <a:t> </a:t>
            </a:r>
            <a:r>
              <a:rPr lang="tr-TR" sz="4800" dirty="0">
                <a:latin typeface="+mn-lt"/>
              </a:rPr>
              <a:t>eighty. </a:t>
            </a:r>
            <a:r>
              <a:rPr lang="tr-TR" sz="4800" dirty="0" smtClean="0">
                <a:latin typeface="+mn-lt"/>
              </a:rPr>
              <a:t>He</a:t>
            </a:r>
            <a:r>
              <a:rPr lang="es-MX" sz="4800" dirty="0">
                <a:solidFill>
                  <a:srgbClr val="FF0000"/>
                </a:solidFill>
                <a:latin typeface="+mn-lt"/>
              </a:rPr>
              <a:t> </a:t>
            </a:r>
            <a:r>
              <a:rPr lang="es-MX" sz="4800" b="1" dirty="0">
                <a:solidFill>
                  <a:srgbClr val="FF0000"/>
                </a:solidFill>
                <a:latin typeface="+mn-lt"/>
              </a:rPr>
              <a:t>i</a:t>
            </a:r>
            <a:r>
              <a:rPr lang="tr-TR" sz="4800" b="1" dirty="0">
                <a:solidFill>
                  <a:srgbClr val="FF0000"/>
                </a:solidFill>
                <a:latin typeface="+mn-lt"/>
              </a:rPr>
              <a:t>s</a:t>
            </a:r>
            <a:r>
              <a:rPr lang="tr-TR" sz="4800" dirty="0" smtClean="0">
                <a:latin typeface="+mn-lt"/>
              </a:rPr>
              <a:t> </a:t>
            </a:r>
            <a:r>
              <a:rPr lang="tr-TR" sz="4800" dirty="0">
                <a:latin typeface="+mn-lt"/>
              </a:rPr>
              <a:t>old and weak.</a:t>
            </a:r>
          </a:p>
        </p:txBody>
      </p:sp>
      <p:sp>
        <p:nvSpPr>
          <p:cNvPr id="3080" name="Text Box 8"/>
          <p:cNvSpPr txBox="1">
            <a:spLocks noChangeArrowheads="1"/>
          </p:cNvSpPr>
          <p:nvPr/>
        </p:nvSpPr>
        <p:spPr bwMode="auto">
          <a:xfrm>
            <a:off x="399009" y="5565407"/>
            <a:ext cx="1131925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600">
                <a:solidFill>
                  <a:schemeClr val="tx1"/>
                </a:solidFill>
                <a:latin typeface="Arial" panose="020B0604020202020204" pitchFamily="34" charset="0"/>
              </a:defRPr>
            </a:lvl1pPr>
            <a:lvl2pPr marL="742950" indent="-285750" eaLnBrk="0" hangingPunct="0">
              <a:defRPr sz="2600">
                <a:solidFill>
                  <a:schemeClr val="tx1"/>
                </a:solidFill>
                <a:latin typeface="Arial" panose="020B0604020202020204" pitchFamily="34" charset="0"/>
              </a:defRPr>
            </a:lvl2pPr>
            <a:lvl3pPr marL="1143000" indent="-228600" eaLnBrk="0" hangingPunct="0">
              <a:defRPr sz="2600">
                <a:solidFill>
                  <a:schemeClr val="tx1"/>
                </a:solidFill>
                <a:latin typeface="Arial" panose="020B0604020202020204" pitchFamily="34" charset="0"/>
              </a:defRPr>
            </a:lvl3pPr>
            <a:lvl4pPr marL="1600200" indent="-228600" eaLnBrk="0" hangingPunct="0">
              <a:defRPr sz="2600">
                <a:solidFill>
                  <a:schemeClr val="tx1"/>
                </a:solidFill>
                <a:latin typeface="Arial" panose="020B0604020202020204" pitchFamily="34" charset="0"/>
              </a:defRPr>
            </a:lvl4pPr>
            <a:lvl5pPr marL="2057400" indent="-228600" eaLnBrk="0" hangingPunct="0">
              <a:defRPr sz="2600">
                <a:solidFill>
                  <a:schemeClr val="tx1"/>
                </a:solidFill>
                <a:latin typeface="Arial" panose="020B0604020202020204" pitchFamily="34" charset="0"/>
              </a:defRPr>
            </a:lvl5pPr>
            <a:lvl6pPr marL="2514600" indent="-228600" eaLnBrk="0" fontAlgn="base" hangingPunct="0">
              <a:spcBef>
                <a:spcPct val="0"/>
              </a:spcBef>
              <a:spcAft>
                <a:spcPct val="0"/>
              </a:spcAft>
              <a:defRPr sz="2600">
                <a:solidFill>
                  <a:schemeClr val="tx1"/>
                </a:solidFill>
                <a:latin typeface="Arial" panose="020B0604020202020204" pitchFamily="34" charset="0"/>
              </a:defRPr>
            </a:lvl6pPr>
            <a:lvl7pPr marL="2971800" indent="-228600" eaLnBrk="0" fontAlgn="base" hangingPunct="0">
              <a:spcBef>
                <a:spcPct val="0"/>
              </a:spcBef>
              <a:spcAft>
                <a:spcPct val="0"/>
              </a:spcAft>
              <a:defRPr sz="2600">
                <a:solidFill>
                  <a:schemeClr val="tx1"/>
                </a:solidFill>
                <a:latin typeface="Arial" panose="020B0604020202020204" pitchFamily="34" charset="0"/>
              </a:defRPr>
            </a:lvl7pPr>
            <a:lvl8pPr marL="3429000" indent="-228600" eaLnBrk="0" fontAlgn="base" hangingPunct="0">
              <a:spcBef>
                <a:spcPct val="0"/>
              </a:spcBef>
              <a:spcAft>
                <a:spcPct val="0"/>
              </a:spcAft>
              <a:defRPr sz="2600">
                <a:solidFill>
                  <a:schemeClr val="tx1"/>
                </a:solidFill>
                <a:latin typeface="Arial" panose="020B0604020202020204" pitchFamily="34" charset="0"/>
              </a:defRPr>
            </a:lvl8pPr>
            <a:lvl9pPr marL="3886200" indent="-228600" eaLnBrk="0" fontAlgn="base" hangingPunct="0">
              <a:spcBef>
                <a:spcPct val="0"/>
              </a:spcBef>
              <a:spcAft>
                <a:spcPct val="0"/>
              </a:spcAft>
              <a:defRPr sz="2600">
                <a:solidFill>
                  <a:schemeClr val="tx1"/>
                </a:solidFill>
                <a:latin typeface="Arial" panose="020B0604020202020204" pitchFamily="34" charset="0"/>
              </a:defRPr>
            </a:lvl9pPr>
          </a:lstStyle>
          <a:p>
            <a:pPr eaLnBrk="1" hangingPunct="1"/>
            <a:r>
              <a:rPr lang="tr-TR" sz="4800" dirty="0">
                <a:latin typeface="+mn-lt"/>
              </a:rPr>
              <a:t>Mary, his wife </a:t>
            </a:r>
            <a:r>
              <a:rPr lang="tr-TR" sz="4800" b="1" dirty="0">
                <a:solidFill>
                  <a:srgbClr val="FF0000"/>
                </a:solidFill>
                <a:latin typeface="+mn-lt"/>
              </a:rPr>
              <a:t>is</a:t>
            </a:r>
            <a:r>
              <a:rPr lang="tr-TR" sz="4800" dirty="0">
                <a:latin typeface="+mn-lt"/>
              </a:rPr>
              <a:t> seventy-nine. </a:t>
            </a:r>
            <a:r>
              <a:rPr lang="tr-TR" sz="4800" dirty="0" smtClean="0">
                <a:latin typeface="+mn-lt"/>
              </a:rPr>
              <a:t>She</a:t>
            </a:r>
            <a:r>
              <a:rPr lang="es-MX" sz="4800" dirty="0">
                <a:solidFill>
                  <a:srgbClr val="FF0000"/>
                </a:solidFill>
                <a:latin typeface="+mn-lt"/>
              </a:rPr>
              <a:t> </a:t>
            </a:r>
            <a:r>
              <a:rPr lang="es-MX" sz="4800" b="1" dirty="0">
                <a:solidFill>
                  <a:srgbClr val="FF0000"/>
                </a:solidFill>
                <a:latin typeface="+mn-lt"/>
              </a:rPr>
              <a:t>i</a:t>
            </a:r>
            <a:r>
              <a:rPr lang="tr-TR" sz="4800" b="1" dirty="0">
                <a:solidFill>
                  <a:srgbClr val="FF0000"/>
                </a:solidFill>
                <a:latin typeface="+mn-lt"/>
              </a:rPr>
              <a:t>s</a:t>
            </a:r>
            <a:r>
              <a:rPr lang="tr-TR" sz="4800" dirty="0" smtClean="0">
                <a:solidFill>
                  <a:srgbClr val="FF0000"/>
                </a:solidFill>
                <a:latin typeface="+mn-lt"/>
              </a:rPr>
              <a:t> </a:t>
            </a:r>
            <a:r>
              <a:rPr lang="tr-TR" sz="4800" dirty="0">
                <a:latin typeface="+mn-lt"/>
              </a:rPr>
              <a:t>old, too.</a:t>
            </a:r>
          </a:p>
        </p:txBody>
      </p:sp>
      <p:sp>
        <p:nvSpPr>
          <p:cNvPr id="6" name="Título 1"/>
          <p:cNvSpPr>
            <a:spLocks noGrp="1"/>
          </p:cNvSpPr>
          <p:nvPr>
            <p:ph type="title"/>
          </p:nvPr>
        </p:nvSpPr>
        <p:spPr>
          <a:xfrm>
            <a:off x="1024129" y="520681"/>
            <a:ext cx="9720072" cy="1499616"/>
          </a:xfrm>
        </p:spPr>
        <p:txBody>
          <a:bodyPr/>
          <a:lstStyle/>
          <a:p>
            <a:r>
              <a:rPr lang="es-MX" dirty="0" smtClean="0"/>
              <a:t>USE</a:t>
            </a:r>
            <a:endParaRPr lang="es-MX" dirty="0"/>
          </a:p>
        </p:txBody>
      </p:sp>
      <p:pic>
        <p:nvPicPr>
          <p:cNvPr id="2" name="Imagen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44860" y="341630"/>
            <a:ext cx="6478610" cy="4319073"/>
          </a:xfrm>
          <a:prstGeom prst="rect">
            <a:avLst/>
          </a:prstGeom>
        </p:spPr>
      </p:pic>
      <p:sp>
        <p:nvSpPr>
          <p:cNvPr id="3" name="Rectángulo 2"/>
          <p:cNvSpPr/>
          <p:nvPr/>
        </p:nvSpPr>
        <p:spPr>
          <a:xfrm>
            <a:off x="9581794" y="520681"/>
            <a:ext cx="1715214"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NOW</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51418944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078"/>
                                        </p:tgtEl>
                                        <p:attrNameLst>
                                          <p:attrName>style.visibility</p:attrName>
                                        </p:attrNameLst>
                                      </p:cBhvr>
                                      <p:to>
                                        <p:strVal val="visible"/>
                                      </p:to>
                                    </p:set>
                                    <p:animEffect transition="in" filter="fade">
                                      <p:cBhvr>
                                        <p:cTn id="7" dur="1000"/>
                                        <p:tgtEl>
                                          <p:spTgt spid="3078"/>
                                        </p:tgtEl>
                                      </p:cBhvr>
                                    </p:animEffect>
                                    <p:anim calcmode="lin" valueType="num">
                                      <p:cBhvr>
                                        <p:cTn id="8" dur="1000" fill="hold"/>
                                        <p:tgtEl>
                                          <p:spTgt spid="3078"/>
                                        </p:tgtEl>
                                        <p:attrNameLst>
                                          <p:attrName>ppt_x</p:attrName>
                                        </p:attrNameLst>
                                      </p:cBhvr>
                                      <p:tavLst>
                                        <p:tav tm="0">
                                          <p:val>
                                            <p:strVal val="#ppt_x-.1"/>
                                          </p:val>
                                        </p:tav>
                                        <p:tav tm="100000">
                                          <p:val>
                                            <p:strVal val="#ppt_x"/>
                                          </p:val>
                                        </p:tav>
                                      </p:tavLst>
                                    </p:anim>
                                    <p:anim calcmode="lin" valueType="num">
                                      <p:cBhvr>
                                        <p:cTn id="9" dur="1000" fill="hold"/>
                                        <p:tgtEl>
                                          <p:spTgt spid="3078"/>
                                        </p:tgtEl>
                                        <p:attrNameLst>
                                          <p:attrName>ppt_y</p:attrName>
                                        </p:attrNameLst>
                                      </p:cBhvr>
                                      <p:tavLst>
                                        <p:tav tm="0">
                                          <p:val>
                                            <p:strVal val="#ppt_y"/>
                                          </p:val>
                                        </p:tav>
                                        <p:tav tm="100000">
                                          <p:val>
                                            <p:strVal val="#ppt_y"/>
                                          </p:val>
                                        </p:tav>
                                      </p:tavLst>
                                    </p:anim>
                                  </p:childTnLst>
                                </p:cTn>
                              </p:par>
                            </p:childTnLst>
                          </p:cTn>
                        </p:par>
                        <p:par>
                          <p:cTn id="10" fill="hold" nodeType="afterGroup">
                            <p:stCondLst>
                              <p:cond delay="3600"/>
                            </p:stCondLst>
                            <p:childTnLst>
                              <p:par>
                                <p:cTn id="11" presetID="40" presetClass="entr" presetSubtype="0" fill="hold" grpId="0" nodeType="afterEffect">
                                  <p:stCondLst>
                                    <p:cond delay="0"/>
                                  </p:stCondLst>
                                  <p:iterate type="lt">
                                    <p:tmPct val="10000"/>
                                  </p:iterate>
                                  <p:childTnLst>
                                    <p:set>
                                      <p:cBhvr>
                                        <p:cTn id="12" dur="1" fill="hold">
                                          <p:stCondLst>
                                            <p:cond delay="0"/>
                                          </p:stCondLst>
                                        </p:cTn>
                                        <p:tgtEl>
                                          <p:spTgt spid="3080"/>
                                        </p:tgtEl>
                                        <p:attrNameLst>
                                          <p:attrName>style.visibility</p:attrName>
                                        </p:attrNameLst>
                                      </p:cBhvr>
                                      <p:to>
                                        <p:strVal val="visible"/>
                                      </p:to>
                                    </p:set>
                                    <p:animEffect transition="in" filter="fade">
                                      <p:cBhvr>
                                        <p:cTn id="13" dur="1000"/>
                                        <p:tgtEl>
                                          <p:spTgt spid="3080"/>
                                        </p:tgtEl>
                                      </p:cBhvr>
                                    </p:animEffect>
                                    <p:anim calcmode="lin" valueType="num">
                                      <p:cBhvr>
                                        <p:cTn id="14" dur="1000" fill="hold"/>
                                        <p:tgtEl>
                                          <p:spTgt spid="3080"/>
                                        </p:tgtEl>
                                        <p:attrNameLst>
                                          <p:attrName>ppt_x</p:attrName>
                                        </p:attrNameLst>
                                      </p:cBhvr>
                                      <p:tavLst>
                                        <p:tav tm="0">
                                          <p:val>
                                            <p:strVal val="#ppt_x-.1"/>
                                          </p:val>
                                        </p:tav>
                                        <p:tav tm="100000">
                                          <p:val>
                                            <p:strVal val="#ppt_x"/>
                                          </p:val>
                                        </p:tav>
                                      </p:tavLst>
                                    </p:anim>
                                    <p:anim calcmode="lin" valueType="num">
                                      <p:cBhvr>
                                        <p:cTn id="15" dur="1000" fill="hold"/>
                                        <p:tgtEl>
                                          <p:spTgt spid="30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 grpId="0"/>
      <p:bldP spid="308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Text Box 6"/>
          <p:cNvSpPr txBox="1">
            <a:spLocks noChangeArrowheads="1"/>
          </p:cNvSpPr>
          <p:nvPr/>
        </p:nvSpPr>
        <p:spPr bwMode="auto">
          <a:xfrm>
            <a:off x="470698" y="4386759"/>
            <a:ext cx="1147512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600">
                <a:solidFill>
                  <a:schemeClr val="tx1"/>
                </a:solidFill>
                <a:latin typeface="Arial" panose="020B0604020202020204" pitchFamily="34" charset="0"/>
              </a:defRPr>
            </a:lvl1pPr>
            <a:lvl2pPr marL="742950" indent="-285750" eaLnBrk="0" hangingPunct="0">
              <a:defRPr sz="2600">
                <a:solidFill>
                  <a:schemeClr val="tx1"/>
                </a:solidFill>
                <a:latin typeface="Arial" panose="020B0604020202020204" pitchFamily="34" charset="0"/>
              </a:defRPr>
            </a:lvl2pPr>
            <a:lvl3pPr marL="1143000" indent="-228600" eaLnBrk="0" hangingPunct="0">
              <a:defRPr sz="2600">
                <a:solidFill>
                  <a:schemeClr val="tx1"/>
                </a:solidFill>
                <a:latin typeface="Arial" panose="020B0604020202020204" pitchFamily="34" charset="0"/>
              </a:defRPr>
            </a:lvl3pPr>
            <a:lvl4pPr marL="1600200" indent="-228600" eaLnBrk="0" hangingPunct="0">
              <a:defRPr sz="2600">
                <a:solidFill>
                  <a:schemeClr val="tx1"/>
                </a:solidFill>
                <a:latin typeface="Arial" panose="020B0604020202020204" pitchFamily="34" charset="0"/>
              </a:defRPr>
            </a:lvl4pPr>
            <a:lvl5pPr marL="2057400" indent="-228600" eaLnBrk="0" hangingPunct="0">
              <a:defRPr sz="2600">
                <a:solidFill>
                  <a:schemeClr val="tx1"/>
                </a:solidFill>
                <a:latin typeface="Arial" panose="020B0604020202020204" pitchFamily="34" charset="0"/>
              </a:defRPr>
            </a:lvl5pPr>
            <a:lvl6pPr marL="2514600" indent="-228600" eaLnBrk="0" fontAlgn="base" hangingPunct="0">
              <a:spcBef>
                <a:spcPct val="0"/>
              </a:spcBef>
              <a:spcAft>
                <a:spcPct val="0"/>
              </a:spcAft>
              <a:defRPr sz="2600">
                <a:solidFill>
                  <a:schemeClr val="tx1"/>
                </a:solidFill>
                <a:latin typeface="Arial" panose="020B0604020202020204" pitchFamily="34" charset="0"/>
              </a:defRPr>
            </a:lvl6pPr>
            <a:lvl7pPr marL="2971800" indent="-228600" eaLnBrk="0" fontAlgn="base" hangingPunct="0">
              <a:spcBef>
                <a:spcPct val="0"/>
              </a:spcBef>
              <a:spcAft>
                <a:spcPct val="0"/>
              </a:spcAft>
              <a:defRPr sz="2600">
                <a:solidFill>
                  <a:schemeClr val="tx1"/>
                </a:solidFill>
                <a:latin typeface="Arial" panose="020B0604020202020204" pitchFamily="34" charset="0"/>
              </a:defRPr>
            </a:lvl7pPr>
            <a:lvl8pPr marL="3429000" indent="-228600" eaLnBrk="0" fontAlgn="base" hangingPunct="0">
              <a:spcBef>
                <a:spcPct val="0"/>
              </a:spcBef>
              <a:spcAft>
                <a:spcPct val="0"/>
              </a:spcAft>
              <a:defRPr sz="2600">
                <a:solidFill>
                  <a:schemeClr val="tx1"/>
                </a:solidFill>
                <a:latin typeface="Arial" panose="020B0604020202020204" pitchFamily="34" charset="0"/>
              </a:defRPr>
            </a:lvl8pPr>
            <a:lvl9pPr marL="3886200" indent="-228600" eaLnBrk="0" fontAlgn="base" hangingPunct="0">
              <a:spcBef>
                <a:spcPct val="0"/>
              </a:spcBef>
              <a:spcAft>
                <a:spcPct val="0"/>
              </a:spcAft>
              <a:defRPr sz="2600">
                <a:solidFill>
                  <a:schemeClr val="tx1"/>
                </a:solidFill>
                <a:latin typeface="Arial" panose="020B0604020202020204" pitchFamily="34" charset="0"/>
              </a:defRPr>
            </a:lvl9pPr>
          </a:lstStyle>
          <a:p>
            <a:pPr eaLnBrk="1" hangingPunct="1"/>
            <a:r>
              <a:rPr lang="tr-TR" sz="4400" dirty="0">
                <a:latin typeface="+mn-lt"/>
              </a:rPr>
              <a:t>Fifty years ago they </a:t>
            </a:r>
            <a:r>
              <a:rPr lang="tr-TR" sz="4400" b="1" dirty="0">
                <a:solidFill>
                  <a:srgbClr val="FF0000"/>
                </a:solidFill>
                <a:latin typeface="+mn-lt"/>
              </a:rPr>
              <a:t>were</a:t>
            </a:r>
            <a:r>
              <a:rPr lang="tr-TR" sz="4400" dirty="0">
                <a:solidFill>
                  <a:srgbClr val="FF0000"/>
                </a:solidFill>
                <a:latin typeface="+mn-lt"/>
              </a:rPr>
              <a:t> </a:t>
            </a:r>
            <a:r>
              <a:rPr lang="tr-TR" sz="4400" dirty="0">
                <a:latin typeface="+mn-lt"/>
              </a:rPr>
              <a:t>young. Bob </a:t>
            </a:r>
            <a:r>
              <a:rPr lang="tr-TR" sz="4400" b="1" dirty="0">
                <a:solidFill>
                  <a:srgbClr val="FF0000"/>
                </a:solidFill>
                <a:latin typeface="+mn-lt"/>
              </a:rPr>
              <a:t>was</a:t>
            </a:r>
            <a:r>
              <a:rPr lang="tr-TR" sz="4400" dirty="0">
                <a:solidFill>
                  <a:srgbClr val="FF0000"/>
                </a:solidFill>
                <a:latin typeface="+mn-lt"/>
              </a:rPr>
              <a:t> </a:t>
            </a:r>
            <a:r>
              <a:rPr lang="tr-TR" sz="4400" dirty="0">
                <a:latin typeface="+mn-lt"/>
              </a:rPr>
              <a:t>strong.</a:t>
            </a:r>
          </a:p>
        </p:txBody>
      </p:sp>
      <p:sp>
        <p:nvSpPr>
          <p:cNvPr id="4103" name="Text Box 7"/>
          <p:cNvSpPr txBox="1">
            <a:spLocks noChangeArrowheads="1"/>
          </p:cNvSpPr>
          <p:nvPr/>
        </p:nvSpPr>
        <p:spPr bwMode="auto">
          <a:xfrm>
            <a:off x="258748" y="5143500"/>
            <a:ext cx="1144884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600">
                <a:solidFill>
                  <a:schemeClr val="tx1"/>
                </a:solidFill>
                <a:latin typeface="Arial" panose="020B0604020202020204" pitchFamily="34" charset="0"/>
              </a:defRPr>
            </a:lvl1pPr>
            <a:lvl2pPr marL="742950" indent="-285750" eaLnBrk="0" hangingPunct="0">
              <a:defRPr sz="2600">
                <a:solidFill>
                  <a:schemeClr val="tx1"/>
                </a:solidFill>
                <a:latin typeface="Arial" panose="020B0604020202020204" pitchFamily="34" charset="0"/>
              </a:defRPr>
            </a:lvl2pPr>
            <a:lvl3pPr marL="1143000" indent="-228600" eaLnBrk="0" hangingPunct="0">
              <a:defRPr sz="2600">
                <a:solidFill>
                  <a:schemeClr val="tx1"/>
                </a:solidFill>
                <a:latin typeface="Arial" panose="020B0604020202020204" pitchFamily="34" charset="0"/>
              </a:defRPr>
            </a:lvl3pPr>
            <a:lvl4pPr marL="1600200" indent="-228600" eaLnBrk="0" hangingPunct="0">
              <a:defRPr sz="2600">
                <a:solidFill>
                  <a:schemeClr val="tx1"/>
                </a:solidFill>
                <a:latin typeface="Arial" panose="020B0604020202020204" pitchFamily="34" charset="0"/>
              </a:defRPr>
            </a:lvl4pPr>
            <a:lvl5pPr marL="2057400" indent="-228600" eaLnBrk="0" hangingPunct="0">
              <a:defRPr sz="2600">
                <a:solidFill>
                  <a:schemeClr val="tx1"/>
                </a:solidFill>
                <a:latin typeface="Arial" panose="020B0604020202020204" pitchFamily="34" charset="0"/>
              </a:defRPr>
            </a:lvl5pPr>
            <a:lvl6pPr marL="2514600" indent="-228600" eaLnBrk="0" fontAlgn="base" hangingPunct="0">
              <a:spcBef>
                <a:spcPct val="0"/>
              </a:spcBef>
              <a:spcAft>
                <a:spcPct val="0"/>
              </a:spcAft>
              <a:defRPr sz="2600">
                <a:solidFill>
                  <a:schemeClr val="tx1"/>
                </a:solidFill>
                <a:latin typeface="Arial" panose="020B0604020202020204" pitchFamily="34" charset="0"/>
              </a:defRPr>
            </a:lvl6pPr>
            <a:lvl7pPr marL="2971800" indent="-228600" eaLnBrk="0" fontAlgn="base" hangingPunct="0">
              <a:spcBef>
                <a:spcPct val="0"/>
              </a:spcBef>
              <a:spcAft>
                <a:spcPct val="0"/>
              </a:spcAft>
              <a:defRPr sz="2600">
                <a:solidFill>
                  <a:schemeClr val="tx1"/>
                </a:solidFill>
                <a:latin typeface="Arial" panose="020B0604020202020204" pitchFamily="34" charset="0"/>
              </a:defRPr>
            </a:lvl7pPr>
            <a:lvl8pPr marL="3429000" indent="-228600" eaLnBrk="0" fontAlgn="base" hangingPunct="0">
              <a:spcBef>
                <a:spcPct val="0"/>
              </a:spcBef>
              <a:spcAft>
                <a:spcPct val="0"/>
              </a:spcAft>
              <a:defRPr sz="2600">
                <a:solidFill>
                  <a:schemeClr val="tx1"/>
                </a:solidFill>
                <a:latin typeface="Arial" panose="020B0604020202020204" pitchFamily="34" charset="0"/>
              </a:defRPr>
            </a:lvl8pPr>
            <a:lvl9pPr marL="3886200" indent="-228600" eaLnBrk="0" fontAlgn="base" hangingPunct="0">
              <a:spcBef>
                <a:spcPct val="0"/>
              </a:spcBef>
              <a:spcAft>
                <a:spcPct val="0"/>
              </a:spcAft>
              <a:defRPr sz="2600">
                <a:solidFill>
                  <a:schemeClr val="tx1"/>
                </a:solidFill>
                <a:latin typeface="Arial" panose="020B0604020202020204" pitchFamily="34" charset="0"/>
              </a:defRPr>
            </a:lvl9pPr>
          </a:lstStyle>
          <a:p>
            <a:pPr algn="ctr" eaLnBrk="1" hangingPunct="1"/>
            <a:r>
              <a:rPr lang="tr-TR" sz="4400" dirty="0">
                <a:latin typeface="+mn-lt"/>
              </a:rPr>
              <a:t>He </a:t>
            </a:r>
            <a:r>
              <a:rPr lang="tr-TR" sz="4400" b="1" dirty="0">
                <a:solidFill>
                  <a:srgbClr val="FF0000"/>
                </a:solidFill>
                <a:latin typeface="+mn-lt"/>
              </a:rPr>
              <a:t>wasn’t</a:t>
            </a:r>
            <a:r>
              <a:rPr lang="tr-TR" sz="4400" dirty="0">
                <a:latin typeface="+mn-lt"/>
              </a:rPr>
              <a:t> weak. Mary </a:t>
            </a:r>
            <a:r>
              <a:rPr lang="tr-TR" sz="4400" b="1" dirty="0">
                <a:solidFill>
                  <a:srgbClr val="FF0000"/>
                </a:solidFill>
                <a:latin typeface="+mn-lt"/>
              </a:rPr>
              <a:t>was</a:t>
            </a:r>
            <a:r>
              <a:rPr lang="tr-TR" sz="4400" dirty="0">
                <a:latin typeface="+mn-lt"/>
              </a:rPr>
              <a:t> </a:t>
            </a:r>
            <a:r>
              <a:rPr lang="tr-TR" sz="4400" dirty="0" smtClean="0">
                <a:latin typeface="+mn-lt"/>
              </a:rPr>
              <a:t>beautiful</a:t>
            </a:r>
            <a:r>
              <a:rPr lang="es-MX" sz="4400" dirty="0" smtClean="0">
                <a:latin typeface="+mn-lt"/>
              </a:rPr>
              <a:t> and </a:t>
            </a:r>
            <a:r>
              <a:rPr lang="es-MX" sz="4400" dirty="0" err="1" smtClean="0">
                <a:latin typeface="+mn-lt"/>
              </a:rPr>
              <a:t>young</a:t>
            </a:r>
            <a:r>
              <a:rPr lang="tr-TR" sz="4400" dirty="0" smtClean="0">
                <a:latin typeface="+mn-lt"/>
              </a:rPr>
              <a:t>. </a:t>
            </a:r>
            <a:endParaRPr lang="es-MX" sz="4400" dirty="0" smtClean="0">
              <a:latin typeface="+mn-lt"/>
            </a:endParaRPr>
          </a:p>
          <a:p>
            <a:pPr algn="ctr" eaLnBrk="1" hangingPunct="1"/>
            <a:r>
              <a:rPr lang="tr-TR" sz="4400" dirty="0" smtClean="0">
                <a:latin typeface="+mn-lt"/>
              </a:rPr>
              <a:t>She</a:t>
            </a:r>
            <a:r>
              <a:rPr lang="tr-TR" sz="4400" dirty="0" smtClean="0">
                <a:solidFill>
                  <a:srgbClr val="FF0000"/>
                </a:solidFill>
                <a:latin typeface="+mn-lt"/>
              </a:rPr>
              <a:t> </a:t>
            </a:r>
            <a:r>
              <a:rPr lang="tr-TR" sz="4400" b="1" dirty="0">
                <a:solidFill>
                  <a:srgbClr val="FF0000"/>
                </a:solidFill>
                <a:latin typeface="+mn-lt"/>
              </a:rPr>
              <a:t>wasn’t</a:t>
            </a:r>
            <a:r>
              <a:rPr lang="es-MX" sz="4400" dirty="0" smtClean="0">
                <a:solidFill>
                  <a:srgbClr val="FF0000"/>
                </a:solidFill>
                <a:latin typeface="+mn-lt"/>
              </a:rPr>
              <a:t> </a:t>
            </a:r>
            <a:r>
              <a:rPr lang="tr-TR" sz="4400" dirty="0" smtClean="0">
                <a:latin typeface="+mn-lt"/>
              </a:rPr>
              <a:t>old.</a:t>
            </a:r>
            <a:endParaRPr lang="tr-TR" sz="4400" dirty="0">
              <a:latin typeface="+mn-lt"/>
            </a:endParaRPr>
          </a:p>
        </p:txBody>
      </p:sp>
      <p:sp>
        <p:nvSpPr>
          <p:cNvPr id="7" name="Título 1"/>
          <p:cNvSpPr>
            <a:spLocks noGrp="1"/>
          </p:cNvSpPr>
          <p:nvPr>
            <p:ph type="title"/>
          </p:nvPr>
        </p:nvSpPr>
        <p:spPr>
          <a:xfrm>
            <a:off x="1024129" y="520681"/>
            <a:ext cx="9720072" cy="1499616"/>
          </a:xfrm>
        </p:spPr>
        <p:txBody>
          <a:bodyPr/>
          <a:lstStyle/>
          <a:p>
            <a:r>
              <a:rPr lang="es-MX" dirty="0" smtClean="0">
                <a:latin typeface="+mn-lt"/>
              </a:rPr>
              <a:t>USE</a:t>
            </a:r>
            <a:endParaRPr lang="es-MX" dirty="0">
              <a:latin typeface="+mn-lt"/>
            </a:endParaRPr>
          </a:p>
        </p:txBody>
      </p:sp>
      <p:pic>
        <p:nvPicPr>
          <p:cNvPr id="2" name="Imagen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66478" y="697953"/>
            <a:ext cx="6490952" cy="3651161"/>
          </a:xfrm>
          <a:prstGeom prst="rect">
            <a:avLst/>
          </a:prstGeom>
        </p:spPr>
      </p:pic>
      <p:sp>
        <p:nvSpPr>
          <p:cNvPr id="8" name="Rectángulo 7"/>
          <p:cNvSpPr/>
          <p:nvPr/>
        </p:nvSpPr>
        <p:spPr>
          <a:xfrm>
            <a:off x="9557589" y="520681"/>
            <a:ext cx="1763624" cy="923330"/>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THEN</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36553748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4102"/>
                                        </p:tgtEl>
                                        <p:attrNameLst>
                                          <p:attrName>style.visibility</p:attrName>
                                        </p:attrNameLst>
                                      </p:cBhvr>
                                      <p:to>
                                        <p:strVal val="visible"/>
                                      </p:to>
                                    </p:set>
                                    <p:animEffect transition="in" filter="fade">
                                      <p:cBhvr>
                                        <p:cTn id="7" dur="1000"/>
                                        <p:tgtEl>
                                          <p:spTgt spid="4102"/>
                                        </p:tgtEl>
                                      </p:cBhvr>
                                    </p:animEffect>
                                    <p:anim calcmode="lin" valueType="num">
                                      <p:cBhvr>
                                        <p:cTn id="8" dur="1000" fill="hold"/>
                                        <p:tgtEl>
                                          <p:spTgt spid="4102"/>
                                        </p:tgtEl>
                                        <p:attrNameLst>
                                          <p:attrName>ppt_x</p:attrName>
                                        </p:attrNameLst>
                                      </p:cBhvr>
                                      <p:tavLst>
                                        <p:tav tm="0">
                                          <p:val>
                                            <p:strVal val="#ppt_x-.1"/>
                                          </p:val>
                                        </p:tav>
                                        <p:tav tm="100000">
                                          <p:val>
                                            <p:strVal val="#ppt_x"/>
                                          </p:val>
                                        </p:tav>
                                      </p:tavLst>
                                    </p:anim>
                                    <p:anim calcmode="lin" valueType="num">
                                      <p:cBhvr>
                                        <p:cTn id="9" dur="1000" fill="hold"/>
                                        <p:tgtEl>
                                          <p:spTgt spid="4102"/>
                                        </p:tgtEl>
                                        <p:attrNameLst>
                                          <p:attrName>ppt_y</p:attrName>
                                        </p:attrNameLst>
                                      </p:cBhvr>
                                      <p:tavLst>
                                        <p:tav tm="0">
                                          <p:val>
                                            <p:strVal val="#ppt_y"/>
                                          </p:val>
                                        </p:tav>
                                        <p:tav tm="100000">
                                          <p:val>
                                            <p:strVal val="#ppt_y"/>
                                          </p:val>
                                        </p:tav>
                                      </p:tavLst>
                                    </p:anim>
                                  </p:childTnLst>
                                </p:cTn>
                              </p:par>
                            </p:childTnLst>
                          </p:cTn>
                        </p:par>
                        <p:par>
                          <p:cTn id="10" fill="hold" nodeType="afterGroup">
                            <p:stCondLst>
                              <p:cond delay="4900"/>
                            </p:stCondLst>
                            <p:childTnLst>
                              <p:par>
                                <p:cTn id="11" presetID="40" presetClass="entr" presetSubtype="0" fill="hold" grpId="0" nodeType="afterEffect">
                                  <p:stCondLst>
                                    <p:cond delay="0"/>
                                  </p:stCondLst>
                                  <p:iterate type="lt">
                                    <p:tmPct val="10000"/>
                                  </p:iterate>
                                  <p:childTnLst>
                                    <p:set>
                                      <p:cBhvr>
                                        <p:cTn id="12" dur="1" fill="hold">
                                          <p:stCondLst>
                                            <p:cond delay="0"/>
                                          </p:stCondLst>
                                        </p:cTn>
                                        <p:tgtEl>
                                          <p:spTgt spid="4103"/>
                                        </p:tgtEl>
                                        <p:attrNameLst>
                                          <p:attrName>style.visibility</p:attrName>
                                        </p:attrNameLst>
                                      </p:cBhvr>
                                      <p:to>
                                        <p:strVal val="visible"/>
                                      </p:to>
                                    </p:set>
                                    <p:animEffect transition="in" filter="fade">
                                      <p:cBhvr>
                                        <p:cTn id="13" dur="1000"/>
                                        <p:tgtEl>
                                          <p:spTgt spid="4103"/>
                                        </p:tgtEl>
                                      </p:cBhvr>
                                    </p:animEffect>
                                    <p:anim calcmode="lin" valueType="num">
                                      <p:cBhvr>
                                        <p:cTn id="14" dur="1000" fill="hold"/>
                                        <p:tgtEl>
                                          <p:spTgt spid="4103"/>
                                        </p:tgtEl>
                                        <p:attrNameLst>
                                          <p:attrName>ppt_x</p:attrName>
                                        </p:attrNameLst>
                                      </p:cBhvr>
                                      <p:tavLst>
                                        <p:tav tm="0">
                                          <p:val>
                                            <p:strVal val="#ppt_x-.1"/>
                                          </p:val>
                                        </p:tav>
                                        <p:tav tm="100000">
                                          <p:val>
                                            <p:strVal val="#ppt_x"/>
                                          </p:val>
                                        </p:tav>
                                      </p:tavLst>
                                    </p:anim>
                                    <p:anim calcmode="lin" valueType="num">
                                      <p:cBhvr>
                                        <p:cTn id="15" dur="1000" fill="hold"/>
                                        <p:tgtEl>
                                          <p:spTgt spid="4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p:bldP spid="410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4800" y="0"/>
            <a:ext cx="11125200" cy="2476500"/>
          </a:xfrm>
        </p:spPr>
        <p:txBody>
          <a:bodyPr>
            <a:noAutofit/>
          </a:bodyPr>
          <a:lstStyle/>
          <a:p>
            <a:pPr algn="ctr"/>
            <a:r>
              <a:rPr lang="es-MX" sz="6000" b="1" dirty="0" err="1">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Now</a:t>
            </a:r>
            <a:r>
              <a:rPr lang="es-MX" sz="6000" b="1" dirty="0">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 </a:t>
            </a:r>
            <a:r>
              <a:rPr lang="es-MX" sz="6000" b="1" dirty="0" err="1">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make</a:t>
            </a:r>
            <a:r>
              <a:rPr lang="es-MX" sz="6000" b="1" dirty="0">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 </a:t>
            </a:r>
            <a:r>
              <a:rPr lang="es-MX" sz="6000" b="1" dirty="0" err="1">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sentences</a:t>
            </a:r>
            <a:r>
              <a:rPr lang="es-MX" sz="6000" b="1" dirty="0">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 </a:t>
            </a:r>
            <a:r>
              <a:rPr lang="es-MX" sz="6000" b="1" dirty="0" err="1">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using</a:t>
            </a:r>
            <a:r>
              <a:rPr lang="es-MX" sz="6000" b="1" dirty="0">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 </a:t>
            </a:r>
            <a:r>
              <a:rPr lang="es-MX" sz="6000" b="1" dirty="0" err="1">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VERB</a:t>
            </a:r>
            <a:r>
              <a:rPr lang="es-MX" sz="6000" b="1" dirty="0">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 TO BE IN </a:t>
            </a:r>
            <a:r>
              <a:rPr lang="es-MX" sz="6000" b="1" dirty="0" err="1">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THE</a:t>
            </a:r>
            <a:r>
              <a:rPr lang="es-MX" sz="6000" b="1" dirty="0">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 </a:t>
            </a:r>
            <a:r>
              <a:rPr lang="es-MX" sz="6000" b="1" dirty="0" err="1">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PAST</a:t>
            </a:r>
            <a:r>
              <a:rPr lang="es-MX" sz="6000" b="1" dirty="0">
                <a:ln w="6600">
                  <a:solidFill>
                    <a:schemeClr val="accent2"/>
                  </a:solidFill>
                  <a:prstDash val="solid"/>
                </a:ln>
                <a:solidFill>
                  <a:srgbClr val="FFFFFF"/>
                </a:solidFill>
                <a:effectLst>
                  <a:outerShdw dist="38100" dir="2700000" algn="tl" rotWithShape="0">
                    <a:schemeClr val="accent2"/>
                  </a:outerShdw>
                </a:effectLst>
                <a:latin typeface="+mn-lt"/>
                <a:ea typeface="+mn-ea"/>
                <a:cs typeface="+mn-cs"/>
              </a:rPr>
              <a:t>.</a:t>
            </a:r>
          </a:p>
        </p:txBody>
      </p:sp>
      <p:sp>
        <p:nvSpPr>
          <p:cNvPr id="3" name="Marcador de contenido 2"/>
          <p:cNvSpPr>
            <a:spLocks noGrp="1"/>
          </p:cNvSpPr>
          <p:nvPr>
            <p:ph idx="1"/>
          </p:nvPr>
        </p:nvSpPr>
        <p:spPr>
          <a:xfrm>
            <a:off x="591278" y="2578101"/>
            <a:ext cx="10178322" cy="3593591"/>
          </a:xfrm>
        </p:spPr>
        <p:txBody>
          <a:bodyPr>
            <a:normAutofit/>
          </a:bodyPr>
          <a:lstStyle/>
          <a:p>
            <a:r>
              <a:rPr lang="es-MX" sz="3600" dirty="0">
                <a:solidFill>
                  <a:schemeClr val="tx1"/>
                </a:solidFill>
              </a:rPr>
              <a:t>15 </a:t>
            </a:r>
            <a:r>
              <a:rPr lang="es-MX" sz="3600" dirty="0" err="1">
                <a:solidFill>
                  <a:schemeClr val="tx1"/>
                </a:solidFill>
              </a:rPr>
              <a:t>years</a:t>
            </a:r>
            <a:r>
              <a:rPr lang="es-MX" sz="3600" dirty="0">
                <a:solidFill>
                  <a:schemeClr val="tx1"/>
                </a:solidFill>
              </a:rPr>
              <a:t> </a:t>
            </a:r>
            <a:r>
              <a:rPr lang="es-MX" sz="3600" dirty="0" err="1">
                <a:solidFill>
                  <a:schemeClr val="tx1"/>
                </a:solidFill>
              </a:rPr>
              <a:t>ago</a:t>
            </a:r>
            <a:r>
              <a:rPr lang="es-MX" sz="3600" dirty="0">
                <a:solidFill>
                  <a:schemeClr val="tx1"/>
                </a:solidFill>
              </a:rPr>
              <a:t>, I </a:t>
            </a:r>
            <a:r>
              <a:rPr lang="es-MX" sz="3600" b="1" dirty="0" err="1">
                <a:solidFill>
                  <a:srgbClr val="FF0000"/>
                </a:solidFill>
              </a:rPr>
              <a:t>was</a:t>
            </a:r>
            <a:r>
              <a:rPr lang="es-MX" sz="3600" dirty="0">
                <a:solidFill>
                  <a:schemeClr val="tx1"/>
                </a:solidFill>
              </a:rPr>
              <a:t> </a:t>
            </a:r>
            <a:r>
              <a:rPr lang="es-MX" sz="3600" dirty="0" smtClean="0">
                <a:solidFill>
                  <a:schemeClr val="tx1"/>
                </a:solidFill>
              </a:rPr>
              <a:t>____________________.</a:t>
            </a:r>
          </a:p>
          <a:p>
            <a:r>
              <a:rPr lang="es-MX" sz="3600" dirty="0" smtClean="0">
                <a:solidFill>
                  <a:schemeClr val="tx1"/>
                </a:solidFill>
              </a:rPr>
              <a:t>10 </a:t>
            </a:r>
            <a:r>
              <a:rPr lang="es-MX" sz="3600" dirty="0" err="1">
                <a:solidFill>
                  <a:schemeClr val="tx1"/>
                </a:solidFill>
              </a:rPr>
              <a:t>years</a:t>
            </a:r>
            <a:r>
              <a:rPr lang="es-MX" sz="3600" dirty="0">
                <a:solidFill>
                  <a:schemeClr val="tx1"/>
                </a:solidFill>
              </a:rPr>
              <a:t> </a:t>
            </a:r>
            <a:r>
              <a:rPr lang="es-MX" sz="3600" dirty="0" err="1">
                <a:solidFill>
                  <a:schemeClr val="tx1"/>
                </a:solidFill>
              </a:rPr>
              <a:t>ago</a:t>
            </a:r>
            <a:r>
              <a:rPr lang="es-MX" sz="3600" dirty="0">
                <a:solidFill>
                  <a:schemeClr val="tx1"/>
                </a:solidFill>
              </a:rPr>
              <a:t>, I </a:t>
            </a:r>
            <a:r>
              <a:rPr lang="es-MX" sz="3600" b="1" dirty="0" err="1">
                <a:solidFill>
                  <a:srgbClr val="FF0000"/>
                </a:solidFill>
              </a:rPr>
              <a:t>was</a:t>
            </a:r>
            <a:r>
              <a:rPr lang="es-MX" sz="3600" dirty="0">
                <a:solidFill>
                  <a:schemeClr val="tx1"/>
                </a:solidFill>
              </a:rPr>
              <a:t> ____________________.</a:t>
            </a:r>
          </a:p>
          <a:p>
            <a:r>
              <a:rPr lang="es-MX" sz="3600" dirty="0" smtClean="0">
                <a:solidFill>
                  <a:schemeClr val="tx1"/>
                </a:solidFill>
              </a:rPr>
              <a:t>5 </a:t>
            </a:r>
            <a:r>
              <a:rPr lang="es-MX" sz="3600" dirty="0" err="1">
                <a:solidFill>
                  <a:schemeClr val="tx1"/>
                </a:solidFill>
              </a:rPr>
              <a:t>years</a:t>
            </a:r>
            <a:r>
              <a:rPr lang="es-MX" sz="3600" dirty="0">
                <a:solidFill>
                  <a:schemeClr val="tx1"/>
                </a:solidFill>
              </a:rPr>
              <a:t> </a:t>
            </a:r>
            <a:r>
              <a:rPr lang="es-MX" sz="3600" dirty="0" err="1">
                <a:solidFill>
                  <a:schemeClr val="tx1"/>
                </a:solidFill>
              </a:rPr>
              <a:t>ago</a:t>
            </a:r>
            <a:r>
              <a:rPr lang="es-MX" sz="3600" dirty="0">
                <a:solidFill>
                  <a:schemeClr val="tx1"/>
                </a:solidFill>
              </a:rPr>
              <a:t>, I </a:t>
            </a:r>
            <a:r>
              <a:rPr lang="es-MX" sz="3600" b="1" dirty="0" err="1">
                <a:solidFill>
                  <a:srgbClr val="FF0000"/>
                </a:solidFill>
              </a:rPr>
              <a:t>was</a:t>
            </a:r>
            <a:r>
              <a:rPr lang="es-MX" sz="3600" dirty="0">
                <a:solidFill>
                  <a:schemeClr val="tx1"/>
                </a:solidFill>
              </a:rPr>
              <a:t> </a:t>
            </a:r>
            <a:r>
              <a:rPr lang="es-MX" sz="3600" dirty="0" smtClean="0">
                <a:solidFill>
                  <a:schemeClr val="tx1"/>
                </a:solidFill>
              </a:rPr>
              <a:t>______________________.</a:t>
            </a:r>
            <a:endParaRPr lang="es-MX" sz="3600" dirty="0">
              <a:solidFill>
                <a:schemeClr val="tx1"/>
              </a:solidFill>
            </a:endParaRPr>
          </a:p>
          <a:p>
            <a:r>
              <a:rPr lang="es-MX" sz="3600" dirty="0" err="1" smtClean="0">
                <a:solidFill>
                  <a:schemeClr val="tx1"/>
                </a:solidFill>
              </a:rPr>
              <a:t>Yesterday</a:t>
            </a:r>
            <a:r>
              <a:rPr lang="es-MX" sz="3600" dirty="0">
                <a:solidFill>
                  <a:schemeClr val="tx1"/>
                </a:solidFill>
              </a:rPr>
              <a:t>, I </a:t>
            </a:r>
            <a:r>
              <a:rPr lang="es-MX" sz="3600" b="1" dirty="0" err="1">
                <a:solidFill>
                  <a:srgbClr val="FF0000"/>
                </a:solidFill>
              </a:rPr>
              <a:t>was</a:t>
            </a:r>
            <a:r>
              <a:rPr lang="es-MX" sz="3600" dirty="0">
                <a:solidFill>
                  <a:schemeClr val="tx1"/>
                </a:solidFill>
              </a:rPr>
              <a:t> </a:t>
            </a:r>
            <a:r>
              <a:rPr lang="es-MX" sz="3600" dirty="0" smtClean="0">
                <a:solidFill>
                  <a:schemeClr val="tx1"/>
                </a:solidFill>
              </a:rPr>
              <a:t>_________________________.</a:t>
            </a:r>
            <a:endParaRPr lang="es-MX" sz="3600" dirty="0">
              <a:solidFill>
                <a:schemeClr val="tx1"/>
              </a:solidFill>
            </a:endParaRPr>
          </a:p>
          <a:p>
            <a:r>
              <a:rPr lang="es-MX" sz="3600" dirty="0">
                <a:solidFill>
                  <a:schemeClr val="tx1"/>
                </a:solidFill>
              </a:rPr>
              <a:t>In </a:t>
            </a:r>
            <a:r>
              <a:rPr lang="es-MX" sz="3600" dirty="0" err="1">
                <a:solidFill>
                  <a:schemeClr val="tx1"/>
                </a:solidFill>
              </a:rPr>
              <a:t>the</a:t>
            </a:r>
            <a:r>
              <a:rPr lang="es-MX" sz="3600" dirty="0">
                <a:solidFill>
                  <a:schemeClr val="tx1"/>
                </a:solidFill>
              </a:rPr>
              <a:t> </a:t>
            </a:r>
            <a:r>
              <a:rPr lang="es-MX" sz="3600" dirty="0" err="1">
                <a:solidFill>
                  <a:schemeClr val="tx1"/>
                </a:solidFill>
              </a:rPr>
              <a:t>morning</a:t>
            </a:r>
            <a:r>
              <a:rPr lang="es-MX" sz="3600" dirty="0">
                <a:solidFill>
                  <a:schemeClr val="tx1"/>
                </a:solidFill>
              </a:rPr>
              <a:t>, I </a:t>
            </a:r>
            <a:r>
              <a:rPr lang="es-MX" sz="3600" b="1" dirty="0" err="1">
                <a:solidFill>
                  <a:srgbClr val="FF0000"/>
                </a:solidFill>
              </a:rPr>
              <a:t>was</a:t>
            </a:r>
            <a:r>
              <a:rPr lang="es-MX" sz="3600" dirty="0">
                <a:solidFill>
                  <a:schemeClr val="tx1"/>
                </a:solidFill>
              </a:rPr>
              <a:t> </a:t>
            </a:r>
            <a:r>
              <a:rPr lang="es-MX" sz="3600" dirty="0" smtClean="0">
                <a:solidFill>
                  <a:schemeClr val="tx1"/>
                </a:solidFill>
              </a:rPr>
              <a:t>____________________.</a:t>
            </a:r>
            <a:endParaRPr lang="es-MX" sz="3600" dirty="0">
              <a:solidFill>
                <a:schemeClr val="tx1"/>
              </a:solidFill>
            </a:endParaRPr>
          </a:p>
          <a:p>
            <a:pPr marL="0" indent="0">
              <a:buNone/>
            </a:pPr>
            <a:endParaRPr lang="es-MX" sz="3200" dirty="0">
              <a:solidFill>
                <a:schemeClr val="tx1"/>
              </a:solidFill>
            </a:endParaRPr>
          </a:p>
        </p:txBody>
      </p:sp>
    </p:spTree>
    <p:extLst>
      <p:ext uri="{BB962C8B-B14F-4D97-AF65-F5344CB8AC3E}">
        <p14:creationId xmlns:p14="http://schemas.microsoft.com/office/powerpoint/2010/main" val="2294689156"/>
      </p:ext>
    </p:extLst>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5328" y="172239"/>
            <a:ext cx="1388871" cy="635019"/>
          </a:xfrm>
        </p:spPr>
        <p:txBody>
          <a:bodyPr>
            <a:normAutofit fontScale="90000"/>
          </a:bodyPr>
          <a:lstStyle/>
          <a:p>
            <a:r>
              <a:rPr lang="es-MX" dirty="0" smtClean="0"/>
              <a:t>USE</a:t>
            </a:r>
            <a:endParaRPr lang="es-MX" dirty="0"/>
          </a:p>
        </p:txBody>
      </p:sp>
      <p:sp>
        <p:nvSpPr>
          <p:cNvPr id="3" name="Marcador de contenido 2"/>
          <p:cNvSpPr>
            <a:spLocks noGrp="1"/>
          </p:cNvSpPr>
          <p:nvPr>
            <p:ph idx="1"/>
          </p:nvPr>
        </p:nvSpPr>
        <p:spPr>
          <a:xfrm>
            <a:off x="465328" y="917805"/>
            <a:ext cx="10342372" cy="4524316"/>
          </a:xfrm>
        </p:spPr>
        <p:txBody>
          <a:bodyPr>
            <a:noAutofit/>
          </a:bodyPr>
          <a:lstStyle/>
          <a:p>
            <a:r>
              <a:rPr lang="es-MX" sz="4000" dirty="0" err="1" smtClean="0">
                <a:solidFill>
                  <a:schemeClr val="tx1"/>
                </a:solidFill>
              </a:rPr>
              <a:t>We</a:t>
            </a:r>
            <a:r>
              <a:rPr lang="es-MX" sz="4000" dirty="0" smtClean="0">
                <a:solidFill>
                  <a:schemeClr val="tx1"/>
                </a:solidFill>
              </a:rPr>
              <a:t> use </a:t>
            </a:r>
            <a:r>
              <a:rPr lang="es-MX" sz="4800" b="1" dirty="0" err="1">
                <a:solidFill>
                  <a:srgbClr val="0070C0"/>
                </a:solidFill>
              </a:rPr>
              <a:t>WAS</a:t>
            </a:r>
            <a:r>
              <a:rPr lang="es-MX" sz="4000" dirty="0" smtClean="0">
                <a:solidFill>
                  <a:schemeClr val="tx1"/>
                </a:solidFill>
              </a:rPr>
              <a:t> &amp; </a:t>
            </a:r>
            <a:r>
              <a:rPr lang="es-MX" sz="4800" b="1" dirty="0" err="1">
                <a:solidFill>
                  <a:srgbClr val="0070C0"/>
                </a:solidFill>
              </a:rPr>
              <a:t>WERE</a:t>
            </a:r>
            <a:r>
              <a:rPr lang="es-MX" sz="4000" dirty="0" smtClean="0">
                <a:solidFill>
                  <a:schemeClr val="tx1"/>
                </a:solidFill>
              </a:rPr>
              <a:t> to describe </a:t>
            </a:r>
            <a:r>
              <a:rPr lang="es-MX" sz="4000" dirty="0" err="1" smtClean="0">
                <a:solidFill>
                  <a:schemeClr val="tx1"/>
                </a:solidFill>
              </a:rPr>
              <a:t>the</a:t>
            </a:r>
            <a:r>
              <a:rPr lang="es-MX" sz="4000" dirty="0" smtClean="0">
                <a:solidFill>
                  <a:schemeClr val="tx1"/>
                </a:solidFill>
              </a:rPr>
              <a:t> </a:t>
            </a:r>
            <a:r>
              <a:rPr lang="es-MX" sz="4000" dirty="0" err="1" smtClean="0">
                <a:solidFill>
                  <a:schemeClr val="tx1"/>
                </a:solidFill>
              </a:rPr>
              <a:t>following</a:t>
            </a:r>
            <a:r>
              <a:rPr lang="es-MX" sz="4000" dirty="0" smtClean="0">
                <a:solidFill>
                  <a:schemeClr val="tx1"/>
                </a:solidFill>
              </a:rPr>
              <a:t>:</a:t>
            </a:r>
          </a:p>
          <a:p>
            <a:pPr>
              <a:buFont typeface="Wingdings" panose="05000000000000000000" pitchFamily="2" charset="2"/>
              <a:buChar char="q"/>
            </a:pPr>
            <a:r>
              <a:rPr lang="es-MX" sz="4000" dirty="0" err="1" smtClean="0">
                <a:solidFill>
                  <a:schemeClr val="tx1"/>
                </a:solidFill>
              </a:rPr>
              <a:t>Age</a:t>
            </a:r>
            <a:r>
              <a:rPr lang="es-MX" sz="4000" dirty="0" smtClean="0">
                <a:solidFill>
                  <a:schemeClr val="tx1"/>
                </a:solidFill>
              </a:rPr>
              <a:t> </a:t>
            </a:r>
          </a:p>
          <a:p>
            <a:pPr>
              <a:buFont typeface="Wingdings" panose="05000000000000000000" pitchFamily="2" charset="2"/>
              <a:buChar char="q"/>
            </a:pPr>
            <a:r>
              <a:rPr lang="es-MX" sz="4000" dirty="0" err="1" smtClean="0">
                <a:solidFill>
                  <a:schemeClr val="tx1"/>
                </a:solidFill>
              </a:rPr>
              <a:t>The</a:t>
            </a:r>
            <a:r>
              <a:rPr lang="es-MX" sz="4000" dirty="0" smtClean="0">
                <a:solidFill>
                  <a:schemeClr val="tx1"/>
                </a:solidFill>
              </a:rPr>
              <a:t> </a:t>
            </a:r>
            <a:r>
              <a:rPr lang="es-MX" sz="4000" dirty="0" err="1" smtClean="0">
                <a:solidFill>
                  <a:schemeClr val="tx1"/>
                </a:solidFill>
              </a:rPr>
              <a:t>way</a:t>
            </a:r>
            <a:r>
              <a:rPr lang="es-MX" sz="4000" dirty="0" smtClean="0">
                <a:solidFill>
                  <a:schemeClr val="tx1"/>
                </a:solidFill>
              </a:rPr>
              <a:t> </a:t>
            </a:r>
            <a:r>
              <a:rPr lang="es-MX" sz="4000" dirty="0" err="1" smtClean="0">
                <a:solidFill>
                  <a:schemeClr val="tx1"/>
                </a:solidFill>
              </a:rPr>
              <a:t>we</a:t>
            </a:r>
            <a:r>
              <a:rPr lang="es-MX" sz="4000" dirty="0" smtClean="0">
                <a:solidFill>
                  <a:schemeClr val="tx1"/>
                </a:solidFill>
              </a:rPr>
              <a:t> </a:t>
            </a:r>
            <a:r>
              <a:rPr lang="es-MX" sz="4000" dirty="0" err="1" smtClean="0">
                <a:solidFill>
                  <a:schemeClr val="tx1"/>
                </a:solidFill>
              </a:rPr>
              <a:t>feel</a:t>
            </a:r>
            <a:r>
              <a:rPr lang="es-MX" sz="4000" dirty="0" smtClean="0">
                <a:solidFill>
                  <a:schemeClr val="tx1"/>
                </a:solidFill>
              </a:rPr>
              <a:t> (</a:t>
            </a:r>
            <a:r>
              <a:rPr lang="es-MX" sz="4000" dirty="0" err="1" smtClean="0">
                <a:solidFill>
                  <a:schemeClr val="tx1"/>
                </a:solidFill>
              </a:rPr>
              <a:t>mood</a:t>
            </a:r>
            <a:r>
              <a:rPr lang="es-MX" sz="4000" dirty="0" smtClean="0">
                <a:solidFill>
                  <a:schemeClr val="tx1"/>
                </a:solidFill>
              </a:rPr>
              <a:t>)</a:t>
            </a:r>
          </a:p>
          <a:p>
            <a:pPr>
              <a:buFont typeface="Wingdings" panose="05000000000000000000" pitchFamily="2" charset="2"/>
              <a:buChar char="q"/>
            </a:pPr>
            <a:r>
              <a:rPr lang="es-MX" sz="4000" dirty="0" err="1" smtClean="0">
                <a:solidFill>
                  <a:schemeClr val="tx1"/>
                </a:solidFill>
              </a:rPr>
              <a:t>Location</a:t>
            </a:r>
            <a:r>
              <a:rPr lang="es-MX" sz="4000" dirty="0" smtClean="0">
                <a:solidFill>
                  <a:schemeClr val="tx1"/>
                </a:solidFill>
              </a:rPr>
              <a:t> (place)</a:t>
            </a:r>
          </a:p>
          <a:p>
            <a:pPr>
              <a:buFont typeface="Wingdings" panose="05000000000000000000" pitchFamily="2" charset="2"/>
              <a:buChar char="q"/>
            </a:pPr>
            <a:r>
              <a:rPr lang="es-MX" sz="4000" dirty="0" err="1" smtClean="0">
                <a:solidFill>
                  <a:schemeClr val="tx1"/>
                </a:solidFill>
              </a:rPr>
              <a:t>An</a:t>
            </a:r>
            <a:r>
              <a:rPr lang="es-MX" sz="4000" dirty="0" smtClean="0">
                <a:solidFill>
                  <a:schemeClr val="tx1"/>
                </a:solidFill>
              </a:rPr>
              <a:t> </a:t>
            </a:r>
            <a:r>
              <a:rPr lang="es-MX" sz="4000" dirty="0" err="1" smtClean="0">
                <a:solidFill>
                  <a:schemeClr val="tx1"/>
                </a:solidFill>
              </a:rPr>
              <a:t>occupation</a:t>
            </a:r>
            <a:endParaRPr lang="es-MX" sz="4000" dirty="0" smtClean="0">
              <a:solidFill>
                <a:schemeClr val="tx1"/>
              </a:solidFill>
            </a:endParaRPr>
          </a:p>
          <a:p>
            <a:pPr>
              <a:buFont typeface="Wingdings" panose="05000000000000000000" pitchFamily="2" charset="2"/>
              <a:buChar char="q"/>
            </a:pPr>
            <a:r>
              <a:rPr lang="es-MX" sz="4000" dirty="0" err="1" smtClean="0">
                <a:solidFill>
                  <a:schemeClr val="tx1"/>
                </a:solidFill>
              </a:rPr>
              <a:t>The</a:t>
            </a:r>
            <a:r>
              <a:rPr lang="es-MX" sz="4000" dirty="0" smtClean="0">
                <a:solidFill>
                  <a:schemeClr val="tx1"/>
                </a:solidFill>
              </a:rPr>
              <a:t> time (</a:t>
            </a:r>
            <a:r>
              <a:rPr lang="es-MX" sz="4000" dirty="0" err="1" smtClean="0">
                <a:solidFill>
                  <a:schemeClr val="tx1"/>
                </a:solidFill>
              </a:rPr>
              <a:t>hour</a:t>
            </a:r>
            <a:r>
              <a:rPr lang="es-MX" sz="4000" dirty="0" smtClean="0">
                <a:solidFill>
                  <a:schemeClr val="tx1"/>
                </a:solidFill>
              </a:rPr>
              <a:t>) &amp; </a:t>
            </a:r>
            <a:r>
              <a:rPr lang="es-MX" sz="4000" dirty="0" err="1" smtClean="0">
                <a:solidFill>
                  <a:schemeClr val="tx1"/>
                </a:solidFill>
              </a:rPr>
              <a:t>the</a:t>
            </a:r>
            <a:r>
              <a:rPr lang="es-MX" sz="4000" dirty="0" smtClean="0">
                <a:solidFill>
                  <a:schemeClr val="tx1"/>
                </a:solidFill>
              </a:rPr>
              <a:t> </a:t>
            </a:r>
            <a:r>
              <a:rPr lang="es-MX" sz="4000" dirty="0" err="1" smtClean="0">
                <a:solidFill>
                  <a:schemeClr val="tx1"/>
                </a:solidFill>
              </a:rPr>
              <a:t>weather</a:t>
            </a:r>
            <a:endParaRPr lang="es-MX" sz="4000" dirty="0" smtClean="0">
              <a:solidFill>
                <a:schemeClr val="tx1"/>
              </a:solidFill>
            </a:endParaRPr>
          </a:p>
        </p:txBody>
      </p:sp>
      <p:sp>
        <p:nvSpPr>
          <p:cNvPr id="4" name="Rectángulo 3"/>
          <p:cNvSpPr/>
          <p:nvPr/>
        </p:nvSpPr>
        <p:spPr>
          <a:xfrm>
            <a:off x="6641747" y="2025801"/>
            <a:ext cx="5359753" cy="3416320"/>
          </a:xfrm>
          <a:prstGeom prst="rect">
            <a:avLst/>
          </a:prstGeom>
        </p:spPr>
        <p:txBody>
          <a:bodyPr wrap="square">
            <a:spAutoFit/>
          </a:bodyPr>
          <a:lstStyle/>
          <a:p>
            <a:r>
              <a:rPr lang="en-GB" sz="3600" i="1" dirty="0" smtClean="0">
                <a:solidFill>
                  <a:srgbClr val="002060"/>
                </a:solidFill>
                <a:cs typeface="Arial" pitchFamily="34" charset="0"/>
              </a:rPr>
              <a:t>EXAMPLES:</a:t>
            </a:r>
          </a:p>
          <a:p>
            <a:r>
              <a:rPr lang="en-GB" sz="3600" i="1" dirty="0" smtClean="0">
                <a:solidFill>
                  <a:srgbClr val="002060"/>
                </a:solidFill>
                <a:cs typeface="Arial" pitchFamily="34" charset="0"/>
              </a:rPr>
              <a:t>I </a:t>
            </a:r>
            <a:r>
              <a:rPr lang="en-GB" sz="3600" b="1" i="1" dirty="0" smtClean="0">
                <a:solidFill>
                  <a:srgbClr val="FF0000"/>
                </a:solidFill>
                <a:cs typeface="Arial" pitchFamily="34" charset="0"/>
              </a:rPr>
              <a:t>was</a:t>
            </a:r>
            <a:r>
              <a:rPr lang="en-GB" sz="3600" i="1" dirty="0" smtClean="0">
                <a:solidFill>
                  <a:srgbClr val="002060"/>
                </a:solidFill>
                <a:cs typeface="Arial" pitchFamily="34" charset="0"/>
              </a:rPr>
              <a:t> happy yesterday.</a:t>
            </a:r>
            <a:br>
              <a:rPr lang="en-GB" sz="3600" i="1" dirty="0" smtClean="0">
                <a:solidFill>
                  <a:srgbClr val="002060"/>
                </a:solidFill>
                <a:cs typeface="Arial" pitchFamily="34" charset="0"/>
              </a:rPr>
            </a:br>
            <a:r>
              <a:rPr lang="en-GB" sz="3600" i="1" dirty="0" smtClean="0">
                <a:solidFill>
                  <a:srgbClr val="002060"/>
                </a:solidFill>
                <a:cs typeface="Arial" pitchFamily="34" charset="0"/>
              </a:rPr>
              <a:t>Everybody </a:t>
            </a:r>
            <a:r>
              <a:rPr lang="en-GB" sz="3600" b="1" i="1" dirty="0">
                <a:solidFill>
                  <a:srgbClr val="FF0000"/>
                </a:solidFill>
                <a:cs typeface="Arial" pitchFamily="34" charset="0"/>
              </a:rPr>
              <a:t>was</a:t>
            </a:r>
            <a:r>
              <a:rPr lang="en-GB" sz="3600" i="1" dirty="0" smtClean="0">
                <a:solidFill>
                  <a:srgbClr val="002060"/>
                </a:solidFill>
                <a:cs typeface="Arial" pitchFamily="34" charset="0"/>
              </a:rPr>
              <a:t> at the party.</a:t>
            </a:r>
            <a:br>
              <a:rPr lang="en-GB" sz="3600" i="1" dirty="0" smtClean="0">
                <a:solidFill>
                  <a:srgbClr val="002060"/>
                </a:solidFill>
                <a:cs typeface="Arial" pitchFamily="34" charset="0"/>
              </a:rPr>
            </a:br>
            <a:r>
              <a:rPr lang="en-GB" sz="3600" i="1" dirty="0" smtClean="0">
                <a:solidFill>
                  <a:srgbClr val="002060"/>
                </a:solidFill>
                <a:cs typeface="Arial" pitchFamily="34" charset="0"/>
              </a:rPr>
              <a:t>My friends </a:t>
            </a:r>
            <a:r>
              <a:rPr lang="en-GB" sz="3600" b="1" i="1" dirty="0">
                <a:solidFill>
                  <a:srgbClr val="FF0000"/>
                </a:solidFill>
                <a:cs typeface="Arial" pitchFamily="34" charset="0"/>
              </a:rPr>
              <a:t>were</a:t>
            </a:r>
            <a:r>
              <a:rPr lang="en-GB" sz="3600" i="1" dirty="0" smtClean="0">
                <a:solidFill>
                  <a:srgbClr val="002060"/>
                </a:solidFill>
                <a:cs typeface="Arial" pitchFamily="34" charset="0"/>
              </a:rPr>
              <a:t> in the park.</a:t>
            </a:r>
          </a:p>
          <a:p>
            <a:r>
              <a:rPr lang="en-GB" sz="3600" i="1" dirty="0" smtClean="0">
                <a:solidFill>
                  <a:srgbClr val="002060"/>
                </a:solidFill>
                <a:cs typeface="Arial" pitchFamily="34" charset="0"/>
              </a:rPr>
              <a:t>They </a:t>
            </a:r>
            <a:r>
              <a:rPr lang="en-GB" sz="3600" b="1" i="1" dirty="0">
                <a:solidFill>
                  <a:srgbClr val="FF0000"/>
                </a:solidFill>
                <a:cs typeface="Arial" pitchFamily="34" charset="0"/>
              </a:rPr>
              <a:t>were</a:t>
            </a:r>
            <a:r>
              <a:rPr lang="en-GB" sz="3600" i="1" dirty="0" smtClean="0">
                <a:solidFill>
                  <a:srgbClr val="002060"/>
                </a:solidFill>
                <a:cs typeface="Arial" pitchFamily="34" charset="0"/>
              </a:rPr>
              <a:t> soccer players.</a:t>
            </a:r>
          </a:p>
          <a:p>
            <a:r>
              <a:rPr lang="en-GB" sz="3600" i="1" dirty="0" smtClean="0">
                <a:solidFill>
                  <a:srgbClr val="002060"/>
                </a:solidFill>
                <a:cs typeface="Arial" pitchFamily="34" charset="0"/>
              </a:rPr>
              <a:t>It </a:t>
            </a:r>
            <a:r>
              <a:rPr lang="en-GB" sz="3600" b="1" i="1" dirty="0">
                <a:solidFill>
                  <a:srgbClr val="FF0000"/>
                </a:solidFill>
                <a:cs typeface="Arial" pitchFamily="34" charset="0"/>
              </a:rPr>
              <a:t>was</a:t>
            </a:r>
            <a:r>
              <a:rPr lang="en-GB" sz="3600" i="1" dirty="0" smtClean="0">
                <a:solidFill>
                  <a:srgbClr val="002060"/>
                </a:solidFill>
                <a:cs typeface="Arial" pitchFamily="34" charset="0"/>
              </a:rPr>
              <a:t> very cold at night.</a:t>
            </a:r>
            <a:endParaRPr lang="es-MX" sz="3600" dirty="0">
              <a:solidFill>
                <a:srgbClr val="002060"/>
              </a:solidFill>
            </a:endParaRPr>
          </a:p>
        </p:txBody>
      </p:sp>
      <p:pic>
        <p:nvPicPr>
          <p:cNvPr id="5" name="Imagen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779349" y="64674"/>
            <a:ext cx="2412651" cy="2482618"/>
          </a:xfrm>
          <a:prstGeom prst="rect">
            <a:avLst/>
          </a:prstGeom>
        </p:spPr>
      </p:pic>
    </p:spTree>
    <p:extLst>
      <p:ext uri="{BB962C8B-B14F-4D97-AF65-F5344CB8AC3E}">
        <p14:creationId xmlns:p14="http://schemas.microsoft.com/office/powerpoint/2010/main" val="28353279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1000"/>
                                        <p:tgtEl>
                                          <p:spTgt spid="4"/>
                                        </p:tgtEl>
                                      </p:cBhvr>
                                    </p:animEffect>
                                    <p:anim calcmode="lin" valueType="num">
                                      <p:cBhvr>
                                        <p:cTn id="32" dur="1000" fill="hold"/>
                                        <p:tgtEl>
                                          <p:spTgt spid="4"/>
                                        </p:tgtEl>
                                        <p:attrNameLst>
                                          <p:attrName>ppt_x</p:attrName>
                                        </p:attrNameLst>
                                      </p:cBhvr>
                                      <p:tavLst>
                                        <p:tav tm="0">
                                          <p:val>
                                            <p:strVal val="#ppt_x"/>
                                          </p:val>
                                        </p:tav>
                                        <p:tav tm="100000">
                                          <p:val>
                                            <p:strVal val="#ppt_x"/>
                                          </p:val>
                                        </p:tav>
                                      </p:tavLst>
                                    </p:anim>
                                    <p:anim calcmode="lin" valueType="num">
                                      <p:cBhvr>
                                        <p:cTn id="3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6600" b="1" cap="none" spc="0" dirty="0" err="1" smtClean="0">
                <a:ln w="22225">
                  <a:solidFill>
                    <a:schemeClr val="accent2"/>
                  </a:solidFill>
                  <a:prstDash val="solid"/>
                </a:ln>
                <a:solidFill>
                  <a:schemeClr val="accent2">
                    <a:lumMod val="40000"/>
                    <a:lumOff val="60000"/>
                  </a:schemeClr>
                </a:solidFill>
              </a:rPr>
              <a:t>Answer</a:t>
            </a:r>
            <a:r>
              <a:rPr lang="es-MX" sz="6600" b="1" cap="none" spc="0" dirty="0" smtClean="0">
                <a:ln w="22225">
                  <a:solidFill>
                    <a:schemeClr val="accent2"/>
                  </a:solidFill>
                  <a:prstDash val="solid"/>
                </a:ln>
                <a:solidFill>
                  <a:schemeClr val="accent2">
                    <a:lumMod val="40000"/>
                    <a:lumOff val="60000"/>
                  </a:schemeClr>
                </a:solidFill>
              </a:rPr>
              <a:t> </a:t>
            </a:r>
            <a:r>
              <a:rPr lang="es-MX" sz="6600" b="1" cap="none" spc="0" dirty="0" err="1" smtClean="0">
                <a:ln w="22225">
                  <a:solidFill>
                    <a:schemeClr val="accent2"/>
                  </a:solidFill>
                  <a:prstDash val="solid"/>
                </a:ln>
                <a:solidFill>
                  <a:schemeClr val="accent2">
                    <a:lumMod val="40000"/>
                    <a:lumOff val="60000"/>
                  </a:schemeClr>
                </a:solidFill>
              </a:rPr>
              <a:t>the</a:t>
            </a:r>
            <a:r>
              <a:rPr lang="es-MX" sz="6600" b="1" cap="none" spc="0" dirty="0" smtClean="0">
                <a:ln w="22225">
                  <a:solidFill>
                    <a:schemeClr val="accent2"/>
                  </a:solidFill>
                  <a:prstDash val="solid"/>
                </a:ln>
                <a:solidFill>
                  <a:schemeClr val="accent2">
                    <a:lumMod val="40000"/>
                    <a:lumOff val="60000"/>
                  </a:schemeClr>
                </a:solidFill>
              </a:rPr>
              <a:t> </a:t>
            </a:r>
            <a:r>
              <a:rPr lang="es-MX" sz="6600" b="1" cap="none" spc="0" dirty="0" err="1" smtClean="0">
                <a:ln w="22225">
                  <a:solidFill>
                    <a:schemeClr val="accent2"/>
                  </a:solidFill>
                  <a:prstDash val="solid"/>
                </a:ln>
                <a:solidFill>
                  <a:schemeClr val="accent2">
                    <a:lumMod val="40000"/>
                    <a:lumOff val="60000"/>
                  </a:schemeClr>
                </a:solidFill>
              </a:rPr>
              <a:t>following</a:t>
            </a:r>
            <a:r>
              <a:rPr lang="es-MX" sz="6600" b="1" cap="none" spc="0" dirty="0" smtClean="0">
                <a:ln w="22225">
                  <a:solidFill>
                    <a:schemeClr val="accent2"/>
                  </a:solidFill>
                  <a:prstDash val="solid"/>
                </a:ln>
                <a:solidFill>
                  <a:schemeClr val="accent2">
                    <a:lumMod val="40000"/>
                    <a:lumOff val="60000"/>
                  </a:schemeClr>
                </a:solidFill>
              </a:rPr>
              <a:t> </a:t>
            </a:r>
            <a:r>
              <a:rPr lang="es-MX" sz="6600" b="1" cap="none" spc="0" dirty="0" err="1" smtClean="0">
                <a:ln w="22225">
                  <a:solidFill>
                    <a:schemeClr val="accent2"/>
                  </a:solidFill>
                  <a:prstDash val="solid"/>
                </a:ln>
                <a:solidFill>
                  <a:schemeClr val="accent2">
                    <a:lumMod val="40000"/>
                    <a:lumOff val="60000"/>
                  </a:schemeClr>
                </a:solidFill>
              </a:rPr>
              <a:t>questions</a:t>
            </a:r>
            <a:r>
              <a:rPr lang="es-MX" sz="6600" b="1" cap="none" spc="0" dirty="0" smtClean="0">
                <a:ln w="22225">
                  <a:solidFill>
                    <a:schemeClr val="accent2"/>
                  </a:solidFill>
                  <a:prstDash val="solid"/>
                </a:ln>
                <a:solidFill>
                  <a:schemeClr val="accent2">
                    <a:lumMod val="40000"/>
                    <a:lumOff val="60000"/>
                  </a:schemeClr>
                </a:solidFill>
              </a:rPr>
              <a:t>.</a:t>
            </a:r>
            <a:endParaRPr lang="es-MX" sz="6600" b="1" cap="none" spc="0" dirty="0">
              <a:ln w="22225">
                <a:solidFill>
                  <a:schemeClr val="accent2"/>
                </a:solidFill>
                <a:prstDash val="solid"/>
              </a:ln>
              <a:solidFill>
                <a:schemeClr val="accent2">
                  <a:lumMod val="40000"/>
                  <a:lumOff val="60000"/>
                </a:schemeClr>
              </a:solidFill>
            </a:endParaRPr>
          </a:p>
        </p:txBody>
      </p:sp>
      <p:sp>
        <p:nvSpPr>
          <p:cNvPr id="3" name="Marcador de contenido 2"/>
          <p:cNvSpPr>
            <a:spLocks noGrp="1"/>
          </p:cNvSpPr>
          <p:nvPr>
            <p:ph idx="1"/>
          </p:nvPr>
        </p:nvSpPr>
        <p:spPr>
          <a:xfrm>
            <a:off x="177800" y="1487932"/>
            <a:ext cx="11861800" cy="4658868"/>
          </a:xfrm>
        </p:spPr>
        <p:txBody>
          <a:bodyPr>
            <a:normAutofit/>
          </a:bodyPr>
          <a:lstStyle/>
          <a:p>
            <a:r>
              <a:rPr lang="es-MX" sz="4400" dirty="0" smtClean="0">
                <a:solidFill>
                  <a:schemeClr val="tx1"/>
                </a:solidFill>
              </a:rPr>
              <a:t>1. </a:t>
            </a:r>
            <a:r>
              <a:rPr lang="es-MX" sz="4400" dirty="0" err="1" smtClean="0">
                <a:solidFill>
                  <a:schemeClr val="tx1"/>
                </a:solidFill>
              </a:rPr>
              <a:t>Where</a:t>
            </a:r>
            <a:r>
              <a:rPr lang="es-MX" sz="4400" dirty="0" smtClean="0">
                <a:solidFill>
                  <a:schemeClr val="tx1"/>
                </a:solidFill>
              </a:rPr>
              <a:t> </a:t>
            </a:r>
            <a:r>
              <a:rPr lang="es-MX" sz="4400" dirty="0" err="1" smtClean="0">
                <a:solidFill>
                  <a:schemeClr val="tx1"/>
                </a:solidFill>
              </a:rPr>
              <a:t>were</a:t>
            </a:r>
            <a:r>
              <a:rPr lang="es-MX" sz="4400" dirty="0" smtClean="0">
                <a:solidFill>
                  <a:schemeClr val="tx1"/>
                </a:solidFill>
              </a:rPr>
              <a:t> </a:t>
            </a:r>
            <a:r>
              <a:rPr lang="es-MX" sz="4400" dirty="0" err="1" smtClean="0">
                <a:solidFill>
                  <a:schemeClr val="tx1"/>
                </a:solidFill>
              </a:rPr>
              <a:t>you</a:t>
            </a:r>
            <a:r>
              <a:rPr lang="es-MX" sz="4400" dirty="0" smtClean="0">
                <a:solidFill>
                  <a:schemeClr val="tx1"/>
                </a:solidFill>
              </a:rPr>
              <a:t> </a:t>
            </a:r>
            <a:r>
              <a:rPr lang="es-MX" sz="4400" dirty="0" err="1" smtClean="0">
                <a:solidFill>
                  <a:schemeClr val="tx1"/>
                </a:solidFill>
              </a:rPr>
              <a:t>yesterday</a:t>
            </a:r>
            <a:r>
              <a:rPr lang="es-MX" sz="4400" dirty="0" smtClean="0">
                <a:solidFill>
                  <a:schemeClr val="tx1"/>
                </a:solidFill>
              </a:rPr>
              <a:t>?</a:t>
            </a:r>
          </a:p>
          <a:p>
            <a:r>
              <a:rPr lang="es-MX" sz="4400" dirty="0" smtClean="0">
                <a:solidFill>
                  <a:schemeClr val="tx1"/>
                </a:solidFill>
              </a:rPr>
              <a:t>2. </a:t>
            </a:r>
            <a:r>
              <a:rPr lang="es-MX" sz="4400" dirty="0" err="1" smtClean="0">
                <a:solidFill>
                  <a:schemeClr val="tx1"/>
                </a:solidFill>
              </a:rPr>
              <a:t>How</a:t>
            </a:r>
            <a:r>
              <a:rPr lang="es-MX" sz="4400" dirty="0" smtClean="0">
                <a:solidFill>
                  <a:schemeClr val="tx1"/>
                </a:solidFill>
              </a:rPr>
              <a:t> </a:t>
            </a:r>
            <a:r>
              <a:rPr lang="es-MX" sz="4400" dirty="0" err="1" smtClean="0">
                <a:solidFill>
                  <a:schemeClr val="tx1"/>
                </a:solidFill>
              </a:rPr>
              <a:t>old</a:t>
            </a:r>
            <a:r>
              <a:rPr lang="es-MX" sz="4400" dirty="0" smtClean="0">
                <a:solidFill>
                  <a:schemeClr val="tx1"/>
                </a:solidFill>
              </a:rPr>
              <a:t> </a:t>
            </a:r>
            <a:r>
              <a:rPr lang="es-MX" sz="4400" dirty="0" err="1" smtClean="0">
                <a:solidFill>
                  <a:schemeClr val="tx1"/>
                </a:solidFill>
              </a:rPr>
              <a:t>were</a:t>
            </a:r>
            <a:r>
              <a:rPr lang="es-MX" sz="4400" dirty="0" smtClean="0">
                <a:solidFill>
                  <a:schemeClr val="tx1"/>
                </a:solidFill>
              </a:rPr>
              <a:t> </a:t>
            </a:r>
            <a:r>
              <a:rPr lang="es-MX" sz="4400" dirty="0" err="1" smtClean="0">
                <a:solidFill>
                  <a:schemeClr val="tx1"/>
                </a:solidFill>
              </a:rPr>
              <a:t>you</a:t>
            </a:r>
            <a:r>
              <a:rPr lang="es-MX" sz="4400" dirty="0" smtClean="0">
                <a:solidFill>
                  <a:schemeClr val="tx1"/>
                </a:solidFill>
              </a:rPr>
              <a:t> 4 </a:t>
            </a:r>
            <a:r>
              <a:rPr lang="es-MX" sz="4400" dirty="0" err="1" smtClean="0">
                <a:solidFill>
                  <a:schemeClr val="tx1"/>
                </a:solidFill>
              </a:rPr>
              <a:t>years</a:t>
            </a:r>
            <a:r>
              <a:rPr lang="es-MX" sz="4400" dirty="0" smtClean="0">
                <a:solidFill>
                  <a:schemeClr val="tx1"/>
                </a:solidFill>
              </a:rPr>
              <a:t> </a:t>
            </a:r>
            <a:r>
              <a:rPr lang="es-MX" sz="4400" dirty="0" err="1" smtClean="0">
                <a:solidFill>
                  <a:schemeClr val="tx1"/>
                </a:solidFill>
              </a:rPr>
              <a:t>ago</a:t>
            </a:r>
            <a:r>
              <a:rPr lang="es-MX" sz="4400" dirty="0" smtClean="0">
                <a:solidFill>
                  <a:schemeClr val="tx1"/>
                </a:solidFill>
              </a:rPr>
              <a:t>?</a:t>
            </a:r>
          </a:p>
          <a:p>
            <a:r>
              <a:rPr lang="es-MX" sz="4400" dirty="0" smtClean="0">
                <a:solidFill>
                  <a:schemeClr val="tx1"/>
                </a:solidFill>
              </a:rPr>
              <a:t>3. </a:t>
            </a:r>
            <a:r>
              <a:rPr lang="es-MX" sz="4400" dirty="0" err="1" smtClean="0">
                <a:solidFill>
                  <a:schemeClr val="tx1"/>
                </a:solidFill>
              </a:rPr>
              <a:t>How</a:t>
            </a:r>
            <a:r>
              <a:rPr lang="es-MX" sz="4400" dirty="0" smtClean="0">
                <a:solidFill>
                  <a:schemeClr val="tx1"/>
                </a:solidFill>
              </a:rPr>
              <a:t> </a:t>
            </a:r>
            <a:r>
              <a:rPr lang="es-MX" sz="4400" dirty="0" err="1" smtClean="0">
                <a:solidFill>
                  <a:schemeClr val="tx1"/>
                </a:solidFill>
              </a:rPr>
              <a:t>did</a:t>
            </a:r>
            <a:r>
              <a:rPr lang="es-MX" sz="4400" dirty="0" smtClean="0">
                <a:solidFill>
                  <a:schemeClr val="tx1"/>
                </a:solidFill>
              </a:rPr>
              <a:t> </a:t>
            </a:r>
            <a:r>
              <a:rPr lang="es-MX" sz="4400" dirty="0" err="1" smtClean="0">
                <a:solidFill>
                  <a:schemeClr val="tx1"/>
                </a:solidFill>
              </a:rPr>
              <a:t>you</a:t>
            </a:r>
            <a:r>
              <a:rPr lang="es-MX" sz="4400" dirty="0" smtClean="0">
                <a:solidFill>
                  <a:schemeClr val="tx1"/>
                </a:solidFill>
              </a:rPr>
              <a:t> </a:t>
            </a:r>
            <a:r>
              <a:rPr lang="es-MX" sz="4400" dirty="0" err="1" smtClean="0">
                <a:solidFill>
                  <a:schemeClr val="tx1"/>
                </a:solidFill>
              </a:rPr>
              <a:t>feel</a:t>
            </a:r>
            <a:r>
              <a:rPr lang="es-MX" sz="4400" dirty="0" smtClean="0">
                <a:solidFill>
                  <a:schemeClr val="tx1"/>
                </a:solidFill>
              </a:rPr>
              <a:t> </a:t>
            </a:r>
            <a:r>
              <a:rPr lang="es-MX" sz="4400" dirty="0" err="1" smtClean="0">
                <a:solidFill>
                  <a:schemeClr val="tx1"/>
                </a:solidFill>
              </a:rPr>
              <a:t>last</a:t>
            </a:r>
            <a:r>
              <a:rPr lang="es-MX" sz="4400" dirty="0" smtClean="0">
                <a:solidFill>
                  <a:schemeClr val="tx1"/>
                </a:solidFill>
              </a:rPr>
              <a:t> </a:t>
            </a:r>
            <a:r>
              <a:rPr lang="es-MX" sz="4400" dirty="0" err="1" smtClean="0">
                <a:solidFill>
                  <a:schemeClr val="tx1"/>
                </a:solidFill>
              </a:rPr>
              <a:t>weekend</a:t>
            </a:r>
            <a:r>
              <a:rPr lang="es-MX" sz="4400" dirty="0" smtClean="0">
                <a:solidFill>
                  <a:schemeClr val="tx1"/>
                </a:solidFill>
              </a:rPr>
              <a:t>?</a:t>
            </a:r>
          </a:p>
          <a:p>
            <a:r>
              <a:rPr lang="es-MX" sz="4400" dirty="0" smtClean="0">
                <a:solidFill>
                  <a:schemeClr val="tx1"/>
                </a:solidFill>
              </a:rPr>
              <a:t>4. </a:t>
            </a:r>
            <a:r>
              <a:rPr lang="es-MX" sz="4400" dirty="0" err="1" smtClean="0">
                <a:solidFill>
                  <a:schemeClr val="tx1"/>
                </a:solidFill>
              </a:rPr>
              <a:t>What</a:t>
            </a:r>
            <a:r>
              <a:rPr lang="es-MX" sz="4400" dirty="0" smtClean="0">
                <a:solidFill>
                  <a:schemeClr val="tx1"/>
                </a:solidFill>
              </a:rPr>
              <a:t> </a:t>
            </a:r>
            <a:r>
              <a:rPr lang="es-MX" sz="4400" dirty="0" err="1" smtClean="0">
                <a:solidFill>
                  <a:schemeClr val="tx1"/>
                </a:solidFill>
              </a:rPr>
              <a:t>was</a:t>
            </a:r>
            <a:r>
              <a:rPr lang="es-MX" sz="4400" dirty="0" smtClean="0">
                <a:solidFill>
                  <a:schemeClr val="tx1"/>
                </a:solidFill>
              </a:rPr>
              <a:t> </a:t>
            </a:r>
            <a:r>
              <a:rPr lang="es-MX" sz="4400" dirty="0" err="1" smtClean="0">
                <a:solidFill>
                  <a:schemeClr val="tx1"/>
                </a:solidFill>
              </a:rPr>
              <a:t>the</a:t>
            </a:r>
            <a:r>
              <a:rPr lang="es-MX" sz="4400" dirty="0" smtClean="0">
                <a:solidFill>
                  <a:schemeClr val="tx1"/>
                </a:solidFill>
              </a:rPr>
              <a:t> </a:t>
            </a:r>
            <a:r>
              <a:rPr lang="es-MX" sz="4400" dirty="0" err="1" smtClean="0">
                <a:solidFill>
                  <a:schemeClr val="tx1"/>
                </a:solidFill>
              </a:rPr>
              <a:t>weather</a:t>
            </a:r>
            <a:r>
              <a:rPr lang="es-MX" sz="4400" dirty="0" smtClean="0">
                <a:solidFill>
                  <a:schemeClr val="tx1"/>
                </a:solidFill>
              </a:rPr>
              <a:t> </a:t>
            </a:r>
            <a:r>
              <a:rPr lang="es-MX" sz="4400" dirty="0" err="1" smtClean="0">
                <a:solidFill>
                  <a:schemeClr val="tx1"/>
                </a:solidFill>
              </a:rPr>
              <a:t>like</a:t>
            </a:r>
            <a:r>
              <a:rPr lang="es-MX" sz="4400" dirty="0" smtClean="0">
                <a:solidFill>
                  <a:schemeClr val="tx1"/>
                </a:solidFill>
              </a:rPr>
              <a:t> </a:t>
            </a:r>
            <a:r>
              <a:rPr lang="es-MX" sz="4400" dirty="0" err="1" smtClean="0">
                <a:solidFill>
                  <a:schemeClr val="tx1"/>
                </a:solidFill>
              </a:rPr>
              <a:t>yesterday</a:t>
            </a:r>
            <a:r>
              <a:rPr lang="es-MX" sz="4400" dirty="0" smtClean="0">
                <a:solidFill>
                  <a:schemeClr val="tx1"/>
                </a:solidFill>
              </a:rPr>
              <a:t> </a:t>
            </a:r>
            <a:r>
              <a:rPr lang="es-MX" sz="4400" dirty="0" err="1" smtClean="0">
                <a:solidFill>
                  <a:schemeClr val="tx1"/>
                </a:solidFill>
              </a:rPr>
              <a:t>afternoon</a:t>
            </a:r>
            <a:r>
              <a:rPr lang="es-MX" sz="4400" dirty="0" smtClean="0">
                <a:solidFill>
                  <a:schemeClr val="tx1"/>
                </a:solidFill>
              </a:rPr>
              <a:t>?</a:t>
            </a:r>
          </a:p>
          <a:p>
            <a:r>
              <a:rPr lang="es-MX" sz="4400" dirty="0" smtClean="0">
                <a:solidFill>
                  <a:schemeClr val="tx1"/>
                </a:solidFill>
              </a:rPr>
              <a:t>5. </a:t>
            </a:r>
            <a:r>
              <a:rPr lang="es-MX" sz="4400" dirty="0" err="1" smtClean="0">
                <a:solidFill>
                  <a:schemeClr val="tx1"/>
                </a:solidFill>
              </a:rPr>
              <a:t>What</a:t>
            </a:r>
            <a:r>
              <a:rPr lang="es-MX" sz="4400" dirty="0" smtClean="0">
                <a:solidFill>
                  <a:schemeClr val="tx1"/>
                </a:solidFill>
              </a:rPr>
              <a:t> time </a:t>
            </a:r>
            <a:r>
              <a:rPr lang="es-MX" sz="4400" dirty="0" err="1" smtClean="0">
                <a:solidFill>
                  <a:schemeClr val="tx1"/>
                </a:solidFill>
              </a:rPr>
              <a:t>was</a:t>
            </a:r>
            <a:r>
              <a:rPr lang="es-MX" sz="4400" dirty="0" smtClean="0">
                <a:solidFill>
                  <a:schemeClr val="tx1"/>
                </a:solidFill>
              </a:rPr>
              <a:t> </a:t>
            </a:r>
            <a:r>
              <a:rPr lang="es-MX" sz="4400" dirty="0" err="1" smtClean="0">
                <a:solidFill>
                  <a:schemeClr val="tx1"/>
                </a:solidFill>
              </a:rPr>
              <a:t>it</a:t>
            </a:r>
            <a:r>
              <a:rPr lang="es-MX" sz="4400" dirty="0" smtClean="0">
                <a:solidFill>
                  <a:schemeClr val="tx1"/>
                </a:solidFill>
              </a:rPr>
              <a:t> 35 minutes </a:t>
            </a:r>
            <a:r>
              <a:rPr lang="es-MX" sz="4400" dirty="0" err="1" smtClean="0">
                <a:solidFill>
                  <a:schemeClr val="tx1"/>
                </a:solidFill>
              </a:rPr>
              <a:t>ago</a:t>
            </a:r>
            <a:r>
              <a:rPr lang="es-MX" sz="4400" dirty="0">
                <a:solidFill>
                  <a:schemeClr val="tx1"/>
                </a:solidFill>
              </a:rPr>
              <a:t>?</a:t>
            </a:r>
            <a:endParaRPr lang="es-MX" sz="4400" dirty="0" smtClean="0">
              <a:solidFill>
                <a:schemeClr val="tx1"/>
              </a:solidFill>
            </a:endParaRPr>
          </a:p>
        </p:txBody>
      </p:sp>
    </p:spTree>
    <p:extLst>
      <p:ext uri="{BB962C8B-B14F-4D97-AF65-F5344CB8AC3E}">
        <p14:creationId xmlns:p14="http://schemas.microsoft.com/office/powerpoint/2010/main" val="3473540634"/>
      </p:ext>
    </p:extLst>
  </p:cSld>
  <p:clrMapOvr>
    <a:masterClrMapping/>
  </p:clrMapOvr>
  <p:transition spd="med">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6828" y="0"/>
            <a:ext cx="9720072" cy="1499616"/>
          </a:xfrm>
        </p:spPr>
        <p:txBody>
          <a:bodyPr/>
          <a:lstStyle/>
          <a:p>
            <a:pPr algn="ctr"/>
            <a:r>
              <a:rPr lang="es-MX" dirty="0" err="1" smtClean="0"/>
              <a:t>Examples</a:t>
            </a:r>
            <a:endParaRPr lang="es-MX" dirty="0"/>
          </a:p>
        </p:txBody>
      </p:sp>
      <p:sp>
        <p:nvSpPr>
          <p:cNvPr id="3" name="Marcador de contenido 2"/>
          <p:cNvSpPr>
            <a:spLocks noGrp="1"/>
          </p:cNvSpPr>
          <p:nvPr>
            <p:ph idx="1"/>
          </p:nvPr>
        </p:nvSpPr>
        <p:spPr>
          <a:xfrm>
            <a:off x="173228" y="749808"/>
            <a:ext cx="6367272" cy="5946827"/>
          </a:xfrm>
        </p:spPr>
        <p:txBody>
          <a:bodyPr>
            <a:noAutofit/>
          </a:bodyPr>
          <a:lstStyle/>
          <a:p>
            <a:pPr marL="742950" indent="-742950">
              <a:buFont typeface="+mj-lt"/>
              <a:buAutoNum type="arabicPeriod"/>
            </a:pPr>
            <a:r>
              <a:rPr lang="es-MX" sz="4000" dirty="0" err="1" smtClean="0">
                <a:solidFill>
                  <a:schemeClr val="tx1"/>
                </a:solidFill>
              </a:rPr>
              <a:t>Today</a:t>
            </a:r>
            <a:r>
              <a:rPr lang="es-MX" sz="4000" dirty="0" smtClean="0">
                <a:solidFill>
                  <a:schemeClr val="tx1"/>
                </a:solidFill>
              </a:rPr>
              <a:t>, I </a:t>
            </a:r>
            <a:r>
              <a:rPr lang="es-MX" sz="4000" b="1" dirty="0" smtClean="0">
                <a:solidFill>
                  <a:srgbClr val="FF0000"/>
                </a:solidFill>
              </a:rPr>
              <a:t>am</a:t>
            </a:r>
            <a:r>
              <a:rPr lang="es-MX" sz="4000" dirty="0" smtClean="0">
                <a:solidFill>
                  <a:schemeClr val="tx1"/>
                </a:solidFill>
              </a:rPr>
              <a:t> a </a:t>
            </a:r>
            <a:r>
              <a:rPr lang="es-MX" sz="4000" dirty="0" err="1" smtClean="0">
                <a:solidFill>
                  <a:schemeClr val="tx1"/>
                </a:solidFill>
              </a:rPr>
              <a:t>teacher</a:t>
            </a:r>
            <a:r>
              <a:rPr lang="es-MX" sz="4000" dirty="0" smtClean="0">
                <a:solidFill>
                  <a:schemeClr val="tx1"/>
                </a:solidFill>
              </a:rPr>
              <a:t>.</a:t>
            </a:r>
            <a:endParaRPr lang="es-MX" sz="4000" dirty="0">
              <a:solidFill>
                <a:schemeClr val="tx1"/>
              </a:solidFill>
            </a:endParaRPr>
          </a:p>
          <a:p>
            <a:pPr marL="742950" indent="-742950">
              <a:buFont typeface="+mj-lt"/>
              <a:buAutoNum type="arabicPeriod"/>
            </a:pPr>
            <a:r>
              <a:rPr lang="es-MX" sz="4000" dirty="0" err="1" smtClean="0">
                <a:solidFill>
                  <a:schemeClr val="tx1"/>
                </a:solidFill>
              </a:rPr>
              <a:t>Now</a:t>
            </a:r>
            <a:r>
              <a:rPr lang="es-MX" sz="4000" dirty="0" smtClean="0">
                <a:solidFill>
                  <a:schemeClr val="tx1"/>
                </a:solidFill>
              </a:rPr>
              <a:t>, He </a:t>
            </a:r>
            <a:r>
              <a:rPr lang="es-MX" sz="4000" b="1" dirty="0" err="1">
                <a:solidFill>
                  <a:srgbClr val="FF0000"/>
                </a:solidFill>
              </a:rPr>
              <a:t>is</a:t>
            </a:r>
            <a:r>
              <a:rPr lang="es-MX" sz="4000" dirty="0" smtClean="0">
                <a:solidFill>
                  <a:schemeClr val="tx1"/>
                </a:solidFill>
              </a:rPr>
              <a:t> </a:t>
            </a:r>
            <a:r>
              <a:rPr lang="es-MX" sz="4000" dirty="0" err="1" smtClean="0">
                <a:solidFill>
                  <a:schemeClr val="tx1"/>
                </a:solidFill>
              </a:rPr>
              <a:t>well</a:t>
            </a:r>
            <a:r>
              <a:rPr lang="es-MX" sz="4000" dirty="0" smtClean="0">
                <a:solidFill>
                  <a:schemeClr val="tx1"/>
                </a:solidFill>
              </a:rPr>
              <a:t>.</a:t>
            </a:r>
          </a:p>
          <a:p>
            <a:pPr marL="742950" indent="-742950">
              <a:buFont typeface="+mj-lt"/>
              <a:buAutoNum type="arabicPeriod"/>
            </a:pPr>
            <a:r>
              <a:rPr lang="es-MX" sz="4000" dirty="0" err="1" smtClean="0">
                <a:solidFill>
                  <a:schemeClr val="tx1"/>
                </a:solidFill>
              </a:rPr>
              <a:t>Right</a:t>
            </a:r>
            <a:r>
              <a:rPr lang="es-MX" sz="4000" dirty="0" smtClean="0">
                <a:solidFill>
                  <a:schemeClr val="tx1"/>
                </a:solidFill>
              </a:rPr>
              <a:t> </a:t>
            </a:r>
            <a:r>
              <a:rPr lang="es-MX" sz="4000" dirty="0" err="1" smtClean="0">
                <a:solidFill>
                  <a:schemeClr val="tx1"/>
                </a:solidFill>
              </a:rPr>
              <a:t>now</a:t>
            </a:r>
            <a:r>
              <a:rPr lang="es-MX" sz="4000" dirty="0" smtClean="0">
                <a:solidFill>
                  <a:schemeClr val="tx1"/>
                </a:solidFill>
              </a:rPr>
              <a:t>, </a:t>
            </a:r>
            <a:r>
              <a:rPr lang="es-MX" sz="4000" dirty="0" err="1" smtClean="0">
                <a:solidFill>
                  <a:schemeClr val="tx1"/>
                </a:solidFill>
              </a:rPr>
              <a:t>we</a:t>
            </a:r>
            <a:r>
              <a:rPr lang="es-MX" sz="4000" dirty="0" smtClean="0">
                <a:solidFill>
                  <a:schemeClr val="tx1"/>
                </a:solidFill>
              </a:rPr>
              <a:t>  </a:t>
            </a:r>
            <a:r>
              <a:rPr lang="es-MX" sz="4000" b="1" dirty="0">
                <a:solidFill>
                  <a:srgbClr val="FF0000"/>
                </a:solidFill>
              </a:rPr>
              <a:t>are</a:t>
            </a:r>
            <a:r>
              <a:rPr lang="es-MX" sz="4000" dirty="0" smtClean="0">
                <a:solidFill>
                  <a:schemeClr val="tx1"/>
                </a:solidFill>
              </a:rPr>
              <a:t> in </a:t>
            </a:r>
            <a:r>
              <a:rPr lang="es-MX" sz="4000" dirty="0" err="1" smtClean="0">
                <a:solidFill>
                  <a:schemeClr val="tx1"/>
                </a:solidFill>
              </a:rPr>
              <a:t>the</a:t>
            </a:r>
            <a:r>
              <a:rPr lang="es-MX" sz="4000" dirty="0" smtClean="0">
                <a:solidFill>
                  <a:schemeClr val="tx1"/>
                </a:solidFill>
              </a:rPr>
              <a:t> </a:t>
            </a:r>
            <a:r>
              <a:rPr lang="es-MX" sz="4000" dirty="0" err="1" smtClean="0">
                <a:solidFill>
                  <a:schemeClr val="tx1"/>
                </a:solidFill>
              </a:rPr>
              <a:t>classroom</a:t>
            </a:r>
            <a:r>
              <a:rPr lang="es-MX" sz="4000" dirty="0" smtClean="0">
                <a:solidFill>
                  <a:schemeClr val="tx1"/>
                </a:solidFill>
              </a:rPr>
              <a:t>.</a:t>
            </a:r>
          </a:p>
          <a:p>
            <a:pPr marL="742950" indent="-742950">
              <a:buFont typeface="+mj-lt"/>
              <a:buAutoNum type="arabicPeriod"/>
            </a:pPr>
            <a:r>
              <a:rPr lang="es-MX" sz="4000" dirty="0" smtClean="0">
                <a:solidFill>
                  <a:schemeClr val="tx1"/>
                </a:solidFill>
              </a:rPr>
              <a:t>At </a:t>
            </a:r>
            <a:r>
              <a:rPr lang="es-MX" sz="4000" dirty="0" err="1" smtClean="0">
                <a:solidFill>
                  <a:schemeClr val="tx1"/>
                </a:solidFill>
              </a:rPr>
              <a:t>the</a:t>
            </a:r>
            <a:r>
              <a:rPr lang="es-MX" sz="4000" dirty="0" smtClean="0">
                <a:solidFill>
                  <a:schemeClr val="tx1"/>
                </a:solidFill>
              </a:rPr>
              <a:t> </a:t>
            </a:r>
            <a:r>
              <a:rPr lang="es-MX" sz="4000" dirty="0" err="1" smtClean="0">
                <a:solidFill>
                  <a:schemeClr val="tx1"/>
                </a:solidFill>
              </a:rPr>
              <a:t>moment</a:t>
            </a:r>
            <a:r>
              <a:rPr lang="es-MX" sz="4000" dirty="0" smtClean="0">
                <a:solidFill>
                  <a:schemeClr val="tx1"/>
                </a:solidFill>
              </a:rPr>
              <a:t>, </a:t>
            </a:r>
            <a:r>
              <a:rPr lang="es-MX" sz="4000" dirty="0" err="1" smtClean="0">
                <a:solidFill>
                  <a:schemeClr val="tx1"/>
                </a:solidFill>
              </a:rPr>
              <a:t>it</a:t>
            </a:r>
            <a:r>
              <a:rPr lang="es-MX" sz="4000" dirty="0" smtClean="0">
                <a:solidFill>
                  <a:schemeClr val="tx1"/>
                </a:solidFill>
              </a:rPr>
              <a:t> </a:t>
            </a:r>
            <a:r>
              <a:rPr lang="es-MX" sz="4000" b="1" dirty="0" err="1">
                <a:solidFill>
                  <a:srgbClr val="FF0000"/>
                </a:solidFill>
              </a:rPr>
              <a:t>is</a:t>
            </a:r>
            <a:r>
              <a:rPr lang="es-MX" sz="4000" dirty="0" smtClean="0">
                <a:solidFill>
                  <a:schemeClr val="tx1"/>
                </a:solidFill>
              </a:rPr>
              <a:t> </a:t>
            </a:r>
            <a:r>
              <a:rPr lang="es-MX" sz="4000" dirty="0" err="1" smtClean="0">
                <a:solidFill>
                  <a:schemeClr val="tx1"/>
                </a:solidFill>
              </a:rPr>
              <a:t>cold</a:t>
            </a:r>
            <a:r>
              <a:rPr lang="es-MX" sz="4000" dirty="0" smtClean="0">
                <a:solidFill>
                  <a:schemeClr val="tx1"/>
                </a:solidFill>
              </a:rPr>
              <a:t>.</a:t>
            </a:r>
          </a:p>
          <a:p>
            <a:pPr marL="742950" indent="-742950">
              <a:buFont typeface="+mj-lt"/>
              <a:buAutoNum type="arabicPeriod"/>
            </a:pPr>
            <a:r>
              <a:rPr lang="es-MX" sz="4000" dirty="0" err="1" smtClean="0">
                <a:solidFill>
                  <a:schemeClr val="tx1"/>
                </a:solidFill>
              </a:rPr>
              <a:t>Now</a:t>
            </a:r>
            <a:r>
              <a:rPr lang="es-MX" sz="4000" dirty="0" smtClean="0">
                <a:solidFill>
                  <a:schemeClr val="tx1"/>
                </a:solidFill>
              </a:rPr>
              <a:t>, I </a:t>
            </a:r>
            <a:r>
              <a:rPr lang="es-MX" sz="4000" b="1" dirty="0">
                <a:solidFill>
                  <a:srgbClr val="FF0000"/>
                </a:solidFill>
              </a:rPr>
              <a:t>am</a:t>
            </a:r>
            <a:r>
              <a:rPr lang="es-MX" sz="4000" dirty="0" smtClean="0">
                <a:solidFill>
                  <a:schemeClr val="tx1"/>
                </a:solidFill>
              </a:rPr>
              <a:t> </a:t>
            </a:r>
            <a:r>
              <a:rPr lang="es-MX" sz="4000" dirty="0" err="1" smtClean="0">
                <a:solidFill>
                  <a:schemeClr val="tx1"/>
                </a:solidFill>
              </a:rPr>
              <a:t>happy</a:t>
            </a:r>
            <a:r>
              <a:rPr lang="es-MX" sz="4000" dirty="0" smtClean="0">
                <a:solidFill>
                  <a:schemeClr val="tx1"/>
                </a:solidFill>
              </a:rPr>
              <a:t> and active.</a:t>
            </a:r>
          </a:p>
          <a:p>
            <a:pPr marL="742950" indent="-742950">
              <a:buFont typeface="+mj-lt"/>
              <a:buAutoNum type="arabicPeriod"/>
            </a:pPr>
            <a:r>
              <a:rPr lang="es-MX" sz="4000" dirty="0" err="1" smtClean="0">
                <a:solidFill>
                  <a:schemeClr val="tx1"/>
                </a:solidFill>
              </a:rPr>
              <a:t>Right</a:t>
            </a:r>
            <a:r>
              <a:rPr lang="es-MX" sz="4000" dirty="0" smtClean="0">
                <a:solidFill>
                  <a:schemeClr val="tx1"/>
                </a:solidFill>
              </a:rPr>
              <a:t> </a:t>
            </a:r>
            <a:r>
              <a:rPr lang="es-MX" sz="4000" dirty="0" err="1" smtClean="0">
                <a:solidFill>
                  <a:schemeClr val="tx1"/>
                </a:solidFill>
              </a:rPr>
              <a:t>now</a:t>
            </a:r>
            <a:r>
              <a:rPr lang="es-MX" sz="4000" dirty="0" smtClean="0">
                <a:solidFill>
                  <a:schemeClr val="tx1"/>
                </a:solidFill>
              </a:rPr>
              <a:t>, </a:t>
            </a:r>
            <a:r>
              <a:rPr lang="es-MX" sz="4000" dirty="0" err="1" smtClean="0">
                <a:solidFill>
                  <a:schemeClr val="tx1"/>
                </a:solidFill>
              </a:rPr>
              <a:t>Maria</a:t>
            </a:r>
            <a:r>
              <a:rPr lang="es-MX" sz="4000" dirty="0" smtClean="0">
                <a:solidFill>
                  <a:schemeClr val="tx1"/>
                </a:solidFill>
              </a:rPr>
              <a:t> </a:t>
            </a:r>
            <a:r>
              <a:rPr lang="es-MX" sz="4000" b="1" dirty="0" err="1">
                <a:solidFill>
                  <a:srgbClr val="FF0000"/>
                </a:solidFill>
              </a:rPr>
              <a:t>is</a:t>
            </a:r>
            <a:r>
              <a:rPr lang="es-MX" sz="4000" dirty="0" smtClean="0">
                <a:solidFill>
                  <a:schemeClr val="tx1"/>
                </a:solidFill>
              </a:rPr>
              <a:t> 15.</a:t>
            </a:r>
            <a:endParaRPr lang="es-MX" sz="4000" dirty="0">
              <a:solidFill>
                <a:schemeClr val="tx1"/>
              </a:solidFill>
            </a:endParaRPr>
          </a:p>
        </p:txBody>
      </p:sp>
      <p:sp>
        <p:nvSpPr>
          <p:cNvPr id="4" name="Rectángulo 3"/>
          <p:cNvSpPr/>
          <p:nvPr/>
        </p:nvSpPr>
        <p:spPr>
          <a:xfrm>
            <a:off x="6248400" y="820420"/>
            <a:ext cx="5943600" cy="5632311"/>
          </a:xfrm>
          <a:prstGeom prst="rect">
            <a:avLst/>
          </a:prstGeom>
        </p:spPr>
        <p:txBody>
          <a:bodyPr wrap="square">
            <a:spAutoFit/>
          </a:bodyPr>
          <a:lstStyle/>
          <a:p>
            <a:pPr marL="742950" indent="-742950">
              <a:buFont typeface="+mj-lt"/>
              <a:buAutoNum type="arabicPeriod"/>
            </a:pPr>
            <a:r>
              <a:rPr lang="es-MX" sz="4000" dirty="0" smtClean="0"/>
              <a:t>10 </a:t>
            </a:r>
            <a:r>
              <a:rPr lang="es-MX" sz="4000" dirty="0" err="1"/>
              <a:t>years</a:t>
            </a:r>
            <a:r>
              <a:rPr lang="es-MX" sz="4000" dirty="0"/>
              <a:t> </a:t>
            </a:r>
            <a:r>
              <a:rPr lang="es-MX" sz="4000" dirty="0" err="1"/>
              <a:t>ago</a:t>
            </a:r>
            <a:r>
              <a:rPr lang="es-MX" sz="4000" dirty="0"/>
              <a:t>, I </a:t>
            </a:r>
            <a:r>
              <a:rPr lang="es-MX" sz="4000" b="1" dirty="0" err="1">
                <a:solidFill>
                  <a:srgbClr val="FF0000"/>
                </a:solidFill>
              </a:rPr>
              <a:t>was</a:t>
            </a:r>
            <a:r>
              <a:rPr lang="es-MX" sz="4000" dirty="0">
                <a:solidFill>
                  <a:srgbClr val="FF0000"/>
                </a:solidFill>
              </a:rPr>
              <a:t> </a:t>
            </a:r>
            <a:r>
              <a:rPr lang="es-MX" sz="4000" dirty="0"/>
              <a:t>a </a:t>
            </a:r>
            <a:r>
              <a:rPr lang="es-MX" sz="4000" dirty="0" err="1" smtClean="0"/>
              <a:t>student</a:t>
            </a:r>
            <a:r>
              <a:rPr lang="es-MX" sz="4000" dirty="0" smtClean="0"/>
              <a:t>.</a:t>
            </a:r>
          </a:p>
          <a:p>
            <a:pPr marL="742950" indent="-742950">
              <a:buFont typeface="+mj-lt"/>
              <a:buAutoNum type="arabicPeriod"/>
            </a:pPr>
            <a:r>
              <a:rPr lang="es-MX" sz="4000" dirty="0" err="1" smtClean="0"/>
              <a:t>Last</a:t>
            </a:r>
            <a:r>
              <a:rPr lang="es-MX" sz="4000" dirty="0" smtClean="0"/>
              <a:t> </a:t>
            </a:r>
            <a:r>
              <a:rPr lang="es-MX" sz="4000" dirty="0" err="1"/>
              <a:t>week</a:t>
            </a:r>
            <a:r>
              <a:rPr lang="es-MX" sz="4000" dirty="0"/>
              <a:t>, he </a:t>
            </a:r>
            <a:r>
              <a:rPr lang="es-MX" sz="4000" b="1" dirty="0" err="1">
                <a:solidFill>
                  <a:srgbClr val="FF0000"/>
                </a:solidFill>
              </a:rPr>
              <a:t>was</a:t>
            </a:r>
            <a:r>
              <a:rPr lang="es-MX" sz="4000" dirty="0">
                <a:solidFill>
                  <a:srgbClr val="FF0000"/>
                </a:solidFill>
              </a:rPr>
              <a:t> </a:t>
            </a:r>
            <a:r>
              <a:rPr lang="es-MX" sz="4000" dirty="0" err="1"/>
              <a:t>sick</a:t>
            </a:r>
            <a:r>
              <a:rPr lang="es-MX" sz="4000" dirty="0"/>
              <a:t>.</a:t>
            </a:r>
          </a:p>
          <a:p>
            <a:pPr marL="742950" indent="-742950">
              <a:buFont typeface="+mj-lt"/>
              <a:buAutoNum type="arabicPeriod"/>
            </a:pPr>
            <a:r>
              <a:rPr lang="es-MX" sz="4000" dirty="0" err="1" smtClean="0"/>
              <a:t>On</a:t>
            </a:r>
            <a:r>
              <a:rPr lang="es-MX" sz="4000" dirty="0" smtClean="0"/>
              <a:t> </a:t>
            </a:r>
            <a:r>
              <a:rPr lang="es-MX" sz="4000" dirty="0" err="1" smtClean="0"/>
              <a:t>Sunday</a:t>
            </a:r>
            <a:r>
              <a:rPr lang="es-MX" sz="4000" dirty="0" smtClean="0"/>
              <a:t>, </a:t>
            </a:r>
            <a:r>
              <a:rPr lang="es-MX" sz="4000" dirty="0" err="1" smtClean="0"/>
              <a:t>we</a:t>
            </a:r>
            <a:r>
              <a:rPr lang="es-MX" sz="4000" dirty="0" smtClean="0"/>
              <a:t> </a:t>
            </a:r>
            <a:r>
              <a:rPr lang="es-MX" sz="4000" b="1" dirty="0" err="1">
                <a:solidFill>
                  <a:srgbClr val="FF0000"/>
                </a:solidFill>
              </a:rPr>
              <a:t>were</a:t>
            </a:r>
            <a:r>
              <a:rPr lang="es-MX" sz="4000" dirty="0" smtClean="0">
                <a:solidFill>
                  <a:srgbClr val="FF0000"/>
                </a:solidFill>
              </a:rPr>
              <a:t> </a:t>
            </a:r>
            <a:r>
              <a:rPr lang="es-MX" sz="4000" dirty="0" smtClean="0"/>
              <a:t>at home.</a:t>
            </a:r>
          </a:p>
          <a:p>
            <a:pPr marL="742950" indent="-742950">
              <a:buFont typeface="+mj-lt"/>
              <a:buAutoNum type="arabicPeriod"/>
            </a:pPr>
            <a:r>
              <a:rPr lang="es-MX" sz="4000" dirty="0" smtClean="0"/>
              <a:t>At </a:t>
            </a:r>
            <a:r>
              <a:rPr lang="es-MX" sz="4000" dirty="0" err="1" smtClean="0"/>
              <a:t>midday</a:t>
            </a:r>
            <a:r>
              <a:rPr lang="es-MX" sz="4000" dirty="0" smtClean="0"/>
              <a:t>, </a:t>
            </a:r>
            <a:r>
              <a:rPr lang="es-MX" sz="4000" dirty="0" err="1" smtClean="0"/>
              <a:t>it</a:t>
            </a:r>
            <a:r>
              <a:rPr lang="es-MX" sz="4000" dirty="0" smtClean="0"/>
              <a:t> </a:t>
            </a:r>
            <a:r>
              <a:rPr lang="es-MX" sz="4000" b="1" dirty="0" err="1">
                <a:solidFill>
                  <a:srgbClr val="FF0000"/>
                </a:solidFill>
              </a:rPr>
              <a:t>was</a:t>
            </a:r>
            <a:r>
              <a:rPr lang="es-MX" sz="4000" dirty="0" smtClean="0">
                <a:solidFill>
                  <a:srgbClr val="FF0000"/>
                </a:solidFill>
              </a:rPr>
              <a:t> </a:t>
            </a:r>
            <a:r>
              <a:rPr lang="es-MX" sz="4000" dirty="0" err="1" smtClean="0"/>
              <a:t>hot</a:t>
            </a:r>
            <a:r>
              <a:rPr lang="es-MX" sz="4000" dirty="0" smtClean="0"/>
              <a:t>.</a:t>
            </a:r>
          </a:p>
          <a:p>
            <a:pPr marL="742950" indent="-742950">
              <a:buFont typeface="+mj-lt"/>
              <a:buAutoNum type="arabicPeriod"/>
            </a:pPr>
            <a:r>
              <a:rPr lang="es-MX" sz="4000" dirty="0" err="1" smtClean="0"/>
              <a:t>Yesterday</a:t>
            </a:r>
            <a:r>
              <a:rPr lang="es-MX" sz="4000" dirty="0" smtClean="0"/>
              <a:t>, I </a:t>
            </a:r>
            <a:r>
              <a:rPr lang="es-MX" sz="4000" b="1" dirty="0" err="1">
                <a:solidFill>
                  <a:srgbClr val="FF0000"/>
                </a:solidFill>
              </a:rPr>
              <a:t>was</a:t>
            </a:r>
            <a:r>
              <a:rPr lang="es-MX" sz="4000" dirty="0" smtClean="0">
                <a:solidFill>
                  <a:srgbClr val="FF0000"/>
                </a:solidFill>
              </a:rPr>
              <a:t> </a:t>
            </a:r>
            <a:r>
              <a:rPr lang="es-MX" sz="4000" dirty="0" smtClean="0"/>
              <a:t>so </a:t>
            </a:r>
            <a:r>
              <a:rPr lang="es-MX" sz="4000" dirty="0" err="1" smtClean="0"/>
              <a:t>sad</a:t>
            </a:r>
            <a:r>
              <a:rPr lang="es-MX" sz="4000" dirty="0" smtClean="0"/>
              <a:t>.</a:t>
            </a:r>
          </a:p>
          <a:p>
            <a:pPr marL="742950" indent="-742950">
              <a:buFont typeface="+mj-lt"/>
              <a:buAutoNum type="arabicPeriod"/>
            </a:pPr>
            <a:r>
              <a:rPr lang="es-MX" sz="4000" dirty="0" err="1" smtClean="0"/>
              <a:t>Last</a:t>
            </a:r>
            <a:r>
              <a:rPr lang="es-MX" sz="4000" dirty="0" smtClean="0"/>
              <a:t> </a:t>
            </a:r>
            <a:r>
              <a:rPr lang="es-MX" sz="4000" dirty="0" err="1" smtClean="0"/>
              <a:t>year</a:t>
            </a:r>
            <a:r>
              <a:rPr lang="es-MX" sz="4000" dirty="0" smtClean="0"/>
              <a:t>, </a:t>
            </a:r>
            <a:r>
              <a:rPr lang="es-MX" sz="4000" dirty="0" err="1" smtClean="0"/>
              <a:t>Maria</a:t>
            </a:r>
            <a:r>
              <a:rPr lang="es-MX" sz="4000" dirty="0" smtClean="0"/>
              <a:t> </a:t>
            </a:r>
            <a:r>
              <a:rPr lang="es-MX" sz="4000" b="1" dirty="0" err="1">
                <a:solidFill>
                  <a:srgbClr val="FF0000"/>
                </a:solidFill>
              </a:rPr>
              <a:t>was</a:t>
            </a:r>
            <a:r>
              <a:rPr lang="es-MX" sz="4000" dirty="0" smtClean="0">
                <a:solidFill>
                  <a:srgbClr val="FF0000"/>
                </a:solidFill>
              </a:rPr>
              <a:t> </a:t>
            </a:r>
            <a:r>
              <a:rPr lang="es-MX" sz="4000" dirty="0" smtClean="0"/>
              <a:t>14.</a:t>
            </a:r>
            <a:endParaRPr lang="es-MX" sz="4000" dirty="0"/>
          </a:p>
        </p:txBody>
      </p:sp>
    </p:spTree>
    <p:extLst>
      <p:ext uri="{BB962C8B-B14F-4D97-AF65-F5344CB8AC3E}">
        <p14:creationId xmlns:p14="http://schemas.microsoft.com/office/powerpoint/2010/main" val="212708580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iterate type="wd">
                                    <p:tmPct val="10000"/>
                                  </p:iterate>
                                  <p:childTnLst>
                                    <p:set>
                                      <p:cBhvr>
                                        <p:cTn id="48" dur="1" fill="hold">
                                          <p:stCondLst>
                                            <p:cond delay="0"/>
                                          </p:stCondLst>
                                        </p:cTn>
                                        <p:tgtEl>
                                          <p:spTgt spid="4"/>
                                        </p:tgtEl>
                                        <p:attrNameLst>
                                          <p:attrName>style.visibility</p:attrName>
                                        </p:attrNameLst>
                                      </p:cBhvr>
                                      <p:to>
                                        <p:strVal val="visible"/>
                                      </p:to>
                                    </p:set>
                                    <p:animEffect transition="in" filter="fade">
                                      <p:cBhvr>
                                        <p:cTn id="49" dur="1000"/>
                                        <p:tgtEl>
                                          <p:spTgt spid="4"/>
                                        </p:tgtEl>
                                      </p:cBhvr>
                                    </p:animEffect>
                                    <p:anim calcmode="lin" valueType="num">
                                      <p:cBhvr>
                                        <p:cTn id="50" dur="1000" fill="hold"/>
                                        <p:tgtEl>
                                          <p:spTgt spid="4"/>
                                        </p:tgtEl>
                                        <p:attrNameLst>
                                          <p:attrName>ppt_x</p:attrName>
                                        </p:attrNameLst>
                                      </p:cBhvr>
                                      <p:tavLst>
                                        <p:tav tm="0">
                                          <p:val>
                                            <p:strVal val="#ppt_x"/>
                                          </p:val>
                                        </p:tav>
                                        <p:tav tm="100000">
                                          <p:val>
                                            <p:strVal val="#ppt_x"/>
                                          </p:val>
                                        </p:tav>
                                      </p:tavLst>
                                    </p:anim>
                                    <p:anim calcmode="lin" valueType="num">
                                      <p:cBhvr>
                                        <p:cTn id="5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3959757" y="876843"/>
            <a:ext cx="52578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err="1">
                <a:solidFill>
                  <a:srgbClr val="C00000"/>
                </a:solidFill>
                <a:latin typeface="+mn-lt"/>
              </a:rPr>
              <a:t>at</a:t>
            </a:r>
            <a:r>
              <a:rPr lang="pt-BR" sz="4400" b="1" dirty="0">
                <a:solidFill>
                  <a:srgbClr val="C00000"/>
                </a:solidFill>
                <a:latin typeface="+mn-lt"/>
              </a:rPr>
              <a:t> </a:t>
            </a:r>
            <a:r>
              <a:rPr lang="pt-BR" sz="4400" b="1" dirty="0" err="1">
                <a:solidFill>
                  <a:srgbClr val="C00000"/>
                </a:solidFill>
                <a:latin typeface="+mn-lt"/>
              </a:rPr>
              <a:t>the</a:t>
            </a:r>
            <a:r>
              <a:rPr lang="pt-BR" sz="4400" b="1" dirty="0">
                <a:solidFill>
                  <a:srgbClr val="C00000"/>
                </a:solidFill>
                <a:latin typeface="+mn-lt"/>
              </a:rPr>
              <a:t> </a:t>
            </a:r>
            <a:r>
              <a:rPr lang="pt-BR" sz="4400" b="1" dirty="0" err="1">
                <a:solidFill>
                  <a:srgbClr val="C00000"/>
                </a:solidFill>
                <a:latin typeface="+mn-lt"/>
              </a:rPr>
              <a:t>beach</a:t>
            </a:r>
            <a:r>
              <a:rPr lang="pt-BR" sz="4400" b="1" dirty="0">
                <a:solidFill>
                  <a:srgbClr val="C00000"/>
                </a:solidFill>
                <a:latin typeface="+mn-lt"/>
              </a:rPr>
              <a:t>.</a:t>
            </a:r>
          </a:p>
        </p:txBody>
      </p:sp>
      <p:sp>
        <p:nvSpPr>
          <p:cNvPr id="5" name="Text Box 5"/>
          <p:cNvSpPr txBox="1">
            <a:spLocks noChangeArrowheads="1"/>
          </p:cNvSpPr>
          <p:nvPr/>
        </p:nvSpPr>
        <p:spPr bwMode="auto">
          <a:xfrm>
            <a:off x="3959757" y="1561848"/>
            <a:ext cx="61722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err="1">
                <a:solidFill>
                  <a:srgbClr val="C00000"/>
                </a:solidFill>
                <a:latin typeface="+mn-lt"/>
              </a:rPr>
              <a:t>at</a:t>
            </a:r>
            <a:r>
              <a:rPr lang="pt-BR" sz="4400" b="1" dirty="0">
                <a:solidFill>
                  <a:srgbClr val="C00000"/>
                </a:solidFill>
                <a:latin typeface="+mn-lt"/>
              </a:rPr>
              <a:t> </a:t>
            </a:r>
            <a:r>
              <a:rPr lang="pt-BR" sz="4400" b="1" dirty="0" err="1">
                <a:solidFill>
                  <a:srgbClr val="C00000"/>
                </a:solidFill>
                <a:latin typeface="+mn-lt"/>
              </a:rPr>
              <a:t>the</a:t>
            </a:r>
            <a:r>
              <a:rPr lang="pt-BR" sz="4400" b="1" dirty="0">
                <a:solidFill>
                  <a:srgbClr val="C00000"/>
                </a:solidFill>
                <a:latin typeface="+mn-lt"/>
              </a:rPr>
              <a:t> </a:t>
            </a:r>
            <a:r>
              <a:rPr lang="pt-BR" sz="4400" b="1" dirty="0" err="1">
                <a:solidFill>
                  <a:srgbClr val="C00000"/>
                </a:solidFill>
                <a:latin typeface="+mn-lt"/>
              </a:rPr>
              <a:t>club</a:t>
            </a:r>
            <a:r>
              <a:rPr lang="pt-BR" sz="4400" b="1" dirty="0">
                <a:solidFill>
                  <a:srgbClr val="C00000"/>
                </a:solidFill>
                <a:latin typeface="+mn-lt"/>
              </a:rPr>
              <a:t>.</a:t>
            </a:r>
          </a:p>
        </p:txBody>
      </p:sp>
      <p:sp>
        <p:nvSpPr>
          <p:cNvPr id="6" name="Text Box 6"/>
          <p:cNvSpPr txBox="1">
            <a:spLocks noChangeArrowheads="1"/>
          </p:cNvSpPr>
          <p:nvPr/>
        </p:nvSpPr>
        <p:spPr bwMode="auto">
          <a:xfrm>
            <a:off x="3959757" y="2246853"/>
            <a:ext cx="57912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err="1">
                <a:solidFill>
                  <a:srgbClr val="C00000"/>
                </a:solidFill>
                <a:latin typeface="+mn-lt"/>
              </a:rPr>
              <a:t>at</a:t>
            </a:r>
            <a:r>
              <a:rPr lang="pt-BR" sz="4400" b="1" dirty="0">
                <a:solidFill>
                  <a:srgbClr val="C00000"/>
                </a:solidFill>
                <a:latin typeface="+mn-lt"/>
              </a:rPr>
              <a:t> home.</a:t>
            </a:r>
          </a:p>
        </p:txBody>
      </p:sp>
      <p:sp>
        <p:nvSpPr>
          <p:cNvPr id="7" name="Text Box 7"/>
          <p:cNvSpPr txBox="1">
            <a:spLocks noChangeArrowheads="1"/>
          </p:cNvSpPr>
          <p:nvPr/>
        </p:nvSpPr>
        <p:spPr bwMode="auto">
          <a:xfrm>
            <a:off x="3959757" y="3616863"/>
            <a:ext cx="64770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a:solidFill>
                  <a:srgbClr val="C00000"/>
                </a:solidFill>
                <a:latin typeface="+mn-lt"/>
              </a:rPr>
              <a:t>in </a:t>
            </a:r>
            <a:r>
              <a:rPr lang="pt-BR" sz="4400" b="1" dirty="0" err="1">
                <a:solidFill>
                  <a:srgbClr val="C00000"/>
                </a:solidFill>
                <a:latin typeface="+mn-lt"/>
              </a:rPr>
              <a:t>the</a:t>
            </a:r>
            <a:r>
              <a:rPr lang="pt-BR" sz="4400" b="1" dirty="0">
                <a:solidFill>
                  <a:srgbClr val="C00000"/>
                </a:solidFill>
                <a:latin typeface="+mn-lt"/>
              </a:rPr>
              <a:t> bag</a:t>
            </a:r>
            <a:r>
              <a:rPr lang="pt-BR" sz="4400" dirty="0">
                <a:solidFill>
                  <a:srgbClr val="C00000"/>
                </a:solidFill>
                <a:latin typeface="+mn-lt"/>
              </a:rPr>
              <a:t>.</a:t>
            </a:r>
          </a:p>
        </p:txBody>
      </p:sp>
      <p:sp>
        <p:nvSpPr>
          <p:cNvPr id="8" name="Text Box 11"/>
          <p:cNvSpPr txBox="1">
            <a:spLocks noChangeArrowheads="1"/>
          </p:cNvSpPr>
          <p:nvPr/>
        </p:nvSpPr>
        <p:spPr bwMode="auto">
          <a:xfrm>
            <a:off x="3959757" y="5671878"/>
            <a:ext cx="54102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err="1">
                <a:solidFill>
                  <a:srgbClr val="C00000"/>
                </a:solidFill>
                <a:latin typeface="+mn-lt"/>
              </a:rPr>
              <a:t>at</a:t>
            </a:r>
            <a:r>
              <a:rPr lang="pt-BR" sz="4400" b="1" dirty="0">
                <a:solidFill>
                  <a:srgbClr val="C00000"/>
                </a:solidFill>
                <a:latin typeface="+mn-lt"/>
              </a:rPr>
              <a:t> </a:t>
            </a:r>
            <a:r>
              <a:rPr lang="pt-BR" sz="4400" b="1" dirty="0" err="1">
                <a:solidFill>
                  <a:srgbClr val="C00000"/>
                </a:solidFill>
                <a:latin typeface="+mn-lt"/>
              </a:rPr>
              <a:t>the</a:t>
            </a:r>
            <a:r>
              <a:rPr lang="pt-BR" sz="4400" b="1" dirty="0">
                <a:solidFill>
                  <a:srgbClr val="C00000"/>
                </a:solidFill>
                <a:latin typeface="+mn-lt"/>
              </a:rPr>
              <a:t> shopping.</a:t>
            </a:r>
          </a:p>
        </p:txBody>
      </p:sp>
      <p:sp>
        <p:nvSpPr>
          <p:cNvPr id="9" name="Rectangle 13"/>
          <p:cNvSpPr>
            <a:spLocks noChangeArrowheads="1"/>
          </p:cNvSpPr>
          <p:nvPr/>
        </p:nvSpPr>
        <p:spPr bwMode="auto">
          <a:xfrm>
            <a:off x="2209191" y="857753"/>
            <a:ext cx="117051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err="1">
                <a:solidFill>
                  <a:srgbClr val="00B050"/>
                </a:solidFill>
                <a:latin typeface="+mn-lt"/>
              </a:rPr>
              <a:t>was</a:t>
            </a:r>
            <a:endParaRPr lang="pt-BR" sz="4400" b="1" dirty="0">
              <a:solidFill>
                <a:srgbClr val="00B050"/>
              </a:solidFill>
              <a:latin typeface="+mn-lt"/>
            </a:endParaRPr>
          </a:p>
        </p:txBody>
      </p:sp>
      <p:sp>
        <p:nvSpPr>
          <p:cNvPr id="10" name="Rectangle 14"/>
          <p:cNvSpPr>
            <a:spLocks noChangeArrowheads="1"/>
          </p:cNvSpPr>
          <p:nvPr/>
        </p:nvSpPr>
        <p:spPr bwMode="auto">
          <a:xfrm>
            <a:off x="2209191" y="1545321"/>
            <a:ext cx="136133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err="1">
                <a:solidFill>
                  <a:srgbClr val="0070C0"/>
                </a:solidFill>
                <a:latin typeface="+mn-lt"/>
              </a:rPr>
              <a:t>were</a:t>
            </a:r>
            <a:endParaRPr lang="pt-BR" sz="4400" b="1" dirty="0">
              <a:solidFill>
                <a:srgbClr val="0070C0"/>
              </a:solidFill>
              <a:latin typeface="+mn-lt"/>
            </a:endParaRPr>
          </a:p>
        </p:txBody>
      </p:sp>
      <p:sp>
        <p:nvSpPr>
          <p:cNvPr id="11" name="Rectangle 15"/>
          <p:cNvSpPr>
            <a:spLocks noChangeArrowheads="1"/>
          </p:cNvSpPr>
          <p:nvPr/>
        </p:nvSpPr>
        <p:spPr bwMode="auto">
          <a:xfrm>
            <a:off x="2209191" y="2232889"/>
            <a:ext cx="16764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err="1">
                <a:solidFill>
                  <a:srgbClr val="00B050"/>
                </a:solidFill>
                <a:latin typeface="+mn-lt"/>
              </a:rPr>
              <a:t>was</a:t>
            </a:r>
            <a:endParaRPr lang="pt-BR" sz="4400" b="1" dirty="0">
              <a:solidFill>
                <a:srgbClr val="00B050"/>
              </a:solidFill>
              <a:latin typeface="+mn-lt"/>
            </a:endParaRPr>
          </a:p>
        </p:txBody>
      </p:sp>
      <p:sp>
        <p:nvSpPr>
          <p:cNvPr id="12" name="Rectangle 16"/>
          <p:cNvSpPr>
            <a:spLocks noChangeArrowheads="1"/>
          </p:cNvSpPr>
          <p:nvPr/>
        </p:nvSpPr>
        <p:spPr bwMode="auto">
          <a:xfrm>
            <a:off x="2209191" y="3608025"/>
            <a:ext cx="136133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err="1">
                <a:solidFill>
                  <a:srgbClr val="00B050"/>
                </a:solidFill>
                <a:latin typeface="+mn-lt"/>
              </a:rPr>
              <a:t>was</a:t>
            </a:r>
            <a:endParaRPr lang="pt-BR" sz="4400" b="1" dirty="0">
              <a:solidFill>
                <a:srgbClr val="00B050"/>
              </a:solidFill>
              <a:latin typeface="+mn-lt"/>
            </a:endParaRPr>
          </a:p>
        </p:txBody>
      </p:sp>
      <p:sp>
        <p:nvSpPr>
          <p:cNvPr id="13" name="Rectangle 17"/>
          <p:cNvSpPr>
            <a:spLocks noChangeArrowheads="1"/>
          </p:cNvSpPr>
          <p:nvPr/>
        </p:nvSpPr>
        <p:spPr bwMode="auto">
          <a:xfrm>
            <a:off x="2209191" y="4295593"/>
            <a:ext cx="136133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err="1">
                <a:solidFill>
                  <a:srgbClr val="0070C0"/>
                </a:solidFill>
                <a:latin typeface="+mn-lt"/>
              </a:rPr>
              <a:t>were</a:t>
            </a:r>
            <a:endParaRPr lang="pt-BR" sz="4400" b="1" dirty="0">
              <a:solidFill>
                <a:srgbClr val="0070C0"/>
              </a:solidFill>
              <a:latin typeface="+mn-lt"/>
            </a:endParaRPr>
          </a:p>
        </p:txBody>
      </p:sp>
      <p:sp>
        <p:nvSpPr>
          <p:cNvPr id="14" name="Rectangle 18"/>
          <p:cNvSpPr>
            <a:spLocks noChangeArrowheads="1"/>
          </p:cNvSpPr>
          <p:nvPr/>
        </p:nvSpPr>
        <p:spPr bwMode="auto">
          <a:xfrm>
            <a:off x="2209191" y="4983161"/>
            <a:ext cx="1537309"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err="1">
                <a:solidFill>
                  <a:srgbClr val="0070C0"/>
                </a:solidFill>
                <a:latin typeface="+mn-lt"/>
              </a:rPr>
              <a:t>were</a:t>
            </a:r>
            <a:endParaRPr lang="pt-BR" sz="4400" b="1" dirty="0">
              <a:solidFill>
                <a:srgbClr val="0070C0"/>
              </a:solidFill>
              <a:latin typeface="+mn-lt"/>
            </a:endParaRPr>
          </a:p>
        </p:txBody>
      </p:sp>
      <p:sp>
        <p:nvSpPr>
          <p:cNvPr id="15" name="Rectangle 19"/>
          <p:cNvSpPr>
            <a:spLocks noChangeArrowheads="1"/>
          </p:cNvSpPr>
          <p:nvPr/>
        </p:nvSpPr>
        <p:spPr bwMode="auto">
          <a:xfrm>
            <a:off x="2209191" y="5670732"/>
            <a:ext cx="16764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err="1">
                <a:solidFill>
                  <a:srgbClr val="0070C0"/>
                </a:solidFill>
                <a:latin typeface="+mn-lt"/>
              </a:rPr>
              <a:t>were</a:t>
            </a:r>
            <a:endParaRPr lang="pt-BR" sz="4400" b="1" dirty="0">
              <a:solidFill>
                <a:srgbClr val="0070C0"/>
              </a:solidFill>
              <a:latin typeface="+mn-lt"/>
            </a:endParaRPr>
          </a:p>
        </p:txBody>
      </p:sp>
      <p:sp>
        <p:nvSpPr>
          <p:cNvPr id="16" name="Text Box 20"/>
          <p:cNvSpPr txBox="1">
            <a:spLocks noChangeArrowheads="1"/>
          </p:cNvSpPr>
          <p:nvPr/>
        </p:nvSpPr>
        <p:spPr bwMode="auto">
          <a:xfrm>
            <a:off x="2209191" y="2920457"/>
            <a:ext cx="19050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err="1">
                <a:solidFill>
                  <a:srgbClr val="00B050"/>
                </a:solidFill>
                <a:latin typeface="+mn-lt"/>
              </a:rPr>
              <a:t>was</a:t>
            </a:r>
            <a:endParaRPr lang="pt-BR" sz="4400" b="1" dirty="0">
              <a:solidFill>
                <a:srgbClr val="00B050"/>
              </a:solidFill>
              <a:latin typeface="+mn-lt"/>
            </a:endParaRPr>
          </a:p>
        </p:txBody>
      </p:sp>
      <p:sp>
        <p:nvSpPr>
          <p:cNvPr id="17" name="Text Box 21"/>
          <p:cNvSpPr txBox="1">
            <a:spLocks noChangeArrowheads="1"/>
          </p:cNvSpPr>
          <p:nvPr/>
        </p:nvSpPr>
        <p:spPr bwMode="auto">
          <a:xfrm>
            <a:off x="3959757" y="2931858"/>
            <a:ext cx="41910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pt-BR"/>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a:spcBef>
                <a:spcPts val="0"/>
              </a:spcBef>
              <a:spcAft>
                <a:spcPts val="0"/>
              </a:spcAft>
            </a:pPr>
            <a:r>
              <a:rPr lang="pt-BR" sz="4400" b="1" dirty="0" err="1">
                <a:solidFill>
                  <a:srgbClr val="C00000"/>
                </a:solidFill>
                <a:latin typeface="+mn-lt"/>
              </a:rPr>
              <a:t>at</a:t>
            </a:r>
            <a:r>
              <a:rPr lang="pt-BR" sz="4400" b="1" dirty="0">
                <a:solidFill>
                  <a:srgbClr val="C00000"/>
                </a:solidFill>
                <a:latin typeface="+mn-lt"/>
              </a:rPr>
              <a:t> </a:t>
            </a:r>
            <a:r>
              <a:rPr lang="pt-BR" sz="4400" b="1" dirty="0" err="1">
                <a:solidFill>
                  <a:srgbClr val="C00000"/>
                </a:solidFill>
                <a:latin typeface="+mn-lt"/>
              </a:rPr>
              <a:t>school</a:t>
            </a:r>
            <a:r>
              <a:rPr lang="pt-BR" sz="4400" b="1" dirty="0">
                <a:solidFill>
                  <a:srgbClr val="C00000"/>
                </a:solidFill>
                <a:latin typeface="+mn-lt"/>
              </a:rPr>
              <a:t>.</a:t>
            </a:r>
          </a:p>
        </p:txBody>
      </p:sp>
      <p:sp>
        <p:nvSpPr>
          <p:cNvPr id="18" name="Rectangle 3"/>
          <p:cNvSpPr txBox="1">
            <a:spLocks noChangeArrowheads="1"/>
          </p:cNvSpPr>
          <p:nvPr/>
        </p:nvSpPr>
        <p:spPr>
          <a:xfrm>
            <a:off x="739189" y="991746"/>
            <a:ext cx="1470002" cy="5782613"/>
          </a:xfrm>
          <a:prstGeom prst="rect">
            <a:avLst/>
          </a:prstGeom>
          <a:noFill/>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nSpc>
                <a:spcPct val="100000"/>
              </a:lnSpc>
              <a:spcBef>
                <a:spcPts val="0"/>
              </a:spcBef>
              <a:spcAft>
                <a:spcPts val="0"/>
              </a:spcAft>
              <a:buFontTx/>
              <a:buNone/>
            </a:pPr>
            <a:r>
              <a:rPr lang="pt-BR" sz="4400" b="1" dirty="0" smtClean="0">
                <a:solidFill>
                  <a:srgbClr val="C00000"/>
                </a:solidFill>
              </a:rPr>
              <a:t>I         </a:t>
            </a:r>
          </a:p>
          <a:p>
            <a:pPr>
              <a:lnSpc>
                <a:spcPct val="100000"/>
              </a:lnSpc>
              <a:spcBef>
                <a:spcPts val="0"/>
              </a:spcBef>
              <a:spcAft>
                <a:spcPts val="0"/>
              </a:spcAft>
              <a:buFontTx/>
              <a:buNone/>
            </a:pPr>
            <a:r>
              <a:rPr lang="pt-BR" sz="4400" b="1" dirty="0" err="1" smtClean="0">
                <a:solidFill>
                  <a:srgbClr val="C00000"/>
                </a:solidFill>
              </a:rPr>
              <a:t>You</a:t>
            </a:r>
            <a:endParaRPr lang="pt-BR" sz="4400" b="1" dirty="0" smtClean="0">
              <a:solidFill>
                <a:srgbClr val="C00000"/>
              </a:solidFill>
            </a:endParaRPr>
          </a:p>
          <a:p>
            <a:pPr>
              <a:lnSpc>
                <a:spcPct val="100000"/>
              </a:lnSpc>
              <a:spcBef>
                <a:spcPts val="0"/>
              </a:spcBef>
              <a:spcAft>
                <a:spcPts val="0"/>
              </a:spcAft>
              <a:buFontTx/>
              <a:buNone/>
            </a:pPr>
            <a:r>
              <a:rPr lang="pt-BR" sz="4400" b="1" dirty="0" smtClean="0">
                <a:solidFill>
                  <a:srgbClr val="C00000"/>
                </a:solidFill>
              </a:rPr>
              <a:t>He</a:t>
            </a:r>
          </a:p>
          <a:p>
            <a:pPr>
              <a:lnSpc>
                <a:spcPct val="100000"/>
              </a:lnSpc>
              <a:spcBef>
                <a:spcPts val="0"/>
              </a:spcBef>
              <a:spcAft>
                <a:spcPts val="0"/>
              </a:spcAft>
              <a:buFontTx/>
              <a:buNone/>
            </a:pPr>
            <a:r>
              <a:rPr lang="pt-BR" sz="4400" b="1" dirty="0" err="1" smtClean="0">
                <a:solidFill>
                  <a:srgbClr val="C00000"/>
                </a:solidFill>
              </a:rPr>
              <a:t>She</a:t>
            </a:r>
            <a:endParaRPr lang="pt-BR" sz="4400" b="1" dirty="0" smtClean="0">
              <a:solidFill>
                <a:srgbClr val="C00000"/>
              </a:solidFill>
            </a:endParaRPr>
          </a:p>
          <a:p>
            <a:pPr>
              <a:lnSpc>
                <a:spcPct val="100000"/>
              </a:lnSpc>
              <a:spcBef>
                <a:spcPts val="0"/>
              </a:spcBef>
              <a:spcAft>
                <a:spcPts val="0"/>
              </a:spcAft>
              <a:buFontTx/>
              <a:buNone/>
            </a:pPr>
            <a:r>
              <a:rPr lang="pt-BR" sz="4400" b="1" dirty="0" smtClean="0">
                <a:solidFill>
                  <a:srgbClr val="C00000"/>
                </a:solidFill>
              </a:rPr>
              <a:t>It</a:t>
            </a:r>
          </a:p>
          <a:p>
            <a:pPr>
              <a:lnSpc>
                <a:spcPct val="100000"/>
              </a:lnSpc>
              <a:spcBef>
                <a:spcPts val="0"/>
              </a:spcBef>
              <a:spcAft>
                <a:spcPts val="0"/>
              </a:spcAft>
              <a:buFontTx/>
              <a:buNone/>
            </a:pPr>
            <a:r>
              <a:rPr lang="pt-BR" sz="4400" b="1" dirty="0" err="1" smtClean="0">
                <a:solidFill>
                  <a:srgbClr val="C00000"/>
                </a:solidFill>
              </a:rPr>
              <a:t>We</a:t>
            </a:r>
            <a:endParaRPr lang="pt-BR" sz="4400" b="1" dirty="0" smtClean="0">
              <a:solidFill>
                <a:srgbClr val="C00000"/>
              </a:solidFill>
            </a:endParaRPr>
          </a:p>
          <a:p>
            <a:pPr>
              <a:lnSpc>
                <a:spcPct val="100000"/>
              </a:lnSpc>
              <a:spcBef>
                <a:spcPts val="0"/>
              </a:spcBef>
              <a:spcAft>
                <a:spcPts val="0"/>
              </a:spcAft>
              <a:buFontTx/>
              <a:buNone/>
            </a:pPr>
            <a:r>
              <a:rPr lang="pt-BR" sz="4400" b="1" dirty="0" err="1" smtClean="0">
                <a:solidFill>
                  <a:srgbClr val="C00000"/>
                </a:solidFill>
              </a:rPr>
              <a:t>You</a:t>
            </a:r>
            <a:endParaRPr lang="pt-BR" sz="4400" b="1" dirty="0" smtClean="0">
              <a:solidFill>
                <a:srgbClr val="C00000"/>
              </a:solidFill>
            </a:endParaRPr>
          </a:p>
          <a:p>
            <a:pPr>
              <a:lnSpc>
                <a:spcPct val="100000"/>
              </a:lnSpc>
              <a:spcBef>
                <a:spcPts val="0"/>
              </a:spcBef>
              <a:spcAft>
                <a:spcPts val="0"/>
              </a:spcAft>
              <a:buFontTx/>
              <a:buNone/>
            </a:pPr>
            <a:r>
              <a:rPr lang="pt-BR" sz="4400" b="1" dirty="0" err="1" smtClean="0">
                <a:solidFill>
                  <a:srgbClr val="C00000"/>
                </a:solidFill>
              </a:rPr>
              <a:t>They</a:t>
            </a:r>
            <a:endParaRPr lang="pt-BR" sz="4400" b="1" dirty="0">
              <a:solidFill>
                <a:srgbClr val="C00000"/>
              </a:solidFill>
            </a:endParaRPr>
          </a:p>
        </p:txBody>
      </p:sp>
      <p:sp>
        <p:nvSpPr>
          <p:cNvPr id="19" name="Rectángulo 18"/>
          <p:cNvSpPr/>
          <p:nvPr/>
        </p:nvSpPr>
        <p:spPr>
          <a:xfrm>
            <a:off x="571637" y="110621"/>
            <a:ext cx="6834756" cy="707886"/>
          </a:xfrm>
          <a:prstGeom prst="rect">
            <a:avLst/>
          </a:prstGeom>
        </p:spPr>
        <p:txBody>
          <a:bodyPr wrap="none">
            <a:spAutoFit/>
          </a:bodyPr>
          <a:lstStyle/>
          <a:p>
            <a:pPr>
              <a:buFontTx/>
              <a:buNone/>
            </a:pPr>
            <a:r>
              <a:rPr lang="pt-BR" sz="4000" b="1" dirty="0" smtClean="0">
                <a:solidFill>
                  <a:srgbClr val="0070C0"/>
                </a:solidFill>
              </a:rPr>
              <a:t> </a:t>
            </a:r>
            <a:r>
              <a:rPr lang="pt-BR" sz="4000" b="1" dirty="0" err="1" smtClean="0">
                <a:solidFill>
                  <a:srgbClr val="0070C0"/>
                </a:solidFill>
              </a:rPr>
              <a:t>Where</a:t>
            </a:r>
            <a:r>
              <a:rPr lang="pt-BR" sz="4000" b="1" dirty="0" smtClean="0">
                <a:solidFill>
                  <a:srgbClr val="0070C0"/>
                </a:solidFill>
              </a:rPr>
              <a:t> </a:t>
            </a:r>
            <a:r>
              <a:rPr lang="pt-BR" sz="4000" b="1" dirty="0" err="1" smtClean="0">
                <a:solidFill>
                  <a:srgbClr val="0070C0"/>
                </a:solidFill>
              </a:rPr>
              <a:t>were</a:t>
            </a:r>
            <a:r>
              <a:rPr lang="pt-BR" sz="4000" b="1" dirty="0" smtClean="0">
                <a:solidFill>
                  <a:srgbClr val="0070C0"/>
                </a:solidFill>
              </a:rPr>
              <a:t> </a:t>
            </a:r>
            <a:r>
              <a:rPr lang="pt-BR" sz="4000" b="1" dirty="0" err="1" smtClean="0">
                <a:solidFill>
                  <a:srgbClr val="0070C0"/>
                </a:solidFill>
              </a:rPr>
              <a:t>we</a:t>
            </a:r>
            <a:r>
              <a:rPr lang="pt-BR" sz="4000" b="1" dirty="0" smtClean="0">
                <a:solidFill>
                  <a:srgbClr val="0070C0"/>
                </a:solidFill>
              </a:rPr>
              <a:t> </a:t>
            </a:r>
            <a:r>
              <a:rPr lang="pt-BR" sz="4000" b="1" dirty="0" err="1" smtClean="0">
                <a:solidFill>
                  <a:srgbClr val="0070C0"/>
                </a:solidFill>
              </a:rPr>
              <a:t>yesterday</a:t>
            </a:r>
            <a:r>
              <a:rPr lang="pt-BR" sz="4000" b="1" dirty="0" smtClean="0">
                <a:solidFill>
                  <a:srgbClr val="0070C0"/>
                </a:solidFill>
              </a:rPr>
              <a:t> ?</a:t>
            </a:r>
          </a:p>
        </p:txBody>
      </p:sp>
      <p:sp>
        <p:nvSpPr>
          <p:cNvPr id="20" name="Text Box 9"/>
          <p:cNvSpPr txBox="1">
            <a:spLocks noChangeArrowheads="1"/>
          </p:cNvSpPr>
          <p:nvPr/>
        </p:nvSpPr>
        <p:spPr bwMode="auto">
          <a:xfrm>
            <a:off x="3959757" y="4986873"/>
            <a:ext cx="64770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pt-BR" sz="4400" b="1" dirty="0" err="1">
                <a:solidFill>
                  <a:srgbClr val="C00000"/>
                </a:solidFill>
              </a:rPr>
              <a:t>at</a:t>
            </a:r>
            <a:r>
              <a:rPr lang="pt-BR" sz="4400" b="1" dirty="0">
                <a:solidFill>
                  <a:srgbClr val="C00000"/>
                </a:solidFill>
              </a:rPr>
              <a:t> </a:t>
            </a:r>
            <a:r>
              <a:rPr lang="pt-BR" sz="4400" b="1" dirty="0" err="1">
                <a:solidFill>
                  <a:srgbClr val="C00000"/>
                </a:solidFill>
              </a:rPr>
              <a:t>the</a:t>
            </a:r>
            <a:r>
              <a:rPr lang="pt-BR" sz="4400" b="1" dirty="0">
                <a:solidFill>
                  <a:srgbClr val="C00000"/>
                </a:solidFill>
              </a:rPr>
              <a:t> </a:t>
            </a:r>
            <a:r>
              <a:rPr lang="pt-BR" sz="4400" b="1" dirty="0" err="1">
                <a:solidFill>
                  <a:srgbClr val="C00000"/>
                </a:solidFill>
              </a:rPr>
              <a:t>airport</a:t>
            </a:r>
            <a:r>
              <a:rPr lang="pt-BR" sz="4400" b="1" dirty="0">
                <a:solidFill>
                  <a:srgbClr val="C00000"/>
                </a:solidFill>
              </a:rPr>
              <a:t>.</a:t>
            </a:r>
          </a:p>
        </p:txBody>
      </p:sp>
      <p:sp>
        <p:nvSpPr>
          <p:cNvPr id="21" name="Text Box 10"/>
          <p:cNvSpPr txBox="1">
            <a:spLocks noChangeArrowheads="1"/>
          </p:cNvSpPr>
          <p:nvPr/>
        </p:nvSpPr>
        <p:spPr bwMode="auto">
          <a:xfrm>
            <a:off x="3959757" y="4301868"/>
            <a:ext cx="68580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pt-BR" sz="4400" b="1" dirty="0" err="1">
                <a:solidFill>
                  <a:srgbClr val="C00000"/>
                </a:solidFill>
              </a:rPr>
              <a:t>at</a:t>
            </a:r>
            <a:r>
              <a:rPr lang="pt-BR" sz="4400" b="1" dirty="0">
                <a:solidFill>
                  <a:srgbClr val="C00000"/>
                </a:solidFill>
              </a:rPr>
              <a:t> </a:t>
            </a:r>
            <a:r>
              <a:rPr lang="pt-BR" sz="4400" b="1" dirty="0" err="1">
                <a:solidFill>
                  <a:srgbClr val="C00000"/>
                </a:solidFill>
              </a:rPr>
              <a:t>the</a:t>
            </a:r>
            <a:r>
              <a:rPr lang="pt-BR" sz="4400" b="1" dirty="0">
                <a:solidFill>
                  <a:srgbClr val="C00000"/>
                </a:solidFill>
              </a:rPr>
              <a:t> cinema.</a:t>
            </a:r>
          </a:p>
        </p:txBody>
      </p:sp>
      <p:grpSp>
        <p:nvGrpSpPr>
          <p:cNvPr id="23" name="Grupo 22"/>
          <p:cNvGrpSpPr/>
          <p:nvPr/>
        </p:nvGrpSpPr>
        <p:grpSpPr>
          <a:xfrm>
            <a:off x="8250594" y="1506270"/>
            <a:ext cx="3149058" cy="3620615"/>
            <a:chOff x="8589359" y="766924"/>
            <a:chExt cx="3149058" cy="3620615"/>
          </a:xfrm>
        </p:grpSpPr>
        <p:sp>
          <p:nvSpPr>
            <p:cNvPr id="3" name="Más 2"/>
            <p:cNvSpPr/>
            <p:nvPr/>
          </p:nvSpPr>
          <p:spPr>
            <a:xfrm>
              <a:off x="8589359" y="766924"/>
              <a:ext cx="3149058" cy="314905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Rectángulo 21"/>
            <p:cNvSpPr/>
            <p:nvPr/>
          </p:nvSpPr>
          <p:spPr>
            <a:xfrm>
              <a:off x="8962404" y="3464209"/>
              <a:ext cx="2402967" cy="923330"/>
            </a:xfrm>
            <a:prstGeom prst="rect">
              <a:avLst/>
            </a:prstGeom>
            <a:noFill/>
          </p:spPr>
          <p:txBody>
            <a:bodyPr wrap="none" lIns="91440" tIns="45720" rIns="91440" bIns="45720">
              <a:spAutoFit/>
            </a:bodyPr>
            <a:lstStyle/>
            <a:p>
              <a:pPr algn="ctr"/>
              <a:r>
                <a:rPr lang="es-ES" sz="5400" b="1" dirty="0" smtClean="0">
                  <a:ln w="22225">
                    <a:solidFill>
                      <a:schemeClr val="accent2"/>
                    </a:solidFill>
                    <a:prstDash val="solid"/>
                  </a:ln>
                  <a:solidFill>
                    <a:schemeClr val="accent2">
                      <a:lumMod val="40000"/>
                      <a:lumOff val="60000"/>
                    </a:schemeClr>
                  </a:solidFill>
                </a:rPr>
                <a:t>Positive</a:t>
              </a:r>
              <a:endParaRPr lang="es-ES" sz="5400" b="1" cap="none" spc="0" dirty="0">
                <a:ln w="22225">
                  <a:solidFill>
                    <a:schemeClr val="accent2"/>
                  </a:solidFill>
                  <a:prstDash val="solid"/>
                </a:ln>
                <a:solidFill>
                  <a:schemeClr val="accent2">
                    <a:lumMod val="40000"/>
                    <a:lumOff val="60000"/>
                  </a:schemeClr>
                </a:solidFill>
                <a:effectLst/>
              </a:endParaRPr>
            </a:p>
          </p:txBody>
        </p:sp>
      </p:grpSp>
    </p:spTree>
    <p:extLst>
      <p:ext uri="{BB962C8B-B14F-4D97-AF65-F5344CB8AC3E}">
        <p14:creationId xmlns:p14="http://schemas.microsoft.com/office/powerpoint/2010/main" val="386172924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additive="base">
                                        <p:cTn id="7"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xEl>
                                              <p:pRg st="1" end="1"/>
                                            </p:txEl>
                                          </p:spTgt>
                                        </p:tgtEl>
                                        <p:attrNameLst>
                                          <p:attrName>style.visibility</p:attrName>
                                        </p:attrNameLst>
                                      </p:cBhvr>
                                      <p:to>
                                        <p:strVal val="visible"/>
                                      </p:to>
                                    </p:set>
                                    <p:anim calcmode="lin" valueType="num">
                                      <p:cBhvr additive="base">
                                        <p:cTn id="12" dur="500" fill="hold"/>
                                        <p:tgtEl>
                                          <p:spTgt spid="18">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8">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8">
                                            <p:txEl>
                                              <p:pRg st="2" end="2"/>
                                            </p:txEl>
                                          </p:spTgt>
                                        </p:tgtEl>
                                        <p:attrNameLst>
                                          <p:attrName>style.visibility</p:attrName>
                                        </p:attrNameLst>
                                      </p:cBhvr>
                                      <p:to>
                                        <p:strVal val="visible"/>
                                      </p:to>
                                    </p:set>
                                    <p:anim calcmode="lin" valueType="num">
                                      <p:cBhvr additive="base">
                                        <p:cTn id="17" dur="500" fill="hold"/>
                                        <p:tgtEl>
                                          <p:spTgt spid="1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8">
                                            <p:txEl>
                                              <p:pRg st="3" end="3"/>
                                            </p:txEl>
                                          </p:spTgt>
                                        </p:tgtEl>
                                        <p:attrNameLst>
                                          <p:attrName>style.visibility</p:attrName>
                                        </p:attrNameLst>
                                      </p:cBhvr>
                                      <p:to>
                                        <p:strVal val="visible"/>
                                      </p:to>
                                    </p:set>
                                    <p:anim calcmode="lin" valueType="num">
                                      <p:cBhvr additive="base">
                                        <p:cTn id="22" dur="500" fill="hold"/>
                                        <p:tgtEl>
                                          <p:spTgt spid="18">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8">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8">
                                            <p:txEl>
                                              <p:pRg st="4" end="4"/>
                                            </p:txEl>
                                          </p:spTgt>
                                        </p:tgtEl>
                                        <p:attrNameLst>
                                          <p:attrName>style.visibility</p:attrName>
                                        </p:attrNameLst>
                                      </p:cBhvr>
                                      <p:to>
                                        <p:strVal val="visible"/>
                                      </p:to>
                                    </p:set>
                                    <p:anim calcmode="lin" valueType="num">
                                      <p:cBhvr additive="base">
                                        <p:cTn id="27" dur="500" fill="hold"/>
                                        <p:tgtEl>
                                          <p:spTgt spid="18">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8">
                                            <p:txEl>
                                              <p:pRg st="4" end="4"/>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8">
                                            <p:txEl>
                                              <p:pRg st="5" end="5"/>
                                            </p:txEl>
                                          </p:spTgt>
                                        </p:tgtEl>
                                        <p:attrNameLst>
                                          <p:attrName>style.visibility</p:attrName>
                                        </p:attrNameLst>
                                      </p:cBhvr>
                                      <p:to>
                                        <p:strVal val="visible"/>
                                      </p:to>
                                    </p:set>
                                    <p:anim calcmode="lin" valueType="num">
                                      <p:cBhvr additive="base">
                                        <p:cTn id="32" dur="500" fill="hold"/>
                                        <p:tgtEl>
                                          <p:spTgt spid="18">
                                            <p:txEl>
                                              <p:pRg st="5" end="5"/>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8">
                                            <p:txEl>
                                              <p:pRg st="5" end="5"/>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8">
                                            <p:txEl>
                                              <p:pRg st="6" end="6"/>
                                            </p:txEl>
                                          </p:spTgt>
                                        </p:tgtEl>
                                        <p:attrNameLst>
                                          <p:attrName>style.visibility</p:attrName>
                                        </p:attrNameLst>
                                      </p:cBhvr>
                                      <p:to>
                                        <p:strVal val="visible"/>
                                      </p:to>
                                    </p:set>
                                    <p:anim calcmode="lin" valueType="num">
                                      <p:cBhvr additive="base">
                                        <p:cTn id="37" dur="500" fill="hold"/>
                                        <p:tgtEl>
                                          <p:spTgt spid="18">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8">
                                            <p:txEl>
                                              <p:pRg st="6" end="6"/>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18">
                                            <p:txEl>
                                              <p:pRg st="7" end="7"/>
                                            </p:txEl>
                                          </p:spTgt>
                                        </p:tgtEl>
                                        <p:attrNameLst>
                                          <p:attrName>style.visibility</p:attrName>
                                        </p:attrNameLst>
                                      </p:cBhvr>
                                      <p:to>
                                        <p:strVal val="visible"/>
                                      </p:to>
                                    </p:set>
                                    <p:anim calcmode="lin" valueType="num">
                                      <p:cBhvr additive="base">
                                        <p:cTn id="42" dur="500" fill="hold"/>
                                        <p:tgtEl>
                                          <p:spTgt spid="18">
                                            <p:txEl>
                                              <p:pRg st="7" end="7"/>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8">
                                            <p:txEl>
                                              <p:pRg st="7" end="7"/>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1" presetClass="entr" presetSubtype="0" fill="hold" grpId="0" nodeType="afterEffect">
                                  <p:stCondLst>
                                    <p:cond delay="500"/>
                                  </p:stCondLst>
                                  <p:childTnLst>
                                    <p:set>
                                      <p:cBhvr>
                                        <p:cTn id="46" dur="1" fill="hold">
                                          <p:stCondLst>
                                            <p:cond delay="0"/>
                                          </p:stCondLst>
                                        </p:cTn>
                                        <p:tgtEl>
                                          <p:spTgt spid="9"/>
                                        </p:tgtEl>
                                        <p:attrNameLst>
                                          <p:attrName>style.visibility</p:attrName>
                                        </p:attrNameLst>
                                      </p:cBhvr>
                                      <p:to>
                                        <p:strVal val="visible"/>
                                      </p:to>
                                    </p:set>
                                  </p:childTnLst>
                                </p:cTn>
                              </p:par>
                            </p:childTnLst>
                          </p:cTn>
                        </p:par>
                        <p:par>
                          <p:cTn id="47" fill="hold">
                            <p:stCondLst>
                              <p:cond delay="4500"/>
                            </p:stCondLst>
                            <p:childTnLst>
                              <p:par>
                                <p:cTn id="48" presetID="1" presetClass="entr" presetSubtype="0" fill="hold" grpId="0" nodeType="afterEffect">
                                  <p:stCondLst>
                                    <p:cond delay="500"/>
                                  </p:stCondLst>
                                  <p:childTnLst>
                                    <p:set>
                                      <p:cBhvr>
                                        <p:cTn id="49" dur="1" fill="hold">
                                          <p:stCondLst>
                                            <p:cond delay="0"/>
                                          </p:stCondLst>
                                        </p:cTn>
                                        <p:tgtEl>
                                          <p:spTgt spid="10"/>
                                        </p:tgtEl>
                                        <p:attrNameLst>
                                          <p:attrName>style.visibility</p:attrName>
                                        </p:attrNameLst>
                                      </p:cBhvr>
                                      <p:to>
                                        <p:strVal val="visible"/>
                                      </p:to>
                                    </p:set>
                                  </p:childTnLst>
                                </p:cTn>
                              </p:par>
                            </p:childTnLst>
                          </p:cTn>
                        </p:par>
                        <p:par>
                          <p:cTn id="50" fill="hold">
                            <p:stCondLst>
                              <p:cond delay="5000"/>
                            </p:stCondLst>
                            <p:childTnLst>
                              <p:par>
                                <p:cTn id="51" presetID="1" presetClass="entr" presetSubtype="0" fill="hold" grpId="0" nodeType="afterEffect">
                                  <p:stCondLst>
                                    <p:cond delay="500"/>
                                  </p:stCondLst>
                                  <p:childTnLst>
                                    <p:set>
                                      <p:cBhvr>
                                        <p:cTn id="52" dur="1" fill="hold">
                                          <p:stCondLst>
                                            <p:cond delay="0"/>
                                          </p:stCondLst>
                                        </p:cTn>
                                        <p:tgtEl>
                                          <p:spTgt spid="11"/>
                                        </p:tgtEl>
                                        <p:attrNameLst>
                                          <p:attrName>style.visibility</p:attrName>
                                        </p:attrNameLst>
                                      </p:cBhvr>
                                      <p:to>
                                        <p:strVal val="visible"/>
                                      </p:to>
                                    </p:set>
                                  </p:childTnLst>
                                </p:cTn>
                              </p:par>
                            </p:childTnLst>
                          </p:cTn>
                        </p:par>
                        <p:par>
                          <p:cTn id="53" fill="hold">
                            <p:stCondLst>
                              <p:cond delay="5500"/>
                            </p:stCondLst>
                            <p:childTnLst>
                              <p:par>
                                <p:cTn id="54" presetID="1" presetClass="entr" presetSubtype="0" fill="hold" grpId="0" nodeType="afterEffect">
                                  <p:stCondLst>
                                    <p:cond delay="500"/>
                                  </p:stCondLst>
                                  <p:childTnLst>
                                    <p:set>
                                      <p:cBhvr>
                                        <p:cTn id="55" dur="1" fill="hold">
                                          <p:stCondLst>
                                            <p:cond delay="0"/>
                                          </p:stCondLst>
                                        </p:cTn>
                                        <p:tgtEl>
                                          <p:spTgt spid="16"/>
                                        </p:tgtEl>
                                        <p:attrNameLst>
                                          <p:attrName>style.visibility</p:attrName>
                                        </p:attrNameLst>
                                      </p:cBhvr>
                                      <p:to>
                                        <p:strVal val="visible"/>
                                      </p:to>
                                    </p:set>
                                  </p:childTnLst>
                                </p:cTn>
                              </p:par>
                            </p:childTnLst>
                          </p:cTn>
                        </p:par>
                        <p:par>
                          <p:cTn id="56" fill="hold">
                            <p:stCondLst>
                              <p:cond delay="6000"/>
                            </p:stCondLst>
                            <p:childTnLst>
                              <p:par>
                                <p:cTn id="57" presetID="1" presetClass="entr" presetSubtype="0" fill="hold" grpId="0" nodeType="afterEffect">
                                  <p:stCondLst>
                                    <p:cond delay="500"/>
                                  </p:stCondLst>
                                  <p:childTnLst>
                                    <p:set>
                                      <p:cBhvr>
                                        <p:cTn id="58" dur="1" fill="hold">
                                          <p:stCondLst>
                                            <p:cond delay="0"/>
                                          </p:stCondLst>
                                        </p:cTn>
                                        <p:tgtEl>
                                          <p:spTgt spid="12"/>
                                        </p:tgtEl>
                                        <p:attrNameLst>
                                          <p:attrName>style.visibility</p:attrName>
                                        </p:attrNameLst>
                                      </p:cBhvr>
                                      <p:to>
                                        <p:strVal val="visible"/>
                                      </p:to>
                                    </p:set>
                                  </p:childTnLst>
                                </p:cTn>
                              </p:par>
                            </p:childTnLst>
                          </p:cTn>
                        </p:par>
                        <p:par>
                          <p:cTn id="59" fill="hold">
                            <p:stCondLst>
                              <p:cond delay="6500"/>
                            </p:stCondLst>
                            <p:childTnLst>
                              <p:par>
                                <p:cTn id="60" presetID="1" presetClass="entr" presetSubtype="0" fill="hold" grpId="0" nodeType="afterEffect">
                                  <p:stCondLst>
                                    <p:cond delay="500"/>
                                  </p:stCondLst>
                                  <p:childTnLst>
                                    <p:set>
                                      <p:cBhvr>
                                        <p:cTn id="61" dur="1" fill="hold">
                                          <p:stCondLst>
                                            <p:cond delay="0"/>
                                          </p:stCondLst>
                                        </p:cTn>
                                        <p:tgtEl>
                                          <p:spTgt spid="13"/>
                                        </p:tgtEl>
                                        <p:attrNameLst>
                                          <p:attrName>style.visibility</p:attrName>
                                        </p:attrNameLst>
                                      </p:cBhvr>
                                      <p:to>
                                        <p:strVal val="visible"/>
                                      </p:to>
                                    </p:set>
                                  </p:childTnLst>
                                </p:cTn>
                              </p:par>
                            </p:childTnLst>
                          </p:cTn>
                        </p:par>
                        <p:par>
                          <p:cTn id="62" fill="hold">
                            <p:stCondLst>
                              <p:cond delay="7000"/>
                            </p:stCondLst>
                            <p:childTnLst>
                              <p:par>
                                <p:cTn id="63" presetID="1" presetClass="entr" presetSubtype="0" fill="hold" grpId="0" nodeType="afterEffect">
                                  <p:stCondLst>
                                    <p:cond delay="500"/>
                                  </p:stCondLst>
                                  <p:childTnLst>
                                    <p:set>
                                      <p:cBhvr>
                                        <p:cTn id="64" dur="1" fill="hold">
                                          <p:stCondLst>
                                            <p:cond delay="0"/>
                                          </p:stCondLst>
                                        </p:cTn>
                                        <p:tgtEl>
                                          <p:spTgt spid="14"/>
                                        </p:tgtEl>
                                        <p:attrNameLst>
                                          <p:attrName>style.visibility</p:attrName>
                                        </p:attrNameLst>
                                      </p:cBhvr>
                                      <p:to>
                                        <p:strVal val="visible"/>
                                      </p:to>
                                    </p:set>
                                  </p:childTnLst>
                                </p:cTn>
                              </p:par>
                            </p:childTnLst>
                          </p:cTn>
                        </p:par>
                        <p:par>
                          <p:cTn id="65" fill="hold">
                            <p:stCondLst>
                              <p:cond delay="7500"/>
                            </p:stCondLst>
                            <p:childTnLst>
                              <p:par>
                                <p:cTn id="66" presetID="1" presetClass="entr" presetSubtype="0" fill="hold" grpId="0" nodeType="afterEffect">
                                  <p:stCondLst>
                                    <p:cond delay="500"/>
                                  </p:stCondLst>
                                  <p:childTnLst>
                                    <p:set>
                                      <p:cBhvr>
                                        <p:cTn id="67" dur="1" fill="hold">
                                          <p:stCondLst>
                                            <p:cond delay="0"/>
                                          </p:stCondLst>
                                        </p:cTn>
                                        <p:tgtEl>
                                          <p:spTgt spid="15"/>
                                        </p:tgtEl>
                                        <p:attrNameLst>
                                          <p:attrName>style.visibility</p:attrName>
                                        </p:attrNameLst>
                                      </p:cBhvr>
                                      <p:to>
                                        <p:strVal val="visible"/>
                                      </p:to>
                                    </p:set>
                                  </p:childTnLst>
                                </p:cTn>
                              </p:par>
                            </p:childTnLst>
                          </p:cTn>
                        </p:par>
                        <p:par>
                          <p:cTn id="68" fill="hold">
                            <p:stCondLst>
                              <p:cond delay="8000"/>
                            </p:stCondLst>
                            <p:childTnLst>
                              <p:par>
                                <p:cTn id="69" presetID="2" presetClass="entr" presetSubtype="2" fill="hold" grpId="0" nodeType="afterEffect">
                                  <p:stCondLst>
                                    <p:cond delay="0"/>
                                  </p:stCondLst>
                                  <p:childTnLst>
                                    <p:set>
                                      <p:cBhvr>
                                        <p:cTn id="70" dur="1" fill="hold">
                                          <p:stCondLst>
                                            <p:cond delay="0"/>
                                          </p:stCondLst>
                                        </p:cTn>
                                        <p:tgtEl>
                                          <p:spTgt spid="4"/>
                                        </p:tgtEl>
                                        <p:attrNameLst>
                                          <p:attrName>style.visibility</p:attrName>
                                        </p:attrNameLst>
                                      </p:cBhvr>
                                      <p:to>
                                        <p:strVal val="visible"/>
                                      </p:to>
                                    </p:set>
                                    <p:anim calcmode="lin" valueType="num">
                                      <p:cBhvr additive="base">
                                        <p:cTn id="71" dur="500" fill="hold"/>
                                        <p:tgtEl>
                                          <p:spTgt spid="4"/>
                                        </p:tgtEl>
                                        <p:attrNameLst>
                                          <p:attrName>ppt_x</p:attrName>
                                        </p:attrNameLst>
                                      </p:cBhvr>
                                      <p:tavLst>
                                        <p:tav tm="0">
                                          <p:val>
                                            <p:strVal val="1+#ppt_w/2"/>
                                          </p:val>
                                        </p:tav>
                                        <p:tav tm="100000">
                                          <p:val>
                                            <p:strVal val="#ppt_x"/>
                                          </p:val>
                                        </p:tav>
                                      </p:tavLst>
                                    </p:anim>
                                    <p:anim calcmode="lin" valueType="num">
                                      <p:cBhvr additive="base">
                                        <p:cTn id="72" dur="500" fill="hold"/>
                                        <p:tgtEl>
                                          <p:spTgt spid="4"/>
                                        </p:tgtEl>
                                        <p:attrNameLst>
                                          <p:attrName>ppt_y</p:attrName>
                                        </p:attrNameLst>
                                      </p:cBhvr>
                                      <p:tavLst>
                                        <p:tav tm="0">
                                          <p:val>
                                            <p:strVal val="#ppt_y"/>
                                          </p:val>
                                        </p:tav>
                                        <p:tav tm="100000">
                                          <p:val>
                                            <p:strVal val="#ppt_y"/>
                                          </p:val>
                                        </p:tav>
                                      </p:tavLst>
                                    </p:anim>
                                  </p:childTnLst>
                                </p:cTn>
                              </p:par>
                            </p:childTnLst>
                          </p:cTn>
                        </p:par>
                        <p:par>
                          <p:cTn id="73" fill="hold">
                            <p:stCondLst>
                              <p:cond delay="8500"/>
                            </p:stCondLst>
                            <p:childTnLst>
                              <p:par>
                                <p:cTn id="74" presetID="2" presetClass="entr" presetSubtype="2" fill="hold" grpId="0" nodeType="after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additive="base">
                                        <p:cTn id="76" dur="500" fill="hold"/>
                                        <p:tgtEl>
                                          <p:spTgt spid="5"/>
                                        </p:tgtEl>
                                        <p:attrNameLst>
                                          <p:attrName>ppt_x</p:attrName>
                                        </p:attrNameLst>
                                      </p:cBhvr>
                                      <p:tavLst>
                                        <p:tav tm="0">
                                          <p:val>
                                            <p:strVal val="1+#ppt_w/2"/>
                                          </p:val>
                                        </p:tav>
                                        <p:tav tm="100000">
                                          <p:val>
                                            <p:strVal val="#ppt_x"/>
                                          </p:val>
                                        </p:tav>
                                      </p:tavLst>
                                    </p:anim>
                                    <p:anim calcmode="lin" valueType="num">
                                      <p:cBhvr additive="base">
                                        <p:cTn id="77" dur="500" fill="hold"/>
                                        <p:tgtEl>
                                          <p:spTgt spid="5"/>
                                        </p:tgtEl>
                                        <p:attrNameLst>
                                          <p:attrName>ppt_y</p:attrName>
                                        </p:attrNameLst>
                                      </p:cBhvr>
                                      <p:tavLst>
                                        <p:tav tm="0">
                                          <p:val>
                                            <p:strVal val="#ppt_y"/>
                                          </p:val>
                                        </p:tav>
                                        <p:tav tm="100000">
                                          <p:val>
                                            <p:strVal val="#ppt_y"/>
                                          </p:val>
                                        </p:tav>
                                      </p:tavLst>
                                    </p:anim>
                                  </p:childTnLst>
                                </p:cTn>
                              </p:par>
                            </p:childTnLst>
                          </p:cTn>
                        </p:par>
                        <p:par>
                          <p:cTn id="78" fill="hold">
                            <p:stCondLst>
                              <p:cond delay="9000"/>
                            </p:stCondLst>
                            <p:childTnLst>
                              <p:par>
                                <p:cTn id="79" presetID="2" presetClass="entr" presetSubtype="2"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 calcmode="lin" valueType="num">
                                      <p:cBhvr additive="base">
                                        <p:cTn id="81" dur="500" fill="hold"/>
                                        <p:tgtEl>
                                          <p:spTgt spid="6"/>
                                        </p:tgtEl>
                                        <p:attrNameLst>
                                          <p:attrName>ppt_x</p:attrName>
                                        </p:attrNameLst>
                                      </p:cBhvr>
                                      <p:tavLst>
                                        <p:tav tm="0">
                                          <p:val>
                                            <p:strVal val="1+#ppt_w/2"/>
                                          </p:val>
                                        </p:tav>
                                        <p:tav tm="100000">
                                          <p:val>
                                            <p:strVal val="#ppt_x"/>
                                          </p:val>
                                        </p:tav>
                                      </p:tavLst>
                                    </p:anim>
                                    <p:anim calcmode="lin" valueType="num">
                                      <p:cBhvr additive="base">
                                        <p:cTn id="82" dur="500" fill="hold"/>
                                        <p:tgtEl>
                                          <p:spTgt spid="6"/>
                                        </p:tgtEl>
                                        <p:attrNameLst>
                                          <p:attrName>ppt_y</p:attrName>
                                        </p:attrNameLst>
                                      </p:cBhvr>
                                      <p:tavLst>
                                        <p:tav tm="0">
                                          <p:val>
                                            <p:strVal val="#ppt_y"/>
                                          </p:val>
                                        </p:tav>
                                        <p:tav tm="100000">
                                          <p:val>
                                            <p:strVal val="#ppt_y"/>
                                          </p:val>
                                        </p:tav>
                                      </p:tavLst>
                                    </p:anim>
                                  </p:childTnLst>
                                </p:cTn>
                              </p:par>
                            </p:childTnLst>
                          </p:cTn>
                        </p:par>
                        <p:par>
                          <p:cTn id="83" fill="hold">
                            <p:stCondLst>
                              <p:cond delay="9500"/>
                            </p:stCondLst>
                            <p:childTnLst>
                              <p:par>
                                <p:cTn id="84" presetID="2" presetClass="entr" presetSubtype="2" fill="hold" grpId="0" nodeType="afterEffect">
                                  <p:stCondLst>
                                    <p:cond delay="0"/>
                                  </p:stCondLst>
                                  <p:childTnLst>
                                    <p:set>
                                      <p:cBhvr>
                                        <p:cTn id="85" dur="1" fill="hold">
                                          <p:stCondLst>
                                            <p:cond delay="0"/>
                                          </p:stCondLst>
                                        </p:cTn>
                                        <p:tgtEl>
                                          <p:spTgt spid="17"/>
                                        </p:tgtEl>
                                        <p:attrNameLst>
                                          <p:attrName>style.visibility</p:attrName>
                                        </p:attrNameLst>
                                      </p:cBhvr>
                                      <p:to>
                                        <p:strVal val="visible"/>
                                      </p:to>
                                    </p:set>
                                    <p:anim calcmode="lin" valueType="num">
                                      <p:cBhvr additive="base">
                                        <p:cTn id="86" dur="500" fill="hold"/>
                                        <p:tgtEl>
                                          <p:spTgt spid="17"/>
                                        </p:tgtEl>
                                        <p:attrNameLst>
                                          <p:attrName>ppt_x</p:attrName>
                                        </p:attrNameLst>
                                      </p:cBhvr>
                                      <p:tavLst>
                                        <p:tav tm="0">
                                          <p:val>
                                            <p:strVal val="1+#ppt_w/2"/>
                                          </p:val>
                                        </p:tav>
                                        <p:tav tm="100000">
                                          <p:val>
                                            <p:strVal val="#ppt_x"/>
                                          </p:val>
                                        </p:tav>
                                      </p:tavLst>
                                    </p:anim>
                                    <p:anim calcmode="lin" valueType="num">
                                      <p:cBhvr additive="base">
                                        <p:cTn id="87" dur="500" fill="hold"/>
                                        <p:tgtEl>
                                          <p:spTgt spid="17"/>
                                        </p:tgtEl>
                                        <p:attrNameLst>
                                          <p:attrName>ppt_y</p:attrName>
                                        </p:attrNameLst>
                                      </p:cBhvr>
                                      <p:tavLst>
                                        <p:tav tm="0">
                                          <p:val>
                                            <p:strVal val="#ppt_y"/>
                                          </p:val>
                                        </p:tav>
                                        <p:tav tm="100000">
                                          <p:val>
                                            <p:strVal val="#ppt_y"/>
                                          </p:val>
                                        </p:tav>
                                      </p:tavLst>
                                    </p:anim>
                                  </p:childTnLst>
                                </p:cTn>
                              </p:par>
                            </p:childTnLst>
                          </p:cTn>
                        </p:par>
                        <p:par>
                          <p:cTn id="88" fill="hold">
                            <p:stCondLst>
                              <p:cond delay="10000"/>
                            </p:stCondLst>
                            <p:childTnLst>
                              <p:par>
                                <p:cTn id="89" presetID="2" presetClass="entr" presetSubtype="2" fill="hold" grpId="0" nodeType="afterEffect">
                                  <p:stCondLst>
                                    <p:cond delay="0"/>
                                  </p:stCondLst>
                                  <p:childTnLst>
                                    <p:set>
                                      <p:cBhvr>
                                        <p:cTn id="90" dur="1" fill="hold">
                                          <p:stCondLst>
                                            <p:cond delay="0"/>
                                          </p:stCondLst>
                                        </p:cTn>
                                        <p:tgtEl>
                                          <p:spTgt spid="7"/>
                                        </p:tgtEl>
                                        <p:attrNameLst>
                                          <p:attrName>style.visibility</p:attrName>
                                        </p:attrNameLst>
                                      </p:cBhvr>
                                      <p:to>
                                        <p:strVal val="visible"/>
                                      </p:to>
                                    </p:set>
                                    <p:anim calcmode="lin" valueType="num">
                                      <p:cBhvr additive="base">
                                        <p:cTn id="91" dur="500" fill="hold"/>
                                        <p:tgtEl>
                                          <p:spTgt spid="7"/>
                                        </p:tgtEl>
                                        <p:attrNameLst>
                                          <p:attrName>ppt_x</p:attrName>
                                        </p:attrNameLst>
                                      </p:cBhvr>
                                      <p:tavLst>
                                        <p:tav tm="0">
                                          <p:val>
                                            <p:strVal val="1+#ppt_w/2"/>
                                          </p:val>
                                        </p:tav>
                                        <p:tav tm="100000">
                                          <p:val>
                                            <p:strVal val="#ppt_x"/>
                                          </p:val>
                                        </p:tav>
                                      </p:tavLst>
                                    </p:anim>
                                    <p:anim calcmode="lin" valueType="num">
                                      <p:cBhvr additive="base">
                                        <p:cTn id="92" dur="500" fill="hold"/>
                                        <p:tgtEl>
                                          <p:spTgt spid="7"/>
                                        </p:tgtEl>
                                        <p:attrNameLst>
                                          <p:attrName>ppt_y</p:attrName>
                                        </p:attrNameLst>
                                      </p:cBhvr>
                                      <p:tavLst>
                                        <p:tav tm="0">
                                          <p:val>
                                            <p:strVal val="#ppt_y"/>
                                          </p:val>
                                        </p:tav>
                                        <p:tav tm="100000">
                                          <p:val>
                                            <p:strVal val="#ppt_y"/>
                                          </p:val>
                                        </p:tav>
                                      </p:tavLst>
                                    </p:anim>
                                  </p:childTnLst>
                                </p:cTn>
                              </p:par>
                            </p:childTnLst>
                          </p:cTn>
                        </p:par>
                        <p:par>
                          <p:cTn id="93" fill="hold">
                            <p:stCondLst>
                              <p:cond delay="10500"/>
                            </p:stCondLst>
                            <p:childTnLst>
                              <p:par>
                                <p:cTn id="94" presetID="2" presetClass="entr" presetSubtype="2" fill="hold" grpId="0" nodeType="afterEffect">
                                  <p:stCondLst>
                                    <p:cond delay="0"/>
                                  </p:stCondLst>
                                  <p:childTnLst>
                                    <p:set>
                                      <p:cBhvr>
                                        <p:cTn id="95" dur="1" fill="hold">
                                          <p:stCondLst>
                                            <p:cond delay="0"/>
                                          </p:stCondLst>
                                        </p:cTn>
                                        <p:tgtEl>
                                          <p:spTgt spid="21"/>
                                        </p:tgtEl>
                                        <p:attrNameLst>
                                          <p:attrName>style.visibility</p:attrName>
                                        </p:attrNameLst>
                                      </p:cBhvr>
                                      <p:to>
                                        <p:strVal val="visible"/>
                                      </p:to>
                                    </p:set>
                                    <p:anim calcmode="lin" valueType="num">
                                      <p:cBhvr additive="base">
                                        <p:cTn id="96" dur="500" fill="hold"/>
                                        <p:tgtEl>
                                          <p:spTgt spid="21"/>
                                        </p:tgtEl>
                                        <p:attrNameLst>
                                          <p:attrName>ppt_x</p:attrName>
                                        </p:attrNameLst>
                                      </p:cBhvr>
                                      <p:tavLst>
                                        <p:tav tm="0">
                                          <p:val>
                                            <p:strVal val="1+#ppt_w/2"/>
                                          </p:val>
                                        </p:tav>
                                        <p:tav tm="100000">
                                          <p:val>
                                            <p:strVal val="#ppt_x"/>
                                          </p:val>
                                        </p:tav>
                                      </p:tavLst>
                                    </p:anim>
                                    <p:anim calcmode="lin" valueType="num">
                                      <p:cBhvr additive="base">
                                        <p:cTn id="97" dur="500" fill="hold"/>
                                        <p:tgtEl>
                                          <p:spTgt spid="21"/>
                                        </p:tgtEl>
                                        <p:attrNameLst>
                                          <p:attrName>ppt_y</p:attrName>
                                        </p:attrNameLst>
                                      </p:cBhvr>
                                      <p:tavLst>
                                        <p:tav tm="0">
                                          <p:val>
                                            <p:strVal val="#ppt_y"/>
                                          </p:val>
                                        </p:tav>
                                        <p:tav tm="100000">
                                          <p:val>
                                            <p:strVal val="#ppt_y"/>
                                          </p:val>
                                        </p:tav>
                                      </p:tavLst>
                                    </p:anim>
                                  </p:childTnLst>
                                </p:cTn>
                              </p:par>
                            </p:childTnLst>
                          </p:cTn>
                        </p:par>
                        <p:par>
                          <p:cTn id="98" fill="hold">
                            <p:stCondLst>
                              <p:cond delay="11000"/>
                            </p:stCondLst>
                            <p:childTnLst>
                              <p:par>
                                <p:cTn id="99" presetID="2" presetClass="entr" presetSubtype="2" fill="hold" grpId="0" nodeType="afterEffect">
                                  <p:stCondLst>
                                    <p:cond delay="0"/>
                                  </p:stCondLst>
                                  <p:childTnLst>
                                    <p:set>
                                      <p:cBhvr>
                                        <p:cTn id="100" dur="1" fill="hold">
                                          <p:stCondLst>
                                            <p:cond delay="0"/>
                                          </p:stCondLst>
                                        </p:cTn>
                                        <p:tgtEl>
                                          <p:spTgt spid="20"/>
                                        </p:tgtEl>
                                        <p:attrNameLst>
                                          <p:attrName>style.visibility</p:attrName>
                                        </p:attrNameLst>
                                      </p:cBhvr>
                                      <p:to>
                                        <p:strVal val="visible"/>
                                      </p:to>
                                    </p:set>
                                    <p:anim calcmode="lin" valueType="num">
                                      <p:cBhvr additive="base">
                                        <p:cTn id="101" dur="500" fill="hold"/>
                                        <p:tgtEl>
                                          <p:spTgt spid="20"/>
                                        </p:tgtEl>
                                        <p:attrNameLst>
                                          <p:attrName>ppt_x</p:attrName>
                                        </p:attrNameLst>
                                      </p:cBhvr>
                                      <p:tavLst>
                                        <p:tav tm="0">
                                          <p:val>
                                            <p:strVal val="1+#ppt_w/2"/>
                                          </p:val>
                                        </p:tav>
                                        <p:tav tm="100000">
                                          <p:val>
                                            <p:strVal val="#ppt_x"/>
                                          </p:val>
                                        </p:tav>
                                      </p:tavLst>
                                    </p:anim>
                                    <p:anim calcmode="lin" valueType="num">
                                      <p:cBhvr additive="base">
                                        <p:cTn id="102" dur="500" fill="hold"/>
                                        <p:tgtEl>
                                          <p:spTgt spid="20"/>
                                        </p:tgtEl>
                                        <p:attrNameLst>
                                          <p:attrName>ppt_y</p:attrName>
                                        </p:attrNameLst>
                                      </p:cBhvr>
                                      <p:tavLst>
                                        <p:tav tm="0">
                                          <p:val>
                                            <p:strVal val="#ppt_y"/>
                                          </p:val>
                                        </p:tav>
                                        <p:tav tm="100000">
                                          <p:val>
                                            <p:strVal val="#ppt_y"/>
                                          </p:val>
                                        </p:tav>
                                      </p:tavLst>
                                    </p:anim>
                                  </p:childTnLst>
                                </p:cTn>
                              </p:par>
                            </p:childTnLst>
                          </p:cTn>
                        </p:par>
                        <p:par>
                          <p:cTn id="103" fill="hold">
                            <p:stCondLst>
                              <p:cond delay="11500"/>
                            </p:stCondLst>
                            <p:childTnLst>
                              <p:par>
                                <p:cTn id="104" presetID="2" presetClass="entr" presetSubtype="2" fill="hold" grpId="0" nodeType="afterEffect">
                                  <p:stCondLst>
                                    <p:cond delay="0"/>
                                  </p:stCondLst>
                                  <p:childTnLst>
                                    <p:set>
                                      <p:cBhvr>
                                        <p:cTn id="105" dur="1" fill="hold">
                                          <p:stCondLst>
                                            <p:cond delay="0"/>
                                          </p:stCondLst>
                                        </p:cTn>
                                        <p:tgtEl>
                                          <p:spTgt spid="8"/>
                                        </p:tgtEl>
                                        <p:attrNameLst>
                                          <p:attrName>style.visibility</p:attrName>
                                        </p:attrNameLst>
                                      </p:cBhvr>
                                      <p:to>
                                        <p:strVal val="visible"/>
                                      </p:to>
                                    </p:set>
                                    <p:anim calcmode="lin" valueType="num">
                                      <p:cBhvr additive="base">
                                        <p:cTn id="106" dur="500" fill="hold"/>
                                        <p:tgtEl>
                                          <p:spTgt spid="8"/>
                                        </p:tgtEl>
                                        <p:attrNameLst>
                                          <p:attrName>ppt_x</p:attrName>
                                        </p:attrNameLst>
                                      </p:cBhvr>
                                      <p:tavLst>
                                        <p:tav tm="0">
                                          <p:val>
                                            <p:strVal val="1+#ppt_w/2"/>
                                          </p:val>
                                        </p:tav>
                                        <p:tav tm="100000">
                                          <p:val>
                                            <p:strVal val="#ppt_x"/>
                                          </p:val>
                                        </p:tav>
                                      </p:tavLst>
                                    </p:anim>
                                    <p:anim calcmode="lin" valueType="num">
                                      <p:cBhvr additive="base">
                                        <p:cTn id="107"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build="p" advAuto="0"/>
      <p:bldP spid="20" grpId="0"/>
      <p:bldP spid="2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546100" y="215900"/>
            <a:ext cx="11087100" cy="6540500"/>
          </a:xfrm>
        </p:spPr>
        <p:txBody>
          <a:bodyPr>
            <a:noAutofit/>
          </a:bodyPr>
          <a:lstStyle/>
          <a:p>
            <a:pPr algn="ctr"/>
            <a:r>
              <a:rPr lang="es-MX" sz="9600" b="1" cap="none" spc="0" dirty="0" smtClean="0">
                <a:ln w="6600">
                  <a:solidFill>
                    <a:schemeClr val="accent2"/>
                  </a:solidFill>
                  <a:prstDash val="solid"/>
                </a:ln>
                <a:solidFill>
                  <a:srgbClr val="FFFFFF"/>
                </a:solidFill>
                <a:effectLst>
                  <a:outerShdw dist="38100" dir="2700000" algn="tl" rotWithShape="0">
                    <a:schemeClr val="accent2"/>
                  </a:outerShdw>
                </a:effectLst>
              </a:rPr>
              <a:t>Look at </a:t>
            </a:r>
            <a:r>
              <a:rPr lang="es-MX" sz="9600" b="1" cap="none" spc="0" dirty="0" err="1" smtClean="0">
                <a:ln w="6600">
                  <a:solidFill>
                    <a:schemeClr val="accent2"/>
                  </a:solidFill>
                  <a:prstDash val="solid"/>
                </a:ln>
                <a:solidFill>
                  <a:srgbClr val="FFFFFF"/>
                </a:solidFill>
                <a:effectLst>
                  <a:outerShdw dist="38100" dir="2700000" algn="tl" rotWithShape="0">
                    <a:schemeClr val="accent2"/>
                  </a:outerShdw>
                </a:effectLst>
              </a:rPr>
              <a:t>the</a:t>
            </a:r>
            <a:r>
              <a:rPr lang="es-MX" sz="96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MX" sz="9600" b="1" cap="none" spc="0" dirty="0" err="1" smtClean="0">
                <a:ln w="6600">
                  <a:solidFill>
                    <a:schemeClr val="accent2"/>
                  </a:solidFill>
                  <a:prstDash val="solid"/>
                </a:ln>
                <a:solidFill>
                  <a:srgbClr val="FFFFFF"/>
                </a:solidFill>
                <a:effectLst>
                  <a:outerShdw dist="38100" dir="2700000" algn="tl" rotWithShape="0">
                    <a:schemeClr val="accent2"/>
                  </a:outerShdw>
                </a:effectLst>
              </a:rPr>
              <a:t>pictures</a:t>
            </a:r>
            <a:r>
              <a:rPr lang="es-MX" sz="9600" b="1" cap="none" spc="0" dirty="0" smtClean="0">
                <a:ln w="6600">
                  <a:solidFill>
                    <a:schemeClr val="accent2"/>
                  </a:solidFill>
                  <a:prstDash val="solid"/>
                </a:ln>
                <a:solidFill>
                  <a:srgbClr val="FFFFFF"/>
                </a:solidFill>
                <a:effectLst>
                  <a:outerShdw dist="38100" dir="2700000" algn="tl" rotWithShape="0">
                    <a:schemeClr val="accent2"/>
                  </a:outerShdw>
                </a:effectLst>
              </a:rPr>
              <a:t> and describe </a:t>
            </a:r>
            <a:r>
              <a:rPr lang="es-MX" sz="9600" b="1" cap="none" spc="0" dirty="0" err="1" smtClean="0">
                <a:ln w="6600">
                  <a:solidFill>
                    <a:schemeClr val="accent2"/>
                  </a:solidFill>
                  <a:prstDash val="solid"/>
                </a:ln>
                <a:solidFill>
                  <a:srgbClr val="FFFFFF"/>
                </a:solidFill>
                <a:effectLst>
                  <a:outerShdw dist="38100" dir="2700000" algn="tl" rotWithShape="0">
                    <a:schemeClr val="accent2"/>
                  </a:outerShdw>
                </a:effectLst>
              </a:rPr>
              <a:t>them</a:t>
            </a:r>
            <a:r>
              <a:rPr lang="es-MX" sz="96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MX" sz="9600" b="1" cap="none" spc="0" dirty="0" err="1" smtClean="0">
                <a:ln w="6600">
                  <a:solidFill>
                    <a:schemeClr val="accent2"/>
                  </a:solidFill>
                  <a:prstDash val="solid"/>
                </a:ln>
                <a:solidFill>
                  <a:srgbClr val="FFFFFF"/>
                </a:solidFill>
                <a:effectLst>
                  <a:outerShdw dist="38100" dir="2700000" algn="tl" rotWithShape="0">
                    <a:schemeClr val="accent2"/>
                  </a:outerShdw>
                </a:effectLst>
              </a:rPr>
              <a:t>using</a:t>
            </a:r>
            <a:r>
              <a:rPr lang="es-MX" sz="9600" b="1" cap="none" spc="0" dirty="0" smtClean="0">
                <a:ln w="6600">
                  <a:solidFill>
                    <a:schemeClr val="accent2"/>
                  </a:solidFill>
                  <a:prstDash val="solid"/>
                </a:ln>
                <a:solidFill>
                  <a:srgbClr val="FFFFFF"/>
                </a:solidFill>
                <a:effectLst>
                  <a:outerShdw dist="38100" dir="2700000" algn="tl" rotWithShape="0">
                    <a:schemeClr val="accent2"/>
                  </a:outerShdw>
                </a:effectLst>
              </a:rPr>
              <a:t> </a:t>
            </a:r>
            <a:br>
              <a:rPr lang="es-MX" sz="9600" b="1" cap="none" spc="0" dirty="0" smtClean="0">
                <a:ln w="6600">
                  <a:solidFill>
                    <a:schemeClr val="accent2"/>
                  </a:solidFill>
                  <a:prstDash val="solid"/>
                </a:ln>
                <a:solidFill>
                  <a:srgbClr val="FFFFFF"/>
                </a:solidFill>
                <a:effectLst>
                  <a:outerShdw dist="38100" dir="2700000" algn="tl" rotWithShape="0">
                    <a:schemeClr val="accent2"/>
                  </a:outerShdw>
                </a:effectLst>
              </a:rPr>
            </a:br>
            <a:r>
              <a:rPr lang="es-MX" sz="9600" b="1" cap="none" spc="0"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WAS</a:t>
            </a:r>
            <a:r>
              <a:rPr lang="es-MX" sz="9600" b="1" cap="none" spc="0" dirty="0" smtClean="0">
                <a:ln w="6600">
                  <a:solidFill>
                    <a:schemeClr val="accent2"/>
                  </a:solidFill>
                  <a:prstDash val="solid"/>
                </a:ln>
                <a:solidFill>
                  <a:schemeClr val="accent3">
                    <a:lumMod val="40000"/>
                    <a:lumOff val="60000"/>
                  </a:schemeClr>
                </a:solidFill>
                <a:effectLst>
                  <a:outerShdw dist="38100" dir="2700000" algn="tl" rotWithShape="0">
                    <a:schemeClr val="accent2"/>
                  </a:outerShdw>
                </a:effectLst>
              </a:rPr>
              <a:t> </a:t>
            </a:r>
            <a:r>
              <a:rPr lang="es-MX" sz="9600" b="1" cap="none" spc="0" dirty="0" err="1" smtClean="0">
                <a:ln w="6600">
                  <a:solidFill>
                    <a:schemeClr val="accent2"/>
                  </a:solidFill>
                  <a:prstDash val="solid"/>
                </a:ln>
                <a:solidFill>
                  <a:srgbClr val="FFFFFF"/>
                </a:solidFill>
                <a:effectLst>
                  <a:outerShdw dist="38100" dir="2700000" algn="tl" rotWithShape="0">
                    <a:schemeClr val="accent2"/>
                  </a:outerShdw>
                </a:effectLst>
              </a:rPr>
              <a:t>or</a:t>
            </a:r>
            <a:r>
              <a:rPr lang="es-MX" sz="96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MX" sz="9600" b="1" cap="none" spc="0"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WERE</a:t>
            </a:r>
            <a:r>
              <a:rPr lang="es-MX" sz="9600" b="1" cap="none" spc="0" dirty="0" smtClean="0">
                <a:ln w="6600">
                  <a:solidFill>
                    <a:schemeClr val="accent2"/>
                  </a:solidFill>
                  <a:prstDash val="solid"/>
                </a:ln>
                <a:solidFill>
                  <a:schemeClr val="accent3">
                    <a:lumMod val="40000"/>
                    <a:lumOff val="60000"/>
                  </a:schemeClr>
                </a:solidFill>
                <a:effectLst>
                  <a:outerShdw dist="38100" dir="2700000" algn="tl" rotWithShape="0">
                    <a:schemeClr val="accent2"/>
                  </a:outerShdw>
                </a:effectLst>
              </a:rPr>
              <a:t>.</a:t>
            </a:r>
            <a:br>
              <a:rPr lang="es-MX" sz="9600" b="1" cap="none" spc="0" dirty="0" smtClean="0">
                <a:ln w="6600">
                  <a:solidFill>
                    <a:schemeClr val="accent2"/>
                  </a:solidFill>
                  <a:prstDash val="solid"/>
                </a:ln>
                <a:solidFill>
                  <a:schemeClr val="accent3">
                    <a:lumMod val="40000"/>
                    <a:lumOff val="60000"/>
                  </a:schemeClr>
                </a:solidFill>
                <a:effectLst>
                  <a:outerShdw dist="38100" dir="2700000" algn="tl" rotWithShape="0">
                    <a:schemeClr val="accent2"/>
                  </a:outerShdw>
                </a:effectLst>
              </a:rPr>
            </a:br>
            <a:r>
              <a:rPr lang="es-MX" sz="9600" b="1" cap="none" spc="0" dirty="0" err="1" smtClean="0">
                <a:ln w="6600">
                  <a:solidFill>
                    <a:schemeClr val="accent2"/>
                  </a:solidFill>
                  <a:prstDash val="solid"/>
                </a:ln>
                <a:solidFill>
                  <a:srgbClr val="FFFFFF"/>
                </a:solidFill>
                <a:effectLst>
                  <a:outerShdw dist="38100" dir="2700000" algn="tl" rotWithShape="0">
                    <a:schemeClr val="accent2"/>
                  </a:outerShdw>
                </a:effectLst>
              </a:rPr>
              <a:t>Write</a:t>
            </a:r>
            <a:r>
              <a:rPr lang="es-MX" sz="96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MX" sz="9600" b="1" cap="none" spc="0" dirty="0" err="1" smtClean="0">
                <a:ln w="6600">
                  <a:solidFill>
                    <a:schemeClr val="accent2"/>
                  </a:solidFill>
                  <a:prstDash val="solid"/>
                </a:ln>
                <a:solidFill>
                  <a:srgbClr val="FFFFFF"/>
                </a:solidFill>
                <a:effectLst>
                  <a:outerShdw dist="38100" dir="2700000" algn="tl" rotWithShape="0">
                    <a:schemeClr val="accent2"/>
                  </a:outerShdw>
                </a:effectLst>
              </a:rPr>
              <a:t>sentences</a:t>
            </a:r>
            <a:r>
              <a:rPr lang="es-MX" sz="9600" b="1" cap="none" spc="0" dirty="0" smtClean="0">
                <a:ln w="6600">
                  <a:solidFill>
                    <a:schemeClr val="accent2"/>
                  </a:solidFill>
                  <a:prstDash val="solid"/>
                </a:ln>
                <a:solidFill>
                  <a:srgbClr val="FFFFFF"/>
                </a:solidFill>
                <a:effectLst>
                  <a:outerShdw dist="38100" dir="2700000" algn="tl" rotWithShape="0">
                    <a:schemeClr val="accent2"/>
                  </a:outerShdw>
                </a:effectLst>
              </a:rPr>
              <a:t>.</a:t>
            </a:r>
            <a:endParaRPr lang="es-MX" sz="96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5798791"/>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dirty="0">
                <a:solidFill>
                  <a:schemeClr val="accent2"/>
                </a:solidFill>
              </a:rPr>
              <a:t>Módulo I</a:t>
            </a:r>
          </a:p>
        </p:txBody>
      </p:sp>
      <p:sp>
        <p:nvSpPr>
          <p:cNvPr id="5" name="Marcador de contenido 4"/>
          <p:cNvSpPr>
            <a:spLocks noGrp="1"/>
          </p:cNvSpPr>
          <p:nvPr>
            <p:ph idx="1"/>
          </p:nvPr>
        </p:nvSpPr>
        <p:spPr>
          <a:xfrm>
            <a:off x="1251678" y="1684987"/>
            <a:ext cx="10178322" cy="3593591"/>
          </a:xfrm>
        </p:spPr>
        <p:txBody>
          <a:bodyPr>
            <a:normAutofit lnSpcReduction="10000"/>
          </a:bodyPr>
          <a:lstStyle/>
          <a:p>
            <a:pPr algn="just"/>
            <a:r>
              <a:rPr lang="es-MX" sz="2800" b="1" dirty="0" smtClean="0">
                <a:solidFill>
                  <a:schemeClr val="tx1"/>
                </a:solidFill>
              </a:rPr>
              <a:t>Nombre del Módulo</a:t>
            </a:r>
          </a:p>
          <a:p>
            <a:pPr algn="just"/>
            <a:r>
              <a:rPr lang="es-MX" sz="2800" dirty="0" smtClean="0">
                <a:solidFill>
                  <a:schemeClr val="tx1"/>
                </a:solidFill>
              </a:rPr>
              <a:t>Ocasiones </a:t>
            </a:r>
            <a:r>
              <a:rPr lang="es-MX" sz="2800" dirty="0">
                <a:solidFill>
                  <a:schemeClr val="tx1"/>
                </a:solidFill>
              </a:rPr>
              <a:t>especiales: ¿Qué está pasando? y ¿Qué hacen las personas que están a mí alrededor?</a:t>
            </a:r>
            <a:endParaRPr lang="es-MX" sz="2800" dirty="0" smtClean="0">
              <a:solidFill>
                <a:schemeClr val="tx1"/>
              </a:solidFill>
            </a:endParaRPr>
          </a:p>
          <a:p>
            <a:pPr algn="just"/>
            <a:endParaRPr lang="es-MX" sz="2800" dirty="0">
              <a:solidFill>
                <a:schemeClr val="tx1"/>
              </a:solidFill>
            </a:endParaRPr>
          </a:p>
          <a:p>
            <a:pPr algn="just"/>
            <a:r>
              <a:rPr lang="es-MX" sz="2800" b="1" dirty="0" smtClean="0">
                <a:solidFill>
                  <a:schemeClr val="tx1"/>
                </a:solidFill>
              </a:rPr>
              <a:t>Propósitos del Módulo</a:t>
            </a:r>
          </a:p>
          <a:p>
            <a:pPr algn="just"/>
            <a:r>
              <a:rPr lang="es-MX" sz="2800" dirty="0">
                <a:solidFill>
                  <a:schemeClr val="tx1"/>
                </a:solidFill>
              </a:rPr>
              <a:t>Describe su entorno social inmediato mencionando lo que está pasando a su alrededor y lo que hacen las personas a su alrededor. </a:t>
            </a:r>
          </a:p>
        </p:txBody>
      </p:sp>
      <p:sp>
        <p:nvSpPr>
          <p:cNvPr id="8" name="Rectángulo 7">
            <a:hlinkClick r:id="" action="ppaction://hlinkshowjump?jump=nextslide"/>
          </p:cNvPr>
          <p:cNvSpPr/>
          <p:nvPr/>
        </p:nvSpPr>
        <p:spPr>
          <a:xfrm>
            <a:off x="8345492" y="5926633"/>
            <a:ext cx="3467617" cy="923330"/>
          </a:xfrm>
          <a:prstGeom prst="rect">
            <a:avLst/>
          </a:prstGeom>
          <a:noFill/>
        </p:spPr>
        <p:txBody>
          <a:bodyPr wrap="none" lIns="91440" tIns="45720" rIns="91440" bIns="45720">
            <a:spAutoFit/>
          </a:bodyPr>
          <a:lstStyle/>
          <a:p>
            <a:pPr algn="ct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Continuar</a:t>
            </a:r>
          </a:p>
        </p:txBody>
      </p:sp>
    </p:spTree>
    <p:extLst>
      <p:ext uri="{BB962C8B-B14F-4D97-AF65-F5344CB8AC3E}">
        <p14:creationId xmlns:p14="http://schemas.microsoft.com/office/powerpoint/2010/main" val="2487427270"/>
      </p:ext>
    </p:extLst>
  </p:cSld>
  <p:clrMapOvr>
    <a:masterClrMapping/>
  </p:clrMapOvr>
  <p:transition spd="med">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47151" y="127000"/>
            <a:ext cx="2781300" cy="1499616"/>
          </a:xfrm>
        </p:spPr>
        <p:txBody>
          <a:bodyPr>
            <a:normAutofit fontScale="90000"/>
          </a:bodyPr>
          <a:lstStyle/>
          <a:p>
            <a:pPr algn="ctr"/>
            <a:r>
              <a:rPr lang="en-GB" sz="5400" b="1" cap="none" spc="0" dirty="0" smtClean="0">
                <a:ln w="6600">
                  <a:solidFill>
                    <a:schemeClr val="accent2"/>
                  </a:solidFill>
                  <a:prstDash val="solid"/>
                </a:ln>
                <a:solidFill>
                  <a:srgbClr val="FFFFFF"/>
                </a:solidFill>
                <a:effectLst>
                  <a:outerShdw dist="38100" dir="2700000" algn="tl" rotWithShape="0">
                    <a:schemeClr val="accent2"/>
                  </a:outerShdw>
                </a:effectLst>
              </a:rPr>
              <a:t>Peter</a:t>
            </a:r>
            <a:br>
              <a:rPr lang="en-GB" sz="5400" b="1" cap="none" spc="0" dirty="0" smtClean="0">
                <a:ln w="6600">
                  <a:solidFill>
                    <a:schemeClr val="accent2"/>
                  </a:solidFill>
                  <a:prstDash val="solid"/>
                </a:ln>
                <a:solidFill>
                  <a:srgbClr val="FFFFFF"/>
                </a:solidFill>
                <a:effectLst>
                  <a:outerShdw dist="38100" dir="2700000" algn="tl" rotWithShape="0">
                    <a:schemeClr val="accent2"/>
                  </a:outerShdw>
                </a:effectLst>
              </a:rPr>
            </a:br>
            <a:r>
              <a:rPr lang="en-GB"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Angry</a:t>
            </a:r>
          </a:p>
        </p:txBody>
      </p:sp>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8500" y="585216"/>
            <a:ext cx="7769784" cy="5400000"/>
          </a:xfrm>
          <a:prstGeom prst="rect">
            <a:avLst/>
          </a:prstGeom>
        </p:spPr>
      </p:pic>
      <p:sp>
        <p:nvSpPr>
          <p:cNvPr id="11" name="Rectángulo 10"/>
          <p:cNvSpPr/>
          <p:nvPr/>
        </p:nvSpPr>
        <p:spPr>
          <a:xfrm>
            <a:off x="8844123" y="1900535"/>
            <a:ext cx="2987357" cy="923330"/>
          </a:xfrm>
          <a:prstGeom prst="rect">
            <a:avLst/>
          </a:prstGeom>
          <a:noFill/>
        </p:spPr>
        <p:txBody>
          <a:bodyPr wrap="none" lIns="91440" tIns="45720" rIns="91440" bIns="45720">
            <a:spAutoFit/>
          </a:bodyPr>
          <a:lstStyle/>
          <a:p>
            <a:pPr algn="ctr"/>
            <a:r>
              <a:rPr lang="en-GB" sz="5400" b="1" cap="none" spc="0" dirty="0" smtClean="0">
                <a:ln w="6600">
                  <a:solidFill>
                    <a:schemeClr val="accent2"/>
                  </a:solidFill>
                  <a:prstDash val="solid"/>
                </a:ln>
                <a:solidFill>
                  <a:srgbClr val="FFFFFF"/>
                </a:solidFill>
                <a:effectLst>
                  <a:outerShdw dist="38100" dir="2700000" algn="tl" rotWithShape="0">
                    <a:schemeClr val="accent2"/>
                  </a:outerShdw>
                </a:effectLst>
              </a:rPr>
              <a:t>Yesterday</a:t>
            </a:r>
            <a:endParaRPr lang="en-GB"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Rectángulo 3"/>
          <p:cNvSpPr/>
          <p:nvPr/>
        </p:nvSpPr>
        <p:spPr>
          <a:xfrm>
            <a:off x="6639301" y="5797470"/>
            <a:ext cx="5089150"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How did he feel?</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90679111"/>
      </p:ext>
    </p:extLst>
  </p:cSld>
  <p:clrMapOvr>
    <a:masterClrMapping/>
  </p:clrMapOvr>
  <p:transition spd="med">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83638" y="1336040"/>
            <a:ext cx="8045004" cy="5400000"/>
          </a:xfrm>
          <a:prstGeom prst="rect">
            <a:avLst/>
          </a:prstGeom>
        </p:spPr>
      </p:pic>
      <p:sp>
        <p:nvSpPr>
          <p:cNvPr id="4" name="Título 1"/>
          <p:cNvSpPr>
            <a:spLocks noGrp="1"/>
          </p:cNvSpPr>
          <p:nvPr>
            <p:ph type="title"/>
          </p:nvPr>
        </p:nvSpPr>
        <p:spPr>
          <a:xfrm>
            <a:off x="9064031" y="250190"/>
            <a:ext cx="2900037" cy="2171700"/>
          </a:xfrm>
        </p:spPr>
        <p:txBody>
          <a:bodyPr>
            <a:normAutofit fontScale="90000"/>
          </a:bodyPr>
          <a:lstStyle/>
          <a:p>
            <a:pPr algn="ctr"/>
            <a:r>
              <a:rPr lang="es-MX" sz="5400" b="1" cap="none" spc="0" dirty="0" err="1" smtClean="0">
                <a:ln w="6600">
                  <a:solidFill>
                    <a:schemeClr val="accent2"/>
                  </a:solidFill>
                  <a:prstDash val="solid"/>
                </a:ln>
                <a:solidFill>
                  <a:srgbClr val="FFFFFF"/>
                </a:solidFill>
                <a:effectLst>
                  <a:outerShdw dist="38100" dir="2700000" algn="tl" rotWithShape="0">
                    <a:schemeClr val="accent2"/>
                  </a:outerShdw>
                </a:effectLst>
              </a:rPr>
              <a:t>My</a:t>
            </a:r>
            <a: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MX" sz="5400" b="1" cap="none" spc="0" dirty="0" err="1" smtClean="0">
                <a:ln w="6600">
                  <a:solidFill>
                    <a:schemeClr val="accent2"/>
                  </a:solidFill>
                  <a:prstDash val="solid"/>
                </a:ln>
                <a:solidFill>
                  <a:srgbClr val="FFFFFF"/>
                </a:solidFill>
                <a:effectLst>
                  <a:outerShdw dist="38100" dir="2700000" algn="tl" rotWithShape="0">
                    <a:schemeClr val="accent2"/>
                  </a:outerShdw>
                </a:effectLst>
              </a:rPr>
              <a:t>friends</a:t>
            </a:r>
            <a: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t/>
            </a:r>
            <a:b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br>
            <a:r>
              <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a:t>
            </a:r>
            <a:r>
              <a:rPr lang="es-MX" sz="5400" b="1" cap="none" spc="0" dirty="0">
                <a:ln w="6600">
                  <a:solidFill>
                    <a:schemeClr val="accent2"/>
                  </a:solidFill>
                  <a:prstDash val="solid"/>
                </a:ln>
                <a:solidFill>
                  <a:srgbClr val="00B0F0"/>
                </a:solidFill>
                <a:effectLst>
                  <a:outerShdw dist="38100" dir="2700000" algn="tl" rotWithShape="0">
                    <a:schemeClr val="accent2"/>
                  </a:outerShdw>
                </a:effectLst>
              </a:rPr>
              <a:t> </a:t>
            </a: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the</a:t>
            </a:r>
            <a:r>
              <a:rPr lang="es-MX" sz="5400" b="1" cap="none" spc="0" dirty="0">
                <a:ln w="6600">
                  <a:solidFill>
                    <a:schemeClr val="accent2"/>
                  </a:solidFill>
                  <a:prstDash val="solid"/>
                </a:ln>
                <a:solidFill>
                  <a:srgbClr val="00B0F0"/>
                </a:solidFill>
                <a:effectLst>
                  <a:outerShdw dist="38100" dir="2700000" algn="tl" rotWithShape="0">
                    <a:schemeClr val="accent2"/>
                  </a:outerShdw>
                </a:effectLst>
              </a:rPr>
              <a:t> </a:t>
            </a: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library</a:t>
            </a:r>
            <a:endPar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9356527" y="2980035"/>
            <a:ext cx="2315056" cy="1754326"/>
          </a:xfrm>
          <a:prstGeom prst="rect">
            <a:avLst/>
          </a:prstGeom>
          <a:noFill/>
        </p:spPr>
        <p:txBody>
          <a:bodyPr wrap="none" lIns="91440" tIns="45720" rIns="91440" bIns="45720">
            <a:spAutoFit/>
          </a:bodyPr>
          <a:lstStyle/>
          <a:p>
            <a:pPr algn="ctr"/>
            <a:r>
              <a:rPr lang="es-ES" sz="5400" b="1" dirty="0" smtClean="0">
                <a:ln w="6600">
                  <a:solidFill>
                    <a:schemeClr val="accent2"/>
                  </a:solidFill>
                  <a:prstDash val="solid"/>
                </a:ln>
                <a:solidFill>
                  <a:srgbClr val="FFFFFF"/>
                </a:solidFill>
                <a:effectLst>
                  <a:outerShdw dist="38100" dir="2700000" algn="tl" rotWithShape="0">
                    <a:schemeClr val="accent2"/>
                  </a:outerShdw>
                </a:effectLst>
              </a:rPr>
              <a:t>3 </a:t>
            </a: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days</a:t>
            </a:r>
            <a:r>
              <a:rPr lang="es-ES" sz="5400" b="1" dirty="0" smtClean="0">
                <a:ln w="6600">
                  <a:solidFill>
                    <a:schemeClr val="accent2"/>
                  </a:solidFill>
                  <a:prstDash val="solid"/>
                </a:ln>
                <a:solidFill>
                  <a:srgbClr val="FFFFFF"/>
                </a:solidFill>
                <a:effectLst>
                  <a:outerShdw dist="38100" dir="2700000" algn="tl" rotWithShape="0">
                    <a:schemeClr val="accent2"/>
                  </a:outerShdw>
                </a:effectLst>
              </a:rPr>
              <a:t> </a:t>
            </a:r>
          </a:p>
          <a:p>
            <a:pPr algn="ct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ago</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177975" y="187349"/>
            <a:ext cx="7188827"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Where were my friends?</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327239600"/>
      </p:ext>
    </p:extLst>
  </p:cSld>
  <p:clrMapOvr>
    <a:masterClrMapping/>
  </p:clrMapOvr>
  <p:transition spd="med">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88200" y="1244600"/>
            <a:ext cx="7200000" cy="5400000"/>
          </a:xfrm>
          <a:prstGeom prst="rect">
            <a:avLst/>
          </a:prstGeom>
          <a:noFill/>
          <a:ln>
            <a:noFill/>
          </a:ln>
        </p:spPr>
      </p:pic>
      <p:sp>
        <p:nvSpPr>
          <p:cNvPr id="4" name="Título 1"/>
          <p:cNvSpPr>
            <a:spLocks noGrp="1"/>
          </p:cNvSpPr>
          <p:nvPr>
            <p:ph type="title"/>
          </p:nvPr>
        </p:nvSpPr>
        <p:spPr>
          <a:xfrm>
            <a:off x="9024009" y="494792"/>
            <a:ext cx="2781300" cy="1499616"/>
          </a:xfrm>
        </p:spPr>
        <p:txBody>
          <a:bodyPr>
            <a:normAutofit/>
          </a:bodyPr>
          <a:lstStyle/>
          <a:p>
            <a:pPr algn="ctr"/>
            <a:r>
              <a:rPr lang="es-MX" sz="49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Rainy</a:t>
            </a:r>
            <a:endParaRPr lang="es-MX" sz="49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8890844" y="2152174"/>
            <a:ext cx="3047630" cy="923330"/>
          </a:xfrm>
          <a:prstGeom prst="rect">
            <a:avLst/>
          </a:prstGeom>
          <a:noFill/>
        </p:spPr>
        <p:txBody>
          <a:bodyPr wrap="none" lIns="91440" tIns="45720" rIns="91440" bIns="45720">
            <a:spAutoFit/>
          </a:bodyPr>
          <a:lstStyle/>
          <a:p>
            <a:pPr algn="ct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Last</a:t>
            </a:r>
            <a:r>
              <a:rPr lang="es-ES" sz="5400" b="1"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week</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698730" y="167132"/>
            <a:ext cx="8192114"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What was the weather like?</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399054985"/>
      </p:ext>
    </p:extLst>
  </p:cSld>
  <p:clrMapOvr>
    <a:masterClrMapping/>
  </p:clrMapOvr>
  <p:transition spd="med">
    <p:pul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55175" y="1336040"/>
            <a:ext cx="8101931" cy="5400000"/>
          </a:xfrm>
          <a:prstGeom prst="rect">
            <a:avLst/>
          </a:prstGeom>
        </p:spPr>
      </p:pic>
      <p:sp>
        <p:nvSpPr>
          <p:cNvPr id="4" name="Título 1"/>
          <p:cNvSpPr>
            <a:spLocks noGrp="1"/>
          </p:cNvSpPr>
          <p:nvPr>
            <p:ph type="title"/>
          </p:nvPr>
        </p:nvSpPr>
        <p:spPr>
          <a:xfrm>
            <a:off x="9505954" y="215900"/>
            <a:ext cx="2349500" cy="1499616"/>
          </a:xfrm>
        </p:spPr>
        <p:txBody>
          <a:bodyPr>
            <a:normAutofit fontScale="90000"/>
          </a:bodyPr>
          <a:lstStyle/>
          <a:p>
            <a:pPr algn="ctr"/>
            <a: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t>Julissa</a:t>
            </a:r>
            <a:b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br>
            <a:r>
              <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Late</a:t>
            </a:r>
          </a:p>
        </p:txBody>
      </p:sp>
      <p:sp>
        <p:nvSpPr>
          <p:cNvPr id="5" name="Rectángulo 4"/>
          <p:cNvSpPr/>
          <p:nvPr/>
        </p:nvSpPr>
        <p:spPr>
          <a:xfrm>
            <a:off x="9397340" y="2091035"/>
            <a:ext cx="2566728" cy="1754326"/>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Last</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p>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Monday</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2080333" y="187349"/>
            <a:ext cx="5384103"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How did she feel?</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223845517"/>
      </p:ext>
    </p:extLst>
  </p:cSld>
  <p:clrMapOvr>
    <a:masterClrMapping/>
  </p:clrMapOvr>
  <p:transition spd="med">
    <p:pul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56864" y="1336040"/>
            <a:ext cx="8098553" cy="5400000"/>
          </a:xfrm>
          <a:prstGeom prst="rect">
            <a:avLst/>
          </a:prstGeom>
        </p:spPr>
      </p:pic>
      <p:sp>
        <p:nvSpPr>
          <p:cNvPr id="4" name="Título 1"/>
          <p:cNvSpPr>
            <a:spLocks noGrp="1"/>
          </p:cNvSpPr>
          <p:nvPr>
            <p:ph type="title"/>
          </p:nvPr>
        </p:nvSpPr>
        <p:spPr>
          <a:xfrm>
            <a:off x="9064031" y="250190"/>
            <a:ext cx="2900037" cy="2171700"/>
          </a:xfrm>
        </p:spPr>
        <p:txBody>
          <a:bodyPr>
            <a:normAutofit fontScale="90000"/>
          </a:bodyPr>
          <a:lstStyle/>
          <a:p>
            <a:pPr algn="ctr"/>
            <a: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t>Joseph</a:t>
            </a:r>
            <a:b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br>
            <a:r>
              <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a:t>
            </a:r>
            <a:r>
              <a:rPr lang="es-MX" sz="5400" b="1" cap="none" spc="0" dirty="0">
                <a:ln w="6600">
                  <a:solidFill>
                    <a:schemeClr val="accent2"/>
                  </a:solidFill>
                  <a:prstDash val="solid"/>
                </a:ln>
                <a:solidFill>
                  <a:srgbClr val="00B0F0"/>
                </a:solidFill>
                <a:effectLst>
                  <a:outerShdw dist="38100" dir="2700000" algn="tl" rotWithShape="0">
                    <a:schemeClr val="accent2"/>
                  </a:outerShdw>
                </a:effectLst>
              </a:rPr>
              <a:t> </a:t>
            </a: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the</a:t>
            </a:r>
            <a:r>
              <a:rPr lang="es-MX" sz="5400" b="1" cap="none" spc="0" dirty="0">
                <a:ln w="6600">
                  <a:solidFill>
                    <a:schemeClr val="accent2"/>
                  </a:solidFill>
                  <a:prstDash val="solid"/>
                </a:ln>
                <a:solidFill>
                  <a:srgbClr val="00B0F0"/>
                </a:solidFill>
                <a:effectLst>
                  <a:outerShdw dist="38100" dir="2700000" algn="tl" rotWithShape="0">
                    <a:schemeClr val="accent2"/>
                  </a:outerShdw>
                </a:effectLst>
              </a:rPr>
              <a:t> </a:t>
            </a:r>
            <a:r>
              <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hospital</a:t>
            </a:r>
          </a:p>
        </p:txBody>
      </p:sp>
      <p:sp>
        <p:nvSpPr>
          <p:cNvPr id="5" name="Rectángulo 4"/>
          <p:cNvSpPr/>
          <p:nvPr/>
        </p:nvSpPr>
        <p:spPr>
          <a:xfrm>
            <a:off x="9257041" y="2980035"/>
            <a:ext cx="2514022" cy="1754326"/>
          </a:xfrm>
          <a:prstGeom prst="rect">
            <a:avLst/>
          </a:prstGeom>
          <a:noFill/>
        </p:spPr>
        <p:txBody>
          <a:bodyPr wrap="none" lIns="91440" tIns="45720" rIns="91440" bIns="45720">
            <a:spAutoFit/>
          </a:bodyPr>
          <a:lstStyle/>
          <a:p>
            <a:pPr algn="ct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For</a:t>
            </a:r>
            <a:r>
              <a:rPr lang="es-ES" sz="5400" b="1"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one</a:t>
            </a:r>
            <a:r>
              <a:rPr lang="es-ES" sz="5400" b="1" dirty="0" smtClean="0">
                <a:ln w="6600">
                  <a:solidFill>
                    <a:schemeClr val="accent2"/>
                  </a:solidFill>
                  <a:prstDash val="solid"/>
                </a:ln>
                <a:solidFill>
                  <a:srgbClr val="FFFFFF"/>
                </a:solidFill>
                <a:effectLst>
                  <a:outerShdw dist="38100" dir="2700000" algn="tl" rotWithShape="0">
                    <a:schemeClr val="accent2"/>
                  </a:outerShdw>
                </a:effectLst>
              </a:rPr>
              <a:t> </a:t>
            </a:r>
          </a:p>
          <a:p>
            <a:pPr algn="ct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week</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812729" y="187349"/>
            <a:ext cx="5919314"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Where was Joseph?</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3336806156"/>
      </p:ext>
    </p:extLst>
  </p:cSld>
  <p:clrMapOvr>
    <a:masterClrMapping/>
  </p:clrMapOvr>
  <p:transition spd="med">
    <p:pull/>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4068" y="1298027"/>
            <a:ext cx="9276632" cy="5400000"/>
          </a:xfrm>
          <a:prstGeom prst="rect">
            <a:avLst/>
          </a:prstGeom>
        </p:spPr>
      </p:pic>
      <p:sp>
        <p:nvSpPr>
          <p:cNvPr id="4" name="Título 1"/>
          <p:cNvSpPr txBox="1">
            <a:spLocks/>
          </p:cNvSpPr>
          <p:nvPr/>
        </p:nvSpPr>
        <p:spPr>
          <a:xfrm>
            <a:off x="9410700" y="0"/>
            <a:ext cx="2781300" cy="149961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es-MX" b="1" cap="none" spc="0" dirty="0" smtClean="0">
                <a:ln w="6600">
                  <a:solidFill>
                    <a:schemeClr val="accent2"/>
                  </a:solidFill>
                  <a:prstDash val="solid"/>
                </a:ln>
                <a:solidFill>
                  <a:srgbClr val="FFFFFF"/>
                </a:solidFill>
                <a:effectLst>
                  <a:outerShdw dist="38100" dir="2700000" algn="tl" rotWithShape="0">
                    <a:schemeClr val="accent2"/>
                  </a:outerShdw>
                </a:effectLst>
              </a:rPr>
              <a:t>Jacob</a:t>
            </a:r>
          </a:p>
          <a:p>
            <a:pPr algn="ctr"/>
            <a:r>
              <a:rPr lang="es-MX" sz="49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Tired</a:t>
            </a:r>
            <a:endParaRPr lang="es-MX" sz="49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9500192" y="1958580"/>
            <a:ext cx="2602315" cy="1754326"/>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This</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p>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morning</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2227809" y="187349"/>
            <a:ext cx="5089150"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How did he feel?</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4250403529"/>
      </p:ext>
    </p:extLst>
  </p:cSld>
  <p:clrMapOvr>
    <a:masterClrMapping/>
  </p:clrMapOvr>
  <p:transition spd="med">
    <p:pull/>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88200" y="1694600"/>
            <a:ext cx="7200000" cy="4500000"/>
          </a:xfrm>
          <a:prstGeom prst="rect">
            <a:avLst/>
          </a:prstGeom>
          <a:noFill/>
          <a:ln>
            <a:noFill/>
          </a:ln>
        </p:spPr>
      </p:pic>
      <p:sp>
        <p:nvSpPr>
          <p:cNvPr id="4" name="Título 1"/>
          <p:cNvSpPr>
            <a:spLocks noGrp="1"/>
          </p:cNvSpPr>
          <p:nvPr>
            <p:ph type="title"/>
          </p:nvPr>
        </p:nvSpPr>
        <p:spPr>
          <a:xfrm>
            <a:off x="9024009" y="494792"/>
            <a:ext cx="2781300" cy="1499616"/>
          </a:xfrm>
        </p:spPr>
        <p:txBody>
          <a:bodyPr>
            <a:normAutofit/>
          </a:bodyPr>
          <a:lstStyle/>
          <a:p>
            <a:pPr algn="ctr"/>
            <a:r>
              <a:rPr lang="es-MX" sz="49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Sunny</a:t>
            </a:r>
            <a:endParaRPr lang="es-MX" sz="49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8920982" y="2190274"/>
            <a:ext cx="2987357" cy="923330"/>
          </a:xfrm>
          <a:prstGeom prst="rect">
            <a:avLst/>
          </a:prstGeom>
          <a:noFill/>
        </p:spPr>
        <p:txBody>
          <a:bodyPr wrap="none" lIns="91440" tIns="45720" rIns="91440" bIns="45720">
            <a:spAutoFit/>
          </a:bodyPr>
          <a:lstStyle/>
          <a:p>
            <a:pPr algn="ct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Yesterday</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698730" y="167132"/>
            <a:ext cx="8192114"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What was the weather like?</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4013070387"/>
      </p:ext>
    </p:extLst>
  </p:cSld>
  <p:clrMapOvr>
    <a:masterClrMapping/>
  </p:clrMapOvr>
  <p:transition spd="med">
    <p:pull/>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5800" y="1067500"/>
            <a:ext cx="7992600" cy="5400000"/>
          </a:xfrm>
          <a:prstGeom prst="rect">
            <a:avLst/>
          </a:prstGeom>
        </p:spPr>
      </p:pic>
      <p:sp>
        <p:nvSpPr>
          <p:cNvPr id="4" name="Título 1"/>
          <p:cNvSpPr>
            <a:spLocks noGrp="1"/>
          </p:cNvSpPr>
          <p:nvPr>
            <p:ph type="title"/>
          </p:nvPr>
        </p:nvSpPr>
        <p:spPr>
          <a:xfrm>
            <a:off x="9021522" y="560832"/>
            <a:ext cx="2781300" cy="1499616"/>
          </a:xfrm>
        </p:spPr>
        <p:txBody>
          <a:bodyPr vert="horz" lIns="91440" tIns="45720" rIns="91440" bIns="45720" rtlCol="0" anchor="ctr">
            <a:normAutofit fontScale="90000"/>
          </a:bodyPr>
          <a:lstStyle/>
          <a:p>
            <a:pPr algn="ctr"/>
            <a:r>
              <a:rPr lang="es-MX" sz="5400" b="1" cap="none" spc="0" dirty="0" err="1">
                <a:ln w="6600">
                  <a:solidFill>
                    <a:schemeClr val="accent2"/>
                  </a:solidFill>
                  <a:prstDash val="solid"/>
                </a:ln>
                <a:solidFill>
                  <a:srgbClr val="FFFFFF"/>
                </a:solidFill>
                <a:effectLst>
                  <a:outerShdw dist="38100" dir="2700000" algn="tl" rotWithShape="0">
                    <a:schemeClr val="accent2"/>
                  </a:outerShdw>
                </a:effectLst>
              </a:rPr>
              <a:t>The</a:t>
            </a:r>
            <a:r>
              <a:rPr lang="es-MX" sz="5400" b="1" cap="none" spc="0" dirty="0">
                <a:ln w="6600">
                  <a:solidFill>
                    <a:schemeClr val="accent2"/>
                  </a:solidFill>
                  <a:prstDash val="solid"/>
                </a:ln>
                <a:solidFill>
                  <a:srgbClr val="FFFFFF"/>
                </a:solidFill>
                <a:effectLst>
                  <a:outerShdw dist="38100" dir="2700000" algn="tl" rotWithShape="0">
                    <a:schemeClr val="accent2"/>
                  </a:outerShdw>
                </a:effectLst>
              </a:rPr>
              <a:t> </a:t>
            </a:r>
            <a:r>
              <a:rPr lang="es-MX" sz="5400" b="1" cap="none" spc="0" dirty="0" err="1">
                <a:ln w="6600">
                  <a:solidFill>
                    <a:schemeClr val="accent2"/>
                  </a:solidFill>
                  <a:prstDash val="solid"/>
                </a:ln>
                <a:solidFill>
                  <a:srgbClr val="FFFFFF"/>
                </a:solidFill>
                <a:effectLst>
                  <a:outerShdw dist="38100" dir="2700000" algn="tl" rotWithShape="0">
                    <a:schemeClr val="accent2"/>
                  </a:outerShdw>
                </a:effectLst>
              </a:rPr>
              <a:t>cat</a:t>
            </a:r>
            <a:r>
              <a:rPr lang="es-MX" sz="5400" b="1" cap="none" spc="0" dirty="0">
                <a:ln w="6600">
                  <a:solidFill>
                    <a:schemeClr val="accent2"/>
                  </a:solidFill>
                  <a:prstDash val="solid"/>
                </a:ln>
                <a:solidFill>
                  <a:srgbClr val="FFFFFF"/>
                </a:solidFill>
                <a:effectLst>
                  <a:outerShdw dist="38100" dir="2700000" algn="tl" rotWithShape="0">
                    <a:schemeClr val="accent2"/>
                  </a:outerShdw>
                </a:effectLst>
              </a:rPr>
              <a:t/>
            </a:r>
            <a:br>
              <a:rPr lang="es-MX" sz="5400" b="1" cap="none" spc="0" dirty="0">
                <a:ln w="6600">
                  <a:solidFill>
                    <a:schemeClr val="accent2"/>
                  </a:solidFill>
                  <a:prstDash val="solid"/>
                </a:ln>
                <a:solidFill>
                  <a:srgbClr val="FFFFFF"/>
                </a:solidFill>
                <a:effectLst>
                  <a:outerShdw dist="38100" dir="2700000" algn="tl" rotWithShape="0">
                    <a:schemeClr val="accent2"/>
                  </a:outerShdw>
                </a:effectLst>
              </a:rPr>
            </a:b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Sad</a:t>
            </a:r>
            <a:endPar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9254644" y="2205335"/>
            <a:ext cx="2315056" cy="1754326"/>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5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days</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p>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ago</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072765" y="0"/>
            <a:ext cx="6290825"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How did the cat feel?</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330304739"/>
      </p:ext>
    </p:extLst>
  </p:cSld>
  <p:clrMapOvr>
    <a:masterClrMapping/>
  </p:clrMapOvr>
  <p:transition spd="med">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5800" y="1520969"/>
            <a:ext cx="7992600" cy="4493062"/>
          </a:xfrm>
          <a:prstGeom prst="rect">
            <a:avLst/>
          </a:prstGeom>
        </p:spPr>
      </p:pic>
      <p:sp>
        <p:nvSpPr>
          <p:cNvPr id="4" name="Título 1"/>
          <p:cNvSpPr>
            <a:spLocks noGrp="1"/>
          </p:cNvSpPr>
          <p:nvPr>
            <p:ph type="title"/>
          </p:nvPr>
        </p:nvSpPr>
        <p:spPr>
          <a:xfrm>
            <a:off x="9021522" y="560832"/>
            <a:ext cx="2781300" cy="1499616"/>
          </a:xfrm>
        </p:spPr>
        <p:txBody>
          <a:bodyPr vert="horz" lIns="91440" tIns="45720" rIns="91440" bIns="45720" rtlCol="0" anchor="ctr">
            <a:normAutofit fontScale="90000"/>
          </a:bodyPr>
          <a:lstStyle/>
          <a:p>
            <a:pPr algn="ctr"/>
            <a: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t>Nicole</a:t>
            </a:r>
            <a:b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b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Sleepy</a:t>
            </a:r>
            <a:endPar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9515134" y="2205335"/>
            <a:ext cx="1794081" cy="1754326"/>
          </a:xfrm>
          <a:prstGeom prst="rect">
            <a:avLst/>
          </a:prstGeom>
          <a:noFill/>
        </p:spPr>
        <p:txBody>
          <a:bodyPr wrap="none" lIns="91440" tIns="45720" rIns="91440" bIns="45720">
            <a:spAutoFit/>
          </a:bodyPr>
          <a:lstStyle/>
          <a:p>
            <a:pPr algn="ctr"/>
            <a:r>
              <a:rPr lang="es-ES" sz="5400" b="1" dirty="0" smtClean="0">
                <a:ln w="6600">
                  <a:solidFill>
                    <a:schemeClr val="accent2"/>
                  </a:solidFill>
                  <a:prstDash val="solid"/>
                </a:ln>
                <a:solidFill>
                  <a:srgbClr val="FFFFFF"/>
                </a:solidFill>
                <a:effectLst>
                  <a:outerShdw dist="38100" dir="2700000" algn="tl" rotWithShape="0">
                    <a:schemeClr val="accent2"/>
                  </a:outerShdw>
                </a:effectLst>
              </a:rPr>
              <a:t>In </a:t>
            </a: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the</a:t>
            </a:r>
            <a:endParaRPr lang="es-ES" sz="5400" b="1" dirty="0">
              <a:ln w="6600">
                <a:solidFill>
                  <a:schemeClr val="accent2"/>
                </a:solidFill>
                <a:prstDash val="solid"/>
              </a:ln>
              <a:solidFill>
                <a:srgbClr val="FFFFFF"/>
              </a:solidFill>
              <a:effectLst>
                <a:outerShdw dist="38100" dir="2700000" algn="tl" rotWithShape="0">
                  <a:schemeClr val="accent2"/>
                </a:outerShdw>
              </a:effectLst>
            </a:endParaRPr>
          </a:p>
          <a:p>
            <a:pPr algn="ct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class</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116560" y="0"/>
            <a:ext cx="6203237"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How did </a:t>
            </a:r>
            <a:r>
              <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N</a:t>
            </a: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icole feel?</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400320463"/>
      </p:ext>
    </p:extLst>
  </p:cSld>
  <p:clrMapOvr>
    <a:masterClrMapping/>
  </p:clrMapOvr>
  <p:transition spd="med">
    <p:pull/>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88200" y="1694600"/>
            <a:ext cx="7200000" cy="4500000"/>
          </a:xfrm>
          <a:prstGeom prst="rect">
            <a:avLst/>
          </a:prstGeom>
          <a:noFill/>
          <a:ln>
            <a:noFill/>
          </a:ln>
        </p:spPr>
      </p:pic>
      <p:sp>
        <p:nvSpPr>
          <p:cNvPr id="4" name="Título 1"/>
          <p:cNvSpPr>
            <a:spLocks noGrp="1"/>
          </p:cNvSpPr>
          <p:nvPr>
            <p:ph type="title"/>
          </p:nvPr>
        </p:nvSpPr>
        <p:spPr>
          <a:xfrm>
            <a:off x="9283700" y="628797"/>
            <a:ext cx="2781300" cy="1499616"/>
          </a:xfrm>
        </p:spPr>
        <p:txBody>
          <a:bodyPr>
            <a:normAutofit/>
          </a:bodyPr>
          <a:lstStyle/>
          <a:p>
            <a:pPr algn="ctr"/>
            <a:r>
              <a:rPr lang="es-MX" sz="49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Snowy</a:t>
            </a:r>
            <a:endParaRPr lang="es-MX" sz="49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9485563" y="2190274"/>
            <a:ext cx="2377574" cy="1754326"/>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Last</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p>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holiday</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698730" y="167132"/>
            <a:ext cx="8192114"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What was the weather like?</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542836488"/>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6794" y="305420"/>
            <a:ext cx="11485305" cy="803035"/>
          </a:xfrm>
        </p:spPr>
        <p:txBody>
          <a:bodyPr vert="horz" lIns="91440" tIns="45720" rIns="91440" bIns="45720" rtlCol="0" anchor="b">
            <a:noAutofit/>
          </a:bodyPr>
          <a:lstStyle/>
          <a:p>
            <a:r>
              <a:rPr lang="es-MX" dirty="0">
                <a:solidFill>
                  <a:schemeClr val="accent2"/>
                </a:solidFill>
              </a:rPr>
              <a:t>Competencia</a:t>
            </a:r>
            <a:r>
              <a:rPr lang="es-MX" spc="0" dirty="0">
                <a:ln w="0"/>
                <a:solidFill>
                  <a:schemeClr val="accent1"/>
                </a:solidFill>
                <a:effectLst>
                  <a:outerShdw blurRad="38100" dist="25400" dir="5400000" algn="ctr" rotWithShape="0">
                    <a:srgbClr val="6E747A">
                      <a:alpha val="43000"/>
                    </a:srgbClr>
                  </a:outerShdw>
                </a:effectLst>
              </a:rPr>
              <a:t> </a:t>
            </a:r>
            <a:r>
              <a:rPr lang="es-MX" dirty="0">
                <a:solidFill>
                  <a:schemeClr val="accent2"/>
                </a:solidFill>
              </a:rPr>
              <a:t>Disciplinar</a:t>
            </a:r>
          </a:p>
        </p:txBody>
      </p:sp>
      <p:sp>
        <p:nvSpPr>
          <p:cNvPr id="3" name="Marcador de contenido 2"/>
          <p:cNvSpPr>
            <a:spLocks noGrp="1"/>
          </p:cNvSpPr>
          <p:nvPr>
            <p:ph idx="1"/>
          </p:nvPr>
        </p:nvSpPr>
        <p:spPr>
          <a:xfrm>
            <a:off x="342901" y="1206500"/>
            <a:ext cx="11480800" cy="4813300"/>
          </a:xfrm>
        </p:spPr>
        <p:txBody>
          <a:bodyPr>
            <a:noAutofit/>
          </a:bodyPr>
          <a:lstStyle/>
          <a:p>
            <a:pPr algn="just"/>
            <a:r>
              <a:rPr lang="es-MX" sz="2800" b="1" dirty="0">
                <a:solidFill>
                  <a:schemeClr val="tx1"/>
                </a:solidFill>
              </a:rPr>
              <a:t>Comunicación Básica </a:t>
            </a:r>
          </a:p>
          <a:p>
            <a:pPr algn="just"/>
            <a:r>
              <a:rPr lang="es-MX" sz="2800" dirty="0">
                <a:solidFill>
                  <a:schemeClr val="tx1"/>
                </a:solidFill>
              </a:rPr>
              <a:t>10 Identifica e interpreta la idea general y posible desarrollo de un mensaje oral o escrito en una segunda lengua, recurriendo a conocimientos previos, elementos no verbales y contexto cultural. </a:t>
            </a:r>
          </a:p>
          <a:p>
            <a:pPr algn="just"/>
            <a:r>
              <a:rPr lang="es-MX" sz="2800" dirty="0">
                <a:solidFill>
                  <a:schemeClr val="tx1"/>
                </a:solidFill>
              </a:rPr>
              <a:t>11. Se comunica en una lengua extranjera mediante un discurso lógico, oral o escrito, congruente con la situación comunicativa. </a:t>
            </a:r>
          </a:p>
          <a:p>
            <a:pPr algn="just"/>
            <a:r>
              <a:rPr lang="es-MX" sz="2800" b="1" dirty="0">
                <a:solidFill>
                  <a:schemeClr val="tx1"/>
                </a:solidFill>
              </a:rPr>
              <a:t>Extendida </a:t>
            </a:r>
          </a:p>
          <a:p>
            <a:pPr algn="just"/>
            <a:r>
              <a:rPr lang="es-MX" sz="2800" dirty="0">
                <a:solidFill>
                  <a:schemeClr val="tx1"/>
                </a:solidFill>
              </a:rPr>
              <a:t>9. Trasmite mensajes en una segunda lengua o lengua extranjera atendiéndolas características de contextos socioculturales diferentes. 	</a:t>
            </a:r>
          </a:p>
          <a:p>
            <a:pPr algn="just"/>
            <a:endParaRPr lang="es-MX" sz="2800" dirty="0">
              <a:solidFill>
                <a:schemeClr val="tx1"/>
              </a:solidFill>
            </a:endParaRPr>
          </a:p>
        </p:txBody>
      </p:sp>
      <p:sp>
        <p:nvSpPr>
          <p:cNvPr id="7" name="Rectángulo 6">
            <a:hlinkClick r:id="" action="ppaction://hlinkshowjump?jump=nextslide"/>
          </p:cNvPr>
          <p:cNvSpPr/>
          <p:nvPr/>
        </p:nvSpPr>
        <p:spPr>
          <a:xfrm>
            <a:off x="8345492" y="5926633"/>
            <a:ext cx="3467617" cy="923330"/>
          </a:xfrm>
          <a:prstGeom prst="rect">
            <a:avLst/>
          </a:prstGeom>
          <a:noFill/>
        </p:spPr>
        <p:txBody>
          <a:bodyPr wrap="none" lIns="91440" tIns="45720" rIns="91440" bIns="45720">
            <a:spAutoFit/>
          </a:bodyPr>
          <a:lstStyle/>
          <a:p>
            <a:pPr algn="ct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Continuar</a:t>
            </a:r>
          </a:p>
        </p:txBody>
      </p:sp>
    </p:spTree>
    <p:extLst>
      <p:ext uri="{BB962C8B-B14F-4D97-AF65-F5344CB8AC3E}">
        <p14:creationId xmlns:p14="http://schemas.microsoft.com/office/powerpoint/2010/main" val="3465363906"/>
      </p:ext>
    </p:extLst>
  </p:cSld>
  <p:clrMapOvr>
    <a:masterClrMapping/>
  </p:clrMapOvr>
  <p:transition spd="med">
    <p:pull/>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6200" y="892100"/>
            <a:ext cx="8100000" cy="5400000"/>
          </a:xfrm>
          <a:prstGeom prst="rect">
            <a:avLst/>
          </a:prstGeom>
        </p:spPr>
      </p:pic>
      <p:sp>
        <p:nvSpPr>
          <p:cNvPr id="4" name="Título 1"/>
          <p:cNvSpPr>
            <a:spLocks noGrp="1"/>
          </p:cNvSpPr>
          <p:nvPr>
            <p:ph type="title"/>
          </p:nvPr>
        </p:nvSpPr>
        <p:spPr>
          <a:xfrm>
            <a:off x="9169400" y="395732"/>
            <a:ext cx="2781300" cy="1499616"/>
          </a:xfrm>
        </p:spPr>
        <p:txBody>
          <a:bodyPr vert="horz" lIns="91440" tIns="45720" rIns="91440" bIns="45720" rtlCol="0" anchor="ctr">
            <a:normAutofit fontScale="90000"/>
          </a:bodyPr>
          <a:lstStyle/>
          <a:p>
            <a:pPr algn="ctr"/>
            <a:r>
              <a:rPr lang="es-MX" sz="5400" b="1" cap="none" spc="0" dirty="0" err="1">
                <a:ln w="6600">
                  <a:solidFill>
                    <a:schemeClr val="accent2"/>
                  </a:solidFill>
                  <a:prstDash val="solid"/>
                </a:ln>
                <a:solidFill>
                  <a:srgbClr val="FFFFFF"/>
                </a:solidFill>
                <a:effectLst>
                  <a:outerShdw dist="38100" dir="2700000" algn="tl" rotWithShape="0">
                    <a:schemeClr val="accent2"/>
                  </a:outerShdw>
                </a:effectLst>
              </a:rPr>
              <a:t>The</a:t>
            </a:r>
            <a:r>
              <a:rPr lang="es-MX" sz="5400" b="1" cap="none" spc="0" dirty="0">
                <a:ln w="6600">
                  <a:solidFill>
                    <a:schemeClr val="accent2"/>
                  </a:solidFill>
                  <a:prstDash val="solid"/>
                </a:ln>
                <a:solidFill>
                  <a:srgbClr val="FFFFFF"/>
                </a:solidFill>
                <a:effectLst>
                  <a:outerShdw dist="38100" dir="2700000" algn="tl" rotWithShape="0">
                    <a:schemeClr val="accent2"/>
                  </a:outerShdw>
                </a:effectLst>
              </a:rPr>
              <a:t> Groom</a:t>
            </a:r>
            <a:br>
              <a:rPr lang="es-MX" sz="5400" b="1" cap="none" spc="0" dirty="0">
                <a:ln w="6600">
                  <a:solidFill>
                    <a:schemeClr val="accent2"/>
                  </a:solidFill>
                  <a:prstDash val="solid"/>
                </a:ln>
                <a:solidFill>
                  <a:srgbClr val="FFFFFF"/>
                </a:solidFill>
                <a:effectLst>
                  <a:outerShdw dist="38100" dir="2700000" algn="tl" rotWithShape="0">
                    <a:schemeClr val="accent2"/>
                  </a:outerShdw>
                </a:effectLst>
              </a:rPr>
            </a:b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Nervous</a:t>
            </a:r>
            <a:endPar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9553204" y="2243435"/>
            <a:ext cx="2013692" cy="1754326"/>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Last</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p>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Month</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257540" y="-31230"/>
            <a:ext cx="7317324"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How did the groom feel?</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335999802"/>
      </p:ext>
    </p:extLst>
  </p:cSld>
  <p:clrMapOvr>
    <a:masterClrMapping/>
  </p:clrMapOvr>
  <p:transition spd="med">
    <p:pull/>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15281" y="1336040"/>
            <a:ext cx="7581718" cy="5400000"/>
          </a:xfrm>
          <a:prstGeom prst="rect">
            <a:avLst/>
          </a:prstGeom>
        </p:spPr>
      </p:pic>
      <p:sp>
        <p:nvSpPr>
          <p:cNvPr id="4" name="Título 1"/>
          <p:cNvSpPr>
            <a:spLocks noGrp="1"/>
          </p:cNvSpPr>
          <p:nvPr>
            <p:ph type="title"/>
          </p:nvPr>
        </p:nvSpPr>
        <p:spPr>
          <a:xfrm>
            <a:off x="9064031" y="250190"/>
            <a:ext cx="2900037" cy="2171700"/>
          </a:xfrm>
        </p:spPr>
        <p:txBody>
          <a:bodyPr>
            <a:normAutofit fontScale="90000"/>
          </a:bodyPr>
          <a:lstStyle/>
          <a:p>
            <a:pPr algn="ctr"/>
            <a:r>
              <a:rPr lang="es-MX" sz="5400" b="1" cap="none" spc="0" dirty="0" err="1" smtClean="0">
                <a:ln w="6600">
                  <a:solidFill>
                    <a:schemeClr val="accent2"/>
                  </a:solidFill>
                  <a:prstDash val="solid"/>
                </a:ln>
                <a:solidFill>
                  <a:srgbClr val="FFFFFF"/>
                </a:solidFill>
                <a:effectLst>
                  <a:outerShdw dist="38100" dir="2700000" algn="tl" rotWithShape="0">
                    <a:schemeClr val="accent2"/>
                  </a:outerShdw>
                </a:effectLst>
              </a:rPr>
              <a:t>Teenagers</a:t>
            </a:r>
            <a: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t>
            </a: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the</a:t>
            </a:r>
            <a:r>
              <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school</a:t>
            </a:r>
            <a:endPar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9212897" y="2980035"/>
            <a:ext cx="2602315" cy="1754326"/>
          </a:xfrm>
          <a:prstGeom prst="rect">
            <a:avLst/>
          </a:prstGeom>
          <a:noFill/>
        </p:spPr>
        <p:txBody>
          <a:bodyPr wrap="none" lIns="91440" tIns="45720" rIns="91440" bIns="45720">
            <a:spAutoFit/>
          </a:bodyPr>
          <a:lstStyle/>
          <a:p>
            <a:pPr algn="ct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This</a:t>
            </a:r>
            <a:r>
              <a:rPr lang="es-ES" sz="5400" b="1" dirty="0" smtClean="0">
                <a:ln w="6600">
                  <a:solidFill>
                    <a:schemeClr val="accent2"/>
                  </a:solidFill>
                  <a:prstDash val="solid"/>
                </a:ln>
                <a:solidFill>
                  <a:srgbClr val="FFFFFF"/>
                </a:solidFill>
                <a:effectLst>
                  <a:outerShdw dist="38100" dir="2700000" algn="tl" rotWithShape="0">
                    <a:schemeClr val="accent2"/>
                  </a:outerShdw>
                </a:effectLst>
              </a:rPr>
              <a:t> </a:t>
            </a:r>
          </a:p>
          <a:p>
            <a:pPr algn="ct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morning</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773601" y="187349"/>
            <a:ext cx="7997574"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Where were the teenagers?</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976006105"/>
      </p:ext>
    </p:extLst>
  </p:cSld>
  <p:clrMapOvr>
    <a:masterClrMapping/>
  </p:clrMapOvr>
  <p:transition spd="med">
    <p:pull/>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8900" y="1062000"/>
            <a:ext cx="9600000" cy="5400000"/>
          </a:xfrm>
          <a:prstGeom prst="rect">
            <a:avLst/>
          </a:prstGeom>
        </p:spPr>
      </p:pic>
      <p:sp>
        <p:nvSpPr>
          <p:cNvPr id="4" name="Título 1"/>
          <p:cNvSpPr>
            <a:spLocks noGrp="1"/>
          </p:cNvSpPr>
          <p:nvPr>
            <p:ph type="title"/>
          </p:nvPr>
        </p:nvSpPr>
        <p:spPr>
          <a:xfrm>
            <a:off x="9271000" y="141732"/>
            <a:ext cx="2781300" cy="1499616"/>
          </a:xfrm>
        </p:spPr>
        <p:txBody>
          <a:bodyPr>
            <a:normAutofit fontScale="90000"/>
          </a:bodyPr>
          <a:lstStyle/>
          <a:p>
            <a:pPr algn="ctr"/>
            <a:r>
              <a:rPr lang="es-MX" sz="5400" b="1" cap="none" spc="0" dirty="0" err="1" smtClean="0">
                <a:ln w="6600">
                  <a:solidFill>
                    <a:schemeClr val="accent2"/>
                  </a:solidFill>
                  <a:prstDash val="solid"/>
                </a:ln>
                <a:solidFill>
                  <a:srgbClr val="FFFFFF"/>
                </a:solidFill>
                <a:effectLst>
                  <a:outerShdw dist="38100" dir="2700000" algn="tl" rotWithShape="0">
                    <a:schemeClr val="accent2"/>
                  </a:outerShdw>
                </a:effectLst>
              </a:rPr>
              <a:t>Heather</a:t>
            </a:r>
            <a: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t/>
            </a:r>
            <a:b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b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Happy</a:t>
            </a:r>
            <a:endPar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8940624" y="1900535"/>
            <a:ext cx="2794356" cy="1754326"/>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Last</a:t>
            </a:r>
            <a:endPar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endParaRPr>
          </a:p>
          <a:p>
            <a:pPr algn="ct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weekend</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970974" y="141732"/>
            <a:ext cx="5384103"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How did she feel?</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3610113194"/>
      </p:ext>
    </p:extLst>
  </p:cSld>
  <p:clrMapOvr>
    <a:masterClrMapping/>
  </p:clrMapOvr>
  <p:transition spd="med">
    <p:pull/>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8200" y="1244600"/>
            <a:ext cx="8100000" cy="5400000"/>
          </a:xfrm>
          <a:prstGeom prst="rect">
            <a:avLst/>
          </a:prstGeom>
        </p:spPr>
      </p:pic>
      <p:sp>
        <p:nvSpPr>
          <p:cNvPr id="4" name="Título 1"/>
          <p:cNvSpPr>
            <a:spLocks noGrp="1"/>
          </p:cNvSpPr>
          <p:nvPr>
            <p:ph type="title"/>
          </p:nvPr>
        </p:nvSpPr>
        <p:spPr>
          <a:xfrm>
            <a:off x="9283700" y="167132"/>
            <a:ext cx="2781300" cy="1499616"/>
          </a:xfrm>
        </p:spPr>
        <p:txBody>
          <a:bodyPr>
            <a:normAutofit fontScale="90000"/>
          </a:bodyPr>
          <a:lstStyle/>
          <a:p>
            <a:pPr algn="ctr"/>
            <a:r>
              <a:rPr lang="es-MX" b="1" cap="none" spc="0" dirty="0" err="1" smtClean="0">
                <a:ln w="6600">
                  <a:solidFill>
                    <a:schemeClr val="accent2"/>
                  </a:solidFill>
                  <a:prstDash val="solid"/>
                </a:ln>
                <a:solidFill>
                  <a:srgbClr val="FFFFFF"/>
                </a:solidFill>
                <a:effectLst>
                  <a:outerShdw dist="38100" dir="2700000" algn="tl" rotWithShape="0">
                    <a:schemeClr val="accent2"/>
                  </a:outerShdw>
                </a:effectLst>
              </a:rPr>
              <a:t>The</a:t>
            </a:r>
            <a:r>
              <a:rPr lang="es-MX" b="1" cap="none" spc="0" dirty="0" smtClean="0">
                <a:ln w="6600">
                  <a:solidFill>
                    <a:schemeClr val="accent2"/>
                  </a:solidFill>
                  <a:prstDash val="solid"/>
                </a:ln>
                <a:solidFill>
                  <a:srgbClr val="FFFFFF"/>
                </a:solidFill>
                <a:effectLst>
                  <a:outerShdw dist="38100" dir="2700000" algn="tl" rotWithShape="0">
                    <a:schemeClr val="accent2"/>
                  </a:outerShdw>
                </a:effectLst>
              </a:rPr>
              <a:t> Street</a:t>
            </a:r>
            <a:br>
              <a:rPr lang="es-MX" b="1" cap="none" spc="0" dirty="0" smtClean="0">
                <a:ln w="6600">
                  <a:solidFill>
                    <a:schemeClr val="accent2"/>
                  </a:solidFill>
                  <a:prstDash val="solid"/>
                </a:ln>
                <a:solidFill>
                  <a:srgbClr val="FFFFFF"/>
                </a:solidFill>
                <a:effectLst>
                  <a:outerShdw dist="38100" dir="2700000" algn="tl" rotWithShape="0">
                    <a:schemeClr val="accent2"/>
                  </a:outerShdw>
                </a:effectLst>
              </a:rPr>
            </a:b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Crowded</a:t>
            </a:r>
            <a:endPar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9485563" y="2190274"/>
            <a:ext cx="2377574" cy="1754326"/>
          </a:xfrm>
          <a:prstGeom prst="rect">
            <a:avLst/>
          </a:prstGeom>
          <a:noFill/>
        </p:spPr>
        <p:txBody>
          <a:bodyPr wrap="none" lIns="91440" tIns="45720" rIns="91440" bIns="45720">
            <a:spAutoFit/>
          </a:bodyPr>
          <a:lstStyle/>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On</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p>
          <a:p>
            <a:pPr algn="ct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holiday</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101884" y="167132"/>
            <a:ext cx="7385804"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What was the street like?</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88100155"/>
      </p:ext>
    </p:extLst>
  </p:cSld>
  <p:clrMapOvr>
    <a:masterClrMapping/>
  </p:clrMapOvr>
  <p:transition spd="med">
    <p:pull/>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6750" y="1204800"/>
            <a:ext cx="9585000" cy="5400000"/>
          </a:xfrm>
          <a:prstGeom prst="rect">
            <a:avLst/>
          </a:prstGeom>
        </p:spPr>
      </p:pic>
      <p:sp>
        <p:nvSpPr>
          <p:cNvPr id="4" name="Título 1"/>
          <p:cNvSpPr>
            <a:spLocks noGrp="1"/>
          </p:cNvSpPr>
          <p:nvPr>
            <p:ph type="title"/>
          </p:nvPr>
        </p:nvSpPr>
        <p:spPr>
          <a:xfrm>
            <a:off x="8788400" y="586232"/>
            <a:ext cx="2781300" cy="1499616"/>
          </a:xfrm>
        </p:spPr>
        <p:txBody>
          <a:bodyPr>
            <a:normAutofit fontScale="90000"/>
          </a:bodyPr>
          <a:lstStyle/>
          <a:p>
            <a:pPr algn="ctr"/>
            <a: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t>Jack</a:t>
            </a:r>
            <a:b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b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Serious</a:t>
            </a:r>
            <a:endPar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9144512" y="2704416"/>
            <a:ext cx="2488182" cy="923330"/>
          </a:xfrm>
          <a:prstGeom prst="rect">
            <a:avLst/>
          </a:prstGeom>
          <a:noFill/>
        </p:spPr>
        <p:txBody>
          <a:bodyPr wrap="none" lIns="91440" tIns="45720" rIns="91440" bIns="45720">
            <a:spAutoFit/>
          </a:bodyPr>
          <a:lstStyle/>
          <a:p>
            <a:pPr algn="ctr"/>
            <a:r>
              <a:rPr lang="es-ES" sz="5400" b="1" dirty="0" smtClean="0">
                <a:ln w="6600">
                  <a:solidFill>
                    <a:schemeClr val="accent2"/>
                  </a:solidFill>
                  <a:prstDash val="solid"/>
                </a:ln>
                <a:solidFill>
                  <a:srgbClr val="FFFFFF"/>
                </a:solidFill>
                <a:effectLst>
                  <a:outerShdw dist="38100" dir="2700000" algn="tl" rotWithShape="0">
                    <a:schemeClr val="accent2"/>
                  </a:outerShdw>
                </a:effectLst>
              </a:rPr>
              <a:t>At </a:t>
            </a: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work</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2087500" y="412710"/>
            <a:ext cx="5089150"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How did he feel?</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106802138"/>
      </p:ext>
    </p:extLst>
  </p:cSld>
  <p:clrMapOvr>
    <a:masterClrMapping/>
  </p:clrMapOvr>
  <p:transition spd="med">
    <p:pull/>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15281" y="1508011"/>
            <a:ext cx="7581718" cy="5056058"/>
          </a:xfrm>
          <a:prstGeom prst="rect">
            <a:avLst/>
          </a:prstGeom>
        </p:spPr>
      </p:pic>
      <p:sp>
        <p:nvSpPr>
          <p:cNvPr id="4" name="Título 1"/>
          <p:cNvSpPr>
            <a:spLocks noGrp="1"/>
          </p:cNvSpPr>
          <p:nvPr>
            <p:ph type="title"/>
          </p:nvPr>
        </p:nvSpPr>
        <p:spPr>
          <a:xfrm>
            <a:off x="9064031" y="250190"/>
            <a:ext cx="2900037" cy="2171700"/>
          </a:xfrm>
        </p:spPr>
        <p:txBody>
          <a:bodyPr>
            <a:normAutofit fontScale="90000"/>
          </a:bodyPr>
          <a:lstStyle/>
          <a:p>
            <a:pPr algn="ctr"/>
            <a:r>
              <a:rPr lang="es-MX" sz="5400" b="1" cap="none" spc="0" dirty="0" err="1" smtClean="0">
                <a:ln w="6600">
                  <a:solidFill>
                    <a:schemeClr val="accent2"/>
                  </a:solidFill>
                  <a:prstDash val="solid"/>
                </a:ln>
                <a:solidFill>
                  <a:srgbClr val="FFFFFF"/>
                </a:solidFill>
                <a:effectLst>
                  <a:outerShdw dist="38100" dir="2700000" algn="tl" rotWithShape="0">
                    <a:schemeClr val="accent2"/>
                  </a:outerShdw>
                </a:effectLst>
              </a:rPr>
              <a:t>Children</a:t>
            </a:r>
            <a: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t/>
            </a:r>
            <a:b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br>
            <a:r>
              <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t>
            </a: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the</a:t>
            </a:r>
            <a:r>
              <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laboratory</a:t>
            </a:r>
            <a:endPar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9212897" y="2980035"/>
            <a:ext cx="2602315" cy="1754326"/>
          </a:xfrm>
          <a:prstGeom prst="rect">
            <a:avLst/>
          </a:prstGeom>
          <a:noFill/>
        </p:spPr>
        <p:txBody>
          <a:bodyPr wrap="none" lIns="91440" tIns="45720" rIns="91440" bIns="45720">
            <a:spAutoFit/>
          </a:bodyPr>
          <a:lstStyle/>
          <a:p>
            <a:pPr algn="ct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This</a:t>
            </a:r>
            <a:r>
              <a:rPr lang="es-ES" sz="5400" b="1" dirty="0" smtClean="0">
                <a:ln w="6600">
                  <a:solidFill>
                    <a:schemeClr val="accent2"/>
                  </a:solidFill>
                  <a:prstDash val="solid"/>
                </a:ln>
                <a:solidFill>
                  <a:srgbClr val="FFFFFF"/>
                </a:solidFill>
                <a:effectLst>
                  <a:outerShdw dist="38100" dir="2700000" algn="tl" rotWithShape="0">
                    <a:schemeClr val="accent2"/>
                  </a:outerShdw>
                </a:effectLst>
              </a:rPr>
              <a:t> </a:t>
            </a:r>
          </a:p>
          <a:p>
            <a:pPr algn="ctr"/>
            <a:r>
              <a:rPr lang="es-ES" sz="5400" b="1" dirty="0" err="1" smtClean="0">
                <a:ln w="6600">
                  <a:solidFill>
                    <a:schemeClr val="accent2"/>
                  </a:solidFill>
                  <a:prstDash val="solid"/>
                </a:ln>
                <a:solidFill>
                  <a:srgbClr val="FFFFFF"/>
                </a:solidFill>
                <a:effectLst>
                  <a:outerShdw dist="38100" dir="2700000" algn="tl" rotWithShape="0">
                    <a:schemeClr val="accent2"/>
                  </a:outerShdw>
                </a:effectLst>
              </a:rPr>
              <a:t>morning</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1111836" y="187349"/>
            <a:ext cx="7321107"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Where were the </a:t>
            </a:r>
            <a:r>
              <a:rPr lang="en-GB" sz="5400" b="1" dirty="0" err="1"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chidren</a:t>
            </a: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219091645"/>
      </p:ext>
    </p:extLst>
  </p:cSld>
  <p:clrMapOvr>
    <a:masterClrMapping/>
  </p:clrMapOvr>
  <p:transition spd="med">
    <p:pull/>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14606" y="327455"/>
            <a:ext cx="5035394" cy="6314745"/>
          </a:xfrm>
          <a:prstGeom prst="rect">
            <a:avLst/>
          </a:prstGeom>
        </p:spPr>
      </p:pic>
      <p:sp>
        <p:nvSpPr>
          <p:cNvPr id="4" name="Título 1"/>
          <p:cNvSpPr>
            <a:spLocks noGrp="1"/>
          </p:cNvSpPr>
          <p:nvPr>
            <p:ph type="title"/>
          </p:nvPr>
        </p:nvSpPr>
        <p:spPr>
          <a:xfrm>
            <a:off x="7329683" y="776732"/>
            <a:ext cx="3326148" cy="1499616"/>
          </a:xfrm>
        </p:spPr>
        <p:txBody>
          <a:bodyPr>
            <a:normAutofit fontScale="90000"/>
          </a:bodyPr>
          <a:lstStyle/>
          <a:p>
            <a:pPr algn="ctr"/>
            <a:r>
              <a:rPr lang="es-MX" sz="5400" b="1" cap="none" spc="0" dirty="0" err="1" smtClean="0">
                <a:ln w="6600">
                  <a:solidFill>
                    <a:schemeClr val="accent2"/>
                  </a:solidFill>
                  <a:prstDash val="solid"/>
                </a:ln>
                <a:solidFill>
                  <a:srgbClr val="FFFFFF"/>
                </a:solidFill>
                <a:effectLst>
                  <a:outerShdw dist="38100" dir="2700000" algn="tl" rotWithShape="0">
                    <a:schemeClr val="accent2"/>
                  </a:outerShdw>
                </a:effectLst>
              </a:rPr>
              <a:t>My</a:t>
            </a:r>
            <a: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MX" sz="5400" b="1" cap="none" spc="0" dirty="0" err="1" smtClean="0">
                <a:ln w="6600">
                  <a:solidFill>
                    <a:schemeClr val="accent2"/>
                  </a:solidFill>
                  <a:prstDash val="solid"/>
                </a:ln>
                <a:solidFill>
                  <a:srgbClr val="FFFFFF"/>
                </a:solidFill>
                <a:effectLst>
                  <a:outerShdw dist="38100" dir="2700000" algn="tl" rotWithShape="0">
                    <a:schemeClr val="accent2"/>
                  </a:outerShdw>
                </a:effectLst>
              </a:rPr>
              <a:t>sister</a:t>
            </a:r>
            <a: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t/>
            </a:r>
            <a:br>
              <a:rPr lang="es-MX" sz="5400" b="1" cap="none" spc="0" dirty="0" smtClean="0">
                <a:ln w="6600">
                  <a:solidFill>
                    <a:schemeClr val="accent2"/>
                  </a:solidFill>
                  <a:prstDash val="solid"/>
                </a:ln>
                <a:solidFill>
                  <a:srgbClr val="FFFFFF"/>
                </a:solidFill>
                <a:effectLst>
                  <a:outerShdw dist="38100" dir="2700000" algn="tl" rotWithShape="0">
                    <a:schemeClr val="accent2"/>
                  </a:outerShdw>
                </a:effectLst>
              </a:rPr>
            </a:br>
            <a:r>
              <a:rPr lang="es-MX" sz="5400" b="1" cap="none" spc="0"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Exahusted</a:t>
            </a:r>
            <a:endParaRPr lang="es-MX"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Rectángulo 4"/>
          <p:cNvSpPr/>
          <p:nvPr/>
        </p:nvSpPr>
        <p:spPr>
          <a:xfrm>
            <a:off x="7329683" y="2806894"/>
            <a:ext cx="3870996" cy="923330"/>
          </a:xfrm>
          <a:prstGeom prst="rect">
            <a:avLst/>
          </a:prstGeom>
          <a:noFill/>
        </p:spPr>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2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weeks</a:t>
            </a: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 </a:t>
            </a:r>
            <a:r>
              <a:rPr lang="es-ES" sz="5400" b="1" cap="none" spc="0" dirty="0" err="1" smtClean="0">
                <a:ln w="6600">
                  <a:solidFill>
                    <a:schemeClr val="accent2"/>
                  </a:solidFill>
                  <a:prstDash val="solid"/>
                </a:ln>
                <a:solidFill>
                  <a:srgbClr val="FFFFFF"/>
                </a:solidFill>
                <a:effectLst>
                  <a:outerShdw dist="38100" dir="2700000" algn="tl" rotWithShape="0">
                    <a:schemeClr val="accent2"/>
                  </a:outerShdw>
                </a:effectLst>
              </a:rPr>
              <a:t>ago</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p:cNvSpPr/>
          <p:nvPr/>
        </p:nvSpPr>
        <p:spPr>
          <a:xfrm>
            <a:off x="6573130" y="4362370"/>
            <a:ext cx="5384103" cy="923330"/>
          </a:xfrm>
          <a:prstGeom prst="rect">
            <a:avLst/>
          </a:prstGeom>
          <a:noFill/>
        </p:spPr>
        <p:txBody>
          <a:bodyPr wrap="none" lIns="91440" tIns="45720" rIns="91440" bIns="45720">
            <a:spAutoFit/>
          </a:bodyPr>
          <a:lstStyle/>
          <a:p>
            <a:pPr algn="ctr"/>
            <a:r>
              <a:rPr lang="en-GB" sz="54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How did she feel?</a:t>
            </a:r>
            <a:endParaRPr lang="en-GB" sz="5400" b="1"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730057956"/>
      </p:ext>
    </p:extLst>
  </p:cSld>
  <p:clrMapOvr>
    <a:masterClrMapping/>
  </p:clrMapOvr>
  <p:transition spd="med">
    <p:pull/>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98929" y="0"/>
            <a:ext cx="10972800" cy="1185881"/>
          </a:xfrm>
        </p:spPr>
        <p:txBody>
          <a:bodyPr vert="horz" lIns="91440" tIns="45720" rIns="91440" bIns="45720" rtlCol="0" anchor="ctr">
            <a:normAutofit/>
          </a:bodyPr>
          <a:lstStyle/>
          <a:p>
            <a:pPr algn="ctr"/>
            <a:r>
              <a:rPr lang="en-US" sz="5400" b="1" cap="none" spc="0" dirty="0">
                <a:ln w="6600">
                  <a:solidFill>
                    <a:schemeClr val="accent2"/>
                  </a:solidFill>
                  <a:prstDash val="solid"/>
                </a:ln>
                <a:solidFill>
                  <a:srgbClr val="FFFFFF"/>
                </a:solidFill>
                <a:effectLst>
                  <a:outerShdw dist="38100" dir="2700000" algn="tl" rotWithShape="0">
                    <a:schemeClr val="accent2"/>
                  </a:outerShdw>
                </a:effectLst>
              </a:rPr>
              <a:t>Write sentences about </a:t>
            </a:r>
            <a:r>
              <a:rPr lang="en-US" sz="5400" b="1" cap="none" spc="0" dirty="0" smtClean="0">
                <a:ln w="6600">
                  <a:solidFill>
                    <a:schemeClr val="accent2"/>
                  </a:solidFill>
                  <a:prstDash val="solid"/>
                </a:ln>
                <a:solidFill>
                  <a:srgbClr val="FFFFFF"/>
                </a:solidFill>
                <a:effectLst>
                  <a:outerShdw dist="38100" dir="2700000" algn="tl" rotWithShape="0">
                    <a:schemeClr val="accent2"/>
                  </a:outerShdw>
                </a:effectLst>
              </a:rPr>
              <a:t>you. Use WAS</a:t>
            </a:r>
            <a:endParaRPr lang="en-U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5" name="CuadroTexto 4"/>
          <p:cNvSpPr txBox="1"/>
          <p:nvPr/>
        </p:nvSpPr>
        <p:spPr>
          <a:xfrm>
            <a:off x="241300" y="4147444"/>
            <a:ext cx="10879901" cy="2554545"/>
          </a:xfrm>
          <a:prstGeom prst="rect">
            <a:avLst/>
          </a:prstGeom>
          <a:noFill/>
        </p:spPr>
        <p:txBody>
          <a:bodyPr wrap="none" rtlCol="0">
            <a:spAutoFit/>
          </a:bodyPr>
          <a:lstStyle/>
          <a:p>
            <a:pPr marL="342900" indent="-342900">
              <a:buAutoNum type="arabicPeriod"/>
            </a:pPr>
            <a:r>
              <a:rPr lang="es-MX" sz="3200" dirty="0" smtClean="0"/>
              <a:t>__________________________________________________.</a:t>
            </a:r>
            <a:endParaRPr lang="es-MX" sz="3200" dirty="0"/>
          </a:p>
          <a:p>
            <a:pPr marL="342900" indent="-342900">
              <a:buAutoNum type="arabicPeriod"/>
            </a:pPr>
            <a:r>
              <a:rPr lang="es-MX" sz="3200" dirty="0"/>
              <a:t>__________________________________________________.</a:t>
            </a:r>
          </a:p>
          <a:p>
            <a:pPr marL="342900" indent="-342900">
              <a:buFontTx/>
              <a:buAutoNum type="arabicPeriod"/>
            </a:pPr>
            <a:r>
              <a:rPr lang="es-MX" sz="3200" dirty="0" smtClean="0"/>
              <a:t>__________________________________________________.</a:t>
            </a:r>
          </a:p>
          <a:p>
            <a:pPr marL="342900" indent="-342900">
              <a:buFontTx/>
              <a:buAutoNum type="arabicPeriod"/>
            </a:pPr>
            <a:r>
              <a:rPr lang="es-MX" sz="3200" dirty="0"/>
              <a:t>__________________________________________________.</a:t>
            </a:r>
          </a:p>
          <a:p>
            <a:pPr marL="342900" indent="-342900">
              <a:buFontTx/>
              <a:buAutoNum type="arabicPeriod"/>
            </a:pPr>
            <a:endParaRPr lang="es-MX" sz="3200" dirty="0"/>
          </a:p>
        </p:txBody>
      </p:sp>
      <p:sp>
        <p:nvSpPr>
          <p:cNvPr id="6" name="CuadroTexto 5"/>
          <p:cNvSpPr txBox="1"/>
          <p:nvPr/>
        </p:nvSpPr>
        <p:spPr>
          <a:xfrm>
            <a:off x="914400" y="1155606"/>
            <a:ext cx="9177641" cy="2554545"/>
          </a:xfrm>
          <a:prstGeom prst="rect">
            <a:avLst/>
          </a:prstGeom>
          <a:noFill/>
        </p:spPr>
        <p:txBody>
          <a:bodyPr wrap="none" rtlCol="0">
            <a:spAutoFit/>
          </a:bodyPr>
          <a:lstStyle/>
          <a:p>
            <a:pPr marL="514350" indent="-514350">
              <a:buFont typeface="+mj-lt"/>
              <a:buAutoNum type="arabicPeriod"/>
            </a:pPr>
            <a:r>
              <a:rPr lang="es-MX" sz="4000" dirty="0" err="1" smtClean="0"/>
              <a:t>How</a:t>
            </a:r>
            <a:r>
              <a:rPr lang="es-MX" sz="4000" dirty="0" smtClean="0"/>
              <a:t> </a:t>
            </a:r>
            <a:r>
              <a:rPr lang="es-MX" sz="4000" dirty="0" err="1" smtClean="0"/>
              <a:t>did</a:t>
            </a:r>
            <a:r>
              <a:rPr lang="es-MX" sz="4000" dirty="0" smtClean="0"/>
              <a:t> </a:t>
            </a:r>
            <a:r>
              <a:rPr lang="es-MX" sz="4000" dirty="0" err="1" smtClean="0"/>
              <a:t>you</a:t>
            </a:r>
            <a:r>
              <a:rPr lang="es-MX" sz="4000" dirty="0" smtClean="0"/>
              <a:t> </a:t>
            </a:r>
            <a:r>
              <a:rPr lang="es-MX" sz="4000" dirty="0" err="1" smtClean="0"/>
              <a:t>feel</a:t>
            </a:r>
            <a:r>
              <a:rPr lang="es-MX" sz="4000" dirty="0" smtClean="0"/>
              <a:t> in </a:t>
            </a:r>
            <a:r>
              <a:rPr lang="es-MX" sz="4000" dirty="0" err="1" smtClean="0"/>
              <a:t>the</a:t>
            </a:r>
            <a:r>
              <a:rPr lang="es-MX" sz="4000" dirty="0" smtClean="0"/>
              <a:t> </a:t>
            </a:r>
            <a:r>
              <a:rPr lang="es-MX" sz="4000" dirty="0" err="1" smtClean="0"/>
              <a:t>first</a:t>
            </a:r>
            <a:r>
              <a:rPr lang="es-MX" sz="4000" dirty="0" smtClean="0"/>
              <a:t> </a:t>
            </a:r>
            <a:r>
              <a:rPr lang="es-MX" sz="4000" dirty="0" err="1" smtClean="0"/>
              <a:t>day</a:t>
            </a:r>
            <a:r>
              <a:rPr lang="es-MX" sz="4000" dirty="0" smtClean="0"/>
              <a:t> of </a:t>
            </a:r>
            <a:r>
              <a:rPr lang="es-MX" sz="4000" dirty="0" err="1" smtClean="0"/>
              <a:t>class</a:t>
            </a:r>
            <a:r>
              <a:rPr lang="es-MX" sz="4000" dirty="0" smtClean="0"/>
              <a:t>?</a:t>
            </a:r>
          </a:p>
          <a:p>
            <a:pPr marL="514350" indent="-514350">
              <a:buFont typeface="+mj-lt"/>
              <a:buAutoNum type="arabicPeriod"/>
            </a:pPr>
            <a:r>
              <a:rPr lang="es-MX" sz="4000" dirty="0" err="1" smtClean="0"/>
              <a:t>Where</a:t>
            </a:r>
            <a:r>
              <a:rPr lang="es-MX" sz="4000" dirty="0" smtClean="0"/>
              <a:t> </a:t>
            </a:r>
            <a:r>
              <a:rPr lang="es-MX" sz="4000" dirty="0" err="1" smtClean="0"/>
              <a:t>were</a:t>
            </a:r>
            <a:r>
              <a:rPr lang="es-MX" sz="4000" dirty="0" smtClean="0"/>
              <a:t> </a:t>
            </a:r>
            <a:r>
              <a:rPr lang="es-MX" sz="4000" dirty="0" err="1" smtClean="0"/>
              <a:t>you</a:t>
            </a:r>
            <a:r>
              <a:rPr lang="es-MX" sz="4000" dirty="0" smtClean="0"/>
              <a:t> </a:t>
            </a:r>
            <a:r>
              <a:rPr lang="es-MX" sz="4000" dirty="0" err="1" smtClean="0"/>
              <a:t>last</a:t>
            </a:r>
            <a:r>
              <a:rPr lang="es-MX" sz="4000" dirty="0" smtClean="0"/>
              <a:t> </a:t>
            </a:r>
            <a:r>
              <a:rPr lang="es-MX" sz="4000" dirty="0" err="1" smtClean="0"/>
              <a:t>night</a:t>
            </a:r>
            <a:r>
              <a:rPr lang="es-MX" sz="4000" dirty="0" smtClean="0"/>
              <a:t>?</a:t>
            </a:r>
          </a:p>
          <a:p>
            <a:pPr marL="514350" indent="-514350">
              <a:buFont typeface="+mj-lt"/>
              <a:buAutoNum type="arabicPeriod"/>
            </a:pPr>
            <a:r>
              <a:rPr lang="es-MX" sz="4000" dirty="0" err="1" smtClean="0"/>
              <a:t>Who</a:t>
            </a:r>
            <a:r>
              <a:rPr lang="es-MX" sz="4000" dirty="0" smtClean="0"/>
              <a:t> </a:t>
            </a:r>
            <a:r>
              <a:rPr lang="es-MX" sz="4000" dirty="0" err="1" smtClean="0"/>
              <a:t>was</a:t>
            </a:r>
            <a:r>
              <a:rPr lang="es-MX" sz="4000" dirty="0" smtClean="0"/>
              <a:t> </a:t>
            </a:r>
            <a:r>
              <a:rPr lang="es-MX" sz="4000" dirty="0" err="1" smtClean="0"/>
              <a:t>with</a:t>
            </a:r>
            <a:r>
              <a:rPr lang="es-MX" sz="4000" dirty="0" smtClean="0"/>
              <a:t> </a:t>
            </a:r>
            <a:r>
              <a:rPr lang="es-MX" sz="4000" dirty="0" err="1" smtClean="0"/>
              <a:t>you</a:t>
            </a:r>
            <a:r>
              <a:rPr lang="es-MX" sz="4000" dirty="0" smtClean="0"/>
              <a:t> in </a:t>
            </a:r>
            <a:r>
              <a:rPr lang="es-MX" sz="4000" dirty="0" err="1" smtClean="0"/>
              <a:t>the</a:t>
            </a:r>
            <a:r>
              <a:rPr lang="es-MX" sz="4000" dirty="0" smtClean="0"/>
              <a:t> </a:t>
            </a:r>
            <a:r>
              <a:rPr lang="es-MX" sz="4000" dirty="0" err="1" smtClean="0"/>
              <a:t>party</a:t>
            </a:r>
            <a:r>
              <a:rPr lang="es-MX" sz="4000" dirty="0" smtClean="0"/>
              <a:t>?</a:t>
            </a:r>
          </a:p>
          <a:p>
            <a:pPr marL="514350" indent="-514350">
              <a:buFont typeface="+mj-lt"/>
              <a:buAutoNum type="arabicPeriod"/>
            </a:pPr>
            <a:r>
              <a:rPr lang="es-MX" sz="4000" dirty="0" err="1" smtClean="0"/>
              <a:t>What</a:t>
            </a:r>
            <a:r>
              <a:rPr lang="es-MX" sz="4000" dirty="0" smtClean="0"/>
              <a:t> </a:t>
            </a:r>
            <a:r>
              <a:rPr lang="es-MX" sz="4000" dirty="0" err="1" smtClean="0"/>
              <a:t>was</a:t>
            </a:r>
            <a:r>
              <a:rPr lang="es-MX" sz="4000" dirty="0" smtClean="0"/>
              <a:t> </a:t>
            </a:r>
            <a:r>
              <a:rPr lang="es-MX" sz="4000" dirty="0" err="1" smtClean="0"/>
              <a:t>the</a:t>
            </a:r>
            <a:r>
              <a:rPr lang="es-MX" sz="4000" dirty="0" smtClean="0"/>
              <a:t> </a:t>
            </a:r>
            <a:r>
              <a:rPr lang="es-MX" sz="4000" dirty="0" err="1" smtClean="0"/>
              <a:t>weather</a:t>
            </a:r>
            <a:r>
              <a:rPr lang="es-MX" sz="4000" dirty="0" smtClean="0"/>
              <a:t> </a:t>
            </a:r>
            <a:r>
              <a:rPr lang="es-MX" sz="4000" dirty="0" err="1" smtClean="0"/>
              <a:t>like</a:t>
            </a:r>
            <a:r>
              <a:rPr lang="es-MX" sz="4000" dirty="0" smtClean="0"/>
              <a:t> </a:t>
            </a:r>
            <a:r>
              <a:rPr lang="es-MX" sz="4000" dirty="0" err="1" smtClean="0"/>
              <a:t>this</a:t>
            </a:r>
            <a:r>
              <a:rPr lang="es-MX" sz="4000" dirty="0" smtClean="0"/>
              <a:t> </a:t>
            </a:r>
            <a:r>
              <a:rPr lang="es-MX" sz="4000" dirty="0" err="1" smtClean="0"/>
              <a:t>morning</a:t>
            </a:r>
            <a:r>
              <a:rPr lang="es-MX" sz="4000" dirty="0" smtClean="0"/>
              <a:t>?</a:t>
            </a:r>
            <a:endParaRPr lang="es-MX" sz="4000" dirty="0"/>
          </a:p>
        </p:txBody>
      </p:sp>
    </p:spTree>
    <p:extLst>
      <p:ext uri="{BB962C8B-B14F-4D97-AF65-F5344CB8AC3E}">
        <p14:creationId xmlns:p14="http://schemas.microsoft.com/office/powerpoint/2010/main" val="225793794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35228" y="118535"/>
            <a:ext cx="9720072" cy="986007"/>
          </a:xfrm>
        </p:spPr>
        <p:txBody>
          <a:bodyPr/>
          <a:lstStyle/>
          <a:p>
            <a:r>
              <a:rPr lang="es-MX" dirty="0" smtClean="0">
                <a:solidFill>
                  <a:srgbClr val="0070C0"/>
                </a:solidFill>
              </a:rPr>
              <a:t>Complete </a:t>
            </a:r>
            <a:r>
              <a:rPr lang="es-MX" dirty="0" err="1" smtClean="0">
                <a:solidFill>
                  <a:srgbClr val="0070C0"/>
                </a:solidFill>
              </a:rPr>
              <a:t>with</a:t>
            </a:r>
            <a:r>
              <a:rPr lang="es-MX" dirty="0" smtClean="0">
                <a:solidFill>
                  <a:srgbClr val="0070C0"/>
                </a:solidFill>
              </a:rPr>
              <a:t> </a:t>
            </a:r>
            <a:r>
              <a:rPr lang="es-MX" dirty="0" err="1" smtClean="0">
                <a:solidFill>
                  <a:srgbClr val="FF0000"/>
                </a:solidFill>
              </a:rPr>
              <a:t>was</a:t>
            </a:r>
            <a:r>
              <a:rPr lang="es-MX" dirty="0" smtClean="0">
                <a:solidFill>
                  <a:srgbClr val="FF0000"/>
                </a:solidFill>
              </a:rPr>
              <a:t> </a:t>
            </a:r>
            <a:r>
              <a:rPr lang="es-MX" dirty="0" err="1" smtClean="0">
                <a:solidFill>
                  <a:srgbClr val="0070C0"/>
                </a:solidFill>
              </a:rPr>
              <a:t>or</a:t>
            </a:r>
            <a:r>
              <a:rPr lang="es-MX" dirty="0" smtClean="0">
                <a:solidFill>
                  <a:srgbClr val="0070C0"/>
                </a:solidFill>
              </a:rPr>
              <a:t> </a:t>
            </a:r>
            <a:r>
              <a:rPr lang="es-MX" dirty="0" err="1" smtClean="0">
                <a:solidFill>
                  <a:srgbClr val="FF0000"/>
                </a:solidFill>
              </a:rPr>
              <a:t>were</a:t>
            </a:r>
            <a:endParaRPr lang="es-MX" dirty="0">
              <a:solidFill>
                <a:srgbClr val="FF0000"/>
              </a:solidFill>
            </a:endParaRPr>
          </a:p>
        </p:txBody>
      </p:sp>
      <p:sp>
        <p:nvSpPr>
          <p:cNvPr id="3" name="Marcador de contenido 2"/>
          <p:cNvSpPr>
            <a:spLocks noGrp="1"/>
          </p:cNvSpPr>
          <p:nvPr>
            <p:ph idx="1"/>
          </p:nvPr>
        </p:nvSpPr>
        <p:spPr>
          <a:xfrm>
            <a:off x="336176" y="875765"/>
            <a:ext cx="11577918" cy="5834129"/>
          </a:xfrm>
        </p:spPr>
        <p:txBody>
          <a:bodyPr>
            <a:noAutofit/>
          </a:bodyPr>
          <a:lstStyle/>
          <a:p>
            <a:pPr marL="514350" indent="-514350">
              <a:buFont typeface="+mj-lt"/>
              <a:buAutoNum type="arabicPeriod"/>
            </a:pPr>
            <a:r>
              <a:rPr lang="en-US" sz="4000" dirty="0">
                <a:solidFill>
                  <a:srgbClr val="002060"/>
                </a:solidFill>
              </a:rPr>
              <a:t>The book </a:t>
            </a:r>
            <a:r>
              <a:rPr lang="en-US" sz="4000" dirty="0" smtClean="0">
                <a:solidFill>
                  <a:srgbClr val="002060"/>
                </a:solidFill>
              </a:rPr>
              <a:t>_________ </a:t>
            </a:r>
            <a:r>
              <a:rPr lang="en-US" sz="4000" dirty="0">
                <a:solidFill>
                  <a:srgbClr val="002060"/>
                </a:solidFill>
              </a:rPr>
              <a:t>on the desk</a:t>
            </a:r>
            <a:r>
              <a:rPr lang="en-US" sz="4000" dirty="0" smtClean="0">
                <a:solidFill>
                  <a:srgbClr val="002060"/>
                </a:solidFill>
              </a:rPr>
              <a:t>.</a:t>
            </a:r>
          </a:p>
          <a:p>
            <a:pPr marL="514350" indent="-514350">
              <a:buFont typeface="+mj-lt"/>
              <a:buAutoNum type="arabicPeriod"/>
            </a:pPr>
            <a:r>
              <a:rPr lang="en-US" sz="4000" dirty="0">
                <a:solidFill>
                  <a:srgbClr val="002060"/>
                </a:solidFill>
              </a:rPr>
              <a:t>They _________ so </a:t>
            </a:r>
            <a:r>
              <a:rPr lang="en-US" sz="4000" dirty="0" smtClean="0">
                <a:solidFill>
                  <a:srgbClr val="002060"/>
                </a:solidFill>
              </a:rPr>
              <a:t>sad last night.</a:t>
            </a:r>
          </a:p>
          <a:p>
            <a:pPr marL="514350" indent="-514350">
              <a:buFont typeface="+mj-lt"/>
              <a:buAutoNum type="arabicPeriod"/>
            </a:pPr>
            <a:r>
              <a:rPr lang="en-US" sz="4000" dirty="0">
                <a:solidFill>
                  <a:srgbClr val="002060"/>
                </a:solidFill>
              </a:rPr>
              <a:t>Sam _________ in the </a:t>
            </a:r>
            <a:r>
              <a:rPr lang="en-US" sz="4000" dirty="0" smtClean="0">
                <a:solidFill>
                  <a:srgbClr val="002060"/>
                </a:solidFill>
              </a:rPr>
              <a:t>hall in the morning.</a:t>
            </a:r>
            <a:endParaRPr lang="en-US" sz="4000" dirty="0">
              <a:solidFill>
                <a:srgbClr val="002060"/>
              </a:solidFill>
            </a:endParaRPr>
          </a:p>
          <a:p>
            <a:pPr marL="514350" indent="-514350">
              <a:buFont typeface="+mj-lt"/>
              <a:buAutoNum type="arabicPeriod"/>
            </a:pPr>
            <a:r>
              <a:rPr lang="en-US" sz="4000" dirty="0">
                <a:solidFill>
                  <a:srgbClr val="002060"/>
                </a:solidFill>
              </a:rPr>
              <a:t>Mari and Jenna _________ in the </a:t>
            </a:r>
            <a:r>
              <a:rPr lang="en-US" sz="4000" dirty="0" smtClean="0">
                <a:solidFill>
                  <a:srgbClr val="002060"/>
                </a:solidFill>
              </a:rPr>
              <a:t>room 2 hours ago.</a:t>
            </a:r>
            <a:endParaRPr lang="en-US" sz="4000" dirty="0">
              <a:solidFill>
                <a:srgbClr val="002060"/>
              </a:solidFill>
            </a:endParaRPr>
          </a:p>
          <a:p>
            <a:pPr marL="514350" indent="-514350">
              <a:buFont typeface="+mj-lt"/>
              <a:buAutoNum type="arabicPeriod"/>
            </a:pPr>
            <a:r>
              <a:rPr lang="en-US" sz="4000" dirty="0">
                <a:solidFill>
                  <a:srgbClr val="002060"/>
                </a:solidFill>
              </a:rPr>
              <a:t>I _________ first in </a:t>
            </a:r>
            <a:r>
              <a:rPr lang="en-US" sz="4000" dirty="0" smtClean="0">
                <a:solidFill>
                  <a:srgbClr val="002060"/>
                </a:solidFill>
              </a:rPr>
              <a:t>line for the cinema.</a:t>
            </a:r>
            <a:endParaRPr lang="en-US" sz="4000" dirty="0">
              <a:solidFill>
                <a:srgbClr val="002060"/>
              </a:solidFill>
            </a:endParaRPr>
          </a:p>
          <a:p>
            <a:pPr marL="514350" indent="-514350">
              <a:buFont typeface="+mj-lt"/>
              <a:buAutoNum type="arabicPeriod"/>
            </a:pPr>
            <a:r>
              <a:rPr lang="en-US" sz="4000" dirty="0">
                <a:solidFill>
                  <a:srgbClr val="002060"/>
                </a:solidFill>
              </a:rPr>
              <a:t>You and I _________ at the </a:t>
            </a:r>
            <a:r>
              <a:rPr lang="en-US" sz="4000" dirty="0" smtClean="0">
                <a:solidFill>
                  <a:srgbClr val="002060"/>
                </a:solidFill>
              </a:rPr>
              <a:t>table last night.</a:t>
            </a:r>
          </a:p>
          <a:p>
            <a:endParaRPr lang="en-US" sz="4000" dirty="0" smtClean="0">
              <a:solidFill>
                <a:srgbClr val="002060"/>
              </a:solidFill>
            </a:endParaRPr>
          </a:p>
          <a:p>
            <a:endParaRPr lang="en-US" sz="4000" dirty="0">
              <a:solidFill>
                <a:srgbClr val="002060"/>
              </a:solidFill>
            </a:endParaRPr>
          </a:p>
          <a:p>
            <a:endParaRPr lang="es-MX" sz="3600" dirty="0">
              <a:solidFill>
                <a:srgbClr val="002060"/>
              </a:solidFill>
            </a:endParaRPr>
          </a:p>
        </p:txBody>
      </p:sp>
    </p:spTree>
    <p:extLst>
      <p:ext uri="{BB962C8B-B14F-4D97-AF65-F5344CB8AC3E}">
        <p14:creationId xmlns:p14="http://schemas.microsoft.com/office/powerpoint/2010/main" val="154662820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4428" y="118535"/>
            <a:ext cx="9720072" cy="986007"/>
          </a:xfrm>
        </p:spPr>
        <p:txBody>
          <a:bodyPr/>
          <a:lstStyle/>
          <a:p>
            <a:r>
              <a:rPr lang="es-MX" dirty="0" smtClean="0">
                <a:solidFill>
                  <a:srgbClr val="0070C0"/>
                </a:solidFill>
              </a:rPr>
              <a:t>Complete </a:t>
            </a:r>
            <a:r>
              <a:rPr lang="es-MX" dirty="0" err="1" smtClean="0">
                <a:solidFill>
                  <a:srgbClr val="0070C0"/>
                </a:solidFill>
              </a:rPr>
              <a:t>with</a:t>
            </a:r>
            <a:r>
              <a:rPr lang="es-MX" dirty="0" smtClean="0">
                <a:solidFill>
                  <a:srgbClr val="0070C0"/>
                </a:solidFill>
              </a:rPr>
              <a:t> </a:t>
            </a:r>
            <a:r>
              <a:rPr lang="es-MX" dirty="0" err="1" smtClean="0">
                <a:solidFill>
                  <a:srgbClr val="FF0000"/>
                </a:solidFill>
              </a:rPr>
              <a:t>was</a:t>
            </a:r>
            <a:r>
              <a:rPr lang="es-MX" dirty="0" smtClean="0">
                <a:solidFill>
                  <a:srgbClr val="FF0000"/>
                </a:solidFill>
              </a:rPr>
              <a:t> </a:t>
            </a:r>
            <a:r>
              <a:rPr lang="es-MX" dirty="0" err="1" smtClean="0">
                <a:solidFill>
                  <a:srgbClr val="0070C0"/>
                </a:solidFill>
              </a:rPr>
              <a:t>or</a:t>
            </a:r>
            <a:r>
              <a:rPr lang="es-MX" dirty="0" smtClean="0">
                <a:solidFill>
                  <a:srgbClr val="0070C0"/>
                </a:solidFill>
              </a:rPr>
              <a:t> </a:t>
            </a:r>
            <a:r>
              <a:rPr lang="es-MX" dirty="0" err="1" smtClean="0">
                <a:solidFill>
                  <a:srgbClr val="FF0000"/>
                </a:solidFill>
              </a:rPr>
              <a:t>were</a:t>
            </a:r>
            <a:endParaRPr lang="es-MX" dirty="0">
              <a:solidFill>
                <a:srgbClr val="FF0000"/>
              </a:solidFill>
            </a:endParaRPr>
          </a:p>
        </p:txBody>
      </p:sp>
      <p:sp>
        <p:nvSpPr>
          <p:cNvPr id="3" name="Marcador de contenido 2"/>
          <p:cNvSpPr>
            <a:spLocks noGrp="1"/>
          </p:cNvSpPr>
          <p:nvPr>
            <p:ph idx="1"/>
          </p:nvPr>
        </p:nvSpPr>
        <p:spPr>
          <a:xfrm>
            <a:off x="389966" y="875765"/>
            <a:ext cx="11497234" cy="5834129"/>
          </a:xfrm>
        </p:spPr>
        <p:txBody>
          <a:bodyPr>
            <a:normAutofit/>
          </a:bodyPr>
          <a:lstStyle/>
          <a:p>
            <a:pPr marL="742950" indent="-742950">
              <a:buFont typeface="+mj-lt"/>
              <a:buAutoNum type="arabicPeriod" startAt="7"/>
            </a:pPr>
            <a:r>
              <a:rPr lang="en-US" sz="4000" dirty="0" smtClean="0">
                <a:solidFill>
                  <a:srgbClr val="002060"/>
                </a:solidFill>
              </a:rPr>
              <a:t>Steve </a:t>
            </a:r>
            <a:r>
              <a:rPr lang="en-US" sz="4000" dirty="0">
                <a:solidFill>
                  <a:srgbClr val="002060"/>
                </a:solidFill>
              </a:rPr>
              <a:t>_________ </a:t>
            </a:r>
            <a:r>
              <a:rPr lang="en-US" sz="4000" dirty="0" smtClean="0">
                <a:solidFill>
                  <a:srgbClr val="002060"/>
                </a:solidFill>
              </a:rPr>
              <a:t>exhausted yesterday</a:t>
            </a:r>
            <a:r>
              <a:rPr lang="en-US" sz="4000" dirty="0">
                <a:solidFill>
                  <a:srgbClr val="002060"/>
                </a:solidFill>
              </a:rPr>
              <a:t>.	</a:t>
            </a:r>
          </a:p>
          <a:p>
            <a:pPr marL="514350" indent="-514350">
              <a:buFont typeface="+mj-lt"/>
              <a:buAutoNum type="arabicPeriod" startAt="7"/>
            </a:pPr>
            <a:r>
              <a:rPr lang="en-US" sz="4000" dirty="0">
                <a:solidFill>
                  <a:srgbClr val="002060"/>
                </a:solidFill>
              </a:rPr>
              <a:t>We _________ </a:t>
            </a:r>
            <a:r>
              <a:rPr lang="en-US" sz="4000" dirty="0" smtClean="0">
                <a:solidFill>
                  <a:srgbClr val="002060"/>
                </a:solidFill>
              </a:rPr>
              <a:t>at </a:t>
            </a:r>
            <a:r>
              <a:rPr lang="en-US" sz="4000" dirty="0">
                <a:solidFill>
                  <a:srgbClr val="002060"/>
                </a:solidFill>
              </a:rPr>
              <a:t>the Zoo yesterday.	</a:t>
            </a:r>
          </a:p>
          <a:p>
            <a:pPr marL="514350" indent="-514350">
              <a:buFont typeface="+mj-lt"/>
              <a:buAutoNum type="arabicPeriod" startAt="7"/>
            </a:pPr>
            <a:r>
              <a:rPr lang="en-US" sz="4000" dirty="0">
                <a:solidFill>
                  <a:srgbClr val="002060"/>
                </a:solidFill>
              </a:rPr>
              <a:t>Mum and Dad _________ </a:t>
            </a:r>
            <a:r>
              <a:rPr lang="en-US" sz="4000" dirty="0" smtClean="0">
                <a:solidFill>
                  <a:srgbClr val="002060"/>
                </a:solidFill>
              </a:rPr>
              <a:t>in </a:t>
            </a:r>
            <a:r>
              <a:rPr lang="en-US" sz="4000" dirty="0">
                <a:solidFill>
                  <a:srgbClr val="002060"/>
                </a:solidFill>
              </a:rPr>
              <a:t>a </a:t>
            </a:r>
            <a:r>
              <a:rPr lang="en-US" sz="4000" dirty="0" smtClean="0">
                <a:solidFill>
                  <a:srgbClr val="002060"/>
                </a:solidFill>
              </a:rPr>
              <a:t>restaurant last weekend.</a:t>
            </a:r>
            <a:endParaRPr lang="en-US" sz="4000" dirty="0">
              <a:solidFill>
                <a:srgbClr val="002060"/>
              </a:solidFill>
            </a:endParaRPr>
          </a:p>
          <a:p>
            <a:pPr marL="514350" indent="-514350">
              <a:buFont typeface="+mj-lt"/>
              <a:buAutoNum type="arabicPeriod" startAt="7"/>
            </a:pPr>
            <a:r>
              <a:rPr lang="en-US" sz="4000" dirty="0">
                <a:solidFill>
                  <a:srgbClr val="002060"/>
                </a:solidFill>
              </a:rPr>
              <a:t>They _________ </a:t>
            </a:r>
            <a:r>
              <a:rPr lang="en-US" sz="4000" dirty="0" smtClean="0">
                <a:solidFill>
                  <a:srgbClr val="002060"/>
                </a:solidFill>
              </a:rPr>
              <a:t>in </a:t>
            </a:r>
            <a:r>
              <a:rPr lang="en-US" sz="4000" dirty="0">
                <a:solidFill>
                  <a:srgbClr val="002060"/>
                </a:solidFill>
              </a:rPr>
              <a:t>the disco club last night</a:t>
            </a:r>
            <a:r>
              <a:rPr lang="en-US" sz="4000" dirty="0" smtClean="0">
                <a:solidFill>
                  <a:srgbClr val="002060"/>
                </a:solidFill>
              </a:rPr>
              <a:t>.</a:t>
            </a:r>
            <a:endParaRPr lang="en-US" sz="4000" dirty="0">
              <a:solidFill>
                <a:srgbClr val="002060"/>
              </a:solidFill>
            </a:endParaRPr>
          </a:p>
          <a:p>
            <a:pPr marL="514350" indent="-514350">
              <a:buFont typeface="+mj-lt"/>
              <a:buAutoNum type="arabicPeriod" startAt="7"/>
            </a:pPr>
            <a:r>
              <a:rPr lang="en-US" sz="4000" dirty="0">
                <a:solidFill>
                  <a:srgbClr val="002060"/>
                </a:solidFill>
              </a:rPr>
              <a:t>You _________ </a:t>
            </a:r>
            <a:r>
              <a:rPr lang="en-US" sz="4000" dirty="0" smtClean="0">
                <a:solidFill>
                  <a:srgbClr val="002060"/>
                </a:solidFill>
              </a:rPr>
              <a:t>late </a:t>
            </a:r>
            <a:r>
              <a:rPr lang="en-US" sz="4000" dirty="0">
                <a:solidFill>
                  <a:srgbClr val="002060"/>
                </a:solidFill>
              </a:rPr>
              <a:t>for school </a:t>
            </a:r>
            <a:r>
              <a:rPr lang="en-US" sz="4000" dirty="0" smtClean="0">
                <a:solidFill>
                  <a:srgbClr val="002060"/>
                </a:solidFill>
              </a:rPr>
              <a:t>yesterday.</a:t>
            </a:r>
          </a:p>
          <a:p>
            <a:pPr marL="514350" indent="-514350">
              <a:buFont typeface="+mj-lt"/>
              <a:buAutoNum type="arabicPeriod" startAt="7"/>
            </a:pPr>
            <a:r>
              <a:rPr lang="en-US" sz="4000" dirty="0" smtClean="0">
                <a:solidFill>
                  <a:srgbClr val="002060"/>
                </a:solidFill>
              </a:rPr>
              <a:t>I </a:t>
            </a:r>
            <a:r>
              <a:rPr lang="en-US" sz="4000" dirty="0">
                <a:solidFill>
                  <a:srgbClr val="002060"/>
                </a:solidFill>
              </a:rPr>
              <a:t>_________ </a:t>
            </a:r>
            <a:r>
              <a:rPr lang="en-US" sz="4000" dirty="0" smtClean="0">
                <a:solidFill>
                  <a:srgbClr val="002060"/>
                </a:solidFill>
              </a:rPr>
              <a:t>very hungry in the afternoon.</a:t>
            </a:r>
          </a:p>
          <a:p>
            <a:endParaRPr lang="en-US" sz="4000" dirty="0" smtClean="0">
              <a:solidFill>
                <a:srgbClr val="002060"/>
              </a:solidFill>
            </a:endParaRPr>
          </a:p>
          <a:p>
            <a:endParaRPr lang="en-US" sz="4000" dirty="0">
              <a:solidFill>
                <a:srgbClr val="002060"/>
              </a:solidFill>
            </a:endParaRPr>
          </a:p>
          <a:p>
            <a:endParaRPr lang="es-MX" sz="3600" dirty="0">
              <a:solidFill>
                <a:srgbClr val="002060"/>
              </a:solidFill>
            </a:endParaRPr>
          </a:p>
        </p:txBody>
      </p:sp>
    </p:spTree>
    <p:extLst>
      <p:ext uri="{BB962C8B-B14F-4D97-AF65-F5344CB8AC3E}">
        <p14:creationId xmlns:p14="http://schemas.microsoft.com/office/powerpoint/2010/main" val="21304077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3348" y="306634"/>
            <a:ext cx="11485305" cy="803029"/>
          </a:xfrm>
        </p:spPr>
        <p:txBody>
          <a:bodyPr vert="horz" lIns="91440" tIns="45720" rIns="91440" bIns="45720" rtlCol="0" anchor="b">
            <a:noAutofit/>
          </a:bodyPr>
          <a:lstStyle/>
          <a:p>
            <a:r>
              <a:rPr lang="es-MX" dirty="0">
                <a:solidFill>
                  <a:schemeClr val="accent2"/>
                </a:solidFill>
              </a:rPr>
              <a:t>Competencia</a:t>
            </a:r>
            <a:r>
              <a:rPr lang="es-MX" spc="0" dirty="0">
                <a:ln w="0"/>
                <a:solidFill>
                  <a:schemeClr val="accent1"/>
                </a:solidFill>
                <a:effectLst>
                  <a:outerShdw blurRad="38100" dist="25400" dir="5400000" algn="ctr" rotWithShape="0">
                    <a:srgbClr val="6E747A">
                      <a:alpha val="43000"/>
                    </a:srgbClr>
                  </a:outerShdw>
                </a:effectLst>
              </a:rPr>
              <a:t> </a:t>
            </a:r>
            <a:r>
              <a:rPr lang="es-MX" dirty="0">
                <a:solidFill>
                  <a:schemeClr val="accent2"/>
                </a:solidFill>
              </a:rPr>
              <a:t>Genérica</a:t>
            </a:r>
          </a:p>
        </p:txBody>
      </p:sp>
      <p:sp>
        <p:nvSpPr>
          <p:cNvPr id="3" name="Marcador de contenido 2"/>
          <p:cNvSpPr>
            <a:spLocks noGrp="1"/>
          </p:cNvSpPr>
          <p:nvPr>
            <p:ph idx="1"/>
          </p:nvPr>
        </p:nvSpPr>
        <p:spPr>
          <a:xfrm>
            <a:off x="342901" y="1106691"/>
            <a:ext cx="11455399" cy="4048573"/>
          </a:xfrm>
        </p:spPr>
        <p:txBody>
          <a:bodyPr>
            <a:noAutofit/>
          </a:bodyPr>
          <a:lstStyle/>
          <a:p>
            <a:pPr algn="just"/>
            <a:r>
              <a:rPr lang="es-MX" sz="2400" dirty="0">
                <a:solidFill>
                  <a:schemeClr val="tx1"/>
                </a:solidFill>
              </a:rPr>
              <a:t>4 Escucha, interpreta y emite mensajes pertinentes en distintos contextos mediante la utilización de medios, códigos y herramientas apropiados. </a:t>
            </a:r>
          </a:p>
          <a:p>
            <a:pPr algn="just"/>
            <a:r>
              <a:rPr lang="es-MX" sz="2400" dirty="0">
                <a:solidFill>
                  <a:schemeClr val="tx1"/>
                </a:solidFill>
              </a:rPr>
              <a:t>4.4 Se comunica en una segunda lengua en situaciones cotidianas. </a:t>
            </a:r>
          </a:p>
          <a:p>
            <a:pPr algn="just"/>
            <a:r>
              <a:rPr lang="es-MX" sz="2400" dirty="0">
                <a:solidFill>
                  <a:schemeClr val="tx1"/>
                </a:solidFill>
              </a:rPr>
              <a:t>7. Aprende por iniciativa e interés propio a lo largo de la vida. </a:t>
            </a:r>
          </a:p>
          <a:p>
            <a:pPr algn="just"/>
            <a:r>
              <a:rPr lang="es-MX" sz="2400" dirty="0">
                <a:solidFill>
                  <a:schemeClr val="tx1"/>
                </a:solidFill>
              </a:rPr>
              <a:t>7.1 Define metas y da seguimiento a sus procesos de construcción de conocimiento. </a:t>
            </a:r>
          </a:p>
          <a:p>
            <a:pPr algn="just"/>
            <a:r>
              <a:rPr lang="es-MX" sz="2400" dirty="0">
                <a:solidFill>
                  <a:schemeClr val="tx1"/>
                </a:solidFill>
              </a:rPr>
              <a:t>10. Mantiene una actitud respetuosa hacia la interculturalidad y la diversidad de creencias, valores, ideas y prácticas sociales. </a:t>
            </a:r>
          </a:p>
          <a:p>
            <a:pPr algn="just"/>
            <a:r>
              <a:rPr lang="es-MX" sz="2400" dirty="0">
                <a:solidFill>
                  <a:schemeClr val="tx1"/>
                </a:solidFill>
              </a:rPr>
              <a:t>10.2 Dialoga y aprende de personas con distintos puntos de vista y tradiciones culturales mediante la ubicación de sus propias circunstancias en un contexto más amplio. 	</a:t>
            </a:r>
          </a:p>
        </p:txBody>
      </p:sp>
      <p:sp>
        <p:nvSpPr>
          <p:cNvPr id="7" name="Rectángulo 6">
            <a:hlinkClick r:id="" action="ppaction://hlinkshowjump?jump=nextslide"/>
          </p:cNvPr>
          <p:cNvSpPr/>
          <p:nvPr/>
        </p:nvSpPr>
        <p:spPr>
          <a:xfrm>
            <a:off x="8345492" y="5926633"/>
            <a:ext cx="3467617" cy="923330"/>
          </a:xfrm>
          <a:prstGeom prst="rect">
            <a:avLst/>
          </a:prstGeom>
          <a:noFill/>
        </p:spPr>
        <p:txBody>
          <a:bodyPr wrap="none" lIns="91440" tIns="45720" rIns="91440" bIns="45720">
            <a:spAutoFit/>
          </a:bodyPr>
          <a:lstStyle/>
          <a:p>
            <a:pPr algn="ct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Continuar</a:t>
            </a:r>
          </a:p>
        </p:txBody>
      </p:sp>
    </p:spTree>
    <p:extLst>
      <p:ext uri="{BB962C8B-B14F-4D97-AF65-F5344CB8AC3E}">
        <p14:creationId xmlns:p14="http://schemas.microsoft.com/office/powerpoint/2010/main" val="4234312458"/>
      </p:ext>
    </p:extLst>
  </p:cSld>
  <p:clrMapOvr>
    <a:masterClrMapping/>
  </p:clrMapOvr>
  <p:transition spd="med">
    <p:pull/>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3832" y="27856"/>
            <a:ext cx="11898168" cy="808856"/>
          </a:xfrm>
        </p:spPr>
        <p:txBody>
          <a:bodyPr>
            <a:normAutofit fontScale="90000"/>
          </a:bodyPr>
          <a:lstStyle/>
          <a:p>
            <a:r>
              <a:rPr lang="en-GB" dirty="0" smtClean="0"/>
              <a:t>Complete the sentences with </a:t>
            </a:r>
            <a:r>
              <a:rPr lang="en-GB" dirty="0" smtClean="0">
                <a:solidFill>
                  <a:srgbClr val="FF0000"/>
                </a:solidFill>
              </a:rPr>
              <a:t>WAS</a:t>
            </a:r>
            <a:r>
              <a:rPr lang="en-GB" dirty="0" smtClean="0"/>
              <a:t> or </a:t>
            </a:r>
            <a:r>
              <a:rPr lang="en-GB" dirty="0" smtClean="0">
                <a:solidFill>
                  <a:srgbClr val="FF0000"/>
                </a:solidFill>
              </a:rPr>
              <a:t>WERE</a:t>
            </a:r>
            <a:endParaRPr lang="en-GB" dirty="0">
              <a:solidFill>
                <a:srgbClr val="FF0000"/>
              </a:solidFill>
            </a:endParaRPr>
          </a:p>
        </p:txBody>
      </p:sp>
      <p:sp>
        <p:nvSpPr>
          <p:cNvPr id="3" name="Marcador de contenido 2"/>
          <p:cNvSpPr>
            <a:spLocks noGrp="1"/>
          </p:cNvSpPr>
          <p:nvPr>
            <p:ph idx="1"/>
          </p:nvPr>
        </p:nvSpPr>
        <p:spPr>
          <a:xfrm>
            <a:off x="293832" y="836712"/>
            <a:ext cx="11665296" cy="5904656"/>
          </a:xfrm>
        </p:spPr>
        <p:txBody>
          <a:bodyPr>
            <a:normAutofit/>
          </a:bodyPr>
          <a:lstStyle/>
          <a:p>
            <a:pPr>
              <a:lnSpc>
                <a:spcPct val="100000"/>
              </a:lnSpc>
              <a:spcBef>
                <a:spcPts val="0"/>
              </a:spcBef>
              <a:spcAft>
                <a:spcPts val="0"/>
              </a:spcAft>
            </a:pPr>
            <a:r>
              <a:rPr lang="en-GB" sz="3800" dirty="0" smtClean="0">
                <a:solidFill>
                  <a:srgbClr val="002060"/>
                </a:solidFill>
              </a:rPr>
              <a:t>1. My best friend _________ very sad this morning.</a:t>
            </a:r>
          </a:p>
          <a:p>
            <a:pPr>
              <a:lnSpc>
                <a:spcPct val="100000"/>
              </a:lnSpc>
              <a:spcBef>
                <a:spcPts val="0"/>
              </a:spcBef>
              <a:spcAft>
                <a:spcPts val="0"/>
              </a:spcAft>
            </a:pPr>
            <a:r>
              <a:rPr lang="en-GB" sz="3800" dirty="0" smtClean="0">
                <a:solidFill>
                  <a:srgbClr val="002060"/>
                </a:solidFill>
              </a:rPr>
              <a:t>2. Peter and Sara _________ in the cinema last night.</a:t>
            </a:r>
          </a:p>
          <a:p>
            <a:pPr>
              <a:lnSpc>
                <a:spcPct val="100000"/>
              </a:lnSpc>
              <a:spcBef>
                <a:spcPts val="0"/>
              </a:spcBef>
              <a:spcAft>
                <a:spcPts val="0"/>
              </a:spcAft>
            </a:pPr>
            <a:r>
              <a:rPr lang="en-GB" sz="3800" dirty="0" smtClean="0">
                <a:solidFill>
                  <a:srgbClr val="002060"/>
                </a:solidFill>
              </a:rPr>
              <a:t>3. When I called my mother, it _________ late.</a:t>
            </a:r>
          </a:p>
          <a:p>
            <a:pPr>
              <a:lnSpc>
                <a:spcPct val="100000"/>
              </a:lnSpc>
              <a:spcBef>
                <a:spcPts val="0"/>
              </a:spcBef>
              <a:spcAft>
                <a:spcPts val="0"/>
              </a:spcAft>
            </a:pPr>
            <a:r>
              <a:rPr lang="en-GB" sz="3800" dirty="0" smtClean="0">
                <a:solidFill>
                  <a:srgbClr val="002060"/>
                </a:solidFill>
              </a:rPr>
              <a:t>4. We _________ busy last weekend. We worked a lot.</a:t>
            </a:r>
          </a:p>
          <a:p>
            <a:pPr>
              <a:lnSpc>
                <a:spcPct val="100000"/>
              </a:lnSpc>
              <a:spcBef>
                <a:spcPts val="0"/>
              </a:spcBef>
              <a:spcAft>
                <a:spcPts val="0"/>
              </a:spcAft>
            </a:pPr>
            <a:r>
              <a:rPr lang="en-GB" sz="3800" dirty="0" smtClean="0">
                <a:solidFill>
                  <a:srgbClr val="002060"/>
                </a:solidFill>
              </a:rPr>
              <a:t>5. The books _________ very interesting.</a:t>
            </a:r>
          </a:p>
          <a:p>
            <a:pPr>
              <a:lnSpc>
                <a:spcPct val="100000"/>
              </a:lnSpc>
              <a:spcBef>
                <a:spcPts val="0"/>
              </a:spcBef>
              <a:spcAft>
                <a:spcPts val="0"/>
              </a:spcAft>
            </a:pPr>
            <a:r>
              <a:rPr lang="en-GB" sz="3800" dirty="0" smtClean="0">
                <a:solidFill>
                  <a:srgbClr val="002060"/>
                </a:solidFill>
              </a:rPr>
              <a:t>6. In the beach the weather _________ hot.</a:t>
            </a:r>
          </a:p>
          <a:p>
            <a:pPr>
              <a:lnSpc>
                <a:spcPct val="100000"/>
              </a:lnSpc>
              <a:spcBef>
                <a:spcPts val="0"/>
              </a:spcBef>
              <a:spcAft>
                <a:spcPts val="0"/>
              </a:spcAft>
            </a:pPr>
            <a:r>
              <a:rPr lang="en-GB" sz="3800" dirty="0" smtClean="0">
                <a:solidFill>
                  <a:srgbClr val="002060"/>
                </a:solidFill>
              </a:rPr>
              <a:t>7. I _________ very tired this morning.</a:t>
            </a:r>
          </a:p>
          <a:p>
            <a:pPr>
              <a:lnSpc>
                <a:spcPct val="100000"/>
              </a:lnSpc>
              <a:spcBef>
                <a:spcPts val="0"/>
              </a:spcBef>
              <a:spcAft>
                <a:spcPts val="0"/>
              </a:spcAft>
            </a:pPr>
            <a:r>
              <a:rPr lang="en-GB" sz="3800" dirty="0" smtClean="0">
                <a:solidFill>
                  <a:srgbClr val="002060"/>
                </a:solidFill>
              </a:rPr>
              <a:t>8. Sara _________ my best friend in school.</a:t>
            </a:r>
          </a:p>
          <a:p>
            <a:pPr>
              <a:lnSpc>
                <a:spcPct val="100000"/>
              </a:lnSpc>
              <a:spcBef>
                <a:spcPts val="0"/>
              </a:spcBef>
              <a:spcAft>
                <a:spcPts val="0"/>
              </a:spcAft>
            </a:pPr>
            <a:r>
              <a:rPr lang="en-GB" sz="3800" dirty="0" smtClean="0">
                <a:solidFill>
                  <a:srgbClr val="002060"/>
                </a:solidFill>
              </a:rPr>
              <a:t>9. My dogs _________ hungry. They barked a lot.</a:t>
            </a:r>
          </a:p>
          <a:p>
            <a:pPr>
              <a:lnSpc>
                <a:spcPct val="100000"/>
              </a:lnSpc>
              <a:spcBef>
                <a:spcPts val="0"/>
              </a:spcBef>
              <a:spcAft>
                <a:spcPts val="0"/>
              </a:spcAft>
            </a:pPr>
            <a:r>
              <a:rPr lang="en-GB" sz="3800" dirty="0" smtClean="0">
                <a:solidFill>
                  <a:srgbClr val="002060"/>
                </a:solidFill>
              </a:rPr>
              <a:t>10. The bus _________ full in the afternoon.</a:t>
            </a:r>
          </a:p>
        </p:txBody>
      </p:sp>
    </p:spTree>
    <p:extLst>
      <p:ext uri="{BB962C8B-B14F-4D97-AF65-F5344CB8AC3E}">
        <p14:creationId xmlns:p14="http://schemas.microsoft.com/office/powerpoint/2010/main" val="708020740"/>
      </p:ext>
    </p:extLst>
  </p:cSld>
  <p:clrMapOvr>
    <a:masterClrMapping/>
  </p:clrMapOvr>
  <p:transition spd="med">
    <p:pull/>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36791" y="3784600"/>
            <a:ext cx="10318418" cy="2254876"/>
          </a:xfrm>
        </p:spPr>
        <p:txBody>
          <a:bodyPr>
            <a:normAutofit/>
          </a:bodyPr>
          <a:lstStyle/>
          <a:p>
            <a:r>
              <a:rPr lang="es-MX" sz="11500" spc="0" dirty="0">
                <a:ln w="22225">
                  <a:solidFill>
                    <a:schemeClr val="accent2"/>
                  </a:solidFill>
                  <a:prstDash val="solid"/>
                </a:ln>
                <a:solidFill>
                  <a:schemeClr val="accent2">
                    <a:lumMod val="40000"/>
                    <a:lumOff val="60000"/>
                  </a:schemeClr>
                </a:solidFill>
                <a:effectLst/>
              </a:rPr>
              <a:t>Simple </a:t>
            </a:r>
            <a:r>
              <a:rPr lang="es-MX" sz="11500" spc="0" dirty="0" err="1">
                <a:ln w="22225">
                  <a:solidFill>
                    <a:schemeClr val="accent2"/>
                  </a:solidFill>
                  <a:prstDash val="solid"/>
                </a:ln>
                <a:solidFill>
                  <a:schemeClr val="accent2">
                    <a:lumMod val="40000"/>
                    <a:lumOff val="60000"/>
                  </a:schemeClr>
                </a:solidFill>
                <a:effectLst/>
              </a:rPr>
              <a:t>Past</a:t>
            </a:r>
            <a:endParaRPr lang="es-MX" sz="11500" spc="0" dirty="0">
              <a:ln w="22225">
                <a:solidFill>
                  <a:schemeClr val="accent2"/>
                </a:solidFill>
                <a:prstDash val="solid"/>
              </a:ln>
              <a:solidFill>
                <a:schemeClr val="accent2">
                  <a:lumMod val="40000"/>
                  <a:lumOff val="60000"/>
                </a:schemeClr>
              </a:solidFill>
              <a:effectLst/>
            </a:endParaRPr>
          </a:p>
        </p:txBody>
      </p:sp>
      <p:pic>
        <p:nvPicPr>
          <p:cNvPr id="4" name="3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9336" y="369987"/>
            <a:ext cx="2160000" cy="2160000"/>
          </a:xfrm>
          <a:prstGeom prst="rect">
            <a:avLst/>
          </a:prstGeom>
        </p:spPr>
      </p:pic>
      <p:pic>
        <p:nvPicPr>
          <p:cNvPr id="5" name="4 Imagen"/>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33261" y="369987"/>
            <a:ext cx="3243167" cy="2160000"/>
          </a:xfrm>
          <a:prstGeom prst="rect">
            <a:avLst/>
          </a:prstGeom>
        </p:spPr>
      </p:pic>
      <p:pic>
        <p:nvPicPr>
          <p:cNvPr id="6" name="5 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30353" y="369987"/>
            <a:ext cx="2877120" cy="2160000"/>
          </a:xfrm>
          <a:prstGeom prst="rect">
            <a:avLst/>
          </a:prstGeom>
        </p:spPr>
      </p:pic>
      <p:pic>
        <p:nvPicPr>
          <p:cNvPr id="7" name="6 Imagen"/>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861398" y="369987"/>
            <a:ext cx="3241193" cy="2160000"/>
          </a:xfrm>
          <a:prstGeom prst="rect">
            <a:avLst/>
          </a:prstGeom>
        </p:spPr>
      </p:pic>
      <p:sp>
        <p:nvSpPr>
          <p:cNvPr id="8" name="Redondear rectángulo de esquina diagonal 7">
            <a:hlinkClick r:id="rId6" action="ppaction://hlinksldjump"/>
          </p:cNvPr>
          <p:cNvSpPr/>
          <p:nvPr/>
        </p:nvSpPr>
        <p:spPr>
          <a:xfrm>
            <a:off x="32452" y="6299113"/>
            <a:ext cx="1129553" cy="513740"/>
          </a:xfrm>
          <a:prstGeom prst="round2Diag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dirty="0" smtClean="0"/>
              <a:t>Regresar</a:t>
            </a:r>
            <a:endParaRPr lang="es-MX" dirty="0"/>
          </a:p>
        </p:txBody>
      </p:sp>
    </p:spTree>
    <p:extLst>
      <p:ext uri="{BB962C8B-B14F-4D97-AF65-F5344CB8AC3E}">
        <p14:creationId xmlns:p14="http://schemas.microsoft.com/office/powerpoint/2010/main" val="401464418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fill="hold"/>
                                        <p:tgtEl>
                                          <p:spTgt spid="4"/>
                                        </p:tgtEl>
                                        <p:attrNameLst>
                                          <p:attrName>ppt_w</p:attrName>
                                        </p:attrNameLst>
                                      </p:cBhvr>
                                      <p:tavLst>
                                        <p:tav tm="0">
                                          <p:val>
                                            <p:fltVal val="0"/>
                                          </p:val>
                                        </p:tav>
                                        <p:tav tm="100000">
                                          <p:val>
                                            <p:strVal val="#ppt_w"/>
                                          </p:val>
                                        </p:tav>
                                      </p:tavLst>
                                    </p:anim>
                                    <p:anim calcmode="lin" valueType="num">
                                      <p:cBhvr>
                                        <p:cTn id="8" dur="1500" fill="hold"/>
                                        <p:tgtEl>
                                          <p:spTgt spid="4"/>
                                        </p:tgtEl>
                                        <p:attrNameLst>
                                          <p:attrName>ppt_h</p:attrName>
                                        </p:attrNameLst>
                                      </p:cBhvr>
                                      <p:tavLst>
                                        <p:tav tm="0">
                                          <p:val>
                                            <p:fltVal val="0"/>
                                          </p:val>
                                        </p:tav>
                                        <p:tav tm="100000">
                                          <p:val>
                                            <p:strVal val="#ppt_h"/>
                                          </p:val>
                                        </p:tav>
                                      </p:tavLst>
                                    </p:anim>
                                    <p:animEffect transition="in" filter="fade">
                                      <p:cBhvr>
                                        <p:cTn id="9" dur="1500"/>
                                        <p:tgtEl>
                                          <p:spTgt spid="4"/>
                                        </p:tgtEl>
                                      </p:cBhvr>
                                    </p:animEffect>
                                  </p:childTnLst>
                                </p:cTn>
                              </p:par>
                            </p:childTnLst>
                          </p:cTn>
                        </p:par>
                        <p:par>
                          <p:cTn id="10" fill="hold">
                            <p:stCondLst>
                              <p:cond delay="1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500" fill="hold"/>
                                        <p:tgtEl>
                                          <p:spTgt spid="5"/>
                                        </p:tgtEl>
                                        <p:attrNameLst>
                                          <p:attrName>ppt_w</p:attrName>
                                        </p:attrNameLst>
                                      </p:cBhvr>
                                      <p:tavLst>
                                        <p:tav tm="0">
                                          <p:val>
                                            <p:fltVal val="0"/>
                                          </p:val>
                                        </p:tav>
                                        <p:tav tm="100000">
                                          <p:val>
                                            <p:strVal val="#ppt_w"/>
                                          </p:val>
                                        </p:tav>
                                      </p:tavLst>
                                    </p:anim>
                                    <p:anim calcmode="lin" valueType="num">
                                      <p:cBhvr>
                                        <p:cTn id="14" dur="1500" fill="hold"/>
                                        <p:tgtEl>
                                          <p:spTgt spid="5"/>
                                        </p:tgtEl>
                                        <p:attrNameLst>
                                          <p:attrName>ppt_h</p:attrName>
                                        </p:attrNameLst>
                                      </p:cBhvr>
                                      <p:tavLst>
                                        <p:tav tm="0">
                                          <p:val>
                                            <p:fltVal val="0"/>
                                          </p:val>
                                        </p:tav>
                                        <p:tav tm="100000">
                                          <p:val>
                                            <p:strVal val="#ppt_h"/>
                                          </p:val>
                                        </p:tav>
                                      </p:tavLst>
                                    </p:anim>
                                    <p:animEffect transition="in" filter="fade">
                                      <p:cBhvr>
                                        <p:cTn id="15" dur="1500"/>
                                        <p:tgtEl>
                                          <p:spTgt spid="5"/>
                                        </p:tgtEl>
                                      </p:cBhvr>
                                    </p:animEffect>
                                  </p:childTnLst>
                                </p:cTn>
                              </p:par>
                            </p:childTnLst>
                          </p:cTn>
                        </p:par>
                        <p:par>
                          <p:cTn id="16" fill="hold">
                            <p:stCondLst>
                              <p:cond delay="3000"/>
                            </p:stCondLst>
                            <p:childTnLst>
                              <p:par>
                                <p:cTn id="17" presetID="53"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500" fill="hold"/>
                                        <p:tgtEl>
                                          <p:spTgt spid="7"/>
                                        </p:tgtEl>
                                        <p:attrNameLst>
                                          <p:attrName>ppt_w</p:attrName>
                                        </p:attrNameLst>
                                      </p:cBhvr>
                                      <p:tavLst>
                                        <p:tav tm="0">
                                          <p:val>
                                            <p:fltVal val="0"/>
                                          </p:val>
                                        </p:tav>
                                        <p:tav tm="100000">
                                          <p:val>
                                            <p:strVal val="#ppt_w"/>
                                          </p:val>
                                        </p:tav>
                                      </p:tavLst>
                                    </p:anim>
                                    <p:anim calcmode="lin" valueType="num">
                                      <p:cBhvr>
                                        <p:cTn id="20" dur="1500" fill="hold"/>
                                        <p:tgtEl>
                                          <p:spTgt spid="7"/>
                                        </p:tgtEl>
                                        <p:attrNameLst>
                                          <p:attrName>ppt_h</p:attrName>
                                        </p:attrNameLst>
                                      </p:cBhvr>
                                      <p:tavLst>
                                        <p:tav tm="0">
                                          <p:val>
                                            <p:fltVal val="0"/>
                                          </p:val>
                                        </p:tav>
                                        <p:tav tm="100000">
                                          <p:val>
                                            <p:strVal val="#ppt_h"/>
                                          </p:val>
                                        </p:tav>
                                      </p:tavLst>
                                    </p:anim>
                                    <p:animEffect transition="in" filter="fade">
                                      <p:cBhvr>
                                        <p:cTn id="21" dur="1500"/>
                                        <p:tgtEl>
                                          <p:spTgt spid="7"/>
                                        </p:tgtEl>
                                      </p:cBhvr>
                                    </p:animEffect>
                                  </p:childTnLst>
                                </p:cTn>
                              </p:par>
                            </p:childTnLst>
                          </p:cTn>
                        </p:par>
                        <p:par>
                          <p:cTn id="22" fill="hold">
                            <p:stCondLst>
                              <p:cond delay="4500"/>
                            </p:stCondLst>
                            <p:childTnLst>
                              <p:par>
                                <p:cTn id="23" presetID="53"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500" fill="hold"/>
                                        <p:tgtEl>
                                          <p:spTgt spid="6"/>
                                        </p:tgtEl>
                                        <p:attrNameLst>
                                          <p:attrName>ppt_w</p:attrName>
                                        </p:attrNameLst>
                                      </p:cBhvr>
                                      <p:tavLst>
                                        <p:tav tm="0">
                                          <p:val>
                                            <p:fltVal val="0"/>
                                          </p:val>
                                        </p:tav>
                                        <p:tav tm="100000">
                                          <p:val>
                                            <p:strVal val="#ppt_w"/>
                                          </p:val>
                                        </p:tav>
                                      </p:tavLst>
                                    </p:anim>
                                    <p:anim calcmode="lin" valueType="num">
                                      <p:cBhvr>
                                        <p:cTn id="26" dur="1500" fill="hold"/>
                                        <p:tgtEl>
                                          <p:spTgt spid="6"/>
                                        </p:tgtEl>
                                        <p:attrNameLst>
                                          <p:attrName>ppt_h</p:attrName>
                                        </p:attrNameLst>
                                      </p:cBhvr>
                                      <p:tavLst>
                                        <p:tav tm="0">
                                          <p:val>
                                            <p:fltVal val="0"/>
                                          </p:val>
                                        </p:tav>
                                        <p:tav tm="100000">
                                          <p:val>
                                            <p:strVal val="#ppt_h"/>
                                          </p:val>
                                        </p:tav>
                                      </p:tavLst>
                                    </p:anim>
                                    <p:animEffect transition="in" filter="fade">
                                      <p:cBhvr>
                                        <p:cTn id="27" dur="1500"/>
                                        <p:tgtEl>
                                          <p:spTgt spid="6"/>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1981200" y="267494"/>
            <a:ext cx="8229600" cy="1399032"/>
          </a:xfrm>
        </p:spPr>
        <p:txBody>
          <a:bodyPr/>
          <a:lstStyle/>
          <a:p>
            <a:r>
              <a:rPr lang="es-MX" dirty="0" smtClean="0"/>
              <a:t>Competencia Genérica</a:t>
            </a:r>
            <a:endParaRPr lang="es-MX" dirty="0"/>
          </a:p>
        </p:txBody>
      </p:sp>
      <p:sp>
        <p:nvSpPr>
          <p:cNvPr id="7" name="2 Marcador de contenido"/>
          <p:cNvSpPr>
            <a:spLocks noGrp="1"/>
          </p:cNvSpPr>
          <p:nvPr>
            <p:ph idx="1"/>
          </p:nvPr>
        </p:nvSpPr>
        <p:spPr>
          <a:xfrm>
            <a:off x="654050" y="1387508"/>
            <a:ext cx="10883900" cy="4572000"/>
          </a:xfrm>
        </p:spPr>
        <p:txBody>
          <a:bodyPr>
            <a:noAutofit/>
          </a:bodyPr>
          <a:lstStyle/>
          <a:p>
            <a:pPr marL="64008" indent="0" algn="just">
              <a:buNone/>
            </a:pPr>
            <a:r>
              <a:rPr lang="es-MX" sz="2800" dirty="0" smtClean="0">
                <a:solidFill>
                  <a:schemeClr val="tx1"/>
                </a:solidFill>
              </a:rPr>
              <a:t>4. </a:t>
            </a:r>
            <a:r>
              <a:rPr lang="es-MX" sz="2800" dirty="0">
                <a:solidFill>
                  <a:schemeClr val="tx1"/>
                </a:solidFill>
              </a:rPr>
              <a:t>Escucha, interpreta emite mensajes pertinentes en distintos contextos mediante utilización medios, códigos herramientas apropiados</a:t>
            </a:r>
            <a:r>
              <a:rPr lang="es-MX" sz="2800" dirty="0" smtClean="0">
                <a:solidFill>
                  <a:schemeClr val="tx1"/>
                </a:solidFill>
              </a:rPr>
              <a:t>.</a:t>
            </a:r>
          </a:p>
          <a:p>
            <a:pPr algn="just"/>
            <a:endParaRPr lang="es-MX" sz="2800" dirty="0">
              <a:solidFill>
                <a:schemeClr val="tx1"/>
              </a:solidFill>
            </a:endParaRPr>
          </a:p>
          <a:p>
            <a:pPr marL="64008" indent="0" algn="just">
              <a:buNone/>
            </a:pPr>
            <a:r>
              <a:rPr lang="es-MX" sz="2800" dirty="0" smtClean="0">
                <a:solidFill>
                  <a:schemeClr val="tx1"/>
                </a:solidFill>
              </a:rPr>
              <a:t>Atributos</a:t>
            </a:r>
            <a:endParaRPr lang="es-MX" sz="2800" dirty="0">
              <a:solidFill>
                <a:schemeClr val="tx1"/>
              </a:solidFill>
            </a:endParaRPr>
          </a:p>
          <a:p>
            <a:pPr algn="just"/>
            <a:r>
              <a:rPr lang="es-MX" sz="2800" dirty="0" smtClean="0">
                <a:solidFill>
                  <a:schemeClr val="tx1"/>
                </a:solidFill>
              </a:rPr>
              <a:t>4.4 </a:t>
            </a:r>
            <a:r>
              <a:rPr lang="es-MX" sz="2800" dirty="0">
                <a:solidFill>
                  <a:schemeClr val="tx1"/>
                </a:solidFill>
              </a:rPr>
              <a:t>Se comunica una lengua situaciones cotidianas. </a:t>
            </a:r>
          </a:p>
          <a:p>
            <a:pPr algn="just"/>
            <a:endParaRPr lang="es-MX" sz="2800" dirty="0">
              <a:solidFill>
                <a:schemeClr val="tx1"/>
              </a:solidFill>
            </a:endParaRPr>
          </a:p>
        </p:txBody>
      </p:sp>
      <p:pic>
        <p:nvPicPr>
          <p:cNvPr id="2" name="Imagen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710461" y="4308110"/>
            <a:ext cx="3252939" cy="2146698"/>
          </a:xfrm>
          <a:prstGeom prst="rect">
            <a:avLst/>
          </a:prstGeom>
        </p:spPr>
      </p:pic>
    </p:spTree>
    <p:extLst>
      <p:ext uri="{BB962C8B-B14F-4D97-AF65-F5344CB8AC3E}">
        <p14:creationId xmlns:p14="http://schemas.microsoft.com/office/powerpoint/2010/main" val="755226076"/>
      </p:ext>
    </p:extLst>
  </p:cSld>
  <p:clrMapOvr>
    <a:masterClrMapping/>
  </p:clrMapOvr>
  <p:transition spd="med">
    <p:pull/>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1824" y="80628"/>
            <a:ext cx="7514035" cy="648071"/>
          </a:xfrm>
        </p:spPr>
        <p:txBody>
          <a:bodyPr>
            <a:noAutofit/>
          </a:bodyPr>
          <a:lstStyle/>
          <a:p>
            <a:r>
              <a:rPr lang="es-MX" sz="5400" dirty="0"/>
              <a:t>SIMPLE </a:t>
            </a:r>
            <a:r>
              <a:rPr lang="es-MX" sz="5400" dirty="0" err="1"/>
              <a:t>PAST</a:t>
            </a:r>
            <a:endParaRPr lang="es-MX" sz="5400" dirty="0"/>
          </a:p>
        </p:txBody>
      </p:sp>
      <p:sp>
        <p:nvSpPr>
          <p:cNvPr id="4" name="4 Marcador de contenido"/>
          <p:cNvSpPr txBox="1">
            <a:spLocks/>
          </p:cNvSpPr>
          <p:nvPr/>
        </p:nvSpPr>
        <p:spPr>
          <a:xfrm>
            <a:off x="263352" y="404664"/>
            <a:ext cx="11737304" cy="2160239"/>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gn="ctr">
              <a:buNone/>
            </a:pPr>
            <a:r>
              <a:rPr lang="en-US" altLang="zh-TW" sz="4000" b="1" dirty="0">
                <a:solidFill>
                  <a:srgbClr val="0070C0"/>
                </a:solidFill>
              </a:rPr>
              <a:t>We use this tense to talk about things that happened in the </a:t>
            </a:r>
            <a:r>
              <a:rPr lang="en-US" altLang="zh-TW" sz="4000" b="1" dirty="0" smtClean="0">
                <a:solidFill>
                  <a:srgbClr val="0070C0"/>
                </a:solidFill>
              </a:rPr>
              <a:t>past</a:t>
            </a:r>
            <a:r>
              <a:rPr lang="en-US" altLang="es-MX" sz="4000" b="1" dirty="0" smtClean="0">
                <a:solidFill>
                  <a:srgbClr val="0070C0"/>
                </a:solidFill>
              </a:rPr>
              <a:t>.</a:t>
            </a:r>
            <a:endParaRPr lang="en-US" altLang="zh-TW" sz="4000" b="1" dirty="0">
              <a:solidFill>
                <a:srgbClr val="0070C0"/>
              </a:solidFill>
            </a:endParaRPr>
          </a:p>
        </p:txBody>
      </p:sp>
      <p:grpSp>
        <p:nvGrpSpPr>
          <p:cNvPr id="8" name="7 Grupo"/>
          <p:cNvGrpSpPr/>
          <p:nvPr/>
        </p:nvGrpSpPr>
        <p:grpSpPr>
          <a:xfrm>
            <a:off x="1343472" y="2420888"/>
            <a:ext cx="9155061" cy="3600399"/>
            <a:chOff x="385490" y="3856356"/>
            <a:chExt cx="8380339" cy="3000375"/>
          </a:xfrm>
        </p:grpSpPr>
        <p:pic>
          <p:nvPicPr>
            <p:cNvPr id="5" name="4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46695" y="3856356"/>
              <a:ext cx="3000375" cy="3000375"/>
            </a:xfrm>
            <a:prstGeom prst="rect">
              <a:avLst/>
            </a:prstGeom>
          </p:spPr>
        </p:pic>
        <p:pic>
          <p:nvPicPr>
            <p:cNvPr id="6" name="5 Imagen"/>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05381" y="3984943"/>
              <a:ext cx="2060448" cy="2743200"/>
            </a:xfrm>
            <a:prstGeom prst="rect">
              <a:avLst/>
            </a:prstGeom>
          </p:spPr>
        </p:pic>
        <p:pic>
          <p:nvPicPr>
            <p:cNvPr id="7" name="6 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5490" y="4032103"/>
              <a:ext cx="2402894" cy="2648880"/>
            </a:xfrm>
            <a:prstGeom prst="rect">
              <a:avLst/>
            </a:prstGeom>
          </p:spPr>
        </p:pic>
      </p:grpSp>
    </p:spTree>
    <p:extLst>
      <p:ext uri="{BB962C8B-B14F-4D97-AF65-F5344CB8AC3E}">
        <p14:creationId xmlns:p14="http://schemas.microsoft.com/office/powerpoint/2010/main" val="425945694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animEffect transition="in" filter="fade">
                                      <p:cBhvr>
                                        <p:cTn id="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upo 20"/>
          <p:cNvGrpSpPr/>
          <p:nvPr/>
        </p:nvGrpSpPr>
        <p:grpSpPr>
          <a:xfrm>
            <a:off x="2258291" y="5503863"/>
            <a:ext cx="7772400" cy="1381125"/>
            <a:chOff x="2258291" y="5503863"/>
            <a:chExt cx="7772400" cy="1381125"/>
          </a:xfrm>
        </p:grpSpPr>
        <p:sp>
          <p:nvSpPr>
            <p:cNvPr id="7" name="Line 39"/>
            <p:cNvSpPr>
              <a:spLocks noChangeShapeType="1"/>
            </p:cNvSpPr>
            <p:nvPr/>
          </p:nvSpPr>
          <p:spPr bwMode="auto">
            <a:xfrm>
              <a:off x="6068291" y="5741988"/>
              <a:ext cx="0" cy="1143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endParaRPr lang="es-MX">
                <a:latin typeface="+mn-lt"/>
              </a:endParaRPr>
            </a:p>
          </p:txBody>
        </p:sp>
        <p:sp>
          <p:nvSpPr>
            <p:cNvPr id="8" name="Text Box 40"/>
            <p:cNvSpPr txBox="1">
              <a:spLocks noChangeArrowheads="1"/>
            </p:cNvSpPr>
            <p:nvPr/>
          </p:nvSpPr>
          <p:spPr bwMode="auto">
            <a:xfrm>
              <a:off x="2258291" y="5945188"/>
              <a:ext cx="838200" cy="40011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pPr algn="ctr">
                <a:spcBef>
                  <a:spcPct val="50000"/>
                </a:spcBef>
              </a:pPr>
              <a:r>
                <a:rPr lang="en-US" altLang="es-MX" sz="2000" b="1" i="0" dirty="0">
                  <a:solidFill>
                    <a:srgbClr val="0070C0"/>
                  </a:solidFill>
                  <a:latin typeface="+mn-lt"/>
                </a:rPr>
                <a:t>Past</a:t>
              </a:r>
            </a:p>
          </p:txBody>
        </p:sp>
        <p:sp>
          <p:nvSpPr>
            <p:cNvPr id="9" name="Text Box 41"/>
            <p:cNvSpPr txBox="1">
              <a:spLocks noChangeArrowheads="1"/>
            </p:cNvSpPr>
            <p:nvPr/>
          </p:nvSpPr>
          <p:spPr bwMode="auto">
            <a:xfrm>
              <a:off x="5687291" y="5503863"/>
              <a:ext cx="838200" cy="40011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pPr algn="ctr">
                <a:spcBef>
                  <a:spcPct val="50000"/>
                </a:spcBef>
              </a:pPr>
              <a:r>
                <a:rPr lang="en-US" altLang="es-MX" sz="2000" b="1" i="0" dirty="0">
                  <a:solidFill>
                    <a:srgbClr val="0070C0"/>
                  </a:solidFill>
                  <a:latin typeface="+mn-lt"/>
                </a:rPr>
                <a:t>Now</a:t>
              </a:r>
            </a:p>
          </p:txBody>
        </p:sp>
        <p:sp>
          <p:nvSpPr>
            <p:cNvPr id="10" name="Text Box 42"/>
            <p:cNvSpPr txBox="1">
              <a:spLocks noChangeArrowheads="1"/>
            </p:cNvSpPr>
            <p:nvPr/>
          </p:nvSpPr>
          <p:spPr bwMode="auto">
            <a:xfrm>
              <a:off x="8963891" y="5945188"/>
              <a:ext cx="1066800" cy="40011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pPr algn="ctr">
                <a:spcBef>
                  <a:spcPct val="50000"/>
                </a:spcBef>
              </a:pPr>
              <a:r>
                <a:rPr lang="en-US" altLang="es-MX" sz="2000" b="1" i="0" dirty="0">
                  <a:solidFill>
                    <a:srgbClr val="0070C0"/>
                  </a:solidFill>
                  <a:latin typeface="+mn-lt"/>
                </a:rPr>
                <a:t>Future</a:t>
              </a:r>
            </a:p>
          </p:txBody>
        </p:sp>
        <p:sp>
          <p:nvSpPr>
            <p:cNvPr id="11" name="Line 43"/>
            <p:cNvSpPr>
              <a:spLocks noChangeShapeType="1"/>
            </p:cNvSpPr>
            <p:nvPr/>
          </p:nvSpPr>
          <p:spPr bwMode="auto">
            <a:xfrm>
              <a:off x="3172691" y="6351588"/>
              <a:ext cx="57150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endParaRPr lang="es-MX">
                <a:solidFill>
                  <a:srgbClr val="0070C0"/>
                </a:solidFill>
                <a:latin typeface="+mn-lt"/>
              </a:endParaRPr>
            </a:p>
          </p:txBody>
        </p:sp>
        <p:grpSp>
          <p:nvGrpSpPr>
            <p:cNvPr id="12" name="Group 50"/>
            <p:cNvGrpSpPr>
              <a:grpSpLocks/>
            </p:cNvGrpSpPr>
            <p:nvPr/>
          </p:nvGrpSpPr>
          <p:grpSpPr bwMode="auto">
            <a:xfrm>
              <a:off x="5001491" y="6199188"/>
              <a:ext cx="304800" cy="304800"/>
              <a:chOff x="2160" y="3750"/>
              <a:chExt cx="192" cy="192"/>
            </a:xfrm>
          </p:grpSpPr>
          <p:sp>
            <p:nvSpPr>
              <p:cNvPr id="18" name="Line 47"/>
              <p:cNvSpPr>
                <a:spLocks noChangeShapeType="1"/>
              </p:cNvSpPr>
              <p:nvPr/>
            </p:nvSpPr>
            <p:spPr bwMode="auto">
              <a:xfrm>
                <a:off x="2160" y="3750"/>
                <a:ext cx="192" cy="192"/>
              </a:xfrm>
              <a:prstGeom prst="line">
                <a:avLst/>
              </a:prstGeom>
              <a:ln>
                <a:headEnd/>
                <a:tailEnd/>
              </a:ln>
              <a:extLst/>
            </p:spPr>
            <p:style>
              <a:lnRef idx="3">
                <a:schemeClr val="accent1"/>
              </a:lnRef>
              <a:fillRef idx="0">
                <a:schemeClr val="accent1"/>
              </a:fillRef>
              <a:effectRef idx="2">
                <a:schemeClr val="accent1"/>
              </a:effectRef>
              <a:fontRef idx="minor">
                <a:schemeClr val="tx1"/>
              </a:fontRef>
            </p:style>
            <p:txBody>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endParaRPr lang="es-MX">
                  <a:solidFill>
                    <a:srgbClr val="0070C0"/>
                  </a:solidFill>
                  <a:latin typeface="+mn-lt"/>
                </a:endParaRPr>
              </a:p>
            </p:txBody>
          </p:sp>
          <p:sp>
            <p:nvSpPr>
              <p:cNvPr id="19" name="Line 48"/>
              <p:cNvSpPr>
                <a:spLocks noChangeShapeType="1"/>
              </p:cNvSpPr>
              <p:nvPr/>
            </p:nvSpPr>
            <p:spPr bwMode="auto">
              <a:xfrm flipH="1">
                <a:off x="2160" y="3750"/>
                <a:ext cx="192" cy="192"/>
              </a:xfrm>
              <a:prstGeom prst="line">
                <a:avLst/>
              </a:prstGeom>
              <a:ln>
                <a:headEnd/>
                <a:tailEnd/>
              </a:ln>
              <a:extLst/>
            </p:spPr>
            <p:style>
              <a:lnRef idx="3">
                <a:schemeClr val="accent1"/>
              </a:lnRef>
              <a:fillRef idx="0">
                <a:schemeClr val="accent1"/>
              </a:fillRef>
              <a:effectRef idx="2">
                <a:schemeClr val="accent1"/>
              </a:effectRef>
              <a:fontRef idx="minor">
                <a:schemeClr val="tx1"/>
              </a:fontRef>
            </p:style>
            <p:txBody>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endParaRPr lang="es-MX">
                  <a:solidFill>
                    <a:srgbClr val="0070C0"/>
                  </a:solidFill>
                  <a:latin typeface="+mn-lt"/>
                </a:endParaRPr>
              </a:p>
            </p:txBody>
          </p:sp>
        </p:grpSp>
        <p:grpSp>
          <p:nvGrpSpPr>
            <p:cNvPr id="13" name="Group 51"/>
            <p:cNvGrpSpPr>
              <a:grpSpLocks/>
            </p:cNvGrpSpPr>
            <p:nvPr/>
          </p:nvGrpSpPr>
          <p:grpSpPr bwMode="auto">
            <a:xfrm>
              <a:off x="4048990" y="6199188"/>
              <a:ext cx="304800" cy="304800"/>
              <a:chOff x="1872" y="3750"/>
              <a:chExt cx="192" cy="192"/>
            </a:xfrm>
          </p:grpSpPr>
          <p:sp>
            <p:nvSpPr>
              <p:cNvPr id="16" name="Line 46"/>
              <p:cNvSpPr>
                <a:spLocks noChangeShapeType="1"/>
              </p:cNvSpPr>
              <p:nvPr/>
            </p:nvSpPr>
            <p:spPr bwMode="auto">
              <a:xfrm flipH="1">
                <a:off x="1872" y="3750"/>
                <a:ext cx="192" cy="192"/>
              </a:xfrm>
              <a:prstGeom prst="line">
                <a:avLst/>
              </a:prstGeom>
              <a:ln>
                <a:headEnd/>
                <a:tailEnd/>
              </a:ln>
              <a:extLst/>
            </p:spPr>
            <p:style>
              <a:lnRef idx="3">
                <a:schemeClr val="accent1"/>
              </a:lnRef>
              <a:fillRef idx="0">
                <a:schemeClr val="accent1"/>
              </a:fillRef>
              <a:effectRef idx="2">
                <a:schemeClr val="accent1"/>
              </a:effectRef>
              <a:fontRef idx="minor">
                <a:schemeClr val="tx1"/>
              </a:fontRef>
            </p:style>
            <p:txBody>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endParaRPr lang="es-MX">
                  <a:solidFill>
                    <a:srgbClr val="0070C0"/>
                  </a:solidFill>
                  <a:latin typeface="+mn-lt"/>
                </a:endParaRPr>
              </a:p>
            </p:txBody>
          </p:sp>
          <p:sp>
            <p:nvSpPr>
              <p:cNvPr id="17" name="Line 45"/>
              <p:cNvSpPr>
                <a:spLocks noChangeShapeType="1"/>
              </p:cNvSpPr>
              <p:nvPr/>
            </p:nvSpPr>
            <p:spPr bwMode="auto">
              <a:xfrm>
                <a:off x="1872" y="3750"/>
                <a:ext cx="192" cy="192"/>
              </a:xfrm>
              <a:prstGeom prst="line">
                <a:avLst/>
              </a:prstGeom>
              <a:ln>
                <a:headEnd/>
                <a:tailEnd/>
              </a:ln>
              <a:extLst/>
            </p:spPr>
            <p:style>
              <a:lnRef idx="3">
                <a:schemeClr val="accent1"/>
              </a:lnRef>
              <a:fillRef idx="0">
                <a:schemeClr val="accent1"/>
              </a:fillRef>
              <a:effectRef idx="2">
                <a:schemeClr val="accent1"/>
              </a:effectRef>
              <a:fontRef idx="minor">
                <a:schemeClr val="tx1"/>
              </a:fontRef>
            </p:style>
            <p:txBody>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endParaRPr lang="es-MX">
                  <a:solidFill>
                    <a:srgbClr val="0070C0"/>
                  </a:solidFill>
                  <a:latin typeface="+mn-lt"/>
                </a:endParaRPr>
              </a:p>
            </p:txBody>
          </p:sp>
        </p:grpSp>
      </p:grpSp>
      <p:sp>
        <p:nvSpPr>
          <p:cNvPr id="20" name="Text Box 33"/>
          <p:cNvSpPr txBox="1">
            <a:spLocks noChangeArrowheads="1"/>
          </p:cNvSpPr>
          <p:nvPr/>
        </p:nvSpPr>
        <p:spPr bwMode="auto">
          <a:xfrm>
            <a:off x="263352" y="671267"/>
            <a:ext cx="11769724"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pPr algn="ctr">
              <a:spcBef>
                <a:spcPct val="50000"/>
              </a:spcBef>
            </a:pPr>
            <a:r>
              <a:rPr lang="en-US" altLang="es-MX" sz="4400" i="0" dirty="0">
                <a:solidFill>
                  <a:srgbClr val="0070C0"/>
                </a:solidFill>
                <a:latin typeface="+mn-lt"/>
              </a:rPr>
              <a:t>Use the </a:t>
            </a:r>
            <a:r>
              <a:rPr lang="en-US" altLang="es-MX" sz="4400" b="1" i="0" dirty="0" smtClean="0">
                <a:solidFill>
                  <a:srgbClr val="0070C0"/>
                </a:solidFill>
                <a:latin typeface="+mn-lt"/>
              </a:rPr>
              <a:t>Simple </a:t>
            </a:r>
            <a:r>
              <a:rPr lang="en-US" altLang="es-MX" sz="4400" b="1" i="0" dirty="0">
                <a:solidFill>
                  <a:srgbClr val="0070C0"/>
                </a:solidFill>
                <a:latin typeface="+mn-lt"/>
              </a:rPr>
              <a:t>P</a:t>
            </a:r>
            <a:r>
              <a:rPr lang="en-US" altLang="es-MX" sz="4400" b="1" i="0" dirty="0" smtClean="0">
                <a:solidFill>
                  <a:srgbClr val="0070C0"/>
                </a:solidFill>
                <a:latin typeface="+mn-lt"/>
              </a:rPr>
              <a:t>ast</a:t>
            </a:r>
            <a:r>
              <a:rPr lang="en-US" altLang="es-MX" sz="4400" i="0" dirty="0" smtClean="0">
                <a:solidFill>
                  <a:srgbClr val="0070C0"/>
                </a:solidFill>
                <a:latin typeface="+mn-lt"/>
              </a:rPr>
              <a:t> </a:t>
            </a:r>
            <a:r>
              <a:rPr lang="en-US" altLang="es-MX" sz="4400" i="0" dirty="0">
                <a:solidFill>
                  <a:srgbClr val="0070C0"/>
                </a:solidFill>
                <a:latin typeface="+mn-lt"/>
              </a:rPr>
              <a:t>to describe actions, events, or states at a specific past time</a:t>
            </a:r>
            <a:r>
              <a:rPr lang="en-US" altLang="es-MX" sz="4400" dirty="0">
                <a:solidFill>
                  <a:srgbClr val="0070C0"/>
                </a:solidFill>
                <a:latin typeface="+mn-lt"/>
              </a:rPr>
              <a:t>.</a:t>
            </a:r>
            <a:r>
              <a:rPr lang="en-US" altLang="es-MX" sz="4400" i="0" u="sng" dirty="0">
                <a:solidFill>
                  <a:srgbClr val="0070C0"/>
                </a:solidFill>
                <a:latin typeface="+mn-lt"/>
              </a:rPr>
              <a:t> </a:t>
            </a:r>
            <a:r>
              <a:rPr lang="en-US" altLang="es-MX" sz="4400" i="0" dirty="0">
                <a:solidFill>
                  <a:srgbClr val="0070C0"/>
                </a:solidFill>
                <a:latin typeface="+mn-lt"/>
              </a:rPr>
              <a:t> </a:t>
            </a:r>
            <a:endParaRPr lang="en-US" altLang="es-MX" sz="4400" b="1" i="0" dirty="0">
              <a:solidFill>
                <a:srgbClr val="0070C0"/>
              </a:solidFill>
              <a:latin typeface="+mn-lt"/>
            </a:endParaRPr>
          </a:p>
        </p:txBody>
      </p:sp>
      <p:sp>
        <p:nvSpPr>
          <p:cNvPr id="23" name="1 Título"/>
          <p:cNvSpPr>
            <a:spLocks noGrp="1"/>
          </p:cNvSpPr>
          <p:nvPr>
            <p:ph type="title"/>
          </p:nvPr>
        </p:nvSpPr>
        <p:spPr>
          <a:xfrm>
            <a:off x="444372" y="0"/>
            <a:ext cx="7514035" cy="797573"/>
          </a:xfrm>
        </p:spPr>
        <p:txBody>
          <a:bodyPr>
            <a:noAutofit/>
          </a:bodyPr>
          <a:lstStyle/>
          <a:p>
            <a:r>
              <a:rPr lang="es-MX" sz="5400" dirty="0"/>
              <a:t>SIMPLE </a:t>
            </a:r>
            <a:r>
              <a:rPr lang="es-MX" sz="5400" dirty="0" err="1"/>
              <a:t>PAST</a:t>
            </a:r>
            <a:endParaRPr lang="es-MX" sz="5400" dirty="0"/>
          </a:p>
        </p:txBody>
      </p:sp>
      <p:pic>
        <p:nvPicPr>
          <p:cNvPr id="2" name="Imagen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00190" y="3972395"/>
            <a:ext cx="2707200" cy="1800000"/>
          </a:xfrm>
          <a:prstGeom prst="rect">
            <a:avLst/>
          </a:prstGeom>
        </p:spPr>
      </p:pic>
      <p:pic>
        <p:nvPicPr>
          <p:cNvPr id="3" name="Imagen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3790" y="2014330"/>
            <a:ext cx="3600000" cy="1800000"/>
          </a:xfrm>
          <a:prstGeom prst="rect">
            <a:avLst/>
          </a:prstGeom>
        </p:spPr>
      </p:pic>
      <p:sp>
        <p:nvSpPr>
          <p:cNvPr id="22" name="Text Box 33"/>
          <p:cNvSpPr txBox="1">
            <a:spLocks noChangeArrowheads="1"/>
          </p:cNvSpPr>
          <p:nvPr/>
        </p:nvSpPr>
        <p:spPr bwMode="auto">
          <a:xfrm>
            <a:off x="4609588" y="2132140"/>
            <a:ext cx="716769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pPr algn="ctr">
              <a:spcBef>
                <a:spcPct val="50000"/>
              </a:spcBef>
            </a:pPr>
            <a:r>
              <a:rPr lang="en-US" altLang="es-MX" sz="4400" i="0" dirty="0" smtClean="0">
                <a:solidFill>
                  <a:srgbClr val="0070C0"/>
                </a:solidFill>
                <a:latin typeface="+mn-lt"/>
              </a:rPr>
              <a:t>Last month I </a:t>
            </a:r>
            <a:r>
              <a:rPr lang="en-US" altLang="es-MX" sz="4400" b="1" i="0" dirty="0" smtClean="0">
                <a:ln w="6600">
                  <a:solidFill>
                    <a:schemeClr val="accent2"/>
                  </a:solidFill>
                  <a:prstDash val="solid"/>
                </a:ln>
                <a:solidFill>
                  <a:srgbClr val="FFFFFF"/>
                </a:solidFill>
                <a:effectLst>
                  <a:outerShdw dist="38100" dir="2700000" algn="tl" rotWithShape="0">
                    <a:schemeClr val="accent2"/>
                  </a:outerShdw>
                </a:effectLst>
                <a:latin typeface="+mn-lt"/>
              </a:rPr>
              <a:t>went </a:t>
            </a:r>
            <a:r>
              <a:rPr lang="en-US" altLang="es-MX" sz="4400" i="0" dirty="0" smtClean="0">
                <a:solidFill>
                  <a:srgbClr val="0070C0"/>
                </a:solidFill>
                <a:latin typeface="+mn-lt"/>
              </a:rPr>
              <a:t>shopping with my girlfriend.</a:t>
            </a:r>
            <a:endParaRPr lang="en-US" altLang="es-MX" sz="4400" b="1" i="0" dirty="0">
              <a:solidFill>
                <a:srgbClr val="0070C0"/>
              </a:solidFill>
              <a:latin typeface="+mn-lt"/>
            </a:endParaRPr>
          </a:p>
        </p:txBody>
      </p:sp>
      <p:sp>
        <p:nvSpPr>
          <p:cNvPr id="24" name="Text Box 33"/>
          <p:cNvSpPr txBox="1">
            <a:spLocks noChangeArrowheads="1"/>
          </p:cNvSpPr>
          <p:nvPr/>
        </p:nvSpPr>
        <p:spPr bwMode="auto">
          <a:xfrm>
            <a:off x="4201390" y="4060249"/>
            <a:ext cx="716769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sz="2400" i="1" kern="1200">
                <a:solidFill>
                  <a:schemeClr val="tx1"/>
                </a:solidFill>
                <a:latin typeface="Arial" charset="0"/>
                <a:ea typeface="+mn-ea"/>
                <a:cs typeface="+mn-cs"/>
              </a:defRPr>
            </a:lvl1pPr>
            <a:lvl2pPr marL="457200" algn="l" rtl="0" fontAlgn="base">
              <a:spcBef>
                <a:spcPct val="0"/>
              </a:spcBef>
              <a:spcAft>
                <a:spcPct val="0"/>
              </a:spcAft>
              <a:defRPr sz="2400" i="1" kern="1200">
                <a:solidFill>
                  <a:schemeClr val="tx1"/>
                </a:solidFill>
                <a:latin typeface="Arial" charset="0"/>
                <a:ea typeface="+mn-ea"/>
                <a:cs typeface="+mn-cs"/>
              </a:defRPr>
            </a:lvl2pPr>
            <a:lvl3pPr marL="914400" algn="l" rtl="0" fontAlgn="base">
              <a:spcBef>
                <a:spcPct val="0"/>
              </a:spcBef>
              <a:spcAft>
                <a:spcPct val="0"/>
              </a:spcAft>
              <a:defRPr sz="2400" i="1" kern="1200">
                <a:solidFill>
                  <a:schemeClr val="tx1"/>
                </a:solidFill>
                <a:latin typeface="Arial" charset="0"/>
                <a:ea typeface="+mn-ea"/>
                <a:cs typeface="+mn-cs"/>
              </a:defRPr>
            </a:lvl3pPr>
            <a:lvl4pPr marL="1371600" algn="l" rtl="0" fontAlgn="base">
              <a:spcBef>
                <a:spcPct val="0"/>
              </a:spcBef>
              <a:spcAft>
                <a:spcPct val="0"/>
              </a:spcAft>
              <a:defRPr sz="2400" i="1" kern="1200">
                <a:solidFill>
                  <a:schemeClr val="tx1"/>
                </a:solidFill>
                <a:latin typeface="Arial" charset="0"/>
                <a:ea typeface="+mn-ea"/>
                <a:cs typeface="+mn-cs"/>
              </a:defRPr>
            </a:lvl4pPr>
            <a:lvl5pPr marL="1828800" algn="l" rtl="0" fontAlgn="base">
              <a:spcBef>
                <a:spcPct val="0"/>
              </a:spcBef>
              <a:spcAft>
                <a:spcPct val="0"/>
              </a:spcAft>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a:lstStyle>
          <a:p>
            <a:pPr algn="ctr">
              <a:spcBef>
                <a:spcPct val="50000"/>
              </a:spcBef>
            </a:pPr>
            <a:r>
              <a:rPr lang="en-US" altLang="es-MX" sz="4400" i="0" dirty="0" smtClean="0">
                <a:solidFill>
                  <a:srgbClr val="0070C0"/>
                </a:solidFill>
                <a:latin typeface="+mn-lt"/>
              </a:rPr>
              <a:t>Last weekend I </a:t>
            </a:r>
            <a:r>
              <a:rPr lang="en-US" altLang="es-MX" sz="4400" b="1" i="0" dirty="0" smtClean="0">
                <a:ln w="6600">
                  <a:solidFill>
                    <a:schemeClr val="accent2"/>
                  </a:solidFill>
                  <a:prstDash val="solid"/>
                </a:ln>
                <a:solidFill>
                  <a:srgbClr val="FFFFFF"/>
                </a:solidFill>
                <a:effectLst>
                  <a:outerShdw dist="38100" dir="2700000" algn="tl" rotWithShape="0">
                    <a:schemeClr val="accent2"/>
                  </a:outerShdw>
                </a:effectLst>
                <a:latin typeface="+mn-lt"/>
              </a:rPr>
              <a:t>played </a:t>
            </a:r>
            <a:r>
              <a:rPr lang="en-US" altLang="es-MX" sz="4400" i="0" dirty="0" smtClean="0">
                <a:solidFill>
                  <a:srgbClr val="0070C0"/>
                </a:solidFill>
                <a:latin typeface="+mn-lt"/>
              </a:rPr>
              <a:t>basketball with my friends.</a:t>
            </a:r>
            <a:endParaRPr lang="en-US" altLang="es-MX" sz="4400" b="1" i="0" dirty="0">
              <a:solidFill>
                <a:srgbClr val="0070C0"/>
              </a:solidFill>
              <a:latin typeface="+mn-lt"/>
            </a:endParaRPr>
          </a:p>
        </p:txBody>
      </p:sp>
    </p:spTree>
    <p:extLst>
      <p:ext uri="{BB962C8B-B14F-4D97-AF65-F5344CB8AC3E}">
        <p14:creationId xmlns:p14="http://schemas.microsoft.com/office/powerpoint/2010/main" val="164399156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ine 29"/>
          <p:cNvSpPr>
            <a:spLocks noChangeShapeType="1"/>
          </p:cNvSpPr>
          <p:nvPr/>
        </p:nvSpPr>
        <p:spPr bwMode="auto">
          <a:xfrm>
            <a:off x="1524000" y="2852738"/>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 name="Line 54"/>
          <p:cNvSpPr>
            <a:spLocks noChangeShapeType="1"/>
          </p:cNvSpPr>
          <p:nvPr/>
        </p:nvSpPr>
        <p:spPr bwMode="auto">
          <a:xfrm>
            <a:off x="1524000" y="4221163"/>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1" name="Rectangle 55"/>
          <p:cNvSpPr>
            <a:spLocks noChangeArrowheads="1"/>
          </p:cNvSpPr>
          <p:nvPr/>
        </p:nvSpPr>
        <p:spPr bwMode="auto">
          <a:xfrm>
            <a:off x="1523863" y="5481518"/>
            <a:ext cx="331152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tr-TR" altLang="es-MX" sz="5400" b="1" dirty="0">
                <a:ln w="6600">
                  <a:solidFill>
                    <a:schemeClr val="accent2"/>
                  </a:solidFill>
                  <a:prstDash val="solid"/>
                </a:ln>
                <a:solidFill>
                  <a:srgbClr val="FFFFFF"/>
                </a:solidFill>
                <a:effectLst>
                  <a:outerShdw dist="38100" dir="2700000" algn="tl" rotWithShape="0">
                    <a:schemeClr val="accent2"/>
                  </a:outerShdw>
                </a:effectLst>
                <a:latin typeface="+mj-lt"/>
                <a:ea typeface="+mj-ea"/>
                <a:cs typeface="+mj-cs"/>
              </a:rPr>
              <a:t>YESTERDAY</a:t>
            </a:r>
          </a:p>
        </p:txBody>
      </p:sp>
      <p:sp>
        <p:nvSpPr>
          <p:cNvPr id="12" name="Text Box 56"/>
          <p:cNvSpPr txBox="1">
            <a:spLocks noChangeArrowheads="1"/>
          </p:cNvSpPr>
          <p:nvPr/>
        </p:nvSpPr>
        <p:spPr bwMode="auto">
          <a:xfrm>
            <a:off x="2387538" y="4346848"/>
            <a:ext cx="1584176" cy="923330"/>
          </a:xfrm>
          <a:prstGeom prst="rect">
            <a:avLst/>
          </a:prstGeom>
          <a:noFill/>
          <a:ln>
            <a:noFill/>
          </a:ln>
          <a:effectLst/>
        </p:spPr>
        <p:txBody>
          <a:bodyPr wrap="square">
            <a:spAutoFit/>
          </a:bodyPr>
          <a:lstStyle/>
          <a:p>
            <a:pPr>
              <a:spcBef>
                <a:spcPct val="50000"/>
              </a:spcBef>
            </a:pPr>
            <a:r>
              <a:rPr lang="tr-TR" altLang="es-MX" sz="5400" b="1" dirty="0">
                <a:ln w="6600">
                  <a:solidFill>
                    <a:schemeClr val="accent2"/>
                  </a:solidFill>
                  <a:prstDash val="solid"/>
                </a:ln>
                <a:solidFill>
                  <a:srgbClr val="FFFFFF"/>
                </a:solidFill>
                <a:effectLst>
                  <a:outerShdw dist="38100" dir="2700000" algn="tl" rotWithShape="0">
                    <a:schemeClr val="accent2"/>
                  </a:outerShdw>
                </a:effectLst>
                <a:latin typeface="+mj-lt"/>
                <a:ea typeface="+mj-ea"/>
                <a:cs typeface="+mj-cs"/>
              </a:rPr>
              <a:t>LAST</a:t>
            </a:r>
          </a:p>
        </p:txBody>
      </p:sp>
      <p:sp>
        <p:nvSpPr>
          <p:cNvPr id="13" name="Line 57"/>
          <p:cNvSpPr>
            <a:spLocks noChangeShapeType="1"/>
          </p:cNvSpPr>
          <p:nvPr/>
        </p:nvSpPr>
        <p:spPr bwMode="auto">
          <a:xfrm>
            <a:off x="1524000" y="5395863"/>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4" name="Line 58"/>
          <p:cNvSpPr>
            <a:spLocks noChangeShapeType="1"/>
          </p:cNvSpPr>
          <p:nvPr/>
        </p:nvSpPr>
        <p:spPr bwMode="auto">
          <a:xfrm>
            <a:off x="1524000" y="836613"/>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5" name="Rectangle 59"/>
          <p:cNvSpPr>
            <a:spLocks noChangeArrowheads="1"/>
          </p:cNvSpPr>
          <p:nvPr/>
        </p:nvSpPr>
        <p:spPr bwMode="auto">
          <a:xfrm>
            <a:off x="4816052" y="4477411"/>
            <a:ext cx="718460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tr-TR" altLang="es-MX" sz="4000" b="1" dirty="0">
                <a:solidFill>
                  <a:srgbClr val="0000FF"/>
                </a:solidFill>
              </a:rPr>
              <a:t> </a:t>
            </a:r>
            <a:r>
              <a:rPr lang="tr-TR" altLang="es-MX" sz="4000" b="1" dirty="0">
                <a:solidFill>
                  <a:srgbClr val="FF0000"/>
                </a:solidFill>
              </a:rPr>
              <a:t>last </a:t>
            </a:r>
            <a:r>
              <a:rPr lang="tr-TR" altLang="es-MX" sz="4000" b="1" dirty="0">
                <a:solidFill>
                  <a:srgbClr val="0000FF"/>
                </a:solidFill>
              </a:rPr>
              <a:t> </a:t>
            </a:r>
            <a:r>
              <a:rPr lang="es-MX" altLang="es-MX" sz="4000" b="1" dirty="0" err="1"/>
              <a:t>night</a:t>
            </a:r>
            <a:r>
              <a:rPr lang="es-MX" altLang="es-MX" sz="4000" b="1" dirty="0"/>
              <a:t>, </a:t>
            </a:r>
            <a:r>
              <a:rPr lang="tr-TR" altLang="es-MX" sz="4000" b="1" dirty="0"/>
              <a:t>week, month, year</a:t>
            </a:r>
          </a:p>
        </p:txBody>
      </p:sp>
      <p:sp>
        <p:nvSpPr>
          <p:cNvPr id="16" name="Text Box 60"/>
          <p:cNvSpPr txBox="1">
            <a:spLocks noChangeArrowheads="1"/>
          </p:cNvSpPr>
          <p:nvPr/>
        </p:nvSpPr>
        <p:spPr bwMode="auto">
          <a:xfrm>
            <a:off x="6672264" y="260351"/>
            <a:ext cx="34559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tr-TR" altLang="es-MX" sz="2000"/>
          </a:p>
        </p:txBody>
      </p:sp>
      <p:sp>
        <p:nvSpPr>
          <p:cNvPr id="17" name="Text Box 61"/>
          <p:cNvSpPr txBox="1">
            <a:spLocks noChangeArrowheads="1"/>
          </p:cNvSpPr>
          <p:nvPr/>
        </p:nvSpPr>
        <p:spPr bwMode="auto">
          <a:xfrm>
            <a:off x="1003300" y="-82759"/>
            <a:ext cx="882015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tr-TR" altLang="es-MX" sz="3600" b="1" dirty="0"/>
              <a:t>            </a:t>
            </a:r>
            <a:r>
              <a:rPr lang="tr-TR" altLang="es-MX" sz="5400" b="1" dirty="0">
                <a:ln w="6600">
                  <a:solidFill>
                    <a:schemeClr val="accent2"/>
                  </a:solidFill>
                  <a:prstDash val="solid"/>
                </a:ln>
                <a:solidFill>
                  <a:srgbClr val="FFFFFF"/>
                </a:solidFill>
                <a:effectLst>
                  <a:outerShdw dist="38100" dir="2700000" algn="tl" rotWithShape="0">
                    <a:schemeClr val="accent2"/>
                  </a:outerShdw>
                </a:effectLst>
                <a:latin typeface="+mj-lt"/>
                <a:ea typeface="+mj-ea"/>
                <a:cs typeface="+mj-cs"/>
              </a:rPr>
              <a:t>TIME EXPRESSIONS</a:t>
            </a:r>
          </a:p>
        </p:txBody>
      </p:sp>
      <p:sp>
        <p:nvSpPr>
          <p:cNvPr id="22" name="21 CuadroTexto"/>
          <p:cNvSpPr txBox="1"/>
          <p:nvPr/>
        </p:nvSpPr>
        <p:spPr>
          <a:xfrm>
            <a:off x="2371919" y="1323765"/>
            <a:ext cx="1434816" cy="923330"/>
          </a:xfrm>
          <a:prstGeom prst="rect">
            <a:avLst/>
          </a:prstGeom>
          <a:noFill/>
        </p:spPr>
        <p:txBody>
          <a:bodyPr wrap="none" rtlCol="0">
            <a:spAutoFit/>
          </a:bodyPr>
          <a:lstStyle/>
          <a:p>
            <a:r>
              <a:rPr lang="es-MX" sz="5400" b="1" dirty="0" err="1">
                <a:ln w="6600">
                  <a:solidFill>
                    <a:schemeClr val="accent2"/>
                  </a:solidFill>
                  <a:prstDash val="solid"/>
                </a:ln>
                <a:solidFill>
                  <a:srgbClr val="FFFFFF"/>
                </a:solidFill>
                <a:effectLst>
                  <a:outerShdw dist="38100" dir="2700000" algn="tl" rotWithShape="0">
                    <a:schemeClr val="accent2"/>
                  </a:outerShdw>
                </a:effectLst>
                <a:latin typeface="+mj-lt"/>
                <a:ea typeface="+mj-ea"/>
                <a:cs typeface="+mj-cs"/>
              </a:rPr>
              <a:t>AGO</a:t>
            </a:r>
            <a:endParaRPr lang="es-MX" sz="5400" b="1" dirty="0">
              <a:ln w="6600">
                <a:solidFill>
                  <a:schemeClr val="accent2"/>
                </a:solidFill>
                <a:prstDash val="solid"/>
              </a:ln>
              <a:solidFill>
                <a:srgbClr val="FFFFFF"/>
              </a:solidFill>
              <a:effectLst>
                <a:outerShdw dist="38100" dir="2700000" algn="tl" rotWithShape="0">
                  <a:schemeClr val="accent2"/>
                </a:outerShdw>
              </a:effectLst>
              <a:latin typeface="+mj-lt"/>
              <a:ea typeface="+mj-ea"/>
              <a:cs typeface="+mj-cs"/>
            </a:endParaRPr>
          </a:p>
        </p:txBody>
      </p:sp>
      <p:sp>
        <p:nvSpPr>
          <p:cNvPr id="23" name="22 Rectángulo"/>
          <p:cNvSpPr/>
          <p:nvPr/>
        </p:nvSpPr>
        <p:spPr>
          <a:xfrm>
            <a:off x="2548037" y="3092505"/>
            <a:ext cx="1296830" cy="923330"/>
          </a:xfrm>
          <a:prstGeom prst="rect">
            <a:avLst/>
          </a:prstGeom>
        </p:spPr>
        <p:txBody>
          <a:bodyPr wrap="none">
            <a:spAutoFit/>
          </a:bodyPr>
          <a:lstStyle/>
          <a:p>
            <a:pPr lvl="0" fontAlgn="base">
              <a:spcBef>
                <a:spcPct val="0"/>
              </a:spcBef>
              <a:spcAft>
                <a:spcPct val="0"/>
              </a:spcAft>
            </a:pPr>
            <a:r>
              <a:rPr lang="en-US" altLang="es-MX" sz="5400" b="1" dirty="0">
                <a:ln w="6600">
                  <a:solidFill>
                    <a:schemeClr val="accent2"/>
                  </a:solidFill>
                  <a:prstDash val="solid"/>
                </a:ln>
                <a:solidFill>
                  <a:srgbClr val="FFFFFF"/>
                </a:solidFill>
                <a:effectLst>
                  <a:outerShdw dist="38100" dir="2700000" algn="tl" rotWithShape="0">
                    <a:schemeClr val="accent2"/>
                  </a:outerShdw>
                </a:effectLst>
                <a:latin typeface="+mj-lt"/>
                <a:ea typeface="+mj-ea"/>
                <a:cs typeface="+mj-cs"/>
              </a:rPr>
              <a:t>FOR</a:t>
            </a:r>
          </a:p>
        </p:txBody>
      </p:sp>
      <p:sp>
        <p:nvSpPr>
          <p:cNvPr id="24" name="Rectangle 59"/>
          <p:cNvSpPr>
            <a:spLocks noChangeArrowheads="1"/>
          </p:cNvSpPr>
          <p:nvPr/>
        </p:nvSpPr>
        <p:spPr bwMode="auto">
          <a:xfrm>
            <a:off x="4885197" y="5589240"/>
            <a:ext cx="711545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MX" altLang="es-MX" sz="4000" b="1" dirty="0"/>
              <a:t>I </a:t>
            </a:r>
            <a:r>
              <a:rPr lang="es-MX" altLang="es-MX" sz="4000" b="1" dirty="0" err="1"/>
              <a:t>went</a:t>
            </a:r>
            <a:r>
              <a:rPr lang="es-MX" altLang="es-MX" sz="4000" b="1" dirty="0"/>
              <a:t> </a:t>
            </a:r>
            <a:r>
              <a:rPr lang="es-MX" altLang="es-MX" sz="4000" b="1" dirty="0" err="1"/>
              <a:t>to</a:t>
            </a:r>
            <a:r>
              <a:rPr lang="es-MX" altLang="es-MX" sz="4000" b="1" dirty="0"/>
              <a:t> </a:t>
            </a:r>
            <a:r>
              <a:rPr lang="es-MX" altLang="es-MX" sz="4000" b="1" dirty="0" err="1"/>
              <a:t>the</a:t>
            </a:r>
            <a:r>
              <a:rPr lang="es-MX" altLang="es-MX" sz="4000" b="1" dirty="0"/>
              <a:t> </a:t>
            </a:r>
            <a:r>
              <a:rPr lang="es-MX" altLang="es-MX" sz="4000" b="1" dirty="0" err="1"/>
              <a:t>school</a:t>
            </a:r>
            <a:r>
              <a:rPr lang="es-MX" altLang="es-MX" sz="4000" b="1" dirty="0"/>
              <a:t> </a:t>
            </a:r>
            <a:r>
              <a:rPr lang="es-MX" altLang="es-MX" sz="4000" b="1" dirty="0" err="1">
                <a:solidFill>
                  <a:srgbClr val="FF0000"/>
                </a:solidFill>
              </a:rPr>
              <a:t>yesterday</a:t>
            </a:r>
            <a:r>
              <a:rPr lang="es-MX" altLang="es-MX" sz="4000" b="1" dirty="0"/>
              <a:t>.</a:t>
            </a:r>
            <a:endParaRPr lang="tr-TR" altLang="es-MX" sz="4000" b="1" dirty="0"/>
          </a:p>
        </p:txBody>
      </p:sp>
      <p:sp>
        <p:nvSpPr>
          <p:cNvPr id="25" name="24 Rectángulo"/>
          <p:cNvSpPr/>
          <p:nvPr/>
        </p:nvSpPr>
        <p:spPr>
          <a:xfrm>
            <a:off x="4885197" y="692696"/>
            <a:ext cx="4572000" cy="2308324"/>
          </a:xfrm>
          <a:prstGeom prst="rect">
            <a:avLst/>
          </a:prstGeom>
        </p:spPr>
        <p:txBody>
          <a:bodyPr>
            <a:spAutoFit/>
          </a:bodyPr>
          <a:lstStyle/>
          <a:p>
            <a:pPr lvl="0" fontAlgn="base">
              <a:spcBef>
                <a:spcPct val="0"/>
              </a:spcBef>
              <a:spcAft>
                <a:spcPct val="0"/>
              </a:spcAft>
            </a:pPr>
            <a:r>
              <a:rPr lang="en-US" altLang="es-MX" sz="3600" b="1" dirty="0">
                <a:ea typeface="Times New Roman" pitchFamily="18" charset="0"/>
                <a:cs typeface="Arial" charset="0"/>
              </a:rPr>
              <a:t>2 days</a:t>
            </a:r>
            <a:r>
              <a:rPr lang="en-US" altLang="es-MX" sz="3600" b="1" dirty="0">
                <a:solidFill>
                  <a:srgbClr val="FF3300"/>
                </a:solidFill>
                <a:ea typeface="Times New Roman" pitchFamily="18" charset="0"/>
                <a:cs typeface="Arial" charset="0"/>
              </a:rPr>
              <a:t> ago</a:t>
            </a:r>
            <a:br>
              <a:rPr lang="en-US" altLang="es-MX" sz="3600" b="1" dirty="0">
                <a:solidFill>
                  <a:srgbClr val="FF3300"/>
                </a:solidFill>
                <a:ea typeface="Times New Roman" pitchFamily="18" charset="0"/>
                <a:cs typeface="Arial" charset="0"/>
              </a:rPr>
            </a:br>
            <a:r>
              <a:rPr lang="en-US" altLang="es-MX" sz="3600" b="1" dirty="0">
                <a:ea typeface="Times New Roman" pitchFamily="18" charset="0"/>
                <a:cs typeface="Arial" charset="0"/>
              </a:rPr>
              <a:t>2 weeks</a:t>
            </a:r>
            <a:r>
              <a:rPr lang="en-US" altLang="es-MX" sz="3600" b="1" dirty="0">
                <a:solidFill>
                  <a:srgbClr val="FF3300"/>
                </a:solidFill>
                <a:ea typeface="Times New Roman" pitchFamily="18" charset="0"/>
                <a:cs typeface="Arial" charset="0"/>
              </a:rPr>
              <a:t> ago</a:t>
            </a:r>
            <a:br>
              <a:rPr lang="en-US" altLang="es-MX" sz="3600" b="1" dirty="0">
                <a:solidFill>
                  <a:srgbClr val="FF3300"/>
                </a:solidFill>
                <a:ea typeface="Times New Roman" pitchFamily="18" charset="0"/>
                <a:cs typeface="Arial" charset="0"/>
              </a:rPr>
            </a:br>
            <a:r>
              <a:rPr lang="en-US" altLang="es-MX" sz="3600" b="1" dirty="0">
                <a:ea typeface="Times New Roman" pitchFamily="18" charset="0"/>
                <a:cs typeface="Arial" charset="0"/>
              </a:rPr>
              <a:t>5 years</a:t>
            </a:r>
            <a:r>
              <a:rPr lang="en-US" altLang="es-MX" sz="3600" b="1" dirty="0">
                <a:solidFill>
                  <a:srgbClr val="FF3300"/>
                </a:solidFill>
                <a:ea typeface="Times New Roman" pitchFamily="18" charset="0"/>
                <a:cs typeface="Arial" charset="0"/>
              </a:rPr>
              <a:t> ago</a:t>
            </a:r>
            <a:br>
              <a:rPr lang="en-US" altLang="es-MX" sz="3600" b="1" dirty="0">
                <a:solidFill>
                  <a:srgbClr val="FF3300"/>
                </a:solidFill>
                <a:ea typeface="Times New Roman" pitchFamily="18" charset="0"/>
                <a:cs typeface="Arial" charset="0"/>
              </a:rPr>
            </a:br>
            <a:r>
              <a:rPr lang="en-US" altLang="es-MX" sz="3600" b="1" dirty="0">
                <a:ea typeface="Times New Roman" pitchFamily="18" charset="0"/>
                <a:cs typeface="Arial" charset="0"/>
              </a:rPr>
              <a:t>a long time</a:t>
            </a:r>
            <a:r>
              <a:rPr lang="en-US" altLang="es-MX" sz="3600" b="1" dirty="0">
                <a:solidFill>
                  <a:srgbClr val="FF3300"/>
                </a:solidFill>
                <a:ea typeface="Times New Roman" pitchFamily="18" charset="0"/>
                <a:cs typeface="Arial" charset="0"/>
              </a:rPr>
              <a:t> ago</a:t>
            </a:r>
            <a:endParaRPr lang="en-US" altLang="es-MX" sz="3600" b="1" dirty="0">
              <a:ea typeface="Times New Roman" pitchFamily="18" charset="0"/>
              <a:cs typeface="Arial" charset="0"/>
            </a:endParaRPr>
          </a:p>
        </p:txBody>
      </p:sp>
      <p:sp>
        <p:nvSpPr>
          <p:cNvPr id="26" name="25 Rectángulo"/>
          <p:cNvSpPr/>
          <p:nvPr/>
        </p:nvSpPr>
        <p:spPr>
          <a:xfrm>
            <a:off x="4868903" y="2907290"/>
            <a:ext cx="4572000" cy="1323439"/>
          </a:xfrm>
          <a:prstGeom prst="rect">
            <a:avLst/>
          </a:prstGeom>
        </p:spPr>
        <p:txBody>
          <a:bodyPr>
            <a:spAutoFit/>
          </a:bodyPr>
          <a:lstStyle/>
          <a:p>
            <a:pPr lvl="0" fontAlgn="base">
              <a:spcBef>
                <a:spcPct val="0"/>
              </a:spcBef>
              <a:spcAft>
                <a:spcPct val="0"/>
              </a:spcAft>
            </a:pPr>
            <a:r>
              <a:rPr lang="en-US" altLang="es-MX" sz="4000" b="1" dirty="0">
                <a:solidFill>
                  <a:srgbClr val="FF3300"/>
                </a:solidFill>
                <a:ea typeface="Times New Roman" pitchFamily="18" charset="0"/>
                <a:cs typeface="Arial" charset="0"/>
              </a:rPr>
              <a:t>for </a:t>
            </a:r>
            <a:r>
              <a:rPr lang="en-US" altLang="es-MX" sz="4000" b="1" dirty="0">
                <a:ea typeface="Times New Roman" pitchFamily="18" charset="0"/>
                <a:cs typeface="Arial" charset="0"/>
              </a:rPr>
              <a:t>2 weeks</a:t>
            </a:r>
            <a:br>
              <a:rPr lang="en-US" altLang="es-MX" sz="4000" b="1" dirty="0">
                <a:ea typeface="Times New Roman" pitchFamily="18" charset="0"/>
                <a:cs typeface="Arial" charset="0"/>
              </a:rPr>
            </a:br>
            <a:r>
              <a:rPr lang="en-US" altLang="es-MX" sz="4000" b="1" dirty="0">
                <a:solidFill>
                  <a:srgbClr val="FF3300"/>
                </a:solidFill>
                <a:ea typeface="Times New Roman" pitchFamily="18" charset="0"/>
                <a:cs typeface="Arial" charset="0"/>
              </a:rPr>
              <a:t>for </a:t>
            </a:r>
            <a:r>
              <a:rPr lang="en-US" altLang="es-MX" sz="4000" b="1" dirty="0">
                <a:ea typeface="Times New Roman" pitchFamily="18" charset="0"/>
                <a:cs typeface="Arial" charset="0"/>
              </a:rPr>
              <a:t>5 months</a:t>
            </a:r>
            <a:r>
              <a:rPr lang="en-US" altLang="es-MX" sz="4000" dirty="0">
                <a:solidFill>
                  <a:srgbClr val="FF3300"/>
                </a:solidFill>
                <a:ea typeface="Times New Roman" pitchFamily="18" charset="0"/>
                <a:cs typeface="Arial" charset="0"/>
              </a:rPr>
              <a:t> </a:t>
            </a:r>
            <a:endParaRPr lang="en-US" altLang="es-MX" sz="4000" dirty="0">
              <a:ea typeface="Times New Roman" pitchFamily="18" charset="0"/>
              <a:cs typeface="Arial" charset="0"/>
            </a:endParaRPr>
          </a:p>
        </p:txBody>
      </p:sp>
    </p:spTree>
    <p:extLst>
      <p:ext uri="{BB962C8B-B14F-4D97-AF65-F5344CB8AC3E}">
        <p14:creationId xmlns:p14="http://schemas.microsoft.com/office/powerpoint/2010/main" val="55098875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P spid="22" grpId="0"/>
      <p:bldP spid="23" grpId="0"/>
      <p:bldP spid="24" grpId="0"/>
      <p:bldP spid="25" grpId="0"/>
      <p:bldP spid="2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191344" y="9803"/>
            <a:ext cx="11809312" cy="6515541"/>
          </a:xfrm>
        </p:spPr>
        <p:txBody>
          <a:bodyPr>
            <a:noAutofit/>
          </a:bodyPr>
          <a:lstStyle/>
          <a:p>
            <a:pPr marL="0" indent="0" algn="ctr">
              <a:buNone/>
            </a:pPr>
            <a:r>
              <a:rPr lang="es-MX" sz="13800" b="1" dirty="0">
                <a:ln w="6600">
                  <a:solidFill>
                    <a:schemeClr val="accent2"/>
                  </a:solidFill>
                  <a:prstDash val="solid"/>
                </a:ln>
                <a:solidFill>
                  <a:srgbClr val="FFFFFF"/>
                </a:solidFill>
                <a:effectLst>
                  <a:outerShdw dist="38100" dir="2700000" algn="tl" rotWithShape="0">
                    <a:schemeClr val="accent2"/>
                  </a:outerShdw>
                </a:effectLst>
                <a:latin typeface="Arial Rounded MT Bold" panose="020F0704030504030204" pitchFamily="34" charset="0"/>
                <a:ea typeface="+mj-ea"/>
                <a:cs typeface="+mj-cs"/>
              </a:rPr>
              <a:t>Regular &amp; Irregular </a:t>
            </a:r>
            <a:r>
              <a:rPr lang="es-MX" sz="13800" b="1" dirty="0" err="1">
                <a:ln w="6600">
                  <a:solidFill>
                    <a:schemeClr val="accent2"/>
                  </a:solidFill>
                  <a:prstDash val="solid"/>
                </a:ln>
                <a:solidFill>
                  <a:srgbClr val="FFFFFF"/>
                </a:solidFill>
                <a:effectLst>
                  <a:outerShdw dist="38100" dir="2700000" algn="tl" rotWithShape="0">
                    <a:schemeClr val="accent2"/>
                  </a:outerShdw>
                </a:effectLst>
                <a:latin typeface="Arial Rounded MT Bold" panose="020F0704030504030204" pitchFamily="34" charset="0"/>
                <a:ea typeface="+mj-ea"/>
                <a:cs typeface="+mj-cs"/>
              </a:rPr>
              <a:t>Verbs</a:t>
            </a:r>
            <a:endParaRPr lang="es-MX" sz="13800" b="1" dirty="0">
              <a:ln w="6600">
                <a:solidFill>
                  <a:schemeClr val="accent2"/>
                </a:solidFill>
                <a:prstDash val="solid"/>
              </a:ln>
              <a:solidFill>
                <a:srgbClr val="FFFFFF"/>
              </a:solidFill>
              <a:effectLst>
                <a:outerShdw dist="38100" dir="2700000" algn="tl" rotWithShape="0">
                  <a:schemeClr val="accent2"/>
                </a:outerShdw>
              </a:effectLst>
              <a:latin typeface="Arial Rounded MT Bold" panose="020F0704030504030204" pitchFamily="34" charset="0"/>
              <a:ea typeface="+mj-ea"/>
              <a:cs typeface="+mj-cs"/>
            </a:endParaRPr>
          </a:p>
        </p:txBody>
      </p:sp>
    </p:spTree>
    <p:extLst>
      <p:ext uri="{BB962C8B-B14F-4D97-AF65-F5344CB8AC3E}">
        <p14:creationId xmlns:p14="http://schemas.microsoft.com/office/powerpoint/2010/main" val="360877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63352" y="764704"/>
            <a:ext cx="11593288" cy="4297363"/>
          </a:xfrm>
        </p:spPr>
        <p:txBody>
          <a:bodyPr>
            <a:noAutofit/>
          </a:bodyPr>
          <a:lstStyle/>
          <a:p>
            <a:pPr marL="0" indent="0" algn="ctr">
              <a:buNone/>
            </a:pPr>
            <a:r>
              <a:rPr lang="es-MX" sz="16600" b="1" dirty="0" err="1">
                <a:ln w="6600">
                  <a:solidFill>
                    <a:schemeClr val="accent2"/>
                  </a:solidFill>
                  <a:prstDash val="solid"/>
                </a:ln>
                <a:solidFill>
                  <a:srgbClr val="FFFFFF"/>
                </a:solidFill>
                <a:effectLst>
                  <a:outerShdw dist="38100" dir="2700000" algn="tl" rotWithShape="0">
                    <a:schemeClr val="accent2"/>
                  </a:outerShdw>
                </a:effectLst>
                <a:latin typeface="Arial Rounded MT Bold" panose="020F0704030504030204" pitchFamily="34" charset="0"/>
                <a:ea typeface="+mj-ea"/>
                <a:cs typeface="+mj-cs"/>
              </a:rPr>
              <a:t>Affirmative</a:t>
            </a:r>
            <a:r>
              <a:rPr lang="es-MX" sz="16600" b="1" dirty="0">
                <a:ln w="6600">
                  <a:solidFill>
                    <a:schemeClr val="accent2"/>
                  </a:solidFill>
                  <a:prstDash val="solid"/>
                </a:ln>
                <a:solidFill>
                  <a:srgbClr val="FFFFFF"/>
                </a:solidFill>
                <a:effectLst>
                  <a:outerShdw dist="38100" dir="2700000" algn="tl" rotWithShape="0">
                    <a:schemeClr val="accent2"/>
                  </a:outerShdw>
                </a:effectLst>
                <a:latin typeface="Arial Rounded MT Bold" panose="020F0704030504030204" pitchFamily="34" charset="0"/>
                <a:ea typeface="+mj-ea"/>
                <a:cs typeface="+mj-cs"/>
              </a:rPr>
              <a:t> </a:t>
            </a:r>
            <a:r>
              <a:rPr lang="es-MX" sz="16600" b="1" dirty="0" err="1">
                <a:ln w="6600">
                  <a:solidFill>
                    <a:schemeClr val="accent2"/>
                  </a:solidFill>
                  <a:prstDash val="solid"/>
                </a:ln>
                <a:solidFill>
                  <a:srgbClr val="FFFFFF"/>
                </a:solidFill>
                <a:effectLst>
                  <a:outerShdw dist="38100" dir="2700000" algn="tl" rotWithShape="0">
                    <a:schemeClr val="accent2"/>
                  </a:outerShdw>
                </a:effectLst>
                <a:latin typeface="Arial Rounded MT Bold" panose="020F0704030504030204" pitchFamily="34" charset="0"/>
                <a:ea typeface="+mj-ea"/>
                <a:cs typeface="+mj-cs"/>
              </a:rPr>
              <a:t>Sentences</a:t>
            </a:r>
            <a:endParaRPr lang="es-MX" sz="16600" b="1" dirty="0">
              <a:ln w="6600">
                <a:solidFill>
                  <a:schemeClr val="accent2"/>
                </a:solidFill>
                <a:prstDash val="solid"/>
              </a:ln>
              <a:solidFill>
                <a:srgbClr val="FFFFFF"/>
              </a:solidFill>
              <a:effectLst>
                <a:outerShdw dist="38100" dir="2700000" algn="tl" rotWithShape="0">
                  <a:schemeClr val="accent2"/>
                </a:outerShdw>
              </a:effectLst>
              <a:latin typeface="Arial Rounded MT Bold" panose="020F0704030504030204" pitchFamily="34" charset="0"/>
              <a:ea typeface="+mj-ea"/>
              <a:cs typeface="+mj-cs"/>
            </a:endParaRPr>
          </a:p>
        </p:txBody>
      </p:sp>
    </p:spTree>
    <p:extLst>
      <p:ext uri="{BB962C8B-B14F-4D97-AF65-F5344CB8AC3E}">
        <p14:creationId xmlns:p14="http://schemas.microsoft.com/office/powerpoint/2010/main" val="3272255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91344" y="260648"/>
            <a:ext cx="11239400" cy="1684040"/>
          </a:xfrm>
        </p:spPr>
        <p:txBody>
          <a:bodyPr>
            <a:noAutofit/>
          </a:bodyPr>
          <a:lstStyle/>
          <a:p>
            <a:r>
              <a:rPr lang="en-US" sz="6600" dirty="0"/>
              <a:t>How do we form the </a:t>
            </a:r>
            <a:br>
              <a:rPr lang="en-US" sz="6600" dirty="0"/>
            </a:br>
            <a:r>
              <a:rPr lang="en-US" sz="6600" dirty="0"/>
              <a:t>simple past tense?</a:t>
            </a:r>
          </a:p>
        </p:txBody>
      </p:sp>
      <p:sp>
        <p:nvSpPr>
          <p:cNvPr id="8195" name="Rectangle 3"/>
          <p:cNvSpPr>
            <a:spLocks noGrp="1" noChangeArrowheads="1"/>
          </p:cNvSpPr>
          <p:nvPr>
            <p:ph type="body" sz="half" idx="1"/>
          </p:nvPr>
        </p:nvSpPr>
        <p:spPr>
          <a:xfrm>
            <a:off x="226164" y="2348880"/>
            <a:ext cx="7454011" cy="3954661"/>
          </a:xfrm>
        </p:spPr>
        <p:txBody>
          <a:bodyPr>
            <a:noAutofit/>
          </a:bodyPr>
          <a:lstStyle/>
          <a:p>
            <a:pPr algn="ctr">
              <a:buFont typeface="Wingdings" pitchFamily="2" charset="2"/>
              <a:buNone/>
            </a:pPr>
            <a:r>
              <a:rPr lang="en-US" sz="6000" dirty="0" smtClean="0">
                <a:solidFill>
                  <a:srgbClr val="0070C0"/>
                </a:solidFill>
              </a:rPr>
              <a:t>English </a:t>
            </a:r>
            <a:r>
              <a:rPr lang="en-US" sz="6000" dirty="0">
                <a:solidFill>
                  <a:srgbClr val="0070C0"/>
                </a:solidFill>
              </a:rPr>
              <a:t>has two types of verbs in the past:</a:t>
            </a:r>
          </a:p>
          <a:p>
            <a:pPr algn="ctr">
              <a:buFont typeface="Wingdings" pitchFamily="2" charset="2"/>
              <a:buNone/>
            </a:pPr>
            <a:r>
              <a:rPr lang="en-US" sz="6000" dirty="0"/>
              <a:t>		</a:t>
            </a:r>
            <a:r>
              <a:rPr lang="en-US" sz="6000" b="1" dirty="0" smtClean="0">
                <a:solidFill>
                  <a:srgbClr val="00B0F0"/>
                </a:solidFill>
              </a:rPr>
              <a:t>Regular</a:t>
            </a:r>
            <a:endParaRPr lang="en-US" sz="6000" b="1" dirty="0">
              <a:solidFill>
                <a:srgbClr val="00B0F0"/>
              </a:solidFill>
            </a:endParaRPr>
          </a:p>
          <a:p>
            <a:pPr algn="ctr">
              <a:buFont typeface="Wingdings" pitchFamily="2" charset="2"/>
              <a:buNone/>
            </a:pPr>
            <a:r>
              <a:rPr lang="en-US" sz="6000" b="1" dirty="0"/>
              <a:t>		  </a:t>
            </a:r>
            <a:r>
              <a:rPr lang="en-US" sz="6000" b="1" dirty="0" smtClean="0">
                <a:solidFill>
                  <a:srgbClr val="FF9900"/>
                </a:solidFill>
              </a:rPr>
              <a:t>Irregular</a:t>
            </a:r>
            <a:endParaRPr lang="en-US" sz="6000" b="1" dirty="0">
              <a:solidFill>
                <a:srgbClr val="FF9900"/>
              </a:solidFill>
            </a:endParaRPr>
          </a:p>
          <a:p>
            <a:pPr algn="ctr">
              <a:buFont typeface="Wingdings" pitchFamily="2" charset="2"/>
              <a:buNone/>
            </a:pPr>
            <a:endParaRPr lang="en-US" sz="6000" dirty="0">
              <a:solidFill>
                <a:srgbClr val="FF9900"/>
              </a:solidFill>
            </a:endParaRPr>
          </a:p>
        </p:txBody>
      </p:sp>
      <p:pic>
        <p:nvPicPr>
          <p:cNvPr id="8196" name="Picture 4" descr="j0078711"/>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8078967" y="1898410"/>
            <a:ext cx="1622066" cy="393430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632969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dissolve">
                                      <p:cBhvr>
                                        <p:cTn id="7" dur="500"/>
                                        <p:tgtEl>
                                          <p:spTgt spid="81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dissolve">
                                      <p:cBhvr>
                                        <p:cTn id="12" dur="500"/>
                                        <p:tgtEl>
                                          <p:spTgt spid="819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Effect transition="in" filter="dissolve">
                                      <p:cBhvr>
                                        <p:cTn id="17" dur="500"/>
                                        <p:tgtEl>
                                          <p:spTgt spid="81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CuadroTexto"/>
          <p:cNvSpPr txBox="1">
            <a:spLocks noChangeArrowheads="1"/>
          </p:cNvSpPr>
          <p:nvPr/>
        </p:nvSpPr>
        <p:spPr bwMode="auto">
          <a:xfrm>
            <a:off x="7798095" y="514903"/>
            <a:ext cx="43211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MX" sz="2800" b="1" dirty="0">
                <a:latin typeface="+mn-lt"/>
              </a:rPr>
              <a:t>Irregular Verbs </a:t>
            </a:r>
            <a:endParaRPr lang="es-CO" altLang="es-MX" sz="2800" b="1" dirty="0">
              <a:latin typeface="+mn-lt"/>
            </a:endParaRPr>
          </a:p>
        </p:txBody>
      </p:sp>
      <p:sp>
        <p:nvSpPr>
          <p:cNvPr id="6" name="4 CuadroTexto"/>
          <p:cNvSpPr txBox="1">
            <a:spLocks noChangeArrowheads="1"/>
          </p:cNvSpPr>
          <p:nvPr/>
        </p:nvSpPr>
        <p:spPr bwMode="auto">
          <a:xfrm>
            <a:off x="499096" y="514903"/>
            <a:ext cx="43195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MX" sz="2800" b="1" dirty="0">
                <a:latin typeface="+mn-lt"/>
              </a:rPr>
              <a:t>Regular  Verbs </a:t>
            </a:r>
            <a:endParaRPr lang="es-CO" altLang="es-MX" sz="2800" b="1" dirty="0">
              <a:latin typeface="+mn-lt"/>
            </a:endParaRPr>
          </a:p>
        </p:txBody>
      </p:sp>
      <p:sp>
        <p:nvSpPr>
          <p:cNvPr id="7" name="4 CuadroTexto"/>
          <p:cNvSpPr txBox="1">
            <a:spLocks noChangeArrowheads="1"/>
          </p:cNvSpPr>
          <p:nvPr/>
        </p:nvSpPr>
        <p:spPr bwMode="auto">
          <a:xfrm>
            <a:off x="263352" y="1065866"/>
            <a:ext cx="4791076"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r>
              <a:rPr lang="en-US" altLang="es-MX" sz="2400" dirty="0">
                <a:latin typeface="+mn-lt"/>
              </a:rPr>
              <a:t>Most verbs are regular and show this regularity by having -</a:t>
            </a:r>
            <a:r>
              <a:rPr lang="en-US" altLang="es-MX" sz="3200" b="1" dirty="0" err="1">
                <a:solidFill>
                  <a:srgbClr val="FF0000"/>
                </a:solidFill>
                <a:latin typeface="+mn-lt"/>
              </a:rPr>
              <a:t>ed</a:t>
            </a:r>
            <a:r>
              <a:rPr lang="en-US" altLang="es-MX" sz="2400" dirty="0">
                <a:latin typeface="+mn-lt"/>
              </a:rPr>
              <a:t>  on the end.</a:t>
            </a:r>
            <a:endParaRPr lang="es-CO" altLang="es-MX" sz="2400" dirty="0">
              <a:latin typeface="+mn-lt"/>
            </a:endParaRPr>
          </a:p>
        </p:txBody>
      </p:sp>
      <p:sp>
        <p:nvSpPr>
          <p:cNvPr id="9" name="6 CuadroTexto"/>
          <p:cNvSpPr txBox="1">
            <a:spLocks noChangeArrowheads="1"/>
          </p:cNvSpPr>
          <p:nvPr/>
        </p:nvSpPr>
        <p:spPr bwMode="auto">
          <a:xfrm>
            <a:off x="8454318" y="1117620"/>
            <a:ext cx="324036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r>
              <a:rPr lang="en-US" altLang="es-MX" sz="2400" dirty="0">
                <a:latin typeface="+mn-lt"/>
              </a:rPr>
              <a:t>The irregular verbs can end in a variety of </a:t>
            </a:r>
            <a:r>
              <a:rPr lang="en-US" altLang="es-MX" sz="2400" b="1" dirty="0">
                <a:solidFill>
                  <a:srgbClr val="002060"/>
                </a:solidFill>
                <a:latin typeface="+mn-lt"/>
              </a:rPr>
              <a:t>ways</a:t>
            </a:r>
            <a:r>
              <a:rPr lang="en-US" altLang="es-MX" sz="2400" dirty="0">
                <a:solidFill>
                  <a:srgbClr val="002060"/>
                </a:solidFill>
                <a:latin typeface="+mn-lt"/>
              </a:rPr>
              <a:t>.</a:t>
            </a:r>
            <a:endParaRPr lang="es-CO" altLang="es-MX" sz="2400" dirty="0">
              <a:solidFill>
                <a:srgbClr val="002060"/>
              </a:solidFill>
              <a:latin typeface="+mn-lt"/>
            </a:endParaRPr>
          </a:p>
        </p:txBody>
      </p:sp>
      <p:sp>
        <p:nvSpPr>
          <p:cNvPr id="11" name="1 Título"/>
          <p:cNvSpPr>
            <a:spLocks noGrp="1"/>
          </p:cNvSpPr>
          <p:nvPr>
            <p:ph type="title"/>
          </p:nvPr>
        </p:nvSpPr>
        <p:spPr>
          <a:xfrm>
            <a:off x="2444648" y="-3531"/>
            <a:ext cx="7514035" cy="647146"/>
          </a:xfrm>
        </p:spPr>
        <p:txBody>
          <a:bodyPr>
            <a:normAutofit fontScale="90000"/>
          </a:bodyPr>
          <a:lstStyle/>
          <a:p>
            <a:r>
              <a:rPr lang="es-MX" sz="4400" dirty="0"/>
              <a:t>SIMPLE </a:t>
            </a:r>
            <a:r>
              <a:rPr lang="es-MX" sz="4400" dirty="0" err="1"/>
              <a:t>PAST</a:t>
            </a:r>
            <a:endParaRPr lang="es-MX" sz="4400" dirty="0"/>
          </a:p>
        </p:txBody>
      </p:sp>
      <p:sp>
        <p:nvSpPr>
          <p:cNvPr id="12" name="Rectangle 3"/>
          <p:cNvSpPr txBox="1">
            <a:spLocks noChangeArrowheads="1"/>
          </p:cNvSpPr>
          <p:nvPr/>
        </p:nvSpPr>
        <p:spPr>
          <a:xfrm>
            <a:off x="4928032" y="1955851"/>
            <a:ext cx="3672408" cy="426975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nSpc>
                <a:spcPct val="90000"/>
              </a:lnSpc>
              <a:buNone/>
            </a:pPr>
            <a:r>
              <a:rPr lang="en-US" altLang="es-MX" dirty="0">
                <a:solidFill>
                  <a:srgbClr val="FF0000"/>
                </a:solidFill>
              </a:rPr>
              <a:t>walked		</a:t>
            </a:r>
            <a:r>
              <a:rPr lang="en-US" altLang="es-MX" dirty="0">
                <a:solidFill>
                  <a:schemeClr val="folHlink"/>
                </a:solidFill>
              </a:rPr>
              <a:t>	</a:t>
            </a:r>
            <a:r>
              <a:rPr lang="en-US" altLang="es-MX" dirty="0">
                <a:solidFill>
                  <a:srgbClr val="FF9900"/>
                </a:solidFill>
              </a:rPr>
              <a:t>regular</a:t>
            </a:r>
          </a:p>
          <a:p>
            <a:pPr marL="0" indent="0">
              <a:lnSpc>
                <a:spcPct val="90000"/>
              </a:lnSpc>
              <a:buNone/>
            </a:pPr>
            <a:r>
              <a:rPr lang="en-US" altLang="es-MX" dirty="0">
                <a:solidFill>
                  <a:srgbClr val="FF0000"/>
                </a:solidFill>
              </a:rPr>
              <a:t>studied</a:t>
            </a:r>
            <a:r>
              <a:rPr lang="en-US" altLang="es-MX" dirty="0">
                <a:solidFill>
                  <a:schemeClr val="folHlink"/>
                </a:solidFill>
              </a:rPr>
              <a:t>		</a:t>
            </a:r>
            <a:r>
              <a:rPr lang="en-US" altLang="es-MX" dirty="0">
                <a:solidFill>
                  <a:srgbClr val="FF9900"/>
                </a:solidFill>
              </a:rPr>
              <a:t>regular</a:t>
            </a:r>
          </a:p>
          <a:p>
            <a:pPr marL="0" indent="0">
              <a:lnSpc>
                <a:spcPct val="90000"/>
              </a:lnSpc>
              <a:buNone/>
            </a:pPr>
            <a:r>
              <a:rPr lang="en-US" altLang="es-MX" dirty="0">
                <a:solidFill>
                  <a:srgbClr val="FF0000"/>
                </a:solidFill>
              </a:rPr>
              <a:t>taught</a:t>
            </a:r>
            <a:r>
              <a:rPr lang="en-US" altLang="es-MX" dirty="0">
                <a:solidFill>
                  <a:schemeClr val="folHlink"/>
                </a:solidFill>
              </a:rPr>
              <a:t>			</a:t>
            </a:r>
            <a:r>
              <a:rPr lang="en-US" altLang="es-MX" dirty="0">
                <a:solidFill>
                  <a:srgbClr val="33CC33"/>
                </a:solidFill>
              </a:rPr>
              <a:t>irregular</a:t>
            </a:r>
          </a:p>
          <a:p>
            <a:pPr marL="0" indent="0">
              <a:lnSpc>
                <a:spcPct val="90000"/>
              </a:lnSpc>
              <a:buNone/>
            </a:pPr>
            <a:r>
              <a:rPr lang="en-US" altLang="es-MX" dirty="0">
                <a:solidFill>
                  <a:srgbClr val="FF0000"/>
                </a:solidFill>
              </a:rPr>
              <a:t>gave</a:t>
            </a:r>
            <a:r>
              <a:rPr lang="en-US" altLang="es-MX" dirty="0">
                <a:solidFill>
                  <a:schemeClr val="folHlink"/>
                </a:solidFill>
              </a:rPr>
              <a:t>			</a:t>
            </a:r>
            <a:r>
              <a:rPr lang="en-US" altLang="es-MX" dirty="0">
                <a:solidFill>
                  <a:srgbClr val="33CC33"/>
                </a:solidFill>
              </a:rPr>
              <a:t>irregular</a:t>
            </a:r>
          </a:p>
          <a:p>
            <a:pPr marL="0" indent="0">
              <a:lnSpc>
                <a:spcPct val="90000"/>
              </a:lnSpc>
              <a:buNone/>
            </a:pPr>
            <a:r>
              <a:rPr lang="en-US" altLang="es-MX" dirty="0">
                <a:solidFill>
                  <a:srgbClr val="FF0000"/>
                </a:solidFill>
              </a:rPr>
              <a:t>became</a:t>
            </a:r>
            <a:r>
              <a:rPr lang="en-US" altLang="es-MX" dirty="0">
                <a:solidFill>
                  <a:schemeClr val="folHlink"/>
                </a:solidFill>
              </a:rPr>
              <a:t>	        </a:t>
            </a:r>
            <a:r>
              <a:rPr lang="en-US" altLang="es-MX" dirty="0">
                <a:solidFill>
                  <a:srgbClr val="33CC33"/>
                </a:solidFill>
              </a:rPr>
              <a:t>irregular</a:t>
            </a:r>
          </a:p>
          <a:p>
            <a:pPr marL="0" indent="0">
              <a:lnSpc>
                <a:spcPct val="90000"/>
              </a:lnSpc>
              <a:buNone/>
            </a:pPr>
            <a:r>
              <a:rPr lang="en-US" altLang="es-MX" dirty="0">
                <a:solidFill>
                  <a:srgbClr val="FF0000"/>
                </a:solidFill>
              </a:rPr>
              <a:t>cried</a:t>
            </a:r>
            <a:r>
              <a:rPr lang="en-US" altLang="es-MX" dirty="0">
                <a:solidFill>
                  <a:schemeClr val="folHlink"/>
                </a:solidFill>
              </a:rPr>
              <a:t>			</a:t>
            </a:r>
            <a:r>
              <a:rPr lang="en-US" altLang="es-MX" dirty="0">
                <a:solidFill>
                  <a:srgbClr val="FF9900"/>
                </a:solidFill>
              </a:rPr>
              <a:t>regular</a:t>
            </a:r>
          </a:p>
          <a:p>
            <a:pPr marL="0" indent="0">
              <a:lnSpc>
                <a:spcPct val="90000"/>
              </a:lnSpc>
              <a:buNone/>
            </a:pPr>
            <a:r>
              <a:rPr lang="en-US" altLang="es-MX" dirty="0">
                <a:solidFill>
                  <a:srgbClr val="FF0000"/>
                </a:solidFill>
              </a:rPr>
              <a:t>lived</a:t>
            </a:r>
            <a:r>
              <a:rPr lang="en-US" altLang="es-MX" dirty="0">
                <a:solidFill>
                  <a:schemeClr val="folHlink"/>
                </a:solidFill>
              </a:rPr>
              <a:t>			</a:t>
            </a:r>
            <a:r>
              <a:rPr lang="en-US" altLang="es-MX" dirty="0">
                <a:solidFill>
                  <a:srgbClr val="FF9900"/>
                </a:solidFill>
              </a:rPr>
              <a:t>regular</a:t>
            </a:r>
          </a:p>
          <a:p>
            <a:pPr marL="0" indent="0">
              <a:lnSpc>
                <a:spcPct val="90000"/>
              </a:lnSpc>
              <a:buNone/>
            </a:pPr>
            <a:r>
              <a:rPr lang="en-US" altLang="es-MX" dirty="0">
                <a:solidFill>
                  <a:srgbClr val="FF0000"/>
                </a:solidFill>
              </a:rPr>
              <a:t>did</a:t>
            </a:r>
            <a:r>
              <a:rPr lang="en-US" altLang="es-MX" dirty="0">
                <a:solidFill>
                  <a:schemeClr val="folHlink"/>
                </a:solidFill>
              </a:rPr>
              <a:t>				</a:t>
            </a:r>
            <a:r>
              <a:rPr lang="en-US" altLang="es-MX" dirty="0">
                <a:solidFill>
                  <a:srgbClr val="33CC33"/>
                </a:solidFill>
              </a:rPr>
              <a:t>irregular</a:t>
            </a:r>
          </a:p>
        </p:txBody>
      </p:sp>
      <p:graphicFrame>
        <p:nvGraphicFramePr>
          <p:cNvPr id="13" name="12 Objeto"/>
          <p:cNvGraphicFramePr>
            <a:graphicFrameLocks noChangeAspect="1"/>
          </p:cNvGraphicFramePr>
          <p:nvPr>
            <p:extLst/>
          </p:nvPr>
        </p:nvGraphicFramePr>
        <p:xfrm>
          <a:off x="560350" y="2828354"/>
          <a:ext cx="3492500" cy="2447925"/>
        </p:xfrm>
        <a:graphic>
          <a:graphicData uri="http://schemas.openxmlformats.org/presentationml/2006/ole">
            <mc:AlternateContent xmlns:mc="http://schemas.openxmlformats.org/markup-compatibility/2006">
              <mc:Choice xmlns:v="urn:schemas-microsoft-com:vml" Requires="v">
                <p:oleObj spid="_x0000_s1116" name="Hoja de cálculo" r:id="rId3" imgW="1847668" imgH="1295295" progId="Excel.Sheet.12">
                  <p:embed/>
                </p:oleObj>
              </mc:Choice>
              <mc:Fallback>
                <p:oleObj name="Hoja de cálculo" r:id="rId3" imgW="1847668" imgH="1295295" progId="Excel.Sheet.12">
                  <p:embed/>
                  <p:pic>
                    <p:nvPicPr>
                      <p:cNvPr id="13" name="12 Objeto"/>
                      <p:cNvPicPr>
                        <a:picLocks noChangeAspect="1" noChangeArrowheads="1"/>
                      </p:cNvPicPr>
                      <p:nvPr/>
                    </p:nvPicPr>
                    <p:blipFill>
                      <a:blip r:embed="rId4"/>
                      <a:srcRect/>
                      <a:stretch>
                        <a:fillRect/>
                      </a:stretch>
                    </p:blipFill>
                    <p:spPr bwMode="auto">
                      <a:xfrm>
                        <a:off x="560350" y="2828354"/>
                        <a:ext cx="3492500"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 name="13 Objeto"/>
          <p:cNvGraphicFramePr>
            <a:graphicFrameLocks noChangeAspect="1"/>
          </p:cNvGraphicFramePr>
          <p:nvPr>
            <p:extLst/>
          </p:nvPr>
        </p:nvGraphicFramePr>
        <p:xfrm>
          <a:off x="8328248" y="2826714"/>
          <a:ext cx="3492500" cy="2447925"/>
        </p:xfrm>
        <a:graphic>
          <a:graphicData uri="http://schemas.openxmlformats.org/presentationml/2006/ole">
            <mc:AlternateContent xmlns:mc="http://schemas.openxmlformats.org/markup-compatibility/2006">
              <mc:Choice xmlns:v="urn:schemas-microsoft-com:vml" Requires="v">
                <p:oleObj spid="_x0000_s1117" name="Hoja de cálculo" r:id="rId5" imgW="1847668" imgH="1295295" progId="Excel.Sheet.12">
                  <p:embed/>
                </p:oleObj>
              </mc:Choice>
              <mc:Fallback>
                <p:oleObj name="Hoja de cálculo" r:id="rId5" imgW="1847668" imgH="1295295" progId="Excel.Sheet.12">
                  <p:embed/>
                  <p:pic>
                    <p:nvPicPr>
                      <p:cNvPr id="14" name="13 Objeto"/>
                      <p:cNvPicPr>
                        <a:picLocks noChangeAspect="1" noChangeArrowheads="1"/>
                      </p:cNvPicPr>
                      <p:nvPr/>
                    </p:nvPicPr>
                    <p:blipFill>
                      <a:blip r:embed="rId6"/>
                      <a:srcRect/>
                      <a:stretch>
                        <a:fillRect/>
                      </a:stretch>
                    </p:blipFill>
                    <p:spPr bwMode="auto">
                      <a:xfrm>
                        <a:off x="8328248" y="2826714"/>
                        <a:ext cx="3492500"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243598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4"/>
                                        </p:tgtEl>
                                      </p:cBhvr>
                                    </p:animEffect>
                                    <p:set>
                                      <p:cBhvr>
                                        <p:cTn id="12" dur="1" fill="hold">
                                          <p:stCondLst>
                                            <p:cond delay="499"/>
                                          </p:stCondLst>
                                        </p:cTn>
                                        <p:tgtEl>
                                          <p:spTgt spid="14"/>
                                        </p:tgtEl>
                                        <p:attrNameLst>
                                          <p:attrName>style.visibility</p:attrName>
                                        </p:attrNameLst>
                                      </p:cBhvr>
                                      <p:to>
                                        <p:strVal val="hidden"/>
                                      </p:to>
                                    </p:set>
                                  </p:childTnLst>
                                </p:cTn>
                              </p:par>
                            </p:childTnLst>
                          </p:cTn>
                        </p:par>
                        <p:par>
                          <p:cTn id="13" fill="hold">
                            <p:stCondLst>
                              <p:cond delay="500"/>
                            </p:stCondLst>
                            <p:childTnLst>
                              <p:par>
                                <p:cTn id="14" presetID="1" presetClass="entr" presetSubtype="0" fill="hold" grpId="0" nodeType="afterEffect">
                                  <p:stCondLst>
                                    <p:cond delay="0"/>
                                  </p:stCondLst>
                                  <p:iterate type="wd">
                                    <p:tmAbs val="500"/>
                                  </p:iterate>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06839" y="2682934"/>
            <a:ext cx="10178322" cy="1492132"/>
          </a:xfrm>
        </p:spPr>
        <p:txBody>
          <a:bodyPr>
            <a:normAutofit/>
          </a:bodyPr>
          <a:lstStyle/>
          <a:p>
            <a:pPr algn="ctr"/>
            <a:r>
              <a:rPr lang="es-MX" sz="8000" b="1" cap="none" spc="0" dirty="0">
                <a:ln w="6600">
                  <a:solidFill>
                    <a:schemeClr val="accent2"/>
                  </a:solidFill>
                  <a:prstDash val="solid"/>
                </a:ln>
                <a:solidFill>
                  <a:srgbClr val="FFFFFF"/>
                </a:solidFill>
                <a:effectLst>
                  <a:outerShdw dist="38100" dir="2700000" algn="tl" rotWithShape="0">
                    <a:schemeClr val="accent2"/>
                  </a:outerShdw>
                </a:effectLst>
              </a:rPr>
              <a:t>TEMAS</a:t>
            </a:r>
            <a:endParaRPr lang="es-MX" sz="72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Cubo 3">
            <a:hlinkClick r:id="rId2" action="ppaction://hlinksldjump"/>
          </p:cNvPr>
          <p:cNvSpPr/>
          <p:nvPr/>
        </p:nvSpPr>
        <p:spPr>
          <a:xfrm>
            <a:off x="901700" y="414017"/>
            <a:ext cx="2921000" cy="2921000"/>
          </a:xfrm>
          <a:prstGeom prst="cub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3200" b="1" i="1" dirty="0" err="1" smtClean="0"/>
              <a:t>PAST</a:t>
            </a:r>
            <a:r>
              <a:rPr lang="es-MX" sz="3200" b="1" i="1" dirty="0" smtClean="0"/>
              <a:t> OF CAN:</a:t>
            </a:r>
          </a:p>
          <a:p>
            <a:pPr algn="ctr"/>
            <a:r>
              <a:rPr lang="es-MX" sz="3200" b="1" i="1" dirty="0" err="1" smtClean="0"/>
              <a:t>COULD</a:t>
            </a:r>
            <a:endParaRPr lang="es-MX" sz="3200" b="1" dirty="0"/>
          </a:p>
        </p:txBody>
      </p:sp>
      <p:sp>
        <p:nvSpPr>
          <p:cNvPr id="5" name="Cubo 4">
            <a:hlinkClick r:id="rId3" action="ppaction://hlinksldjump"/>
          </p:cNvPr>
          <p:cNvSpPr/>
          <p:nvPr/>
        </p:nvSpPr>
        <p:spPr>
          <a:xfrm>
            <a:off x="8017239" y="414017"/>
            <a:ext cx="2921000" cy="2921000"/>
          </a:xfrm>
          <a:prstGeom prst="cub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sz="3200" b="1" i="1" dirty="0" err="1" smtClean="0"/>
              <a:t>PAST</a:t>
            </a:r>
            <a:r>
              <a:rPr lang="es-MX" sz="3200" b="1" i="1" dirty="0" smtClean="0"/>
              <a:t> OF BE:</a:t>
            </a:r>
          </a:p>
          <a:p>
            <a:pPr algn="ctr"/>
            <a:r>
              <a:rPr lang="es-MX" sz="3200" b="1" i="1" dirty="0" err="1" smtClean="0"/>
              <a:t>WAS</a:t>
            </a:r>
            <a:r>
              <a:rPr lang="es-MX" sz="3200" b="1" i="1" dirty="0" smtClean="0"/>
              <a:t> &amp; </a:t>
            </a:r>
            <a:r>
              <a:rPr lang="es-MX" sz="3200" b="1" i="1" dirty="0" err="1" smtClean="0"/>
              <a:t>WERE</a:t>
            </a:r>
            <a:endParaRPr lang="es-MX" sz="3200" b="1" dirty="0"/>
          </a:p>
        </p:txBody>
      </p:sp>
      <p:sp>
        <p:nvSpPr>
          <p:cNvPr id="6" name="Cubo 5">
            <a:hlinkClick r:id="rId4" action="ppaction://hlinksldjump"/>
          </p:cNvPr>
          <p:cNvSpPr/>
          <p:nvPr/>
        </p:nvSpPr>
        <p:spPr>
          <a:xfrm>
            <a:off x="901700" y="3677917"/>
            <a:ext cx="2921000" cy="2921000"/>
          </a:xfrm>
          <a:prstGeom prst="cub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3200" b="1" i="1" dirty="0" smtClean="0"/>
              <a:t>SIMPLE </a:t>
            </a:r>
            <a:r>
              <a:rPr lang="es-MX" sz="3200" b="1" i="1" dirty="0" err="1" smtClean="0"/>
              <a:t>PAST</a:t>
            </a:r>
            <a:endParaRPr lang="es-MX" sz="3200" b="1" dirty="0"/>
          </a:p>
        </p:txBody>
      </p:sp>
      <p:sp>
        <p:nvSpPr>
          <p:cNvPr id="7" name="Cubo 6">
            <a:hlinkClick r:id="rId5" action="ppaction://hlinksldjump"/>
          </p:cNvPr>
          <p:cNvSpPr/>
          <p:nvPr/>
        </p:nvSpPr>
        <p:spPr>
          <a:xfrm>
            <a:off x="8017239" y="3706551"/>
            <a:ext cx="2921000" cy="2921000"/>
          </a:xfrm>
          <a:prstGeom prst="cub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sz="2800" b="1" i="1" dirty="0" err="1" smtClean="0"/>
              <a:t>ADJECTIVES</a:t>
            </a:r>
            <a:r>
              <a:rPr lang="es-MX" sz="2800" b="1" i="1" dirty="0" smtClean="0"/>
              <a:t> TO</a:t>
            </a:r>
          </a:p>
          <a:p>
            <a:pPr algn="ctr"/>
            <a:r>
              <a:rPr lang="es-MX" sz="2800" b="1" i="1" dirty="0" smtClean="0"/>
              <a:t>DESCRIBE </a:t>
            </a:r>
            <a:r>
              <a:rPr lang="es-MX" sz="2800" b="1" i="1" dirty="0" err="1" smtClean="0"/>
              <a:t>FEELINGS</a:t>
            </a:r>
            <a:endParaRPr lang="es-MX" sz="2800" b="1" i="1" dirty="0"/>
          </a:p>
        </p:txBody>
      </p:sp>
    </p:spTree>
    <p:extLst>
      <p:ext uri="{BB962C8B-B14F-4D97-AF65-F5344CB8AC3E}">
        <p14:creationId xmlns:p14="http://schemas.microsoft.com/office/powerpoint/2010/main" val="271242100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par>
                          <p:cTn id="17" fill="hold">
                            <p:stCondLst>
                              <p:cond delay="2000"/>
                            </p:stCondLst>
                            <p:childTnLst>
                              <p:par>
                                <p:cTn id="18" presetID="31"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style.rotation</p:attrName>
                                        </p:attrNameLst>
                                      </p:cBhvr>
                                      <p:tavLst>
                                        <p:tav tm="0">
                                          <p:val>
                                            <p:fltVal val="90"/>
                                          </p:val>
                                        </p:tav>
                                        <p:tav tm="100000">
                                          <p:val>
                                            <p:fltVal val="0"/>
                                          </p:val>
                                        </p:tav>
                                      </p:tavLst>
                                    </p:anim>
                                    <p:animEffect transition="in" filter="fade">
                                      <p:cBhvr>
                                        <p:cTn id="23" dur="1000"/>
                                        <p:tgtEl>
                                          <p:spTgt spid="5"/>
                                        </p:tgtEl>
                                      </p:cBhvr>
                                    </p:animEffect>
                                  </p:childTnLst>
                                </p:cTn>
                              </p:par>
                            </p:childTnLst>
                          </p:cTn>
                        </p:par>
                        <p:par>
                          <p:cTn id="24" fill="hold">
                            <p:stCondLst>
                              <p:cond delay="3000"/>
                            </p:stCondLst>
                            <p:childTnLst>
                              <p:par>
                                <p:cTn id="25" presetID="31"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style.rotation</p:attrName>
                                        </p:attrNameLst>
                                      </p:cBhvr>
                                      <p:tavLst>
                                        <p:tav tm="0">
                                          <p:val>
                                            <p:fltVal val="90"/>
                                          </p:val>
                                        </p:tav>
                                        <p:tav tm="100000">
                                          <p:val>
                                            <p:fltVal val="0"/>
                                          </p:val>
                                        </p:tav>
                                      </p:tavLst>
                                    </p:anim>
                                    <p:animEffect transition="in" filter="fade">
                                      <p:cBhvr>
                                        <p:cTn id="30" dur="1000"/>
                                        <p:tgtEl>
                                          <p:spTgt spid="6"/>
                                        </p:tgtEl>
                                      </p:cBhvr>
                                    </p:animEffect>
                                  </p:childTnLst>
                                </p:cTn>
                              </p:par>
                            </p:childTnLst>
                          </p:cTn>
                        </p:par>
                        <p:par>
                          <p:cTn id="31" fill="hold">
                            <p:stCondLst>
                              <p:cond delay="4000"/>
                            </p:stCondLst>
                            <p:childTnLst>
                              <p:par>
                                <p:cTn id="32" presetID="31"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1000" fill="hold"/>
                                        <p:tgtEl>
                                          <p:spTgt spid="7"/>
                                        </p:tgtEl>
                                        <p:attrNameLst>
                                          <p:attrName>ppt_w</p:attrName>
                                        </p:attrNameLst>
                                      </p:cBhvr>
                                      <p:tavLst>
                                        <p:tav tm="0">
                                          <p:val>
                                            <p:fltVal val="0"/>
                                          </p:val>
                                        </p:tav>
                                        <p:tav tm="100000">
                                          <p:val>
                                            <p:strVal val="#ppt_w"/>
                                          </p:val>
                                        </p:tav>
                                      </p:tavLst>
                                    </p:anim>
                                    <p:anim calcmode="lin" valueType="num">
                                      <p:cBhvr>
                                        <p:cTn id="35" dur="1000" fill="hold"/>
                                        <p:tgtEl>
                                          <p:spTgt spid="7"/>
                                        </p:tgtEl>
                                        <p:attrNameLst>
                                          <p:attrName>ppt_h</p:attrName>
                                        </p:attrNameLst>
                                      </p:cBhvr>
                                      <p:tavLst>
                                        <p:tav tm="0">
                                          <p:val>
                                            <p:fltVal val="0"/>
                                          </p:val>
                                        </p:tav>
                                        <p:tav tm="100000">
                                          <p:val>
                                            <p:strVal val="#ppt_h"/>
                                          </p:val>
                                        </p:tav>
                                      </p:tavLst>
                                    </p:anim>
                                    <p:anim calcmode="lin" valueType="num">
                                      <p:cBhvr>
                                        <p:cTn id="36" dur="1000" fill="hold"/>
                                        <p:tgtEl>
                                          <p:spTgt spid="7"/>
                                        </p:tgtEl>
                                        <p:attrNameLst>
                                          <p:attrName>style.rotation</p:attrName>
                                        </p:attrNameLst>
                                      </p:cBhvr>
                                      <p:tavLst>
                                        <p:tav tm="0">
                                          <p:val>
                                            <p:fltVal val="90"/>
                                          </p:val>
                                        </p:tav>
                                        <p:tav tm="100000">
                                          <p:val>
                                            <p:fltVal val="0"/>
                                          </p:val>
                                        </p:tav>
                                      </p:tavLst>
                                    </p:anim>
                                    <p:animEffect transition="in" filter="fade">
                                      <p:cBhvr>
                                        <p:cTn id="3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508040" y="18577"/>
            <a:ext cx="2879725" cy="983606"/>
          </a:xfrm>
          <a:prstGeom prst="rect">
            <a:avLst/>
          </a:prstGeom>
          <a:noFill/>
          <a:ln w="9525">
            <a:noFill/>
            <a:miter lim="800000"/>
            <a:headEnd/>
            <a:tailEnd/>
          </a:ln>
        </p:spPr>
        <p:txBody>
          <a:bodyPr/>
          <a:lstStyle/>
          <a:p>
            <a:pPr marL="342900" indent="-342900" algn="ctr">
              <a:lnSpc>
                <a:spcPct val="90000"/>
              </a:lnSpc>
              <a:spcBef>
                <a:spcPct val="20000"/>
              </a:spcBef>
              <a:defRPr/>
            </a:pPr>
            <a:r>
              <a:rPr lang="en-US" sz="3600" b="1" kern="0" dirty="0">
                <a:solidFill>
                  <a:srgbClr val="FF0000"/>
                </a:solidFill>
                <a:effectLst>
                  <a:outerShdw blurRad="38100" dist="38100" dir="2700000" algn="tl">
                    <a:srgbClr val="000000">
                      <a:alpha val="43137"/>
                    </a:srgbClr>
                  </a:outerShdw>
                </a:effectLst>
              </a:rPr>
              <a:t>REGULAR VERBS</a:t>
            </a:r>
          </a:p>
        </p:txBody>
      </p:sp>
      <p:sp>
        <p:nvSpPr>
          <p:cNvPr id="5" name="Rectangle 3"/>
          <p:cNvSpPr txBox="1">
            <a:spLocks noChangeArrowheads="1"/>
          </p:cNvSpPr>
          <p:nvPr/>
        </p:nvSpPr>
        <p:spPr bwMode="auto">
          <a:xfrm>
            <a:off x="6791593" y="-27384"/>
            <a:ext cx="3095625" cy="1115076"/>
          </a:xfrm>
          <a:prstGeom prst="rect">
            <a:avLst/>
          </a:prstGeom>
          <a:noFill/>
          <a:ln w="9525">
            <a:noFill/>
            <a:miter lim="800000"/>
            <a:headEnd/>
            <a:tailEnd/>
          </a:ln>
        </p:spPr>
        <p:txBody>
          <a:bodyPr/>
          <a:lstStyle/>
          <a:p>
            <a:pPr marL="342900" indent="-342900" algn="ctr">
              <a:lnSpc>
                <a:spcPct val="90000"/>
              </a:lnSpc>
              <a:spcBef>
                <a:spcPct val="20000"/>
              </a:spcBef>
              <a:defRPr/>
            </a:pPr>
            <a:r>
              <a:rPr lang="en-US" sz="3600" b="1" kern="0" dirty="0" smtClean="0">
                <a:solidFill>
                  <a:srgbClr val="FF0000"/>
                </a:solidFill>
                <a:effectLst>
                  <a:outerShdw blurRad="38100" dist="38100" dir="2700000" algn="tl">
                    <a:srgbClr val="000000">
                      <a:alpha val="43137"/>
                    </a:srgbClr>
                  </a:outerShdw>
                </a:effectLst>
              </a:rPr>
              <a:t>IRREGULAR</a:t>
            </a:r>
          </a:p>
          <a:p>
            <a:pPr marL="342900" indent="-342900" algn="ctr">
              <a:lnSpc>
                <a:spcPct val="90000"/>
              </a:lnSpc>
              <a:spcBef>
                <a:spcPct val="20000"/>
              </a:spcBef>
              <a:defRPr/>
            </a:pPr>
            <a:r>
              <a:rPr lang="en-US" sz="3600" b="1" kern="0" dirty="0" smtClean="0">
                <a:solidFill>
                  <a:srgbClr val="FF0000"/>
                </a:solidFill>
                <a:effectLst>
                  <a:outerShdw blurRad="38100" dist="38100" dir="2700000" algn="tl">
                    <a:srgbClr val="000000">
                      <a:alpha val="43137"/>
                    </a:srgbClr>
                  </a:outerShdw>
                </a:effectLst>
              </a:rPr>
              <a:t>VERBS</a:t>
            </a:r>
            <a:endParaRPr lang="en-US" sz="3600" b="1" kern="0" dirty="0">
              <a:solidFill>
                <a:srgbClr val="FF0000"/>
              </a:solidFill>
              <a:effectLst>
                <a:outerShdw blurRad="38100" dist="38100" dir="2700000" algn="tl">
                  <a:srgbClr val="000000">
                    <a:alpha val="43137"/>
                  </a:srgbClr>
                </a:outerShdw>
              </a:effectLst>
            </a:endParaRPr>
          </a:p>
        </p:txBody>
      </p:sp>
      <p:cxnSp>
        <p:nvCxnSpPr>
          <p:cNvPr id="6" name="11 Conector recto"/>
          <p:cNvCxnSpPr>
            <a:cxnSpLocks noChangeShapeType="1"/>
          </p:cNvCxnSpPr>
          <p:nvPr/>
        </p:nvCxnSpPr>
        <p:spPr bwMode="auto">
          <a:xfrm>
            <a:off x="6081546" y="196825"/>
            <a:ext cx="28909" cy="626469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7" name="Rectangle 3"/>
          <p:cNvSpPr txBox="1">
            <a:spLocks noChangeArrowheads="1"/>
          </p:cNvSpPr>
          <p:nvPr/>
        </p:nvSpPr>
        <p:spPr bwMode="auto">
          <a:xfrm>
            <a:off x="2645565" y="1040054"/>
            <a:ext cx="2879725" cy="574675"/>
          </a:xfrm>
          <a:prstGeom prst="rect">
            <a:avLst/>
          </a:prstGeom>
          <a:noFill/>
          <a:ln w="9525">
            <a:noFill/>
            <a:miter lim="800000"/>
            <a:headEnd/>
            <a:tailEnd/>
          </a:ln>
        </p:spPr>
        <p:txBody>
          <a:bodyPr/>
          <a:lstStyle/>
          <a:p>
            <a:pPr marL="342900" indent="-342900" algn="ctr">
              <a:lnSpc>
                <a:spcPct val="90000"/>
              </a:lnSpc>
              <a:spcBef>
                <a:spcPct val="20000"/>
              </a:spcBef>
              <a:defRPr/>
            </a:pPr>
            <a:r>
              <a:rPr lang="en-US" sz="3600" kern="0" dirty="0"/>
              <a:t>We add </a:t>
            </a:r>
            <a:r>
              <a:rPr lang="en-US" sz="4800" b="1" kern="0" dirty="0">
                <a:solidFill>
                  <a:schemeClr val="tx2"/>
                </a:solidFill>
                <a:effectLst>
                  <a:outerShdw blurRad="38100" dist="38100" dir="2700000" algn="tl">
                    <a:srgbClr val="000000">
                      <a:alpha val="43137"/>
                    </a:srgbClr>
                  </a:outerShdw>
                </a:effectLst>
              </a:rPr>
              <a:t>-ED</a:t>
            </a:r>
          </a:p>
        </p:txBody>
      </p:sp>
      <p:cxnSp>
        <p:nvCxnSpPr>
          <p:cNvPr id="8" name="16 Conector recto"/>
          <p:cNvCxnSpPr>
            <a:cxnSpLocks noChangeShapeType="1"/>
          </p:cNvCxnSpPr>
          <p:nvPr/>
        </p:nvCxnSpPr>
        <p:spPr bwMode="auto">
          <a:xfrm>
            <a:off x="2063750" y="1087692"/>
            <a:ext cx="806450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9" name="8 CuadroTexto"/>
          <p:cNvSpPr txBox="1"/>
          <p:nvPr/>
        </p:nvSpPr>
        <p:spPr>
          <a:xfrm>
            <a:off x="2645564" y="1776506"/>
            <a:ext cx="2879725" cy="5078313"/>
          </a:xfrm>
          <a:prstGeom prst="rect">
            <a:avLst/>
          </a:prstGeom>
          <a:noFill/>
        </p:spPr>
        <p:txBody>
          <a:bodyPr>
            <a:spAutoFit/>
          </a:bodyPr>
          <a:lstStyle/>
          <a:p>
            <a:pPr algn="ctr">
              <a:defRPr/>
            </a:pPr>
            <a:r>
              <a:rPr lang="es-ES" sz="3600" dirty="0"/>
              <a:t>I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You</a:t>
            </a:r>
            <a:r>
              <a:rPr lang="es-ES" sz="3600" dirty="0"/>
              <a:t>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a:t>He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She</a:t>
            </a:r>
            <a:r>
              <a:rPr lang="es-ES" sz="3600" dirty="0"/>
              <a:t>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It</a:t>
            </a:r>
            <a:r>
              <a:rPr lang="es-ES" sz="3600" dirty="0"/>
              <a:t>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We</a:t>
            </a:r>
            <a:r>
              <a:rPr lang="es-ES" sz="3600" dirty="0"/>
              <a:t>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You</a:t>
            </a:r>
            <a:r>
              <a:rPr lang="es-ES" sz="3600" dirty="0"/>
              <a:t>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They</a:t>
            </a:r>
            <a:r>
              <a:rPr lang="es-ES" sz="3600" dirty="0"/>
              <a:t> </a:t>
            </a:r>
            <a:r>
              <a:rPr lang="es-ES" sz="3600" dirty="0" err="1"/>
              <a:t>work</a:t>
            </a:r>
            <a:r>
              <a:rPr lang="es-ES" sz="3600" dirty="0" err="1">
                <a:solidFill>
                  <a:srgbClr val="FF0000"/>
                </a:solidFill>
                <a:effectLst>
                  <a:outerShdw blurRad="38100" dist="38100" dir="2700000" algn="tl">
                    <a:srgbClr val="000000">
                      <a:alpha val="43137"/>
                    </a:srgbClr>
                  </a:outerShdw>
                </a:effectLst>
              </a:rPr>
              <a:t>ed</a:t>
            </a:r>
            <a:endParaRPr lang="es-ES" sz="3600" dirty="0">
              <a:solidFill>
                <a:srgbClr val="FF0000"/>
              </a:solidFill>
              <a:effectLst>
                <a:outerShdw blurRad="38100" dist="38100" dir="2700000" algn="tl">
                  <a:srgbClr val="000000">
                    <a:alpha val="43137"/>
                  </a:srgbClr>
                </a:outerShdw>
              </a:effectLst>
            </a:endParaRPr>
          </a:p>
          <a:p>
            <a:pPr algn="ctr">
              <a:defRPr/>
            </a:pPr>
            <a:endParaRPr lang="es-ES" sz="3600" dirty="0"/>
          </a:p>
        </p:txBody>
      </p:sp>
      <p:sp>
        <p:nvSpPr>
          <p:cNvPr id="10" name="Rectangle 3"/>
          <p:cNvSpPr txBox="1">
            <a:spLocks noChangeArrowheads="1"/>
          </p:cNvSpPr>
          <p:nvPr/>
        </p:nvSpPr>
        <p:spPr bwMode="auto">
          <a:xfrm>
            <a:off x="5773864" y="1124545"/>
            <a:ext cx="5131081" cy="870172"/>
          </a:xfrm>
          <a:prstGeom prst="rect">
            <a:avLst/>
          </a:prstGeom>
          <a:noFill/>
          <a:ln w="9525">
            <a:noFill/>
            <a:miter lim="800000"/>
            <a:headEnd/>
            <a:tailEnd/>
          </a:ln>
        </p:spPr>
        <p:txBody>
          <a:bodyPr/>
          <a:lstStyle/>
          <a:p>
            <a:pPr marL="342900" indent="-342900" algn="ctr">
              <a:lnSpc>
                <a:spcPct val="90000"/>
              </a:lnSpc>
              <a:spcBef>
                <a:spcPct val="20000"/>
              </a:spcBef>
              <a:defRPr/>
            </a:pPr>
            <a:r>
              <a:rPr lang="en-US" sz="3200" kern="0" dirty="0"/>
              <a:t>We have to learn the irregular verb list </a:t>
            </a:r>
            <a:r>
              <a:rPr lang="en-US" sz="3200" b="1" kern="0" dirty="0">
                <a:solidFill>
                  <a:schemeClr val="tx2"/>
                </a:solidFill>
                <a:effectLst>
                  <a:outerShdw blurRad="38100" dist="38100" dir="2700000" algn="tl">
                    <a:srgbClr val="000000">
                      <a:alpha val="43137"/>
                    </a:srgbClr>
                  </a:outerShdw>
                </a:effectLst>
              </a:rPr>
              <a:t>by heart</a:t>
            </a:r>
          </a:p>
        </p:txBody>
      </p:sp>
      <p:sp>
        <p:nvSpPr>
          <p:cNvPr id="11" name="10 CuadroTexto"/>
          <p:cNvSpPr txBox="1"/>
          <p:nvPr/>
        </p:nvSpPr>
        <p:spPr>
          <a:xfrm>
            <a:off x="7067837" y="1844824"/>
            <a:ext cx="2879725" cy="5078313"/>
          </a:xfrm>
          <a:prstGeom prst="rect">
            <a:avLst/>
          </a:prstGeom>
          <a:noFill/>
        </p:spPr>
        <p:txBody>
          <a:bodyPr>
            <a:spAutoFit/>
          </a:bodyPr>
          <a:lstStyle/>
          <a:p>
            <a:pPr algn="ctr">
              <a:defRPr/>
            </a:pPr>
            <a:r>
              <a:rPr lang="es-ES" sz="3600" dirty="0"/>
              <a:t>I </a:t>
            </a:r>
            <a:r>
              <a:rPr lang="es-ES" sz="3600" dirty="0" err="1">
                <a:solidFill>
                  <a:srgbClr val="FF0000"/>
                </a:solidFill>
              </a:rPr>
              <a:t>went</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err="1"/>
              <a:t>You</a:t>
            </a:r>
            <a:r>
              <a:rPr lang="es-ES" sz="3600" dirty="0"/>
              <a:t> </a:t>
            </a:r>
            <a:r>
              <a:rPr lang="es-ES" sz="3600" dirty="0" err="1">
                <a:solidFill>
                  <a:srgbClr val="FF0000"/>
                </a:solidFill>
              </a:rPr>
              <a:t>went</a:t>
            </a:r>
            <a:endParaRPr lang="es-ES" sz="3600" dirty="0">
              <a:solidFill>
                <a:srgbClr val="FF0000"/>
              </a:solidFill>
              <a:effectLst>
                <a:outerShdw blurRad="38100" dist="38100" dir="2700000" algn="tl">
                  <a:srgbClr val="000000">
                    <a:alpha val="43137"/>
                  </a:srgbClr>
                </a:outerShdw>
              </a:effectLst>
            </a:endParaRPr>
          </a:p>
          <a:p>
            <a:pPr algn="ctr">
              <a:defRPr/>
            </a:pPr>
            <a:r>
              <a:rPr lang="es-ES" sz="3600" dirty="0"/>
              <a:t>He </a:t>
            </a:r>
            <a:r>
              <a:rPr lang="es-ES" sz="3600" dirty="0" err="1">
                <a:solidFill>
                  <a:srgbClr val="FF0000"/>
                </a:solidFill>
              </a:rPr>
              <a:t>went</a:t>
            </a:r>
            <a:endParaRPr lang="es-ES" sz="3600" dirty="0">
              <a:solidFill>
                <a:srgbClr val="FF0000"/>
              </a:solidFill>
            </a:endParaRPr>
          </a:p>
          <a:p>
            <a:pPr algn="ctr">
              <a:defRPr/>
            </a:pPr>
            <a:r>
              <a:rPr lang="es-ES" sz="3600" dirty="0" err="1"/>
              <a:t>She</a:t>
            </a:r>
            <a:r>
              <a:rPr lang="es-ES" sz="3600" dirty="0"/>
              <a:t> </a:t>
            </a:r>
            <a:r>
              <a:rPr lang="es-ES" sz="3600" dirty="0" err="1">
                <a:solidFill>
                  <a:srgbClr val="FF0000"/>
                </a:solidFill>
              </a:rPr>
              <a:t>went</a:t>
            </a:r>
            <a:endParaRPr lang="es-ES" sz="3600" dirty="0">
              <a:solidFill>
                <a:srgbClr val="FF0000"/>
              </a:solidFill>
            </a:endParaRPr>
          </a:p>
          <a:p>
            <a:pPr algn="ctr">
              <a:defRPr/>
            </a:pPr>
            <a:r>
              <a:rPr lang="es-ES" sz="3600" dirty="0" err="1"/>
              <a:t>It</a:t>
            </a:r>
            <a:r>
              <a:rPr lang="es-ES" sz="3600" dirty="0"/>
              <a:t> </a:t>
            </a:r>
            <a:r>
              <a:rPr lang="es-ES" sz="3600" dirty="0" err="1">
                <a:solidFill>
                  <a:srgbClr val="FF0000"/>
                </a:solidFill>
              </a:rPr>
              <a:t>went</a:t>
            </a:r>
            <a:endParaRPr lang="es-ES" sz="3600" dirty="0">
              <a:solidFill>
                <a:srgbClr val="FF0000"/>
              </a:solidFill>
            </a:endParaRPr>
          </a:p>
          <a:p>
            <a:pPr algn="ctr">
              <a:defRPr/>
            </a:pPr>
            <a:r>
              <a:rPr lang="es-ES" sz="3600" dirty="0" err="1"/>
              <a:t>We</a:t>
            </a:r>
            <a:r>
              <a:rPr lang="es-ES" sz="3600" dirty="0"/>
              <a:t> </a:t>
            </a:r>
            <a:r>
              <a:rPr lang="es-ES" sz="3600" dirty="0" err="1">
                <a:solidFill>
                  <a:srgbClr val="FF0000"/>
                </a:solidFill>
              </a:rPr>
              <a:t>went</a:t>
            </a:r>
            <a:endParaRPr lang="es-ES" sz="3600" dirty="0">
              <a:solidFill>
                <a:srgbClr val="FF0000"/>
              </a:solidFill>
            </a:endParaRPr>
          </a:p>
          <a:p>
            <a:pPr algn="ctr">
              <a:defRPr/>
            </a:pPr>
            <a:r>
              <a:rPr lang="es-ES" sz="3600" dirty="0" err="1"/>
              <a:t>You</a:t>
            </a:r>
            <a:r>
              <a:rPr lang="es-ES" sz="3600" dirty="0"/>
              <a:t> </a:t>
            </a:r>
            <a:r>
              <a:rPr lang="es-ES" sz="3600" dirty="0" err="1">
                <a:solidFill>
                  <a:srgbClr val="FF0000"/>
                </a:solidFill>
              </a:rPr>
              <a:t>went</a:t>
            </a:r>
            <a:endParaRPr lang="es-ES" sz="3600" dirty="0">
              <a:solidFill>
                <a:srgbClr val="FF0000"/>
              </a:solidFill>
            </a:endParaRPr>
          </a:p>
          <a:p>
            <a:pPr algn="ctr">
              <a:defRPr/>
            </a:pPr>
            <a:r>
              <a:rPr lang="es-ES" sz="3600" dirty="0" err="1"/>
              <a:t>They</a:t>
            </a:r>
            <a:r>
              <a:rPr lang="es-ES" sz="3600" dirty="0"/>
              <a:t> </a:t>
            </a:r>
            <a:r>
              <a:rPr lang="es-ES" sz="3600" dirty="0" err="1">
                <a:solidFill>
                  <a:srgbClr val="FF0000"/>
                </a:solidFill>
              </a:rPr>
              <a:t>went</a:t>
            </a:r>
            <a:endParaRPr lang="es-ES" sz="3600" dirty="0">
              <a:solidFill>
                <a:srgbClr val="FF0000"/>
              </a:solidFill>
            </a:endParaRPr>
          </a:p>
          <a:p>
            <a:pPr algn="ctr">
              <a:defRPr/>
            </a:pPr>
            <a:endParaRPr lang="es-ES" sz="3600" dirty="0"/>
          </a:p>
        </p:txBody>
      </p:sp>
    </p:spTree>
    <p:extLst>
      <p:ext uri="{BB962C8B-B14F-4D97-AF65-F5344CB8AC3E}">
        <p14:creationId xmlns:p14="http://schemas.microsoft.com/office/powerpoint/2010/main" val="3123326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533400" y="154856"/>
            <a:ext cx="10567292" cy="685800"/>
          </a:xfrm>
        </p:spPr>
        <p:style>
          <a:lnRef idx="1">
            <a:schemeClr val="accent3"/>
          </a:lnRef>
          <a:fillRef idx="2">
            <a:schemeClr val="accent3"/>
          </a:fillRef>
          <a:effectRef idx="1">
            <a:schemeClr val="accent3"/>
          </a:effectRef>
          <a:fontRef idx="minor">
            <a:schemeClr val="dk1"/>
          </a:fontRef>
        </p:style>
        <p:txBody>
          <a:bodyPr>
            <a:noAutofit/>
          </a:bodyPr>
          <a:lstStyle/>
          <a:p>
            <a:pPr algn="ctr" eaLnBrk="1" hangingPunct="1"/>
            <a:r>
              <a:rPr lang="en-US" altLang="es-MX" sz="4400" b="1" dirty="0">
                <a:solidFill>
                  <a:srgbClr val="C00000"/>
                </a:solidFill>
              </a:rPr>
              <a:t>Do you </a:t>
            </a:r>
            <a:r>
              <a:rPr lang="en-US" altLang="es-MX" sz="4400" b="1" i="1" dirty="0">
                <a:solidFill>
                  <a:srgbClr val="C00000"/>
                </a:solidFill>
              </a:rPr>
              <a:t>know</a:t>
            </a:r>
            <a:r>
              <a:rPr lang="en-US" altLang="es-MX" sz="4400" b="1" dirty="0">
                <a:solidFill>
                  <a:srgbClr val="C00000"/>
                </a:solidFill>
              </a:rPr>
              <a:t> the past verbs?</a:t>
            </a:r>
          </a:p>
        </p:txBody>
      </p:sp>
      <p:sp>
        <p:nvSpPr>
          <p:cNvPr id="5" name="Rectangle 3"/>
          <p:cNvSpPr txBox="1">
            <a:spLocks noChangeArrowheads="1"/>
          </p:cNvSpPr>
          <p:nvPr/>
        </p:nvSpPr>
        <p:spPr>
          <a:xfrm>
            <a:off x="1357624" y="1028259"/>
            <a:ext cx="4563988" cy="52565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0" lang="es-ES"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marL="609600" indent="-609600">
              <a:buNone/>
            </a:pPr>
            <a:r>
              <a:rPr lang="en-US" altLang="es-MX" dirty="0"/>
              <a:t>     </a:t>
            </a:r>
            <a:r>
              <a:rPr lang="en-US" altLang="es-MX" dirty="0">
                <a:solidFill>
                  <a:srgbClr val="A50021"/>
                </a:solidFill>
              </a:rPr>
              <a:t>P</a:t>
            </a:r>
            <a:r>
              <a:rPr lang="en-US" altLang="es-MX" dirty="0" smtClean="0">
                <a:solidFill>
                  <a:srgbClr val="A50021"/>
                </a:solidFill>
              </a:rPr>
              <a:t>resent</a:t>
            </a:r>
            <a:r>
              <a:rPr lang="en-US" altLang="es-MX" dirty="0">
                <a:solidFill>
                  <a:srgbClr val="A50021"/>
                </a:solidFill>
              </a:rPr>
              <a:t>	</a:t>
            </a:r>
            <a:r>
              <a:rPr lang="en-US" altLang="es-MX" dirty="0" smtClean="0">
                <a:solidFill>
                  <a:srgbClr val="A50021"/>
                </a:solidFill>
              </a:rPr>
              <a:t>	Past</a:t>
            </a:r>
            <a:endParaRPr lang="en-US" altLang="es-MX" dirty="0">
              <a:solidFill>
                <a:srgbClr val="A50021"/>
              </a:solidFill>
            </a:endParaRPr>
          </a:p>
          <a:p>
            <a:pPr marL="609600" indent="-609600">
              <a:buFont typeface="+mj-lt"/>
              <a:buAutoNum type="arabicPeriod"/>
            </a:pPr>
            <a:r>
              <a:rPr lang="en-US" altLang="es-MX" dirty="0"/>
              <a:t>begin	</a:t>
            </a:r>
            <a:r>
              <a:rPr lang="en-US" altLang="es-MX" dirty="0" smtClean="0"/>
              <a:t>	___</a:t>
            </a:r>
            <a:endParaRPr lang="en-US" altLang="es-MX" dirty="0"/>
          </a:p>
          <a:p>
            <a:pPr marL="609600" indent="-609600">
              <a:buFont typeface="+mj-lt"/>
              <a:buAutoNum type="arabicPeriod"/>
            </a:pPr>
            <a:r>
              <a:rPr lang="en-US" altLang="es-MX" dirty="0"/>
              <a:t>buy	</a:t>
            </a:r>
            <a:r>
              <a:rPr lang="en-US" altLang="es-MX" dirty="0" smtClean="0"/>
              <a:t>	___</a:t>
            </a:r>
            <a:endParaRPr lang="en-US" altLang="es-MX" dirty="0"/>
          </a:p>
          <a:p>
            <a:pPr marL="609600" indent="-609600">
              <a:buFont typeface="+mj-lt"/>
              <a:buAutoNum type="arabicPeriod"/>
            </a:pPr>
            <a:r>
              <a:rPr lang="en-US" altLang="es-MX" dirty="0"/>
              <a:t>drive	</a:t>
            </a:r>
            <a:r>
              <a:rPr lang="en-US" altLang="es-MX" dirty="0" smtClean="0"/>
              <a:t>	___</a:t>
            </a:r>
            <a:endParaRPr lang="en-US" altLang="es-MX" dirty="0"/>
          </a:p>
          <a:p>
            <a:pPr marL="609600" indent="-609600">
              <a:buFont typeface="+mj-lt"/>
              <a:buAutoNum type="arabicPeriod"/>
            </a:pPr>
            <a:r>
              <a:rPr lang="en-US" altLang="es-MX" dirty="0" smtClean="0"/>
              <a:t>do</a:t>
            </a:r>
            <a:r>
              <a:rPr lang="en-US" altLang="es-MX" dirty="0"/>
              <a:t>	</a:t>
            </a:r>
            <a:r>
              <a:rPr lang="en-US" altLang="es-MX" dirty="0" smtClean="0"/>
              <a:t>	___</a:t>
            </a:r>
            <a:endParaRPr lang="en-US" altLang="es-MX" dirty="0"/>
          </a:p>
          <a:p>
            <a:pPr marL="609600" indent="-609600">
              <a:buFont typeface="+mj-lt"/>
              <a:buAutoNum type="arabicPeriod"/>
            </a:pPr>
            <a:r>
              <a:rPr lang="en-US" altLang="es-MX" dirty="0"/>
              <a:t>feel	</a:t>
            </a:r>
            <a:r>
              <a:rPr lang="en-US" altLang="es-MX" dirty="0" smtClean="0"/>
              <a:t>	___</a:t>
            </a:r>
            <a:endParaRPr lang="en-US" altLang="es-MX" dirty="0"/>
          </a:p>
          <a:p>
            <a:pPr marL="609600" indent="-609600">
              <a:buFont typeface="+mj-lt"/>
              <a:buAutoNum type="arabicPeriod"/>
            </a:pPr>
            <a:r>
              <a:rPr lang="en-US" altLang="es-MX" dirty="0"/>
              <a:t>go	</a:t>
            </a:r>
            <a:r>
              <a:rPr lang="en-US" altLang="es-MX" dirty="0" smtClean="0"/>
              <a:t>	___</a:t>
            </a:r>
            <a:endParaRPr lang="en-US" altLang="es-MX" dirty="0"/>
          </a:p>
          <a:p>
            <a:pPr marL="609600" indent="-609600">
              <a:buFont typeface="+mj-lt"/>
              <a:buAutoNum type="arabicPeriod"/>
            </a:pPr>
            <a:r>
              <a:rPr lang="en-US" altLang="es-MX" dirty="0"/>
              <a:t>grow	</a:t>
            </a:r>
            <a:r>
              <a:rPr lang="en-US" altLang="es-MX" dirty="0" smtClean="0"/>
              <a:t>	___</a:t>
            </a:r>
            <a:endParaRPr lang="en-US" altLang="es-MX" dirty="0"/>
          </a:p>
          <a:p>
            <a:pPr marL="609600" indent="-609600">
              <a:buFont typeface="+mj-lt"/>
              <a:buAutoNum type="arabicPeriod"/>
            </a:pPr>
            <a:r>
              <a:rPr lang="en-US" altLang="es-MX" dirty="0"/>
              <a:t>hear	</a:t>
            </a:r>
            <a:r>
              <a:rPr lang="en-US" altLang="es-MX" dirty="0" smtClean="0"/>
              <a:t>	___</a:t>
            </a:r>
            <a:endParaRPr lang="en-US" altLang="es-MX" dirty="0"/>
          </a:p>
          <a:p>
            <a:pPr marL="609600" indent="-609600"/>
            <a:endParaRPr lang="en-US" altLang="es-MX" dirty="0"/>
          </a:p>
          <a:p>
            <a:pPr marL="609600" indent="-609600"/>
            <a:endParaRPr lang="en-US" altLang="es-MX" dirty="0"/>
          </a:p>
        </p:txBody>
      </p:sp>
      <p:sp>
        <p:nvSpPr>
          <p:cNvPr id="6" name="Rectangle 4"/>
          <p:cNvSpPr txBox="1">
            <a:spLocks noChangeArrowheads="1"/>
          </p:cNvSpPr>
          <p:nvPr/>
        </p:nvSpPr>
        <p:spPr>
          <a:xfrm>
            <a:off x="6600056" y="1028259"/>
            <a:ext cx="4500636" cy="5400600"/>
          </a:xfrm>
          <a:prstGeom prst="rect">
            <a:avLst/>
          </a:prstGeom>
        </p:spPr>
        <p:txBody>
          <a:bodyPr/>
          <a:lstStyle>
            <a:lvl1pPr marL="342900" indent="-34290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marL="457200" lvl="1" indent="0">
              <a:buNone/>
            </a:pPr>
            <a:r>
              <a:rPr lang="en-US" altLang="es-MX" sz="3200" dirty="0">
                <a:solidFill>
                  <a:srgbClr val="A50021"/>
                </a:solidFill>
              </a:rPr>
              <a:t>P</a:t>
            </a:r>
            <a:r>
              <a:rPr lang="en-US" altLang="es-MX" sz="3200" dirty="0" smtClean="0">
                <a:solidFill>
                  <a:srgbClr val="A50021"/>
                </a:solidFill>
              </a:rPr>
              <a:t>resent</a:t>
            </a:r>
            <a:r>
              <a:rPr lang="en-US" altLang="es-MX" sz="3200" dirty="0">
                <a:solidFill>
                  <a:srgbClr val="A50021"/>
                </a:solidFill>
              </a:rPr>
              <a:t>	</a:t>
            </a:r>
            <a:r>
              <a:rPr lang="en-US" altLang="es-MX" sz="3200" dirty="0" smtClean="0">
                <a:solidFill>
                  <a:srgbClr val="A50021"/>
                </a:solidFill>
              </a:rPr>
              <a:t>	Past</a:t>
            </a:r>
            <a:endParaRPr lang="en-US" altLang="es-MX" sz="3200" dirty="0">
              <a:solidFill>
                <a:srgbClr val="A50021"/>
              </a:solidFill>
            </a:endParaRPr>
          </a:p>
          <a:p>
            <a:pPr marL="514350" indent="-514350">
              <a:buFont typeface="+mj-lt"/>
              <a:buAutoNum type="arabicPeriod"/>
            </a:pPr>
            <a:r>
              <a:rPr lang="en-US" altLang="es-MX" sz="3200" dirty="0"/>
              <a:t>know	</a:t>
            </a:r>
            <a:r>
              <a:rPr lang="en-US" altLang="es-MX" sz="3200" dirty="0" smtClean="0"/>
              <a:t>	___</a:t>
            </a:r>
            <a:endParaRPr lang="en-US" altLang="es-MX" sz="3200" dirty="0"/>
          </a:p>
          <a:p>
            <a:pPr marL="514350" indent="-514350">
              <a:buFont typeface="+mj-lt"/>
              <a:buAutoNum type="arabicPeriod"/>
            </a:pPr>
            <a:r>
              <a:rPr lang="en-US" altLang="es-MX" sz="3200" dirty="0"/>
              <a:t>leave	</a:t>
            </a:r>
            <a:r>
              <a:rPr lang="en-US" altLang="es-MX" sz="3200" dirty="0" smtClean="0"/>
              <a:t>	___</a:t>
            </a:r>
            <a:endParaRPr lang="en-US" altLang="es-MX" sz="3200" dirty="0"/>
          </a:p>
          <a:p>
            <a:pPr marL="514350" indent="-514350">
              <a:buFont typeface="+mj-lt"/>
              <a:buAutoNum type="arabicPeriod"/>
            </a:pPr>
            <a:r>
              <a:rPr lang="en-US" altLang="es-MX" sz="3200" dirty="0"/>
              <a:t>lose	</a:t>
            </a:r>
            <a:r>
              <a:rPr lang="en-US" altLang="es-MX" sz="3200" dirty="0" smtClean="0"/>
              <a:t>	___</a:t>
            </a:r>
            <a:endParaRPr lang="en-US" altLang="es-MX" sz="3200" dirty="0"/>
          </a:p>
          <a:p>
            <a:pPr marL="514350" indent="-514350">
              <a:buFont typeface="+mj-lt"/>
              <a:buAutoNum type="arabicPeriod"/>
            </a:pPr>
            <a:r>
              <a:rPr lang="en-US" altLang="es-MX" sz="3200" dirty="0"/>
              <a:t>mean	</a:t>
            </a:r>
            <a:r>
              <a:rPr lang="en-US" altLang="es-MX" sz="3200" dirty="0" smtClean="0"/>
              <a:t>	___</a:t>
            </a:r>
            <a:endParaRPr lang="en-US" altLang="es-MX" sz="3200" dirty="0"/>
          </a:p>
          <a:p>
            <a:pPr marL="514350" indent="-514350">
              <a:buFont typeface="+mj-lt"/>
              <a:buAutoNum type="arabicPeriod"/>
            </a:pPr>
            <a:r>
              <a:rPr lang="en-US" altLang="es-MX" sz="3200" dirty="0"/>
              <a:t>pay	</a:t>
            </a:r>
            <a:r>
              <a:rPr lang="en-US" altLang="es-MX" sz="3200" dirty="0" smtClean="0"/>
              <a:t>	___</a:t>
            </a:r>
            <a:endParaRPr lang="en-US" altLang="es-MX" sz="3200" dirty="0"/>
          </a:p>
          <a:p>
            <a:pPr marL="514350" indent="-514350">
              <a:buFont typeface="+mj-lt"/>
              <a:buAutoNum type="arabicPeriod"/>
            </a:pPr>
            <a:r>
              <a:rPr lang="en-US" altLang="es-MX" sz="3200" dirty="0"/>
              <a:t>sell	</a:t>
            </a:r>
            <a:r>
              <a:rPr lang="en-US" altLang="es-MX" sz="3200" dirty="0" smtClean="0"/>
              <a:t>	___</a:t>
            </a:r>
            <a:endParaRPr lang="en-US" altLang="es-MX" sz="3200" dirty="0"/>
          </a:p>
          <a:p>
            <a:pPr marL="514350" indent="-514350">
              <a:buFont typeface="+mj-lt"/>
              <a:buAutoNum type="arabicPeriod"/>
            </a:pPr>
            <a:r>
              <a:rPr lang="en-US" altLang="es-MX" sz="3200" dirty="0"/>
              <a:t>sit		</a:t>
            </a:r>
            <a:r>
              <a:rPr lang="en-US" altLang="es-MX" sz="3200" dirty="0" smtClean="0"/>
              <a:t>	___</a:t>
            </a:r>
            <a:endParaRPr lang="en-US" altLang="es-MX" sz="3200" dirty="0"/>
          </a:p>
          <a:p>
            <a:pPr marL="514350" indent="-514350">
              <a:buFont typeface="+mj-lt"/>
              <a:buAutoNum type="arabicPeriod"/>
            </a:pPr>
            <a:r>
              <a:rPr lang="en-US" altLang="es-MX" sz="3200" dirty="0"/>
              <a:t>think	</a:t>
            </a:r>
            <a:r>
              <a:rPr lang="en-US" altLang="es-MX" sz="3200" dirty="0" smtClean="0"/>
              <a:t>	___</a:t>
            </a:r>
            <a:endParaRPr lang="en-US" altLang="es-MX" sz="3200" dirty="0"/>
          </a:p>
        </p:txBody>
      </p:sp>
    </p:spTree>
    <p:extLst>
      <p:ext uri="{BB962C8B-B14F-4D97-AF65-F5344CB8AC3E}">
        <p14:creationId xmlns:p14="http://schemas.microsoft.com/office/powerpoint/2010/main" val="4036707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1415480" y="1018456"/>
            <a:ext cx="4563988" cy="52565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0" lang="es-ES"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marL="609600" indent="-609600">
              <a:buNone/>
            </a:pPr>
            <a:r>
              <a:rPr lang="en-US" altLang="es-MX" dirty="0"/>
              <a:t>     </a:t>
            </a:r>
            <a:r>
              <a:rPr lang="en-US" altLang="es-MX" dirty="0">
                <a:solidFill>
                  <a:srgbClr val="A50021"/>
                </a:solidFill>
              </a:rPr>
              <a:t>P</a:t>
            </a:r>
            <a:r>
              <a:rPr lang="en-US" altLang="es-MX" dirty="0" smtClean="0">
                <a:solidFill>
                  <a:srgbClr val="A50021"/>
                </a:solidFill>
              </a:rPr>
              <a:t>resent</a:t>
            </a:r>
            <a:r>
              <a:rPr lang="en-US" altLang="es-MX" dirty="0">
                <a:solidFill>
                  <a:srgbClr val="A50021"/>
                </a:solidFill>
              </a:rPr>
              <a:t>	</a:t>
            </a:r>
            <a:r>
              <a:rPr lang="en-US" altLang="es-MX" dirty="0" smtClean="0">
                <a:solidFill>
                  <a:srgbClr val="A50021"/>
                </a:solidFill>
              </a:rPr>
              <a:t>	Past</a:t>
            </a:r>
            <a:endParaRPr lang="en-US" altLang="es-MX" dirty="0">
              <a:solidFill>
                <a:srgbClr val="A50021"/>
              </a:solidFill>
            </a:endParaRPr>
          </a:p>
          <a:p>
            <a:pPr marL="609600" indent="-609600">
              <a:buFont typeface="+mj-lt"/>
              <a:buAutoNum type="arabicPeriod"/>
            </a:pPr>
            <a:r>
              <a:rPr lang="en-US" altLang="es-MX" dirty="0"/>
              <a:t>begin	</a:t>
            </a:r>
            <a:r>
              <a:rPr lang="en-US" altLang="es-MX" dirty="0" smtClean="0"/>
              <a:t>	began</a:t>
            </a:r>
            <a:endParaRPr lang="en-US" altLang="es-MX" dirty="0"/>
          </a:p>
          <a:p>
            <a:pPr marL="609600" indent="-609600">
              <a:buFont typeface="+mj-lt"/>
              <a:buAutoNum type="arabicPeriod"/>
            </a:pPr>
            <a:r>
              <a:rPr lang="en-US" altLang="es-MX" dirty="0"/>
              <a:t>buy	</a:t>
            </a:r>
            <a:r>
              <a:rPr lang="en-US" altLang="es-MX" dirty="0" smtClean="0"/>
              <a:t>	bought</a:t>
            </a:r>
            <a:endParaRPr lang="en-US" altLang="es-MX" dirty="0"/>
          </a:p>
          <a:p>
            <a:pPr marL="609600" indent="-609600">
              <a:buFont typeface="+mj-lt"/>
              <a:buAutoNum type="arabicPeriod"/>
            </a:pPr>
            <a:r>
              <a:rPr lang="en-US" altLang="es-MX" dirty="0"/>
              <a:t>drive	</a:t>
            </a:r>
            <a:r>
              <a:rPr lang="en-US" altLang="es-MX" dirty="0" smtClean="0"/>
              <a:t>	drove</a:t>
            </a:r>
            <a:endParaRPr lang="en-US" altLang="es-MX" dirty="0"/>
          </a:p>
          <a:p>
            <a:pPr marL="609600" indent="-609600">
              <a:buFont typeface="+mj-lt"/>
              <a:buAutoNum type="arabicPeriod"/>
            </a:pPr>
            <a:r>
              <a:rPr lang="en-US" altLang="es-MX" dirty="0" smtClean="0"/>
              <a:t>do</a:t>
            </a:r>
            <a:r>
              <a:rPr lang="en-US" altLang="es-MX" dirty="0"/>
              <a:t>	</a:t>
            </a:r>
            <a:r>
              <a:rPr lang="en-US" altLang="es-MX" dirty="0" smtClean="0"/>
              <a:t>	did</a:t>
            </a:r>
            <a:endParaRPr lang="en-US" altLang="es-MX" dirty="0"/>
          </a:p>
          <a:p>
            <a:pPr marL="609600" indent="-609600">
              <a:buFont typeface="+mj-lt"/>
              <a:buAutoNum type="arabicPeriod"/>
            </a:pPr>
            <a:r>
              <a:rPr lang="en-US" altLang="es-MX" dirty="0"/>
              <a:t>feel	</a:t>
            </a:r>
            <a:r>
              <a:rPr lang="en-US" altLang="es-MX" dirty="0" smtClean="0"/>
              <a:t>	felt</a:t>
            </a:r>
            <a:endParaRPr lang="en-US" altLang="es-MX" dirty="0"/>
          </a:p>
          <a:p>
            <a:pPr marL="609600" indent="-609600">
              <a:buFont typeface="+mj-lt"/>
              <a:buAutoNum type="arabicPeriod"/>
            </a:pPr>
            <a:r>
              <a:rPr lang="en-US" altLang="es-MX" dirty="0"/>
              <a:t>go	</a:t>
            </a:r>
            <a:r>
              <a:rPr lang="en-US" altLang="es-MX" dirty="0" smtClean="0"/>
              <a:t>	went</a:t>
            </a:r>
            <a:endParaRPr lang="en-US" altLang="es-MX" dirty="0"/>
          </a:p>
          <a:p>
            <a:pPr marL="609600" indent="-609600">
              <a:buFont typeface="+mj-lt"/>
              <a:buAutoNum type="arabicPeriod"/>
            </a:pPr>
            <a:r>
              <a:rPr lang="en-US" altLang="es-MX" dirty="0"/>
              <a:t>grow	</a:t>
            </a:r>
            <a:r>
              <a:rPr lang="en-US" altLang="es-MX" dirty="0" smtClean="0"/>
              <a:t>	grew</a:t>
            </a:r>
            <a:endParaRPr lang="en-US" altLang="es-MX" dirty="0"/>
          </a:p>
          <a:p>
            <a:pPr marL="609600" indent="-609600">
              <a:buFont typeface="+mj-lt"/>
              <a:buAutoNum type="arabicPeriod"/>
            </a:pPr>
            <a:r>
              <a:rPr lang="en-US" altLang="es-MX" dirty="0"/>
              <a:t>hear	</a:t>
            </a:r>
            <a:r>
              <a:rPr lang="en-US" altLang="es-MX" dirty="0" smtClean="0"/>
              <a:t>	heard</a:t>
            </a:r>
            <a:endParaRPr lang="en-US" altLang="es-MX" dirty="0"/>
          </a:p>
          <a:p>
            <a:pPr marL="609600" indent="-609600"/>
            <a:endParaRPr lang="en-US" altLang="es-MX" dirty="0"/>
          </a:p>
          <a:p>
            <a:pPr marL="609600" indent="-609600"/>
            <a:endParaRPr lang="en-US" altLang="es-MX" dirty="0"/>
          </a:p>
        </p:txBody>
      </p:sp>
      <p:sp>
        <p:nvSpPr>
          <p:cNvPr id="6" name="Rectangle 4"/>
          <p:cNvSpPr txBox="1">
            <a:spLocks noChangeArrowheads="1"/>
          </p:cNvSpPr>
          <p:nvPr/>
        </p:nvSpPr>
        <p:spPr>
          <a:xfrm>
            <a:off x="6600056" y="1018456"/>
            <a:ext cx="4500636" cy="5400600"/>
          </a:xfrm>
          <a:prstGeom prst="rect">
            <a:avLst/>
          </a:prstGeom>
        </p:spPr>
        <p:txBody>
          <a:bodyPr/>
          <a:lstStyle>
            <a:lvl1pPr marL="342900" indent="-34290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marL="457200" lvl="1" indent="0">
              <a:buNone/>
            </a:pPr>
            <a:r>
              <a:rPr lang="en-US" altLang="es-MX" sz="3200" dirty="0">
                <a:solidFill>
                  <a:srgbClr val="A50021"/>
                </a:solidFill>
              </a:rPr>
              <a:t>P</a:t>
            </a:r>
            <a:r>
              <a:rPr lang="en-US" altLang="es-MX" sz="3200" dirty="0" smtClean="0">
                <a:solidFill>
                  <a:srgbClr val="A50021"/>
                </a:solidFill>
              </a:rPr>
              <a:t>resent</a:t>
            </a:r>
            <a:r>
              <a:rPr lang="en-US" altLang="es-MX" sz="3200" dirty="0">
                <a:solidFill>
                  <a:srgbClr val="A50021"/>
                </a:solidFill>
              </a:rPr>
              <a:t>	</a:t>
            </a:r>
            <a:r>
              <a:rPr lang="en-US" altLang="es-MX" sz="3200" dirty="0" smtClean="0">
                <a:solidFill>
                  <a:srgbClr val="A50021"/>
                </a:solidFill>
              </a:rPr>
              <a:t>	Past</a:t>
            </a:r>
            <a:endParaRPr lang="en-US" altLang="es-MX" sz="3200" dirty="0">
              <a:solidFill>
                <a:srgbClr val="A50021"/>
              </a:solidFill>
            </a:endParaRPr>
          </a:p>
          <a:p>
            <a:pPr marL="514350" indent="-514350">
              <a:buFont typeface="+mj-lt"/>
              <a:buAutoNum type="arabicPeriod"/>
            </a:pPr>
            <a:r>
              <a:rPr lang="en-US" altLang="es-MX" sz="3200" dirty="0"/>
              <a:t>know	</a:t>
            </a:r>
            <a:r>
              <a:rPr lang="en-US" altLang="es-MX" sz="3200" dirty="0" smtClean="0"/>
              <a:t>	knew</a:t>
            </a:r>
            <a:endParaRPr lang="en-US" altLang="es-MX" sz="3200" dirty="0"/>
          </a:p>
          <a:p>
            <a:pPr marL="514350" indent="-514350">
              <a:buFont typeface="+mj-lt"/>
              <a:buAutoNum type="arabicPeriod"/>
            </a:pPr>
            <a:r>
              <a:rPr lang="en-US" altLang="es-MX" sz="3200" dirty="0"/>
              <a:t>leave	</a:t>
            </a:r>
            <a:r>
              <a:rPr lang="en-US" altLang="es-MX" sz="3200" dirty="0" smtClean="0"/>
              <a:t>	left</a:t>
            </a:r>
            <a:endParaRPr lang="en-US" altLang="es-MX" sz="3200" dirty="0"/>
          </a:p>
          <a:p>
            <a:pPr marL="514350" indent="-514350">
              <a:buFont typeface="+mj-lt"/>
              <a:buAutoNum type="arabicPeriod"/>
            </a:pPr>
            <a:r>
              <a:rPr lang="en-US" altLang="es-MX" sz="3200" dirty="0"/>
              <a:t>lose	</a:t>
            </a:r>
            <a:r>
              <a:rPr lang="en-US" altLang="es-MX" sz="3200" dirty="0" smtClean="0"/>
              <a:t>	lost</a:t>
            </a:r>
            <a:endParaRPr lang="en-US" altLang="es-MX" sz="3200" dirty="0"/>
          </a:p>
          <a:p>
            <a:pPr marL="514350" indent="-514350">
              <a:buFont typeface="+mj-lt"/>
              <a:buAutoNum type="arabicPeriod"/>
            </a:pPr>
            <a:r>
              <a:rPr lang="en-US" altLang="es-MX" sz="3200" dirty="0"/>
              <a:t>mean	</a:t>
            </a:r>
            <a:r>
              <a:rPr lang="en-US" altLang="es-MX" sz="3200" dirty="0" smtClean="0"/>
              <a:t>	meant</a:t>
            </a:r>
            <a:endParaRPr lang="en-US" altLang="es-MX" sz="3200" dirty="0"/>
          </a:p>
          <a:p>
            <a:pPr marL="514350" indent="-514350">
              <a:buFont typeface="+mj-lt"/>
              <a:buAutoNum type="arabicPeriod"/>
            </a:pPr>
            <a:r>
              <a:rPr lang="en-US" altLang="es-MX" sz="3200" dirty="0"/>
              <a:t>pay	</a:t>
            </a:r>
            <a:r>
              <a:rPr lang="en-US" altLang="es-MX" sz="3200" dirty="0" smtClean="0"/>
              <a:t>	paid</a:t>
            </a:r>
            <a:endParaRPr lang="en-US" altLang="es-MX" sz="3200" dirty="0"/>
          </a:p>
          <a:p>
            <a:pPr marL="514350" indent="-514350">
              <a:buFont typeface="+mj-lt"/>
              <a:buAutoNum type="arabicPeriod"/>
            </a:pPr>
            <a:r>
              <a:rPr lang="en-US" altLang="es-MX" sz="3200" dirty="0"/>
              <a:t>sell	</a:t>
            </a:r>
            <a:r>
              <a:rPr lang="en-US" altLang="es-MX" sz="3200" dirty="0" smtClean="0"/>
              <a:t>	sold</a:t>
            </a:r>
            <a:endParaRPr lang="en-US" altLang="es-MX" sz="3200" dirty="0"/>
          </a:p>
          <a:p>
            <a:pPr marL="514350" indent="-514350">
              <a:buFont typeface="+mj-lt"/>
              <a:buAutoNum type="arabicPeriod"/>
            </a:pPr>
            <a:r>
              <a:rPr lang="en-US" altLang="es-MX" sz="3200" dirty="0"/>
              <a:t>sit		</a:t>
            </a:r>
            <a:r>
              <a:rPr lang="en-US" altLang="es-MX" sz="3200" dirty="0" smtClean="0"/>
              <a:t>	sat</a:t>
            </a:r>
            <a:endParaRPr lang="en-US" altLang="es-MX" sz="3200" dirty="0"/>
          </a:p>
          <a:p>
            <a:pPr marL="514350" indent="-514350">
              <a:buFont typeface="+mj-lt"/>
              <a:buAutoNum type="arabicPeriod"/>
            </a:pPr>
            <a:r>
              <a:rPr lang="en-US" altLang="es-MX" sz="3200" dirty="0"/>
              <a:t>think	</a:t>
            </a:r>
            <a:r>
              <a:rPr lang="en-US" altLang="es-MX" sz="3200" dirty="0" smtClean="0"/>
              <a:t>	thought</a:t>
            </a:r>
            <a:endParaRPr lang="en-US" altLang="es-MX" sz="3200" dirty="0"/>
          </a:p>
        </p:txBody>
      </p:sp>
      <p:sp>
        <p:nvSpPr>
          <p:cNvPr id="7" name="Rectangle 2"/>
          <p:cNvSpPr>
            <a:spLocks noGrp="1" noChangeArrowheads="1"/>
          </p:cNvSpPr>
          <p:nvPr>
            <p:ph type="title"/>
          </p:nvPr>
        </p:nvSpPr>
        <p:spPr>
          <a:xfrm>
            <a:off x="533400" y="154856"/>
            <a:ext cx="10567292" cy="685800"/>
          </a:xfrm>
        </p:spPr>
        <p:style>
          <a:lnRef idx="1">
            <a:schemeClr val="accent3"/>
          </a:lnRef>
          <a:fillRef idx="2">
            <a:schemeClr val="accent3"/>
          </a:fillRef>
          <a:effectRef idx="1">
            <a:schemeClr val="accent3"/>
          </a:effectRef>
          <a:fontRef idx="minor">
            <a:schemeClr val="dk1"/>
          </a:fontRef>
        </p:style>
        <p:txBody>
          <a:bodyPr>
            <a:noAutofit/>
          </a:bodyPr>
          <a:lstStyle/>
          <a:p>
            <a:pPr algn="ctr" eaLnBrk="1" hangingPunct="1"/>
            <a:r>
              <a:rPr lang="en-US" altLang="es-MX" sz="4400" b="1" dirty="0">
                <a:solidFill>
                  <a:srgbClr val="C00000"/>
                </a:solidFill>
              </a:rPr>
              <a:t>Do you </a:t>
            </a:r>
            <a:r>
              <a:rPr lang="en-US" altLang="es-MX" sz="4400" b="1" i="1" dirty="0">
                <a:solidFill>
                  <a:srgbClr val="C00000"/>
                </a:solidFill>
              </a:rPr>
              <a:t>know</a:t>
            </a:r>
            <a:r>
              <a:rPr lang="en-US" altLang="es-MX" sz="4400" b="1" dirty="0">
                <a:solidFill>
                  <a:srgbClr val="C00000"/>
                </a:solidFill>
              </a:rPr>
              <a:t> the past verbs?</a:t>
            </a:r>
          </a:p>
        </p:txBody>
      </p:sp>
    </p:spTree>
    <p:extLst>
      <p:ext uri="{BB962C8B-B14F-4D97-AF65-F5344CB8AC3E}">
        <p14:creationId xmlns:p14="http://schemas.microsoft.com/office/powerpoint/2010/main" val="3051310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a:grpSpLocks/>
          </p:cNvGrpSpPr>
          <p:nvPr/>
        </p:nvGrpSpPr>
        <p:grpSpPr bwMode="auto">
          <a:xfrm>
            <a:off x="2240423" y="666600"/>
            <a:ext cx="8229600" cy="5410200"/>
            <a:chOff x="384" y="665"/>
            <a:chExt cx="5184" cy="3408"/>
          </a:xfrm>
        </p:grpSpPr>
        <p:sp>
          <p:nvSpPr>
            <p:cNvPr id="5" name="Rectangle 3"/>
            <p:cNvSpPr>
              <a:spLocks noChangeArrowheads="1"/>
            </p:cNvSpPr>
            <p:nvPr/>
          </p:nvSpPr>
          <p:spPr bwMode="auto">
            <a:xfrm>
              <a:off x="384" y="665"/>
              <a:ext cx="5184" cy="340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es-MX"/>
            </a:p>
          </p:txBody>
        </p:sp>
        <p:sp>
          <p:nvSpPr>
            <p:cNvPr id="6" name="Line 4"/>
            <p:cNvSpPr>
              <a:spLocks noChangeShapeType="1"/>
            </p:cNvSpPr>
            <p:nvPr/>
          </p:nvSpPr>
          <p:spPr bwMode="auto">
            <a:xfrm>
              <a:off x="384" y="1049"/>
              <a:ext cx="5184" cy="0"/>
            </a:xfrm>
            <a:prstGeom prst="lin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es-MX"/>
            </a:p>
          </p:txBody>
        </p:sp>
        <p:sp>
          <p:nvSpPr>
            <p:cNvPr id="7" name="Line 5"/>
            <p:cNvSpPr>
              <a:spLocks noChangeShapeType="1"/>
            </p:cNvSpPr>
            <p:nvPr/>
          </p:nvSpPr>
          <p:spPr bwMode="auto">
            <a:xfrm>
              <a:off x="2880" y="665"/>
              <a:ext cx="0" cy="3408"/>
            </a:xfrm>
            <a:prstGeom prst="lin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es-MX"/>
            </a:p>
          </p:txBody>
        </p:sp>
        <p:sp>
          <p:nvSpPr>
            <p:cNvPr id="8" name="Text Box 6"/>
            <p:cNvSpPr txBox="1">
              <a:spLocks noChangeArrowheads="1"/>
            </p:cNvSpPr>
            <p:nvPr/>
          </p:nvSpPr>
          <p:spPr bwMode="auto">
            <a:xfrm>
              <a:off x="432" y="713"/>
              <a:ext cx="4992" cy="327"/>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p>
              <a:pPr algn="ctr">
                <a:spcBef>
                  <a:spcPct val="50000"/>
                </a:spcBef>
              </a:pPr>
              <a:r>
                <a:rPr lang="en-US" altLang="zh-TW" sz="2800" b="1" dirty="0">
                  <a:solidFill>
                    <a:srgbClr val="C00000"/>
                  </a:solidFill>
                  <a:latin typeface="Comic Sans MS" pitchFamily="66" charset="0"/>
                </a:rPr>
                <a:t>   Base Form             Simple Past Tense</a:t>
              </a:r>
            </a:p>
          </p:txBody>
        </p:sp>
        <p:sp>
          <p:nvSpPr>
            <p:cNvPr id="9" name="Text Box 7"/>
            <p:cNvSpPr txBox="1">
              <a:spLocks noChangeArrowheads="1"/>
            </p:cNvSpPr>
            <p:nvPr/>
          </p:nvSpPr>
          <p:spPr bwMode="auto">
            <a:xfrm>
              <a:off x="1112" y="1058"/>
              <a:ext cx="1008" cy="2956"/>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p>
              <a:pPr>
                <a:lnSpc>
                  <a:spcPct val="75000"/>
                </a:lnSpc>
                <a:spcBef>
                  <a:spcPct val="50000"/>
                </a:spcBef>
              </a:pPr>
              <a:r>
                <a:rPr lang="en-US" altLang="zh-TW" sz="2800" b="1">
                  <a:latin typeface="Comic Sans MS" pitchFamily="66" charset="0"/>
                </a:rPr>
                <a:t>wear</a:t>
              </a:r>
            </a:p>
            <a:p>
              <a:pPr>
                <a:lnSpc>
                  <a:spcPct val="75000"/>
                </a:lnSpc>
                <a:spcBef>
                  <a:spcPct val="50000"/>
                </a:spcBef>
              </a:pPr>
              <a:r>
                <a:rPr lang="en-US" altLang="zh-TW" sz="2800" b="1">
                  <a:latin typeface="Comic Sans MS" pitchFamily="66" charset="0"/>
                </a:rPr>
                <a:t>ride</a:t>
              </a:r>
            </a:p>
            <a:p>
              <a:pPr>
                <a:lnSpc>
                  <a:spcPct val="75000"/>
                </a:lnSpc>
                <a:spcBef>
                  <a:spcPct val="50000"/>
                </a:spcBef>
              </a:pPr>
              <a:r>
                <a:rPr lang="en-US" altLang="zh-TW" sz="2800" b="1">
                  <a:latin typeface="Comic Sans MS" pitchFamily="66" charset="0"/>
                </a:rPr>
                <a:t>use</a:t>
              </a:r>
            </a:p>
            <a:p>
              <a:pPr>
                <a:lnSpc>
                  <a:spcPct val="75000"/>
                </a:lnSpc>
                <a:spcBef>
                  <a:spcPct val="50000"/>
                </a:spcBef>
              </a:pPr>
              <a:r>
                <a:rPr lang="en-US" altLang="zh-TW" sz="2800" b="1">
                  <a:latin typeface="Comic Sans MS" pitchFamily="66" charset="0"/>
                </a:rPr>
                <a:t>go</a:t>
              </a:r>
            </a:p>
            <a:p>
              <a:pPr>
                <a:lnSpc>
                  <a:spcPct val="75000"/>
                </a:lnSpc>
                <a:spcBef>
                  <a:spcPct val="50000"/>
                </a:spcBef>
              </a:pPr>
              <a:r>
                <a:rPr lang="en-US" altLang="zh-TW" sz="2800" b="1">
                  <a:latin typeface="Comic Sans MS" pitchFamily="66" charset="0"/>
                </a:rPr>
                <a:t>have</a:t>
              </a:r>
            </a:p>
            <a:p>
              <a:pPr>
                <a:lnSpc>
                  <a:spcPct val="75000"/>
                </a:lnSpc>
                <a:spcBef>
                  <a:spcPct val="50000"/>
                </a:spcBef>
              </a:pPr>
              <a:r>
                <a:rPr lang="en-US" altLang="zh-TW" sz="2800" b="1">
                  <a:latin typeface="Comic Sans MS" pitchFamily="66" charset="0"/>
                </a:rPr>
                <a:t>try</a:t>
              </a:r>
            </a:p>
            <a:p>
              <a:pPr>
                <a:lnSpc>
                  <a:spcPct val="75000"/>
                </a:lnSpc>
                <a:spcBef>
                  <a:spcPct val="50000"/>
                </a:spcBef>
              </a:pPr>
              <a:r>
                <a:rPr lang="en-US" altLang="zh-TW" sz="2800" b="1">
                  <a:latin typeface="Comic Sans MS" pitchFamily="66" charset="0"/>
                </a:rPr>
                <a:t>shop</a:t>
              </a:r>
            </a:p>
            <a:p>
              <a:pPr>
                <a:lnSpc>
                  <a:spcPct val="75000"/>
                </a:lnSpc>
                <a:spcBef>
                  <a:spcPct val="50000"/>
                </a:spcBef>
              </a:pPr>
              <a:r>
                <a:rPr lang="en-US" altLang="zh-TW" sz="2800" b="1">
                  <a:latin typeface="Comic Sans MS" pitchFamily="66" charset="0"/>
                </a:rPr>
                <a:t>enjoy</a:t>
              </a:r>
            </a:p>
            <a:p>
              <a:pPr>
                <a:lnSpc>
                  <a:spcPct val="75000"/>
                </a:lnSpc>
                <a:spcBef>
                  <a:spcPct val="50000"/>
                </a:spcBef>
              </a:pPr>
              <a:r>
                <a:rPr lang="en-US" altLang="zh-TW" sz="2800" b="1">
                  <a:latin typeface="Comic Sans MS" pitchFamily="66" charset="0"/>
                </a:rPr>
                <a:t>take</a:t>
              </a:r>
            </a:p>
          </p:txBody>
        </p:sp>
        <p:sp>
          <p:nvSpPr>
            <p:cNvPr id="10" name="Line 8"/>
            <p:cNvSpPr>
              <a:spLocks noChangeShapeType="1"/>
            </p:cNvSpPr>
            <p:nvPr/>
          </p:nvSpPr>
          <p:spPr bwMode="auto">
            <a:xfrm>
              <a:off x="384" y="1360"/>
              <a:ext cx="5184" cy="0"/>
            </a:xfrm>
            <a:prstGeom prst="lin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es-MX"/>
            </a:p>
          </p:txBody>
        </p:sp>
        <p:sp>
          <p:nvSpPr>
            <p:cNvPr id="11" name="Line 9"/>
            <p:cNvSpPr>
              <a:spLocks noChangeShapeType="1"/>
            </p:cNvSpPr>
            <p:nvPr/>
          </p:nvSpPr>
          <p:spPr bwMode="auto">
            <a:xfrm>
              <a:off x="384" y="1680"/>
              <a:ext cx="5184" cy="0"/>
            </a:xfrm>
            <a:prstGeom prst="lin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es-MX"/>
            </a:p>
          </p:txBody>
        </p:sp>
        <p:sp>
          <p:nvSpPr>
            <p:cNvPr id="12" name="Line 10"/>
            <p:cNvSpPr>
              <a:spLocks noChangeShapeType="1"/>
            </p:cNvSpPr>
            <p:nvPr/>
          </p:nvSpPr>
          <p:spPr bwMode="auto">
            <a:xfrm>
              <a:off x="384" y="2024"/>
              <a:ext cx="5184" cy="0"/>
            </a:xfrm>
            <a:prstGeom prst="lin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es-MX"/>
            </a:p>
          </p:txBody>
        </p:sp>
        <p:sp>
          <p:nvSpPr>
            <p:cNvPr id="13" name="Line 11"/>
            <p:cNvSpPr>
              <a:spLocks noChangeShapeType="1"/>
            </p:cNvSpPr>
            <p:nvPr/>
          </p:nvSpPr>
          <p:spPr bwMode="auto">
            <a:xfrm flipV="1">
              <a:off x="384" y="2368"/>
              <a:ext cx="5168" cy="0"/>
            </a:xfrm>
            <a:prstGeom prst="lin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es-MX"/>
            </a:p>
          </p:txBody>
        </p:sp>
        <p:sp>
          <p:nvSpPr>
            <p:cNvPr id="14" name="Line 12"/>
            <p:cNvSpPr>
              <a:spLocks noChangeShapeType="1"/>
            </p:cNvSpPr>
            <p:nvPr/>
          </p:nvSpPr>
          <p:spPr bwMode="auto">
            <a:xfrm>
              <a:off x="384" y="2720"/>
              <a:ext cx="5184" cy="0"/>
            </a:xfrm>
            <a:prstGeom prst="lin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es-MX"/>
            </a:p>
          </p:txBody>
        </p:sp>
        <p:sp>
          <p:nvSpPr>
            <p:cNvPr id="15" name="Line 13"/>
            <p:cNvSpPr>
              <a:spLocks noChangeShapeType="1"/>
            </p:cNvSpPr>
            <p:nvPr/>
          </p:nvSpPr>
          <p:spPr bwMode="auto">
            <a:xfrm>
              <a:off x="384" y="3040"/>
              <a:ext cx="5184" cy="0"/>
            </a:xfrm>
            <a:prstGeom prst="lin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es-MX"/>
            </a:p>
          </p:txBody>
        </p:sp>
        <p:sp>
          <p:nvSpPr>
            <p:cNvPr id="16" name="Line 14"/>
            <p:cNvSpPr>
              <a:spLocks noChangeShapeType="1"/>
            </p:cNvSpPr>
            <p:nvPr/>
          </p:nvSpPr>
          <p:spPr bwMode="auto">
            <a:xfrm>
              <a:off x="392" y="3368"/>
              <a:ext cx="5176" cy="0"/>
            </a:xfrm>
            <a:prstGeom prst="lin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es-MX"/>
            </a:p>
          </p:txBody>
        </p:sp>
        <p:sp>
          <p:nvSpPr>
            <p:cNvPr id="17" name="Line 15"/>
            <p:cNvSpPr>
              <a:spLocks noChangeShapeType="1"/>
            </p:cNvSpPr>
            <p:nvPr/>
          </p:nvSpPr>
          <p:spPr bwMode="auto">
            <a:xfrm>
              <a:off x="384" y="3720"/>
              <a:ext cx="5176" cy="0"/>
            </a:xfrm>
            <a:prstGeom prst="lin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es-MX"/>
            </a:p>
          </p:txBody>
        </p:sp>
      </p:grpSp>
      <p:sp>
        <p:nvSpPr>
          <p:cNvPr id="18" name="Text Box 18"/>
          <p:cNvSpPr txBox="1">
            <a:spLocks noChangeArrowheads="1"/>
          </p:cNvSpPr>
          <p:nvPr/>
        </p:nvSpPr>
        <p:spPr bwMode="auto">
          <a:xfrm>
            <a:off x="7841123" y="1363512"/>
            <a:ext cx="1828800" cy="469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5000"/>
              </a:lnSpc>
              <a:spcBef>
                <a:spcPct val="50000"/>
              </a:spcBef>
            </a:pPr>
            <a:r>
              <a:rPr lang="en-US" altLang="zh-TW" sz="2800" b="1" dirty="0">
                <a:solidFill>
                  <a:srgbClr val="002060"/>
                </a:solidFill>
                <a:latin typeface="Comic Sans MS" pitchFamily="66" charset="0"/>
              </a:rPr>
              <a:t>wore </a:t>
            </a:r>
          </a:p>
          <a:p>
            <a:pPr>
              <a:lnSpc>
                <a:spcPct val="75000"/>
              </a:lnSpc>
              <a:spcBef>
                <a:spcPct val="50000"/>
              </a:spcBef>
            </a:pPr>
            <a:r>
              <a:rPr lang="en-US" altLang="zh-TW" sz="2800" b="1" dirty="0">
                <a:solidFill>
                  <a:srgbClr val="002060"/>
                </a:solidFill>
                <a:latin typeface="Comic Sans MS" pitchFamily="66" charset="0"/>
              </a:rPr>
              <a:t>rode</a:t>
            </a:r>
          </a:p>
          <a:p>
            <a:pPr>
              <a:lnSpc>
                <a:spcPct val="75000"/>
              </a:lnSpc>
              <a:spcBef>
                <a:spcPct val="50000"/>
              </a:spcBef>
            </a:pPr>
            <a:r>
              <a:rPr lang="en-US" altLang="zh-TW" sz="2800" b="1" dirty="0">
                <a:solidFill>
                  <a:srgbClr val="002060"/>
                </a:solidFill>
                <a:latin typeface="Comic Sans MS" pitchFamily="66" charset="0"/>
              </a:rPr>
              <a:t>used</a:t>
            </a:r>
          </a:p>
          <a:p>
            <a:pPr>
              <a:lnSpc>
                <a:spcPct val="75000"/>
              </a:lnSpc>
              <a:spcBef>
                <a:spcPct val="50000"/>
              </a:spcBef>
            </a:pPr>
            <a:r>
              <a:rPr lang="en-US" altLang="zh-TW" sz="2800" b="1" dirty="0">
                <a:solidFill>
                  <a:srgbClr val="002060"/>
                </a:solidFill>
                <a:latin typeface="Comic Sans MS" pitchFamily="66" charset="0"/>
              </a:rPr>
              <a:t>went</a:t>
            </a:r>
          </a:p>
          <a:p>
            <a:pPr>
              <a:lnSpc>
                <a:spcPct val="75000"/>
              </a:lnSpc>
              <a:spcBef>
                <a:spcPct val="50000"/>
              </a:spcBef>
            </a:pPr>
            <a:r>
              <a:rPr lang="en-US" altLang="zh-TW" sz="2800" b="1" dirty="0">
                <a:solidFill>
                  <a:srgbClr val="002060"/>
                </a:solidFill>
                <a:latin typeface="Comic Sans MS" pitchFamily="66" charset="0"/>
              </a:rPr>
              <a:t>had</a:t>
            </a:r>
          </a:p>
          <a:p>
            <a:pPr>
              <a:lnSpc>
                <a:spcPct val="75000"/>
              </a:lnSpc>
              <a:spcBef>
                <a:spcPct val="50000"/>
              </a:spcBef>
            </a:pPr>
            <a:r>
              <a:rPr lang="en-US" altLang="zh-TW" sz="2800" b="1" dirty="0">
                <a:solidFill>
                  <a:srgbClr val="002060"/>
                </a:solidFill>
                <a:latin typeface="Comic Sans MS" pitchFamily="66" charset="0"/>
              </a:rPr>
              <a:t>tried</a:t>
            </a:r>
          </a:p>
          <a:p>
            <a:pPr>
              <a:lnSpc>
                <a:spcPct val="75000"/>
              </a:lnSpc>
              <a:spcBef>
                <a:spcPct val="50000"/>
              </a:spcBef>
            </a:pPr>
            <a:r>
              <a:rPr lang="en-US" altLang="zh-TW" sz="2800" b="1" dirty="0">
                <a:solidFill>
                  <a:srgbClr val="002060"/>
                </a:solidFill>
                <a:latin typeface="Comic Sans MS" pitchFamily="66" charset="0"/>
              </a:rPr>
              <a:t>shopped</a:t>
            </a:r>
          </a:p>
          <a:p>
            <a:pPr>
              <a:lnSpc>
                <a:spcPct val="75000"/>
              </a:lnSpc>
              <a:spcBef>
                <a:spcPct val="50000"/>
              </a:spcBef>
            </a:pPr>
            <a:r>
              <a:rPr lang="en-US" altLang="zh-TW" sz="2800" b="1" dirty="0">
                <a:solidFill>
                  <a:srgbClr val="002060"/>
                </a:solidFill>
                <a:latin typeface="Comic Sans MS" pitchFamily="66" charset="0"/>
              </a:rPr>
              <a:t>enjoyed</a:t>
            </a:r>
          </a:p>
          <a:p>
            <a:pPr>
              <a:lnSpc>
                <a:spcPct val="75000"/>
              </a:lnSpc>
              <a:spcBef>
                <a:spcPct val="50000"/>
              </a:spcBef>
            </a:pPr>
            <a:r>
              <a:rPr lang="en-US" altLang="zh-TW" sz="2800" b="1" dirty="0">
                <a:solidFill>
                  <a:srgbClr val="002060"/>
                </a:solidFill>
                <a:latin typeface="Comic Sans MS" pitchFamily="66" charset="0"/>
              </a:rPr>
              <a:t>took</a:t>
            </a:r>
          </a:p>
        </p:txBody>
      </p:sp>
    </p:spTree>
    <p:extLst>
      <p:ext uri="{BB962C8B-B14F-4D97-AF65-F5344CB8AC3E}">
        <p14:creationId xmlns:p14="http://schemas.microsoft.com/office/powerpoint/2010/main" val="2246066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linds(vertical)">
                                      <p:cBhvr>
                                        <p:cTn id="7" dur="500"/>
                                        <p:tgtEl>
                                          <p:spTgt spid="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18">
                                            <p:txEl>
                                              <p:pRg st="1" end="1"/>
                                            </p:txEl>
                                          </p:spTgt>
                                        </p:tgtEl>
                                        <p:attrNameLst>
                                          <p:attrName>style.visibility</p:attrName>
                                        </p:attrNameLst>
                                      </p:cBhvr>
                                      <p:to>
                                        <p:strVal val="visible"/>
                                      </p:to>
                                    </p:set>
                                    <p:animEffect transition="in" filter="blinds(vertical)">
                                      <p:cBhvr>
                                        <p:cTn id="12" dur="500"/>
                                        <p:tgtEl>
                                          <p:spTgt spid="1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18">
                                            <p:txEl>
                                              <p:pRg st="2" end="2"/>
                                            </p:txEl>
                                          </p:spTgt>
                                        </p:tgtEl>
                                        <p:attrNameLst>
                                          <p:attrName>style.visibility</p:attrName>
                                        </p:attrNameLst>
                                      </p:cBhvr>
                                      <p:to>
                                        <p:strVal val="visible"/>
                                      </p:to>
                                    </p:set>
                                    <p:animEffect transition="in" filter="blinds(vertical)">
                                      <p:cBhvr>
                                        <p:cTn id="17" dur="500"/>
                                        <p:tgtEl>
                                          <p:spTgt spid="1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5" fill="hold" grpId="0" nodeType="clickEffect">
                                  <p:stCondLst>
                                    <p:cond delay="0"/>
                                  </p:stCondLst>
                                  <p:childTnLst>
                                    <p:set>
                                      <p:cBhvr>
                                        <p:cTn id="21" dur="1" fill="hold">
                                          <p:stCondLst>
                                            <p:cond delay="0"/>
                                          </p:stCondLst>
                                        </p:cTn>
                                        <p:tgtEl>
                                          <p:spTgt spid="18">
                                            <p:txEl>
                                              <p:pRg st="3" end="3"/>
                                            </p:txEl>
                                          </p:spTgt>
                                        </p:tgtEl>
                                        <p:attrNameLst>
                                          <p:attrName>style.visibility</p:attrName>
                                        </p:attrNameLst>
                                      </p:cBhvr>
                                      <p:to>
                                        <p:strVal val="visible"/>
                                      </p:to>
                                    </p:set>
                                    <p:animEffect transition="in" filter="blinds(vertical)">
                                      <p:cBhvr>
                                        <p:cTn id="22" dur="500"/>
                                        <p:tgtEl>
                                          <p:spTgt spid="1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5" fill="hold" grpId="0" nodeType="clickEffect">
                                  <p:stCondLst>
                                    <p:cond delay="0"/>
                                  </p:stCondLst>
                                  <p:childTnLst>
                                    <p:set>
                                      <p:cBhvr>
                                        <p:cTn id="26" dur="1" fill="hold">
                                          <p:stCondLst>
                                            <p:cond delay="0"/>
                                          </p:stCondLst>
                                        </p:cTn>
                                        <p:tgtEl>
                                          <p:spTgt spid="18">
                                            <p:txEl>
                                              <p:pRg st="4" end="4"/>
                                            </p:txEl>
                                          </p:spTgt>
                                        </p:tgtEl>
                                        <p:attrNameLst>
                                          <p:attrName>style.visibility</p:attrName>
                                        </p:attrNameLst>
                                      </p:cBhvr>
                                      <p:to>
                                        <p:strVal val="visible"/>
                                      </p:to>
                                    </p:set>
                                    <p:animEffect transition="in" filter="blinds(vertical)">
                                      <p:cBhvr>
                                        <p:cTn id="27" dur="500"/>
                                        <p:tgtEl>
                                          <p:spTgt spid="1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5" fill="hold" grpId="0" nodeType="clickEffect">
                                  <p:stCondLst>
                                    <p:cond delay="0"/>
                                  </p:stCondLst>
                                  <p:childTnLst>
                                    <p:set>
                                      <p:cBhvr>
                                        <p:cTn id="31" dur="1" fill="hold">
                                          <p:stCondLst>
                                            <p:cond delay="0"/>
                                          </p:stCondLst>
                                        </p:cTn>
                                        <p:tgtEl>
                                          <p:spTgt spid="18">
                                            <p:txEl>
                                              <p:pRg st="5" end="5"/>
                                            </p:txEl>
                                          </p:spTgt>
                                        </p:tgtEl>
                                        <p:attrNameLst>
                                          <p:attrName>style.visibility</p:attrName>
                                        </p:attrNameLst>
                                      </p:cBhvr>
                                      <p:to>
                                        <p:strVal val="visible"/>
                                      </p:to>
                                    </p:set>
                                    <p:animEffect transition="in" filter="blinds(vertical)">
                                      <p:cBhvr>
                                        <p:cTn id="32" dur="500"/>
                                        <p:tgtEl>
                                          <p:spTgt spid="1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5" fill="hold" grpId="0" nodeType="clickEffect">
                                  <p:stCondLst>
                                    <p:cond delay="0"/>
                                  </p:stCondLst>
                                  <p:childTnLst>
                                    <p:set>
                                      <p:cBhvr>
                                        <p:cTn id="36" dur="1" fill="hold">
                                          <p:stCondLst>
                                            <p:cond delay="0"/>
                                          </p:stCondLst>
                                        </p:cTn>
                                        <p:tgtEl>
                                          <p:spTgt spid="18">
                                            <p:txEl>
                                              <p:pRg st="6" end="6"/>
                                            </p:txEl>
                                          </p:spTgt>
                                        </p:tgtEl>
                                        <p:attrNameLst>
                                          <p:attrName>style.visibility</p:attrName>
                                        </p:attrNameLst>
                                      </p:cBhvr>
                                      <p:to>
                                        <p:strVal val="visible"/>
                                      </p:to>
                                    </p:set>
                                    <p:animEffect transition="in" filter="blinds(vertical)">
                                      <p:cBhvr>
                                        <p:cTn id="37" dur="500"/>
                                        <p:tgtEl>
                                          <p:spTgt spid="1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5" fill="hold" grpId="0" nodeType="clickEffect">
                                  <p:stCondLst>
                                    <p:cond delay="0"/>
                                  </p:stCondLst>
                                  <p:childTnLst>
                                    <p:set>
                                      <p:cBhvr>
                                        <p:cTn id="41" dur="1" fill="hold">
                                          <p:stCondLst>
                                            <p:cond delay="0"/>
                                          </p:stCondLst>
                                        </p:cTn>
                                        <p:tgtEl>
                                          <p:spTgt spid="18">
                                            <p:txEl>
                                              <p:pRg st="7" end="7"/>
                                            </p:txEl>
                                          </p:spTgt>
                                        </p:tgtEl>
                                        <p:attrNameLst>
                                          <p:attrName>style.visibility</p:attrName>
                                        </p:attrNameLst>
                                      </p:cBhvr>
                                      <p:to>
                                        <p:strVal val="visible"/>
                                      </p:to>
                                    </p:set>
                                    <p:animEffect transition="in" filter="blinds(vertical)">
                                      <p:cBhvr>
                                        <p:cTn id="42" dur="500"/>
                                        <p:tgtEl>
                                          <p:spTgt spid="18">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5" fill="hold" grpId="0" nodeType="clickEffect">
                                  <p:stCondLst>
                                    <p:cond delay="0"/>
                                  </p:stCondLst>
                                  <p:childTnLst>
                                    <p:set>
                                      <p:cBhvr>
                                        <p:cTn id="46" dur="1" fill="hold">
                                          <p:stCondLst>
                                            <p:cond delay="0"/>
                                          </p:stCondLst>
                                        </p:cTn>
                                        <p:tgtEl>
                                          <p:spTgt spid="18">
                                            <p:txEl>
                                              <p:pRg st="8" end="8"/>
                                            </p:txEl>
                                          </p:spTgt>
                                        </p:tgtEl>
                                        <p:attrNameLst>
                                          <p:attrName>style.visibility</p:attrName>
                                        </p:attrNameLst>
                                      </p:cBhvr>
                                      <p:to>
                                        <p:strVal val="visible"/>
                                      </p:to>
                                    </p:set>
                                    <p:animEffect transition="in" filter="blinds(vertical)">
                                      <p:cBhvr>
                                        <p:cTn id="47" dur="500"/>
                                        <p:tgtEl>
                                          <p:spTgt spid="1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1384" y="260650"/>
            <a:ext cx="11377264" cy="6394150"/>
          </a:xfrm>
        </p:spPr>
        <p:txBody>
          <a:bodyPr>
            <a:noAutofit/>
          </a:bodyPr>
          <a:lstStyle/>
          <a:p>
            <a:pPr algn="ctr"/>
            <a:r>
              <a:rPr lang="es-MX" sz="6600" dirty="0">
                <a:latin typeface="Arial Rounded MT Bold" panose="020F0704030504030204" pitchFamily="34" charset="0"/>
              </a:rPr>
              <a:t>Look at </a:t>
            </a:r>
            <a:r>
              <a:rPr lang="es-MX" sz="6600" dirty="0" err="1">
                <a:latin typeface="Arial Rounded MT Bold" panose="020F0704030504030204" pitchFamily="34" charset="0"/>
              </a:rPr>
              <a:t>the</a:t>
            </a:r>
            <a:r>
              <a:rPr lang="es-MX" sz="6600" dirty="0">
                <a:latin typeface="Arial Rounded MT Bold" panose="020F0704030504030204" pitchFamily="34" charset="0"/>
              </a:rPr>
              <a:t> </a:t>
            </a:r>
            <a:r>
              <a:rPr lang="es-MX" sz="6600" dirty="0" err="1">
                <a:latin typeface="Arial Rounded MT Bold" panose="020F0704030504030204" pitchFamily="34" charset="0"/>
              </a:rPr>
              <a:t>following</a:t>
            </a:r>
            <a:r>
              <a:rPr lang="es-MX" sz="6600" dirty="0">
                <a:latin typeface="Arial Rounded MT Bold" panose="020F0704030504030204" pitchFamily="34" charset="0"/>
              </a:rPr>
              <a:t> </a:t>
            </a:r>
            <a:r>
              <a:rPr lang="es-MX" sz="6600" dirty="0" err="1">
                <a:latin typeface="Arial Rounded MT Bold" panose="020F0704030504030204" pitchFamily="34" charset="0"/>
              </a:rPr>
              <a:t>pictures</a:t>
            </a:r>
            <a:r>
              <a:rPr lang="es-MX" sz="6600" dirty="0">
                <a:latin typeface="Arial Rounded MT Bold" panose="020F0704030504030204" pitchFamily="34" charset="0"/>
              </a:rPr>
              <a:t> and describe </a:t>
            </a:r>
            <a:r>
              <a:rPr lang="es-MX" sz="6600" dirty="0" err="1">
                <a:latin typeface="Arial Rounded MT Bold" panose="020F0704030504030204" pitchFamily="34" charset="0"/>
              </a:rPr>
              <a:t>what</a:t>
            </a:r>
            <a:r>
              <a:rPr lang="es-MX" sz="6600" dirty="0">
                <a:latin typeface="Arial Rounded MT Bold" panose="020F0704030504030204" pitchFamily="34" charset="0"/>
              </a:rPr>
              <a:t> </a:t>
            </a:r>
            <a:r>
              <a:rPr lang="es-MX" sz="6600" dirty="0" err="1">
                <a:latin typeface="Arial Rounded MT Bold" panose="020F0704030504030204" pitchFamily="34" charset="0"/>
              </a:rPr>
              <a:t>the</a:t>
            </a:r>
            <a:r>
              <a:rPr lang="es-MX" sz="6600" dirty="0">
                <a:latin typeface="Arial Rounded MT Bold" panose="020F0704030504030204" pitchFamily="34" charset="0"/>
              </a:rPr>
              <a:t> </a:t>
            </a:r>
            <a:r>
              <a:rPr lang="es-MX" sz="6600" dirty="0" err="1">
                <a:latin typeface="Arial Rounded MT Bold" panose="020F0704030504030204" pitchFamily="34" charset="0"/>
              </a:rPr>
              <a:t>people</a:t>
            </a:r>
            <a:r>
              <a:rPr lang="es-MX" sz="6600" dirty="0">
                <a:latin typeface="Arial Rounded MT Bold" panose="020F0704030504030204" pitchFamily="34" charset="0"/>
              </a:rPr>
              <a:t> </a:t>
            </a:r>
            <a:r>
              <a:rPr lang="es-MX" sz="6600" dirty="0" err="1">
                <a:latin typeface="Arial Rounded MT Bold" panose="020F0704030504030204" pitchFamily="34" charset="0"/>
              </a:rPr>
              <a:t>did</a:t>
            </a:r>
            <a:r>
              <a:rPr lang="es-MX" sz="6600" dirty="0">
                <a:latin typeface="Arial Rounded MT Bold" panose="020F0704030504030204" pitchFamily="34" charset="0"/>
              </a:rPr>
              <a:t> </a:t>
            </a:r>
            <a:r>
              <a:rPr lang="es-MX" sz="6600" dirty="0" err="1">
                <a:latin typeface="Arial Rounded MT Bold" panose="020F0704030504030204" pitchFamily="34" charset="0"/>
              </a:rPr>
              <a:t>some</a:t>
            </a:r>
            <a:r>
              <a:rPr lang="es-MX" sz="6600" dirty="0">
                <a:latin typeface="Arial Rounded MT Bold" panose="020F0704030504030204" pitchFamily="34" charset="0"/>
              </a:rPr>
              <a:t> time ago.</a:t>
            </a:r>
            <a:br>
              <a:rPr lang="es-MX" sz="6600" dirty="0">
                <a:latin typeface="Arial Rounded MT Bold" panose="020F0704030504030204" pitchFamily="34" charset="0"/>
              </a:rPr>
            </a:br>
            <a:r>
              <a:rPr lang="es-MX" sz="6600" dirty="0">
                <a:latin typeface="Arial Rounded MT Bold" panose="020F0704030504030204" pitchFamily="34" charset="0"/>
              </a:rPr>
              <a:t>Use </a:t>
            </a:r>
            <a:r>
              <a:rPr lang="es-MX" sz="6600" dirty="0" err="1">
                <a:latin typeface="Arial Rounded MT Bold" panose="020F0704030504030204" pitchFamily="34" charset="0"/>
              </a:rPr>
              <a:t>the</a:t>
            </a:r>
            <a:r>
              <a:rPr lang="es-MX" sz="6600" dirty="0">
                <a:latin typeface="Arial Rounded MT Bold" panose="020F0704030504030204" pitchFamily="34" charset="0"/>
              </a:rPr>
              <a:t> </a:t>
            </a:r>
            <a:r>
              <a:rPr lang="es-MX" sz="6600" dirty="0" err="1">
                <a:latin typeface="Arial Rounded MT Bold" panose="020F0704030504030204" pitchFamily="34" charset="0"/>
              </a:rPr>
              <a:t>given</a:t>
            </a:r>
            <a:r>
              <a:rPr lang="es-MX" sz="6600" dirty="0">
                <a:latin typeface="Arial Rounded MT Bold" panose="020F0704030504030204" pitchFamily="34" charset="0"/>
              </a:rPr>
              <a:t> </a:t>
            </a:r>
            <a:r>
              <a:rPr lang="es-MX" sz="6600" dirty="0" err="1">
                <a:latin typeface="Arial Rounded MT Bold" panose="020F0704030504030204" pitchFamily="34" charset="0"/>
              </a:rPr>
              <a:t>information</a:t>
            </a:r>
            <a:r>
              <a:rPr lang="es-MX" sz="6600" dirty="0">
                <a:latin typeface="Arial Rounded MT Bold" panose="020F0704030504030204" pitchFamily="34" charset="0"/>
              </a:rPr>
              <a:t>.</a:t>
            </a:r>
          </a:p>
        </p:txBody>
      </p:sp>
    </p:spTree>
    <p:extLst>
      <p:ext uri="{BB962C8B-B14F-4D97-AF65-F5344CB8AC3E}">
        <p14:creationId xmlns:p14="http://schemas.microsoft.com/office/powerpoint/2010/main" val="1418930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957996" y="264363"/>
            <a:ext cx="2276008" cy="1015663"/>
          </a:xfrm>
          <a:prstGeom prst="rect">
            <a:avLst/>
          </a:prstGeom>
          <a:noFill/>
        </p:spPr>
        <p:txBody>
          <a:bodyPr wrap="none" rtlCol="0">
            <a:spAutoFit/>
          </a:bodyPr>
          <a:lstStyle/>
          <a:p>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Steve</a:t>
            </a:r>
          </a:p>
        </p:txBody>
      </p:sp>
      <p:sp>
        <p:nvSpPr>
          <p:cNvPr id="5" name="4 CuadroTexto"/>
          <p:cNvSpPr txBox="1"/>
          <p:nvPr/>
        </p:nvSpPr>
        <p:spPr>
          <a:xfrm>
            <a:off x="4184260" y="5653698"/>
            <a:ext cx="3823483" cy="1015663"/>
          </a:xfrm>
          <a:prstGeom prst="rect">
            <a:avLst/>
          </a:prstGeom>
          <a:noFill/>
        </p:spPr>
        <p:txBody>
          <a:bodyPr wrap="none" rtlCol="0">
            <a:spAutoFit/>
          </a:bodyPr>
          <a:lstStyle/>
          <a:p>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yesterday</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6" name="5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6000" y="1284930"/>
            <a:ext cx="4320000" cy="4320000"/>
          </a:xfrm>
          <a:prstGeom prst="rect">
            <a:avLst/>
          </a:prstGeom>
        </p:spPr>
      </p:pic>
      <p:sp>
        <p:nvSpPr>
          <p:cNvPr id="8" name="7 CuadroTexto"/>
          <p:cNvSpPr txBox="1"/>
          <p:nvPr/>
        </p:nvSpPr>
        <p:spPr>
          <a:xfrm>
            <a:off x="3028495" y="4221089"/>
            <a:ext cx="6135013"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he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80855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1450">
                                          <p:stCondLst>
                                            <p:cond delay="0"/>
                                          </p:stCondLst>
                                        </p:cTn>
                                        <p:tgtEl>
                                          <p:spTgt spid="8"/>
                                        </p:tgtEl>
                                      </p:cBhvr>
                                    </p:animEffect>
                                    <p:anim calcmode="lin" valueType="num">
                                      <p:cBhvr>
                                        <p:cTn id="8" dur="4555"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1660"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1660" tmFilter="0, 0; 0.125,0.2665; 0.25,0.4; 0.375,0.465; 0.5,0.5;  0.625,0.535; 0.75,0.6; 0.875,0.7335; 1,1">
                                          <p:stCondLst>
                                            <p:cond delay="1660"/>
                                          </p:stCondLst>
                                        </p:cTn>
                                        <p:tgtEl>
                                          <p:spTgt spid="8"/>
                                        </p:tgtEl>
                                        <p:attrNameLst>
                                          <p:attrName>ppt_y</p:attrName>
                                        </p:attrNameLst>
                                      </p:cBhvr>
                                      <p:tavLst>
                                        <p:tav tm="0" fmla="#ppt_y-sin(pi*$)/9">
                                          <p:val>
                                            <p:fltVal val="0"/>
                                          </p:val>
                                        </p:tav>
                                        <p:tav tm="100000">
                                          <p:val>
                                            <p:fltVal val="1"/>
                                          </p:val>
                                        </p:tav>
                                      </p:tavLst>
                                    </p:anim>
                                    <p:anim calcmode="lin" valueType="num">
                                      <p:cBhvr>
                                        <p:cTn id="11" dur="830" tmFilter="0, 0; 0.125,0.2665; 0.25,0.4; 0.375,0.465; 0.5,0.5;  0.625,0.535; 0.75,0.6; 0.875,0.7335; 1,1">
                                          <p:stCondLst>
                                            <p:cond delay="3310"/>
                                          </p:stCondLst>
                                        </p:cTn>
                                        <p:tgtEl>
                                          <p:spTgt spid="8"/>
                                        </p:tgtEl>
                                        <p:attrNameLst>
                                          <p:attrName>ppt_y</p:attrName>
                                        </p:attrNameLst>
                                      </p:cBhvr>
                                      <p:tavLst>
                                        <p:tav tm="0" fmla="#ppt_y-sin(pi*$)/27">
                                          <p:val>
                                            <p:fltVal val="0"/>
                                          </p:val>
                                        </p:tav>
                                        <p:tav tm="100000">
                                          <p:val>
                                            <p:fltVal val="1"/>
                                          </p:val>
                                        </p:tav>
                                      </p:tavLst>
                                    </p:anim>
                                    <p:anim calcmode="lin" valueType="num">
                                      <p:cBhvr>
                                        <p:cTn id="12" dur="410" tmFilter="0, 0; 0.125,0.2665; 0.25,0.4; 0.375,0.465; 0.5,0.5;  0.625,0.535; 0.75,0.6; 0.875,0.7335; 1,1">
                                          <p:stCondLst>
                                            <p:cond delay="4140"/>
                                          </p:stCondLst>
                                        </p:cTn>
                                        <p:tgtEl>
                                          <p:spTgt spid="8"/>
                                        </p:tgtEl>
                                        <p:attrNameLst>
                                          <p:attrName>ppt_y</p:attrName>
                                        </p:attrNameLst>
                                      </p:cBhvr>
                                      <p:tavLst>
                                        <p:tav tm="0" fmla="#ppt_y-sin(pi*$)/81">
                                          <p:val>
                                            <p:fltVal val="0"/>
                                          </p:val>
                                        </p:tav>
                                        <p:tav tm="100000">
                                          <p:val>
                                            <p:fltVal val="1"/>
                                          </p:val>
                                        </p:tav>
                                      </p:tavLst>
                                    </p:anim>
                                    <p:animScale>
                                      <p:cBhvr>
                                        <p:cTn id="13" dur="65">
                                          <p:stCondLst>
                                            <p:cond delay="1625"/>
                                          </p:stCondLst>
                                        </p:cTn>
                                        <p:tgtEl>
                                          <p:spTgt spid="8"/>
                                        </p:tgtEl>
                                      </p:cBhvr>
                                      <p:to x="100000" y="60000"/>
                                    </p:animScale>
                                    <p:animScale>
                                      <p:cBhvr>
                                        <p:cTn id="14" dur="415" decel="50000">
                                          <p:stCondLst>
                                            <p:cond delay="1690"/>
                                          </p:stCondLst>
                                        </p:cTn>
                                        <p:tgtEl>
                                          <p:spTgt spid="8"/>
                                        </p:tgtEl>
                                      </p:cBhvr>
                                      <p:to x="100000" y="100000"/>
                                    </p:animScale>
                                    <p:animScale>
                                      <p:cBhvr>
                                        <p:cTn id="15" dur="65">
                                          <p:stCondLst>
                                            <p:cond delay="3280"/>
                                          </p:stCondLst>
                                        </p:cTn>
                                        <p:tgtEl>
                                          <p:spTgt spid="8"/>
                                        </p:tgtEl>
                                      </p:cBhvr>
                                      <p:to x="100000" y="80000"/>
                                    </p:animScale>
                                    <p:animScale>
                                      <p:cBhvr>
                                        <p:cTn id="16" dur="415" decel="50000">
                                          <p:stCondLst>
                                            <p:cond delay="3345"/>
                                          </p:stCondLst>
                                        </p:cTn>
                                        <p:tgtEl>
                                          <p:spTgt spid="8"/>
                                        </p:tgtEl>
                                      </p:cBhvr>
                                      <p:to x="100000" y="100000"/>
                                    </p:animScale>
                                    <p:animScale>
                                      <p:cBhvr>
                                        <p:cTn id="17" dur="65">
                                          <p:stCondLst>
                                            <p:cond delay="4105"/>
                                          </p:stCondLst>
                                        </p:cTn>
                                        <p:tgtEl>
                                          <p:spTgt spid="8"/>
                                        </p:tgtEl>
                                      </p:cBhvr>
                                      <p:to x="100000" y="90000"/>
                                    </p:animScale>
                                    <p:animScale>
                                      <p:cBhvr>
                                        <p:cTn id="18" dur="415" decel="50000">
                                          <p:stCondLst>
                                            <p:cond delay="4170"/>
                                          </p:stCondLst>
                                        </p:cTn>
                                        <p:tgtEl>
                                          <p:spTgt spid="8"/>
                                        </p:tgtEl>
                                      </p:cBhvr>
                                      <p:to x="100000" y="100000"/>
                                    </p:animScale>
                                    <p:animScale>
                                      <p:cBhvr>
                                        <p:cTn id="19" dur="65">
                                          <p:stCondLst>
                                            <p:cond delay="4520"/>
                                          </p:stCondLst>
                                        </p:cTn>
                                        <p:tgtEl>
                                          <p:spTgt spid="8"/>
                                        </p:tgtEl>
                                      </p:cBhvr>
                                      <p:to x="100000" y="95000"/>
                                    </p:animScale>
                                    <p:animScale>
                                      <p:cBhvr>
                                        <p:cTn id="20" dur="415" decel="50000">
                                          <p:stCondLst>
                                            <p:cond delay="4585"/>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5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75520" y="261128"/>
            <a:ext cx="4320000" cy="4320000"/>
          </a:xfrm>
          <a:prstGeom prst="rect">
            <a:avLst/>
          </a:prstGeom>
        </p:spPr>
      </p:pic>
      <p:sp>
        <p:nvSpPr>
          <p:cNvPr id="5" name="7 CuadroTexto"/>
          <p:cNvSpPr txBox="1"/>
          <p:nvPr/>
        </p:nvSpPr>
        <p:spPr>
          <a:xfrm>
            <a:off x="6240016" y="476673"/>
            <a:ext cx="3995133" cy="2585323"/>
          </a:xfrm>
          <a:prstGeom prst="rect">
            <a:avLst/>
          </a:prstGeom>
          <a:noFill/>
        </p:spPr>
        <p:txBody>
          <a:bodyPr wrap="none" rtlCol="0">
            <a:spAutoFit/>
          </a:bodyPr>
          <a:lstStyle/>
          <a:p>
            <a:r>
              <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Steve </a:t>
            </a:r>
            <a:r>
              <a:rPr lang="es-ES" sz="5400" b="1" dirty="0" err="1">
                <a:ln w="22225">
                  <a:solidFill>
                    <a:schemeClr val="accent2"/>
                  </a:solidFill>
                  <a:prstDash val="solid"/>
                </a:ln>
                <a:solidFill>
                  <a:schemeClr val="accent2">
                    <a:lumMod val="40000"/>
                    <a:lumOff val="60000"/>
                  </a:schemeClr>
                </a:solidFill>
              </a:rPr>
              <a:t>called</a:t>
            </a:r>
            <a:r>
              <a:rPr lang="es-ES" sz="5400" b="1" spc="50" dirty="0">
                <a:ln w="9525" cmpd="sng">
                  <a:solidFill>
                    <a:schemeClr val="accent1"/>
                  </a:solidFill>
                  <a:prstDash val="solid"/>
                </a:ln>
                <a:solidFill>
                  <a:srgbClr val="70AD47">
                    <a:tint val="1000"/>
                  </a:srgbClr>
                </a:solidFill>
                <a:effectLst>
                  <a:glow rad="38100">
                    <a:schemeClr val="accent1">
                      <a:alpha val="40000"/>
                    </a:schemeClr>
                  </a:glow>
                </a:effectLst>
              </a:rPr>
              <a:t> </a:t>
            </a:r>
            <a:endPar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a:p>
            <a:r>
              <a:rPr lang="es-ES" sz="54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his</a:t>
            </a:r>
            <a:r>
              <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54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mother</a:t>
            </a:r>
            <a:endPar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a:p>
            <a:r>
              <a:rPr lang="es-ES" sz="54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yesterday</a:t>
            </a:r>
            <a:r>
              <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t>
            </a:r>
            <a:endParaRPr lang="es-MX"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7 CuadroTexto"/>
          <p:cNvSpPr txBox="1"/>
          <p:nvPr/>
        </p:nvSpPr>
        <p:spPr>
          <a:xfrm>
            <a:off x="1118356" y="4725144"/>
            <a:ext cx="9577064" cy="1754326"/>
          </a:xfrm>
          <a:prstGeom prst="rect">
            <a:avLst/>
          </a:prstGeom>
          <a:noFill/>
        </p:spPr>
        <p:txBody>
          <a:bodyPr wrap="square" rtlCol="0">
            <a:spAutoFit/>
          </a:bodyPr>
          <a:lstStyle/>
          <a:p>
            <a:pPr algn="r"/>
            <a:r>
              <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Steve </a:t>
            </a:r>
            <a:r>
              <a:rPr lang="es-ES" sz="5400" b="1" dirty="0" err="1">
                <a:ln w="22225">
                  <a:solidFill>
                    <a:schemeClr val="accent2"/>
                  </a:solidFill>
                  <a:prstDash val="solid"/>
                </a:ln>
                <a:solidFill>
                  <a:schemeClr val="accent2">
                    <a:lumMod val="40000"/>
                    <a:lumOff val="60000"/>
                  </a:schemeClr>
                </a:solidFill>
              </a:rPr>
              <a:t>phoned</a:t>
            </a:r>
            <a:r>
              <a:rPr lang="es-ES" sz="5400" b="1" dirty="0">
                <a:ln w="22225">
                  <a:solidFill>
                    <a:schemeClr val="accent2"/>
                  </a:solidFill>
                  <a:prstDash val="solid"/>
                </a:ln>
                <a:solidFill>
                  <a:schemeClr val="accent2">
                    <a:lumMod val="40000"/>
                    <a:lumOff val="60000"/>
                  </a:schemeClr>
                </a:solidFill>
              </a:rPr>
              <a:t> </a:t>
            </a:r>
            <a:r>
              <a:rPr lang="es-ES" sz="54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his</a:t>
            </a:r>
            <a:r>
              <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54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mother</a:t>
            </a:r>
            <a:endPar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a:p>
            <a:pPr algn="r"/>
            <a:r>
              <a:rPr lang="es-ES" sz="54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yesterday</a:t>
            </a:r>
            <a:r>
              <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t>
            </a:r>
            <a:endParaRPr lang="es-MX"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2667096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147773" y="264363"/>
            <a:ext cx="7896457" cy="1015663"/>
          </a:xfrm>
          <a:prstGeom prst="rect">
            <a:avLst/>
          </a:prstGeom>
          <a:noFill/>
        </p:spPr>
        <p:txBody>
          <a:bodyPr wrap="none" rtlCol="0">
            <a:spAutoFit/>
          </a:bodyPr>
          <a:lstStyle/>
          <a:p>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Tania and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her</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friends</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4 CuadroTexto"/>
          <p:cNvSpPr txBox="1"/>
          <p:nvPr/>
        </p:nvSpPr>
        <p:spPr>
          <a:xfrm>
            <a:off x="3590636" y="5653698"/>
            <a:ext cx="5010731" cy="1015663"/>
          </a:xfrm>
          <a:prstGeom prst="rect">
            <a:avLst/>
          </a:prstGeom>
          <a:noFill/>
        </p:spPr>
        <p:txBody>
          <a:bodyPr wrap="none" rtlCol="0">
            <a:spAutoFit/>
          </a:bodyPr>
          <a:lstStyle/>
          <a:p>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last</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weekend</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83936" y="1269000"/>
            <a:ext cx="6024131" cy="4320000"/>
          </a:xfrm>
          <a:prstGeom prst="rect">
            <a:avLst/>
          </a:prstGeom>
        </p:spPr>
      </p:pic>
      <p:sp>
        <p:nvSpPr>
          <p:cNvPr id="6" name="5 CuadroTexto"/>
          <p:cNvSpPr txBox="1"/>
          <p:nvPr/>
        </p:nvSpPr>
        <p:spPr>
          <a:xfrm>
            <a:off x="2648069" y="4221089"/>
            <a:ext cx="6895862"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they</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2152586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957997" y="264363"/>
            <a:ext cx="2087431" cy="1015663"/>
          </a:xfrm>
          <a:prstGeom prst="rect">
            <a:avLst/>
          </a:prstGeom>
          <a:noFill/>
        </p:spPr>
        <p:txBody>
          <a:bodyPr wrap="none" rtlCol="0">
            <a:spAutoFit/>
          </a:bodyPr>
          <a:lstStyle/>
          <a:p>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Sofia</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4 CuadroTexto"/>
          <p:cNvSpPr txBox="1"/>
          <p:nvPr/>
        </p:nvSpPr>
        <p:spPr>
          <a:xfrm>
            <a:off x="4246776" y="5653698"/>
            <a:ext cx="3698448" cy="1015663"/>
          </a:xfrm>
          <a:prstGeom prst="rect">
            <a:avLst/>
          </a:prstGeom>
          <a:noFill/>
        </p:spPr>
        <p:txBody>
          <a:bodyPr wrap="none" rtlCol="0">
            <a:spAutoFit/>
          </a:bodyPr>
          <a:lstStyle/>
          <a:p>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last</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night</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56000" y="1269000"/>
            <a:ext cx="7680000" cy="4320000"/>
          </a:xfrm>
          <a:prstGeom prst="rect">
            <a:avLst/>
          </a:prstGeom>
        </p:spPr>
      </p:pic>
      <p:sp>
        <p:nvSpPr>
          <p:cNvPr id="8" name="7 CuadroTexto"/>
          <p:cNvSpPr txBox="1"/>
          <p:nvPr/>
        </p:nvSpPr>
        <p:spPr>
          <a:xfrm>
            <a:off x="2846554" y="4221089"/>
            <a:ext cx="6498895"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she</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294362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895192" y="264363"/>
            <a:ext cx="2401619" cy="1015663"/>
          </a:xfrm>
          <a:prstGeom prst="rect">
            <a:avLst/>
          </a:prstGeom>
          <a:noFill/>
        </p:spPr>
        <p:txBody>
          <a:bodyPr wrap="none" rtlCol="0">
            <a:spAutoFit/>
          </a:bodyPr>
          <a:lstStyle/>
          <a:p>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Andre</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4 CuadroTexto"/>
          <p:cNvSpPr txBox="1"/>
          <p:nvPr/>
        </p:nvSpPr>
        <p:spPr>
          <a:xfrm>
            <a:off x="4012739" y="5653698"/>
            <a:ext cx="4166525" cy="1015663"/>
          </a:xfrm>
          <a:prstGeom prst="rect">
            <a:avLst/>
          </a:prstGeom>
          <a:noFill/>
        </p:spPr>
        <p:txBody>
          <a:bodyPr wrap="none" rtlCol="0">
            <a:spAutoFit/>
          </a:bodyPr>
          <a:lstStyle/>
          <a:p>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last</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month</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72121" y="1269000"/>
            <a:ext cx="6447761" cy="4320000"/>
          </a:xfrm>
          <a:prstGeom prst="rect">
            <a:avLst/>
          </a:prstGeom>
        </p:spPr>
      </p:pic>
      <p:sp>
        <p:nvSpPr>
          <p:cNvPr id="7" name="6 CuadroTexto"/>
          <p:cNvSpPr txBox="1"/>
          <p:nvPr/>
        </p:nvSpPr>
        <p:spPr>
          <a:xfrm>
            <a:off x="3028495" y="4221089"/>
            <a:ext cx="6135013"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he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806201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160">
                                          <p:stCondLst>
                                            <p:cond delay="0"/>
                                          </p:stCondLst>
                                        </p:cTn>
                                        <p:tgtEl>
                                          <p:spTgt spid="7"/>
                                        </p:tgtEl>
                                      </p:cBhvr>
                                    </p:animEffect>
                                    <p:anim calcmode="lin" valueType="num">
                                      <p:cBhvr>
                                        <p:cTn id="8" dur="3644"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1328"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1328" tmFilter="0, 0; 0.125,0.2665; 0.25,0.4; 0.375,0.465; 0.5,0.5;  0.625,0.535; 0.75,0.6; 0.875,0.7335; 1,1">
                                          <p:stCondLst>
                                            <p:cond delay="1328"/>
                                          </p:stCondLst>
                                        </p:cTn>
                                        <p:tgtEl>
                                          <p:spTgt spid="7"/>
                                        </p:tgtEl>
                                        <p:attrNameLst>
                                          <p:attrName>ppt_y</p:attrName>
                                        </p:attrNameLst>
                                      </p:cBhvr>
                                      <p:tavLst>
                                        <p:tav tm="0" fmla="#ppt_y-sin(pi*$)/9">
                                          <p:val>
                                            <p:fltVal val="0"/>
                                          </p:val>
                                        </p:tav>
                                        <p:tav tm="100000">
                                          <p:val>
                                            <p:fltVal val="1"/>
                                          </p:val>
                                        </p:tav>
                                      </p:tavLst>
                                    </p:anim>
                                    <p:anim calcmode="lin" valueType="num">
                                      <p:cBhvr>
                                        <p:cTn id="11" dur="664" tmFilter="0, 0; 0.125,0.2665; 0.25,0.4; 0.375,0.465; 0.5,0.5;  0.625,0.535; 0.75,0.6; 0.875,0.7335; 1,1">
                                          <p:stCondLst>
                                            <p:cond delay="2648"/>
                                          </p:stCondLst>
                                        </p:cTn>
                                        <p:tgtEl>
                                          <p:spTgt spid="7"/>
                                        </p:tgtEl>
                                        <p:attrNameLst>
                                          <p:attrName>ppt_y</p:attrName>
                                        </p:attrNameLst>
                                      </p:cBhvr>
                                      <p:tavLst>
                                        <p:tav tm="0" fmla="#ppt_y-sin(pi*$)/27">
                                          <p:val>
                                            <p:fltVal val="0"/>
                                          </p:val>
                                        </p:tav>
                                        <p:tav tm="100000">
                                          <p:val>
                                            <p:fltVal val="1"/>
                                          </p:val>
                                        </p:tav>
                                      </p:tavLst>
                                    </p:anim>
                                    <p:anim calcmode="lin" valueType="num">
                                      <p:cBhvr>
                                        <p:cTn id="12" dur="328" tmFilter="0, 0; 0.125,0.2665; 0.25,0.4; 0.375,0.465; 0.5,0.5;  0.625,0.535; 0.75,0.6; 0.875,0.7335; 1,1">
                                          <p:stCondLst>
                                            <p:cond delay="3312"/>
                                          </p:stCondLst>
                                        </p:cTn>
                                        <p:tgtEl>
                                          <p:spTgt spid="7"/>
                                        </p:tgtEl>
                                        <p:attrNameLst>
                                          <p:attrName>ppt_y</p:attrName>
                                        </p:attrNameLst>
                                      </p:cBhvr>
                                      <p:tavLst>
                                        <p:tav tm="0" fmla="#ppt_y-sin(pi*$)/81">
                                          <p:val>
                                            <p:fltVal val="0"/>
                                          </p:val>
                                        </p:tav>
                                        <p:tav tm="100000">
                                          <p:val>
                                            <p:fltVal val="1"/>
                                          </p:val>
                                        </p:tav>
                                      </p:tavLst>
                                    </p:anim>
                                    <p:animScale>
                                      <p:cBhvr>
                                        <p:cTn id="13" dur="52">
                                          <p:stCondLst>
                                            <p:cond delay="1300"/>
                                          </p:stCondLst>
                                        </p:cTn>
                                        <p:tgtEl>
                                          <p:spTgt spid="7"/>
                                        </p:tgtEl>
                                      </p:cBhvr>
                                      <p:to x="100000" y="60000"/>
                                    </p:animScale>
                                    <p:animScale>
                                      <p:cBhvr>
                                        <p:cTn id="14" dur="332" decel="50000">
                                          <p:stCondLst>
                                            <p:cond delay="1352"/>
                                          </p:stCondLst>
                                        </p:cTn>
                                        <p:tgtEl>
                                          <p:spTgt spid="7"/>
                                        </p:tgtEl>
                                      </p:cBhvr>
                                      <p:to x="100000" y="100000"/>
                                    </p:animScale>
                                    <p:animScale>
                                      <p:cBhvr>
                                        <p:cTn id="15" dur="52">
                                          <p:stCondLst>
                                            <p:cond delay="2624"/>
                                          </p:stCondLst>
                                        </p:cTn>
                                        <p:tgtEl>
                                          <p:spTgt spid="7"/>
                                        </p:tgtEl>
                                      </p:cBhvr>
                                      <p:to x="100000" y="80000"/>
                                    </p:animScale>
                                    <p:animScale>
                                      <p:cBhvr>
                                        <p:cTn id="16" dur="332" decel="50000">
                                          <p:stCondLst>
                                            <p:cond delay="2676"/>
                                          </p:stCondLst>
                                        </p:cTn>
                                        <p:tgtEl>
                                          <p:spTgt spid="7"/>
                                        </p:tgtEl>
                                      </p:cBhvr>
                                      <p:to x="100000" y="100000"/>
                                    </p:animScale>
                                    <p:animScale>
                                      <p:cBhvr>
                                        <p:cTn id="17" dur="52">
                                          <p:stCondLst>
                                            <p:cond delay="3284"/>
                                          </p:stCondLst>
                                        </p:cTn>
                                        <p:tgtEl>
                                          <p:spTgt spid="7"/>
                                        </p:tgtEl>
                                      </p:cBhvr>
                                      <p:to x="100000" y="90000"/>
                                    </p:animScale>
                                    <p:animScale>
                                      <p:cBhvr>
                                        <p:cTn id="18" dur="332" decel="50000">
                                          <p:stCondLst>
                                            <p:cond delay="3336"/>
                                          </p:stCondLst>
                                        </p:cTn>
                                        <p:tgtEl>
                                          <p:spTgt spid="7"/>
                                        </p:tgtEl>
                                      </p:cBhvr>
                                      <p:to x="100000" y="100000"/>
                                    </p:animScale>
                                    <p:animScale>
                                      <p:cBhvr>
                                        <p:cTn id="19" dur="52">
                                          <p:stCondLst>
                                            <p:cond delay="3616"/>
                                          </p:stCondLst>
                                        </p:cTn>
                                        <p:tgtEl>
                                          <p:spTgt spid="7"/>
                                        </p:tgtEl>
                                      </p:cBhvr>
                                      <p:to x="100000" y="95000"/>
                                    </p:animScale>
                                    <p:animScale>
                                      <p:cBhvr>
                                        <p:cTn id="20" dur="332" decel="50000">
                                          <p:stCondLst>
                                            <p:cond delay="3668"/>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CAN &amp; </a:t>
            </a:r>
            <a:r>
              <a:rPr lang="es-MX" dirty="0" err="1" smtClean="0"/>
              <a:t>COULD</a:t>
            </a:r>
            <a:endParaRPr lang="es-MX" dirty="0"/>
          </a:p>
        </p:txBody>
      </p:sp>
      <p:sp>
        <p:nvSpPr>
          <p:cNvPr id="3" name="Subtítulo 2"/>
          <p:cNvSpPr>
            <a:spLocks noGrp="1"/>
          </p:cNvSpPr>
          <p:nvPr>
            <p:ph type="subTitle" idx="1"/>
          </p:nvPr>
        </p:nvSpPr>
        <p:spPr/>
        <p:txBody>
          <a:bodyPr/>
          <a:lstStyle/>
          <a:p>
            <a:r>
              <a:rPr lang="es-MX" dirty="0" err="1" smtClean="0"/>
              <a:t>Abilities</a:t>
            </a:r>
            <a:r>
              <a:rPr lang="es-MX" dirty="0" smtClean="0"/>
              <a:t> in </a:t>
            </a:r>
            <a:r>
              <a:rPr lang="es-MX" dirty="0" err="1" smtClean="0"/>
              <a:t>the</a:t>
            </a:r>
            <a:r>
              <a:rPr lang="es-MX" dirty="0" smtClean="0"/>
              <a:t> </a:t>
            </a:r>
            <a:r>
              <a:rPr lang="es-MX" dirty="0" err="1" smtClean="0"/>
              <a:t>past</a:t>
            </a:r>
            <a:endParaRPr lang="es-MX" dirty="0"/>
          </a:p>
        </p:txBody>
      </p:sp>
      <p:pic>
        <p:nvPicPr>
          <p:cNvPr id="4" name="Imagen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0574" y="384029"/>
            <a:ext cx="2889517" cy="1800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Imagen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10999" y="384029"/>
            <a:ext cx="2700000" cy="1800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8" name="Imagen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0574" y="4407735"/>
            <a:ext cx="2889517" cy="1800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9" name="Imagen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47472" y="4407735"/>
            <a:ext cx="2663527" cy="1800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Redondear rectángulo de esquina diagonal 5">
            <a:hlinkClick r:id="rId6" action="ppaction://hlinksldjump"/>
          </p:cNvPr>
          <p:cNvSpPr/>
          <p:nvPr/>
        </p:nvSpPr>
        <p:spPr>
          <a:xfrm>
            <a:off x="32452" y="6299113"/>
            <a:ext cx="1129553" cy="513740"/>
          </a:xfrm>
          <a:prstGeom prst="round2Diag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dirty="0" smtClean="0"/>
              <a:t>Regresar</a:t>
            </a:r>
            <a:endParaRPr lang="es-MX" dirty="0"/>
          </a:p>
        </p:txBody>
      </p:sp>
    </p:spTree>
    <p:extLst>
      <p:ext uri="{BB962C8B-B14F-4D97-AF65-F5344CB8AC3E}">
        <p14:creationId xmlns:p14="http://schemas.microsoft.com/office/powerpoint/2010/main" val="353325927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3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3500"/>
                            </p:stCondLst>
                            <p:childTnLst>
                              <p:par>
                                <p:cTn id="17" presetID="53" presetClass="entr" presetSubtype="16"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4000"/>
                            </p:stCondLst>
                            <p:childTnLst>
                              <p:par>
                                <p:cTn id="23" presetID="53" presetClass="entr" presetSubtype="16"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065364" y="264363"/>
            <a:ext cx="6061275" cy="1015663"/>
          </a:xfrm>
          <a:prstGeom prst="rect">
            <a:avLst/>
          </a:prstGeom>
          <a:noFill/>
        </p:spPr>
        <p:txBody>
          <a:bodyPr wrap="none" rtlCol="0">
            <a:spAutoFit/>
          </a:bodyPr>
          <a:lstStyle/>
          <a:p>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My</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friends</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and I</a:t>
            </a:r>
          </a:p>
        </p:txBody>
      </p:sp>
      <p:sp>
        <p:nvSpPr>
          <p:cNvPr id="5" name="4 CuadroTexto"/>
          <p:cNvSpPr txBox="1"/>
          <p:nvPr/>
        </p:nvSpPr>
        <p:spPr>
          <a:xfrm>
            <a:off x="3280165" y="5653698"/>
            <a:ext cx="5631670" cy="1015663"/>
          </a:xfrm>
          <a:prstGeom prst="rect">
            <a:avLst/>
          </a:prstGeom>
          <a:noFill/>
        </p:spPr>
        <p:txBody>
          <a:bodyPr wrap="none" rtlCol="0">
            <a:spAutoFit/>
          </a:bodyPr>
          <a:lstStyle/>
          <a:p>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two</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weeks</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ago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40000" y="1269000"/>
            <a:ext cx="6912000" cy="4320000"/>
          </a:xfrm>
          <a:prstGeom prst="rect">
            <a:avLst/>
          </a:prstGeom>
        </p:spPr>
      </p:pic>
      <p:sp>
        <p:nvSpPr>
          <p:cNvPr id="7" name="6 CuadroTexto"/>
          <p:cNvSpPr txBox="1"/>
          <p:nvPr/>
        </p:nvSpPr>
        <p:spPr>
          <a:xfrm>
            <a:off x="2955557" y="4221089"/>
            <a:ext cx="6280887"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we</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553845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957996" y="264363"/>
            <a:ext cx="2276008" cy="1015663"/>
          </a:xfrm>
          <a:prstGeom prst="rect">
            <a:avLst/>
          </a:prstGeom>
          <a:noFill/>
        </p:spPr>
        <p:txBody>
          <a:bodyPr wrap="none" rtlCol="0">
            <a:spAutoFit/>
          </a:bodyPr>
          <a:lstStyle/>
          <a:p>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Steve</a:t>
            </a:r>
          </a:p>
        </p:txBody>
      </p:sp>
      <p:sp>
        <p:nvSpPr>
          <p:cNvPr id="5" name="4 CuadroTexto"/>
          <p:cNvSpPr txBox="1"/>
          <p:nvPr/>
        </p:nvSpPr>
        <p:spPr>
          <a:xfrm>
            <a:off x="3744234" y="5653698"/>
            <a:ext cx="4703532" cy="1015663"/>
          </a:xfrm>
          <a:prstGeom prst="rect">
            <a:avLst/>
          </a:prstGeom>
          <a:noFill/>
        </p:spPr>
        <p:txBody>
          <a:bodyPr wrap="none" rtlCol="0">
            <a:spAutoFit/>
          </a:bodyPr>
          <a:lstStyle/>
          <a:p>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last</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monday</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43867" y="1269000"/>
            <a:ext cx="6504269" cy="4320000"/>
          </a:xfrm>
          <a:prstGeom prst="rect">
            <a:avLst/>
          </a:prstGeom>
        </p:spPr>
      </p:pic>
      <p:sp>
        <p:nvSpPr>
          <p:cNvPr id="7" name="6 CuadroTexto"/>
          <p:cNvSpPr txBox="1"/>
          <p:nvPr/>
        </p:nvSpPr>
        <p:spPr>
          <a:xfrm>
            <a:off x="3028495" y="4221089"/>
            <a:ext cx="6135013"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he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3815910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450">
                                          <p:stCondLst>
                                            <p:cond delay="0"/>
                                          </p:stCondLst>
                                        </p:cTn>
                                        <p:tgtEl>
                                          <p:spTgt spid="7"/>
                                        </p:tgtEl>
                                      </p:cBhvr>
                                    </p:animEffect>
                                    <p:anim calcmode="lin" valueType="num">
                                      <p:cBhvr>
                                        <p:cTn id="8" dur="4555"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1660"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1660" tmFilter="0, 0; 0.125,0.2665; 0.25,0.4; 0.375,0.465; 0.5,0.5;  0.625,0.535; 0.75,0.6; 0.875,0.7335; 1,1">
                                          <p:stCondLst>
                                            <p:cond delay="1660"/>
                                          </p:stCondLst>
                                        </p:cTn>
                                        <p:tgtEl>
                                          <p:spTgt spid="7"/>
                                        </p:tgtEl>
                                        <p:attrNameLst>
                                          <p:attrName>ppt_y</p:attrName>
                                        </p:attrNameLst>
                                      </p:cBhvr>
                                      <p:tavLst>
                                        <p:tav tm="0" fmla="#ppt_y-sin(pi*$)/9">
                                          <p:val>
                                            <p:fltVal val="0"/>
                                          </p:val>
                                        </p:tav>
                                        <p:tav tm="100000">
                                          <p:val>
                                            <p:fltVal val="1"/>
                                          </p:val>
                                        </p:tav>
                                      </p:tavLst>
                                    </p:anim>
                                    <p:anim calcmode="lin" valueType="num">
                                      <p:cBhvr>
                                        <p:cTn id="11" dur="830" tmFilter="0, 0; 0.125,0.2665; 0.25,0.4; 0.375,0.465; 0.5,0.5;  0.625,0.535; 0.75,0.6; 0.875,0.7335; 1,1">
                                          <p:stCondLst>
                                            <p:cond delay="3310"/>
                                          </p:stCondLst>
                                        </p:cTn>
                                        <p:tgtEl>
                                          <p:spTgt spid="7"/>
                                        </p:tgtEl>
                                        <p:attrNameLst>
                                          <p:attrName>ppt_y</p:attrName>
                                        </p:attrNameLst>
                                      </p:cBhvr>
                                      <p:tavLst>
                                        <p:tav tm="0" fmla="#ppt_y-sin(pi*$)/27">
                                          <p:val>
                                            <p:fltVal val="0"/>
                                          </p:val>
                                        </p:tav>
                                        <p:tav tm="100000">
                                          <p:val>
                                            <p:fltVal val="1"/>
                                          </p:val>
                                        </p:tav>
                                      </p:tavLst>
                                    </p:anim>
                                    <p:anim calcmode="lin" valueType="num">
                                      <p:cBhvr>
                                        <p:cTn id="12" dur="410" tmFilter="0, 0; 0.125,0.2665; 0.25,0.4; 0.375,0.465; 0.5,0.5;  0.625,0.535; 0.75,0.6; 0.875,0.7335; 1,1">
                                          <p:stCondLst>
                                            <p:cond delay="4140"/>
                                          </p:stCondLst>
                                        </p:cTn>
                                        <p:tgtEl>
                                          <p:spTgt spid="7"/>
                                        </p:tgtEl>
                                        <p:attrNameLst>
                                          <p:attrName>ppt_y</p:attrName>
                                        </p:attrNameLst>
                                      </p:cBhvr>
                                      <p:tavLst>
                                        <p:tav tm="0" fmla="#ppt_y-sin(pi*$)/81">
                                          <p:val>
                                            <p:fltVal val="0"/>
                                          </p:val>
                                        </p:tav>
                                        <p:tav tm="100000">
                                          <p:val>
                                            <p:fltVal val="1"/>
                                          </p:val>
                                        </p:tav>
                                      </p:tavLst>
                                    </p:anim>
                                    <p:animScale>
                                      <p:cBhvr>
                                        <p:cTn id="13" dur="65">
                                          <p:stCondLst>
                                            <p:cond delay="1625"/>
                                          </p:stCondLst>
                                        </p:cTn>
                                        <p:tgtEl>
                                          <p:spTgt spid="7"/>
                                        </p:tgtEl>
                                      </p:cBhvr>
                                      <p:to x="100000" y="60000"/>
                                    </p:animScale>
                                    <p:animScale>
                                      <p:cBhvr>
                                        <p:cTn id="14" dur="415" decel="50000">
                                          <p:stCondLst>
                                            <p:cond delay="1690"/>
                                          </p:stCondLst>
                                        </p:cTn>
                                        <p:tgtEl>
                                          <p:spTgt spid="7"/>
                                        </p:tgtEl>
                                      </p:cBhvr>
                                      <p:to x="100000" y="100000"/>
                                    </p:animScale>
                                    <p:animScale>
                                      <p:cBhvr>
                                        <p:cTn id="15" dur="65">
                                          <p:stCondLst>
                                            <p:cond delay="3280"/>
                                          </p:stCondLst>
                                        </p:cTn>
                                        <p:tgtEl>
                                          <p:spTgt spid="7"/>
                                        </p:tgtEl>
                                      </p:cBhvr>
                                      <p:to x="100000" y="80000"/>
                                    </p:animScale>
                                    <p:animScale>
                                      <p:cBhvr>
                                        <p:cTn id="16" dur="415" decel="50000">
                                          <p:stCondLst>
                                            <p:cond delay="3345"/>
                                          </p:stCondLst>
                                        </p:cTn>
                                        <p:tgtEl>
                                          <p:spTgt spid="7"/>
                                        </p:tgtEl>
                                      </p:cBhvr>
                                      <p:to x="100000" y="100000"/>
                                    </p:animScale>
                                    <p:animScale>
                                      <p:cBhvr>
                                        <p:cTn id="17" dur="65">
                                          <p:stCondLst>
                                            <p:cond delay="4105"/>
                                          </p:stCondLst>
                                        </p:cTn>
                                        <p:tgtEl>
                                          <p:spTgt spid="7"/>
                                        </p:tgtEl>
                                      </p:cBhvr>
                                      <p:to x="100000" y="90000"/>
                                    </p:animScale>
                                    <p:animScale>
                                      <p:cBhvr>
                                        <p:cTn id="18" dur="415" decel="50000">
                                          <p:stCondLst>
                                            <p:cond delay="4170"/>
                                          </p:stCondLst>
                                        </p:cTn>
                                        <p:tgtEl>
                                          <p:spTgt spid="7"/>
                                        </p:tgtEl>
                                      </p:cBhvr>
                                      <p:to x="100000" y="100000"/>
                                    </p:animScale>
                                    <p:animScale>
                                      <p:cBhvr>
                                        <p:cTn id="19" dur="65">
                                          <p:stCondLst>
                                            <p:cond delay="4520"/>
                                          </p:stCondLst>
                                        </p:cTn>
                                        <p:tgtEl>
                                          <p:spTgt spid="7"/>
                                        </p:tgtEl>
                                      </p:cBhvr>
                                      <p:to x="100000" y="95000"/>
                                    </p:animScale>
                                    <p:animScale>
                                      <p:cBhvr>
                                        <p:cTn id="20" dur="415" decel="50000">
                                          <p:stCondLst>
                                            <p:cond delay="4585"/>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192275" y="264363"/>
            <a:ext cx="3807453" cy="1015663"/>
          </a:xfrm>
          <a:prstGeom prst="rect">
            <a:avLst/>
          </a:prstGeom>
          <a:noFill/>
        </p:spPr>
        <p:txBody>
          <a:bodyPr wrap="none" rtlCol="0">
            <a:spAutoFit/>
          </a:bodyPr>
          <a:lstStyle/>
          <a:p>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My</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family</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4 CuadroTexto"/>
          <p:cNvSpPr txBox="1"/>
          <p:nvPr/>
        </p:nvSpPr>
        <p:spPr>
          <a:xfrm>
            <a:off x="4184259" y="5653698"/>
            <a:ext cx="3698448" cy="1015663"/>
          </a:xfrm>
          <a:prstGeom prst="rect">
            <a:avLst/>
          </a:prstGeom>
          <a:noFill/>
        </p:spPr>
        <p:txBody>
          <a:bodyPr wrap="none" rtlCol="0">
            <a:spAutoFit/>
          </a:bodyPr>
          <a:lstStyle/>
          <a:p>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last</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night</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47234" y="1269000"/>
            <a:ext cx="6297535" cy="4320000"/>
          </a:xfrm>
          <a:prstGeom prst="rect">
            <a:avLst/>
          </a:prstGeom>
        </p:spPr>
      </p:pic>
      <p:sp>
        <p:nvSpPr>
          <p:cNvPr id="7" name="6 CuadroTexto"/>
          <p:cNvSpPr txBox="1"/>
          <p:nvPr/>
        </p:nvSpPr>
        <p:spPr>
          <a:xfrm>
            <a:off x="2648069" y="4221089"/>
            <a:ext cx="6895862"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they</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643795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450">
                                          <p:stCondLst>
                                            <p:cond delay="0"/>
                                          </p:stCondLst>
                                        </p:cTn>
                                        <p:tgtEl>
                                          <p:spTgt spid="7"/>
                                        </p:tgtEl>
                                      </p:cBhvr>
                                    </p:animEffect>
                                    <p:anim calcmode="lin" valueType="num">
                                      <p:cBhvr>
                                        <p:cTn id="8" dur="4555"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1660"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1660" tmFilter="0, 0; 0.125,0.2665; 0.25,0.4; 0.375,0.465; 0.5,0.5;  0.625,0.535; 0.75,0.6; 0.875,0.7335; 1,1">
                                          <p:stCondLst>
                                            <p:cond delay="1660"/>
                                          </p:stCondLst>
                                        </p:cTn>
                                        <p:tgtEl>
                                          <p:spTgt spid="7"/>
                                        </p:tgtEl>
                                        <p:attrNameLst>
                                          <p:attrName>ppt_y</p:attrName>
                                        </p:attrNameLst>
                                      </p:cBhvr>
                                      <p:tavLst>
                                        <p:tav tm="0" fmla="#ppt_y-sin(pi*$)/9">
                                          <p:val>
                                            <p:fltVal val="0"/>
                                          </p:val>
                                        </p:tav>
                                        <p:tav tm="100000">
                                          <p:val>
                                            <p:fltVal val="1"/>
                                          </p:val>
                                        </p:tav>
                                      </p:tavLst>
                                    </p:anim>
                                    <p:anim calcmode="lin" valueType="num">
                                      <p:cBhvr>
                                        <p:cTn id="11" dur="830" tmFilter="0, 0; 0.125,0.2665; 0.25,0.4; 0.375,0.465; 0.5,0.5;  0.625,0.535; 0.75,0.6; 0.875,0.7335; 1,1">
                                          <p:stCondLst>
                                            <p:cond delay="3310"/>
                                          </p:stCondLst>
                                        </p:cTn>
                                        <p:tgtEl>
                                          <p:spTgt spid="7"/>
                                        </p:tgtEl>
                                        <p:attrNameLst>
                                          <p:attrName>ppt_y</p:attrName>
                                        </p:attrNameLst>
                                      </p:cBhvr>
                                      <p:tavLst>
                                        <p:tav tm="0" fmla="#ppt_y-sin(pi*$)/27">
                                          <p:val>
                                            <p:fltVal val="0"/>
                                          </p:val>
                                        </p:tav>
                                        <p:tav tm="100000">
                                          <p:val>
                                            <p:fltVal val="1"/>
                                          </p:val>
                                        </p:tav>
                                      </p:tavLst>
                                    </p:anim>
                                    <p:anim calcmode="lin" valueType="num">
                                      <p:cBhvr>
                                        <p:cTn id="12" dur="410" tmFilter="0, 0; 0.125,0.2665; 0.25,0.4; 0.375,0.465; 0.5,0.5;  0.625,0.535; 0.75,0.6; 0.875,0.7335; 1,1">
                                          <p:stCondLst>
                                            <p:cond delay="4140"/>
                                          </p:stCondLst>
                                        </p:cTn>
                                        <p:tgtEl>
                                          <p:spTgt spid="7"/>
                                        </p:tgtEl>
                                        <p:attrNameLst>
                                          <p:attrName>ppt_y</p:attrName>
                                        </p:attrNameLst>
                                      </p:cBhvr>
                                      <p:tavLst>
                                        <p:tav tm="0" fmla="#ppt_y-sin(pi*$)/81">
                                          <p:val>
                                            <p:fltVal val="0"/>
                                          </p:val>
                                        </p:tav>
                                        <p:tav tm="100000">
                                          <p:val>
                                            <p:fltVal val="1"/>
                                          </p:val>
                                        </p:tav>
                                      </p:tavLst>
                                    </p:anim>
                                    <p:animScale>
                                      <p:cBhvr>
                                        <p:cTn id="13" dur="65">
                                          <p:stCondLst>
                                            <p:cond delay="1625"/>
                                          </p:stCondLst>
                                        </p:cTn>
                                        <p:tgtEl>
                                          <p:spTgt spid="7"/>
                                        </p:tgtEl>
                                      </p:cBhvr>
                                      <p:to x="100000" y="60000"/>
                                    </p:animScale>
                                    <p:animScale>
                                      <p:cBhvr>
                                        <p:cTn id="14" dur="415" decel="50000">
                                          <p:stCondLst>
                                            <p:cond delay="1690"/>
                                          </p:stCondLst>
                                        </p:cTn>
                                        <p:tgtEl>
                                          <p:spTgt spid="7"/>
                                        </p:tgtEl>
                                      </p:cBhvr>
                                      <p:to x="100000" y="100000"/>
                                    </p:animScale>
                                    <p:animScale>
                                      <p:cBhvr>
                                        <p:cTn id="15" dur="65">
                                          <p:stCondLst>
                                            <p:cond delay="3280"/>
                                          </p:stCondLst>
                                        </p:cTn>
                                        <p:tgtEl>
                                          <p:spTgt spid="7"/>
                                        </p:tgtEl>
                                      </p:cBhvr>
                                      <p:to x="100000" y="80000"/>
                                    </p:animScale>
                                    <p:animScale>
                                      <p:cBhvr>
                                        <p:cTn id="16" dur="415" decel="50000">
                                          <p:stCondLst>
                                            <p:cond delay="3345"/>
                                          </p:stCondLst>
                                        </p:cTn>
                                        <p:tgtEl>
                                          <p:spTgt spid="7"/>
                                        </p:tgtEl>
                                      </p:cBhvr>
                                      <p:to x="100000" y="100000"/>
                                    </p:animScale>
                                    <p:animScale>
                                      <p:cBhvr>
                                        <p:cTn id="17" dur="65">
                                          <p:stCondLst>
                                            <p:cond delay="4105"/>
                                          </p:stCondLst>
                                        </p:cTn>
                                        <p:tgtEl>
                                          <p:spTgt spid="7"/>
                                        </p:tgtEl>
                                      </p:cBhvr>
                                      <p:to x="100000" y="90000"/>
                                    </p:animScale>
                                    <p:animScale>
                                      <p:cBhvr>
                                        <p:cTn id="18" dur="415" decel="50000">
                                          <p:stCondLst>
                                            <p:cond delay="4170"/>
                                          </p:stCondLst>
                                        </p:cTn>
                                        <p:tgtEl>
                                          <p:spTgt spid="7"/>
                                        </p:tgtEl>
                                      </p:cBhvr>
                                      <p:to x="100000" y="100000"/>
                                    </p:animScale>
                                    <p:animScale>
                                      <p:cBhvr>
                                        <p:cTn id="19" dur="65">
                                          <p:stCondLst>
                                            <p:cond delay="4520"/>
                                          </p:stCondLst>
                                        </p:cTn>
                                        <p:tgtEl>
                                          <p:spTgt spid="7"/>
                                        </p:tgtEl>
                                      </p:cBhvr>
                                      <p:to x="100000" y="95000"/>
                                    </p:animScale>
                                    <p:animScale>
                                      <p:cBhvr>
                                        <p:cTn id="20" dur="415" decel="50000">
                                          <p:stCondLst>
                                            <p:cond delay="4585"/>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056048" y="264363"/>
            <a:ext cx="8079904" cy="1015663"/>
          </a:xfrm>
          <a:prstGeom prst="rect">
            <a:avLst/>
          </a:prstGeom>
          <a:noFill/>
        </p:spPr>
        <p:txBody>
          <a:bodyPr wrap="none" rtlCol="0">
            <a:spAutoFit/>
          </a:bodyPr>
          <a:lstStyle/>
          <a:p>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Karla,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Maria</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and Sara</a:t>
            </a:r>
          </a:p>
        </p:txBody>
      </p:sp>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50732" y="1269000"/>
            <a:ext cx="6490536" cy="4320000"/>
          </a:xfrm>
          <a:prstGeom prst="rect">
            <a:avLst/>
          </a:prstGeom>
        </p:spPr>
      </p:pic>
      <p:sp>
        <p:nvSpPr>
          <p:cNvPr id="6" name="5 CuadroTexto"/>
          <p:cNvSpPr txBox="1"/>
          <p:nvPr/>
        </p:nvSpPr>
        <p:spPr>
          <a:xfrm>
            <a:off x="3486152" y="5653698"/>
            <a:ext cx="5219699" cy="1015663"/>
          </a:xfrm>
          <a:prstGeom prst="rect">
            <a:avLst/>
          </a:prstGeom>
          <a:noFill/>
        </p:spPr>
        <p:txBody>
          <a:bodyPr wrap="none" rtlCol="0">
            <a:spAutoFit/>
          </a:bodyPr>
          <a:lstStyle/>
          <a:p>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one</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week</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ago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8" name="7 CuadroTexto"/>
          <p:cNvSpPr txBox="1"/>
          <p:nvPr/>
        </p:nvSpPr>
        <p:spPr>
          <a:xfrm>
            <a:off x="2648069" y="4221089"/>
            <a:ext cx="6895862"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they</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262656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1450">
                                          <p:stCondLst>
                                            <p:cond delay="0"/>
                                          </p:stCondLst>
                                        </p:cTn>
                                        <p:tgtEl>
                                          <p:spTgt spid="8"/>
                                        </p:tgtEl>
                                      </p:cBhvr>
                                    </p:animEffect>
                                    <p:anim calcmode="lin" valueType="num">
                                      <p:cBhvr>
                                        <p:cTn id="8" dur="4555"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1660"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1660" tmFilter="0, 0; 0.125,0.2665; 0.25,0.4; 0.375,0.465; 0.5,0.5;  0.625,0.535; 0.75,0.6; 0.875,0.7335; 1,1">
                                          <p:stCondLst>
                                            <p:cond delay="1660"/>
                                          </p:stCondLst>
                                        </p:cTn>
                                        <p:tgtEl>
                                          <p:spTgt spid="8"/>
                                        </p:tgtEl>
                                        <p:attrNameLst>
                                          <p:attrName>ppt_y</p:attrName>
                                        </p:attrNameLst>
                                      </p:cBhvr>
                                      <p:tavLst>
                                        <p:tav tm="0" fmla="#ppt_y-sin(pi*$)/9">
                                          <p:val>
                                            <p:fltVal val="0"/>
                                          </p:val>
                                        </p:tav>
                                        <p:tav tm="100000">
                                          <p:val>
                                            <p:fltVal val="1"/>
                                          </p:val>
                                        </p:tav>
                                      </p:tavLst>
                                    </p:anim>
                                    <p:anim calcmode="lin" valueType="num">
                                      <p:cBhvr>
                                        <p:cTn id="11" dur="830" tmFilter="0, 0; 0.125,0.2665; 0.25,0.4; 0.375,0.465; 0.5,0.5;  0.625,0.535; 0.75,0.6; 0.875,0.7335; 1,1">
                                          <p:stCondLst>
                                            <p:cond delay="3310"/>
                                          </p:stCondLst>
                                        </p:cTn>
                                        <p:tgtEl>
                                          <p:spTgt spid="8"/>
                                        </p:tgtEl>
                                        <p:attrNameLst>
                                          <p:attrName>ppt_y</p:attrName>
                                        </p:attrNameLst>
                                      </p:cBhvr>
                                      <p:tavLst>
                                        <p:tav tm="0" fmla="#ppt_y-sin(pi*$)/27">
                                          <p:val>
                                            <p:fltVal val="0"/>
                                          </p:val>
                                        </p:tav>
                                        <p:tav tm="100000">
                                          <p:val>
                                            <p:fltVal val="1"/>
                                          </p:val>
                                        </p:tav>
                                      </p:tavLst>
                                    </p:anim>
                                    <p:anim calcmode="lin" valueType="num">
                                      <p:cBhvr>
                                        <p:cTn id="12" dur="410" tmFilter="0, 0; 0.125,0.2665; 0.25,0.4; 0.375,0.465; 0.5,0.5;  0.625,0.535; 0.75,0.6; 0.875,0.7335; 1,1">
                                          <p:stCondLst>
                                            <p:cond delay="4140"/>
                                          </p:stCondLst>
                                        </p:cTn>
                                        <p:tgtEl>
                                          <p:spTgt spid="8"/>
                                        </p:tgtEl>
                                        <p:attrNameLst>
                                          <p:attrName>ppt_y</p:attrName>
                                        </p:attrNameLst>
                                      </p:cBhvr>
                                      <p:tavLst>
                                        <p:tav tm="0" fmla="#ppt_y-sin(pi*$)/81">
                                          <p:val>
                                            <p:fltVal val="0"/>
                                          </p:val>
                                        </p:tav>
                                        <p:tav tm="100000">
                                          <p:val>
                                            <p:fltVal val="1"/>
                                          </p:val>
                                        </p:tav>
                                      </p:tavLst>
                                    </p:anim>
                                    <p:animScale>
                                      <p:cBhvr>
                                        <p:cTn id="13" dur="65">
                                          <p:stCondLst>
                                            <p:cond delay="1625"/>
                                          </p:stCondLst>
                                        </p:cTn>
                                        <p:tgtEl>
                                          <p:spTgt spid="8"/>
                                        </p:tgtEl>
                                      </p:cBhvr>
                                      <p:to x="100000" y="60000"/>
                                    </p:animScale>
                                    <p:animScale>
                                      <p:cBhvr>
                                        <p:cTn id="14" dur="415" decel="50000">
                                          <p:stCondLst>
                                            <p:cond delay="1690"/>
                                          </p:stCondLst>
                                        </p:cTn>
                                        <p:tgtEl>
                                          <p:spTgt spid="8"/>
                                        </p:tgtEl>
                                      </p:cBhvr>
                                      <p:to x="100000" y="100000"/>
                                    </p:animScale>
                                    <p:animScale>
                                      <p:cBhvr>
                                        <p:cTn id="15" dur="65">
                                          <p:stCondLst>
                                            <p:cond delay="3280"/>
                                          </p:stCondLst>
                                        </p:cTn>
                                        <p:tgtEl>
                                          <p:spTgt spid="8"/>
                                        </p:tgtEl>
                                      </p:cBhvr>
                                      <p:to x="100000" y="80000"/>
                                    </p:animScale>
                                    <p:animScale>
                                      <p:cBhvr>
                                        <p:cTn id="16" dur="415" decel="50000">
                                          <p:stCondLst>
                                            <p:cond delay="3345"/>
                                          </p:stCondLst>
                                        </p:cTn>
                                        <p:tgtEl>
                                          <p:spTgt spid="8"/>
                                        </p:tgtEl>
                                      </p:cBhvr>
                                      <p:to x="100000" y="100000"/>
                                    </p:animScale>
                                    <p:animScale>
                                      <p:cBhvr>
                                        <p:cTn id="17" dur="65">
                                          <p:stCondLst>
                                            <p:cond delay="4105"/>
                                          </p:stCondLst>
                                        </p:cTn>
                                        <p:tgtEl>
                                          <p:spTgt spid="8"/>
                                        </p:tgtEl>
                                      </p:cBhvr>
                                      <p:to x="100000" y="90000"/>
                                    </p:animScale>
                                    <p:animScale>
                                      <p:cBhvr>
                                        <p:cTn id="18" dur="415" decel="50000">
                                          <p:stCondLst>
                                            <p:cond delay="4170"/>
                                          </p:stCondLst>
                                        </p:cTn>
                                        <p:tgtEl>
                                          <p:spTgt spid="8"/>
                                        </p:tgtEl>
                                      </p:cBhvr>
                                      <p:to x="100000" y="100000"/>
                                    </p:animScale>
                                    <p:animScale>
                                      <p:cBhvr>
                                        <p:cTn id="19" dur="65">
                                          <p:stCondLst>
                                            <p:cond delay="4520"/>
                                          </p:stCondLst>
                                        </p:cTn>
                                        <p:tgtEl>
                                          <p:spTgt spid="8"/>
                                        </p:tgtEl>
                                      </p:cBhvr>
                                      <p:to x="100000" y="95000"/>
                                    </p:animScale>
                                    <p:animScale>
                                      <p:cBhvr>
                                        <p:cTn id="20" dur="415" decel="50000">
                                          <p:stCondLst>
                                            <p:cond delay="4585"/>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37910" y="264363"/>
            <a:ext cx="2916183" cy="1015663"/>
          </a:xfrm>
          <a:prstGeom prst="rect">
            <a:avLst/>
          </a:prstGeom>
          <a:noFill/>
        </p:spPr>
        <p:txBody>
          <a:bodyPr wrap="none" rtlCol="0">
            <a:spAutoFit/>
          </a:bodyPr>
          <a:lstStyle/>
          <a:p>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Melissa</a:t>
            </a:r>
          </a:p>
        </p:txBody>
      </p:sp>
      <p:sp>
        <p:nvSpPr>
          <p:cNvPr id="5" name="4 CuadroTexto"/>
          <p:cNvSpPr txBox="1"/>
          <p:nvPr/>
        </p:nvSpPr>
        <p:spPr>
          <a:xfrm>
            <a:off x="3664886" y="5653698"/>
            <a:ext cx="4862228" cy="1015663"/>
          </a:xfrm>
          <a:prstGeom prst="rect">
            <a:avLst/>
          </a:prstGeom>
          <a:noFill/>
        </p:spPr>
        <p:txBody>
          <a:bodyPr wrap="none" rtlCol="0">
            <a:spAutoFit/>
          </a:bodyPr>
          <a:lstStyle/>
          <a:p>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this</a:t>
            </a:r>
            <a:r>
              <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morning</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52309" y="1269000"/>
            <a:ext cx="6487382" cy="4320000"/>
          </a:xfrm>
          <a:prstGeom prst="rect">
            <a:avLst/>
          </a:prstGeom>
        </p:spPr>
      </p:pic>
      <p:sp>
        <p:nvSpPr>
          <p:cNvPr id="7" name="6 CuadroTexto"/>
          <p:cNvSpPr txBox="1"/>
          <p:nvPr/>
        </p:nvSpPr>
        <p:spPr>
          <a:xfrm>
            <a:off x="2846554" y="4221089"/>
            <a:ext cx="6498895"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she</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4290630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450">
                                          <p:stCondLst>
                                            <p:cond delay="0"/>
                                          </p:stCondLst>
                                        </p:cTn>
                                        <p:tgtEl>
                                          <p:spTgt spid="7"/>
                                        </p:tgtEl>
                                      </p:cBhvr>
                                    </p:animEffect>
                                    <p:anim calcmode="lin" valueType="num">
                                      <p:cBhvr>
                                        <p:cTn id="8" dur="4555"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1660"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1660" tmFilter="0, 0; 0.125,0.2665; 0.25,0.4; 0.375,0.465; 0.5,0.5;  0.625,0.535; 0.75,0.6; 0.875,0.7335; 1,1">
                                          <p:stCondLst>
                                            <p:cond delay="1660"/>
                                          </p:stCondLst>
                                        </p:cTn>
                                        <p:tgtEl>
                                          <p:spTgt spid="7"/>
                                        </p:tgtEl>
                                        <p:attrNameLst>
                                          <p:attrName>ppt_y</p:attrName>
                                        </p:attrNameLst>
                                      </p:cBhvr>
                                      <p:tavLst>
                                        <p:tav tm="0" fmla="#ppt_y-sin(pi*$)/9">
                                          <p:val>
                                            <p:fltVal val="0"/>
                                          </p:val>
                                        </p:tav>
                                        <p:tav tm="100000">
                                          <p:val>
                                            <p:fltVal val="1"/>
                                          </p:val>
                                        </p:tav>
                                      </p:tavLst>
                                    </p:anim>
                                    <p:anim calcmode="lin" valueType="num">
                                      <p:cBhvr>
                                        <p:cTn id="11" dur="830" tmFilter="0, 0; 0.125,0.2665; 0.25,0.4; 0.375,0.465; 0.5,0.5;  0.625,0.535; 0.75,0.6; 0.875,0.7335; 1,1">
                                          <p:stCondLst>
                                            <p:cond delay="3310"/>
                                          </p:stCondLst>
                                        </p:cTn>
                                        <p:tgtEl>
                                          <p:spTgt spid="7"/>
                                        </p:tgtEl>
                                        <p:attrNameLst>
                                          <p:attrName>ppt_y</p:attrName>
                                        </p:attrNameLst>
                                      </p:cBhvr>
                                      <p:tavLst>
                                        <p:tav tm="0" fmla="#ppt_y-sin(pi*$)/27">
                                          <p:val>
                                            <p:fltVal val="0"/>
                                          </p:val>
                                        </p:tav>
                                        <p:tav tm="100000">
                                          <p:val>
                                            <p:fltVal val="1"/>
                                          </p:val>
                                        </p:tav>
                                      </p:tavLst>
                                    </p:anim>
                                    <p:anim calcmode="lin" valueType="num">
                                      <p:cBhvr>
                                        <p:cTn id="12" dur="410" tmFilter="0, 0; 0.125,0.2665; 0.25,0.4; 0.375,0.465; 0.5,0.5;  0.625,0.535; 0.75,0.6; 0.875,0.7335; 1,1">
                                          <p:stCondLst>
                                            <p:cond delay="4140"/>
                                          </p:stCondLst>
                                        </p:cTn>
                                        <p:tgtEl>
                                          <p:spTgt spid="7"/>
                                        </p:tgtEl>
                                        <p:attrNameLst>
                                          <p:attrName>ppt_y</p:attrName>
                                        </p:attrNameLst>
                                      </p:cBhvr>
                                      <p:tavLst>
                                        <p:tav tm="0" fmla="#ppt_y-sin(pi*$)/81">
                                          <p:val>
                                            <p:fltVal val="0"/>
                                          </p:val>
                                        </p:tav>
                                        <p:tav tm="100000">
                                          <p:val>
                                            <p:fltVal val="1"/>
                                          </p:val>
                                        </p:tav>
                                      </p:tavLst>
                                    </p:anim>
                                    <p:animScale>
                                      <p:cBhvr>
                                        <p:cTn id="13" dur="65">
                                          <p:stCondLst>
                                            <p:cond delay="1625"/>
                                          </p:stCondLst>
                                        </p:cTn>
                                        <p:tgtEl>
                                          <p:spTgt spid="7"/>
                                        </p:tgtEl>
                                      </p:cBhvr>
                                      <p:to x="100000" y="60000"/>
                                    </p:animScale>
                                    <p:animScale>
                                      <p:cBhvr>
                                        <p:cTn id="14" dur="415" decel="50000">
                                          <p:stCondLst>
                                            <p:cond delay="1690"/>
                                          </p:stCondLst>
                                        </p:cTn>
                                        <p:tgtEl>
                                          <p:spTgt spid="7"/>
                                        </p:tgtEl>
                                      </p:cBhvr>
                                      <p:to x="100000" y="100000"/>
                                    </p:animScale>
                                    <p:animScale>
                                      <p:cBhvr>
                                        <p:cTn id="15" dur="65">
                                          <p:stCondLst>
                                            <p:cond delay="3280"/>
                                          </p:stCondLst>
                                        </p:cTn>
                                        <p:tgtEl>
                                          <p:spTgt spid="7"/>
                                        </p:tgtEl>
                                      </p:cBhvr>
                                      <p:to x="100000" y="80000"/>
                                    </p:animScale>
                                    <p:animScale>
                                      <p:cBhvr>
                                        <p:cTn id="16" dur="415" decel="50000">
                                          <p:stCondLst>
                                            <p:cond delay="3345"/>
                                          </p:stCondLst>
                                        </p:cTn>
                                        <p:tgtEl>
                                          <p:spTgt spid="7"/>
                                        </p:tgtEl>
                                      </p:cBhvr>
                                      <p:to x="100000" y="100000"/>
                                    </p:animScale>
                                    <p:animScale>
                                      <p:cBhvr>
                                        <p:cTn id="17" dur="65">
                                          <p:stCondLst>
                                            <p:cond delay="4105"/>
                                          </p:stCondLst>
                                        </p:cTn>
                                        <p:tgtEl>
                                          <p:spTgt spid="7"/>
                                        </p:tgtEl>
                                      </p:cBhvr>
                                      <p:to x="100000" y="90000"/>
                                    </p:animScale>
                                    <p:animScale>
                                      <p:cBhvr>
                                        <p:cTn id="18" dur="415" decel="50000">
                                          <p:stCondLst>
                                            <p:cond delay="4170"/>
                                          </p:stCondLst>
                                        </p:cTn>
                                        <p:tgtEl>
                                          <p:spTgt spid="7"/>
                                        </p:tgtEl>
                                      </p:cBhvr>
                                      <p:to x="100000" y="100000"/>
                                    </p:animScale>
                                    <p:animScale>
                                      <p:cBhvr>
                                        <p:cTn id="19" dur="65">
                                          <p:stCondLst>
                                            <p:cond delay="4520"/>
                                          </p:stCondLst>
                                        </p:cTn>
                                        <p:tgtEl>
                                          <p:spTgt spid="7"/>
                                        </p:tgtEl>
                                      </p:cBhvr>
                                      <p:to x="100000" y="95000"/>
                                    </p:animScale>
                                    <p:animScale>
                                      <p:cBhvr>
                                        <p:cTn id="20" dur="415" decel="50000">
                                          <p:stCondLst>
                                            <p:cond delay="4585"/>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5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98831" y="197680"/>
            <a:ext cx="2304256" cy="2304256"/>
          </a:xfrm>
          <a:prstGeom prst="rect">
            <a:avLst/>
          </a:prstGeom>
        </p:spPr>
      </p:pic>
      <p:pic>
        <p:nvPicPr>
          <p:cNvPr id="5" name="1 Imagen"/>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22224" y="197680"/>
            <a:ext cx="2710825" cy="1943976"/>
          </a:xfrm>
          <a:prstGeom prst="rect">
            <a:avLst/>
          </a:prstGeom>
        </p:spPr>
      </p:pic>
      <p:pic>
        <p:nvPicPr>
          <p:cNvPr id="6" name="1 Imagen"/>
          <p:cNvPicPr>
            <a:picLocks noChangeAspect="1"/>
          </p:cNvPicPr>
          <p:nvPr/>
        </p:nvPicPr>
        <p:blipFill rotWithShape="1">
          <a:blip r:embed="rId4" cstate="email">
            <a:extLst>
              <a:ext uri="{28A0092B-C50C-407E-A947-70E740481C1C}">
                <a14:useLocalDpi xmlns:a14="http://schemas.microsoft.com/office/drawing/2010/main"/>
              </a:ext>
            </a:extLst>
          </a:blip>
          <a:srcRect l="21095" r="13858"/>
          <a:stretch/>
        </p:blipFill>
        <p:spPr>
          <a:xfrm>
            <a:off x="7752184" y="197680"/>
            <a:ext cx="2664296" cy="2304016"/>
          </a:xfrm>
          <a:prstGeom prst="rect">
            <a:avLst/>
          </a:prstGeom>
        </p:spPr>
      </p:pic>
      <p:pic>
        <p:nvPicPr>
          <p:cNvPr id="7" name="1 Imagen"/>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98832" y="2683447"/>
            <a:ext cx="2924121" cy="1959161"/>
          </a:xfrm>
          <a:prstGeom prst="rect">
            <a:avLst/>
          </a:prstGeom>
        </p:spPr>
      </p:pic>
      <p:pic>
        <p:nvPicPr>
          <p:cNvPr id="8" name="1 Imagen"/>
          <p:cNvPicPr>
            <a:picLocks noChangeAspect="1"/>
          </p:cNvPicPr>
          <p:nvPr/>
        </p:nvPicPr>
        <p:blipFill rotWithShape="1">
          <a:blip r:embed="rId6" cstate="email">
            <a:extLst>
              <a:ext uri="{28A0092B-C50C-407E-A947-70E740481C1C}">
                <a14:useLocalDpi xmlns:a14="http://schemas.microsoft.com/office/drawing/2010/main"/>
              </a:ext>
            </a:extLst>
          </a:blip>
          <a:srcRect l="13462" r="13462"/>
          <a:stretch/>
        </p:blipFill>
        <p:spPr>
          <a:xfrm>
            <a:off x="4876669" y="2492896"/>
            <a:ext cx="2736304" cy="2340260"/>
          </a:xfrm>
          <a:prstGeom prst="rect">
            <a:avLst/>
          </a:prstGeom>
        </p:spPr>
      </p:pic>
      <p:pic>
        <p:nvPicPr>
          <p:cNvPr id="9" name="1 Imagen"/>
          <p:cNvPicPr>
            <a:picLocks noChangeAspect="1"/>
          </p:cNvPicPr>
          <p:nvPr/>
        </p:nvPicPr>
        <p:blipFill rotWithShape="1">
          <a:blip r:embed="rId7" cstate="email">
            <a:extLst>
              <a:ext uri="{28A0092B-C50C-407E-A947-70E740481C1C}">
                <a14:useLocalDpi xmlns:a14="http://schemas.microsoft.com/office/drawing/2010/main"/>
              </a:ext>
            </a:extLst>
          </a:blip>
          <a:srcRect l="18839" r="9341"/>
          <a:stretch/>
        </p:blipFill>
        <p:spPr>
          <a:xfrm>
            <a:off x="8184232" y="2630854"/>
            <a:ext cx="2232249" cy="2064347"/>
          </a:xfrm>
          <a:prstGeom prst="rect">
            <a:avLst/>
          </a:prstGeom>
        </p:spPr>
      </p:pic>
      <p:pic>
        <p:nvPicPr>
          <p:cNvPr id="10" name="1 Imagen"/>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698832" y="4846813"/>
            <a:ext cx="2788727" cy="1913018"/>
          </a:xfrm>
          <a:prstGeom prst="rect">
            <a:avLst/>
          </a:prstGeom>
        </p:spPr>
      </p:pic>
      <p:pic>
        <p:nvPicPr>
          <p:cNvPr id="11" name="1 Imagen"/>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893176" y="4893791"/>
            <a:ext cx="2803611" cy="1866040"/>
          </a:xfrm>
          <a:prstGeom prst="rect">
            <a:avLst/>
          </a:prstGeom>
        </p:spPr>
      </p:pic>
      <p:pic>
        <p:nvPicPr>
          <p:cNvPr id="12" name="1 Imagen"/>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935990" y="5108053"/>
            <a:ext cx="2480490" cy="1651778"/>
          </a:xfrm>
          <a:prstGeom prst="rect">
            <a:avLst/>
          </a:prstGeom>
        </p:spPr>
      </p:pic>
    </p:spTree>
    <p:extLst>
      <p:ext uri="{BB962C8B-B14F-4D97-AF65-F5344CB8AC3E}">
        <p14:creationId xmlns:p14="http://schemas.microsoft.com/office/powerpoint/2010/main" val="1802507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639616" y="264363"/>
            <a:ext cx="7632848" cy="7478970"/>
          </a:xfrm>
          <a:prstGeom prst="rect">
            <a:avLst/>
          </a:prstGeom>
          <a:noFill/>
        </p:spPr>
        <p:txBody>
          <a:bodyPr wrap="square" rtlCol="0">
            <a:spAutoFit/>
          </a:bodyPr>
          <a:lstStyle/>
          <a:p>
            <a:pPr algn="ctr"/>
            <a:r>
              <a:rPr lang="es-MX" sz="8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Now</a:t>
            </a:r>
            <a:r>
              <a:rPr lang="es-MX" sz="8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8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answer</a:t>
            </a:r>
            <a:r>
              <a:rPr lang="es-MX" sz="8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8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the</a:t>
            </a:r>
            <a:r>
              <a:rPr lang="es-MX" sz="8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8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following</a:t>
            </a:r>
            <a:r>
              <a:rPr lang="es-MX" sz="8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MX" sz="8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questions</a:t>
            </a:r>
            <a:r>
              <a:rPr lang="es-MX" sz="8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t>
            </a:r>
          </a:p>
          <a:p>
            <a:pPr algn="ctr"/>
            <a:r>
              <a:rPr lang="es-MX" sz="8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Use Simple </a:t>
            </a:r>
            <a:r>
              <a:rPr lang="es-MX" sz="8000" b="1"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Past</a:t>
            </a:r>
            <a:r>
              <a:rPr lang="es-MX" sz="8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t>
            </a:r>
            <a:endParaRPr lang="es-MX" sz="8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a:p>
            <a:pPr algn="ctr"/>
            <a:endParaRPr lang="es-MX" sz="8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75913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nvPr>
        </p:nvGraphicFramePr>
        <p:xfrm>
          <a:off x="839416" y="188640"/>
          <a:ext cx="10505623" cy="6120681"/>
        </p:xfrm>
        <a:graphic>
          <a:graphicData uri="http://schemas.openxmlformats.org/drawingml/2006/table">
            <a:tbl>
              <a:tblPr firstRow="1" bandRow="1">
                <a:tableStyleId>{21E4AEA4-8DFA-4A89-87EB-49C32662AFE0}</a:tableStyleId>
              </a:tblPr>
              <a:tblGrid>
                <a:gridCol w="5393055">
                  <a:extLst>
                    <a:ext uri="{9D8B030D-6E8A-4147-A177-3AD203B41FA5}">
                      <a16:colId xmlns:a16="http://schemas.microsoft.com/office/drawing/2014/main" val="20000"/>
                    </a:ext>
                  </a:extLst>
                </a:gridCol>
                <a:gridCol w="5112568">
                  <a:extLst>
                    <a:ext uri="{9D8B030D-6E8A-4147-A177-3AD203B41FA5}">
                      <a16:colId xmlns:a16="http://schemas.microsoft.com/office/drawing/2014/main" val="20001"/>
                    </a:ext>
                  </a:extLst>
                </a:gridCol>
              </a:tblGrid>
              <a:tr h="874383">
                <a:tc>
                  <a:txBody>
                    <a:bodyPr/>
                    <a:lstStyle/>
                    <a:p>
                      <a:pPr algn="ctr"/>
                      <a:r>
                        <a:rPr lang="en-US" sz="3600" noProof="0" dirty="0" smtClean="0"/>
                        <a:t>Questions</a:t>
                      </a:r>
                      <a:endParaRPr lang="en-US" sz="3600" noProof="0" dirty="0"/>
                    </a:p>
                  </a:txBody>
                  <a:tcPr anchor="ctr"/>
                </a:tc>
                <a:tc>
                  <a:txBody>
                    <a:bodyPr/>
                    <a:lstStyle/>
                    <a:p>
                      <a:pPr algn="ctr"/>
                      <a:r>
                        <a:rPr lang="en-US" sz="3600" noProof="0" dirty="0" smtClean="0"/>
                        <a:t>My answer</a:t>
                      </a:r>
                      <a:endParaRPr lang="en-US" sz="3600" noProof="0" dirty="0"/>
                    </a:p>
                  </a:txBody>
                  <a:tcPr anchor="ctr"/>
                </a:tc>
                <a:extLst>
                  <a:ext uri="{0D108BD9-81ED-4DB2-BD59-A6C34878D82A}">
                    <a16:rowId xmlns:a16="http://schemas.microsoft.com/office/drawing/2014/main" val="10000"/>
                  </a:ext>
                </a:extLst>
              </a:tr>
              <a:tr h="874383">
                <a:tc>
                  <a:txBody>
                    <a:bodyPr/>
                    <a:lstStyle/>
                    <a:p>
                      <a:pPr algn="ctr"/>
                      <a:r>
                        <a:rPr lang="en-US" sz="2400" b="1" noProof="0" dirty="0" smtClean="0"/>
                        <a:t>What</a:t>
                      </a:r>
                      <a:r>
                        <a:rPr lang="en-US" sz="2400" b="1" baseline="0" noProof="0" dirty="0" smtClean="0"/>
                        <a:t> did you do yesterday?</a:t>
                      </a:r>
                      <a:endParaRPr lang="en-US" sz="2400" b="1" noProof="0" dirty="0"/>
                    </a:p>
                  </a:txBody>
                  <a:tcPr/>
                </a:tc>
                <a:tc>
                  <a:txBody>
                    <a:bodyPr/>
                    <a:lstStyle/>
                    <a:p>
                      <a:endParaRPr lang="en-US" sz="2400" b="1" noProof="0" dirty="0">
                        <a:solidFill>
                          <a:srgbClr val="0070C0"/>
                        </a:solidFill>
                      </a:endParaRPr>
                    </a:p>
                  </a:txBody>
                  <a:tcPr/>
                </a:tc>
                <a:extLst>
                  <a:ext uri="{0D108BD9-81ED-4DB2-BD59-A6C34878D82A}">
                    <a16:rowId xmlns:a16="http://schemas.microsoft.com/office/drawing/2014/main" val="10001"/>
                  </a:ext>
                </a:extLst>
              </a:tr>
              <a:tr h="874383">
                <a:tc>
                  <a:txBody>
                    <a:bodyPr/>
                    <a:lstStyle/>
                    <a:p>
                      <a:pPr algn="ctr"/>
                      <a:r>
                        <a:rPr lang="en-US" sz="2400" b="1" noProof="0" dirty="0" smtClean="0"/>
                        <a:t>Where did you go last weekend?</a:t>
                      </a:r>
                      <a:endParaRPr lang="en-US" sz="2400" b="1" noProof="0" dirty="0"/>
                    </a:p>
                  </a:txBody>
                  <a:tcPr/>
                </a:tc>
                <a:tc>
                  <a:txBody>
                    <a:bodyPr/>
                    <a:lstStyle/>
                    <a:p>
                      <a:endParaRPr lang="en-US" sz="2400" b="1" noProof="0" dirty="0">
                        <a:solidFill>
                          <a:srgbClr val="0070C0"/>
                        </a:solidFill>
                      </a:endParaRPr>
                    </a:p>
                  </a:txBody>
                  <a:tcPr/>
                </a:tc>
                <a:extLst>
                  <a:ext uri="{0D108BD9-81ED-4DB2-BD59-A6C34878D82A}">
                    <a16:rowId xmlns:a16="http://schemas.microsoft.com/office/drawing/2014/main" val="10002"/>
                  </a:ext>
                </a:extLst>
              </a:tr>
              <a:tr h="874383">
                <a:tc>
                  <a:txBody>
                    <a:bodyPr/>
                    <a:lstStyle/>
                    <a:p>
                      <a:pPr algn="ctr"/>
                      <a:r>
                        <a:rPr lang="en-US" sz="2400" b="1" noProof="0" dirty="0" smtClean="0"/>
                        <a:t>What did you read two months ago?</a:t>
                      </a:r>
                      <a:endParaRPr lang="en-US" sz="2400" b="1" noProof="0" dirty="0"/>
                    </a:p>
                  </a:txBody>
                  <a:tcPr/>
                </a:tc>
                <a:tc>
                  <a:txBody>
                    <a:bodyPr/>
                    <a:lstStyle/>
                    <a:p>
                      <a:endParaRPr lang="en-US" sz="2400" b="1" noProof="0" dirty="0">
                        <a:solidFill>
                          <a:srgbClr val="0070C0"/>
                        </a:solidFill>
                      </a:endParaRPr>
                    </a:p>
                  </a:txBody>
                  <a:tcPr/>
                </a:tc>
                <a:extLst>
                  <a:ext uri="{0D108BD9-81ED-4DB2-BD59-A6C34878D82A}">
                    <a16:rowId xmlns:a16="http://schemas.microsoft.com/office/drawing/2014/main" val="10003"/>
                  </a:ext>
                </a:extLst>
              </a:tr>
              <a:tr h="874383">
                <a:tc>
                  <a:txBody>
                    <a:bodyPr/>
                    <a:lstStyle/>
                    <a:p>
                      <a:pPr algn="ctr"/>
                      <a:r>
                        <a:rPr lang="en-US" sz="2400" b="1" noProof="0" dirty="0" smtClean="0"/>
                        <a:t>How did you feel last</a:t>
                      </a:r>
                      <a:r>
                        <a:rPr lang="en-US" sz="2400" b="1" baseline="0" noProof="0" dirty="0" smtClean="0"/>
                        <a:t> </a:t>
                      </a:r>
                      <a:r>
                        <a:rPr lang="en-US" sz="2400" b="1" noProof="0" dirty="0" smtClean="0"/>
                        <a:t>week?</a:t>
                      </a:r>
                      <a:endParaRPr lang="en-US" sz="2400" b="1" noProof="0" dirty="0"/>
                    </a:p>
                  </a:txBody>
                  <a:tcPr/>
                </a:tc>
                <a:tc>
                  <a:txBody>
                    <a:bodyPr/>
                    <a:lstStyle/>
                    <a:p>
                      <a:endParaRPr lang="en-US" sz="2400" b="1" noProof="0" dirty="0">
                        <a:solidFill>
                          <a:srgbClr val="0070C0"/>
                        </a:solidFill>
                      </a:endParaRPr>
                    </a:p>
                  </a:txBody>
                  <a:tcPr/>
                </a:tc>
                <a:extLst>
                  <a:ext uri="{0D108BD9-81ED-4DB2-BD59-A6C34878D82A}">
                    <a16:rowId xmlns:a16="http://schemas.microsoft.com/office/drawing/2014/main" val="10004"/>
                  </a:ext>
                </a:extLst>
              </a:tr>
              <a:tr h="874383">
                <a:tc>
                  <a:txBody>
                    <a:bodyPr/>
                    <a:lstStyle/>
                    <a:p>
                      <a:pPr algn="ctr"/>
                      <a:r>
                        <a:rPr lang="en-US" sz="2400" b="1" noProof="0" dirty="0" smtClean="0"/>
                        <a:t>Who was your best friend last semester?</a:t>
                      </a:r>
                      <a:endParaRPr lang="en-US" sz="2400" b="1" noProof="0" dirty="0"/>
                    </a:p>
                  </a:txBody>
                  <a:tcPr/>
                </a:tc>
                <a:tc>
                  <a:txBody>
                    <a:bodyPr/>
                    <a:lstStyle/>
                    <a:p>
                      <a:endParaRPr lang="en-US" sz="2400" b="1" noProof="0" dirty="0">
                        <a:solidFill>
                          <a:srgbClr val="0070C0"/>
                        </a:solidFill>
                      </a:endParaRPr>
                    </a:p>
                  </a:txBody>
                  <a:tcPr/>
                </a:tc>
                <a:extLst>
                  <a:ext uri="{0D108BD9-81ED-4DB2-BD59-A6C34878D82A}">
                    <a16:rowId xmlns:a16="http://schemas.microsoft.com/office/drawing/2014/main" val="10005"/>
                  </a:ext>
                </a:extLst>
              </a:tr>
              <a:tr h="874383">
                <a:tc>
                  <a:txBody>
                    <a:bodyPr/>
                    <a:lstStyle/>
                    <a:p>
                      <a:pPr algn="ctr"/>
                      <a:r>
                        <a:rPr lang="en-US" sz="2400" b="1" noProof="0" dirty="0" smtClean="0"/>
                        <a:t>What did</a:t>
                      </a:r>
                      <a:r>
                        <a:rPr lang="en-US" sz="2400" b="1" baseline="0" noProof="0" dirty="0" smtClean="0"/>
                        <a:t> you eat this morning?</a:t>
                      </a:r>
                      <a:endParaRPr lang="en-US" sz="2400" b="1" noProof="0" dirty="0"/>
                    </a:p>
                  </a:txBody>
                  <a:tcPr/>
                </a:tc>
                <a:tc>
                  <a:txBody>
                    <a:bodyPr/>
                    <a:lstStyle/>
                    <a:p>
                      <a:endParaRPr lang="en-US" sz="2400" b="1" noProof="0" dirty="0">
                        <a:solidFill>
                          <a:srgbClr val="0070C0"/>
                        </a:solidFill>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98130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4310" y="476673"/>
            <a:ext cx="10018713" cy="5314528"/>
          </a:xfrm>
        </p:spPr>
        <p:txBody>
          <a:bodyPr>
            <a:noAutofit/>
          </a:bodyPr>
          <a:lstStyle/>
          <a:p>
            <a:pPr marL="0" indent="0" algn="ctr">
              <a:buNone/>
            </a:pPr>
            <a:r>
              <a:rPr lang="es-MX" sz="9600" b="1" dirty="0" err="1" smtClean="0">
                <a:ln w="6600">
                  <a:solidFill>
                    <a:schemeClr val="accent2"/>
                  </a:solidFill>
                  <a:prstDash val="solid"/>
                </a:ln>
                <a:solidFill>
                  <a:srgbClr val="FFFFFF"/>
                </a:solidFill>
                <a:effectLst>
                  <a:outerShdw dist="38100" dir="2700000" algn="tl" rotWithShape="0">
                    <a:schemeClr val="accent2"/>
                  </a:outerShdw>
                </a:effectLst>
              </a:rPr>
              <a:t>Now</a:t>
            </a:r>
            <a:r>
              <a:rPr lang="es-MX" sz="9600" b="1" dirty="0" smtClean="0">
                <a:ln w="6600">
                  <a:solidFill>
                    <a:schemeClr val="accent2"/>
                  </a:solidFill>
                  <a:prstDash val="solid"/>
                </a:ln>
                <a:solidFill>
                  <a:srgbClr val="FFFFFF"/>
                </a:solidFill>
                <a:effectLst>
                  <a:outerShdw dist="38100" dir="2700000" algn="tl" rotWithShape="0">
                    <a:schemeClr val="accent2"/>
                  </a:outerShdw>
                </a:effectLst>
              </a:rPr>
              <a:t>, </a:t>
            </a:r>
            <a:r>
              <a:rPr lang="es-MX" sz="9600" b="1" dirty="0" err="1" smtClean="0">
                <a:ln w="6600">
                  <a:solidFill>
                    <a:schemeClr val="accent2"/>
                  </a:solidFill>
                  <a:prstDash val="solid"/>
                </a:ln>
                <a:solidFill>
                  <a:srgbClr val="FFFFFF"/>
                </a:solidFill>
                <a:effectLst>
                  <a:outerShdw dist="38100" dir="2700000" algn="tl" rotWithShape="0">
                    <a:schemeClr val="accent2"/>
                  </a:outerShdw>
                </a:effectLst>
              </a:rPr>
              <a:t>ask</a:t>
            </a:r>
            <a:r>
              <a:rPr lang="es-MX" sz="9600" b="1" dirty="0" smtClean="0">
                <a:ln w="6600">
                  <a:solidFill>
                    <a:schemeClr val="accent2"/>
                  </a:solidFill>
                  <a:prstDash val="solid"/>
                </a:ln>
                <a:solidFill>
                  <a:srgbClr val="FFFFFF"/>
                </a:solidFill>
                <a:effectLst>
                  <a:outerShdw dist="38100" dir="2700000" algn="tl" rotWithShape="0">
                    <a:schemeClr val="accent2"/>
                  </a:outerShdw>
                </a:effectLst>
              </a:rPr>
              <a:t> a  </a:t>
            </a:r>
            <a:r>
              <a:rPr lang="es-MX" sz="9600" b="1" dirty="0" err="1" smtClean="0">
                <a:ln w="6600">
                  <a:solidFill>
                    <a:schemeClr val="accent2"/>
                  </a:solidFill>
                  <a:prstDash val="solid"/>
                </a:ln>
                <a:solidFill>
                  <a:srgbClr val="FFFFFF"/>
                </a:solidFill>
                <a:effectLst>
                  <a:outerShdw dist="38100" dir="2700000" algn="tl" rotWithShape="0">
                    <a:schemeClr val="accent2"/>
                  </a:outerShdw>
                </a:effectLst>
              </a:rPr>
              <a:t>classmate</a:t>
            </a:r>
            <a:r>
              <a:rPr lang="es-MX" sz="9600" b="1" dirty="0" smtClean="0">
                <a:ln w="6600">
                  <a:solidFill>
                    <a:schemeClr val="accent2"/>
                  </a:solidFill>
                  <a:prstDash val="solid"/>
                </a:ln>
                <a:solidFill>
                  <a:srgbClr val="FFFFFF"/>
                </a:solidFill>
                <a:effectLst>
                  <a:outerShdw dist="38100" dir="2700000" algn="tl" rotWithShape="0">
                    <a:schemeClr val="accent2"/>
                  </a:outerShdw>
                </a:effectLst>
              </a:rPr>
              <a:t> </a:t>
            </a:r>
            <a:r>
              <a:rPr lang="es-MX" sz="9600" b="1" dirty="0">
                <a:ln w="6600">
                  <a:solidFill>
                    <a:schemeClr val="accent2"/>
                  </a:solidFill>
                  <a:prstDash val="solid"/>
                </a:ln>
                <a:solidFill>
                  <a:srgbClr val="FFFFFF"/>
                </a:solidFill>
                <a:effectLst>
                  <a:outerShdw dist="38100" dir="2700000" algn="tl" rotWithShape="0">
                    <a:schemeClr val="accent2"/>
                  </a:outerShdw>
                </a:effectLst>
              </a:rPr>
              <a:t>and complete </a:t>
            </a:r>
            <a:r>
              <a:rPr lang="es-MX" sz="9600" b="1" dirty="0" err="1">
                <a:ln w="6600">
                  <a:solidFill>
                    <a:schemeClr val="accent2"/>
                  </a:solidFill>
                  <a:prstDash val="solid"/>
                </a:ln>
                <a:solidFill>
                  <a:srgbClr val="FFFFFF"/>
                </a:solidFill>
                <a:effectLst>
                  <a:outerShdw dist="38100" dir="2700000" algn="tl" rotWithShape="0">
                    <a:schemeClr val="accent2"/>
                  </a:outerShdw>
                </a:effectLst>
              </a:rPr>
              <a:t>the</a:t>
            </a:r>
            <a:r>
              <a:rPr lang="es-MX" sz="9600" b="1" dirty="0">
                <a:ln w="6600">
                  <a:solidFill>
                    <a:schemeClr val="accent2"/>
                  </a:solidFill>
                  <a:prstDash val="solid"/>
                </a:ln>
                <a:solidFill>
                  <a:srgbClr val="FFFFFF"/>
                </a:solidFill>
                <a:effectLst>
                  <a:outerShdw dist="38100" dir="2700000" algn="tl" rotWithShape="0">
                    <a:schemeClr val="accent2"/>
                  </a:outerShdw>
                </a:effectLst>
              </a:rPr>
              <a:t> chart</a:t>
            </a:r>
            <a:r>
              <a:rPr lang="es-MX" sz="9600" b="1" dirty="0" smtClean="0">
                <a:ln w="6600">
                  <a:solidFill>
                    <a:schemeClr val="accent2"/>
                  </a:solidFill>
                  <a:prstDash val="solid"/>
                </a:ln>
                <a:solidFill>
                  <a:srgbClr val="FFFFFF"/>
                </a:solidFill>
                <a:effectLst>
                  <a:outerShdw dist="38100" dir="2700000" algn="tl" rotWithShape="0">
                    <a:schemeClr val="accent2"/>
                  </a:outerShdw>
                </a:effectLst>
              </a:rPr>
              <a:t>.</a:t>
            </a:r>
            <a:endParaRPr lang="es-MX" sz="96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544372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nvPr>
        </p:nvGraphicFramePr>
        <p:xfrm>
          <a:off x="119337" y="476672"/>
          <a:ext cx="11953327" cy="6120681"/>
        </p:xfrm>
        <a:graphic>
          <a:graphicData uri="http://schemas.openxmlformats.org/drawingml/2006/table">
            <a:tbl>
              <a:tblPr firstRow="1" bandRow="1">
                <a:tableStyleId>{21E4AEA4-8DFA-4A89-87EB-49C32662AFE0}</a:tableStyleId>
              </a:tblPr>
              <a:tblGrid>
                <a:gridCol w="4296948">
                  <a:extLst>
                    <a:ext uri="{9D8B030D-6E8A-4147-A177-3AD203B41FA5}">
                      <a16:colId xmlns:a16="http://schemas.microsoft.com/office/drawing/2014/main" val="20000"/>
                    </a:ext>
                  </a:extLst>
                </a:gridCol>
                <a:gridCol w="4704051">
                  <a:extLst>
                    <a:ext uri="{9D8B030D-6E8A-4147-A177-3AD203B41FA5}">
                      <a16:colId xmlns:a16="http://schemas.microsoft.com/office/drawing/2014/main" val="20001"/>
                    </a:ext>
                  </a:extLst>
                </a:gridCol>
                <a:gridCol w="2952328">
                  <a:extLst>
                    <a:ext uri="{9D8B030D-6E8A-4147-A177-3AD203B41FA5}">
                      <a16:colId xmlns:a16="http://schemas.microsoft.com/office/drawing/2014/main" val="20002"/>
                    </a:ext>
                  </a:extLst>
                </a:gridCol>
              </a:tblGrid>
              <a:tr h="874383">
                <a:tc>
                  <a:txBody>
                    <a:bodyPr/>
                    <a:lstStyle/>
                    <a:p>
                      <a:pPr algn="ctr"/>
                      <a:r>
                        <a:rPr lang="en-US" sz="3600" noProof="0" dirty="0" smtClean="0"/>
                        <a:t>Questions</a:t>
                      </a:r>
                      <a:endParaRPr lang="en-US" sz="3600" noProof="0" dirty="0"/>
                    </a:p>
                  </a:txBody>
                  <a:tcPr anchor="ctr"/>
                </a:tc>
                <a:tc>
                  <a:txBody>
                    <a:bodyPr/>
                    <a:lstStyle/>
                    <a:p>
                      <a:pPr algn="ctr"/>
                      <a:r>
                        <a:rPr lang="en-US" sz="3600" noProof="0" dirty="0" smtClean="0"/>
                        <a:t>My answer</a:t>
                      </a:r>
                      <a:endParaRPr lang="en-US" sz="3600" noProof="0" dirty="0"/>
                    </a:p>
                  </a:txBody>
                  <a:tcPr anchor="ctr"/>
                </a:tc>
                <a:tc>
                  <a:txBody>
                    <a:bodyPr/>
                    <a:lstStyle/>
                    <a:p>
                      <a:pPr algn="ctr"/>
                      <a:r>
                        <a:rPr lang="en-US" sz="3600" noProof="0" dirty="0" smtClean="0"/>
                        <a:t>Classmate 1</a:t>
                      </a:r>
                      <a:endParaRPr lang="en-US" sz="3600" noProof="0" dirty="0"/>
                    </a:p>
                  </a:txBody>
                  <a:tcPr anchor="ctr"/>
                </a:tc>
                <a:extLst>
                  <a:ext uri="{0D108BD9-81ED-4DB2-BD59-A6C34878D82A}">
                    <a16:rowId xmlns:a16="http://schemas.microsoft.com/office/drawing/2014/main" val="10000"/>
                  </a:ext>
                </a:extLst>
              </a:tr>
              <a:tr h="874383">
                <a:tc>
                  <a:txBody>
                    <a:bodyPr/>
                    <a:lstStyle/>
                    <a:p>
                      <a:pPr algn="ctr"/>
                      <a:r>
                        <a:rPr lang="en-US" sz="2400" b="1" noProof="0" dirty="0" smtClean="0"/>
                        <a:t>What</a:t>
                      </a:r>
                      <a:r>
                        <a:rPr lang="en-US" sz="2400" b="1" baseline="0" noProof="0" dirty="0" smtClean="0"/>
                        <a:t> did you do yesterday?</a:t>
                      </a:r>
                      <a:endParaRPr lang="en-US" sz="2400" b="1" noProof="0" dirty="0"/>
                    </a:p>
                  </a:txBody>
                  <a:tcPr/>
                </a:tc>
                <a:tc>
                  <a:txBody>
                    <a:bodyPr/>
                    <a:lstStyle/>
                    <a:p>
                      <a:r>
                        <a:rPr lang="en-US" sz="2400" b="1" noProof="0" dirty="0" smtClean="0">
                          <a:solidFill>
                            <a:srgbClr val="0070C0"/>
                          </a:solidFill>
                        </a:rPr>
                        <a:t>I bought a new camera.</a:t>
                      </a:r>
                    </a:p>
                    <a:p>
                      <a:r>
                        <a:rPr lang="en-US" sz="2400" b="1" noProof="0" dirty="0" smtClean="0">
                          <a:solidFill>
                            <a:srgbClr val="0070C0"/>
                          </a:solidFill>
                        </a:rPr>
                        <a:t>I watched</a:t>
                      </a:r>
                      <a:r>
                        <a:rPr lang="en-US" sz="2400" b="1" baseline="0" noProof="0" dirty="0" smtClean="0">
                          <a:solidFill>
                            <a:srgbClr val="0070C0"/>
                          </a:solidFill>
                        </a:rPr>
                        <a:t> a movie at home.</a:t>
                      </a:r>
                      <a:endParaRPr lang="en-US" sz="2400" b="1" noProof="0" dirty="0">
                        <a:solidFill>
                          <a:srgbClr val="0070C0"/>
                        </a:solidFill>
                      </a:endParaRPr>
                    </a:p>
                  </a:txBody>
                  <a:tcPr/>
                </a:tc>
                <a:tc>
                  <a:txBody>
                    <a:bodyPr/>
                    <a:lstStyle/>
                    <a:p>
                      <a:endParaRPr lang="en-US" noProof="0" dirty="0"/>
                    </a:p>
                  </a:txBody>
                  <a:tcPr/>
                </a:tc>
                <a:extLst>
                  <a:ext uri="{0D108BD9-81ED-4DB2-BD59-A6C34878D82A}">
                    <a16:rowId xmlns:a16="http://schemas.microsoft.com/office/drawing/2014/main" val="10001"/>
                  </a:ext>
                </a:extLst>
              </a:tr>
              <a:tr h="874383">
                <a:tc>
                  <a:txBody>
                    <a:bodyPr/>
                    <a:lstStyle/>
                    <a:p>
                      <a:pPr algn="ctr"/>
                      <a:r>
                        <a:rPr lang="en-US" sz="2400" b="1" noProof="0" dirty="0" smtClean="0"/>
                        <a:t>Where did you go last weekend?</a:t>
                      </a:r>
                      <a:endParaRPr lang="en-US" sz="2400" b="1" noProof="0" dirty="0"/>
                    </a:p>
                  </a:txBody>
                  <a:tcPr/>
                </a:tc>
                <a:tc>
                  <a:txBody>
                    <a:bodyPr/>
                    <a:lstStyle/>
                    <a:p>
                      <a:r>
                        <a:rPr lang="en-US" sz="2400" b="1" noProof="0" dirty="0" smtClean="0">
                          <a:solidFill>
                            <a:srgbClr val="0070C0"/>
                          </a:solidFill>
                        </a:rPr>
                        <a:t>I</a:t>
                      </a:r>
                      <a:r>
                        <a:rPr lang="en-US" sz="2400" b="1" baseline="0" noProof="0" dirty="0" smtClean="0">
                          <a:solidFill>
                            <a:srgbClr val="0070C0"/>
                          </a:solidFill>
                        </a:rPr>
                        <a:t> went to the cinema.</a:t>
                      </a:r>
                      <a:endParaRPr lang="en-US" sz="2400" b="1" noProof="0" dirty="0">
                        <a:solidFill>
                          <a:srgbClr val="0070C0"/>
                        </a:solidFill>
                      </a:endParaRPr>
                    </a:p>
                  </a:txBody>
                  <a:tcPr/>
                </a:tc>
                <a:tc>
                  <a:txBody>
                    <a:bodyPr/>
                    <a:lstStyle/>
                    <a:p>
                      <a:endParaRPr lang="en-US" noProof="0" dirty="0"/>
                    </a:p>
                  </a:txBody>
                  <a:tcPr/>
                </a:tc>
                <a:extLst>
                  <a:ext uri="{0D108BD9-81ED-4DB2-BD59-A6C34878D82A}">
                    <a16:rowId xmlns:a16="http://schemas.microsoft.com/office/drawing/2014/main" val="10002"/>
                  </a:ext>
                </a:extLst>
              </a:tr>
              <a:tr h="874383">
                <a:tc>
                  <a:txBody>
                    <a:bodyPr/>
                    <a:lstStyle/>
                    <a:p>
                      <a:pPr algn="ctr"/>
                      <a:r>
                        <a:rPr lang="en-US" sz="2400" b="1" noProof="0" dirty="0" smtClean="0"/>
                        <a:t>What did you read two months ago?</a:t>
                      </a:r>
                      <a:endParaRPr lang="en-US" sz="2400" b="1" noProof="0" dirty="0"/>
                    </a:p>
                  </a:txBody>
                  <a:tcPr/>
                </a:tc>
                <a:tc>
                  <a:txBody>
                    <a:bodyPr/>
                    <a:lstStyle/>
                    <a:p>
                      <a:r>
                        <a:rPr lang="en-US" sz="2400" b="1" noProof="0" dirty="0" smtClean="0">
                          <a:solidFill>
                            <a:srgbClr val="0070C0"/>
                          </a:solidFill>
                        </a:rPr>
                        <a:t>I read a cartoon magazine</a:t>
                      </a:r>
                      <a:r>
                        <a:rPr lang="en-US" sz="2400" b="1" baseline="0" noProof="0" dirty="0" smtClean="0">
                          <a:solidFill>
                            <a:srgbClr val="0070C0"/>
                          </a:solidFill>
                        </a:rPr>
                        <a:t>.</a:t>
                      </a:r>
                      <a:endParaRPr lang="en-US" sz="2400" b="1" noProof="0" dirty="0">
                        <a:solidFill>
                          <a:srgbClr val="0070C0"/>
                        </a:solidFill>
                      </a:endParaRPr>
                    </a:p>
                  </a:txBody>
                  <a:tcPr/>
                </a:tc>
                <a:tc>
                  <a:txBody>
                    <a:bodyPr/>
                    <a:lstStyle/>
                    <a:p>
                      <a:endParaRPr lang="en-US" noProof="0" dirty="0"/>
                    </a:p>
                  </a:txBody>
                  <a:tcPr/>
                </a:tc>
                <a:extLst>
                  <a:ext uri="{0D108BD9-81ED-4DB2-BD59-A6C34878D82A}">
                    <a16:rowId xmlns:a16="http://schemas.microsoft.com/office/drawing/2014/main" val="10003"/>
                  </a:ext>
                </a:extLst>
              </a:tr>
              <a:tr h="874383">
                <a:tc>
                  <a:txBody>
                    <a:bodyPr/>
                    <a:lstStyle/>
                    <a:p>
                      <a:pPr algn="ctr"/>
                      <a:r>
                        <a:rPr lang="en-US" sz="2400" b="1" noProof="0" dirty="0" smtClean="0"/>
                        <a:t>How did you feel last</a:t>
                      </a:r>
                      <a:r>
                        <a:rPr lang="en-US" sz="2400" b="1" baseline="0" noProof="0" dirty="0" smtClean="0"/>
                        <a:t> </a:t>
                      </a:r>
                      <a:r>
                        <a:rPr lang="en-US" sz="2400" b="1" noProof="0" dirty="0" smtClean="0"/>
                        <a:t>week?</a:t>
                      </a:r>
                      <a:endParaRPr lang="en-US" sz="2400" b="1" noProof="0" dirty="0"/>
                    </a:p>
                  </a:txBody>
                  <a:tcPr/>
                </a:tc>
                <a:tc>
                  <a:txBody>
                    <a:bodyPr/>
                    <a:lstStyle/>
                    <a:p>
                      <a:r>
                        <a:rPr lang="en-US" sz="2400" b="1" noProof="0" dirty="0" smtClean="0">
                          <a:solidFill>
                            <a:srgbClr val="0070C0"/>
                          </a:solidFill>
                        </a:rPr>
                        <a:t>I was very tired and angry.</a:t>
                      </a:r>
                      <a:endParaRPr lang="en-US" sz="2400" b="1" noProof="0" dirty="0">
                        <a:solidFill>
                          <a:srgbClr val="0070C0"/>
                        </a:solidFill>
                      </a:endParaRPr>
                    </a:p>
                  </a:txBody>
                  <a:tcPr/>
                </a:tc>
                <a:tc>
                  <a:txBody>
                    <a:bodyPr/>
                    <a:lstStyle/>
                    <a:p>
                      <a:endParaRPr lang="en-US" noProof="0" dirty="0"/>
                    </a:p>
                  </a:txBody>
                  <a:tcPr/>
                </a:tc>
                <a:extLst>
                  <a:ext uri="{0D108BD9-81ED-4DB2-BD59-A6C34878D82A}">
                    <a16:rowId xmlns:a16="http://schemas.microsoft.com/office/drawing/2014/main" val="10004"/>
                  </a:ext>
                </a:extLst>
              </a:tr>
              <a:tr h="874383">
                <a:tc>
                  <a:txBody>
                    <a:bodyPr/>
                    <a:lstStyle/>
                    <a:p>
                      <a:pPr algn="ctr"/>
                      <a:r>
                        <a:rPr lang="en-US" sz="2400" b="1" noProof="0" dirty="0" smtClean="0"/>
                        <a:t>Who was your best friend last semester?</a:t>
                      </a:r>
                      <a:endParaRPr lang="en-US" sz="2400" b="1" noProof="0" dirty="0"/>
                    </a:p>
                  </a:txBody>
                  <a:tcPr/>
                </a:tc>
                <a:tc>
                  <a:txBody>
                    <a:bodyPr/>
                    <a:lstStyle/>
                    <a:p>
                      <a:r>
                        <a:rPr lang="en-US" sz="2400" b="1" noProof="0" dirty="0" smtClean="0">
                          <a:solidFill>
                            <a:srgbClr val="0070C0"/>
                          </a:solidFill>
                        </a:rPr>
                        <a:t>Sofia</a:t>
                      </a:r>
                      <a:r>
                        <a:rPr lang="en-US" sz="2400" b="1" baseline="0" noProof="0" dirty="0" smtClean="0">
                          <a:solidFill>
                            <a:srgbClr val="0070C0"/>
                          </a:solidFill>
                        </a:rPr>
                        <a:t> was my best friend.</a:t>
                      </a:r>
                      <a:endParaRPr lang="en-US" sz="2400" b="1" noProof="0" dirty="0">
                        <a:solidFill>
                          <a:srgbClr val="0070C0"/>
                        </a:solidFill>
                      </a:endParaRPr>
                    </a:p>
                  </a:txBody>
                  <a:tcPr/>
                </a:tc>
                <a:tc>
                  <a:txBody>
                    <a:bodyPr/>
                    <a:lstStyle/>
                    <a:p>
                      <a:endParaRPr lang="en-US" noProof="0" dirty="0"/>
                    </a:p>
                  </a:txBody>
                  <a:tcPr/>
                </a:tc>
                <a:extLst>
                  <a:ext uri="{0D108BD9-81ED-4DB2-BD59-A6C34878D82A}">
                    <a16:rowId xmlns:a16="http://schemas.microsoft.com/office/drawing/2014/main" val="10005"/>
                  </a:ext>
                </a:extLst>
              </a:tr>
              <a:tr h="874383">
                <a:tc>
                  <a:txBody>
                    <a:bodyPr/>
                    <a:lstStyle/>
                    <a:p>
                      <a:pPr algn="ctr"/>
                      <a:r>
                        <a:rPr lang="en-US" sz="2400" b="1" noProof="0" dirty="0" smtClean="0"/>
                        <a:t>What did</a:t>
                      </a:r>
                      <a:r>
                        <a:rPr lang="en-US" sz="2400" b="1" baseline="0" noProof="0" dirty="0" smtClean="0"/>
                        <a:t> you eat this morning?</a:t>
                      </a:r>
                      <a:endParaRPr lang="en-US" sz="2400" b="1" noProof="0" dirty="0"/>
                    </a:p>
                  </a:txBody>
                  <a:tcPr/>
                </a:tc>
                <a:tc>
                  <a:txBody>
                    <a:bodyPr/>
                    <a:lstStyle/>
                    <a:p>
                      <a:r>
                        <a:rPr lang="en-US" sz="2400" b="1" noProof="0" dirty="0" smtClean="0">
                          <a:solidFill>
                            <a:srgbClr val="0070C0"/>
                          </a:solidFill>
                        </a:rPr>
                        <a:t>I ate some tacos.</a:t>
                      </a:r>
                      <a:endParaRPr lang="en-US" sz="2400" b="1" noProof="0" dirty="0">
                        <a:solidFill>
                          <a:srgbClr val="0070C0"/>
                        </a:solidFill>
                      </a:endParaRPr>
                    </a:p>
                  </a:txBody>
                  <a:tcPr/>
                </a:tc>
                <a:tc>
                  <a:txBody>
                    <a:bodyPr/>
                    <a:lstStyle/>
                    <a:p>
                      <a:endParaRPr lang="en-US" noProof="0"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100701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1981200" y="267494"/>
            <a:ext cx="8229600" cy="1399032"/>
          </a:xfrm>
        </p:spPr>
        <p:txBody>
          <a:bodyPr/>
          <a:lstStyle/>
          <a:p>
            <a:r>
              <a:rPr lang="es-MX" dirty="0" smtClean="0"/>
              <a:t>Competencia Genérica</a:t>
            </a:r>
            <a:endParaRPr lang="es-MX" dirty="0"/>
          </a:p>
        </p:txBody>
      </p:sp>
      <p:sp>
        <p:nvSpPr>
          <p:cNvPr id="7" name="2 Marcador de contenido"/>
          <p:cNvSpPr>
            <a:spLocks noGrp="1"/>
          </p:cNvSpPr>
          <p:nvPr>
            <p:ph idx="1"/>
          </p:nvPr>
        </p:nvSpPr>
        <p:spPr>
          <a:xfrm>
            <a:off x="654050" y="1387508"/>
            <a:ext cx="10883900" cy="4572000"/>
          </a:xfrm>
        </p:spPr>
        <p:txBody>
          <a:bodyPr>
            <a:noAutofit/>
          </a:bodyPr>
          <a:lstStyle/>
          <a:p>
            <a:pPr marL="64008" indent="0" algn="just">
              <a:buNone/>
            </a:pPr>
            <a:r>
              <a:rPr lang="es-MX" sz="2800" dirty="0" smtClean="0">
                <a:solidFill>
                  <a:schemeClr val="tx1"/>
                </a:solidFill>
              </a:rPr>
              <a:t>4. </a:t>
            </a:r>
            <a:r>
              <a:rPr lang="es-MX" sz="2800" dirty="0">
                <a:solidFill>
                  <a:schemeClr val="tx1"/>
                </a:solidFill>
              </a:rPr>
              <a:t>Escucha, interpreta emite mensajes pertinentes en distintos contextos mediante utilización medios, códigos herramientas apropiados</a:t>
            </a:r>
            <a:r>
              <a:rPr lang="es-MX" sz="2800" dirty="0" smtClean="0">
                <a:solidFill>
                  <a:schemeClr val="tx1"/>
                </a:solidFill>
              </a:rPr>
              <a:t>.</a:t>
            </a:r>
          </a:p>
          <a:p>
            <a:pPr algn="just"/>
            <a:endParaRPr lang="es-MX" sz="2800" dirty="0">
              <a:solidFill>
                <a:schemeClr val="tx1"/>
              </a:solidFill>
            </a:endParaRPr>
          </a:p>
          <a:p>
            <a:pPr marL="64008" indent="0" algn="just">
              <a:buNone/>
            </a:pPr>
            <a:r>
              <a:rPr lang="es-MX" sz="2800" dirty="0" smtClean="0">
                <a:solidFill>
                  <a:schemeClr val="tx1"/>
                </a:solidFill>
              </a:rPr>
              <a:t>Atributos</a:t>
            </a:r>
            <a:endParaRPr lang="es-MX" sz="2800" dirty="0">
              <a:solidFill>
                <a:schemeClr val="tx1"/>
              </a:solidFill>
            </a:endParaRPr>
          </a:p>
          <a:p>
            <a:pPr algn="just"/>
            <a:r>
              <a:rPr lang="es-MX" sz="2800" dirty="0" smtClean="0">
                <a:solidFill>
                  <a:schemeClr val="tx1"/>
                </a:solidFill>
              </a:rPr>
              <a:t>4.4 </a:t>
            </a:r>
            <a:r>
              <a:rPr lang="es-MX" sz="2800" dirty="0">
                <a:solidFill>
                  <a:schemeClr val="tx1"/>
                </a:solidFill>
              </a:rPr>
              <a:t>Se comunica una lengua situaciones cotidianas. </a:t>
            </a:r>
          </a:p>
          <a:p>
            <a:pPr algn="just"/>
            <a:endParaRPr lang="es-MX" sz="2800" dirty="0">
              <a:solidFill>
                <a:schemeClr val="tx1"/>
              </a:solidFill>
            </a:endParaRPr>
          </a:p>
        </p:txBody>
      </p:sp>
      <p:pic>
        <p:nvPicPr>
          <p:cNvPr id="2" name="Imagen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710461" y="4308110"/>
            <a:ext cx="3252939" cy="2146698"/>
          </a:xfrm>
          <a:prstGeom prst="rect">
            <a:avLst/>
          </a:prstGeom>
        </p:spPr>
      </p:pic>
    </p:spTree>
    <p:extLst>
      <p:ext uri="{BB962C8B-B14F-4D97-AF65-F5344CB8AC3E}">
        <p14:creationId xmlns:p14="http://schemas.microsoft.com/office/powerpoint/2010/main" val="880723021"/>
      </p:ext>
    </p:extLst>
  </p:cSld>
  <p:clrMapOvr>
    <a:masterClrMapping/>
  </p:clrMapOvr>
  <p:transition spd="med">
    <p:pull/>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3287836" y="116633"/>
            <a:ext cx="7632700" cy="584775"/>
          </a:xfrm>
          <a:prstGeom prst="rect">
            <a:avLst/>
          </a:prstGeom>
          <a:noFill/>
          <a:ln>
            <a:noFill/>
          </a:ln>
          <a:effectLst/>
        </p:spPr>
        <p:txBody>
          <a:bodyPr>
            <a:spAutoFit/>
          </a:bodyPr>
          <a:lstStyle/>
          <a:p>
            <a:pPr>
              <a:spcBef>
                <a:spcPct val="50000"/>
              </a:spcBef>
            </a:pPr>
            <a:r>
              <a:rPr lang="en-GB" altLang="es-MX" sz="3200" b="1" dirty="0">
                <a:solidFill>
                  <a:srgbClr val="FF0000"/>
                </a:solidFill>
              </a:rPr>
              <a:t>Match the pictures and the description</a:t>
            </a:r>
          </a:p>
        </p:txBody>
      </p:sp>
      <p:pic>
        <p:nvPicPr>
          <p:cNvPr id="6" name="5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43384" y="5397539"/>
            <a:ext cx="2304000" cy="1440000"/>
          </a:xfrm>
          <a:prstGeom prst="rect">
            <a:avLst/>
          </a:prstGeom>
        </p:spPr>
      </p:pic>
      <p:pic>
        <p:nvPicPr>
          <p:cNvPr id="7" name="6 Imagen"/>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14330" y="3861369"/>
            <a:ext cx="2162111" cy="1440000"/>
          </a:xfrm>
          <a:prstGeom prst="rect">
            <a:avLst/>
          </a:prstGeom>
        </p:spPr>
      </p:pic>
      <p:pic>
        <p:nvPicPr>
          <p:cNvPr id="8" name="7 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14431" y="2325198"/>
            <a:ext cx="2161909" cy="1440000"/>
          </a:xfrm>
          <a:prstGeom prst="rect">
            <a:avLst/>
          </a:prstGeom>
        </p:spPr>
      </p:pic>
      <p:pic>
        <p:nvPicPr>
          <p:cNvPr id="9" name="8 Imagen"/>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43384" y="789027"/>
            <a:ext cx="2304000" cy="1440000"/>
          </a:xfrm>
          <a:prstGeom prst="rect">
            <a:avLst/>
          </a:prstGeom>
        </p:spPr>
      </p:pic>
      <p:sp>
        <p:nvSpPr>
          <p:cNvPr id="10" name="Text Box 4"/>
          <p:cNvSpPr txBox="1">
            <a:spLocks noChangeArrowheads="1"/>
          </p:cNvSpPr>
          <p:nvPr/>
        </p:nvSpPr>
        <p:spPr bwMode="auto">
          <a:xfrm>
            <a:off x="5631224" y="1216640"/>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We ride in the park.</a:t>
            </a:r>
          </a:p>
        </p:txBody>
      </p:sp>
      <p:sp>
        <p:nvSpPr>
          <p:cNvPr id="11" name="Text Box 4"/>
          <p:cNvSpPr txBox="1">
            <a:spLocks noChangeArrowheads="1"/>
          </p:cNvSpPr>
          <p:nvPr/>
        </p:nvSpPr>
        <p:spPr bwMode="auto">
          <a:xfrm>
            <a:off x="5631224" y="4288982"/>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Melissa reads a book.</a:t>
            </a:r>
          </a:p>
        </p:txBody>
      </p:sp>
      <p:sp>
        <p:nvSpPr>
          <p:cNvPr id="12" name="Text Box 4"/>
          <p:cNvSpPr txBox="1">
            <a:spLocks noChangeArrowheads="1"/>
          </p:cNvSpPr>
          <p:nvPr/>
        </p:nvSpPr>
        <p:spPr bwMode="auto">
          <a:xfrm>
            <a:off x="5631224" y="2752811"/>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Hayden plays the guitar.</a:t>
            </a:r>
          </a:p>
        </p:txBody>
      </p:sp>
      <p:sp>
        <p:nvSpPr>
          <p:cNvPr id="13" name="Text Box 4"/>
          <p:cNvSpPr txBox="1">
            <a:spLocks noChangeArrowheads="1"/>
          </p:cNvSpPr>
          <p:nvPr/>
        </p:nvSpPr>
        <p:spPr bwMode="auto">
          <a:xfrm>
            <a:off x="5631224" y="5825152"/>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My daughter eats yogurt.</a:t>
            </a:r>
          </a:p>
        </p:txBody>
      </p:sp>
      <p:cxnSp>
        <p:nvCxnSpPr>
          <p:cNvPr id="15" name="14 Conector recto de flecha"/>
          <p:cNvCxnSpPr/>
          <p:nvPr/>
        </p:nvCxnSpPr>
        <p:spPr>
          <a:xfrm flipH="1">
            <a:off x="4223792" y="4581370"/>
            <a:ext cx="2376264" cy="1828557"/>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16" name="15 Conector recto de flecha"/>
          <p:cNvCxnSpPr/>
          <p:nvPr/>
        </p:nvCxnSpPr>
        <p:spPr>
          <a:xfrm flipH="1">
            <a:off x="4218672" y="1684602"/>
            <a:ext cx="2232248" cy="2779953"/>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17" name="16 Conector recto de flecha"/>
          <p:cNvCxnSpPr/>
          <p:nvPr/>
        </p:nvCxnSpPr>
        <p:spPr>
          <a:xfrm flipH="1" flipV="1">
            <a:off x="4223792" y="3045197"/>
            <a:ext cx="1800200" cy="3072342"/>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23" name="22 Conector recto de flecha"/>
          <p:cNvCxnSpPr/>
          <p:nvPr/>
        </p:nvCxnSpPr>
        <p:spPr>
          <a:xfrm flipH="1" flipV="1">
            <a:off x="4234748" y="1386349"/>
            <a:ext cx="1573220" cy="1688228"/>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74429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3287836" y="116633"/>
            <a:ext cx="7632700" cy="584775"/>
          </a:xfrm>
          <a:prstGeom prst="rect">
            <a:avLst/>
          </a:prstGeom>
          <a:noFill/>
          <a:ln>
            <a:noFill/>
          </a:ln>
          <a:effectLst/>
        </p:spPr>
        <p:txBody>
          <a:bodyPr>
            <a:spAutoFit/>
          </a:bodyPr>
          <a:lstStyle/>
          <a:p>
            <a:pPr>
              <a:spcBef>
                <a:spcPct val="50000"/>
              </a:spcBef>
            </a:pPr>
            <a:r>
              <a:rPr lang="en-GB" altLang="es-MX" sz="3200" b="1" dirty="0">
                <a:solidFill>
                  <a:srgbClr val="FF0000"/>
                </a:solidFill>
              </a:rPr>
              <a:t>Match the pictures and the description</a:t>
            </a:r>
          </a:p>
        </p:txBody>
      </p:sp>
      <p:pic>
        <p:nvPicPr>
          <p:cNvPr id="6" name="5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43384" y="5397539"/>
            <a:ext cx="2304000" cy="1440000"/>
          </a:xfrm>
          <a:prstGeom prst="rect">
            <a:avLst/>
          </a:prstGeom>
        </p:spPr>
      </p:pic>
      <p:pic>
        <p:nvPicPr>
          <p:cNvPr id="7" name="6 Imagen"/>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14330" y="3861369"/>
            <a:ext cx="2162111" cy="1440000"/>
          </a:xfrm>
          <a:prstGeom prst="rect">
            <a:avLst/>
          </a:prstGeom>
        </p:spPr>
      </p:pic>
      <p:pic>
        <p:nvPicPr>
          <p:cNvPr id="8" name="7 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14431" y="2325198"/>
            <a:ext cx="2161909" cy="1440000"/>
          </a:xfrm>
          <a:prstGeom prst="rect">
            <a:avLst/>
          </a:prstGeom>
        </p:spPr>
      </p:pic>
      <p:pic>
        <p:nvPicPr>
          <p:cNvPr id="9" name="8 Imagen"/>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43384" y="789027"/>
            <a:ext cx="2304000" cy="1440000"/>
          </a:xfrm>
          <a:prstGeom prst="rect">
            <a:avLst/>
          </a:prstGeom>
        </p:spPr>
      </p:pic>
      <p:sp>
        <p:nvSpPr>
          <p:cNvPr id="10" name="Text Box 4"/>
          <p:cNvSpPr txBox="1">
            <a:spLocks noChangeArrowheads="1"/>
          </p:cNvSpPr>
          <p:nvPr/>
        </p:nvSpPr>
        <p:spPr bwMode="auto">
          <a:xfrm>
            <a:off x="5631224" y="1216640"/>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We </a:t>
            </a:r>
            <a:r>
              <a:rPr lang="en-GB" altLang="es-MX" sz="3200" b="1" dirty="0">
                <a:solidFill>
                  <a:srgbClr val="FF0000"/>
                </a:solidFill>
              </a:rPr>
              <a:t>rode</a:t>
            </a:r>
            <a:r>
              <a:rPr lang="en-GB" altLang="es-MX" sz="3200" b="1" dirty="0">
                <a:solidFill>
                  <a:srgbClr val="0070C0"/>
                </a:solidFill>
              </a:rPr>
              <a:t> in the park.</a:t>
            </a:r>
          </a:p>
        </p:txBody>
      </p:sp>
      <p:sp>
        <p:nvSpPr>
          <p:cNvPr id="11" name="Text Box 4"/>
          <p:cNvSpPr txBox="1">
            <a:spLocks noChangeArrowheads="1"/>
          </p:cNvSpPr>
          <p:nvPr/>
        </p:nvSpPr>
        <p:spPr bwMode="auto">
          <a:xfrm>
            <a:off x="5631224" y="4288982"/>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Melissa </a:t>
            </a:r>
            <a:r>
              <a:rPr lang="en-GB" altLang="es-MX" sz="3200" b="1" dirty="0">
                <a:solidFill>
                  <a:srgbClr val="FF0000"/>
                </a:solidFill>
              </a:rPr>
              <a:t>read</a:t>
            </a:r>
            <a:r>
              <a:rPr lang="en-GB" altLang="es-MX" sz="3200" b="1" dirty="0">
                <a:solidFill>
                  <a:srgbClr val="0070C0"/>
                </a:solidFill>
              </a:rPr>
              <a:t> a book.</a:t>
            </a:r>
          </a:p>
        </p:txBody>
      </p:sp>
      <p:sp>
        <p:nvSpPr>
          <p:cNvPr id="12" name="Text Box 4"/>
          <p:cNvSpPr txBox="1">
            <a:spLocks noChangeArrowheads="1"/>
          </p:cNvSpPr>
          <p:nvPr/>
        </p:nvSpPr>
        <p:spPr bwMode="auto">
          <a:xfrm>
            <a:off x="5631224" y="2752811"/>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Hayden </a:t>
            </a:r>
            <a:r>
              <a:rPr lang="en-GB" altLang="es-MX" sz="3200" b="1" dirty="0">
                <a:solidFill>
                  <a:srgbClr val="FF0000"/>
                </a:solidFill>
              </a:rPr>
              <a:t>played</a:t>
            </a:r>
            <a:r>
              <a:rPr lang="en-GB" altLang="es-MX" sz="3200" b="1" dirty="0">
                <a:solidFill>
                  <a:srgbClr val="0070C0"/>
                </a:solidFill>
              </a:rPr>
              <a:t> the guitar.</a:t>
            </a:r>
          </a:p>
        </p:txBody>
      </p:sp>
      <p:sp>
        <p:nvSpPr>
          <p:cNvPr id="13" name="Text Box 4"/>
          <p:cNvSpPr txBox="1">
            <a:spLocks noChangeArrowheads="1"/>
          </p:cNvSpPr>
          <p:nvPr/>
        </p:nvSpPr>
        <p:spPr bwMode="auto">
          <a:xfrm>
            <a:off x="5631224" y="5825152"/>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My daughter </a:t>
            </a:r>
            <a:r>
              <a:rPr lang="en-GB" altLang="es-MX" sz="3200" b="1" dirty="0">
                <a:solidFill>
                  <a:srgbClr val="FF0000"/>
                </a:solidFill>
              </a:rPr>
              <a:t>ate</a:t>
            </a:r>
            <a:r>
              <a:rPr lang="en-GB" altLang="es-MX" sz="3200" b="1" dirty="0">
                <a:solidFill>
                  <a:srgbClr val="0070C0"/>
                </a:solidFill>
              </a:rPr>
              <a:t> yogurt.</a:t>
            </a:r>
          </a:p>
        </p:txBody>
      </p:sp>
      <p:cxnSp>
        <p:nvCxnSpPr>
          <p:cNvPr id="15" name="14 Conector recto de flecha"/>
          <p:cNvCxnSpPr/>
          <p:nvPr/>
        </p:nvCxnSpPr>
        <p:spPr>
          <a:xfrm flipH="1">
            <a:off x="4223792" y="4581370"/>
            <a:ext cx="2376264" cy="1828557"/>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16" name="15 Conector recto de flecha"/>
          <p:cNvCxnSpPr/>
          <p:nvPr/>
        </p:nvCxnSpPr>
        <p:spPr>
          <a:xfrm flipH="1">
            <a:off x="4218672" y="1684602"/>
            <a:ext cx="2232248" cy="2779953"/>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17" name="16 Conector recto de flecha"/>
          <p:cNvCxnSpPr/>
          <p:nvPr/>
        </p:nvCxnSpPr>
        <p:spPr>
          <a:xfrm flipH="1" flipV="1">
            <a:off x="4223792" y="3045197"/>
            <a:ext cx="1800200" cy="3072342"/>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23" name="22 Conector recto de flecha"/>
          <p:cNvCxnSpPr/>
          <p:nvPr/>
        </p:nvCxnSpPr>
        <p:spPr>
          <a:xfrm flipH="1" flipV="1">
            <a:off x="4234748" y="1386349"/>
            <a:ext cx="1573220" cy="1688228"/>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792385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3287836" y="116633"/>
            <a:ext cx="7632700" cy="584775"/>
          </a:xfrm>
          <a:prstGeom prst="rect">
            <a:avLst/>
          </a:prstGeom>
          <a:noFill/>
          <a:ln>
            <a:noFill/>
          </a:ln>
          <a:effectLst/>
        </p:spPr>
        <p:txBody>
          <a:bodyPr>
            <a:spAutoFit/>
          </a:bodyPr>
          <a:lstStyle/>
          <a:p>
            <a:pPr>
              <a:spcBef>
                <a:spcPct val="50000"/>
              </a:spcBef>
            </a:pPr>
            <a:r>
              <a:rPr lang="en-GB" altLang="es-MX" sz="3200" b="1" dirty="0">
                <a:solidFill>
                  <a:srgbClr val="FF0000"/>
                </a:solidFill>
              </a:rPr>
              <a:t>Match the pictures and the description</a:t>
            </a:r>
          </a:p>
        </p:txBody>
      </p:sp>
      <p:sp>
        <p:nvSpPr>
          <p:cNvPr id="10" name="Text Box 4"/>
          <p:cNvSpPr txBox="1">
            <a:spLocks noChangeArrowheads="1"/>
          </p:cNvSpPr>
          <p:nvPr/>
        </p:nvSpPr>
        <p:spPr bwMode="auto">
          <a:xfrm>
            <a:off x="5631224" y="1216640"/>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They dance in the party.</a:t>
            </a:r>
          </a:p>
        </p:txBody>
      </p:sp>
      <p:sp>
        <p:nvSpPr>
          <p:cNvPr id="11" name="Text Box 4"/>
          <p:cNvSpPr txBox="1">
            <a:spLocks noChangeArrowheads="1"/>
          </p:cNvSpPr>
          <p:nvPr/>
        </p:nvSpPr>
        <p:spPr bwMode="auto">
          <a:xfrm>
            <a:off x="5631224" y="4288982"/>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Steve listens to pop music.</a:t>
            </a:r>
          </a:p>
        </p:txBody>
      </p:sp>
      <p:sp>
        <p:nvSpPr>
          <p:cNvPr id="12" name="Text Box 4"/>
          <p:cNvSpPr txBox="1">
            <a:spLocks noChangeArrowheads="1"/>
          </p:cNvSpPr>
          <p:nvPr/>
        </p:nvSpPr>
        <p:spPr bwMode="auto">
          <a:xfrm>
            <a:off x="5631224" y="2752811"/>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Jessica works on the PC.</a:t>
            </a:r>
          </a:p>
        </p:txBody>
      </p:sp>
      <p:sp>
        <p:nvSpPr>
          <p:cNvPr id="13" name="Text Box 4"/>
          <p:cNvSpPr txBox="1">
            <a:spLocks noChangeArrowheads="1"/>
          </p:cNvSpPr>
          <p:nvPr/>
        </p:nvSpPr>
        <p:spPr bwMode="auto">
          <a:xfrm>
            <a:off x="5631224" y="5825152"/>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My brother runs a lot.</a:t>
            </a:r>
          </a:p>
        </p:txBody>
      </p:sp>
      <p:cxnSp>
        <p:nvCxnSpPr>
          <p:cNvPr id="15" name="14 Conector recto de flecha"/>
          <p:cNvCxnSpPr>
            <a:stCxn id="11" idx="1"/>
          </p:cNvCxnSpPr>
          <p:nvPr/>
        </p:nvCxnSpPr>
        <p:spPr>
          <a:xfrm flipH="1">
            <a:off x="4223792" y="4581370"/>
            <a:ext cx="1407432" cy="1828557"/>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16" name="15 Conector recto de flecha"/>
          <p:cNvCxnSpPr/>
          <p:nvPr/>
        </p:nvCxnSpPr>
        <p:spPr>
          <a:xfrm flipH="1">
            <a:off x="4218672" y="1509026"/>
            <a:ext cx="1805320" cy="1243784"/>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17" name="16 Conector recto de flecha"/>
          <p:cNvCxnSpPr/>
          <p:nvPr/>
        </p:nvCxnSpPr>
        <p:spPr>
          <a:xfrm flipH="1" flipV="1">
            <a:off x="4234748" y="4288981"/>
            <a:ext cx="1789244" cy="1828558"/>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23" name="22 Conector recto de flecha"/>
          <p:cNvCxnSpPr/>
          <p:nvPr/>
        </p:nvCxnSpPr>
        <p:spPr>
          <a:xfrm flipH="1" flipV="1">
            <a:off x="4234748" y="1386349"/>
            <a:ext cx="1573220" cy="1688228"/>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54432" y="701407"/>
            <a:ext cx="2006645" cy="1440000"/>
          </a:xfrm>
          <a:prstGeom prst="rect">
            <a:avLst/>
          </a:prstGeom>
        </p:spPr>
      </p:pic>
      <p:pic>
        <p:nvPicPr>
          <p:cNvPr id="3" name="2 Imagen"/>
          <p:cNvPicPr>
            <a:picLocks noChangeAspect="1"/>
          </p:cNvPicPr>
          <p:nvPr/>
        </p:nvPicPr>
        <p:blipFill rotWithShape="1">
          <a:blip r:embed="rId3" cstate="email">
            <a:extLst>
              <a:ext uri="{28A0092B-C50C-407E-A947-70E740481C1C}">
                <a14:useLocalDpi xmlns:a14="http://schemas.microsoft.com/office/drawing/2010/main"/>
              </a:ext>
            </a:extLst>
          </a:blip>
          <a:srcRect r="27475"/>
          <a:stretch/>
        </p:blipFill>
        <p:spPr>
          <a:xfrm>
            <a:off x="1829430" y="2237383"/>
            <a:ext cx="1856646" cy="1440000"/>
          </a:xfrm>
          <a:prstGeom prst="rect">
            <a:avLst/>
          </a:prstGeom>
        </p:spPr>
      </p:pic>
      <p:pic>
        <p:nvPicPr>
          <p:cNvPr id="5" name="4 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77753" y="3773359"/>
            <a:ext cx="2160000" cy="1440000"/>
          </a:xfrm>
          <a:prstGeom prst="rect">
            <a:avLst/>
          </a:prstGeom>
        </p:spPr>
      </p:pic>
      <p:pic>
        <p:nvPicPr>
          <p:cNvPr id="18" name="17 Imagen"/>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47051" y="5397539"/>
            <a:ext cx="1821405" cy="1440000"/>
          </a:xfrm>
          <a:prstGeom prst="rect">
            <a:avLst/>
          </a:prstGeom>
        </p:spPr>
      </p:pic>
    </p:spTree>
    <p:extLst>
      <p:ext uri="{BB962C8B-B14F-4D97-AF65-F5344CB8AC3E}">
        <p14:creationId xmlns:p14="http://schemas.microsoft.com/office/powerpoint/2010/main" val="96613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3287836" y="116633"/>
            <a:ext cx="7632700" cy="584775"/>
          </a:xfrm>
          <a:prstGeom prst="rect">
            <a:avLst/>
          </a:prstGeom>
          <a:noFill/>
          <a:ln>
            <a:noFill/>
          </a:ln>
          <a:effectLst/>
        </p:spPr>
        <p:txBody>
          <a:bodyPr>
            <a:spAutoFit/>
          </a:bodyPr>
          <a:lstStyle/>
          <a:p>
            <a:pPr>
              <a:spcBef>
                <a:spcPct val="50000"/>
              </a:spcBef>
            </a:pPr>
            <a:r>
              <a:rPr lang="en-GB" altLang="es-MX" sz="3200" b="1" dirty="0">
                <a:solidFill>
                  <a:srgbClr val="FF0000"/>
                </a:solidFill>
              </a:rPr>
              <a:t>Match the pictures and the description</a:t>
            </a:r>
          </a:p>
        </p:txBody>
      </p:sp>
      <p:sp>
        <p:nvSpPr>
          <p:cNvPr id="10" name="Text Box 4"/>
          <p:cNvSpPr txBox="1">
            <a:spLocks noChangeArrowheads="1"/>
          </p:cNvSpPr>
          <p:nvPr/>
        </p:nvSpPr>
        <p:spPr bwMode="auto">
          <a:xfrm>
            <a:off x="5631224" y="1216640"/>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They </a:t>
            </a:r>
            <a:r>
              <a:rPr lang="en-GB" altLang="es-MX" sz="3200" b="1" dirty="0">
                <a:solidFill>
                  <a:srgbClr val="FF0000"/>
                </a:solidFill>
              </a:rPr>
              <a:t>danced</a:t>
            </a:r>
            <a:r>
              <a:rPr lang="en-GB" altLang="es-MX" sz="3200" b="1" dirty="0">
                <a:solidFill>
                  <a:srgbClr val="0070C0"/>
                </a:solidFill>
              </a:rPr>
              <a:t> in the party.</a:t>
            </a:r>
          </a:p>
        </p:txBody>
      </p:sp>
      <p:sp>
        <p:nvSpPr>
          <p:cNvPr id="11" name="Text Box 4"/>
          <p:cNvSpPr txBox="1">
            <a:spLocks noChangeArrowheads="1"/>
          </p:cNvSpPr>
          <p:nvPr/>
        </p:nvSpPr>
        <p:spPr bwMode="auto">
          <a:xfrm>
            <a:off x="5631224" y="4288981"/>
            <a:ext cx="4896544" cy="1077218"/>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Steve </a:t>
            </a:r>
            <a:r>
              <a:rPr lang="en-GB" altLang="es-MX" sz="3200" b="1" dirty="0">
                <a:solidFill>
                  <a:srgbClr val="FF0000"/>
                </a:solidFill>
              </a:rPr>
              <a:t>listened to </a:t>
            </a:r>
            <a:r>
              <a:rPr lang="en-GB" altLang="es-MX" sz="3200" b="1" dirty="0">
                <a:solidFill>
                  <a:srgbClr val="0070C0"/>
                </a:solidFill>
              </a:rPr>
              <a:t>pop music.</a:t>
            </a:r>
          </a:p>
        </p:txBody>
      </p:sp>
      <p:sp>
        <p:nvSpPr>
          <p:cNvPr id="12" name="Text Box 4"/>
          <p:cNvSpPr txBox="1">
            <a:spLocks noChangeArrowheads="1"/>
          </p:cNvSpPr>
          <p:nvPr/>
        </p:nvSpPr>
        <p:spPr bwMode="auto">
          <a:xfrm>
            <a:off x="5631224" y="2752811"/>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Jessica </a:t>
            </a:r>
            <a:r>
              <a:rPr lang="en-GB" altLang="es-MX" sz="3200" b="1" dirty="0">
                <a:solidFill>
                  <a:srgbClr val="FF0000"/>
                </a:solidFill>
              </a:rPr>
              <a:t>worked</a:t>
            </a:r>
            <a:r>
              <a:rPr lang="en-GB" altLang="es-MX" sz="3200" b="1" dirty="0">
                <a:solidFill>
                  <a:srgbClr val="0070C0"/>
                </a:solidFill>
              </a:rPr>
              <a:t> on the PC.</a:t>
            </a:r>
          </a:p>
        </p:txBody>
      </p:sp>
      <p:sp>
        <p:nvSpPr>
          <p:cNvPr id="13" name="Text Box 4"/>
          <p:cNvSpPr txBox="1">
            <a:spLocks noChangeArrowheads="1"/>
          </p:cNvSpPr>
          <p:nvPr/>
        </p:nvSpPr>
        <p:spPr bwMode="auto">
          <a:xfrm>
            <a:off x="5631224" y="5825152"/>
            <a:ext cx="4896544" cy="584775"/>
          </a:xfrm>
          <a:prstGeom prst="rect">
            <a:avLst/>
          </a:prstGeom>
          <a:noFill/>
          <a:ln>
            <a:noFill/>
          </a:ln>
          <a:effectLst/>
        </p:spPr>
        <p:txBody>
          <a:bodyPr wrap="square">
            <a:spAutoFit/>
          </a:bodyPr>
          <a:lstStyle/>
          <a:p>
            <a:pPr algn="r">
              <a:spcBef>
                <a:spcPct val="50000"/>
              </a:spcBef>
            </a:pPr>
            <a:r>
              <a:rPr lang="en-GB" altLang="es-MX" sz="3200" b="1" dirty="0">
                <a:solidFill>
                  <a:srgbClr val="0070C0"/>
                </a:solidFill>
              </a:rPr>
              <a:t>My </a:t>
            </a:r>
            <a:r>
              <a:rPr lang="en-GB" altLang="es-MX" sz="3200" b="1">
                <a:solidFill>
                  <a:srgbClr val="0070C0"/>
                </a:solidFill>
              </a:rPr>
              <a:t>brother </a:t>
            </a:r>
            <a:r>
              <a:rPr lang="en-GB" altLang="es-MX" sz="3200" b="1">
                <a:solidFill>
                  <a:srgbClr val="FF0000"/>
                </a:solidFill>
              </a:rPr>
              <a:t>ran</a:t>
            </a:r>
            <a:r>
              <a:rPr lang="en-GB" altLang="es-MX" sz="3200" b="1">
                <a:solidFill>
                  <a:srgbClr val="0070C0"/>
                </a:solidFill>
              </a:rPr>
              <a:t> </a:t>
            </a:r>
            <a:r>
              <a:rPr lang="en-GB" altLang="es-MX" sz="3200" b="1" dirty="0">
                <a:solidFill>
                  <a:srgbClr val="0070C0"/>
                </a:solidFill>
              </a:rPr>
              <a:t>a lot.</a:t>
            </a:r>
          </a:p>
        </p:txBody>
      </p:sp>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54432" y="701407"/>
            <a:ext cx="2006645" cy="1440000"/>
          </a:xfrm>
          <a:prstGeom prst="rect">
            <a:avLst/>
          </a:prstGeom>
        </p:spPr>
      </p:pic>
      <p:pic>
        <p:nvPicPr>
          <p:cNvPr id="3" name="2 Imagen"/>
          <p:cNvPicPr>
            <a:picLocks noChangeAspect="1"/>
          </p:cNvPicPr>
          <p:nvPr/>
        </p:nvPicPr>
        <p:blipFill rotWithShape="1">
          <a:blip r:embed="rId3" cstate="email">
            <a:extLst>
              <a:ext uri="{28A0092B-C50C-407E-A947-70E740481C1C}">
                <a14:useLocalDpi xmlns:a14="http://schemas.microsoft.com/office/drawing/2010/main"/>
              </a:ext>
            </a:extLst>
          </a:blip>
          <a:srcRect r="27475"/>
          <a:stretch/>
        </p:blipFill>
        <p:spPr>
          <a:xfrm>
            <a:off x="1829430" y="2237383"/>
            <a:ext cx="1856646" cy="1440000"/>
          </a:xfrm>
          <a:prstGeom prst="rect">
            <a:avLst/>
          </a:prstGeom>
        </p:spPr>
      </p:pic>
      <p:pic>
        <p:nvPicPr>
          <p:cNvPr id="5" name="4 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77753" y="3773359"/>
            <a:ext cx="2160000" cy="1440000"/>
          </a:xfrm>
          <a:prstGeom prst="rect">
            <a:avLst/>
          </a:prstGeom>
        </p:spPr>
      </p:pic>
      <p:pic>
        <p:nvPicPr>
          <p:cNvPr id="18" name="17 Imagen"/>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47051" y="5397539"/>
            <a:ext cx="1821405" cy="1440000"/>
          </a:xfrm>
          <a:prstGeom prst="rect">
            <a:avLst/>
          </a:prstGeom>
        </p:spPr>
      </p:pic>
      <p:cxnSp>
        <p:nvCxnSpPr>
          <p:cNvPr id="19" name="18 Conector recto de flecha"/>
          <p:cNvCxnSpPr/>
          <p:nvPr/>
        </p:nvCxnSpPr>
        <p:spPr>
          <a:xfrm flipH="1">
            <a:off x="4223792" y="4581370"/>
            <a:ext cx="1407432" cy="1828557"/>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20" name="19 Conector recto de flecha"/>
          <p:cNvCxnSpPr/>
          <p:nvPr/>
        </p:nvCxnSpPr>
        <p:spPr>
          <a:xfrm flipH="1">
            <a:off x="4218672" y="1509026"/>
            <a:ext cx="1805320" cy="1243784"/>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21" name="20 Conector recto de flecha"/>
          <p:cNvCxnSpPr/>
          <p:nvPr/>
        </p:nvCxnSpPr>
        <p:spPr>
          <a:xfrm flipH="1" flipV="1">
            <a:off x="4234748" y="4288981"/>
            <a:ext cx="1789244" cy="1828558"/>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22" name="21 Conector recto de flecha"/>
          <p:cNvCxnSpPr/>
          <p:nvPr/>
        </p:nvCxnSpPr>
        <p:spPr>
          <a:xfrm flipH="1" flipV="1">
            <a:off x="4234748" y="1386349"/>
            <a:ext cx="1573220" cy="1688228"/>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72692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2711624" y="485776"/>
            <a:ext cx="7632700" cy="701675"/>
          </a:xfrm>
          <a:prstGeom prst="rect">
            <a:avLst/>
          </a:prstGeom>
          <a:noFill/>
          <a:ln>
            <a:noFill/>
          </a:ln>
          <a:effectLst/>
        </p:spPr>
        <p:txBody>
          <a:bodyPr>
            <a:spAutoFit/>
          </a:bodyPr>
          <a:lstStyle/>
          <a:p>
            <a:pPr>
              <a:spcBef>
                <a:spcPct val="50000"/>
              </a:spcBef>
            </a:pPr>
            <a:r>
              <a:rPr lang="tr-TR" altLang="es-MX" sz="4000" b="1" dirty="0">
                <a:solidFill>
                  <a:srgbClr val="FF0000"/>
                </a:solidFill>
              </a:rPr>
              <a:t>AFFIRMATIVE SENTENCE</a:t>
            </a:r>
          </a:p>
        </p:txBody>
      </p:sp>
      <p:sp>
        <p:nvSpPr>
          <p:cNvPr id="5" name="Text Box 5"/>
          <p:cNvSpPr txBox="1">
            <a:spLocks noChangeArrowheads="1"/>
          </p:cNvSpPr>
          <p:nvPr/>
        </p:nvSpPr>
        <p:spPr bwMode="auto">
          <a:xfrm>
            <a:off x="2679693" y="1484313"/>
            <a:ext cx="7993063" cy="641350"/>
          </a:xfrm>
          <a:prstGeom prst="rect">
            <a:avLst/>
          </a:prstGeom>
          <a:noFill/>
          <a:ln>
            <a:noFill/>
          </a:ln>
          <a:effectLst/>
        </p:spPr>
        <p:txBody>
          <a:bodyPr>
            <a:spAutoFit/>
          </a:bodyPr>
          <a:lstStyle/>
          <a:p>
            <a:pPr>
              <a:spcBef>
                <a:spcPct val="50000"/>
              </a:spcBef>
            </a:pPr>
            <a:r>
              <a:rPr lang="tr-TR" altLang="es-MX" sz="3600" b="1" dirty="0">
                <a:solidFill>
                  <a:srgbClr val="0070C0"/>
                </a:solidFill>
              </a:rPr>
              <a:t>I </a:t>
            </a:r>
            <a:r>
              <a:rPr lang="tr-TR" altLang="es-MX" sz="3600" b="1" dirty="0">
                <a:solidFill>
                  <a:srgbClr val="FF0000"/>
                </a:solidFill>
              </a:rPr>
              <a:t>went</a:t>
            </a:r>
            <a:r>
              <a:rPr lang="tr-TR" altLang="es-MX" sz="3600" b="1" dirty="0">
                <a:solidFill>
                  <a:srgbClr val="0070C0"/>
                </a:solidFill>
              </a:rPr>
              <a:t> to Rome </a:t>
            </a:r>
            <a:r>
              <a:rPr lang="tr-TR" altLang="es-MX" sz="3600" b="1" dirty="0">
                <a:solidFill>
                  <a:srgbClr val="00B050"/>
                </a:solidFill>
              </a:rPr>
              <a:t>yesterday</a:t>
            </a:r>
            <a:r>
              <a:rPr lang="tr-TR" altLang="es-MX" sz="3600" b="1" dirty="0">
                <a:solidFill>
                  <a:srgbClr val="0070C0"/>
                </a:solidFill>
              </a:rPr>
              <a:t>.</a:t>
            </a:r>
          </a:p>
        </p:txBody>
      </p:sp>
      <p:sp>
        <p:nvSpPr>
          <p:cNvPr id="6" name="Text Box 6"/>
          <p:cNvSpPr txBox="1">
            <a:spLocks noChangeArrowheads="1"/>
          </p:cNvSpPr>
          <p:nvPr/>
        </p:nvSpPr>
        <p:spPr bwMode="auto">
          <a:xfrm>
            <a:off x="2679693" y="2205038"/>
            <a:ext cx="7993063" cy="641350"/>
          </a:xfrm>
          <a:prstGeom prst="rect">
            <a:avLst/>
          </a:prstGeom>
          <a:noFill/>
          <a:ln>
            <a:noFill/>
          </a:ln>
          <a:effectLst/>
        </p:spPr>
        <p:txBody>
          <a:bodyPr>
            <a:spAutoFit/>
          </a:bodyPr>
          <a:lstStyle/>
          <a:p>
            <a:pPr>
              <a:spcBef>
                <a:spcPct val="50000"/>
              </a:spcBef>
            </a:pPr>
            <a:r>
              <a:rPr lang="tr-TR" altLang="es-MX" sz="3600" b="1" dirty="0">
                <a:solidFill>
                  <a:srgbClr val="0070C0"/>
                </a:solidFill>
              </a:rPr>
              <a:t>She </a:t>
            </a:r>
            <a:r>
              <a:rPr lang="tr-TR" altLang="es-MX" sz="3600" b="1" dirty="0">
                <a:solidFill>
                  <a:srgbClr val="FF0000"/>
                </a:solidFill>
              </a:rPr>
              <a:t>cleaned</a:t>
            </a:r>
            <a:r>
              <a:rPr lang="tr-TR" altLang="es-MX" sz="3600" b="1" dirty="0">
                <a:solidFill>
                  <a:srgbClr val="0070C0"/>
                </a:solidFill>
              </a:rPr>
              <a:t> the house </a:t>
            </a:r>
            <a:r>
              <a:rPr lang="tr-TR" altLang="es-MX" sz="3600" b="1" dirty="0">
                <a:solidFill>
                  <a:srgbClr val="00B050"/>
                </a:solidFill>
              </a:rPr>
              <a:t>last week</a:t>
            </a:r>
            <a:r>
              <a:rPr lang="tr-TR" altLang="es-MX" sz="3600" b="1" dirty="0">
                <a:solidFill>
                  <a:srgbClr val="0070C0"/>
                </a:solidFill>
              </a:rPr>
              <a:t>.</a:t>
            </a:r>
          </a:p>
        </p:txBody>
      </p:sp>
      <p:sp>
        <p:nvSpPr>
          <p:cNvPr id="7" name="Text Box 7"/>
          <p:cNvSpPr txBox="1">
            <a:spLocks noChangeArrowheads="1"/>
          </p:cNvSpPr>
          <p:nvPr/>
        </p:nvSpPr>
        <p:spPr bwMode="auto">
          <a:xfrm>
            <a:off x="2679693" y="2924175"/>
            <a:ext cx="7993063" cy="641350"/>
          </a:xfrm>
          <a:prstGeom prst="rect">
            <a:avLst/>
          </a:prstGeom>
          <a:noFill/>
          <a:ln>
            <a:noFill/>
          </a:ln>
          <a:effectLst/>
        </p:spPr>
        <p:txBody>
          <a:bodyPr>
            <a:spAutoFit/>
          </a:bodyPr>
          <a:lstStyle/>
          <a:p>
            <a:pPr>
              <a:spcBef>
                <a:spcPct val="50000"/>
              </a:spcBef>
            </a:pPr>
            <a:r>
              <a:rPr lang="tr-TR" altLang="es-MX" sz="3600" b="1" dirty="0">
                <a:solidFill>
                  <a:srgbClr val="0070C0"/>
                </a:solidFill>
              </a:rPr>
              <a:t>We </a:t>
            </a:r>
            <a:r>
              <a:rPr lang="tr-TR" altLang="es-MX" sz="3600" b="1" dirty="0">
                <a:solidFill>
                  <a:srgbClr val="FF0000"/>
                </a:solidFill>
              </a:rPr>
              <a:t>played</a:t>
            </a:r>
            <a:r>
              <a:rPr lang="tr-TR" altLang="es-MX" sz="3600" b="1" dirty="0">
                <a:solidFill>
                  <a:srgbClr val="0070C0"/>
                </a:solidFill>
              </a:rPr>
              <a:t> </a:t>
            </a:r>
            <a:r>
              <a:rPr lang="es-MX" altLang="es-MX" sz="3600" b="1" dirty="0">
                <a:solidFill>
                  <a:srgbClr val="0070C0"/>
                </a:solidFill>
              </a:rPr>
              <a:t>soccer </a:t>
            </a:r>
            <a:r>
              <a:rPr lang="tr-TR" altLang="es-MX" sz="3600" b="1" dirty="0">
                <a:solidFill>
                  <a:srgbClr val="0070C0"/>
                </a:solidFill>
              </a:rPr>
              <a:t>two hours </a:t>
            </a:r>
            <a:r>
              <a:rPr lang="tr-TR" altLang="es-MX" sz="3600" b="1" dirty="0">
                <a:solidFill>
                  <a:srgbClr val="00B050"/>
                </a:solidFill>
              </a:rPr>
              <a:t>ago</a:t>
            </a:r>
            <a:r>
              <a:rPr lang="tr-TR" altLang="es-MX" sz="3600" b="1" dirty="0">
                <a:solidFill>
                  <a:srgbClr val="0070C0"/>
                </a:solidFill>
              </a:rPr>
              <a:t>.</a:t>
            </a:r>
          </a:p>
        </p:txBody>
      </p:sp>
      <p:graphicFrame>
        <p:nvGraphicFramePr>
          <p:cNvPr id="2" name="Diagrama 1"/>
          <p:cNvGraphicFramePr/>
          <p:nvPr>
            <p:extLst/>
          </p:nvPr>
        </p:nvGraphicFramePr>
        <p:xfrm>
          <a:off x="191344" y="1844824"/>
          <a:ext cx="12000656" cy="60984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0691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5"/>
                                        </p:tgtEl>
                                        <p:attrNameLst>
                                          <p:attrName>style.visibility</p:attrName>
                                        </p:attrNameLst>
                                      </p:cBhvr>
                                      <p:to>
                                        <p:strVal val="visible"/>
                                      </p:to>
                                    </p:set>
                                    <p:anim calcmode="discrete" valueType="clr">
                                      <p:cBhvr override="childStyle">
                                        <p:cTn id="15"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5"/>
                                        </p:tgtEl>
                                        <p:attrNameLst>
                                          <p:attrName>fillcolor</p:attrName>
                                        </p:attrNameLst>
                                      </p:cBhvr>
                                      <p:tavLst>
                                        <p:tav tm="0">
                                          <p:val>
                                            <p:clrVal>
                                              <a:schemeClr val="accent2"/>
                                            </p:clrVal>
                                          </p:val>
                                        </p:tav>
                                        <p:tav tm="50000">
                                          <p:val>
                                            <p:clrVal>
                                              <a:schemeClr val="hlink"/>
                                            </p:clrVal>
                                          </p:val>
                                        </p:tav>
                                      </p:tavLst>
                                    </p:anim>
                                    <p:set>
                                      <p:cBhvr>
                                        <p:cTn id="17" dur="80"/>
                                        <p:tgtEl>
                                          <p:spTgt spid="5"/>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6"/>
                                        </p:tgtEl>
                                        <p:attrNameLst>
                                          <p:attrName>style.visibility</p:attrName>
                                        </p:attrNameLst>
                                      </p:cBhvr>
                                      <p:to>
                                        <p:strVal val="visible"/>
                                      </p:to>
                                    </p:set>
                                    <p:anim calcmode="discrete" valueType="clr">
                                      <p:cBhvr override="childStyle">
                                        <p:cTn id="2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6"/>
                                        </p:tgtEl>
                                        <p:attrNameLst>
                                          <p:attrName>fillcolor</p:attrName>
                                        </p:attrNameLst>
                                      </p:cBhvr>
                                      <p:tavLst>
                                        <p:tav tm="0">
                                          <p:val>
                                            <p:clrVal>
                                              <a:schemeClr val="accent2"/>
                                            </p:clrVal>
                                          </p:val>
                                        </p:tav>
                                        <p:tav tm="50000">
                                          <p:val>
                                            <p:clrVal>
                                              <a:schemeClr val="hlink"/>
                                            </p:clrVal>
                                          </p:val>
                                        </p:tav>
                                      </p:tavLst>
                                    </p:anim>
                                    <p:set>
                                      <p:cBhvr>
                                        <p:cTn id="24" dur="80"/>
                                        <p:tgtEl>
                                          <p:spTgt spid="6"/>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27" presetClass="entr" presetSubtype="0" fill="hold" grpId="0" nodeType="clickEffect">
                                  <p:stCondLst>
                                    <p:cond delay="0"/>
                                  </p:stCondLst>
                                  <p:iterate type="lt">
                                    <p:tmPct val="50000"/>
                                  </p:iterate>
                                  <p:childTnLst>
                                    <p:set>
                                      <p:cBhvr>
                                        <p:cTn id="28" dur="1" fill="hold">
                                          <p:stCondLst>
                                            <p:cond delay="0"/>
                                          </p:stCondLst>
                                        </p:cTn>
                                        <p:tgtEl>
                                          <p:spTgt spid="7"/>
                                        </p:tgtEl>
                                        <p:attrNameLst>
                                          <p:attrName>style.visibility</p:attrName>
                                        </p:attrNameLst>
                                      </p:cBhvr>
                                      <p:to>
                                        <p:strVal val="visible"/>
                                      </p:to>
                                    </p:set>
                                    <p:anim calcmode="discrete" valueType="clr">
                                      <p:cBhvr override="childStyle">
                                        <p:cTn id="29"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7"/>
                                        </p:tgtEl>
                                        <p:attrNameLst>
                                          <p:attrName>fillcolor</p:attrName>
                                        </p:attrNameLst>
                                      </p:cBhvr>
                                      <p:tavLst>
                                        <p:tav tm="0">
                                          <p:val>
                                            <p:clrVal>
                                              <a:schemeClr val="accent2"/>
                                            </p:clrVal>
                                          </p:val>
                                        </p:tav>
                                        <p:tav tm="50000">
                                          <p:val>
                                            <p:clrVal>
                                              <a:schemeClr val="hlink"/>
                                            </p:clrVal>
                                          </p:val>
                                        </p:tav>
                                      </p:tavLst>
                                    </p:anim>
                                    <p:set>
                                      <p:cBhvr>
                                        <p:cTn id="31"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69900" y="1046342"/>
            <a:ext cx="11314732" cy="5509200"/>
          </a:xfrm>
          <a:prstGeom prst="rect">
            <a:avLst/>
          </a:prstGeom>
        </p:spPr>
        <p:txBody>
          <a:bodyPr wrap="square">
            <a:spAutoFit/>
          </a:bodyPr>
          <a:lstStyle/>
          <a:p>
            <a:pPr algn="ctr"/>
            <a:endParaRPr lang="en-GB" sz="3200" b="1" dirty="0"/>
          </a:p>
          <a:p>
            <a:pPr algn="just"/>
            <a:r>
              <a:rPr lang="en-GB" sz="3200" dirty="0"/>
              <a:t>Last Saturday my father …. took…. (take) my friends and me to the circus. We ………(see)lots of things. My father …………………. (buy) us some popcorn and orange juice. We……………………. (eat) the popcorn and ………………………… (drink) the orange juice.</a:t>
            </a:r>
          </a:p>
          <a:p>
            <a:pPr algn="just"/>
            <a:r>
              <a:rPr lang="en-GB" sz="3200" dirty="0"/>
              <a:t>We …………………….. (laugh) at the funny clowns. There …………………. (be) a lion-tamer. The lions …………………… (do) tricks; they ………………………… (jump) through hoops. A girl ………………………. (ride) an elephant around the ring. We all ………………… (have)a wonderful time.</a:t>
            </a:r>
          </a:p>
        </p:txBody>
      </p:sp>
      <p:sp>
        <p:nvSpPr>
          <p:cNvPr id="5" name="Text Box 4"/>
          <p:cNvSpPr txBox="1">
            <a:spLocks noChangeArrowheads="1"/>
          </p:cNvSpPr>
          <p:nvPr/>
        </p:nvSpPr>
        <p:spPr bwMode="auto">
          <a:xfrm>
            <a:off x="266700" y="88471"/>
            <a:ext cx="11733956" cy="1077218"/>
          </a:xfrm>
          <a:prstGeom prst="rect">
            <a:avLst/>
          </a:prstGeom>
          <a:noFill/>
          <a:ln>
            <a:noFill/>
          </a:ln>
          <a:effectLst/>
        </p:spPr>
        <p:txBody>
          <a:bodyPr wrap="square">
            <a:spAutoFit/>
          </a:bodyPr>
          <a:lstStyle/>
          <a:p>
            <a:r>
              <a:rPr lang="en-GB" sz="3200" b="1" dirty="0">
                <a:solidFill>
                  <a:srgbClr val="FF0000"/>
                </a:solidFill>
              </a:rPr>
              <a:t>Fill in the blanks with the </a:t>
            </a:r>
            <a:r>
              <a:rPr lang="en-GB" sz="3200" b="1" dirty="0">
                <a:solidFill>
                  <a:srgbClr val="0070C0"/>
                </a:solidFill>
              </a:rPr>
              <a:t>SIMPLE PAST </a:t>
            </a:r>
            <a:r>
              <a:rPr lang="en-GB" sz="3200" b="1" dirty="0">
                <a:solidFill>
                  <a:srgbClr val="FF0000"/>
                </a:solidFill>
              </a:rPr>
              <a:t>of the verbs in brackets.</a:t>
            </a:r>
          </a:p>
        </p:txBody>
      </p:sp>
    </p:spTree>
    <p:extLst>
      <p:ext uri="{BB962C8B-B14F-4D97-AF65-F5344CB8AC3E}">
        <p14:creationId xmlns:p14="http://schemas.microsoft.com/office/powerpoint/2010/main" val="3406724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2279576" y="1052736"/>
            <a:ext cx="8077200" cy="4297363"/>
          </a:xfrm>
        </p:spPr>
        <p:txBody>
          <a:bodyPr>
            <a:noAutofit/>
          </a:bodyPr>
          <a:lstStyle/>
          <a:p>
            <a:pPr marL="0" indent="0" algn="ctr">
              <a:buNone/>
            </a:pPr>
            <a:r>
              <a:rPr lang="es-MX" sz="9600" b="1"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Rounded MT Bold" panose="020F0704030504030204" pitchFamily="34" charset="0"/>
                <a:ea typeface="+mj-ea"/>
                <a:cs typeface="+mj-cs"/>
              </a:rPr>
              <a:t>Negative</a:t>
            </a:r>
            <a:r>
              <a:rPr lang="es-MX" sz="9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Rounded MT Bold" panose="020F0704030504030204" pitchFamily="34" charset="0"/>
                <a:ea typeface="+mj-ea"/>
                <a:cs typeface="+mj-cs"/>
              </a:rPr>
              <a:t> </a:t>
            </a:r>
            <a:r>
              <a:rPr lang="es-MX" sz="9600" b="1"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Rounded MT Bold" panose="020F0704030504030204" pitchFamily="34" charset="0"/>
                <a:ea typeface="+mj-ea"/>
                <a:cs typeface="+mj-cs"/>
              </a:rPr>
              <a:t>Sentences</a:t>
            </a:r>
            <a:endParaRPr lang="es-MX" sz="9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Rounded MT Bold" panose="020F0704030504030204" pitchFamily="34" charset="0"/>
              <a:ea typeface="+mj-ea"/>
              <a:cs typeface="+mj-cs"/>
            </a:endParaRPr>
          </a:p>
        </p:txBody>
      </p:sp>
    </p:spTree>
    <p:extLst>
      <p:ext uri="{BB962C8B-B14F-4D97-AF65-F5344CB8AC3E}">
        <p14:creationId xmlns:p14="http://schemas.microsoft.com/office/powerpoint/2010/main" val="1744130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a:xfrm>
            <a:off x="430306" y="1268760"/>
            <a:ext cx="11066294" cy="1656184"/>
          </a:xfrm>
          <a:prstGeom prst="rect">
            <a:avLst/>
          </a:prstGeom>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gn="ctr">
              <a:buClr>
                <a:srgbClr val="FF0066"/>
              </a:buClr>
              <a:buFont typeface="Wingdings" pitchFamily="2" charset="2"/>
              <a:buNone/>
            </a:pPr>
            <a:r>
              <a:rPr lang="en-US" altLang="zh-TW" sz="4400" dirty="0">
                <a:solidFill>
                  <a:srgbClr val="0070C0"/>
                </a:solidFill>
              </a:rPr>
              <a:t>We add </a:t>
            </a:r>
            <a:r>
              <a:rPr lang="en-US" altLang="zh-TW" sz="4400" dirty="0" smtClean="0">
                <a:solidFill>
                  <a:srgbClr val="0070C0"/>
                </a:solidFill>
              </a:rPr>
              <a:t>“</a:t>
            </a:r>
            <a:r>
              <a:rPr lang="en-US" altLang="zh-TW" sz="4400" b="1" dirty="0" smtClean="0">
                <a:solidFill>
                  <a:srgbClr val="FF0000"/>
                </a:solidFill>
              </a:rPr>
              <a:t>DID NOT</a:t>
            </a:r>
            <a:r>
              <a:rPr lang="en-US" altLang="zh-TW" sz="4400" dirty="0" smtClean="0">
                <a:solidFill>
                  <a:srgbClr val="0070C0"/>
                </a:solidFill>
              </a:rPr>
              <a:t>” or “</a:t>
            </a:r>
            <a:r>
              <a:rPr lang="en-US" altLang="zh-TW" sz="4400" b="1" dirty="0" smtClean="0">
                <a:solidFill>
                  <a:srgbClr val="FF0000"/>
                </a:solidFill>
              </a:rPr>
              <a:t>DIDN’T</a:t>
            </a:r>
            <a:r>
              <a:rPr lang="en-US" altLang="zh-TW" sz="4400" dirty="0" smtClean="0">
                <a:solidFill>
                  <a:srgbClr val="0070C0"/>
                </a:solidFill>
              </a:rPr>
              <a:t>” before </a:t>
            </a:r>
            <a:r>
              <a:rPr lang="en-US" altLang="zh-TW" sz="4400" dirty="0">
                <a:solidFill>
                  <a:srgbClr val="0070C0"/>
                </a:solidFill>
              </a:rPr>
              <a:t>the </a:t>
            </a:r>
            <a:r>
              <a:rPr lang="en-US" altLang="zh-TW" sz="4400" b="1" dirty="0">
                <a:solidFill>
                  <a:srgbClr val="00B050"/>
                </a:solidFill>
              </a:rPr>
              <a:t>main verb </a:t>
            </a:r>
            <a:r>
              <a:rPr lang="en-US" altLang="zh-TW" sz="4400" dirty="0" smtClean="0">
                <a:solidFill>
                  <a:srgbClr val="0070C0"/>
                </a:solidFill>
              </a:rPr>
              <a:t>to form </a:t>
            </a:r>
            <a:r>
              <a:rPr lang="en-US" altLang="zh-TW" sz="4400" dirty="0">
                <a:solidFill>
                  <a:srgbClr val="0070C0"/>
                </a:solidFill>
              </a:rPr>
              <a:t>negative sentence. </a:t>
            </a:r>
          </a:p>
        </p:txBody>
      </p:sp>
      <p:sp>
        <p:nvSpPr>
          <p:cNvPr id="9" name="Text Box 4"/>
          <p:cNvSpPr txBox="1">
            <a:spLocks noChangeArrowheads="1"/>
          </p:cNvSpPr>
          <p:nvPr/>
        </p:nvSpPr>
        <p:spPr bwMode="auto">
          <a:xfrm>
            <a:off x="660400" y="63029"/>
            <a:ext cx="8747820" cy="923330"/>
          </a:xfrm>
          <a:prstGeom prst="rect">
            <a:avLst/>
          </a:prstGeom>
          <a:noFill/>
          <a:ln>
            <a:noFill/>
          </a:ln>
          <a:effectLst/>
        </p:spPr>
        <p:txBody>
          <a:bodyPr wrap="square">
            <a:spAutoFit/>
          </a:bodyPr>
          <a:lstStyle/>
          <a:p>
            <a:pPr>
              <a:spcBef>
                <a:spcPct val="50000"/>
              </a:spcBef>
            </a:pPr>
            <a:r>
              <a:rPr lang="es-MX" altLang="es-MX" sz="5400" b="1" dirty="0" err="1">
                <a:solidFill>
                  <a:srgbClr val="FF0000"/>
                </a:solidFill>
              </a:rPr>
              <a:t>NEG</a:t>
            </a:r>
            <a:r>
              <a:rPr lang="tr-TR" altLang="es-MX" sz="5400" b="1" dirty="0">
                <a:solidFill>
                  <a:srgbClr val="FF0000"/>
                </a:solidFill>
              </a:rPr>
              <a:t>ATIVE </a:t>
            </a:r>
            <a:r>
              <a:rPr lang="tr-TR" altLang="es-MX" sz="5400" b="1" dirty="0" smtClean="0">
                <a:solidFill>
                  <a:srgbClr val="FF0000"/>
                </a:solidFill>
              </a:rPr>
              <a:t>SENTENCE</a:t>
            </a:r>
            <a:r>
              <a:rPr lang="es-MX" altLang="es-MX" sz="5400" b="1" dirty="0">
                <a:solidFill>
                  <a:srgbClr val="FF0000"/>
                </a:solidFill>
              </a:rPr>
              <a:t>S</a:t>
            </a:r>
            <a:endParaRPr lang="tr-TR" altLang="es-MX" sz="5400" b="1" dirty="0">
              <a:solidFill>
                <a:srgbClr val="FF0000"/>
              </a:solidFill>
            </a:endParaRPr>
          </a:p>
        </p:txBody>
      </p:sp>
      <p:sp>
        <p:nvSpPr>
          <p:cNvPr id="10" name="9 Rectángulo"/>
          <p:cNvSpPr/>
          <p:nvPr/>
        </p:nvSpPr>
        <p:spPr>
          <a:xfrm>
            <a:off x="430306" y="2930894"/>
            <a:ext cx="11066294" cy="1938992"/>
          </a:xfrm>
          <a:prstGeom prst="rect">
            <a:avLst/>
          </a:prstGeom>
        </p:spPr>
        <p:txBody>
          <a:bodyPr wrap="square">
            <a:spAutoFit/>
          </a:bodyPr>
          <a:lstStyle/>
          <a:p>
            <a:pPr>
              <a:buClr>
                <a:srgbClr val="FF0066"/>
              </a:buClr>
            </a:pPr>
            <a:r>
              <a:rPr lang="en-US" altLang="zh-TW" sz="4000" b="1" dirty="0">
                <a:solidFill>
                  <a:srgbClr val="0070C0"/>
                </a:solidFill>
              </a:rPr>
              <a:t>I </a:t>
            </a:r>
            <a:r>
              <a:rPr lang="en-US" altLang="zh-TW" sz="4000" b="1" dirty="0">
                <a:solidFill>
                  <a:srgbClr val="FF0000"/>
                </a:solidFill>
              </a:rPr>
              <a:t>did not </a:t>
            </a:r>
            <a:r>
              <a:rPr lang="en-US" altLang="zh-TW" sz="4000" b="1" dirty="0">
                <a:solidFill>
                  <a:srgbClr val="00B050"/>
                </a:solidFill>
              </a:rPr>
              <a:t>see</a:t>
            </a:r>
            <a:r>
              <a:rPr lang="en-US" altLang="zh-TW" sz="4000" b="1" dirty="0">
                <a:solidFill>
                  <a:srgbClr val="0070C0"/>
                </a:solidFill>
              </a:rPr>
              <a:t> Sandy this </a:t>
            </a:r>
            <a:r>
              <a:rPr lang="en-US" altLang="zh-TW" sz="4000" b="1" dirty="0" smtClean="0">
                <a:solidFill>
                  <a:srgbClr val="0070C0"/>
                </a:solidFill>
              </a:rPr>
              <a:t>morning.</a:t>
            </a:r>
          </a:p>
          <a:p>
            <a:pPr>
              <a:buClr>
                <a:srgbClr val="FF0066"/>
              </a:buClr>
            </a:pPr>
            <a:r>
              <a:rPr lang="en-US" altLang="zh-TW" sz="4000" b="1" dirty="0" smtClean="0">
                <a:solidFill>
                  <a:srgbClr val="0070C0"/>
                </a:solidFill>
              </a:rPr>
              <a:t>John </a:t>
            </a:r>
            <a:r>
              <a:rPr lang="en-US" altLang="zh-TW" sz="4000" b="1" dirty="0">
                <a:solidFill>
                  <a:srgbClr val="FF0000"/>
                </a:solidFill>
              </a:rPr>
              <a:t>did not </a:t>
            </a:r>
            <a:r>
              <a:rPr lang="en-US" altLang="zh-TW" sz="4000" b="1" dirty="0">
                <a:solidFill>
                  <a:srgbClr val="00B050"/>
                </a:solidFill>
              </a:rPr>
              <a:t>go</a:t>
            </a:r>
            <a:r>
              <a:rPr lang="en-US" altLang="zh-TW" sz="4000" b="1" dirty="0">
                <a:solidFill>
                  <a:srgbClr val="0070C0"/>
                </a:solidFill>
              </a:rPr>
              <a:t> to church last Sunday.</a:t>
            </a:r>
          </a:p>
          <a:p>
            <a:pPr>
              <a:buClr>
                <a:srgbClr val="FF0066"/>
              </a:buClr>
            </a:pPr>
            <a:r>
              <a:rPr lang="en-US" altLang="zh-TW" sz="4000" b="1" dirty="0">
                <a:solidFill>
                  <a:srgbClr val="0070C0"/>
                </a:solidFill>
              </a:rPr>
              <a:t>David </a:t>
            </a:r>
            <a:r>
              <a:rPr lang="en-US" altLang="zh-TW" sz="4000" b="1" dirty="0">
                <a:solidFill>
                  <a:srgbClr val="FF0000"/>
                </a:solidFill>
              </a:rPr>
              <a:t>did not </a:t>
            </a:r>
            <a:r>
              <a:rPr lang="en-US" altLang="zh-TW" sz="4000" b="1" dirty="0">
                <a:solidFill>
                  <a:srgbClr val="00B050"/>
                </a:solidFill>
              </a:rPr>
              <a:t>watch</a:t>
            </a:r>
            <a:r>
              <a:rPr lang="en-US" altLang="zh-TW" sz="4000" b="1" dirty="0">
                <a:solidFill>
                  <a:srgbClr val="0070C0"/>
                </a:solidFill>
              </a:rPr>
              <a:t> TV last night.</a:t>
            </a:r>
          </a:p>
        </p:txBody>
      </p:sp>
      <p:sp>
        <p:nvSpPr>
          <p:cNvPr id="6" name="9 Rectángulo"/>
          <p:cNvSpPr/>
          <p:nvPr/>
        </p:nvSpPr>
        <p:spPr>
          <a:xfrm>
            <a:off x="430306" y="4860488"/>
            <a:ext cx="11066294" cy="1938992"/>
          </a:xfrm>
          <a:prstGeom prst="rect">
            <a:avLst/>
          </a:prstGeom>
        </p:spPr>
        <p:txBody>
          <a:bodyPr wrap="square">
            <a:spAutoFit/>
          </a:bodyPr>
          <a:lstStyle/>
          <a:p>
            <a:pPr>
              <a:buClr>
                <a:srgbClr val="FF0066"/>
              </a:buClr>
            </a:pPr>
            <a:r>
              <a:rPr lang="en-US" altLang="zh-TW" sz="4000" b="1" dirty="0">
                <a:solidFill>
                  <a:srgbClr val="0070C0"/>
                </a:solidFill>
              </a:rPr>
              <a:t>I </a:t>
            </a:r>
            <a:r>
              <a:rPr lang="en-US" altLang="zh-TW" sz="4000" b="1" dirty="0" smtClean="0">
                <a:solidFill>
                  <a:srgbClr val="FF0000"/>
                </a:solidFill>
              </a:rPr>
              <a:t>didn’t </a:t>
            </a:r>
            <a:r>
              <a:rPr lang="en-US" altLang="zh-TW" sz="4000" b="1" dirty="0" smtClean="0">
                <a:solidFill>
                  <a:srgbClr val="00B050"/>
                </a:solidFill>
              </a:rPr>
              <a:t>see</a:t>
            </a:r>
            <a:r>
              <a:rPr lang="en-US" altLang="zh-TW" sz="4000" b="1" dirty="0" smtClean="0">
                <a:solidFill>
                  <a:srgbClr val="0070C0"/>
                </a:solidFill>
              </a:rPr>
              <a:t> </a:t>
            </a:r>
            <a:r>
              <a:rPr lang="en-US" altLang="zh-TW" sz="4000" b="1" dirty="0">
                <a:solidFill>
                  <a:srgbClr val="0070C0"/>
                </a:solidFill>
              </a:rPr>
              <a:t>Sandy this </a:t>
            </a:r>
            <a:r>
              <a:rPr lang="en-US" altLang="zh-TW" sz="4000" b="1" dirty="0" smtClean="0">
                <a:solidFill>
                  <a:srgbClr val="0070C0"/>
                </a:solidFill>
              </a:rPr>
              <a:t>morning.</a:t>
            </a:r>
          </a:p>
          <a:p>
            <a:pPr>
              <a:buClr>
                <a:srgbClr val="FF0066"/>
              </a:buClr>
            </a:pPr>
            <a:r>
              <a:rPr lang="en-US" altLang="zh-TW" sz="4000" b="1" dirty="0" smtClean="0">
                <a:solidFill>
                  <a:srgbClr val="0070C0"/>
                </a:solidFill>
              </a:rPr>
              <a:t>John </a:t>
            </a:r>
            <a:r>
              <a:rPr lang="en-US" altLang="zh-TW" sz="4000" b="1" dirty="0">
                <a:solidFill>
                  <a:srgbClr val="FF0000"/>
                </a:solidFill>
              </a:rPr>
              <a:t>didn’t </a:t>
            </a:r>
            <a:r>
              <a:rPr lang="en-US" altLang="zh-TW" sz="4000" b="1" dirty="0" smtClean="0">
                <a:solidFill>
                  <a:srgbClr val="00B050"/>
                </a:solidFill>
              </a:rPr>
              <a:t>go</a:t>
            </a:r>
            <a:r>
              <a:rPr lang="en-US" altLang="zh-TW" sz="4000" b="1" dirty="0" smtClean="0">
                <a:solidFill>
                  <a:srgbClr val="0070C0"/>
                </a:solidFill>
              </a:rPr>
              <a:t> </a:t>
            </a:r>
            <a:r>
              <a:rPr lang="en-US" altLang="zh-TW" sz="4000" b="1" dirty="0">
                <a:solidFill>
                  <a:srgbClr val="0070C0"/>
                </a:solidFill>
              </a:rPr>
              <a:t>to church last Sunday.</a:t>
            </a:r>
          </a:p>
          <a:p>
            <a:pPr>
              <a:buClr>
                <a:srgbClr val="FF0066"/>
              </a:buClr>
            </a:pPr>
            <a:r>
              <a:rPr lang="en-US" altLang="zh-TW" sz="4000" b="1" dirty="0">
                <a:solidFill>
                  <a:srgbClr val="0070C0"/>
                </a:solidFill>
              </a:rPr>
              <a:t>David </a:t>
            </a:r>
            <a:r>
              <a:rPr lang="en-US" altLang="zh-TW" sz="4000" b="1" dirty="0">
                <a:solidFill>
                  <a:srgbClr val="FF0000"/>
                </a:solidFill>
              </a:rPr>
              <a:t>didn’t </a:t>
            </a:r>
            <a:r>
              <a:rPr lang="en-US" altLang="zh-TW" sz="4000" b="1" dirty="0" smtClean="0">
                <a:solidFill>
                  <a:srgbClr val="00B050"/>
                </a:solidFill>
              </a:rPr>
              <a:t>watch</a:t>
            </a:r>
            <a:r>
              <a:rPr lang="en-US" altLang="zh-TW" sz="4000" b="1" dirty="0" smtClean="0">
                <a:solidFill>
                  <a:srgbClr val="0070C0"/>
                </a:solidFill>
              </a:rPr>
              <a:t> </a:t>
            </a:r>
            <a:r>
              <a:rPr lang="en-US" altLang="zh-TW" sz="4000" b="1" dirty="0">
                <a:solidFill>
                  <a:srgbClr val="0070C0"/>
                </a:solidFill>
              </a:rPr>
              <a:t>TV last night.</a:t>
            </a:r>
          </a:p>
        </p:txBody>
      </p:sp>
    </p:spTree>
    <p:extLst>
      <p:ext uri="{BB962C8B-B14F-4D97-AF65-F5344CB8AC3E}">
        <p14:creationId xmlns:p14="http://schemas.microsoft.com/office/powerpoint/2010/main" val="629191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5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childTnLst>
                          </p:cTn>
                        </p:par>
                        <p:par>
                          <p:cTn id="11" fill="hold">
                            <p:stCondLst>
                              <p:cond delay="1800"/>
                            </p:stCondLst>
                            <p:childTnLst>
                              <p:par>
                                <p:cTn id="12" presetID="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6"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430307" y="1344944"/>
            <a:ext cx="11023800" cy="769441"/>
          </a:xfrm>
          <a:prstGeom prst="rect">
            <a:avLst/>
          </a:prstGeom>
          <a:noFill/>
          <a:ln>
            <a:noFill/>
          </a:ln>
          <a:effectLst/>
        </p:spPr>
        <p:txBody>
          <a:bodyPr wrap="square">
            <a:spAutoFit/>
          </a:bodyPr>
          <a:lstStyle/>
          <a:p>
            <a:pPr>
              <a:spcBef>
                <a:spcPct val="50000"/>
              </a:spcBef>
            </a:pPr>
            <a:r>
              <a:rPr lang="tr-TR" altLang="es-MX" sz="4400" b="1" dirty="0">
                <a:solidFill>
                  <a:srgbClr val="0070C0"/>
                </a:solidFill>
              </a:rPr>
              <a:t>I </a:t>
            </a:r>
            <a:r>
              <a:rPr lang="tr-TR" altLang="es-MX" sz="4400" b="1" dirty="0">
                <a:solidFill>
                  <a:srgbClr val="00B050"/>
                </a:solidFill>
              </a:rPr>
              <a:t>went </a:t>
            </a:r>
            <a:r>
              <a:rPr lang="tr-TR" altLang="es-MX" sz="4400" b="1" dirty="0">
                <a:solidFill>
                  <a:srgbClr val="0070C0"/>
                </a:solidFill>
              </a:rPr>
              <a:t>to Rome yesterday.</a:t>
            </a:r>
          </a:p>
        </p:txBody>
      </p:sp>
      <p:sp>
        <p:nvSpPr>
          <p:cNvPr id="5" name="Text Box 6"/>
          <p:cNvSpPr txBox="1">
            <a:spLocks noChangeArrowheads="1"/>
          </p:cNvSpPr>
          <p:nvPr/>
        </p:nvSpPr>
        <p:spPr bwMode="auto">
          <a:xfrm>
            <a:off x="430306" y="3056815"/>
            <a:ext cx="11023800" cy="769441"/>
          </a:xfrm>
          <a:prstGeom prst="rect">
            <a:avLst/>
          </a:prstGeom>
          <a:noFill/>
          <a:ln>
            <a:noFill/>
          </a:ln>
          <a:effectLst/>
        </p:spPr>
        <p:txBody>
          <a:bodyPr wrap="square">
            <a:spAutoFit/>
          </a:bodyPr>
          <a:lstStyle/>
          <a:p>
            <a:pPr>
              <a:spcBef>
                <a:spcPct val="50000"/>
              </a:spcBef>
            </a:pPr>
            <a:r>
              <a:rPr lang="tr-TR" altLang="es-MX" sz="4400" b="1" dirty="0">
                <a:solidFill>
                  <a:srgbClr val="0070C0"/>
                </a:solidFill>
              </a:rPr>
              <a:t>She </a:t>
            </a:r>
            <a:r>
              <a:rPr lang="tr-TR" altLang="es-MX" sz="4400" b="1" dirty="0">
                <a:solidFill>
                  <a:srgbClr val="00B050"/>
                </a:solidFill>
              </a:rPr>
              <a:t>cleaned </a:t>
            </a:r>
            <a:r>
              <a:rPr lang="tr-TR" altLang="es-MX" sz="4400" b="1" dirty="0">
                <a:solidFill>
                  <a:srgbClr val="0070C0"/>
                </a:solidFill>
              </a:rPr>
              <a:t>the house last week.</a:t>
            </a:r>
          </a:p>
        </p:txBody>
      </p:sp>
      <p:sp>
        <p:nvSpPr>
          <p:cNvPr id="6" name="Text Box 7"/>
          <p:cNvSpPr txBox="1">
            <a:spLocks noChangeArrowheads="1"/>
          </p:cNvSpPr>
          <p:nvPr/>
        </p:nvSpPr>
        <p:spPr bwMode="auto">
          <a:xfrm>
            <a:off x="408066" y="4768685"/>
            <a:ext cx="11023800" cy="769441"/>
          </a:xfrm>
          <a:prstGeom prst="rect">
            <a:avLst/>
          </a:prstGeom>
          <a:noFill/>
          <a:ln>
            <a:noFill/>
          </a:ln>
          <a:effectLst/>
        </p:spPr>
        <p:txBody>
          <a:bodyPr wrap="square">
            <a:spAutoFit/>
          </a:bodyPr>
          <a:lstStyle/>
          <a:p>
            <a:pPr>
              <a:spcBef>
                <a:spcPct val="50000"/>
              </a:spcBef>
            </a:pPr>
            <a:r>
              <a:rPr lang="tr-TR" altLang="es-MX" sz="4400" b="1" dirty="0">
                <a:solidFill>
                  <a:srgbClr val="0070C0"/>
                </a:solidFill>
              </a:rPr>
              <a:t>We </a:t>
            </a:r>
            <a:r>
              <a:rPr lang="tr-TR" altLang="es-MX" sz="4400" b="1" dirty="0">
                <a:solidFill>
                  <a:srgbClr val="00B050"/>
                </a:solidFill>
              </a:rPr>
              <a:t>played </a:t>
            </a:r>
            <a:r>
              <a:rPr lang="es-MX" altLang="es-MX" sz="4400" b="1" dirty="0">
                <a:solidFill>
                  <a:srgbClr val="0070C0"/>
                </a:solidFill>
              </a:rPr>
              <a:t>soccer </a:t>
            </a:r>
            <a:r>
              <a:rPr lang="tr-TR" altLang="es-MX" sz="4400" b="1" dirty="0">
                <a:solidFill>
                  <a:srgbClr val="0070C0"/>
                </a:solidFill>
              </a:rPr>
              <a:t>two hours ago.</a:t>
            </a:r>
          </a:p>
        </p:txBody>
      </p:sp>
      <p:sp>
        <p:nvSpPr>
          <p:cNvPr id="7" name="Text Box 4"/>
          <p:cNvSpPr txBox="1">
            <a:spLocks noChangeArrowheads="1"/>
          </p:cNvSpPr>
          <p:nvPr/>
        </p:nvSpPr>
        <p:spPr bwMode="auto">
          <a:xfrm>
            <a:off x="1223682" y="149920"/>
            <a:ext cx="9147536" cy="923330"/>
          </a:xfrm>
          <a:prstGeom prst="rect">
            <a:avLst/>
          </a:prstGeom>
          <a:noFill/>
          <a:ln>
            <a:noFill/>
          </a:ln>
          <a:effectLst/>
        </p:spPr>
        <p:txBody>
          <a:bodyPr wrap="square">
            <a:spAutoFit/>
          </a:bodyPr>
          <a:lstStyle/>
          <a:p>
            <a:pPr algn="ctr">
              <a:spcBef>
                <a:spcPct val="50000"/>
              </a:spcBef>
            </a:pPr>
            <a:r>
              <a:rPr lang="es-MX" altLang="es-MX" sz="5400" b="1" dirty="0" err="1">
                <a:solidFill>
                  <a:srgbClr val="FF0000"/>
                </a:solidFill>
              </a:rPr>
              <a:t>NEG</a:t>
            </a:r>
            <a:r>
              <a:rPr lang="tr-TR" altLang="es-MX" sz="5400" b="1" dirty="0">
                <a:solidFill>
                  <a:srgbClr val="FF0000"/>
                </a:solidFill>
              </a:rPr>
              <a:t>ATIVE SENTENCE</a:t>
            </a:r>
          </a:p>
        </p:txBody>
      </p:sp>
      <p:sp>
        <p:nvSpPr>
          <p:cNvPr id="8" name="Text Box 5"/>
          <p:cNvSpPr txBox="1">
            <a:spLocks noChangeArrowheads="1"/>
          </p:cNvSpPr>
          <p:nvPr/>
        </p:nvSpPr>
        <p:spPr bwMode="auto">
          <a:xfrm>
            <a:off x="430307" y="2209040"/>
            <a:ext cx="11023800" cy="769441"/>
          </a:xfrm>
          <a:prstGeom prst="rect">
            <a:avLst/>
          </a:prstGeom>
          <a:noFill/>
          <a:ln>
            <a:noFill/>
          </a:ln>
          <a:effectLst/>
        </p:spPr>
        <p:txBody>
          <a:bodyPr wrap="square">
            <a:spAutoFit/>
          </a:bodyPr>
          <a:lstStyle/>
          <a:p>
            <a:pPr>
              <a:spcBef>
                <a:spcPct val="50000"/>
              </a:spcBef>
            </a:pPr>
            <a:r>
              <a:rPr lang="tr-TR" altLang="es-MX" sz="4400" b="1" dirty="0">
                <a:solidFill>
                  <a:srgbClr val="0070C0"/>
                </a:solidFill>
              </a:rPr>
              <a:t>I </a:t>
            </a:r>
            <a:r>
              <a:rPr lang="es-MX" altLang="es-MX" sz="4400" b="1" dirty="0" err="1">
                <a:solidFill>
                  <a:srgbClr val="FF0000"/>
                </a:solidFill>
              </a:rPr>
              <a:t>didn’t</a:t>
            </a:r>
            <a:r>
              <a:rPr lang="es-MX" altLang="es-MX" sz="4400" b="1" dirty="0">
                <a:solidFill>
                  <a:srgbClr val="FF0000"/>
                </a:solidFill>
              </a:rPr>
              <a:t> </a:t>
            </a:r>
            <a:r>
              <a:rPr lang="es-MX" altLang="es-MX" sz="4400" b="1" dirty="0" err="1">
                <a:solidFill>
                  <a:srgbClr val="00B050"/>
                </a:solidFill>
              </a:rPr>
              <a:t>go</a:t>
            </a:r>
            <a:r>
              <a:rPr lang="es-MX" altLang="es-MX" sz="4400" b="1" dirty="0">
                <a:solidFill>
                  <a:srgbClr val="00B050"/>
                </a:solidFill>
              </a:rPr>
              <a:t> </a:t>
            </a:r>
            <a:r>
              <a:rPr lang="tr-TR" altLang="es-MX" sz="4400" b="1" dirty="0">
                <a:solidFill>
                  <a:srgbClr val="0070C0"/>
                </a:solidFill>
              </a:rPr>
              <a:t>to Rome yesterday.</a:t>
            </a:r>
          </a:p>
        </p:txBody>
      </p:sp>
      <p:sp>
        <p:nvSpPr>
          <p:cNvPr id="9" name="Text Box 6"/>
          <p:cNvSpPr txBox="1">
            <a:spLocks noChangeArrowheads="1"/>
          </p:cNvSpPr>
          <p:nvPr/>
        </p:nvSpPr>
        <p:spPr bwMode="auto">
          <a:xfrm>
            <a:off x="446541" y="3845860"/>
            <a:ext cx="11023800" cy="769441"/>
          </a:xfrm>
          <a:prstGeom prst="rect">
            <a:avLst/>
          </a:prstGeom>
          <a:noFill/>
          <a:ln>
            <a:noFill/>
          </a:ln>
          <a:effectLst/>
        </p:spPr>
        <p:txBody>
          <a:bodyPr wrap="square">
            <a:spAutoFit/>
          </a:bodyPr>
          <a:lstStyle/>
          <a:p>
            <a:pPr>
              <a:spcBef>
                <a:spcPct val="50000"/>
              </a:spcBef>
            </a:pPr>
            <a:r>
              <a:rPr lang="tr-TR" altLang="es-MX" sz="4400" b="1" dirty="0">
                <a:solidFill>
                  <a:srgbClr val="0070C0"/>
                </a:solidFill>
              </a:rPr>
              <a:t>She </a:t>
            </a:r>
            <a:r>
              <a:rPr lang="es-MX" altLang="es-MX" sz="4400" b="1" dirty="0" err="1">
                <a:solidFill>
                  <a:srgbClr val="FF0000"/>
                </a:solidFill>
              </a:rPr>
              <a:t>didn’t</a:t>
            </a:r>
            <a:r>
              <a:rPr lang="es-MX" altLang="es-MX" sz="4400" b="1" dirty="0">
                <a:solidFill>
                  <a:srgbClr val="FF0000"/>
                </a:solidFill>
              </a:rPr>
              <a:t> </a:t>
            </a:r>
            <a:r>
              <a:rPr lang="es-MX" altLang="es-MX" sz="4400" b="1" dirty="0" err="1">
                <a:solidFill>
                  <a:srgbClr val="00B050"/>
                </a:solidFill>
              </a:rPr>
              <a:t>clean</a:t>
            </a:r>
            <a:r>
              <a:rPr lang="es-MX" altLang="es-MX" sz="4400" b="1" dirty="0">
                <a:solidFill>
                  <a:srgbClr val="00B050"/>
                </a:solidFill>
              </a:rPr>
              <a:t> </a:t>
            </a:r>
            <a:r>
              <a:rPr lang="tr-TR" altLang="es-MX" sz="4400" b="1" dirty="0">
                <a:solidFill>
                  <a:srgbClr val="0070C0"/>
                </a:solidFill>
              </a:rPr>
              <a:t>the house last week.</a:t>
            </a:r>
          </a:p>
        </p:txBody>
      </p:sp>
      <p:sp>
        <p:nvSpPr>
          <p:cNvPr id="10" name="Text Box 7"/>
          <p:cNvSpPr txBox="1">
            <a:spLocks noChangeArrowheads="1"/>
          </p:cNvSpPr>
          <p:nvPr/>
        </p:nvSpPr>
        <p:spPr bwMode="auto">
          <a:xfrm>
            <a:off x="408065" y="5502044"/>
            <a:ext cx="11023800" cy="769441"/>
          </a:xfrm>
          <a:prstGeom prst="rect">
            <a:avLst/>
          </a:prstGeom>
          <a:noFill/>
          <a:ln>
            <a:noFill/>
          </a:ln>
          <a:effectLst/>
        </p:spPr>
        <p:txBody>
          <a:bodyPr wrap="square">
            <a:spAutoFit/>
          </a:bodyPr>
          <a:lstStyle/>
          <a:p>
            <a:pPr>
              <a:spcBef>
                <a:spcPct val="50000"/>
              </a:spcBef>
            </a:pPr>
            <a:r>
              <a:rPr lang="tr-TR" altLang="es-MX" sz="4400" b="1" dirty="0">
                <a:solidFill>
                  <a:srgbClr val="0070C0"/>
                </a:solidFill>
              </a:rPr>
              <a:t>We </a:t>
            </a:r>
            <a:r>
              <a:rPr lang="es-MX" altLang="es-MX" sz="4400" b="1" dirty="0" err="1">
                <a:solidFill>
                  <a:srgbClr val="FF0000"/>
                </a:solidFill>
              </a:rPr>
              <a:t>didn’t</a:t>
            </a:r>
            <a:r>
              <a:rPr lang="es-MX" altLang="es-MX" sz="4400" b="1" dirty="0">
                <a:solidFill>
                  <a:srgbClr val="FF0000"/>
                </a:solidFill>
              </a:rPr>
              <a:t> </a:t>
            </a:r>
            <a:r>
              <a:rPr lang="es-MX" altLang="es-MX" sz="4400" b="1" dirty="0" err="1">
                <a:solidFill>
                  <a:srgbClr val="00B050"/>
                </a:solidFill>
              </a:rPr>
              <a:t>play</a:t>
            </a:r>
            <a:r>
              <a:rPr lang="es-MX" altLang="es-MX" sz="4400" b="1" dirty="0">
                <a:solidFill>
                  <a:srgbClr val="00B050"/>
                </a:solidFill>
              </a:rPr>
              <a:t> </a:t>
            </a:r>
            <a:r>
              <a:rPr lang="es-MX" altLang="es-MX" sz="4400" b="1" dirty="0">
                <a:solidFill>
                  <a:srgbClr val="0070C0"/>
                </a:solidFill>
              </a:rPr>
              <a:t>soccer </a:t>
            </a:r>
            <a:r>
              <a:rPr lang="tr-TR" altLang="es-MX" sz="4400" b="1" dirty="0">
                <a:solidFill>
                  <a:srgbClr val="0070C0"/>
                </a:solidFill>
              </a:rPr>
              <a:t>two hours ago.</a:t>
            </a:r>
          </a:p>
        </p:txBody>
      </p:sp>
    </p:spTree>
    <p:extLst>
      <p:ext uri="{BB962C8B-B14F-4D97-AF65-F5344CB8AC3E}">
        <p14:creationId xmlns:p14="http://schemas.microsoft.com/office/powerpoint/2010/main" val="3547340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500" autoRev="1" fill="hold">
                                          <p:stCondLst>
                                            <p:cond delay="0"/>
                                          </p:stCondLst>
                                        </p:cTn>
                                        <p:tgtEl>
                                          <p:spTgt spid="7"/>
                                        </p:tgtEl>
                                        <p:attrNameLst>
                                          <p:attrName>ppt_w</p:attrName>
                                        </p:attrNameLst>
                                      </p:cBhvr>
                                    </p:anim>
                                    <p:anim by="(#ppt_w*0.50)" calcmode="lin" valueType="num">
                                      <p:cBhvr>
                                        <p:cTn id="8" dur="500" decel="50000" autoRev="1" fill="hold">
                                          <p:stCondLst>
                                            <p:cond delay="0"/>
                                          </p:stCondLst>
                                        </p:cTn>
                                        <p:tgtEl>
                                          <p:spTgt spid="7"/>
                                        </p:tgtEl>
                                        <p:attrNameLst>
                                          <p:attrName>ppt_x</p:attrName>
                                        </p:attrNameLst>
                                      </p:cBhvr>
                                    </p:anim>
                                    <p:anim from="(-#ppt_h/2)" to="(#ppt_y)" calcmode="lin" valueType="num">
                                      <p:cBhvr>
                                        <p:cTn id="9" dur="1000" fill="hold">
                                          <p:stCondLst>
                                            <p:cond delay="0"/>
                                          </p:stCondLst>
                                        </p:cTn>
                                        <p:tgtEl>
                                          <p:spTgt spid="7"/>
                                        </p:tgtEl>
                                        <p:attrNameLst>
                                          <p:attrName>ppt_y</p:attrName>
                                        </p:attrNameLst>
                                      </p:cBhvr>
                                    </p:anim>
                                    <p:animRot by="21600000">
                                      <p:cBhvr>
                                        <p:cTn id="10" dur="1000" fill="hold">
                                          <p:stCondLst>
                                            <p:cond delay="0"/>
                                          </p:stCondLst>
                                        </p:cTn>
                                        <p:tgtEl>
                                          <p:spTgt spid="7"/>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4"/>
                                        </p:tgtEl>
                                        <p:attrNameLst>
                                          <p:attrName>style.visibility</p:attrName>
                                        </p:attrNameLst>
                                      </p:cBhvr>
                                      <p:to>
                                        <p:strVal val="visible"/>
                                      </p:to>
                                    </p:set>
                                    <p:anim calcmode="discrete" valueType="clr">
                                      <p:cBhvr override="childStyle">
                                        <p:cTn id="15"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4"/>
                                        </p:tgtEl>
                                        <p:attrNameLst>
                                          <p:attrName>fillcolor</p:attrName>
                                        </p:attrNameLst>
                                      </p:cBhvr>
                                      <p:tavLst>
                                        <p:tav tm="0">
                                          <p:val>
                                            <p:clrVal>
                                              <a:schemeClr val="accent2"/>
                                            </p:clrVal>
                                          </p:val>
                                        </p:tav>
                                        <p:tav tm="50000">
                                          <p:val>
                                            <p:clrVal>
                                              <a:schemeClr val="hlink"/>
                                            </p:clrVal>
                                          </p:val>
                                        </p:tav>
                                      </p:tavLst>
                                    </p:anim>
                                    <p:set>
                                      <p:cBhvr>
                                        <p:cTn id="17" dur="80"/>
                                        <p:tgtEl>
                                          <p:spTgt spid="4"/>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8"/>
                                        </p:tgtEl>
                                        <p:attrNameLst>
                                          <p:attrName>style.visibility</p:attrName>
                                        </p:attrNameLst>
                                      </p:cBhvr>
                                      <p:to>
                                        <p:strVal val="visible"/>
                                      </p:to>
                                    </p:set>
                                    <p:anim calcmode="discrete" valueType="clr">
                                      <p:cBhvr override="childStyle">
                                        <p:cTn id="22"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8"/>
                                        </p:tgtEl>
                                        <p:attrNameLst>
                                          <p:attrName>fillcolor</p:attrName>
                                        </p:attrNameLst>
                                      </p:cBhvr>
                                      <p:tavLst>
                                        <p:tav tm="0">
                                          <p:val>
                                            <p:clrVal>
                                              <a:schemeClr val="accent2"/>
                                            </p:clrVal>
                                          </p:val>
                                        </p:tav>
                                        <p:tav tm="50000">
                                          <p:val>
                                            <p:clrVal>
                                              <a:schemeClr val="hlink"/>
                                            </p:clrVal>
                                          </p:val>
                                        </p:tav>
                                      </p:tavLst>
                                    </p:anim>
                                    <p:set>
                                      <p:cBhvr>
                                        <p:cTn id="24" dur="80"/>
                                        <p:tgtEl>
                                          <p:spTgt spid="8"/>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27" presetClass="entr" presetSubtype="0" fill="hold" grpId="0" nodeType="clickEffect">
                                  <p:stCondLst>
                                    <p:cond delay="0"/>
                                  </p:stCondLst>
                                  <p:iterate type="lt">
                                    <p:tmPct val="50000"/>
                                  </p:iterate>
                                  <p:childTnLst>
                                    <p:set>
                                      <p:cBhvr>
                                        <p:cTn id="28" dur="1" fill="hold">
                                          <p:stCondLst>
                                            <p:cond delay="0"/>
                                          </p:stCondLst>
                                        </p:cTn>
                                        <p:tgtEl>
                                          <p:spTgt spid="5"/>
                                        </p:tgtEl>
                                        <p:attrNameLst>
                                          <p:attrName>style.visibility</p:attrName>
                                        </p:attrNameLst>
                                      </p:cBhvr>
                                      <p:to>
                                        <p:strVal val="visible"/>
                                      </p:to>
                                    </p:set>
                                    <p:anim calcmode="discrete" valueType="clr">
                                      <p:cBhvr override="childStyle">
                                        <p:cTn id="29"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5"/>
                                        </p:tgtEl>
                                        <p:attrNameLst>
                                          <p:attrName>fillcolor</p:attrName>
                                        </p:attrNameLst>
                                      </p:cBhvr>
                                      <p:tavLst>
                                        <p:tav tm="0">
                                          <p:val>
                                            <p:clrVal>
                                              <a:schemeClr val="accent2"/>
                                            </p:clrVal>
                                          </p:val>
                                        </p:tav>
                                        <p:tav tm="50000">
                                          <p:val>
                                            <p:clrVal>
                                              <a:schemeClr val="hlink"/>
                                            </p:clrVal>
                                          </p:val>
                                        </p:tav>
                                      </p:tavLst>
                                    </p:anim>
                                    <p:set>
                                      <p:cBhvr>
                                        <p:cTn id="31" dur="80"/>
                                        <p:tgtEl>
                                          <p:spTgt spid="5"/>
                                        </p:tgtEl>
                                        <p:attrNameLst>
                                          <p:attrName>fill.type</p:attrName>
                                        </p:attrNameLst>
                                      </p:cBhvr>
                                      <p:to>
                                        <p:strVal val="solid"/>
                                      </p:to>
                                    </p:set>
                                  </p:childTnLst>
                                </p:cTn>
                              </p:par>
                            </p:childTnLst>
                          </p:cTn>
                        </p:par>
                      </p:childTnLst>
                    </p:cTn>
                  </p:par>
                  <p:par>
                    <p:cTn id="32" fill="hold">
                      <p:stCondLst>
                        <p:cond delay="indefinite"/>
                      </p:stCondLst>
                      <p:childTnLst>
                        <p:par>
                          <p:cTn id="33" fill="hold">
                            <p:stCondLst>
                              <p:cond delay="0"/>
                            </p:stCondLst>
                            <p:childTnLst>
                              <p:par>
                                <p:cTn id="34" presetID="27" presetClass="entr" presetSubtype="0" fill="hold" grpId="0" nodeType="clickEffect">
                                  <p:stCondLst>
                                    <p:cond delay="0"/>
                                  </p:stCondLst>
                                  <p:iterate type="lt">
                                    <p:tmPct val="50000"/>
                                  </p:iterate>
                                  <p:childTnLst>
                                    <p:set>
                                      <p:cBhvr>
                                        <p:cTn id="35" dur="1" fill="hold">
                                          <p:stCondLst>
                                            <p:cond delay="0"/>
                                          </p:stCondLst>
                                        </p:cTn>
                                        <p:tgtEl>
                                          <p:spTgt spid="9"/>
                                        </p:tgtEl>
                                        <p:attrNameLst>
                                          <p:attrName>style.visibility</p:attrName>
                                        </p:attrNameLst>
                                      </p:cBhvr>
                                      <p:to>
                                        <p:strVal val="visible"/>
                                      </p:to>
                                    </p:set>
                                    <p:anim calcmode="discrete" valueType="clr">
                                      <p:cBhvr override="childStyle">
                                        <p:cTn id="36"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37" dur="80"/>
                                        <p:tgtEl>
                                          <p:spTgt spid="9"/>
                                        </p:tgtEl>
                                        <p:attrNameLst>
                                          <p:attrName>fillcolor</p:attrName>
                                        </p:attrNameLst>
                                      </p:cBhvr>
                                      <p:tavLst>
                                        <p:tav tm="0">
                                          <p:val>
                                            <p:clrVal>
                                              <a:schemeClr val="accent2"/>
                                            </p:clrVal>
                                          </p:val>
                                        </p:tav>
                                        <p:tav tm="50000">
                                          <p:val>
                                            <p:clrVal>
                                              <a:schemeClr val="hlink"/>
                                            </p:clrVal>
                                          </p:val>
                                        </p:tav>
                                      </p:tavLst>
                                    </p:anim>
                                    <p:set>
                                      <p:cBhvr>
                                        <p:cTn id="38" dur="80"/>
                                        <p:tgtEl>
                                          <p:spTgt spid="9"/>
                                        </p:tgtEl>
                                        <p:attrNameLst>
                                          <p:attrName>fill.type</p:attrName>
                                        </p:attrNameLst>
                                      </p:cBhvr>
                                      <p:to>
                                        <p:strVal val="solid"/>
                                      </p:to>
                                    </p:set>
                                  </p:childTnLst>
                                </p:cTn>
                              </p:par>
                            </p:childTnLst>
                          </p:cTn>
                        </p:par>
                      </p:childTnLst>
                    </p:cTn>
                  </p:par>
                  <p:par>
                    <p:cTn id="39" fill="hold">
                      <p:stCondLst>
                        <p:cond delay="indefinite"/>
                      </p:stCondLst>
                      <p:childTnLst>
                        <p:par>
                          <p:cTn id="40" fill="hold">
                            <p:stCondLst>
                              <p:cond delay="0"/>
                            </p:stCondLst>
                            <p:childTnLst>
                              <p:par>
                                <p:cTn id="41" presetID="27" presetClass="entr" presetSubtype="0" fill="hold" grpId="0" nodeType="clickEffect">
                                  <p:stCondLst>
                                    <p:cond delay="0"/>
                                  </p:stCondLst>
                                  <p:iterate type="lt">
                                    <p:tmPct val="50000"/>
                                  </p:iterate>
                                  <p:childTnLst>
                                    <p:set>
                                      <p:cBhvr>
                                        <p:cTn id="42" dur="1" fill="hold">
                                          <p:stCondLst>
                                            <p:cond delay="0"/>
                                          </p:stCondLst>
                                        </p:cTn>
                                        <p:tgtEl>
                                          <p:spTgt spid="6"/>
                                        </p:tgtEl>
                                        <p:attrNameLst>
                                          <p:attrName>style.visibility</p:attrName>
                                        </p:attrNameLst>
                                      </p:cBhvr>
                                      <p:to>
                                        <p:strVal val="visible"/>
                                      </p:to>
                                    </p:set>
                                    <p:anim calcmode="discrete" valueType="clr">
                                      <p:cBhvr override="childStyle">
                                        <p:cTn id="43"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44" dur="80"/>
                                        <p:tgtEl>
                                          <p:spTgt spid="6"/>
                                        </p:tgtEl>
                                        <p:attrNameLst>
                                          <p:attrName>fillcolor</p:attrName>
                                        </p:attrNameLst>
                                      </p:cBhvr>
                                      <p:tavLst>
                                        <p:tav tm="0">
                                          <p:val>
                                            <p:clrVal>
                                              <a:schemeClr val="accent2"/>
                                            </p:clrVal>
                                          </p:val>
                                        </p:tav>
                                        <p:tav tm="50000">
                                          <p:val>
                                            <p:clrVal>
                                              <a:schemeClr val="hlink"/>
                                            </p:clrVal>
                                          </p:val>
                                        </p:tav>
                                      </p:tavLst>
                                    </p:anim>
                                    <p:set>
                                      <p:cBhvr>
                                        <p:cTn id="45" dur="80"/>
                                        <p:tgtEl>
                                          <p:spTgt spid="6"/>
                                        </p:tgtEl>
                                        <p:attrNameLst>
                                          <p:attrName>fill.type</p:attrName>
                                        </p:attrNameLst>
                                      </p:cBhvr>
                                      <p:to>
                                        <p:strVal val="solid"/>
                                      </p:to>
                                    </p:set>
                                  </p:childTnLst>
                                </p:cTn>
                              </p:par>
                            </p:childTnLst>
                          </p:cTn>
                        </p:par>
                      </p:childTnLst>
                    </p:cTn>
                  </p:par>
                  <p:par>
                    <p:cTn id="46" fill="hold">
                      <p:stCondLst>
                        <p:cond delay="indefinite"/>
                      </p:stCondLst>
                      <p:childTnLst>
                        <p:par>
                          <p:cTn id="47" fill="hold">
                            <p:stCondLst>
                              <p:cond delay="0"/>
                            </p:stCondLst>
                            <p:childTnLst>
                              <p:par>
                                <p:cTn id="48" presetID="27" presetClass="entr" presetSubtype="0" fill="hold" grpId="0" nodeType="clickEffect">
                                  <p:stCondLst>
                                    <p:cond delay="0"/>
                                  </p:stCondLst>
                                  <p:iterate type="lt">
                                    <p:tmPct val="50000"/>
                                  </p:iterate>
                                  <p:childTnLst>
                                    <p:set>
                                      <p:cBhvr>
                                        <p:cTn id="49" dur="1" fill="hold">
                                          <p:stCondLst>
                                            <p:cond delay="0"/>
                                          </p:stCondLst>
                                        </p:cTn>
                                        <p:tgtEl>
                                          <p:spTgt spid="10"/>
                                        </p:tgtEl>
                                        <p:attrNameLst>
                                          <p:attrName>style.visibility</p:attrName>
                                        </p:attrNameLst>
                                      </p:cBhvr>
                                      <p:to>
                                        <p:strVal val="visible"/>
                                      </p:to>
                                    </p:set>
                                    <p:anim calcmode="discrete" valueType="clr">
                                      <p:cBhvr override="childStyle">
                                        <p:cTn id="50"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51" dur="80"/>
                                        <p:tgtEl>
                                          <p:spTgt spid="10"/>
                                        </p:tgtEl>
                                        <p:attrNameLst>
                                          <p:attrName>fillcolor</p:attrName>
                                        </p:attrNameLst>
                                      </p:cBhvr>
                                      <p:tavLst>
                                        <p:tav tm="0">
                                          <p:val>
                                            <p:clrVal>
                                              <a:schemeClr val="accent2"/>
                                            </p:clrVal>
                                          </p:val>
                                        </p:tav>
                                        <p:tav tm="50000">
                                          <p:val>
                                            <p:clrVal>
                                              <a:schemeClr val="hlink"/>
                                            </p:clrVal>
                                          </p:val>
                                        </p:tav>
                                      </p:tavLst>
                                    </p:anim>
                                    <p:set>
                                      <p:cBhvr>
                                        <p:cTn id="52" dur="80"/>
                                        <p:tgtEl>
                                          <p:spTgt spid="1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75520" y="3948795"/>
            <a:ext cx="2232248" cy="2749588"/>
          </a:xfrm>
          <a:prstGeom prst="rect">
            <a:avLst/>
          </a:prstGeom>
        </p:spPr>
      </p:pic>
      <p:sp>
        <p:nvSpPr>
          <p:cNvPr id="5" name="Text Box 4"/>
          <p:cNvSpPr txBox="1">
            <a:spLocks noChangeArrowheads="1"/>
          </p:cNvSpPr>
          <p:nvPr/>
        </p:nvSpPr>
        <p:spPr bwMode="auto">
          <a:xfrm>
            <a:off x="2321148" y="3140969"/>
            <a:ext cx="1656036" cy="584775"/>
          </a:xfrm>
          <a:prstGeom prst="rect">
            <a:avLst/>
          </a:prstGeom>
          <a:noFill/>
          <a:ln>
            <a:noFill/>
          </a:ln>
          <a:effectLst/>
        </p:spPr>
        <p:txBody>
          <a:bodyPr wrap="square">
            <a:spAutoFit/>
          </a:bodyPr>
          <a:lstStyle/>
          <a:p>
            <a:pPr>
              <a:spcBef>
                <a:spcPct val="50000"/>
              </a:spcBef>
            </a:pPr>
            <a:r>
              <a:rPr lang="en-GB" altLang="es-MX" sz="3200" b="1" dirty="0">
                <a:solidFill>
                  <a:srgbClr val="FF0000"/>
                </a:solidFill>
              </a:rPr>
              <a:t>Marcus</a:t>
            </a:r>
          </a:p>
        </p:txBody>
      </p:sp>
      <p:sp>
        <p:nvSpPr>
          <p:cNvPr id="6" name="5 CuadroTexto"/>
          <p:cNvSpPr txBox="1"/>
          <p:nvPr/>
        </p:nvSpPr>
        <p:spPr>
          <a:xfrm>
            <a:off x="4353476" y="5682721"/>
            <a:ext cx="6135013"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he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7" name="6 Imagen"/>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0368" y="216960"/>
            <a:ext cx="3248120" cy="2160000"/>
          </a:xfrm>
          <a:prstGeom prst="rect">
            <a:avLst/>
          </a:prstGeom>
        </p:spPr>
      </p:pic>
      <p:pic>
        <p:nvPicPr>
          <p:cNvPr id="8" name="7 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34204" y="2580389"/>
            <a:ext cx="2060448" cy="2743200"/>
          </a:xfrm>
          <a:prstGeom prst="rect">
            <a:avLst/>
          </a:prstGeom>
        </p:spPr>
      </p:pic>
      <p:pic>
        <p:nvPicPr>
          <p:cNvPr id="9" name="8 Imagen"/>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99856" y="293464"/>
            <a:ext cx="1959414" cy="2160000"/>
          </a:xfrm>
          <a:prstGeom prst="rect">
            <a:avLst/>
          </a:prstGeom>
        </p:spPr>
      </p:pic>
      <p:pic>
        <p:nvPicPr>
          <p:cNvPr id="2" name="1 Imagen"/>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554274" y="2804133"/>
            <a:ext cx="1686094" cy="2535480"/>
          </a:xfrm>
          <a:prstGeom prst="rect">
            <a:avLst/>
          </a:prstGeom>
        </p:spPr>
      </p:pic>
      <p:sp>
        <p:nvSpPr>
          <p:cNvPr id="10" name="2 Cuadro de texto"/>
          <p:cNvSpPr txBox="1"/>
          <p:nvPr/>
        </p:nvSpPr>
        <p:spPr>
          <a:xfrm>
            <a:off x="9304238" y="1062896"/>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1" name="1 Cuadro de texto"/>
          <p:cNvSpPr txBox="1"/>
          <p:nvPr/>
        </p:nvSpPr>
        <p:spPr>
          <a:xfrm>
            <a:off x="5779563" y="94208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2" name="1 Cuadro de texto"/>
          <p:cNvSpPr txBox="1"/>
          <p:nvPr/>
        </p:nvSpPr>
        <p:spPr>
          <a:xfrm>
            <a:off x="9106378" y="351415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3" name="2 Cuadro de texto"/>
          <p:cNvSpPr txBox="1"/>
          <p:nvPr/>
        </p:nvSpPr>
        <p:spPr>
          <a:xfrm>
            <a:off x="6059133" y="3547155"/>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4" name="13 CuadroTexto"/>
          <p:cNvSpPr txBox="1"/>
          <p:nvPr/>
        </p:nvSpPr>
        <p:spPr>
          <a:xfrm>
            <a:off x="3359697" y="5661249"/>
            <a:ext cx="7154523"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didn’t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he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665813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4800" y="0"/>
            <a:ext cx="11887200" cy="1054100"/>
          </a:xfrm>
        </p:spPr>
        <p:txBody>
          <a:bodyPr/>
          <a:lstStyle/>
          <a:p>
            <a:r>
              <a:rPr lang="es-MX" dirty="0" smtClean="0"/>
              <a:t>Use</a:t>
            </a:r>
            <a:endParaRPr lang="es-MX" dirty="0"/>
          </a:p>
        </p:txBody>
      </p:sp>
      <p:sp>
        <p:nvSpPr>
          <p:cNvPr id="3" name="Marcador de contenido 2"/>
          <p:cNvSpPr>
            <a:spLocks noGrp="1"/>
          </p:cNvSpPr>
          <p:nvPr>
            <p:ph idx="1"/>
          </p:nvPr>
        </p:nvSpPr>
        <p:spPr>
          <a:xfrm>
            <a:off x="304800" y="923330"/>
            <a:ext cx="11887200" cy="5713730"/>
          </a:xfrm>
        </p:spPr>
        <p:txBody>
          <a:bodyPr>
            <a:normAutofit lnSpcReduction="10000"/>
          </a:bodyPr>
          <a:lstStyle/>
          <a:p>
            <a:pPr marL="0" indent="0" algn="ctr">
              <a:buNone/>
            </a:pPr>
            <a:r>
              <a:rPr lang="es-MX" sz="3600" dirty="0" err="1" smtClean="0"/>
              <a:t>We</a:t>
            </a:r>
            <a:r>
              <a:rPr lang="es-MX" sz="3600" dirty="0" smtClean="0"/>
              <a:t> use “</a:t>
            </a:r>
            <a:r>
              <a:rPr lang="es-MX" sz="3600" b="1" dirty="0" smtClean="0">
                <a:solidFill>
                  <a:srgbClr val="0070C0"/>
                </a:solidFill>
              </a:rPr>
              <a:t>CAN</a:t>
            </a:r>
            <a:r>
              <a:rPr lang="es-MX" sz="3600" dirty="0" smtClean="0"/>
              <a:t>” </a:t>
            </a:r>
            <a:r>
              <a:rPr lang="es-MX" sz="3600" dirty="0" err="1" smtClean="0"/>
              <a:t>when</a:t>
            </a:r>
            <a:r>
              <a:rPr lang="es-MX" sz="3600" dirty="0" smtClean="0"/>
              <a:t> </a:t>
            </a:r>
            <a:r>
              <a:rPr lang="es-MX" sz="3600" dirty="0" err="1" smtClean="0"/>
              <a:t>we</a:t>
            </a:r>
            <a:r>
              <a:rPr lang="es-MX" sz="3600" dirty="0" smtClean="0"/>
              <a:t> </a:t>
            </a:r>
            <a:r>
              <a:rPr lang="en-GB" sz="3600" dirty="0" smtClean="0"/>
              <a:t>perform </a:t>
            </a:r>
            <a:r>
              <a:rPr lang="en-GB" sz="3600" dirty="0"/>
              <a:t>an activity in </a:t>
            </a:r>
            <a:r>
              <a:rPr lang="en-GB" sz="3600" dirty="0" smtClean="0"/>
              <a:t>particular </a:t>
            </a:r>
            <a:r>
              <a:rPr lang="es-MX" sz="3600" dirty="0" smtClean="0"/>
              <a:t>in </a:t>
            </a:r>
            <a:r>
              <a:rPr lang="es-MX" sz="3600" dirty="0" err="1" smtClean="0"/>
              <a:t>the</a:t>
            </a:r>
            <a:r>
              <a:rPr lang="es-MX" sz="3600" dirty="0" smtClean="0"/>
              <a:t> </a:t>
            </a:r>
            <a:r>
              <a:rPr lang="es-MX" sz="3600" b="1" dirty="0" err="1" smtClean="0">
                <a:solidFill>
                  <a:srgbClr val="FF0000"/>
                </a:solidFill>
              </a:rPr>
              <a:t>PRESENT</a:t>
            </a:r>
            <a:r>
              <a:rPr lang="es-MX" sz="3600" dirty="0" smtClean="0"/>
              <a:t>. </a:t>
            </a:r>
            <a:r>
              <a:rPr lang="en-GB" sz="3600" dirty="0"/>
              <a:t>We use it use in </a:t>
            </a:r>
            <a:r>
              <a:rPr lang="en-GB" sz="3600" dirty="0">
                <a:solidFill>
                  <a:srgbClr val="00B0F0"/>
                </a:solidFill>
              </a:rPr>
              <a:t>POSITIVE SENTENCES</a:t>
            </a:r>
            <a:r>
              <a:rPr lang="en-GB" sz="3600" dirty="0"/>
              <a:t>.</a:t>
            </a:r>
            <a:endParaRPr lang="es-MX" sz="3600" dirty="0" smtClean="0"/>
          </a:p>
          <a:p>
            <a:pPr marL="0" indent="0" algn="just">
              <a:buNone/>
            </a:pPr>
            <a:r>
              <a:rPr lang="en-GB" sz="3600" dirty="0"/>
              <a:t>I </a:t>
            </a:r>
            <a:r>
              <a:rPr lang="en-GB" sz="3600" b="1" dirty="0">
                <a:solidFill>
                  <a:srgbClr val="FF0000"/>
                </a:solidFill>
              </a:rPr>
              <a:t>can</a:t>
            </a:r>
            <a:r>
              <a:rPr lang="en-GB" sz="3600" dirty="0"/>
              <a:t> run very fast.</a:t>
            </a:r>
          </a:p>
          <a:p>
            <a:pPr marL="0" indent="0" algn="just">
              <a:buNone/>
            </a:pPr>
            <a:r>
              <a:rPr lang="en-GB" sz="3600" dirty="0"/>
              <a:t>She </a:t>
            </a:r>
            <a:r>
              <a:rPr lang="en-GB" sz="3600" b="1" dirty="0">
                <a:solidFill>
                  <a:srgbClr val="FF0000"/>
                </a:solidFill>
              </a:rPr>
              <a:t>can</a:t>
            </a:r>
            <a:r>
              <a:rPr lang="en-GB" sz="3600" dirty="0"/>
              <a:t> play the guitar.</a:t>
            </a:r>
          </a:p>
          <a:p>
            <a:pPr marL="0" indent="0" algn="just">
              <a:buNone/>
            </a:pPr>
            <a:r>
              <a:rPr lang="en-GB" sz="3600" dirty="0"/>
              <a:t>We </a:t>
            </a:r>
            <a:r>
              <a:rPr lang="en-GB" sz="3600" b="1" dirty="0">
                <a:solidFill>
                  <a:srgbClr val="FF0000"/>
                </a:solidFill>
              </a:rPr>
              <a:t>can</a:t>
            </a:r>
            <a:r>
              <a:rPr lang="en-GB" sz="3600" dirty="0"/>
              <a:t> dance in the competence.</a:t>
            </a:r>
          </a:p>
          <a:p>
            <a:pPr marL="0" indent="0">
              <a:buNone/>
            </a:pPr>
            <a:r>
              <a:rPr lang="es-MX" sz="3600" dirty="0" smtClean="0"/>
              <a:t>I </a:t>
            </a:r>
            <a:r>
              <a:rPr lang="es-MX" sz="3600" b="1" dirty="0" smtClean="0">
                <a:solidFill>
                  <a:srgbClr val="FF0000"/>
                </a:solidFill>
              </a:rPr>
              <a:t>can</a:t>
            </a:r>
            <a:r>
              <a:rPr lang="es-MX" sz="3600" b="1" dirty="0" smtClean="0">
                <a:solidFill>
                  <a:srgbClr val="0070C0"/>
                </a:solidFill>
              </a:rPr>
              <a:t> </a:t>
            </a:r>
            <a:r>
              <a:rPr lang="es-MX" sz="3600" dirty="0" err="1" smtClean="0"/>
              <a:t>speak</a:t>
            </a:r>
            <a:r>
              <a:rPr lang="es-MX" sz="3600" dirty="0" smtClean="0"/>
              <a:t> French &amp; </a:t>
            </a:r>
            <a:r>
              <a:rPr lang="es-MX" sz="3600" dirty="0" err="1" smtClean="0"/>
              <a:t>Italian</a:t>
            </a:r>
            <a:r>
              <a:rPr lang="es-MX" sz="3600" dirty="0" smtClean="0"/>
              <a:t>.</a:t>
            </a:r>
          </a:p>
          <a:p>
            <a:pPr marL="0" indent="0">
              <a:buNone/>
            </a:pPr>
            <a:r>
              <a:rPr lang="es-MX" sz="3600" dirty="0" err="1" smtClean="0"/>
              <a:t>My</a:t>
            </a:r>
            <a:r>
              <a:rPr lang="es-MX" sz="3600" dirty="0" smtClean="0"/>
              <a:t> </a:t>
            </a:r>
            <a:r>
              <a:rPr lang="es-MX" sz="3600" dirty="0" err="1" smtClean="0"/>
              <a:t>best</a:t>
            </a:r>
            <a:r>
              <a:rPr lang="es-MX" sz="3600" dirty="0" smtClean="0"/>
              <a:t> </a:t>
            </a:r>
            <a:r>
              <a:rPr lang="es-MX" sz="3600" dirty="0" err="1" smtClean="0"/>
              <a:t>friend</a:t>
            </a:r>
            <a:r>
              <a:rPr lang="es-MX" sz="3600" dirty="0" smtClean="0"/>
              <a:t> </a:t>
            </a:r>
            <a:r>
              <a:rPr lang="es-MX" sz="3600" b="1" dirty="0">
                <a:solidFill>
                  <a:srgbClr val="FF0000"/>
                </a:solidFill>
              </a:rPr>
              <a:t>can</a:t>
            </a:r>
            <a:r>
              <a:rPr lang="es-MX" sz="3600" b="1" dirty="0">
                <a:solidFill>
                  <a:srgbClr val="0070C0"/>
                </a:solidFill>
              </a:rPr>
              <a:t> </a:t>
            </a:r>
            <a:r>
              <a:rPr lang="es-MX" sz="3600" dirty="0" err="1" smtClean="0"/>
              <a:t>play</a:t>
            </a:r>
            <a:r>
              <a:rPr lang="es-MX" sz="3600" dirty="0" smtClean="0"/>
              <a:t> soccer </a:t>
            </a:r>
            <a:r>
              <a:rPr lang="es-MX" sz="3600" dirty="0" err="1" smtClean="0"/>
              <a:t>very</a:t>
            </a:r>
            <a:r>
              <a:rPr lang="es-MX" sz="3600" dirty="0" smtClean="0"/>
              <a:t> </a:t>
            </a:r>
            <a:r>
              <a:rPr lang="es-MX" sz="3600" dirty="0" err="1" smtClean="0"/>
              <a:t>well</a:t>
            </a:r>
            <a:r>
              <a:rPr lang="es-MX" sz="3600" dirty="0" smtClean="0"/>
              <a:t>.</a:t>
            </a:r>
          </a:p>
          <a:p>
            <a:pPr marL="0" indent="0">
              <a:buNone/>
            </a:pPr>
            <a:r>
              <a:rPr lang="es-MX" sz="3600" dirty="0" err="1" smtClean="0"/>
              <a:t>My</a:t>
            </a:r>
            <a:r>
              <a:rPr lang="es-MX" sz="3600" dirty="0" smtClean="0"/>
              <a:t> </a:t>
            </a:r>
            <a:r>
              <a:rPr lang="es-MX" sz="3600" dirty="0" err="1" smtClean="0"/>
              <a:t>sister</a:t>
            </a:r>
            <a:r>
              <a:rPr lang="es-MX" sz="3600" dirty="0" smtClean="0"/>
              <a:t> and </a:t>
            </a:r>
            <a:r>
              <a:rPr lang="es-MX" sz="3600" dirty="0" err="1" smtClean="0"/>
              <a:t>her</a:t>
            </a:r>
            <a:r>
              <a:rPr lang="es-MX" sz="3600" dirty="0" smtClean="0"/>
              <a:t> </a:t>
            </a:r>
            <a:r>
              <a:rPr lang="es-MX" sz="3600" dirty="0" err="1" smtClean="0"/>
              <a:t>boyfriend</a:t>
            </a:r>
            <a:r>
              <a:rPr lang="es-MX" sz="3600" dirty="0" smtClean="0"/>
              <a:t> </a:t>
            </a:r>
            <a:r>
              <a:rPr lang="es-MX" sz="3600" b="1" dirty="0">
                <a:solidFill>
                  <a:srgbClr val="FF0000"/>
                </a:solidFill>
              </a:rPr>
              <a:t>can</a:t>
            </a:r>
            <a:r>
              <a:rPr lang="es-MX" sz="3600" b="1" dirty="0" smtClean="0">
                <a:solidFill>
                  <a:srgbClr val="0070C0"/>
                </a:solidFill>
              </a:rPr>
              <a:t> </a:t>
            </a:r>
            <a:r>
              <a:rPr lang="es-MX" sz="3600" dirty="0" err="1" smtClean="0"/>
              <a:t>travel</a:t>
            </a:r>
            <a:r>
              <a:rPr lang="es-MX" sz="3600" dirty="0" smtClean="0"/>
              <a:t> </a:t>
            </a:r>
            <a:r>
              <a:rPr lang="es-MX" sz="3600" dirty="0" err="1" smtClean="0"/>
              <a:t>abroad</a:t>
            </a:r>
            <a:r>
              <a:rPr lang="es-MX" sz="3600" dirty="0" smtClean="0"/>
              <a:t>. </a:t>
            </a:r>
          </a:p>
          <a:p>
            <a:pPr marL="0" indent="0">
              <a:buNone/>
            </a:pPr>
            <a:r>
              <a:rPr lang="en-US" sz="3600" dirty="0" err="1" smtClean="0"/>
              <a:t>Pao</a:t>
            </a:r>
            <a:r>
              <a:rPr lang="en-US" sz="3600" dirty="0" smtClean="0"/>
              <a:t> </a:t>
            </a:r>
            <a:r>
              <a:rPr lang="es-MX" sz="3600" b="1" dirty="0">
                <a:solidFill>
                  <a:srgbClr val="FF0000"/>
                </a:solidFill>
              </a:rPr>
              <a:t>can</a:t>
            </a:r>
            <a:r>
              <a:rPr lang="es-MX" sz="3600" b="1" dirty="0">
                <a:solidFill>
                  <a:srgbClr val="0070C0"/>
                </a:solidFill>
              </a:rPr>
              <a:t> </a:t>
            </a:r>
            <a:r>
              <a:rPr lang="en-US" sz="3600" dirty="0" smtClean="0"/>
              <a:t>write poems and write music. </a:t>
            </a:r>
          </a:p>
          <a:p>
            <a:pPr marL="0" indent="0">
              <a:buNone/>
            </a:pPr>
            <a:endParaRPr lang="es-MX" sz="3600" dirty="0"/>
          </a:p>
        </p:txBody>
      </p:sp>
      <p:sp>
        <p:nvSpPr>
          <p:cNvPr id="4" name="Rectángulo 3"/>
          <p:cNvSpPr/>
          <p:nvPr/>
        </p:nvSpPr>
        <p:spPr>
          <a:xfrm>
            <a:off x="9155794" y="0"/>
            <a:ext cx="1958421" cy="923330"/>
          </a:xfrm>
          <a:prstGeom prst="rect">
            <a:avLst/>
          </a:prstGeom>
          <a:noFill/>
        </p:spPr>
        <p:txBody>
          <a:bodyPr wrap="none" lIns="91440" tIns="45720" rIns="91440" bIns="45720">
            <a:spAutoFit/>
          </a:bodyPr>
          <a:lstStyle/>
          <a:p>
            <a:pPr algn="ctr"/>
            <a:r>
              <a:rPr lang="es-ES" sz="5400" b="1" cap="none" spc="0"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NOW</a:t>
            </a:r>
            <a:endParaRPr lang="es-E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5" name="Imagen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09161" y="2229655"/>
            <a:ext cx="1342739" cy="2024230"/>
          </a:xfrm>
          <a:prstGeom prst="rect">
            <a:avLst/>
          </a:prstGeom>
        </p:spPr>
      </p:pic>
      <p:pic>
        <p:nvPicPr>
          <p:cNvPr id="6" name="Imagen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083991" y="4024630"/>
            <a:ext cx="2060448" cy="2743200"/>
          </a:xfrm>
          <a:prstGeom prst="rect">
            <a:avLst/>
          </a:prstGeom>
        </p:spPr>
      </p:pic>
      <p:pic>
        <p:nvPicPr>
          <p:cNvPr id="7" name="Imagen 6"/>
          <p:cNvPicPr>
            <a:picLocks noChangeAspect="1"/>
          </p:cNvPicPr>
          <p:nvPr/>
        </p:nvPicPr>
        <p:blipFill rotWithShape="1">
          <a:blip r:embed="rId4" cstate="email">
            <a:extLst>
              <a:ext uri="{28A0092B-C50C-407E-A947-70E740481C1C}">
                <a14:useLocalDpi xmlns:a14="http://schemas.microsoft.com/office/drawing/2010/main"/>
              </a:ext>
            </a:extLst>
          </a:blip>
          <a:srcRect l="26058" r="22680"/>
          <a:stretch/>
        </p:blipFill>
        <p:spPr>
          <a:xfrm>
            <a:off x="9468097" y="2110335"/>
            <a:ext cx="1570109" cy="1914295"/>
          </a:xfrm>
          <a:prstGeom prst="rect">
            <a:avLst/>
          </a:prstGeom>
        </p:spPr>
      </p:pic>
    </p:spTree>
    <p:extLst>
      <p:ext uri="{BB962C8B-B14F-4D97-AF65-F5344CB8AC3E}">
        <p14:creationId xmlns:p14="http://schemas.microsoft.com/office/powerpoint/2010/main" val="26622143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anim calcmode="lin" valueType="num">
                                      <p:cBhvr>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2105784" y="4068362"/>
            <a:ext cx="1973992" cy="584775"/>
          </a:xfrm>
          <a:prstGeom prst="rect">
            <a:avLst/>
          </a:prstGeom>
          <a:noFill/>
          <a:ln>
            <a:noFill/>
          </a:ln>
          <a:effectLst/>
        </p:spPr>
        <p:txBody>
          <a:bodyPr wrap="square">
            <a:spAutoFit/>
          </a:bodyPr>
          <a:lstStyle/>
          <a:p>
            <a:pPr algn="r">
              <a:spcBef>
                <a:spcPct val="50000"/>
              </a:spcBef>
            </a:pPr>
            <a:r>
              <a:rPr lang="en-GB" altLang="es-MX" sz="3200" b="1" dirty="0">
                <a:solidFill>
                  <a:srgbClr val="FF0000"/>
                </a:solidFill>
              </a:rPr>
              <a:t>Fernanda</a:t>
            </a:r>
          </a:p>
        </p:txBody>
      </p:sp>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75330" y="4813280"/>
            <a:ext cx="2401855" cy="1944000"/>
          </a:xfrm>
          <a:prstGeom prst="rect">
            <a:avLst/>
          </a:prstGeom>
        </p:spPr>
      </p:pic>
      <p:pic>
        <p:nvPicPr>
          <p:cNvPr id="3" name="2 Imagen"/>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58920" y="205525"/>
            <a:ext cx="2700994" cy="1800000"/>
          </a:xfrm>
          <a:prstGeom prst="rect">
            <a:avLst/>
          </a:prstGeom>
        </p:spPr>
      </p:pic>
      <p:pic>
        <p:nvPicPr>
          <p:cNvPr id="10" name="9 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98461" y="210501"/>
            <a:ext cx="1915518" cy="2720378"/>
          </a:xfrm>
          <a:prstGeom prst="rect">
            <a:avLst/>
          </a:prstGeom>
        </p:spPr>
      </p:pic>
      <p:pic>
        <p:nvPicPr>
          <p:cNvPr id="11" name="10 Imagen"/>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95472" y="2350126"/>
            <a:ext cx="2664442" cy="1800000"/>
          </a:xfrm>
          <a:prstGeom prst="rect">
            <a:avLst/>
          </a:prstGeom>
        </p:spPr>
      </p:pic>
      <p:sp>
        <p:nvSpPr>
          <p:cNvPr id="8" name="7 CuadroTexto"/>
          <p:cNvSpPr txBox="1"/>
          <p:nvPr/>
        </p:nvSpPr>
        <p:spPr>
          <a:xfrm>
            <a:off x="4079777" y="5682721"/>
            <a:ext cx="6498895"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she</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9" name="8 CuadroTexto"/>
          <p:cNvSpPr txBox="1"/>
          <p:nvPr/>
        </p:nvSpPr>
        <p:spPr>
          <a:xfrm>
            <a:off x="3071665" y="5661249"/>
            <a:ext cx="7518405"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didn’t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she</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4" name="3 Imagen"/>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964205" y="3250126"/>
            <a:ext cx="1968209" cy="2160000"/>
          </a:xfrm>
          <a:prstGeom prst="rect">
            <a:avLst/>
          </a:prstGeom>
        </p:spPr>
      </p:pic>
      <p:sp>
        <p:nvSpPr>
          <p:cNvPr id="12" name="2 Cuadro de texto"/>
          <p:cNvSpPr txBox="1"/>
          <p:nvPr/>
        </p:nvSpPr>
        <p:spPr>
          <a:xfrm>
            <a:off x="9304238" y="1062896"/>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3" name="1 Cuadro de texto"/>
          <p:cNvSpPr txBox="1"/>
          <p:nvPr/>
        </p:nvSpPr>
        <p:spPr>
          <a:xfrm>
            <a:off x="5779563" y="94208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4" name="1 Cuadro de texto"/>
          <p:cNvSpPr txBox="1"/>
          <p:nvPr/>
        </p:nvSpPr>
        <p:spPr>
          <a:xfrm>
            <a:off x="9106378" y="351415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5" name="2 Cuadro de texto"/>
          <p:cNvSpPr txBox="1"/>
          <p:nvPr/>
        </p:nvSpPr>
        <p:spPr>
          <a:xfrm>
            <a:off x="6059133" y="3547155"/>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Tree>
    <p:extLst>
      <p:ext uri="{BB962C8B-B14F-4D97-AF65-F5344CB8AC3E}">
        <p14:creationId xmlns:p14="http://schemas.microsoft.com/office/powerpoint/2010/main" val="1534332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P spid="14" grpId="0"/>
      <p:bldP spid="15"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75520" y="3747215"/>
            <a:ext cx="2692498" cy="2692498"/>
          </a:xfrm>
          <a:prstGeom prst="rect">
            <a:avLst/>
          </a:prstGeom>
        </p:spPr>
      </p:pic>
      <p:sp>
        <p:nvSpPr>
          <p:cNvPr id="5" name="Text Box 4"/>
          <p:cNvSpPr txBox="1">
            <a:spLocks noChangeArrowheads="1"/>
          </p:cNvSpPr>
          <p:nvPr/>
        </p:nvSpPr>
        <p:spPr bwMode="auto">
          <a:xfrm>
            <a:off x="2321148" y="3140969"/>
            <a:ext cx="1656036" cy="584775"/>
          </a:xfrm>
          <a:prstGeom prst="rect">
            <a:avLst/>
          </a:prstGeom>
          <a:noFill/>
          <a:ln>
            <a:noFill/>
          </a:ln>
          <a:effectLst/>
        </p:spPr>
        <p:txBody>
          <a:bodyPr wrap="square">
            <a:spAutoFit/>
          </a:bodyPr>
          <a:lstStyle/>
          <a:p>
            <a:pPr>
              <a:spcBef>
                <a:spcPct val="50000"/>
              </a:spcBef>
            </a:pPr>
            <a:r>
              <a:rPr lang="en-GB" altLang="es-MX" sz="3200" b="1" dirty="0">
                <a:solidFill>
                  <a:srgbClr val="FF0000"/>
                </a:solidFill>
              </a:rPr>
              <a:t>Steve</a:t>
            </a:r>
          </a:p>
        </p:txBody>
      </p:sp>
      <p:sp>
        <p:nvSpPr>
          <p:cNvPr id="6" name="5 CuadroTexto"/>
          <p:cNvSpPr txBox="1"/>
          <p:nvPr/>
        </p:nvSpPr>
        <p:spPr>
          <a:xfrm>
            <a:off x="4353476" y="5682721"/>
            <a:ext cx="6135013"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he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7" name="6 Imagen"/>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52488" y="216960"/>
            <a:ext cx="3223880" cy="2160000"/>
          </a:xfrm>
          <a:prstGeom prst="rect">
            <a:avLst/>
          </a:prstGeom>
        </p:spPr>
      </p:pic>
      <p:pic>
        <p:nvPicPr>
          <p:cNvPr id="8" name="7 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25351" y="3119983"/>
            <a:ext cx="2893649" cy="1929099"/>
          </a:xfrm>
          <a:prstGeom prst="rect">
            <a:avLst/>
          </a:prstGeom>
        </p:spPr>
      </p:pic>
      <p:pic>
        <p:nvPicPr>
          <p:cNvPr id="9" name="8 Imagen"/>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68018" y="61919"/>
            <a:ext cx="2291252" cy="2291252"/>
          </a:xfrm>
          <a:prstGeom prst="rect">
            <a:avLst/>
          </a:prstGeom>
        </p:spPr>
      </p:pic>
      <p:pic>
        <p:nvPicPr>
          <p:cNvPr id="2" name="1 Imagen"/>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414672" y="2655972"/>
            <a:ext cx="1779133" cy="2368667"/>
          </a:xfrm>
          <a:prstGeom prst="rect">
            <a:avLst/>
          </a:prstGeom>
        </p:spPr>
      </p:pic>
      <p:sp>
        <p:nvSpPr>
          <p:cNvPr id="10" name="2 Cuadro de texto"/>
          <p:cNvSpPr txBox="1"/>
          <p:nvPr/>
        </p:nvSpPr>
        <p:spPr>
          <a:xfrm>
            <a:off x="9304238" y="1062896"/>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1" name="1 Cuadro de texto"/>
          <p:cNvSpPr txBox="1"/>
          <p:nvPr/>
        </p:nvSpPr>
        <p:spPr>
          <a:xfrm>
            <a:off x="5779563" y="94208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2" name="1 Cuadro de texto"/>
          <p:cNvSpPr txBox="1"/>
          <p:nvPr/>
        </p:nvSpPr>
        <p:spPr>
          <a:xfrm>
            <a:off x="9106378" y="351415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3" name="2 Cuadro de texto"/>
          <p:cNvSpPr txBox="1"/>
          <p:nvPr/>
        </p:nvSpPr>
        <p:spPr>
          <a:xfrm>
            <a:off x="4971900" y="3656678"/>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4" name="13 CuadroTexto"/>
          <p:cNvSpPr txBox="1"/>
          <p:nvPr/>
        </p:nvSpPr>
        <p:spPr>
          <a:xfrm>
            <a:off x="3359697" y="5661249"/>
            <a:ext cx="7154523"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didn’t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he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299926013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P spid="13" grpId="0"/>
      <p:bldP spid="14"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2070721" y="3524844"/>
            <a:ext cx="1973992" cy="584775"/>
          </a:xfrm>
          <a:prstGeom prst="rect">
            <a:avLst/>
          </a:prstGeom>
          <a:noFill/>
          <a:ln>
            <a:noFill/>
          </a:ln>
          <a:effectLst/>
        </p:spPr>
        <p:txBody>
          <a:bodyPr wrap="square">
            <a:spAutoFit/>
          </a:bodyPr>
          <a:lstStyle/>
          <a:p>
            <a:pPr algn="r">
              <a:spcBef>
                <a:spcPct val="50000"/>
              </a:spcBef>
            </a:pPr>
            <a:r>
              <a:rPr lang="en-GB" altLang="es-MX" sz="3200" b="1" dirty="0">
                <a:solidFill>
                  <a:srgbClr val="FF0000"/>
                </a:solidFill>
              </a:rPr>
              <a:t>Gabriela</a:t>
            </a:r>
          </a:p>
        </p:txBody>
      </p:sp>
      <p:pic>
        <p:nvPicPr>
          <p:cNvPr id="2" name="1 Imagen"/>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95828" y="4075091"/>
            <a:ext cx="2523778" cy="2523778"/>
          </a:xfrm>
          <a:prstGeom prst="rect">
            <a:avLst/>
          </a:prstGeom>
        </p:spPr>
      </p:pic>
      <p:pic>
        <p:nvPicPr>
          <p:cNvPr id="3" name="2 Imagen"/>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70131" y="205525"/>
            <a:ext cx="2963458" cy="1991444"/>
          </a:xfrm>
          <a:prstGeom prst="rect">
            <a:avLst/>
          </a:prstGeom>
        </p:spPr>
      </p:pic>
      <p:pic>
        <p:nvPicPr>
          <p:cNvPr id="10" name="9 Imagen"/>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10179" y="227785"/>
            <a:ext cx="3122235" cy="2080872"/>
          </a:xfrm>
          <a:prstGeom prst="rect">
            <a:avLst/>
          </a:prstGeom>
        </p:spPr>
      </p:pic>
      <p:pic>
        <p:nvPicPr>
          <p:cNvPr id="11" name="10 Imagen"/>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668365" y="2449014"/>
            <a:ext cx="2594942" cy="2665216"/>
          </a:xfrm>
          <a:prstGeom prst="rect">
            <a:avLst/>
          </a:prstGeom>
        </p:spPr>
      </p:pic>
      <p:sp>
        <p:nvSpPr>
          <p:cNvPr id="8" name="7 CuadroTexto"/>
          <p:cNvSpPr txBox="1"/>
          <p:nvPr/>
        </p:nvSpPr>
        <p:spPr>
          <a:xfrm>
            <a:off x="4079777" y="5682721"/>
            <a:ext cx="6498895"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she</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9" name="8 CuadroTexto"/>
          <p:cNvSpPr txBox="1"/>
          <p:nvPr/>
        </p:nvSpPr>
        <p:spPr>
          <a:xfrm>
            <a:off x="3071665" y="5661249"/>
            <a:ext cx="7518405" cy="1015663"/>
          </a:xfrm>
          <a:prstGeom prst="rect">
            <a:avLst/>
          </a:prstGeom>
          <a:noFill/>
        </p:spPr>
        <p:txBody>
          <a:bodyPr wrap="none" rtlCol="0">
            <a:spAutoFit/>
          </a:bodyPr>
          <a:lstStyle/>
          <a:p>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didn’t</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es-ES" sz="60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she</a:t>
            </a:r>
            <a:r>
              <a:rPr lang="es-E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do?</a:t>
            </a:r>
            <a:endParaRPr lang="es-MX"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4" name="3 Imagen"/>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373285" y="2837312"/>
            <a:ext cx="2945581" cy="1962997"/>
          </a:xfrm>
          <a:prstGeom prst="rect">
            <a:avLst/>
          </a:prstGeom>
        </p:spPr>
      </p:pic>
      <p:sp>
        <p:nvSpPr>
          <p:cNvPr id="12" name="2 Cuadro de texto"/>
          <p:cNvSpPr txBox="1"/>
          <p:nvPr/>
        </p:nvSpPr>
        <p:spPr>
          <a:xfrm>
            <a:off x="9304238" y="1062896"/>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3" name="1 Cuadro de texto"/>
          <p:cNvSpPr txBox="1"/>
          <p:nvPr/>
        </p:nvSpPr>
        <p:spPr>
          <a:xfrm>
            <a:off x="5779563" y="94208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4" name="1 Cuadro de texto"/>
          <p:cNvSpPr txBox="1"/>
          <p:nvPr/>
        </p:nvSpPr>
        <p:spPr>
          <a:xfrm>
            <a:off x="9145256" y="3900625"/>
            <a:ext cx="1382110" cy="1862048"/>
          </a:xfrm>
          <a:prstGeom prst="rect">
            <a:avLst/>
          </a:prstGeom>
          <a:noFill/>
          <a:ln>
            <a:noFill/>
          </a:ln>
          <a:effectLst/>
        </p:spPr>
        <p:txBody>
          <a:bodyPr rot="0" spcFirstLastPara="0" vert="horz" wrap="non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
        <p:nvSpPr>
          <p:cNvPr id="15" name="2 Cuadro de texto"/>
          <p:cNvSpPr txBox="1"/>
          <p:nvPr/>
        </p:nvSpPr>
        <p:spPr>
          <a:xfrm>
            <a:off x="6059133" y="3547155"/>
            <a:ext cx="1400274" cy="186204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r>
              <a:rPr lang="es-MX"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sym typeface="Wingdings"/>
              </a:rPr>
              <a:t></a:t>
            </a:r>
            <a:endParaRPr lang="es-MX"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alibri"/>
              <a:ea typeface="Calibri"/>
              <a:cs typeface="Times New Roman"/>
            </a:endParaRPr>
          </a:p>
        </p:txBody>
      </p:sp>
    </p:spTree>
    <p:extLst>
      <p:ext uri="{BB962C8B-B14F-4D97-AF65-F5344CB8AC3E}">
        <p14:creationId xmlns:p14="http://schemas.microsoft.com/office/powerpoint/2010/main" val="103696727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P spid="14" grpId="0"/>
      <p:bldP spid="15"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406400" y="4476080"/>
            <a:ext cx="2362908" cy="1107996"/>
          </a:xfrm>
          <a:prstGeom prst="rect">
            <a:avLst/>
          </a:prstGeom>
          <a:noFill/>
          <a:ln>
            <a:noFill/>
          </a:ln>
          <a:effectLst/>
        </p:spPr>
        <p:txBody>
          <a:bodyPr wrap="square">
            <a:spAutoFit/>
          </a:bodyPr>
          <a:lstStyle/>
          <a:p>
            <a:pPr algn="ctr">
              <a:spcBef>
                <a:spcPct val="50000"/>
              </a:spcBef>
            </a:pPr>
            <a:r>
              <a:rPr lang="en-GB" altLang="es-MX" sz="6600" b="1" dirty="0">
                <a:ln w="22225">
                  <a:solidFill>
                    <a:schemeClr val="accent2"/>
                  </a:solidFill>
                  <a:prstDash val="solid"/>
                </a:ln>
                <a:solidFill>
                  <a:schemeClr val="accent2">
                    <a:lumMod val="40000"/>
                    <a:lumOff val="60000"/>
                  </a:schemeClr>
                </a:solidFill>
              </a:rPr>
              <a:t>YOU</a:t>
            </a:r>
          </a:p>
        </p:txBody>
      </p:sp>
      <p:sp>
        <p:nvSpPr>
          <p:cNvPr id="6" name="5 CuadroTexto"/>
          <p:cNvSpPr txBox="1"/>
          <p:nvPr/>
        </p:nvSpPr>
        <p:spPr>
          <a:xfrm>
            <a:off x="3359696" y="-27384"/>
            <a:ext cx="5840701" cy="1015663"/>
          </a:xfrm>
          <a:prstGeom prst="rect">
            <a:avLst/>
          </a:prstGeom>
          <a:noFill/>
        </p:spPr>
        <p:txBody>
          <a:bodyPr wrap="none" rtlCol="0">
            <a:spAutoFit/>
          </a:bodyPr>
          <a:lstStyle/>
          <a:p>
            <a:r>
              <a:rPr lang="es-ES" sz="6000" b="1" dirty="0" err="1">
                <a:ln w="22225">
                  <a:solidFill>
                    <a:schemeClr val="accent2"/>
                  </a:solidFill>
                  <a:prstDash val="solid"/>
                </a:ln>
                <a:solidFill>
                  <a:schemeClr val="accent2">
                    <a:lumMod val="40000"/>
                    <a:lumOff val="60000"/>
                  </a:schemeClr>
                </a:solidFill>
              </a:rPr>
              <a:t>What</a:t>
            </a:r>
            <a:r>
              <a:rPr lang="es-ES" sz="6000" b="1" dirty="0">
                <a:ln w="22225">
                  <a:solidFill>
                    <a:schemeClr val="accent2"/>
                  </a:solidFill>
                  <a:prstDash val="solid"/>
                </a:ln>
                <a:solidFill>
                  <a:schemeClr val="accent2">
                    <a:lumMod val="40000"/>
                    <a:lumOff val="60000"/>
                  </a:schemeClr>
                </a:solidFill>
              </a:rPr>
              <a:t> </a:t>
            </a:r>
            <a:r>
              <a:rPr lang="es-ES" sz="6000" b="1" dirty="0" err="1">
                <a:ln w="22225">
                  <a:solidFill>
                    <a:schemeClr val="accent2"/>
                  </a:solidFill>
                  <a:prstDash val="solid"/>
                </a:ln>
                <a:solidFill>
                  <a:schemeClr val="accent2">
                    <a:lumMod val="40000"/>
                    <a:lumOff val="60000"/>
                  </a:schemeClr>
                </a:solidFill>
              </a:rPr>
              <a:t>did</a:t>
            </a:r>
            <a:r>
              <a:rPr lang="es-ES" sz="6000" b="1" dirty="0">
                <a:ln w="22225">
                  <a:solidFill>
                    <a:schemeClr val="accent2"/>
                  </a:solidFill>
                  <a:prstDash val="solid"/>
                </a:ln>
                <a:solidFill>
                  <a:schemeClr val="accent2">
                    <a:lumMod val="40000"/>
                    <a:lumOff val="60000"/>
                  </a:schemeClr>
                </a:solidFill>
              </a:rPr>
              <a:t> </a:t>
            </a:r>
            <a:r>
              <a:rPr lang="es-ES" sz="6000" b="1" dirty="0" err="1">
                <a:ln w="22225">
                  <a:solidFill>
                    <a:schemeClr val="accent2"/>
                  </a:solidFill>
                  <a:prstDash val="solid"/>
                </a:ln>
                <a:solidFill>
                  <a:schemeClr val="accent2">
                    <a:lumMod val="40000"/>
                    <a:lumOff val="60000"/>
                  </a:schemeClr>
                </a:solidFill>
              </a:rPr>
              <a:t>you</a:t>
            </a:r>
            <a:r>
              <a:rPr lang="es-ES" sz="6000" b="1" dirty="0">
                <a:ln w="22225">
                  <a:solidFill>
                    <a:schemeClr val="accent2"/>
                  </a:solidFill>
                  <a:prstDash val="solid"/>
                </a:ln>
                <a:solidFill>
                  <a:schemeClr val="accent2">
                    <a:lumMod val="40000"/>
                    <a:lumOff val="60000"/>
                  </a:schemeClr>
                </a:solidFill>
              </a:rPr>
              <a:t> do?</a:t>
            </a:r>
            <a:endParaRPr lang="es-MX" sz="6000" b="1" dirty="0">
              <a:ln w="22225">
                <a:solidFill>
                  <a:schemeClr val="accent2"/>
                </a:solidFill>
                <a:prstDash val="solid"/>
              </a:ln>
              <a:solidFill>
                <a:schemeClr val="accent2">
                  <a:lumMod val="40000"/>
                  <a:lumOff val="60000"/>
                </a:schemeClr>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61027" y="2416437"/>
            <a:ext cx="1905000" cy="1905000"/>
          </a:xfrm>
          <a:prstGeom prst="rect">
            <a:avLst/>
          </a:prstGeom>
        </p:spPr>
      </p:pic>
      <p:sp>
        <p:nvSpPr>
          <p:cNvPr id="7" name="6 CuadroTexto"/>
          <p:cNvSpPr txBox="1"/>
          <p:nvPr/>
        </p:nvSpPr>
        <p:spPr>
          <a:xfrm>
            <a:off x="3049261" y="980729"/>
            <a:ext cx="6719147" cy="1015663"/>
          </a:xfrm>
          <a:prstGeom prst="rect">
            <a:avLst/>
          </a:prstGeom>
          <a:noFill/>
        </p:spPr>
        <p:txBody>
          <a:bodyPr wrap="none" rtlCol="0">
            <a:spAutoFit/>
          </a:bodyPr>
          <a:lstStyle/>
          <a:p>
            <a:r>
              <a:rPr lang="es-ES" sz="6000" b="1" dirty="0" err="1">
                <a:ln w="22225">
                  <a:solidFill>
                    <a:schemeClr val="accent2"/>
                  </a:solidFill>
                  <a:prstDash val="solid"/>
                </a:ln>
                <a:solidFill>
                  <a:schemeClr val="accent2">
                    <a:lumMod val="40000"/>
                    <a:lumOff val="60000"/>
                  </a:schemeClr>
                </a:solidFill>
              </a:rPr>
              <a:t>What</a:t>
            </a:r>
            <a:r>
              <a:rPr lang="es-ES" sz="6000" b="1" dirty="0">
                <a:ln w="22225">
                  <a:solidFill>
                    <a:schemeClr val="accent2"/>
                  </a:solidFill>
                  <a:prstDash val="solid"/>
                </a:ln>
                <a:solidFill>
                  <a:schemeClr val="accent2">
                    <a:lumMod val="40000"/>
                    <a:lumOff val="60000"/>
                  </a:schemeClr>
                </a:solidFill>
              </a:rPr>
              <a:t> </a:t>
            </a:r>
            <a:r>
              <a:rPr lang="es-ES" sz="6000" b="1" dirty="0" err="1">
                <a:ln w="22225">
                  <a:solidFill>
                    <a:schemeClr val="accent2"/>
                  </a:solidFill>
                  <a:prstDash val="solid"/>
                </a:ln>
                <a:solidFill>
                  <a:schemeClr val="accent2">
                    <a:lumMod val="40000"/>
                    <a:lumOff val="60000"/>
                  </a:schemeClr>
                </a:solidFill>
              </a:rPr>
              <a:t>didn’t</a:t>
            </a:r>
            <a:r>
              <a:rPr lang="es-ES" sz="6000" b="1" dirty="0">
                <a:ln w="22225">
                  <a:solidFill>
                    <a:schemeClr val="accent2"/>
                  </a:solidFill>
                  <a:prstDash val="solid"/>
                </a:ln>
                <a:solidFill>
                  <a:schemeClr val="accent2">
                    <a:lumMod val="40000"/>
                    <a:lumOff val="60000"/>
                  </a:schemeClr>
                </a:solidFill>
              </a:rPr>
              <a:t> </a:t>
            </a:r>
            <a:r>
              <a:rPr lang="es-ES" sz="6000" b="1" dirty="0" err="1">
                <a:ln w="22225">
                  <a:solidFill>
                    <a:schemeClr val="accent2"/>
                  </a:solidFill>
                  <a:prstDash val="solid"/>
                </a:ln>
                <a:solidFill>
                  <a:schemeClr val="accent2">
                    <a:lumMod val="40000"/>
                    <a:lumOff val="60000"/>
                  </a:schemeClr>
                </a:solidFill>
              </a:rPr>
              <a:t>you</a:t>
            </a:r>
            <a:r>
              <a:rPr lang="es-ES" sz="6000" b="1" dirty="0">
                <a:ln w="22225">
                  <a:solidFill>
                    <a:schemeClr val="accent2"/>
                  </a:solidFill>
                  <a:prstDash val="solid"/>
                </a:ln>
                <a:solidFill>
                  <a:schemeClr val="accent2">
                    <a:lumMod val="40000"/>
                    <a:lumOff val="60000"/>
                  </a:schemeClr>
                </a:solidFill>
              </a:rPr>
              <a:t> do?</a:t>
            </a:r>
            <a:endParaRPr lang="es-MX" sz="6000" b="1" dirty="0">
              <a:ln w="22225">
                <a:solidFill>
                  <a:schemeClr val="accent2"/>
                </a:solidFill>
                <a:prstDash val="solid"/>
              </a:ln>
              <a:solidFill>
                <a:schemeClr val="accent2">
                  <a:lumMod val="40000"/>
                  <a:lumOff val="60000"/>
                </a:schemeClr>
              </a:solidFill>
            </a:endParaRPr>
          </a:p>
        </p:txBody>
      </p:sp>
      <p:sp>
        <p:nvSpPr>
          <p:cNvPr id="2" name="1 CuadroTexto"/>
          <p:cNvSpPr txBox="1"/>
          <p:nvPr/>
        </p:nvSpPr>
        <p:spPr>
          <a:xfrm>
            <a:off x="3626080" y="2307136"/>
            <a:ext cx="7942816" cy="4031873"/>
          </a:xfrm>
          <a:prstGeom prst="rect">
            <a:avLst/>
          </a:prstGeom>
          <a:noFill/>
        </p:spPr>
        <p:txBody>
          <a:bodyPr wrap="square" rtlCol="0">
            <a:spAutoFit/>
          </a:bodyPr>
          <a:lstStyle/>
          <a:p>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a:t>
            </a:r>
            <a:r>
              <a:rPr lang="es-E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.______________________________.</a:t>
            </a:r>
            <a:endPar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s-E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.______________________________.</a:t>
            </a:r>
            <a:endPar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3</a:t>
            </a:r>
            <a:r>
              <a:rPr lang="es-E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.______________________________.</a:t>
            </a:r>
            <a:endPar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endPar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4._______________________________.</a:t>
            </a:r>
            <a:endPar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5._______________________________.</a:t>
            </a:r>
            <a:endPar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6.______________________________.</a:t>
            </a:r>
            <a:endPar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endPar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2 Más"/>
          <p:cNvSpPr/>
          <p:nvPr/>
        </p:nvSpPr>
        <p:spPr>
          <a:xfrm>
            <a:off x="1613527" y="156411"/>
            <a:ext cx="565096" cy="648072"/>
          </a:xfrm>
          <a:prstGeom prst="mathPlu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sz="2800"/>
          </a:p>
        </p:txBody>
      </p:sp>
      <p:sp>
        <p:nvSpPr>
          <p:cNvPr id="8" name="7 Menos"/>
          <p:cNvSpPr/>
          <p:nvPr/>
        </p:nvSpPr>
        <p:spPr>
          <a:xfrm>
            <a:off x="1350264" y="1317848"/>
            <a:ext cx="864096" cy="389948"/>
          </a:xfrm>
          <a:prstGeom prst="mathMinus">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66318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0700" y="3584"/>
            <a:ext cx="9630569" cy="1752599"/>
          </a:xfrm>
        </p:spPr>
        <p:txBody>
          <a:bodyPr>
            <a:normAutofit fontScale="90000"/>
          </a:bodyPr>
          <a:lstStyle/>
          <a:p>
            <a:r>
              <a:rPr lang="es-MX" dirty="0" err="1" smtClean="0"/>
              <a:t>Now</a:t>
            </a:r>
            <a:r>
              <a:rPr lang="es-MX" dirty="0" smtClean="0"/>
              <a:t>, </a:t>
            </a:r>
            <a:r>
              <a:rPr lang="es-MX" dirty="0" err="1" smtClean="0"/>
              <a:t>ask</a:t>
            </a:r>
            <a:r>
              <a:rPr lang="es-MX" dirty="0" smtClean="0"/>
              <a:t> </a:t>
            </a:r>
            <a:r>
              <a:rPr lang="es-MX" dirty="0" err="1" smtClean="0"/>
              <a:t>three</a:t>
            </a:r>
            <a:r>
              <a:rPr lang="es-MX" dirty="0" smtClean="0"/>
              <a:t> </a:t>
            </a:r>
            <a:r>
              <a:rPr lang="es-MX" dirty="0" err="1" smtClean="0"/>
              <a:t>friends</a:t>
            </a:r>
            <a:r>
              <a:rPr lang="es-MX" dirty="0" smtClean="0"/>
              <a:t> </a:t>
            </a:r>
            <a:r>
              <a:rPr lang="es-MX" dirty="0" err="1" smtClean="0"/>
              <a:t>about</a:t>
            </a:r>
            <a:r>
              <a:rPr lang="es-MX" dirty="0" smtClean="0"/>
              <a:t> </a:t>
            </a:r>
            <a:r>
              <a:rPr lang="es-MX" dirty="0" err="1" smtClean="0"/>
              <a:t>the</a:t>
            </a:r>
            <a:r>
              <a:rPr lang="es-MX" dirty="0" smtClean="0"/>
              <a:t> </a:t>
            </a:r>
            <a:r>
              <a:rPr lang="es-MX" dirty="0" err="1" smtClean="0"/>
              <a:t>activities</a:t>
            </a:r>
            <a:r>
              <a:rPr lang="es-MX" dirty="0" smtClean="0"/>
              <a:t> </a:t>
            </a:r>
            <a:r>
              <a:rPr lang="es-MX" dirty="0" err="1" smtClean="0"/>
              <a:t>they</a:t>
            </a:r>
            <a:r>
              <a:rPr lang="es-MX" dirty="0" smtClean="0"/>
              <a:t> </a:t>
            </a:r>
            <a:r>
              <a:rPr lang="es-MX" dirty="0" err="1" smtClean="0"/>
              <a:t>did</a:t>
            </a:r>
            <a:r>
              <a:rPr lang="es-MX" dirty="0" smtClean="0"/>
              <a:t> and </a:t>
            </a:r>
            <a:r>
              <a:rPr lang="es-MX" dirty="0" err="1" smtClean="0"/>
              <a:t>didn’t</a:t>
            </a:r>
            <a:r>
              <a:rPr lang="es-MX" dirty="0" smtClean="0"/>
              <a:t> do.</a:t>
            </a:r>
            <a:endParaRPr lang="es-MX" dirty="0"/>
          </a:p>
        </p:txBody>
      </p:sp>
      <p:graphicFrame>
        <p:nvGraphicFramePr>
          <p:cNvPr id="4" name="Marcador de contenido 3"/>
          <p:cNvGraphicFramePr>
            <a:graphicFrameLocks noGrp="1"/>
          </p:cNvGraphicFramePr>
          <p:nvPr>
            <p:ph idx="1"/>
            <p:extLst/>
          </p:nvPr>
        </p:nvGraphicFramePr>
        <p:xfrm>
          <a:off x="263353" y="1756182"/>
          <a:ext cx="11665296" cy="4625147"/>
        </p:xfrm>
        <a:graphic>
          <a:graphicData uri="http://schemas.openxmlformats.org/drawingml/2006/table">
            <a:tbl>
              <a:tblPr firstRow="1" bandRow="1">
                <a:tableStyleId>{5C22544A-7EE6-4342-B048-85BDC9FD1C3A}</a:tableStyleId>
              </a:tblPr>
              <a:tblGrid>
                <a:gridCol w="3309534">
                  <a:extLst>
                    <a:ext uri="{9D8B030D-6E8A-4147-A177-3AD203B41FA5}">
                      <a16:colId xmlns:a16="http://schemas.microsoft.com/office/drawing/2014/main" val="20000"/>
                    </a:ext>
                  </a:extLst>
                </a:gridCol>
                <a:gridCol w="2785254">
                  <a:extLst>
                    <a:ext uri="{9D8B030D-6E8A-4147-A177-3AD203B41FA5}">
                      <a16:colId xmlns:a16="http://schemas.microsoft.com/office/drawing/2014/main" val="20001"/>
                    </a:ext>
                  </a:extLst>
                </a:gridCol>
                <a:gridCol w="2785254">
                  <a:extLst>
                    <a:ext uri="{9D8B030D-6E8A-4147-A177-3AD203B41FA5}">
                      <a16:colId xmlns:a16="http://schemas.microsoft.com/office/drawing/2014/main" val="20002"/>
                    </a:ext>
                  </a:extLst>
                </a:gridCol>
                <a:gridCol w="2785254">
                  <a:extLst>
                    <a:ext uri="{9D8B030D-6E8A-4147-A177-3AD203B41FA5}">
                      <a16:colId xmlns:a16="http://schemas.microsoft.com/office/drawing/2014/main" val="20003"/>
                    </a:ext>
                  </a:extLst>
                </a:gridCol>
              </a:tblGrid>
              <a:tr h="987391">
                <a:tc>
                  <a:txBody>
                    <a:bodyPr/>
                    <a:lstStyle/>
                    <a:p>
                      <a:endParaRPr lang="es-MX" sz="3200" dirty="0"/>
                    </a:p>
                  </a:txBody>
                  <a:tcPr/>
                </a:tc>
                <a:tc>
                  <a:txBody>
                    <a:bodyPr/>
                    <a:lstStyle/>
                    <a:p>
                      <a:pPr algn="ctr"/>
                      <a:r>
                        <a:rPr lang="es-MX" sz="2800" dirty="0" err="1" smtClean="0"/>
                        <a:t>Classmate</a:t>
                      </a:r>
                      <a:r>
                        <a:rPr lang="es-MX" sz="2800" baseline="0" dirty="0" smtClean="0"/>
                        <a:t> 1</a:t>
                      </a:r>
                      <a:endParaRPr lang="es-MX" sz="2800" dirty="0"/>
                    </a:p>
                  </a:txBody>
                  <a:tcPr/>
                </a:tc>
                <a:tc>
                  <a:txBody>
                    <a:bodyPr/>
                    <a:lstStyle/>
                    <a:p>
                      <a:pPr algn="ctr"/>
                      <a:r>
                        <a:rPr lang="es-MX" sz="2800" dirty="0" err="1" smtClean="0"/>
                        <a:t>Classmate</a:t>
                      </a:r>
                      <a:r>
                        <a:rPr lang="es-MX" sz="2800" dirty="0" smtClean="0"/>
                        <a:t> 2</a:t>
                      </a:r>
                      <a:endParaRPr lang="es-MX" sz="28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2800" dirty="0" err="1" smtClean="0"/>
                        <a:t>Classmate</a:t>
                      </a:r>
                      <a:r>
                        <a:rPr lang="es-MX" sz="2800" dirty="0" smtClean="0"/>
                        <a:t> 3</a:t>
                      </a:r>
                    </a:p>
                  </a:txBody>
                  <a:tcPr/>
                </a:tc>
                <a:extLst>
                  <a:ext uri="{0D108BD9-81ED-4DB2-BD59-A6C34878D82A}">
                    <a16:rowId xmlns:a16="http://schemas.microsoft.com/office/drawing/2014/main" val="10000"/>
                  </a:ext>
                </a:extLst>
              </a:tr>
              <a:tr h="1818878">
                <a:tc>
                  <a:txBody>
                    <a:bodyPr/>
                    <a:lstStyle/>
                    <a:p>
                      <a:pPr algn="ctr"/>
                      <a:r>
                        <a:rPr lang="es-MX" sz="3200" dirty="0" err="1" smtClean="0"/>
                        <a:t>What</a:t>
                      </a:r>
                      <a:r>
                        <a:rPr lang="es-MX" sz="3200" dirty="0" smtClean="0"/>
                        <a:t> </a:t>
                      </a:r>
                      <a:r>
                        <a:rPr lang="es-MX" sz="3200" dirty="0" err="1" smtClean="0"/>
                        <a:t>did</a:t>
                      </a:r>
                      <a:r>
                        <a:rPr lang="es-MX" sz="3200" dirty="0" smtClean="0"/>
                        <a:t> </a:t>
                      </a:r>
                      <a:r>
                        <a:rPr lang="es-MX" sz="3200" dirty="0" err="1" smtClean="0"/>
                        <a:t>you</a:t>
                      </a:r>
                      <a:r>
                        <a:rPr lang="es-MX" sz="3200" baseline="0" dirty="0" smtClean="0"/>
                        <a:t> do </a:t>
                      </a:r>
                      <a:r>
                        <a:rPr lang="es-MX" sz="3200" baseline="0" dirty="0" err="1" smtClean="0"/>
                        <a:t>yesterday</a:t>
                      </a:r>
                      <a:r>
                        <a:rPr lang="es-MX" sz="3200" baseline="0" dirty="0" smtClean="0"/>
                        <a:t>?</a:t>
                      </a:r>
                      <a:endParaRPr lang="es-MX" sz="3200" dirty="0"/>
                    </a:p>
                  </a:txBody>
                  <a:tcPr anchor="ctr"/>
                </a:tc>
                <a:tc>
                  <a:txBody>
                    <a:bodyPr/>
                    <a:lstStyle/>
                    <a:p>
                      <a:endParaRPr lang="es-MX" sz="3200" dirty="0"/>
                    </a:p>
                  </a:txBody>
                  <a:tcPr/>
                </a:tc>
                <a:tc>
                  <a:txBody>
                    <a:bodyPr/>
                    <a:lstStyle/>
                    <a:p>
                      <a:endParaRPr lang="es-MX" sz="3200" dirty="0"/>
                    </a:p>
                  </a:txBody>
                  <a:tcPr/>
                </a:tc>
                <a:tc>
                  <a:txBody>
                    <a:bodyPr/>
                    <a:lstStyle/>
                    <a:p>
                      <a:endParaRPr lang="es-MX" sz="3200" dirty="0"/>
                    </a:p>
                  </a:txBody>
                  <a:tcPr/>
                </a:tc>
                <a:extLst>
                  <a:ext uri="{0D108BD9-81ED-4DB2-BD59-A6C34878D82A}">
                    <a16:rowId xmlns:a16="http://schemas.microsoft.com/office/drawing/2014/main" val="10001"/>
                  </a:ext>
                </a:extLst>
              </a:tr>
              <a:tr h="1818878">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s-MX" sz="3200" dirty="0" err="1" smtClean="0"/>
                        <a:t>What</a:t>
                      </a:r>
                      <a:r>
                        <a:rPr lang="es-MX" sz="3200" dirty="0" smtClean="0"/>
                        <a:t> </a:t>
                      </a:r>
                      <a:r>
                        <a:rPr lang="es-MX" sz="3200" dirty="0" err="1" smtClean="0"/>
                        <a:t>didn’t</a:t>
                      </a:r>
                      <a:r>
                        <a:rPr lang="es-MX" sz="3200" dirty="0" smtClean="0"/>
                        <a:t> </a:t>
                      </a:r>
                      <a:r>
                        <a:rPr lang="es-MX" sz="3200" dirty="0" err="1" smtClean="0"/>
                        <a:t>you</a:t>
                      </a:r>
                      <a:r>
                        <a:rPr lang="es-MX" sz="3200" baseline="0" dirty="0" smtClean="0"/>
                        <a:t> do </a:t>
                      </a:r>
                      <a:r>
                        <a:rPr lang="es-MX" sz="3200" baseline="0" dirty="0" err="1" smtClean="0"/>
                        <a:t>yesterday</a:t>
                      </a:r>
                      <a:r>
                        <a:rPr lang="es-MX" sz="3200" baseline="0" dirty="0" smtClean="0"/>
                        <a:t>?</a:t>
                      </a:r>
                      <a:endParaRPr lang="es-MX" sz="3200" dirty="0" smtClean="0"/>
                    </a:p>
                  </a:txBody>
                  <a:tcPr anchor="ctr"/>
                </a:tc>
                <a:tc>
                  <a:txBody>
                    <a:bodyPr/>
                    <a:lstStyle/>
                    <a:p>
                      <a:endParaRPr lang="es-MX" sz="3200" dirty="0"/>
                    </a:p>
                  </a:txBody>
                  <a:tcPr/>
                </a:tc>
                <a:tc>
                  <a:txBody>
                    <a:bodyPr/>
                    <a:lstStyle/>
                    <a:p>
                      <a:endParaRPr lang="es-MX" sz="3200" dirty="0"/>
                    </a:p>
                  </a:txBody>
                  <a:tcPr/>
                </a:tc>
                <a:tc>
                  <a:txBody>
                    <a:bodyPr/>
                    <a:lstStyle/>
                    <a:p>
                      <a:endParaRPr lang="es-MX" sz="3200"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819771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nvPr>
        </p:nvGraphicFramePr>
        <p:xfrm>
          <a:off x="0" y="1916832"/>
          <a:ext cx="12168200" cy="60984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Box 4"/>
          <p:cNvSpPr txBox="1">
            <a:spLocks noChangeArrowheads="1"/>
          </p:cNvSpPr>
          <p:nvPr/>
        </p:nvSpPr>
        <p:spPr bwMode="auto">
          <a:xfrm>
            <a:off x="2711624" y="485776"/>
            <a:ext cx="7632700" cy="701675"/>
          </a:xfrm>
          <a:prstGeom prst="rect">
            <a:avLst/>
          </a:prstGeom>
          <a:noFill/>
          <a:ln>
            <a:noFill/>
          </a:ln>
          <a:effectLst/>
        </p:spPr>
        <p:txBody>
          <a:bodyPr>
            <a:spAutoFit/>
          </a:bodyPr>
          <a:lstStyle/>
          <a:p>
            <a:pPr>
              <a:spcBef>
                <a:spcPct val="50000"/>
              </a:spcBef>
            </a:pPr>
            <a:r>
              <a:rPr lang="es-MX" altLang="es-MX" sz="4000" b="1" dirty="0" err="1" smtClean="0">
                <a:solidFill>
                  <a:srgbClr val="FF0000"/>
                </a:solidFill>
              </a:rPr>
              <a:t>NEGATIVE</a:t>
            </a:r>
            <a:r>
              <a:rPr lang="es-MX" altLang="es-MX" sz="4000" b="1" dirty="0" smtClean="0">
                <a:solidFill>
                  <a:srgbClr val="FF0000"/>
                </a:solidFill>
              </a:rPr>
              <a:t> </a:t>
            </a:r>
            <a:r>
              <a:rPr lang="tr-TR" altLang="es-MX" sz="4000" b="1" dirty="0" smtClean="0">
                <a:solidFill>
                  <a:srgbClr val="FF0000"/>
                </a:solidFill>
              </a:rPr>
              <a:t>SENTENCE</a:t>
            </a:r>
            <a:r>
              <a:rPr lang="es-MX" altLang="es-MX" sz="4000" b="1" dirty="0" smtClean="0">
                <a:solidFill>
                  <a:srgbClr val="FF0000"/>
                </a:solidFill>
              </a:rPr>
              <a:t>S</a:t>
            </a:r>
            <a:endParaRPr lang="tr-TR" altLang="es-MX" sz="4000" b="1" dirty="0">
              <a:solidFill>
                <a:srgbClr val="FF0000"/>
              </a:solidFill>
            </a:endParaRPr>
          </a:p>
        </p:txBody>
      </p:sp>
      <p:sp>
        <p:nvSpPr>
          <p:cNvPr id="5" name="Text Box 5"/>
          <p:cNvSpPr txBox="1">
            <a:spLocks noChangeArrowheads="1"/>
          </p:cNvSpPr>
          <p:nvPr/>
        </p:nvSpPr>
        <p:spPr bwMode="auto">
          <a:xfrm>
            <a:off x="1778001" y="1484313"/>
            <a:ext cx="8894755" cy="641350"/>
          </a:xfrm>
          <a:prstGeom prst="rect">
            <a:avLst/>
          </a:prstGeom>
          <a:noFill/>
          <a:ln>
            <a:noFill/>
          </a:ln>
          <a:effectLst/>
        </p:spPr>
        <p:txBody>
          <a:bodyPr wrap="square">
            <a:spAutoFit/>
          </a:bodyPr>
          <a:lstStyle/>
          <a:p>
            <a:pPr>
              <a:spcBef>
                <a:spcPct val="50000"/>
              </a:spcBef>
            </a:pPr>
            <a:r>
              <a:rPr lang="tr-TR" altLang="es-MX" sz="3600" b="1" dirty="0">
                <a:solidFill>
                  <a:srgbClr val="0070C0"/>
                </a:solidFill>
              </a:rPr>
              <a:t>I </a:t>
            </a:r>
            <a:r>
              <a:rPr lang="es-MX" altLang="es-MX" sz="3600" b="1" dirty="0" err="1" smtClean="0">
                <a:solidFill>
                  <a:srgbClr val="FF0000"/>
                </a:solidFill>
              </a:rPr>
              <a:t>didn’t</a:t>
            </a:r>
            <a:r>
              <a:rPr lang="es-MX" altLang="es-MX" sz="3600" b="1" dirty="0" smtClean="0">
                <a:solidFill>
                  <a:srgbClr val="FF0000"/>
                </a:solidFill>
              </a:rPr>
              <a:t> </a:t>
            </a:r>
            <a:r>
              <a:rPr lang="es-MX" altLang="es-MX" sz="3600" b="1" dirty="0" err="1" smtClean="0">
                <a:solidFill>
                  <a:srgbClr val="00B050"/>
                </a:solidFill>
              </a:rPr>
              <a:t>go</a:t>
            </a:r>
            <a:r>
              <a:rPr lang="es-MX" altLang="es-MX" sz="3600" b="1" dirty="0" smtClean="0">
                <a:solidFill>
                  <a:srgbClr val="00B050"/>
                </a:solidFill>
              </a:rPr>
              <a:t> </a:t>
            </a:r>
            <a:r>
              <a:rPr lang="tr-TR" altLang="es-MX" sz="3600" b="1" dirty="0" smtClean="0">
                <a:solidFill>
                  <a:srgbClr val="0070C0"/>
                </a:solidFill>
              </a:rPr>
              <a:t>to </a:t>
            </a:r>
            <a:r>
              <a:rPr lang="tr-TR" altLang="es-MX" sz="3600" b="1" dirty="0">
                <a:solidFill>
                  <a:srgbClr val="0070C0"/>
                </a:solidFill>
              </a:rPr>
              <a:t>Rome yesterday.</a:t>
            </a:r>
          </a:p>
        </p:txBody>
      </p:sp>
      <p:sp>
        <p:nvSpPr>
          <p:cNvPr id="6" name="Text Box 6"/>
          <p:cNvSpPr txBox="1">
            <a:spLocks noChangeArrowheads="1"/>
          </p:cNvSpPr>
          <p:nvPr/>
        </p:nvSpPr>
        <p:spPr bwMode="auto">
          <a:xfrm>
            <a:off x="1778001" y="2205038"/>
            <a:ext cx="8894755" cy="641350"/>
          </a:xfrm>
          <a:prstGeom prst="rect">
            <a:avLst/>
          </a:prstGeom>
          <a:noFill/>
          <a:ln>
            <a:noFill/>
          </a:ln>
          <a:effectLst/>
        </p:spPr>
        <p:txBody>
          <a:bodyPr wrap="square">
            <a:spAutoFit/>
          </a:bodyPr>
          <a:lstStyle/>
          <a:p>
            <a:pPr>
              <a:spcBef>
                <a:spcPct val="50000"/>
              </a:spcBef>
            </a:pPr>
            <a:r>
              <a:rPr lang="tr-TR" altLang="es-MX" sz="3600" b="1" dirty="0">
                <a:solidFill>
                  <a:srgbClr val="0070C0"/>
                </a:solidFill>
              </a:rPr>
              <a:t>She </a:t>
            </a:r>
            <a:r>
              <a:rPr lang="es-MX" altLang="es-MX" sz="3600" b="1" dirty="0" err="1" smtClean="0">
                <a:solidFill>
                  <a:srgbClr val="FF0000"/>
                </a:solidFill>
              </a:rPr>
              <a:t>didn’t</a:t>
            </a:r>
            <a:r>
              <a:rPr lang="es-MX" altLang="es-MX" sz="3600" b="1" dirty="0" smtClean="0">
                <a:solidFill>
                  <a:srgbClr val="FF0000"/>
                </a:solidFill>
              </a:rPr>
              <a:t> </a:t>
            </a:r>
            <a:r>
              <a:rPr lang="es-MX" altLang="es-MX" sz="3600" b="1" dirty="0" err="1" smtClean="0">
                <a:solidFill>
                  <a:srgbClr val="00B050"/>
                </a:solidFill>
              </a:rPr>
              <a:t>clean</a:t>
            </a:r>
            <a:r>
              <a:rPr lang="es-MX" altLang="es-MX" sz="3600" b="1" dirty="0" smtClean="0">
                <a:solidFill>
                  <a:srgbClr val="00B050"/>
                </a:solidFill>
              </a:rPr>
              <a:t> </a:t>
            </a:r>
            <a:r>
              <a:rPr lang="tr-TR" altLang="es-MX" sz="3600" b="1" dirty="0" smtClean="0">
                <a:solidFill>
                  <a:srgbClr val="0070C0"/>
                </a:solidFill>
              </a:rPr>
              <a:t>the </a:t>
            </a:r>
            <a:r>
              <a:rPr lang="tr-TR" altLang="es-MX" sz="3600" b="1" dirty="0">
                <a:solidFill>
                  <a:srgbClr val="0070C0"/>
                </a:solidFill>
              </a:rPr>
              <a:t>house last week.</a:t>
            </a:r>
          </a:p>
        </p:txBody>
      </p:sp>
      <p:sp>
        <p:nvSpPr>
          <p:cNvPr id="7" name="Text Box 7"/>
          <p:cNvSpPr txBox="1">
            <a:spLocks noChangeArrowheads="1"/>
          </p:cNvSpPr>
          <p:nvPr/>
        </p:nvSpPr>
        <p:spPr bwMode="auto">
          <a:xfrm>
            <a:off x="1778001" y="2924175"/>
            <a:ext cx="8894756" cy="641350"/>
          </a:xfrm>
          <a:prstGeom prst="rect">
            <a:avLst/>
          </a:prstGeom>
          <a:noFill/>
          <a:ln>
            <a:noFill/>
          </a:ln>
          <a:effectLst/>
        </p:spPr>
        <p:txBody>
          <a:bodyPr wrap="square">
            <a:spAutoFit/>
          </a:bodyPr>
          <a:lstStyle/>
          <a:p>
            <a:pPr>
              <a:spcBef>
                <a:spcPct val="50000"/>
              </a:spcBef>
            </a:pPr>
            <a:r>
              <a:rPr lang="tr-TR" altLang="es-MX" sz="3600" b="1" dirty="0">
                <a:solidFill>
                  <a:srgbClr val="0070C0"/>
                </a:solidFill>
              </a:rPr>
              <a:t>We </a:t>
            </a:r>
            <a:r>
              <a:rPr lang="es-MX" altLang="es-MX" sz="3600" b="1" dirty="0" err="1" smtClean="0">
                <a:solidFill>
                  <a:srgbClr val="FF0000"/>
                </a:solidFill>
              </a:rPr>
              <a:t>didn’t</a:t>
            </a:r>
            <a:r>
              <a:rPr lang="es-MX" altLang="es-MX" sz="3600" b="1" dirty="0" smtClean="0">
                <a:solidFill>
                  <a:srgbClr val="FF0000"/>
                </a:solidFill>
              </a:rPr>
              <a:t> </a:t>
            </a:r>
            <a:r>
              <a:rPr lang="es-MX" altLang="es-MX" sz="3600" b="1" dirty="0" err="1" smtClean="0">
                <a:solidFill>
                  <a:srgbClr val="00B050"/>
                </a:solidFill>
              </a:rPr>
              <a:t>play</a:t>
            </a:r>
            <a:r>
              <a:rPr lang="es-MX" altLang="es-MX" sz="3600" b="1" dirty="0" smtClean="0">
                <a:solidFill>
                  <a:srgbClr val="00B050"/>
                </a:solidFill>
              </a:rPr>
              <a:t> </a:t>
            </a:r>
            <a:r>
              <a:rPr lang="es-MX" altLang="es-MX" sz="3600" b="1" dirty="0" smtClean="0">
                <a:solidFill>
                  <a:srgbClr val="0070C0"/>
                </a:solidFill>
              </a:rPr>
              <a:t>soccer </a:t>
            </a:r>
            <a:r>
              <a:rPr lang="tr-TR" altLang="es-MX" sz="3600" b="1" dirty="0">
                <a:solidFill>
                  <a:srgbClr val="0070C0"/>
                </a:solidFill>
              </a:rPr>
              <a:t>two hours ago.</a:t>
            </a:r>
          </a:p>
        </p:txBody>
      </p:sp>
    </p:spTree>
    <p:extLst>
      <p:ext uri="{BB962C8B-B14F-4D97-AF65-F5344CB8AC3E}">
        <p14:creationId xmlns:p14="http://schemas.microsoft.com/office/powerpoint/2010/main" val="2161582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5"/>
                                        </p:tgtEl>
                                        <p:attrNameLst>
                                          <p:attrName>style.visibility</p:attrName>
                                        </p:attrNameLst>
                                      </p:cBhvr>
                                      <p:to>
                                        <p:strVal val="visible"/>
                                      </p:to>
                                    </p:set>
                                    <p:anim calcmode="discrete" valueType="clr">
                                      <p:cBhvr override="childStyle">
                                        <p:cTn id="15"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5"/>
                                        </p:tgtEl>
                                        <p:attrNameLst>
                                          <p:attrName>fillcolor</p:attrName>
                                        </p:attrNameLst>
                                      </p:cBhvr>
                                      <p:tavLst>
                                        <p:tav tm="0">
                                          <p:val>
                                            <p:clrVal>
                                              <a:schemeClr val="accent2"/>
                                            </p:clrVal>
                                          </p:val>
                                        </p:tav>
                                        <p:tav tm="50000">
                                          <p:val>
                                            <p:clrVal>
                                              <a:schemeClr val="hlink"/>
                                            </p:clrVal>
                                          </p:val>
                                        </p:tav>
                                      </p:tavLst>
                                    </p:anim>
                                    <p:set>
                                      <p:cBhvr>
                                        <p:cTn id="17" dur="80"/>
                                        <p:tgtEl>
                                          <p:spTgt spid="5"/>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6"/>
                                        </p:tgtEl>
                                        <p:attrNameLst>
                                          <p:attrName>style.visibility</p:attrName>
                                        </p:attrNameLst>
                                      </p:cBhvr>
                                      <p:to>
                                        <p:strVal val="visible"/>
                                      </p:to>
                                    </p:set>
                                    <p:anim calcmode="discrete" valueType="clr">
                                      <p:cBhvr override="childStyle">
                                        <p:cTn id="2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6"/>
                                        </p:tgtEl>
                                        <p:attrNameLst>
                                          <p:attrName>fillcolor</p:attrName>
                                        </p:attrNameLst>
                                      </p:cBhvr>
                                      <p:tavLst>
                                        <p:tav tm="0">
                                          <p:val>
                                            <p:clrVal>
                                              <a:schemeClr val="accent2"/>
                                            </p:clrVal>
                                          </p:val>
                                        </p:tav>
                                        <p:tav tm="50000">
                                          <p:val>
                                            <p:clrVal>
                                              <a:schemeClr val="hlink"/>
                                            </p:clrVal>
                                          </p:val>
                                        </p:tav>
                                      </p:tavLst>
                                    </p:anim>
                                    <p:set>
                                      <p:cBhvr>
                                        <p:cTn id="24" dur="80"/>
                                        <p:tgtEl>
                                          <p:spTgt spid="6"/>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27" presetClass="entr" presetSubtype="0" fill="hold" grpId="0" nodeType="clickEffect">
                                  <p:stCondLst>
                                    <p:cond delay="0"/>
                                  </p:stCondLst>
                                  <p:iterate type="lt">
                                    <p:tmPct val="50000"/>
                                  </p:iterate>
                                  <p:childTnLst>
                                    <p:set>
                                      <p:cBhvr>
                                        <p:cTn id="28" dur="1" fill="hold">
                                          <p:stCondLst>
                                            <p:cond delay="0"/>
                                          </p:stCondLst>
                                        </p:cTn>
                                        <p:tgtEl>
                                          <p:spTgt spid="7"/>
                                        </p:tgtEl>
                                        <p:attrNameLst>
                                          <p:attrName>style.visibility</p:attrName>
                                        </p:attrNameLst>
                                      </p:cBhvr>
                                      <p:to>
                                        <p:strVal val="visible"/>
                                      </p:to>
                                    </p:set>
                                    <p:anim calcmode="discrete" valueType="clr">
                                      <p:cBhvr override="childStyle">
                                        <p:cTn id="29"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7"/>
                                        </p:tgtEl>
                                        <p:attrNameLst>
                                          <p:attrName>fillcolor</p:attrName>
                                        </p:attrNameLst>
                                      </p:cBhvr>
                                      <p:tavLst>
                                        <p:tav tm="0">
                                          <p:val>
                                            <p:clrVal>
                                              <a:schemeClr val="accent2"/>
                                            </p:clrVal>
                                          </p:val>
                                        </p:tav>
                                        <p:tav tm="50000">
                                          <p:val>
                                            <p:clrVal>
                                              <a:schemeClr val="hlink"/>
                                            </p:clrVal>
                                          </p:val>
                                        </p:tav>
                                      </p:tavLst>
                                    </p:anim>
                                    <p:set>
                                      <p:cBhvr>
                                        <p:cTn id="31"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79376" y="773415"/>
            <a:ext cx="11521280" cy="5632311"/>
          </a:xfrm>
          <a:prstGeom prst="rect">
            <a:avLst/>
          </a:prstGeom>
        </p:spPr>
        <p:txBody>
          <a:bodyPr wrap="square">
            <a:spAutoFit/>
          </a:bodyPr>
          <a:lstStyle/>
          <a:p>
            <a:r>
              <a:rPr lang="es-MX" sz="3600" dirty="0"/>
              <a:t>1. Ayer </a:t>
            </a:r>
            <a:r>
              <a:rPr lang="es-MX" sz="3600" dirty="0" smtClean="0"/>
              <a:t>no vi </a:t>
            </a:r>
            <a:r>
              <a:rPr lang="es-MX" sz="3600" dirty="0"/>
              <a:t>la televisión con mis amigos. </a:t>
            </a:r>
          </a:p>
          <a:p>
            <a:r>
              <a:rPr lang="es-MX" sz="3600" dirty="0"/>
              <a:t>2. Ellos </a:t>
            </a:r>
            <a:r>
              <a:rPr lang="es-MX" sz="3600" dirty="0" smtClean="0"/>
              <a:t>estudiaron </a:t>
            </a:r>
            <a:r>
              <a:rPr lang="es-MX" sz="3600" dirty="0"/>
              <a:t>mucho anoche. </a:t>
            </a:r>
          </a:p>
          <a:p>
            <a:r>
              <a:rPr lang="es-MX" sz="3600" dirty="0"/>
              <a:t>3. Juan fue al cine con su novia. </a:t>
            </a:r>
          </a:p>
          <a:p>
            <a:r>
              <a:rPr lang="es-MX" sz="3600" dirty="0"/>
              <a:t>4. Ellas </a:t>
            </a:r>
            <a:r>
              <a:rPr lang="es-MX" sz="3600" dirty="0" smtClean="0"/>
              <a:t>comieron </a:t>
            </a:r>
            <a:r>
              <a:rPr lang="es-MX" sz="3600" dirty="0"/>
              <a:t>en </a:t>
            </a:r>
            <a:r>
              <a:rPr lang="es-MX" sz="3600"/>
              <a:t>el </a:t>
            </a:r>
            <a:r>
              <a:rPr lang="es-MX" sz="3600" smtClean="0"/>
              <a:t>restaurante </a:t>
            </a:r>
            <a:r>
              <a:rPr lang="es-MX" sz="3600" dirty="0"/>
              <a:t>la semana pasada. </a:t>
            </a:r>
          </a:p>
          <a:p>
            <a:r>
              <a:rPr lang="es-MX" sz="3600" dirty="0"/>
              <a:t>5. Ayer nosotros </a:t>
            </a:r>
            <a:r>
              <a:rPr lang="es-MX" sz="3600" dirty="0" smtClean="0"/>
              <a:t>no fuimos </a:t>
            </a:r>
            <a:r>
              <a:rPr lang="es-MX" sz="3600" dirty="0"/>
              <a:t>al teatro. </a:t>
            </a:r>
          </a:p>
          <a:p>
            <a:r>
              <a:rPr lang="es-MX" sz="3600" dirty="0"/>
              <a:t>6. Llovió hace dos meses. </a:t>
            </a:r>
          </a:p>
          <a:p>
            <a:r>
              <a:rPr lang="es-MX" sz="3600" dirty="0"/>
              <a:t>7. Yo vendí mi casa y mi auto el fin de semana pasado. </a:t>
            </a:r>
          </a:p>
          <a:p>
            <a:r>
              <a:rPr lang="es-MX" sz="3600" dirty="0"/>
              <a:t>8. Ella </a:t>
            </a:r>
            <a:r>
              <a:rPr lang="es-MX" sz="3600" dirty="0" smtClean="0"/>
              <a:t>no visitó </a:t>
            </a:r>
            <a:r>
              <a:rPr lang="es-MX" sz="3600" dirty="0"/>
              <a:t>a sus papás esta mañana. </a:t>
            </a:r>
          </a:p>
          <a:p>
            <a:r>
              <a:rPr lang="es-MX" sz="3600" dirty="0"/>
              <a:t>9. Tú caminaste </a:t>
            </a:r>
            <a:r>
              <a:rPr lang="es-MX" sz="3600" dirty="0" smtClean="0"/>
              <a:t>en el </a:t>
            </a:r>
            <a:r>
              <a:rPr lang="es-MX" sz="3600" dirty="0"/>
              <a:t>parque anoche. </a:t>
            </a:r>
          </a:p>
          <a:p>
            <a:r>
              <a:rPr lang="es-MX" sz="3600" dirty="0"/>
              <a:t>10. Mónica </a:t>
            </a:r>
            <a:r>
              <a:rPr lang="es-MX" sz="3600" dirty="0" smtClean="0"/>
              <a:t>no compró </a:t>
            </a:r>
            <a:r>
              <a:rPr lang="es-MX" sz="3600" dirty="0"/>
              <a:t>una tableta. </a:t>
            </a:r>
            <a:r>
              <a:rPr lang="es-MX" sz="3600" dirty="0" smtClean="0"/>
              <a:t>Ella compró un celular.</a:t>
            </a:r>
            <a:endParaRPr lang="es-MX" sz="3600" dirty="0"/>
          </a:p>
        </p:txBody>
      </p:sp>
      <p:sp>
        <p:nvSpPr>
          <p:cNvPr id="5" name="Text Box 4"/>
          <p:cNvSpPr txBox="1">
            <a:spLocks noChangeArrowheads="1"/>
          </p:cNvSpPr>
          <p:nvPr/>
        </p:nvSpPr>
        <p:spPr bwMode="auto">
          <a:xfrm>
            <a:off x="2495600" y="188640"/>
            <a:ext cx="8784976" cy="584775"/>
          </a:xfrm>
          <a:prstGeom prst="rect">
            <a:avLst/>
          </a:prstGeom>
          <a:noFill/>
          <a:ln>
            <a:noFill/>
          </a:ln>
          <a:effectLst/>
        </p:spPr>
        <p:txBody>
          <a:bodyPr wrap="square">
            <a:spAutoFit/>
          </a:bodyPr>
          <a:lstStyle/>
          <a:p>
            <a:pPr algn="ctr">
              <a:spcBef>
                <a:spcPct val="50000"/>
              </a:spcBef>
            </a:pPr>
            <a:r>
              <a:rPr lang="en-GB" altLang="es-MX" sz="3200" b="1" dirty="0">
                <a:solidFill>
                  <a:srgbClr val="FF0000"/>
                </a:solidFill>
              </a:rPr>
              <a:t>Translate the following sentences into English</a:t>
            </a:r>
          </a:p>
        </p:txBody>
      </p:sp>
    </p:spTree>
    <p:extLst>
      <p:ext uri="{BB962C8B-B14F-4D97-AF65-F5344CB8AC3E}">
        <p14:creationId xmlns:p14="http://schemas.microsoft.com/office/powerpoint/2010/main" val="3471900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79376" y="773415"/>
            <a:ext cx="11712624" cy="5632311"/>
          </a:xfrm>
          <a:prstGeom prst="rect">
            <a:avLst/>
          </a:prstGeom>
        </p:spPr>
        <p:txBody>
          <a:bodyPr wrap="square">
            <a:spAutoFit/>
          </a:bodyPr>
          <a:lstStyle/>
          <a:p>
            <a:r>
              <a:rPr lang="en-GB" sz="3600" dirty="0" smtClean="0"/>
              <a:t>1. I didn’t watch TV with my friends yesterday. </a:t>
            </a:r>
          </a:p>
          <a:p>
            <a:r>
              <a:rPr lang="en-GB" sz="3600" dirty="0" smtClean="0"/>
              <a:t>2. They studied much last night. </a:t>
            </a:r>
          </a:p>
          <a:p>
            <a:r>
              <a:rPr lang="en-GB" sz="3600" dirty="0" smtClean="0"/>
              <a:t>3. Juan went to the cinema with his girlfriend. </a:t>
            </a:r>
          </a:p>
          <a:p>
            <a:r>
              <a:rPr lang="en-GB" sz="3600" dirty="0" smtClean="0"/>
              <a:t>4. They ate in the restaurant last week. </a:t>
            </a:r>
          </a:p>
          <a:p>
            <a:r>
              <a:rPr lang="en-GB" sz="3600" dirty="0" smtClean="0"/>
              <a:t>5. Yesterday we didn’t go to the theatre. </a:t>
            </a:r>
          </a:p>
          <a:p>
            <a:r>
              <a:rPr lang="en-GB" sz="3600" dirty="0" smtClean="0"/>
              <a:t>6. It rained two months ago.</a:t>
            </a:r>
          </a:p>
          <a:p>
            <a:r>
              <a:rPr lang="en-GB" sz="3600" dirty="0" smtClean="0"/>
              <a:t>7. I sold my </a:t>
            </a:r>
            <a:r>
              <a:rPr lang="en-GB" sz="3600" dirty="0"/>
              <a:t>h</a:t>
            </a:r>
            <a:r>
              <a:rPr lang="en-GB" sz="3600" dirty="0" smtClean="0"/>
              <a:t>ouse and my car last weekend.</a:t>
            </a:r>
          </a:p>
          <a:p>
            <a:r>
              <a:rPr lang="en-GB" sz="3600" dirty="0" smtClean="0"/>
              <a:t>8. She didn’t visit her parents this morning. </a:t>
            </a:r>
          </a:p>
          <a:p>
            <a:r>
              <a:rPr lang="en-GB" sz="3600" dirty="0" smtClean="0"/>
              <a:t>9. You walked in the park last night. </a:t>
            </a:r>
          </a:p>
          <a:p>
            <a:r>
              <a:rPr lang="en-GB" sz="3600" dirty="0" smtClean="0"/>
              <a:t>10. Monica didn’t buy a Tablet. She bought a cell phone.</a:t>
            </a:r>
            <a:endParaRPr lang="en-GB" sz="3600" dirty="0"/>
          </a:p>
        </p:txBody>
      </p:sp>
      <p:sp>
        <p:nvSpPr>
          <p:cNvPr id="5" name="Text Box 4"/>
          <p:cNvSpPr txBox="1">
            <a:spLocks noChangeArrowheads="1"/>
          </p:cNvSpPr>
          <p:nvPr/>
        </p:nvSpPr>
        <p:spPr bwMode="auto">
          <a:xfrm>
            <a:off x="2495600" y="188640"/>
            <a:ext cx="8784976" cy="584775"/>
          </a:xfrm>
          <a:prstGeom prst="rect">
            <a:avLst/>
          </a:prstGeom>
          <a:noFill/>
          <a:ln>
            <a:noFill/>
          </a:ln>
          <a:effectLst/>
        </p:spPr>
        <p:txBody>
          <a:bodyPr wrap="square">
            <a:spAutoFit/>
          </a:bodyPr>
          <a:lstStyle/>
          <a:p>
            <a:pPr algn="ctr">
              <a:spcBef>
                <a:spcPct val="50000"/>
              </a:spcBef>
            </a:pPr>
            <a:r>
              <a:rPr lang="en-GB" altLang="es-MX" sz="3200" b="1" dirty="0">
                <a:solidFill>
                  <a:srgbClr val="FF0000"/>
                </a:solidFill>
              </a:rPr>
              <a:t>Translate the following sentences into English</a:t>
            </a:r>
          </a:p>
        </p:txBody>
      </p:sp>
    </p:spTree>
    <p:extLst>
      <p:ext uri="{BB962C8B-B14F-4D97-AF65-F5344CB8AC3E}">
        <p14:creationId xmlns:p14="http://schemas.microsoft.com/office/powerpoint/2010/main" val="3185253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err="1"/>
              <a:t>Adjectives</a:t>
            </a:r>
            <a:r>
              <a:rPr lang="es-MX" dirty="0"/>
              <a:t> to</a:t>
            </a:r>
            <a:br>
              <a:rPr lang="es-MX" dirty="0"/>
            </a:br>
            <a:r>
              <a:rPr lang="es-MX" dirty="0"/>
              <a:t>describe </a:t>
            </a:r>
            <a:r>
              <a:rPr lang="es-MX" dirty="0" err="1"/>
              <a:t>feelings</a:t>
            </a:r>
            <a:endParaRPr lang="es-MX" dirty="0"/>
          </a:p>
        </p:txBody>
      </p:sp>
      <p:pic>
        <p:nvPicPr>
          <p:cNvPr id="6" name="Imagen 5"/>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9043455" y="3451839"/>
            <a:ext cx="3048000" cy="3048000"/>
          </a:xfrm>
          <a:prstGeom prst="rect">
            <a:avLst/>
          </a:prstGeom>
        </p:spPr>
      </p:pic>
      <p:pic>
        <p:nvPicPr>
          <p:cNvPr id="7" name="Imagen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496" y="3683000"/>
            <a:ext cx="2607591" cy="2585678"/>
          </a:xfrm>
          <a:prstGeom prst="rect">
            <a:avLst/>
          </a:prstGeom>
        </p:spPr>
      </p:pic>
      <p:sp>
        <p:nvSpPr>
          <p:cNvPr id="5" name="Redondear rectángulo de esquina diagonal 4">
            <a:hlinkClick r:id="rId5" action="ppaction://hlinksldjump"/>
          </p:cNvPr>
          <p:cNvSpPr/>
          <p:nvPr/>
        </p:nvSpPr>
        <p:spPr>
          <a:xfrm>
            <a:off x="32452" y="6299113"/>
            <a:ext cx="1129553" cy="513740"/>
          </a:xfrm>
          <a:prstGeom prst="round2Diag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dirty="0" smtClean="0"/>
              <a:t>Regresar</a:t>
            </a:r>
            <a:endParaRPr lang="es-MX" dirty="0"/>
          </a:p>
        </p:txBody>
      </p:sp>
    </p:spTree>
    <p:extLst>
      <p:ext uri="{BB962C8B-B14F-4D97-AF65-F5344CB8AC3E}">
        <p14:creationId xmlns:p14="http://schemas.microsoft.com/office/powerpoint/2010/main" val="2161092310"/>
      </p:ext>
    </p:extLst>
  </p:cSld>
  <p:clrMapOvr>
    <a:masterClrMapping/>
  </p:clrMapOvr>
  <p:transition spd="med">
    <p:pull/>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7243" y="167232"/>
            <a:ext cx="10178322" cy="841297"/>
          </a:xfrm>
        </p:spPr>
        <p:txBody>
          <a:bodyPr/>
          <a:lstStyle/>
          <a:p>
            <a:r>
              <a:rPr lang="es-MX" dirty="0" err="1" smtClean="0"/>
              <a:t>Adjectives</a:t>
            </a:r>
            <a:endParaRPr lang="es-MX" dirty="0"/>
          </a:p>
        </p:txBody>
      </p:sp>
      <p:sp>
        <p:nvSpPr>
          <p:cNvPr id="3" name="Marcador de contenido 2"/>
          <p:cNvSpPr>
            <a:spLocks noGrp="1"/>
          </p:cNvSpPr>
          <p:nvPr>
            <p:ph idx="1"/>
          </p:nvPr>
        </p:nvSpPr>
        <p:spPr>
          <a:xfrm>
            <a:off x="727243" y="913298"/>
            <a:ext cx="11025486" cy="1761564"/>
          </a:xfrm>
        </p:spPr>
        <p:txBody>
          <a:bodyPr>
            <a:normAutofit/>
          </a:bodyPr>
          <a:lstStyle/>
          <a:p>
            <a:pPr marL="0" indent="0" algn="just">
              <a:buNone/>
            </a:pPr>
            <a:r>
              <a:rPr lang="es-MX" sz="4400" dirty="0" err="1" smtClean="0">
                <a:solidFill>
                  <a:schemeClr val="tx1"/>
                </a:solidFill>
              </a:rPr>
              <a:t>We</a:t>
            </a:r>
            <a:r>
              <a:rPr lang="es-MX" sz="4400" dirty="0" smtClean="0">
                <a:solidFill>
                  <a:schemeClr val="tx1"/>
                </a:solidFill>
              </a:rPr>
              <a:t> use </a:t>
            </a:r>
            <a:r>
              <a:rPr lang="es-MX" sz="4400" b="1" dirty="0" err="1" smtClean="0">
                <a:solidFill>
                  <a:srgbClr val="0070C0"/>
                </a:solidFill>
              </a:rPr>
              <a:t>ADJECTIVES</a:t>
            </a:r>
            <a:r>
              <a:rPr lang="es-MX" sz="4400" dirty="0" smtClean="0">
                <a:solidFill>
                  <a:schemeClr val="tx1"/>
                </a:solidFill>
              </a:rPr>
              <a:t> to describe </a:t>
            </a:r>
            <a:r>
              <a:rPr lang="es-MX" sz="4400" dirty="0" err="1" smtClean="0">
                <a:solidFill>
                  <a:schemeClr val="tx1"/>
                </a:solidFill>
              </a:rPr>
              <a:t>the</a:t>
            </a:r>
            <a:r>
              <a:rPr lang="es-MX" sz="4400" dirty="0" smtClean="0">
                <a:solidFill>
                  <a:schemeClr val="tx1"/>
                </a:solidFill>
              </a:rPr>
              <a:t> </a:t>
            </a:r>
            <a:r>
              <a:rPr lang="es-MX" sz="4400" dirty="0" err="1" smtClean="0">
                <a:solidFill>
                  <a:schemeClr val="tx1"/>
                </a:solidFill>
              </a:rPr>
              <a:t>way</a:t>
            </a:r>
            <a:r>
              <a:rPr lang="es-MX" sz="4400" dirty="0" smtClean="0">
                <a:solidFill>
                  <a:schemeClr val="tx1"/>
                </a:solidFill>
              </a:rPr>
              <a:t> </a:t>
            </a:r>
            <a:r>
              <a:rPr lang="es-MX" sz="4400" dirty="0" err="1" smtClean="0">
                <a:solidFill>
                  <a:schemeClr val="tx1"/>
                </a:solidFill>
              </a:rPr>
              <a:t>we</a:t>
            </a:r>
            <a:r>
              <a:rPr lang="es-MX" sz="4400" dirty="0" smtClean="0">
                <a:solidFill>
                  <a:schemeClr val="tx1"/>
                </a:solidFill>
              </a:rPr>
              <a:t> </a:t>
            </a:r>
            <a:r>
              <a:rPr lang="es-MX" sz="4400" dirty="0" err="1" smtClean="0">
                <a:solidFill>
                  <a:schemeClr val="tx1"/>
                </a:solidFill>
              </a:rPr>
              <a:t>feel</a:t>
            </a:r>
            <a:r>
              <a:rPr lang="es-MX" sz="4400" dirty="0" smtClean="0">
                <a:solidFill>
                  <a:schemeClr val="tx1"/>
                </a:solidFill>
              </a:rPr>
              <a:t>. </a:t>
            </a:r>
            <a:r>
              <a:rPr lang="es-MX" sz="4400" dirty="0" err="1" smtClean="0">
                <a:solidFill>
                  <a:schemeClr val="tx1"/>
                </a:solidFill>
              </a:rPr>
              <a:t>It</a:t>
            </a:r>
            <a:r>
              <a:rPr lang="es-MX" sz="4400" dirty="0" smtClean="0">
                <a:solidFill>
                  <a:schemeClr val="tx1"/>
                </a:solidFill>
              </a:rPr>
              <a:t> </a:t>
            </a:r>
            <a:r>
              <a:rPr lang="es-MX" sz="4400" dirty="0" err="1" smtClean="0">
                <a:solidFill>
                  <a:schemeClr val="tx1"/>
                </a:solidFill>
              </a:rPr>
              <a:t>depends</a:t>
            </a:r>
            <a:r>
              <a:rPr lang="es-MX" sz="4400" dirty="0" smtClean="0">
                <a:solidFill>
                  <a:schemeClr val="tx1"/>
                </a:solidFill>
              </a:rPr>
              <a:t> </a:t>
            </a:r>
            <a:r>
              <a:rPr lang="es-MX" sz="4400" dirty="0" err="1" smtClean="0">
                <a:solidFill>
                  <a:schemeClr val="tx1"/>
                </a:solidFill>
              </a:rPr>
              <a:t>on</a:t>
            </a:r>
            <a:r>
              <a:rPr lang="es-MX" sz="4400" dirty="0" smtClean="0">
                <a:solidFill>
                  <a:schemeClr val="tx1"/>
                </a:solidFill>
              </a:rPr>
              <a:t> </a:t>
            </a:r>
            <a:r>
              <a:rPr lang="es-MX" sz="4400" dirty="0" err="1" smtClean="0">
                <a:solidFill>
                  <a:schemeClr val="tx1"/>
                </a:solidFill>
              </a:rPr>
              <a:t>our</a:t>
            </a:r>
            <a:r>
              <a:rPr lang="es-MX" sz="4400" dirty="0" smtClean="0">
                <a:solidFill>
                  <a:schemeClr val="tx1"/>
                </a:solidFill>
              </a:rPr>
              <a:t> </a:t>
            </a:r>
            <a:r>
              <a:rPr lang="es-MX" sz="4400" dirty="0" err="1" smtClean="0">
                <a:solidFill>
                  <a:schemeClr val="tx1"/>
                </a:solidFill>
              </a:rPr>
              <a:t>mood</a:t>
            </a:r>
            <a:r>
              <a:rPr lang="es-MX" sz="4400" dirty="0" smtClean="0">
                <a:solidFill>
                  <a:schemeClr val="tx1"/>
                </a:solidFill>
              </a:rPr>
              <a:t>.</a:t>
            </a:r>
            <a:endParaRPr lang="es-MX" sz="4400" dirty="0">
              <a:solidFill>
                <a:schemeClr val="tx1"/>
              </a:solidFill>
            </a:endParaRPr>
          </a:p>
        </p:txBody>
      </p:sp>
      <p:pic>
        <p:nvPicPr>
          <p:cNvPr id="4" name="Imagen 3"/>
          <p:cNvPicPr>
            <a:picLocks noChangeAspect="1"/>
          </p:cNvPicPr>
          <p:nvPr/>
        </p:nvPicPr>
        <p:blipFill>
          <a:blip r:embed="rId2" cstate="print">
            <a:extLst>
              <a:ext uri="{BEBA8EAE-BF5A-486C-A8C5-ECC9F3942E4B}">
                <a14:imgProps xmlns:a14="http://schemas.microsoft.com/office/drawing/2010/main">
                  <a14:imgLayer r:embed="rId3">
                    <a14:imgEffect>
                      <a14:backgroundRemoval t="0" b="100000" l="0" r="100000">
                        <a14:foregroundMark x1="10091" y1="14939" x2="27781" y2="37224"/>
                        <a14:foregroundMark x1="24377" y1="31020" x2="24377" y2="31020"/>
                        <a14:foregroundMark x1="12158" y1="32163" x2="23404" y2="34531"/>
                        <a14:foregroundMark x1="12705" y1="16245" x2="26748" y2="17224"/>
                        <a14:foregroundMark x1="23526" y1="12980" x2="15319" y2="38612"/>
                        <a14:foregroundMark x1="44985" y1="10776" x2="59149" y2="37224"/>
                        <a14:foregroundMark x1="56353" y1="12735" x2="43830" y2="37224"/>
                        <a14:foregroundMark x1="74894" y1="11755" x2="86626" y2="37878"/>
                        <a14:foregroundMark x1="88085" y1="12327" x2="72705" y2="37878"/>
                        <a14:foregroundMark x1="14590" y1="58204" x2="14347" y2="86286"/>
                        <a14:foregroundMark x1="22675" y1="56490" x2="22492" y2="87020"/>
                        <a14:foregroundMark x1="10821" y1="68408" x2="16049" y2="61388"/>
                        <a14:foregroundMark x1="47295" y1="56490" x2="47052" y2="89633"/>
                        <a14:foregroundMark x1="53617" y1="58041" x2="55502" y2="84898"/>
                        <a14:foregroundMark x1="41945" y1="70612" x2="61459" y2="68816"/>
                        <a14:foregroundMark x1="28207" y1="71184" x2="8754" y2="75102"/>
                        <a14:foregroundMark x1="28511" y1="21959" x2="7903" y2="25469"/>
                        <a14:foregroundMark x1="17994" y1="10776" x2="30395" y2="32163"/>
                        <a14:foregroundMark x1="21945" y1="41143" x2="4985" y2="23918"/>
                        <a14:foregroundMark x1="72888" y1="26857" x2="91976" y2="25306"/>
                        <a14:foregroundMark x1="80304" y1="10041" x2="94043" y2="33551"/>
                        <a14:foregroundMark x1="80608" y1="41551" x2="68511" y2="21388"/>
                        <a14:foregroundMark x1="73617" y1="58449" x2="91854" y2="83918"/>
                        <a14:foregroundMark x1="87173" y1="58041" x2="77082" y2="88816"/>
                        <a14:foregroundMark x1="70091" y1="75102" x2="92584" y2="68816"/>
                        <a14:foregroundMark x1="70699" y1="19592" x2="79027" y2="7265"/>
                        <a14:foregroundMark x1="8511" y1="65306" x2="10395" y2="85714"/>
                        <a14:foregroundMark x1="48632" y1="60816" x2="49970" y2="72163"/>
                        <a14:foregroundMark x1="52280" y1="60000" x2="53191" y2="71592"/>
                        <a14:foregroundMark x1="75380" y1="64898" x2="80608" y2="69796"/>
                        <a14:foregroundMark x1="85897" y1="79837" x2="89240" y2="86041"/>
                      </a14:backgroundRemoval>
                    </a14:imgEffect>
                  </a14:imgLayer>
                </a14:imgProps>
              </a:ext>
              <a:ext uri="{28A0092B-C50C-407E-A947-70E740481C1C}">
                <a14:useLocalDpi xmlns:a14="http://schemas.microsoft.com/office/drawing/2010/main" val="0"/>
              </a:ext>
            </a:extLst>
          </a:blip>
          <a:stretch>
            <a:fillRect/>
          </a:stretch>
        </p:blipFill>
        <p:spPr>
          <a:xfrm>
            <a:off x="5754060" y="2601195"/>
            <a:ext cx="5716281" cy="4256805"/>
          </a:xfrm>
          <a:prstGeom prst="rect">
            <a:avLst/>
          </a:prstGeom>
        </p:spPr>
      </p:pic>
      <p:sp>
        <p:nvSpPr>
          <p:cNvPr id="5" name="Rectángulo 4"/>
          <p:cNvSpPr/>
          <p:nvPr/>
        </p:nvSpPr>
        <p:spPr>
          <a:xfrm>
            <a:off x="248922" y="3935523"/>
            <a:ext cx="5991064" cy="1200329"/>
          </a:xfrm>
          <a:prstGeom prst="rect">
            <a:avLst/>
          </a:prstGeom>
          <a:noFill/>
        </p:spPr>
        <p:txBody>
          <a:bodyPr wrap="none" lIns="91440" tIns="45720" rIns="91440" bIns="45720">
            <a:spAutoFit/>
          </a:bodyPr>
          <a:lstStyle/>
          <a:p>
            <a:pPr algn="ctr"/>
            <a:r>
              <a:rPr lang="es-ES" sz="7200" b="1" cap="none" spc="0" dirty="0" err="1" smtClean="0">
                <a:ln w="6600">
                  <a:solidFill>
                    <a:schemeClr val="accent2"/>
                  </a:solidFill>
                  <a:prstDash val="solid"/>
                </a:ln>
                <a:solidFill>
                  <a:srgbClr val="FFFFFF"/>
                </a:solidFill>
                <a:effectLst>
                  <a:outerShdw dist="38100" dir="2700000" algn="tl" rotWithShape="0">
                    <a:schemeClr val="accent2"/>
                  </a:outerShdw>
                </a:effectLst>
              </a:rPr>
              <a:t>Today</a:t>
            </a:r>
            <a:r>
              <a:rPr lang="es-ES" sz="7200" b="1" cap="none" spc="0" dirty="0" smtClean="0">
                <a:ln w="6600">
                  <a:solidFill>
                    <a:schemeClr val="accent2"/>
                  </a:solidFill>
                  <a:prstDash val="solid"/>
                </a:ln>
                <a:solidFill>
                  <a:srgbClr val="FFFFFF"/>
                </a:solidFill>
                <a:effectLst>
                  <a:outerShdw dist="38100" dir="2700000" algn="tl" rotWithShape="0">
                    <a:schemeClr val="accent2"/>
                  </a:outerShdw>
                </a:effectLst>
              </a:rPr>
              <a:t> I </a:t>
            </a:r>
            <a:r>
              <a:rPr lang="es-ES" sz="7200" b="1" cap="none" spc="0" dirty="0" err="1" smtClean="0">
                <a:ln w="6600">
                  <a:solidFill>
                    <a:schemeClr val="accent2"/>
                  </a:solidFill>
                  <a:prstDash val="solid"/>
                </a:ln>
                <a:solidFill>
                  <a:srgbClr val="FFFFFF"/>
                </a:solidFill>
                <a:effectLst>
                  <a:outerShdw dist="38100" dir="2700000" algn="tl" rotWithShape="0">
                    <a:schemeClr val="accent2"/>
                  </a:outerShdw>
                </a:effectLst>
              </a:rPr>
              <a:t>feel</a:t>
            </a:r>
            <a:r>
              <a:rPr lang="es-ES" sz="7200" b="1" cap="none" spc="0" dirty="0" smtClean="0">
                <a:ln w="6600">
                  <a:solidFill>
                    <a:schemeClr val="accent2"/>
                  </a:solidFill>
                  <a:prstDash val="solid"/>
                </a:ln>
                <a:solidFill>
                  <a:srgbClr val="FFFFFF"/>
                </a:solidFill>
                <a:effectLst>
                  <a:outerShdw dist="38100" dir="2700000" algn="tl" rotWithShape="0">
                    <a:schemeClr val="accent2"/>
                  </a:outerShdw>
                </a:effectLst>
              </a:rPr>
              <a:t>…</a:t>
            </a:r>
            <a:endParaRPr lang="es-ES" sz="72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73073827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600"/>
                            </p:stCondLst>
                            <p:childTnLst>
                              <p:par>
                                <p:cTn id="16" presetID="53" presetClass="entr" presetSubtype="16" fill="hold" grpId="0" nodeType="afterEffect">
                                  <p:stCondLst>
                                    <p:cond delay="75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Effect transition="in" filter="fade">
                                      <p:cBhvr>
                                        <p:cTn id="20" dur="1000"/>
                                        <p:tgtEl>
                                          <p:spTgt spid="5"/>
                                        </p:tgtEl>
                                      </p:cBhvr>
                                    </p:animEffect>
                                  </p:childTnLst>
                                </p:cTn>
                              </p:par>
                            </p:childTnLst>
                          </p:cTn>
                        </p:par>
                        <p:par>
                          <p:cTn id="21" fill="hold">
                            <p:stCondLst>
                              <p:cond delay="9350"/>
                            </p:stCondLst>
                            <p:childTnLst>
                              <p:par>
                                <p:cTn id="22" presetID="31" presetClass="entr" presetSubtype="0" fill="hold" nodeType="afterEffect">
                                  <p:stCondLst>
                                    <p:cond delay="500"/>
                                  </p:stCondLst>
                                  <p:childTnLst>
                                    <p:set>
                                      <p:cBhvr>
                                        <p:cTn id="23" dur="1" fill="hold">
                                          <p:stCondLst>
                                            <p:cond delay="0"/>
                                          </p:stCondLst>
                                        </p:cTn>
                                        <p:tgtEl>
                                          <p:spTgt spid="4"/>
                                        </p:tgtEl>
                                        <p:attrNameLst>
                                          <p:attrName>style.visibility</p:attrName>
                                        </p:attrNameLst>
                                      </p:cBhvr>
                                      <p:to>
                                        <p:strVal val="visible"/>
                                      </p:to>
                                    </p:set>
                                    <p:anim calcmode="lin" valueType="num">
                                      <p:cBhvr>
                                        <p:cTn id="24" dur="1000" fill="hold"/>
                                        <p:tgtEl>
                                          <p:spTgt spid="4"/>
                                        </p:tgtEl>
                                        <p:attrNameLst>
                                          <p:attrName>ppt_w</p:attrName>
                                        </p:attrNameLst>
                                      </p:cBhvr>
                                      <p:tavLst>
                                        <p:tav tm="0">
                                          <p:val>
                                            <p:fltVal val="0"/>
                                          </p:val>
                                        </p:tav>
                                        <p:tav tm="100000">
                                          <p:val>
                                            <p:strVal val="#ppt_w"/>
                                          </p:val>
                                        </p:tav>
                                      </p:tavLst>
                                    </p:anim>
                                    <p:anim calcmode="lin" valueType="num">
                                      <p:cBhvr>
                                        <p:cTn id="25" dur="1000" fill="hold"/>
                                        <p:tgtEl>
                                          <p:spTgt spid="4"/>
                                        </p:tgtEl>
                                        <p:attrNameLst>
                                          <p:attrName>ppt_h</p:attrName>
                                        </p:attrNameLst>
                                      </p:cBhvr>
                                      <p:tavLst>
                                        <p:tav tm="0">
                                          <p:val>
                                            <p:fltVal val="0"/>
                                          </p:val>
                                        </p:tav>
                                        <p:tav tm="100000">
                                          <p:val>
                                            <p:strVal val="#ppt_h"/>
                                          </p:val>
                                        </p:tav>
                                      </p:tavLst>
                                    </p:anim>
                                    <p:anim calcmode="lin" valueType="num">
                                      <p:cBhvr>
                                        <p:cTn id="26" dur="1000" fill="hold"/>
                                        <p:tgtEl>
                                          <p:spTgt spid="4"/>
                                        </p:tgtEl>
                                        <p:attrNameLst>
                                          <p:attrName>style.rotation</p:attrName>
                                        </p:attrNameLst>
                                      </p:cBhvr>
                                      <p:tavLst>
                                        <p:tav tm="0">
                                          <p:val>
                                            <p:fltVal val="90"/>
                                          </p:val>
                                        </p:tav>
                                        <p:tav tm="100000">
                                          <p:val>
                                            <p:fltVal val="0"/>
                                          </p:val>
                                        </p:tav>
                                      </p:tavLst>
                                    </p:anim>
                                    <p:animEffect transition="in" filter="fade">
                                      <p:cBhvr>
                                        <p:cTn id="2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theme/theme1.xml><?xml version="1.0" encoding="utf-8"?>
<a:theme xmlns:a="http://schemas.openxmlformats.org/drawingml/2006/main" name="Badge">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9E77EDF1-0821-4215-BD6E-A2D49F02550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Distintivo</Template>
  <TotalTime>122</TotalTime>
  <Words>3171</Words>
  <Application>Microsoft Office PowerPoint</Application>
  <PresentationFormat>Panorámica</PresentationFormat>
  <Paragraphs>714</Paragraphs>
  <Slides>105</Slides>
  <Notes>1</Notes>
  <HiddenSlides>0</HiddenSlides>
  <MMClips>0</MMClips>
  <ScaleCrop>false</ScaleCrop>
  <HeadingPairs>
    <vt:vector size="8" baseType="variant">
      <vt:variant>
        <vt:lpstr>Fuentes usadas</vt:lpstr>
      </vt:variant>
      <vt:variant>
        <vt:i4>10</vt:i4>
      </vt:variant>
      <vt:variant>
        <vt:lpstr>Tema</vt:lpstr>
      </vt:variant>
      <vt:variant>
        <vt:i4>1</vt:i4>
      </vt:variant>
      <vt:variant>
        <vt:lpstr>Servidores OLE incrustados</vt:lpstr>
      </vt:variant>
      <vt:variant>
        <vt:i4>1</vt:i4>
      </vt:variant>
      <vt:variant>
        <vt:lpstr>Títulos de diapositiva</vt:lpstr>
      </vt:variant>
      <vt:variant>
        <vt:i4>105</vt:i4>
      </vt:variant>
    </vt:vector>
  </HeadingPairs>
  <TitlesOfParts>
    <vt:vector size="117" baseType="lpstr">
      <vt:lpstr>微軟正黑體</vt:lpstr>
      <vt:lpstr>Arial</vt:lpstr>
      <vt:lpstr>Arial Black</vt:lpstr>
      <vt:lpstr>Arial Rounded MT Bold</vt:lpstr>
      <vt:lpstr>Calibri</vt:lpstr>
      <vt:lpstr>Comic Sans MS</vt:lpstr>
      <vt:lpstr>Gill Sans MT</vt:lpstr>
      <vt:lpstr>Impact</vt:lpstr>
      <vt:lpstr>Times New Roman</vt:lpstr>
      <vt:lpstr>Wingdings</vt:lpstr>
      <vt:lpstr>Badge</vt:lpstr>
      <vt:lpstr>Hoja de cálculo</vt:lpstr>
      <vt:lpstr>Material Didáctico Audiovisual Sólo Visión Proyectables Diapositivas  Inglés 2 - Módulo III Bachillerato Universitario 2015</vt:lpstr>
      <vt:lpstr>Inglés 2</vt:lpstr>
      <vt:lpstr>Módulo I</vt:lpstr>
      <vt:lpstr>Competencia Disciplinar</vt:lpstr>
      <vt:lpstr>Competencia Genérica</vt:lpstr>
      <vt:lpstr>TEMAS</vt:lpstr>
      <vt:lpstr>CAN &amp; COULD</vt:lpstr>
      <vt:lpstr>Competencia Genérica</vt:lpstr>
      <vt:lpstr>Use</vt:lpstr>
      <vt:lpstr>Abilities: Things I can do</vt:lpstr>
      <vt:lpstr>Tick ()  what you can do. </vt:lpstr>
      <vt:lpstr>Use</vt:lpstr>
      <vt:lpstr>Activities in the past</vt:lpstr>
      <vt:lpstr>Speaking activity</vt:lpstr>
      <vt:lpstr>Look the following chart and thick the activities you could in the past.</vt:lpstr>
      <vt:lpstr>Now, write sentences as in the example.</vt:lpstr>
      <vt:lpstr>Tick ()  what you COUlD do in the past. </vt:lpstr>
      <vt:lpstr>WAS / WERE</vt:lpstr>
      <vt:lpstr>Competencia Genérica</vt:lpstr>
      <vt:lpstr>Presentación de PowerPoint</vt:lpstr>
      <vt:lpstr>Presentación de PowerPoint</vt:lpstr>
      <vt:lpstr>USE</vt:lpstr>
      <vt:lpstr>USE</vt:lpstr>
      <vt:lpstr>Now make sentences using VERB TO BE IN THE PAST.</vt:lpstr>
      <vt:lpstr>USE</vt:lpstr>
      <vt:lpstr>Answer the following questions.</vt:lpstr>
      <vt:lpstr>Examples</vt:lpstr>
      <vt:lpstr>Presentación de PowerPoint</vt:lpstr>
      <vt:lpstr>Look at the pictures and describe them using  WAS or WERE. Write sentences.</vt:lpstr>
      <vt:lpstr>Peter Angry</vt:lpstr>
      <vt:lpstr>My friends At the library</vt:lpstr>
      <vt:lpstr>Rainy</vt:lpstr>
      <vt:lpstr>Julissa Late</vt:lpstr>
      <vt:lpstr>Joseph At the hospital</vt:lpstr>
      <vt:lpstr>Presentación de PowerPoint</vt:lpstr>
      <vt:lpstr>Sunny</vt:lpstr>
      <vt:lpstr>The cat Sad</vt:lpstr>
      <vt:lpstr>Nicole Sleepy</vt:lpstr>
      <vt:lpstr>Snowy</vt:lpstr>
      <vt:lpstr>The Groom Nervous</vt:lpstr>
      <vt:lpstr>Teenagers At the school</vt:lpstr>
      <vt:lpstr>Heather Happy</vt:lpstr>
      <vt:lpstr>The Street Crowded</vt:lpstr>
      <vt:lpstr>Jack Serious</vt:lpstr>
      <vt:lpstr>Children At the laboratory</vt:lpstr>
      <vt:lpstr>My sister Exahusted</vt:lpstr>
      <vt:lpstr>Write sentences about you. Use WAS</vt:lpstr>
      <vt:lpstr>Complete with was or were</vt:lpstr>
      <vt:lpstr>Complete with was or were</vt:lpstr>
      <vt:lpstr>Complete the sentences with WAS or WERE</vt:lpstr>
      <vt:lpstr>Simple Past</vt:lpstr>
      <vt:lpstr>Competencia Genérica</vt:lpstr>
      <vt:lpstr>SIMPLE PAST</vt:lpstr>
      <vt:lpstr>SIMPLE PAST</vt:lpstr>
      <vt:lpstr>Presentación de PowerPoint</vt:lpstr>
      <vt:lpstr>Presentación de PowerPoint</vt:lpstr>
      <vt:lpstr>Presentación de PowerPoint</vt:lpstr>
      <vt:lpstr>How do we form the  simple past tense?</vt:lpstr>
      <vt:lpstr>SIMPLE PAST</vt:lpstr>
      <vt:lpstr>Presentación de PowerPoint</vt:lpstr>
      <vt:lpstr>Do you know the past verbs?</vt:lpstr>
      <vt:lpstr>Do you know the past verbs?</vt:lpstr>
      <vt:lpstr>Presentación de PowerPoint</vt:lpstr>
      <vt:lpstr>Look at the following pictures and describe what the people did some time ago. Use the given information.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Now, ask three friends about the activities they did and didn’t do.</vt:lpstr>
      <vt:lpstr>Presentación de PowerPoint</vt:lpstr>
      <vt:lpstr>Presentación de PowerPoint</vt:lpstr>
      <vt:lpstr>Presentación de PowerPoint</vt:lpstr>
      <vt:lpstr>Adjectives to describe feelings</vt:lpstr>
      <vt:lpstr>Adjectives</vt:lpstr>
      <vt:lpstr>FEELINGS</vt:lpstr>
      <vt:lpstr>FEELINGS</vt:lpstr>
      <vt:lpstr>Complete the sentences using adjectives</vt:lpstr>
      <vt:lpstr>Write 5 sentences using adjectives</vt:lpstr>
      <vt:lpstr>Presentación de PowerPoint</vt:lpstr>
      <vt:lpstr>Referencias</vt:lpstr>
    </vt:vector>
  </TitlesOfParts>
  <Company>Laptop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Didáctico Audiovisual Sólo Visión Proyectables Diapositivas  Inglés 2 - Módulo I Bachillerato Universitario 2015</dc:title>
  <dc:creator>CMTZA</dc:creator>
  <cp:lastModifiedBy>CMTZA</cp:lastModifiedBy>
  <cp:revision>51</cp:revision>
  <dcterms:created xsi:type="dcterms:W3CDTF">2018-08-20T22:33:06Z</dcterms:created>
  <dcterms:modified xsi:type="dcterms:W3CDTF">2018-09-27T23:18:07Z</dcterms:modified>
</cp:coreProperties>
</file>