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sldIdLst>
    <p:sldId id="308" r:id="rId2"/>
    <p:sldId id="256" r:id="rId3"/>
    <p:sldId id="316" r:id="rId4"/>
    <p:sldId id="310" r:id="rId5"/>
    <p:sldId id="311" r:id="rId6"/>
    <p:sldId id="313" r:id="rId7"/>
    <p:sldId id="312" r:id="rId8"/>
    <p:sldId id="315" r:id="rId9"/>
    <p:sldId id="259" r:id="rId10"/>
    <p:sldId id="260" r:id="rId11"/>
    <p:sldId id="261" r:id="rId12"/>
    <p:sldId id="262" r:id="rId13"/>
    <p:sldId id="263" r:id="rId14"/>
    <p:sldId id="264" r:id="rId15"/>
    <p:sldId id="265" r:id="rId16"/>
    <p:sldId id="267" r:id="rId17"/>
    <p:sldId id="294" r:id="rId18"/>
    <p:sldId id="295" r:id="rId19"/>
    <p:sldId id="296" r:id="rId20"/>
    <p:sldId id="297" r:id="rId21"/>
    <p:sldId id="298" r:id="rId22"/>
    <p:sldId id="300" r:id="rId23"/>
    <p:sldId id="301" r:id="rId24"/>
    <p:sldId id="302" r:id="rId25"/>
    <p:sldId id="283" r:id="rId26"/>
    <p:sldId id="268" r:id="rId27"/>
    <p:sldId id="282" r:id="rId28"/>
    <p:sldId id="269" r:id="rId29"/>
    <p:sldId id="284" r:id="rId30"/>
    <p:sldId id="270" r:id="rId31"/>
    <p:sldId id="285" r:id="rId32"/>
    <p:sldId id="271" r:id="rId33"/>
    <p:sldId id="286" r:id="rId34"/>
    <p:sldId id="272" r:id="rId35"/>
    <p:sldId id="287" r:id="rId36"/>
    <p:sldId id="273" r:id="rId37"/>
    <p:sldId id="288" r:id="rId38"/>
    <p:sldId id="274" r:id="rId39"/>
    <p:sldId id="289" r:id="rId40"/>
    <p:sldId id="275" r:id="rId41"/>
    <p:sldId id="290" r:id="rId42"/>
    <p:sldId id="276" r:id="rId43"/>
    <p:sldId id="292" r:id="rId44"/>
    <p:sldId id="277" r:id="rId45"/>
    <p:sldId id="291" r:id="rId46"/>
    <p:sldId id="278" r:id="rId47"/>
    <p:sldId id="293" r:id="rId48"/>
    <p:sldId id="281" r:id="rId49"/>
    <p:sldId id="303" r:id="rId50"/>
    <p:sldId id="266" r:id="rId51"/>
    <p:sldId id="305" r:id="rId52"/>
    <p:sldId id="306" r:id="rId53"/>
    <p:sldId id="304" r:id="rId54"/>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71" autoAdjust="0"/>
    <p:restoredTop sz="94660"/>
  </p:normalViewPr>
  <p:slideViewPr>
    <p:cSldViewPr snapToGrid="0">
      <p:cViewPr varScale="1">
        <p:scale>
          <a:sx n="92" d="100"/>
          <a:sy n="92" d="100"/>
        </p:scale>
        <p:origin x="354" y="90"/>
      </p:cViewPr>
      <p:guideLst/>
    </p:cSldViewPr>
  </p:slideViewPr>
  <p:notesTextViewPr>
    <p:cViewPr>
      <p:scale>
        <a:sx n="1" d="1"/>
        <a:sy n="1" d="1"/>
      </p:scale>
      <p:origin x="0" y="0"/>
    </p:cViewPr>
  </p:notesTextViewPr>
  <p:sorterViewPr>
    <p:cViewPr>
      <p:scale>
        <a:sx n="100" d="100"/>
        <a:sy n="100" d="100"/>
      </p:scale>
      <p:origin x="0" y="-16926"/>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7D1A883-EDC8-471E-A064-DE2915E98F0C}" type="doc">
      <dgm:prSet loTypeId="urn:microsoft.com/office/officeart/2008/layout/VerticalCircleList" loCatId="list" qsTypeId="urn:microsoft.com/office/officeart/2005/8/quickstyle/3d3" qsCatId="3D" csTypeId="urn:microsoft.com/office/officeart/2005/8/colors/accent1_2" csCatId="accent1" phldr="1"/>
      <dgm:spPr/>
      <dgm:t>
        <a:bodyPr/>
        <a:lstStyle/>
        <a:p>
          <a:endParaRPr lang="es-MX"/>
        </a:p>
      </dgm:t>
    </dgm:pt>
    <dgm:pt modelId="{84EBFFFD-5352-430B-A832-B140D8B9147B}">
      <dgm:prSet custT="1"/>
      <dgm:spPr/>
      <dgm:t>
        <a:bodyPr/>
        <a:lstStyle/>
        <a:p>
          <a:pPr algn="just" rtl="0"/>
          <a:r>
            <a:rPr lang="en-US" sz="2800" b="0" dirty="0" smtClean="0"/>
            <a:t>Es un programa informático desarrollado por Microsoft desde 1985</a:t>
          </a:r>
          <a:endParaRPr lang="es-MX" sz="2800" b="0" dirty="0"/>
        </a:p>
      </dgm:t>
    </dgm:pt>
    <dgm:pt modelId="{F990C26B-AD36-42CA-B60C-FC6FC9E2304B}" type="parTrans" cxnId="{0A823841-CE8C-4DD9-A818-5142324E8FBF}">
      <dgm:prSet/>
      <dgm:spPr/>
      <dgm:t>
        <a:bodyPr/>
        <a:lstStyle/>
        <a:p>
          <a:endParaRPr lang="es-MX"/>
        </a:p>
      </dgm:t>
    </dgm:pt>
    <dgm:pt modelId="{11096FD1-3CA6-48C0-84B6-45942C18D110}" type="sibTrans" cxnId="{0A823841-CE8C-4DD9-A818-5142324E8FBF}">
      <dgm:prSet/>
      <dgm:spPr/>
      <dgm:t>
        <a:bodyPr/>
        <a:lstStyle/>
        <a:p>
          <a:endParaRPr lang="es-MX"/>
        </a:p>
      </dgm:t>
    </dgm:pt>
    <dgm:pt modelId="{D0057189-4EA2-463B-AA14-5D319F8FCEDC}">
      <dgm:prSet/>
      <dgm:spPr/>
      <dgm:t>
        <a:bodyPr/>
        <a:lstStyle/>
        <a:p>
          <a:r>
            <a:rPr lang="es-MX" dirty="0" smtClean="0"/>
            <a:t>Es una hoja de cálculo que sirve para manejar datos numéricos o alfanuméricos agrupados en filas y columnas también llamadas tablas de datos. </a:t>
          </a:r>
          <a:endParaRPr lang="es-MX" dirty="0"/>
        </a:p>
      </dgm:t>
    </dgm:pt>
    <dgm:pt modelId="{5D3D8C71-7BC6-400F-8F49-8B306DE7AB20}" type="parTrans" cxnId="{3784A8D0-E87B-43AF-8EAA-6781487CBC91}">
      <dgm:prSet/>
      <dgm:spPr/>
      <dgm:t>
        <a:bodyPr/>
        <a:lstStyle/>
        <a:p>
          <a:endParaRPr lang="es-MX"/>
        </a:p>
      </dgm:t>
    </dgm:pt>
    <dgm:pt modelId="{0DB63190-D92C-447E-91E4-8B4A75EED4D2}" type="sibTrans" cxnId="{3784A8D0-E87B-43AF-8EAA-6781487CBC91}">
      <dgm:prSet/>
      <dgm:spPr/>
      <dgm:t>
        <a:bodyPr/>
        <a:lstStyle/>
        <a:p>
          <a:endParaRPr lang="es-MX"/>
        </a:p>
      </dgm:t>
    </dgm:pt>
    <dgm:pt modelId="{CB6D7F51-AA24-43D6-96D9-8998E58AF4D9}" type="pres">
      <dgm:prSet presAssocID="{37D1A883-EDC8-471E-A064-DE2915E98F0C}" presName="Name0" presStyleCnt="0">
        <dgm:presLayoutVars>
          <dgm:dir/>
        </dgm:presLayoutVars>
      </dgm:prSet>
      <dgm:spPr/>
      <dgm:t>
        <a:bodyPr/>
        <a:lstStyle/>
        <a:p>
          <a:endParaRPr lang="es-MX"/>
        </a:p>
      </dgm:t>
    </dgm:pt>
    <dgm:pt modelId="{EB801BF3-A542-4679-ADA6-0C2E7852F47F}" type="pres">
      <dgm:prSet presAssocID="{84EBFFFD-5352-430B-A832-B140D8B9147B}" presName="noChildren" presStyleCnt="0"/>
      <dgm:spPr/>
    </dgm:pt>
    <dgm:pt modelId="{5341B4D8-EDE9-4C12-9C74-028DD0BED890}" type="pres">
      <dgm:prSet presAssocID="{84EBFFFD-5352-430B-A832-B140D8B9147B}" presName="gap" presStyleCnt="0"/>
      <dgm:spPr/>
    </dgm:pt>
    <dgm:pt modelId="{E8D2A5C3-071F-4524-9ED4-AB5596C7FF27}" type="pres">
      <dgm:prSet presAssocID="{84EBFFFD-5352-430B-A832-B140D8B9147B}" presName="medCircle2" presStyleLbl="vennNode1" presStyleIdx="0" presStyleCnt="2" custLinFactNeighborX="7779" custLinFactNeighborY="-26895"/>
      <dgm:spPr/>
    </dgm:pt>
    <dgm:pt modelId="{AA6A603D-DA6D-467C-92A4-D1DACE06BA09}" type="pres">
      <dgm:prSet presAssocID="{84EBFFFD-5352-430B-A832-B140D8B9147B}" presName="txLvlOnly1" presStyleLbl="revTx" presStyleIdx="0" presStyleCnt="2" custScaleX="72931" custScaleY="70812" custLinFactNeighborX="5123" custLinFactNeighborY="-10018"/>
      <dgm:spPr/>
      <dgm:t>
        <a:bodyPr/>
        <a:lstStyle/>
        <a:p>
          <a:endParaRPr lang="es-MX"/>
        </a:p>
      </dgm:t>
    </dgm:pt>
    <dgm:pt modelId="{B3D02C4C-1C91-41BD-B252-C52B4CE7B3E9}" type="pres">
      <dgm:prSet presAssocID="{D0057189-4EA2-463B-AA14-5D319F8FCEDC}" presName="noChildren" presStyleCnt="0"/>
      <dgm:spPr/>
    </dgm:pt>
    <dgm:pt modelId="{6C5F8B38-2AFE-40FA-BC65-290B242C64A7}" type="pres">
      <dgm:prSet presAssocID="{D0057189-4EA2-463B-AA14-5D319F8FCEDC}" presName="gap" presStyleCnt="0"/>
      <dgm:spPr/>
    </dgm:pt>
    <dgm:pt modelId="{5F40B620-C51B-4696-B0BB-B5489F8A42C4}" type="pres">
      <dgm:prSet presAssocID="{D0057189-4EA2-463B-AA14-5D319F8FCEDC}" presName="medCircle2" presStyleLbl="vennNode1" presStyleIdx="1" presStyleCnt="2" custLinFactNeighborX="-36319" custLinFactNeighborY="1837"/>
      <dgm:spPr/>
    </dgm:pt>
    <dgm:pt modelId="{4B36753F-2824-447E-A024-D24A71A08168}" type="pres">
      <dgm:prSet presAssocID="{D0057189-4EA2-463B-AA14-5D319F8FCEDC}" presName="txLvlOnly1" presStyleLbl="revTx" presStyleIdx="1" presStyleCnt="2" custScaleX="77356" custScaleY="92879"/>
      <dgm:spPr/>
      <dgm:t>
        <a:bodyPr/>
        <a:lstStyle/>
        <a:p>
          <a:endParaRPr lang="es-MX"/>
        </a:p>
      </dgm:t>
    </dgm:pt>
  </dgm:ptLst>
  <dgm:cxnLst>
    <dgm:cxn modelId="{C2DD9BD9-1781-4084-97CD-7FB4FFA5B4C6}" type="presOf" srcId="{37D1A883-EDC8-471E-A064-DE2915E98F0C}" destId="{CB6D7F51-AA24-43D6-96D9-8998E58AF4D9}" srcOrd="0" destOrd="0" presId="urn:microsoft.com/office/officeart/2008/layout/VerticalCircleList"/>
    <dgm:cxn modelId="{C7932618-0712-46A3-9E45-BA15773ACB84}" type="presOf" srcId="{84EBFFFD-5352-430B-A832-B140D8B9147B}" destId="{AA6A603D-DA6D-467C-92A4-D1DACE06BA09}" srcOrd="0" destOrd="0" presId="urn:microsoft.com/office/officeart/2008/layout/VerticalCircleList"/>
    <dgm:cxn modelId="{0A823841-CE8C-4DD9-A818-5142324E8FBF}" srcId="{37D1A883-EDC8-471E-A064-DE2915E98F0C}" destId="{84EBFFFD-5352-430B-A832-B140D8B9147B}" srcOrd="0" destOrd="0" parTransId="{F990C26B-AD36-42CA-B60C-FC6FC9E2304B}" sibTransId="{11096FD1-3CA6-48C0-84B6-45942C18D110}"/>
    <dgm:cxn modelId="{61750C72-C393-4059-8DD9-0DE32828CFCB}" type="presOf" srcId="{D0057189-4EA2-463B-AA14-5D319F8FCEDC}" destId="{4B36753F-2824-447E-A024-D24A71A08168}" srcOrd="0" destOrd="0" presId="urn:microsoft.com/office/officeart/2008/layout/VerticalCircleList"/>
    <dgm:cxn modelId="{3784A8D0-E87B-43AF-8EAA-6781487CBC91}" srcId="{37D1A883-EDC8-471E-A064-DE2915E98F0C}" destId="{D0057189-4EA2-463B-AA14-5D319F8FCEDC}" srcOrd="1" destOrd="0" parTransId="{5D3D8C71-7BC6-400F-8F49-8B306DE7AB20}" sibTransId="{0DB63190-D92C-447E-91E4-8B4A75EED4D2}"/>
    <dgm:cxn modelId="{CBE73822-3904-4DDD-9A87-B071148E7234}" type="presParOf" srcId="{CB6D7F51-AA24-43D6-96D9-8998E58AF4D9}" destId="{EB801BF3-A542-4679-ADA6-0C2E7852F47F}" srcOrd="0" destOrd="0" presId="urn:microsoft.com/office/officeart/2008/layout/VerticalCircleList"/>
    <dgm:cxn modelId="{3D9C0ADF-9C4E-44FD-A275-E3EFF8DAF9A9}" type="presParOf" srcId="{EB801BF3-A542-4679-ADA6-0C2E7852F47F}" destId="{5341B4D8-EDE9-4C12-9C74-028DD0BED890}" srcOrd="0" destOrd="0" presId="urn:microsoft.com/office/officeart/2008/layout/VerticalCircleList"/>
    <dgm:cxn modelId="{13A38EEF-C64B-46AB-805E-C3916F714C75}" type="presParOf" srcId="{EB801BF3-A542-4679-ADA6-0C2E7852F47F}" destId="{E8D2A5C3-071F-4524-9ED4-AB5596C7FF27}" srcOrd="1" destOrd="0" presId="urn:microsoft.com/office/officeart/2008/layout/VerticalCircleList"/>
    <dgm:cxn modelId="{EC503149-C572-4583-820B-2ECE21E68565}" type="presParOf" srcId="{EB801BF3-A542-4679-ADA6-0C2E7852F47F}" destId="{AA6A603D-DA6D-467C-92A4-D1DACE06BA09}" srcOrd="2" destOrd="0" presId="urn:microsoft.com/office/officeart/2008/layout/VerticalCircleList"/>
    <dgm:cxn modelId="{A44D5EB4-F290-4D53-BE17-D67BBFE45D86}" type="presParOf" srcId="{CB6D7F51-AA24-43D6-96D9-8998E58AF4D9}" destId="{B3D02C4C-1C91-41BD-B252-C52B4CE7B3E9}" srcOrd="1" destOrd="0" presId="urn:microsoft.com/office/officeart/2008/layout/VerticalCircleList"/>
    <dgm:cxn modelId="{45C87090-F7AF-4B18-97C7-DFF9AD28F891}" type="presParOf" srcId="{B3D02C4C-1C91-41BD-B252-C52B4CE7B3E9}" destId="{6C5F8B38-2AFE-40FA-BC65-290B242C64A7}" srcOrd="0" destOrd="0" presId="urn:microsoft.com/office/officeart/2008/layout/VerticalCircleList"/>
    <dgm:cxn modelId="{B08BAFA5-7237-4CB6-B9FE-88A027AD91F6}" type="presParOf" srcId="{B3D02C4C-1C91-41BD-B252-C52B4CE7B3E9}" destId="{5F40B620-C51B-4696-B0BB-B5489F8A42C4}" srcOrd="1" destOrd="0" presId="urn:microsoft.com/office/officeart/2008/layout/VerticalCircleList"/>
    <dgm:cxn modelId="{B6C12D33-A24D-44B0-9AD1-576877F2EA8E}" type="presParOf" srcId="{B3D02C4C-1C91-41BD-B252-C52B4CE7B3E9}" destId="{4B36753F-2824-447E-A024-D24A71A08168}" srcOrd="2" destOrd="0" presId="urn:microsoft.com/office/officeart/2008/layout/VerticalCircl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7AFAAA15-B92E-4996-A692-6ED9792591FD}" type="doc">
      <dgm:prSet loTypeId="urn:microsoft.com/office/officeart/2008/layout/VerticalCurvedList" loCatId="list" qsTypeId="urn:microsoft.com/office/officeart/2005/8/quickstyle/simple1" qsCatId="simple" csTypeId="urn:microsoft.com/office/officeart/2005/8/colors/accent1_2" csCatId="accent1"/>
      <dgm:spPr/>
      <dgm:t>
        <a:bodyPr/>
        <a:lstStyle/>
        <a:p>
          <a:endParaRPr lang="es-MX"/>
        </a:p>
      </dgm:t>
    </dgm:pt>
    <dgm:pt modelId="{0F48BD21-42AB-499B-BDB8-8C0D2873EFF8}">
      <dgm:prSet custT="1"/>
      <dgm:spPr/>
      <dgm:t>
        <a:bodyPr/>
        <a:lstStyle/>
        <a:p>
          <a:pPr rtl="0"/>
          <a:endParaRPr lang="es-MX" sz="1800" dirty="0"/>
        </a:p>
      </dgm:t>
    </dgm:pt>
    <dgm:pt modelId="{4C3A414B-561E-4C9A-91F3-D927942D1047}" type="parTrans" cxnId="{CF600E57-92F2-462B-ACB5-9BB535AEC9D9}">
      <dgm:prSet/>
      <dgm:spPr/>
      <dgm:t>
        <a:bodyPr/>
        <a:lstStyle/>
        <a:p>
          <a:endParaRPr lang="es-MX"/>
        </a:p>
      </dgm:t>
    </dgm:pt>
    <dgm:pt modelId="{4890F2FB-1511-4096-8006-2D42BBF192C7}" type="sibTrans" cxnId="{CF600E57-92F2-462B-ACB5-9BB535AEC9D9}">
      <dgm:prSet/>
      <dgm:spPr/>
      <dgm:t>
        <a:bodyPr/>
        <a:lstStyle/>
        <a:p>
          <a:endParaRPr lang="es-MX"/>
        </a:p>
      </dgm:t>
    </dgm:pt>
    <dgm:pt modelId="{258C0717-D705-4FA0-A99D-88E4C46C489F}">
      <dgm:prSet/>
      <dgm:spPr/>
      <dgm:t>
        <a:bodyPr/>
        <a:lstStyle/>
        <a:p>
          <a:pPr rtl="0"/>
          <a:r>
            <a:rPr lang="es-MX" sz="2900" dirty="0" smtClean="0">
              <a:solidFill>
                <a:schemeClr val="tx1"/>
              </a:solidFill>
            </a:rPr>
            <a:t>Insertar gráficos.</a:t>
          </a:r>
          <a:endParaRPr lang="es-MX" sz="2900" dirty="0">
            <a:solidFill>
              <a:schemeClr val="tx1"/>
            </a:solidFill>
          </a:endParaRPr>
        </a:p>
      </dgm:t>
    </dgm:pt>
    <dgm:pt modelId="{1BCAAAD0-1B0F-4BEB-99A2-E7E06A84B26F}" type="parTrans" cxnId="{503419BB-4210-4C2D-A7C6-AF3D2B374598}">
      <dgm:prSet/>
      <dgm:spPr/>
      <dgm:t>
        <a:bodyPr/>
        <a:lstStyle/>
        <a:p>
          <a:endParaRPr lang="es-MX"/>
        </a:p>
      </dgm:t>
    </dgm:pt>
    <dgm:pt modelId="{1B786ECF-26BF-49CC-9F03-7557B23DF11E}" type="sibTrans" cxnId="{503419BB-4210-4C2D-A7C6-AF3D2B374598}">
      <dgm:prSet/>
      <dgm:spPr/>
      <dgm:t>
        <a:bodyPr/>
        <a:lstStyle/>
        <a:p>
          <a:endParaRPr lang="es-MX"/>
        </a:p>
      </dgm:t>
    </dgm:pt>
    <dgm:pt modelId="{3E541952-01F0-44B1-9F77-95A4DF461628}">
      <dgm:prSet/>
      <dgm:spPr/>
      <dgm:t>
        <a:bodyPr/>
        <a:lstStyle/>
        <a:p>
          <a:pPr rtl="0"/>
          <a:r>
            <a:rPr lang="es-MX" sz="2900" dirty="0" smtClean="0">
              <a:solidFill>
                <a:schemeClr val="tx1"/>
              </a:solidFill>
            </a:rPr>
            <a:t>Los Minigráficos.</a:t>
          </a:r>
          <a:endParaRPr lang="es-MX" sz="2900" dirty="0">
            <a:solidFill>
              <a:schemeClr val="tx1"/>
            </a:solidFill>
          </a:endParaRPr>
        </a:p>
      </dgm:t>
    </dgm:pt>
    <dgm:pt modelId="{DFC47763-1CCF-49D3-BA6C-8C6D70D8848B}" type="parTrans" cxnId="{66595C8F-7E79-4596-A5E6-1F94C146D3E7}">
      <dgm:prSet/>
      <dgm:spPr/>
      <dgm:t>
        <a:bodyPr/>
        <a:lstStyle/>
        <a:p>
          <a:endParaRPr lang="es-MX"/>
        </a:p>
      </dgm:t>
    </dgm:pt>
    <dgm:pt modelId="{5DD878C3-488C-4035-9AC3-91DADACF5309}" type="sibTrans" cxnId="{66595C8F-7E79-4596-A5E6-1F94C146D3E7}">
      <dgm:prSet/>
      <dgm:spPr/>
      <dgm:t>
        <a:bodyPr/>
        <a:lstStyle/>
        <a:p>
          <a:endParaRPr lang="es-MX"/>
        </a:p>
      </dgm:t>
    </dgm:pt>
    <dgm:pt modelId="{678E7590-2E86-470A-B0E0-8AB95BB9CDD9}" type="pres">
      <dgm:prSet presAssocID="{7AFAAA15-B92E-4996-A692-6ED9792591FD}" presName="Name0" presStyleCnt="0">
        <dgm:presLayoutVars>
          <dgm:chMax val="7"/>
          <dgm:chPref val="7"/>
          <dgm:dir/>
        </dgm:presLayoutVars>
      </dgm:prSet>
      <dgm:spPr/>
      <dgm:t>
        <a:bodyPr/>
        <a:lstStyle/>
        <a:p>
          <a:endParaRPr lang="es-MX"/>
        </a:p>
      </dgm:t>
    </dgm:pt>
    <dgm:pt modelId="{691467A6-3A74-40D8-88BD-2FE807EFA8A2}" type="pres">
      <dgm:prSet presAssocID="{7AFAAA15-B92E-4996-A692-6ED9792591FD}" presName="Name1" presStyleCnt="0"/>
      <dgm:spPr/>
    </dgm:pt>
    <dgm:pt modelId="{D07D29D8-A20A-4B56-B559-A9BF82E12C5E}" type="pres">
      <dgm:prSet presAssocID="{7AFAAA15-B92E-4996-A692-6ED9792591FD}" presName="cycle" presStyleCnt="0"/>
      <dgm:spPr/>
    </dgm:pt>
    <dgm:pt modelId="{14728808-7F01-4AFC-B2E5-8E6B5938E667}" type="pres">
      <dgm:prSet presAssocID="{7AFAAA15-B92E-4996-A692-6ED9792591FD}" presName="srcNode" presStyleLbl="node1" presStyleIdx="0" presStyleCnt="1"/>
      <dgm:spPr/>
    </dgm:pt>
    <dgm:pt modelId="{86DA5F10-EAC7-438C-82D1-2F3F4223F429}" type="pres">
      <dgm:prSet presAssocID="{7AFAAA15-B92E-4996-A692-6ED9792591FD}" presName="conn" presStyleLbl="parChTrans1D2" presStyleIdx="0" presStyleCnt="1"/>
      <dgm:spPr/>
      <dgm:t>
        <a:bodyPr/>
        <a:lstStyle/>
        <a:p>
          <a:endParaRPr lang="es-MX"/>
        </a:p>
      </dgm:t>
    </dgm:pt>
    <dgm:pt modelId="{9C7AFCCA-17C6-42BD-8F35-8722144EB175}" type="pres">
      <dgm:prSet presAssocID="{7AFAAA15-B92E-4996-A692-6ED9792591FD}" presName="extraNode" presStyleLbl="node1" presStyleIdx="0" presStyleCnt="1"/>
      <dgm:spPr/>
    </dgm:pt>
    <dgm:pt modelId="{5EE646C0-88A1-4691-B8FC-1826DDCD2AB4}" type="pres">
      <dgm:prSet presAssocID="{7AFAAA15-B92E-4996-A692-6ED9792591FD}" presName="dstNode" presStyleLbl="node1" presStyleIdx="0" presStyleCnt="1"/>
      <dgm:spPr/>
    </dgm:pt>
    <dgm:pt modelId="{3F9ADD8B-26A4-409D-81BD-E89C5C008987}" type="pres">
      <dgm:prSet presAssocID="{0F48BD21-42AB-499B-BDB8-8C0D2873EFF8}" presName="text_1" presStyleLbl="node1" presStyleIdx="0" presStyleCnt="1">
        <dgm:presLayoutVars>
          <dgm:bulletEnabled val="1"/>
        </dgm:presLayoutVars>
      </dgm:prSet>
      <dgm:spPr/>
      <dgm:t>
        <a:bodyPr/>
        <a:lstStyle/>
        <a:p>
          <a:endParaRPr lang="es-MX"/>
        </a:p>
      </dgm:t>
    </dgm:pt>
    <dgm:pt modelId="{D8E62170-E6F9-4AB9-A94A-3D271490D50A}" type="pres">
      <dgm:prSet presAssocID="{0F48BD21-42AB-499B-BDB8-8C0D2873EFF8}" presName="accent_1" presStyleCnt="0"/>
      <dgm:spPr/>
    </dgm:pt>
    <dgm:pt modelId="{FB9661F1-0445-4032-9063-C895B095A570}" type="pres">
      <dgm:prSet presAssocID="{0F48BD21-42AB-499B-BDB8-8C0D2873EFF8}" presName="accentRepeatNode" presStyleLbl="solidFgAcc1" presStyleIdx="0" presStyleCnt="1"/>
      <dgm:spPr/>
    </dgm:pt>
  </dgm:ptLst>
  <dgm:cxnLst>
    <dgm:cxn modelId="{503419BB-4210-4C2D-A7C6-AF3D2B374598}" srcId="{0F48BD21-42AB-499B-BDB8-8C0D2873EFF8}" destId="{258C0717-D705-4FA0-A99D-88E4C46C489F}" srcOrd="0" destOrd="0" parTransId="{1BCAAAD0-1B0F-4BEB-99A2-E7E06A84B26F}" sibTransId="{1B786ECF-26BF-49CC-9F03-7557B23DF11E}"/>
    <dgm:cxn modelId="{437B8D4E-CC11-4971-94D5-E5E58593A06A}" type="presOf" srcId="{1B786ECF-26BF-49CC-9F03-7557B23DF11E}" destId="{86DA5F10-EAC7-438C-82D1-2F3F4223F429}" srcOrd="0" destOrd="0" presId="urn:microsoft.com/office/officeart/2008/layout/VerticalCurvedList"/>
    <dgm:cxn modelId="{AA88F3F1-32ED-4A76-B725-44C7EF90FA26}" type="presOf" srcId="{0F48BD21-42AB-499B-BDB8-8C0D2873EFF8}" destId="{3F9ADD8B-26A4-409D-81BD-E89C5C008987}" srcOrd="0" destOrd="0" presId="urn:microsoft.com/office/officeart/2008/layout/VerticalCurvedList"/>
    <dgm:cxn modelId="{66595C8F-7E79-4596-A5E6-1F94C146D3E7}" srcId="{0F48BD21-42AB-499B-BDB8-8C0D2873EFF8}" destId="{3E541952-01F0-44B1-9F77-95A4DF461628}" srcOrd="1" destOrd="0" parTransId="{DFC47763-1CCF-49D3-BA6C-8C6D70D8848B}" sibTransId="{5DD878C3-488C-4035-9AC3-91DADACF5309}"/>
    <dgm:cxn modelId="{49104AE3-BDAB-409D-A71E-6E3B2DD5F801}" type="presOf" srcId="{258C0717-D705-4FA0-A99D-88E4C46C489F}" destId="{3F9ADD8B-26A4-409D-81BD-E89C5C008987}" srcOrd="0" destOrd="1" presId="urn:microsoft.com/office/officeart/2008/layout/VerticalCurvedList"/>
    <dgm:cxn modelId="{2022FFE8-BFD5-4CE6-A6BD-C51B21F8F9D8}" type="presOf" srcId="{7AFAAA15-B92E-4996-A692-6ED9792591FD}" destId="{678E7590-2E86-470A-B0E0-8AB95BB9CDD9}" srcOrd="0" destOrd="0" presId="urn:microsoft.com/office/officeart/2008/layout/VerticalCurvedList"/>
    <dgm:cxn modelId="{CF600E57-92F2-462B-ACB5-9BB535AEC9D9}" srcId="{7AFAAA15-B92E-4996-A692-6ED9792591FD}" destId="{0F48BD21-42AB-499B-BDB8-8C0D2873EFF8}" srcOrd="0" destOrd="0" parTransId="{4C3A414B-561E-4C9A-91F3-D927942D1047}" sibTransId="{4890F2FB-1511-4096-8006-2D42BBF192C7}"/>
    <dgm:cxn modelId="{8E2D4A43-2D6F-4C38-A33C-A03C9231638F}" type="presOf" srcId="{3E541952-01F0-44B1-9F77-95A4DF461628}" destId="{3F9ADD8B-26A4-409D-81BD-E89C5C008987}" srcOrd="0" destOrd="2" presId="urn:microsoft.com/office/officeart/2008/layout/VerticalCurvedList"/>
    <dgm:cxn modelId="{1FD0A175-8143-49F3-8C55-3E1DEC086D0E}" type="presParOf" srcId="{678E7590-2E86-470A-B0E0-8AB95BB9CDD9}" destId="{691467A6-3A74-40D8-88BD-2FE807EFA8A2}" srcOrd="0" destOrd="0" presId="urn:microsoft.com/office/officeart/2008/layout/VerticalCurvedList"/>
    <dgm:cxn modelId="{4DC1ABB9-B112-47DB-9288-AE67F5ED127C}" type="presParOf" srcId="{691467A6-3A74-40D8-88BD-2FE807EFA8A2}" destId="{D07D29D8-A20A-4B56-B559-A9BF82E12C5E}" srcOrd="0" destOrd="0" presId="urn:microsoft.com/office/officeart/2008/layout/VerticalCurvedList"/>
    <dgm:cxn modelId="{A31D3D03-85DD-45F2-A890-9C10F2A820F9}" type="presParOf" srcId="{D07D29D8-A20A-4B56-B559-A9BF82E12C5E}" destId="{14728808-7F01-4AFC-B2E5-8E6B5938E667}" srcOrd="0" destOrd="0" presId="urn:microsoft.com/office/officeart/2008/layout/VerticalCurvedList"/>
    <dgm:cxn modelId="{50F9A377-E0D7-4820-9AE6-7E57F2F24B17}" type="presParOf" srcId="{D07D29D8-A20A-4B56-B559-A9BF82E12C5E}" destId="{86DA5F10-EAC7-438C-82D1-2F3F4223F429}" srcOrd="1" destOrd="0" presId="urn:microsoft.com/office/officeart/2008/layout/VerticalCurvedList"/>
    <dgm:cxn modelId="{4BE4A9DE-9A98-488C-A667-AB094F629ED6}" type="presParOf" srcId="{D07D29D8-A20A-4B56-B559-A9BF82E12C5E}" destId="{9C7AFCCA-17C6-42BD-8F35-8722144EB175}" srcOrd="2" destOrd="0" presId="urn:microsoft.com/office/officeart/2008/layout/VerticalCurvedList"/>
    <dgm:cxn modelId="{B4A04CED-2FC3-484B-B84B-A080E4E4EA2E}" type="presParOf" srcId="{D07D29D8-A20A-4B56-B559-A9BF82E12C5E}" destId="{5EE646C0-88A1-4691-B8FC-1826DDCD2AB4}" srcOrd="3" destOrd="0" presId="urn:microsoft.com/office/officeart/2008/layout/VerticalCurvedList"/>
    <dgm:cxn modelId="{275A4E8B-9916-40AE-A857-FB1831C775E2}" type="presParOf" srcId="{691467A6-3A74-40D8-88BD-2FE807EFA8A2}" destId="{3F9ADD8B-26A4-409D-81BD-E89C5C008987}" srcOrd="1" destOrd="0" presId="urn:microsoft.com/office/officeart/2008/layout/VerticalCurvedList"/>
    <dgm:cxn modelId="{C773EB2C-E71F-47F7-965D-1613C4D0B8D6}" type="presParOf" srcId="{691467A6-3A74-40D8-88BD-2FE807EFA8A2}" destId="{D8E62170-E6F9-4AB9-A94A-3D271490D50A}" srcOrd="2" destOrd="0" presId="urn:microsoft.com/office/officeart/2008/layout/VerticalCurvedList"/>
    <dgm:cxn modelId="{48358F21-C8B4-4B9C-A9C9-BCCCF0803183}" type="presParOf" srcId="{D8E62170-E6F9-4AB9-A94A-3D271490D50A}" destId="{FB9661F1-0445-4032-9063-C895B095A570}"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FF4674B9-4F28-48F8-BED8-F843BAA2776A}"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s-MX"/>
        </a:p>
      </dgm:t>
    </dgm:pt>
    <dgm:pt modelId="{B42D8AC3-F881-47EB-894D-C05EF2EA8BA2}">
      <dgm:prSet custT="1"/>
      <dgm:spPr/>
      <dgm:t>
        <a:bodyPr/>
        <a:lstStyle/>
        <a:p>
          <a:pPr rtl="0"/>
          <a:endParaRPr lang="es-MX" sz="1000" dirty="0"/>
        </a:p>
      </dgm:t>
    </dgm:pt>
    <dgm:pt modelId="{DEF2A34F-C6C9-4E1E-AA4E-8CE57D5582EF}" type="parTrans" cxnId="{9663B766-894F-420E-96B9-9EB7B5030DF9}">
      <dgm:prSet/>
      <dgm:spPr/>
      <dgm:t>
        <a:bodyPr/>
        <a:lstStyle/>
        <a:p>
          <a:endParaRPr lang="es-MX"/>
        </a:p>
      </dgm:t>
    </dgm:pt>
    <dgm:pt modelId="{F8618D1A-AE59-48B7-B03E-71F36CE5C16E}" type="sibTrans" cxnId="{9663B766-894F-420E-96B9-9EB7B5030DF9}">
      <dgm:prSet/>
      <dgm:spPr/>
      <dgm:t>
        <a:bodyPr/>
        <a:lstStyle/>
        <a:p>
          <a:endParaRPr lang="es-MX"/>
        </a:p>
      </dgm:t>
    </dgm:pt>
    <dgm:pt modelId="{17092D83-5C9B-4129-86E9-D1C7C5645102}">
      <dgm:prSet custT="1"/>
      <dgm:spPr/>
      <dgm:t>
        <a:bodyPr/>
        <a:lstStyle/>
        <a:p>
          <a:pPr rtl="0"/>
          <a:r>
            <a:rPr lang="es-MX" sz="2400" dirty="0" smtClean="0">
              <a:solidFill>
                <a:schemeClr val="tx1"/>
              </a:solidFill>
            </a:rPr>
            <a:t>Creación de una tabla.</a:t>
          </a:r>
          <a:endParaRPr lang="es-MX" sz="2400" dirty="0">
            <a:solidFill>
              <a:schemeClr val="tx1"/>
            </a:solidFill>
          </a:endParaRPr>
        </a:p>
      </dgm:t>
    </dgm:pt>
    <dgm:pt modelId="{A38F40CC-D6EC-4E72-9CE2-46B142E3F9ED}" type="parTrans" cxnId="{3F2EB482-D116-4679-9A91-9A56583CB50A}">
      <dgm:prSet/>
      <dgm:spPr/>
      <dgm:t>
        <a:bodyPr/>
        <a:lstStyle/>
        <a:p>
          <a:endParaRPr lang="es-MX"/>
        </a:p>
      </dgm:t>
    </dgm:pt>
    <dgm:pt modelId="{BE7B0ECB-DC4B-41CA-A872-EB57FCAF5850}" type="sibTrans" cxnId="{3F2EB482-D116-4679-9A91-9A56583CB50A}">
      <dgm:prSet/>
      <dgm:spPr/>
      <dgm:t>
        <a:bodyPr/>
        <a:lstStyle/>
        <a:p>
          <a:endParaRPr lang="es-MX"/>
        </a:p>
      </dgm:t>
    </dgm:pt>
    <dgm:pt modelId="{B4ED6A8E-0991-40E2-AB85-906CC318AB33}">
      <dgm:prSet custT="1"/>
      <dgm:spPr/>
      <dgm:t>
        <a:bodyPr/>
        <a:lstStyle/>
        <a:p>
          <a:pPr rtl="0"/>
          <a:r>
            <a:rPr lang="es-MX" sz="2400" dirty="0" smtClean="0">
              <a:solidFill>
                <a:schemeClr val="tx1"/>
              </a:solidFill>
            </a:rPr>
            <a:t>Modificar los datos y estructura de la tabla.</a:t>
          </a:r>
          <a:endParaRPr lang="es-MX" sz="2400" dirty="0">
            <a:solidFill>
              <a:schemeClr val="tx1"/>
            </a:solidFill>
          </a:endParaRPr>
        </a:p>
      </dgm:t>
    </dgm:pt>
    <dgm:pt modelId="{063A01F7-9A4B-4058-9355-DB8B79667A5E}" type="parTrans" cxnId="{E3FF3196-CAE9-47E1-98E6-08021741EAE8}">
      <dgm:prSet/>
      <dgm:spPr/>
      <dgm:t>
        <a:bodyPr/>
        <a:lstStyle/>
        <a:p>
          <a:endParaRPr lang="es-MX"/>
        </a:p>
      </dgm:t>
    </dgm:pt>
    <dgm:pt modelId="{9C9EF654-B478-4D81-B015-A69D7EBFE449}" type="sibTrans" cxnId="{E3FF3196-CAE9-47E1-98E6-08021741EAE8}">
      <dgm:prSet/>
      <dgm:spPr/>
      <dgm:t>
        <a:bodyPr/>
        <a:lstStyle/>
        <a:p>
          <a:endParaRPr lang="es-MX"/>
        </a:p>
      </dgm:t>
    </dgm:pt>
    <dgm:pt modelId="{AEDF43DA-690C-4295-A440-3AAA3B90A034}">
      <dgm:prSet custT="1"/>
      <dgm:spPr/>
      <dgm:t>
        <a:bodyPr/>
        <a:lstStyle/>
        <a:p>
          <a:pPr rtl="0"/>
          <a:r>
            <a:rPr lang="es-MX" sz="2400" dirty="0" smtClean="0">
              <a:solidFill>
                <a:schemeClr val="tx1"/>
              </a:solidFill>
            </a:rPr>
            <a:t>Cambiar el estilo de la tabla.</a:t>
          </a:r>
          <a:endParaRPr lang="es-MX" sz="2400" dirty="0">
            <a:solidFill>
              <a:schemeClr val="tx1"/>
            </a:solidFill>
          </a:endParaRPr>
        </a:p>
      </dgm:t>
    </dgm:pt>
    <dgm:pt modelId="{6B309F94-BC64-4E18-93C6-91B6DA5E5DE0}" type="parTrans" cxnId="{029A0EE8-6888-40EA-B470-7FA239BC306B}">
      <dgm:prSet/>
      <dgm:spPr/>
      <dgm:t>
        <a:bodyPr/>
        <a:lstStyle/>
        <a:p>
          <a:endParaRPr lang="es-MX"/>
        </a:p>
      </dgm:t>
    </dgm:pt>
    <dgm:pt modelId="{EF3ECC7B-31BB-4940-AF44-B7D806D71E11}" type="sibTrans" cxnId="{029A0EE8-6888-40EA-B470-7FA239BC306B}">
      <dgm:prSet/>
      <dgm:spPr/>
      <dgm:t>
        <a:bodyPr/>
        <a:lstStyle/>
        <a:p>
          <a:endParaRPr lang="es-MX"/>
        </a:p>
      </dgm:t>
    </dgm:pt>
    <dgm:pt modelId="{510DDD06-6CE0-42FF-B1EF-517471266830}">
      <dgm:prSet custT="1"/>
      <dgm:spPr/>
      <dgm:t>
        <a:bodyPr/>
        <a:lstStyle/>
        <a:p>
          <a:pPr rtl="0"/>
          <a:r>
            <a:rPr lang="es-MX" sz="2400" dirty="0" smtClean="0">
              <a:solidFill>
                <a:schemeClr val="tx1"/>
              </a:solidFill>
            </a:rPr>
            <a:t>Ordenar los datos de la tabla.</a:t>
          </a:r>
          <a:endParaRPr lang="es-MX" sz="2400" dirty="0">
            <a:solidFill>
              <a:schemeClr val="tx1"/>
            </a:solidFill>
          </a:endParaRPr>
        </a:p>
      </dgm:t>
    </dgm:pt>
    <dgm:pt modelId="{6328CFF0-774C-4F31-8010-50A81DB105B5}" type="parTrans" cxnId="{BF4686E0-BF17-42FF-BBC9-5E4DAFC30A4A}">
      <dgm:prSet/>
      <dgm:spPr/>
      <dgm:t>
        <a:bodyPr/>
        <a:lstStyle/>
        <a:p>
          <a:endParaRPr lang="es-MX"/>
        </a:p>
      </dgm:t>
    </dgm:pt>
    <dgm:pt modelId="{F6E6050E-062C-4032-9C3D-D878717D244D}" type="sibTrans" cxnId="{BF4686E0-BF17-42FF-BBC9-5E4DAFC30A4A}">
      <dgm:prSet/>
      <dgm:spPr/>
      <dgm:t>
        <a:bodyPr/>
        <a:lstStyle/>
        <a:p>
          <a:endParaRPr lang="es-MX"/>
        </a:p>
      </dgm:t>
    </dgm:pt>
    <dgm:pt modelId="{DE165365-9458-48AF-A6DA-B7B74A02B7F2}">
      <dgm:prSet custT="1"/>
      <dgm:spPr/>
      <dgm:t>
        <a:bodyPr/>
        <a:lstStyle/>
        <a:p>
          <a:pPr rtl="0"/>
          <a:r>
            <a:rPr lang="es-MX" sz="2400" dirty="0" smtClean="0">
              <a:solidFill>
                <a:schemeClr val="tx1"/>
              </a:solidFill>
            </a:rPr>
            <a:t>Aplicación de filtros a la tabla.</a:t>
          </a:r>
          <a:endParaRPr lang="es-MX" sz="2400" dirty="0">
            <a:solidFill>
              <a:schemeClr val="tx1"/>
            </a:solidFill>
          </a:endParaRPr>
        </a:p>
      </dgm:t>
    </dgm:pt>
    <dgm:pt modelId="{78C79C2B-17FF-4210-9592-BCA86257F839}" type="parTrans" cxnId="{A607B121-9E30-4BEB-8B77-4D66044A976A}">
      <dgm:prSet/>
      <dgm:spPr/>
      <dgm:t>
        <a:bodyPr/>
        <a:lstStyle/>
        <a:p>
          <a:endParaRPr lang="es-MX"/>
        </a:p>
      </dgm:t>
    </dgm:pt>
    <dgm:pt modelId="{F14BBD51-3689-4788-BB0F-97A0777CFF53}" type="sibTrans" cxnId="{A607B121-9E30-4BEB-8B77-4D66044A976A}">
      <dgm:prSet/>
      <dgm:spPr/>
      <dgm:t>
        <a:bodyPr/>
        <a:lstStyle/>
        <a:p>
          <a:endParaRPr lang="es-MX"/>
        </a:p>
      </dgm:t>
    </dgm:pt>
    <dgm:pt modelId="{2BC05DAD-2F18-4FCA-8B81-A2CD9515DAEF}" type="pres">
      <dgm:prSet presAssocID="{FF4674B9-4F28-48F8-BED8-F843BAA2776A}" presName="Name0" presStyleCnt="0">
        <dgm:presLayoutVars>
          <dgm:chMax val="7"/>
          <dgm:chPref val="7"/>
          <dgm:dir/>
        </dgm:presLayoutVars>
      </dgm:prSet>
      <dgm:spPr/>
      <dgm:t>
        <a:bodyPr/>
        <a:lstStyle/>
        <a:p>
          <a:endParaRPr lang="es-MX"/>
        </a:p>
      </dgm:t>
    </dgm:pt>
    <dgm:pt modelId="{A6ABC196-9BAA-4E08-B0D4-B29072E17347}" type="pres">
      <dgm:prSet presAssocID="{FF4674B9-4F28-48F8-BED8-F843BAA2776A}" presName="Name1" presStyleCnt="0"/>
      <dgm:spPr/>
    </dgm:pt>
    <dgm:pt modelId="{B5EE50D3-8190-46DD-A284-A9E4D03F7C87}" type="pres">
      <dgm:prSet presAssocID="{FF4674B9-4F28-48F8-BED8-F843BAA2776A}" presName="cycle" presStyleCnt="0"/>
      <dgm:spPr/>
    </dgm:pt>
    <dgm:pt modelId="{03BA695E-B2A6-4FC0-96B4-C7686430D3F4}" type="pres">
      <dgm:prSet presAssocID="{FF4674B9-4F28-48F8-BED8-F843BAA2776A}" presName="srcNode" presStyleLbl="node1" presStyleIdx="0" presStyleCnt="1"/>
      <dgm:spPr/>
    </dgm:pt>
    <dgm:pt modelId="{D0E33D0B-5672-43F0-BABF-E4105B48B024}" type="pres">
      <dgm:prSet presAssocID="{FF4674B9-4F28-48F8-BED8-F843BAA2776A}" presName="conn" presStyleLbl="parChTrans1D2" presStyleIdx="0" presStyleCnt="1"/>
      <dgm:spPr/>
      <dgm:t>
        <a:bodyPr/>
        <a:lstStyle/>
        <a:p>
          <a:endParaRPr lang="es-MX"/>
        </a:p>
      </dgm:t>
    </dgm:pt>
    <dgm:pt modelId="{1153B2B2-11AA-4A2D-8253-9CF860D568BC}" type="pres">
      <dgm:prSet presAssocID="{FF4674B9-4F28-48F8-BED8-F843BAA2776A}" presName="extraNode" presStyleLbl="node1" presStyleIdx="0" presStyleCnt="1"/>
      <dgm:spPr/>
    </dgm:pt>
    <dgm:pt modelId="{708580BF-28D2-45BA-BA5B-F21B4ADD2D2F}" type="pres">
      <dgm:prSet presAssocID="{FF4674B9-4F28-48F8-BED8-F843BAA2776A}" presName="dstNode" presStyleLbl="node1" presStyleIdx="0" presStyleCnt="1"/>
      <dgm:spPr/>
    </dgm:pt>
    <dgm:pt modelId="{5168D7FD-2864-4D78-9EF5-B7CC5D411B10}" type="pres">
      <dgm:prSet presAssocID="{B42D8AC3-F881-47EB-894D-C05EF2EA8BA2}" presName="text_1" presStyleLbl="node1" presStyleIdx="0" presStyleCnt="1" custScaleX="88658" custScaleY="147054">
        <dgm:presLayoutVars>
          <dgm:bulletEnabled val="1"/>
        </dgm:presLayoutVars>
      </dgm:prSet>
      <dgm:spPr/>
      <dgm:t>
        <a:bodyPr/>
        <a:lstStyle/>
        <a:p>
          <a:endParaRPr lang="es-MX"/>
        </a:p>
      </dgm:t>
    </dgm:pt>
    <dgm:pt modelId="{FE8B4238-9EE7-4693-8756-A335DDC16D48}" type="pres">
      <dgm:prSet presAssocID="{B42D8AC3-F881-47EB-894D-C05EF2EA8BA2}" presName="accent_1" presStyleCnt="0"/>
      <dgm:spPr/>
    </dgm:pt>
    <dgm:pt modelId="{53198F42-092A-49F3-BB6A-28EF2BAF2CEF}" type="pres">
      <dgm:prSet presAssocID="{B42D8AC3-F881-47EB-894D-C05EF2EA8BA2}" presName="accentRepeatNode" presStyleLbl="solidFgAcc1" presStyleIdx="0" presStyleCnt="1"/>
      <dgm:spPr/>
    </dgm:pt>
  </dgm:ptLst>
  <dgm:cxnLst>
    <dgm:cxn modelId="{08CCE22C-36E9-4368-9DCE-08F3377749A1}" type="presOf" srcId="{510DDD06-6CE0-42FF-B1EF-517471266830}" destId="{5168D7FD-2864-4D78-9EF5-B7CC5D411B10}" srcOrd="0" destOrd="4" presId="urn:microsoft.com/office/officeart/2008/layout/VerticalCurvedList"/>
    <dgm:cxn modelId="{9663B766-894F-420E-96B9-9EB7B5030DF9}" srcId="{FF4674B9-4F28-48F8-BED8-F843BAA2776A}" destId="{B42D8AC3-F881-47EB-894D-C05EF2EA8BA2}" srcOrd="0" destOrd="0" parTransId="{DEF2A34F-C6C9-4E1E-AA4E-8CE57D5582EF}" sibTransId="{F8618D1A-AE59-48B7-B03E-71F36CE5C16E}"/>
    <dgm:cxn modelId="{50531996-F771-48E7-8BD2-E204ECCA3BE9}" type="presOf" srcId="{FF4674B9-4F28-48F8-BED8-F843BAA2776A}" destId="{2BC05DAD-2F18-4FCA-8B81-A2CD9515DAEF}" srcOrd="0" destOrd="0" presId="urn:microsoft.com/office/officeart/2008/layout/VerticalCurvedList"/>
    <dgm:cxn modelId="{3F2EB482-D116-4679-9A91-9A56583CB50A}" srcId="{B42D8AC3-F881-47EB-894D-C05EF2EA8BA2}" destId="{17092D83-5C9B-4129-86E9-D1C7C5645102}" srcOrd="0" destOrd="0" parTransId="{A38F40CC-D6EC-4E72-9CE2-46B142E3F9ED}" sibTransId="{BE7B0ECB-DC4B-41CA-A872-EB57FCAF5850}"/>
    <dgm:cxn modelId="{5B6B695D-F0B6-4925-8D8F-4AEE649B830D}" type="presOf" srcId="{B42D8AC3-F881-47EB-894D-C05EF2EA8BA2}" destId="{5168D7FD-2864-4D78-9EF5-B7CC5D411B10}" srcOrd="0" destOrd="0" presId="urn:microsoft.com/office/officeart/2008/layout/VerticalCurvedList"/>
    <dgm:cxn modelId="{3590B3DB-8F58-4554-82D4-872F7F557391}" type="presOf" srcId="{AEDF43DA-690C-4295-A440-3AAA3B90A034}" destId="{5168D7FD-2864-4D78-9EF5-B7CC5D411B10}" srcOrd="0" destOrd="3" presId="urn:microsoft.com/office/officeart/2008/layout/VerticalCurvedList"/>
    <dgm:cxn modelId="{A607B121-9E30-4BEB-8B77-4D66044A976A}" srcId="{B42D8AC3-F881-47EB-894D-C05EF2EA8BA2}" destId="{DE165365-9458-48AF-A6DA-B7B74A02B7F2}" srcOrd="4" destOrd="0" parTransId="{78C79C2B-17FF-4210-9592-BCA86257F839}" sibTransId="{F14BBD51-3689-4788-BB0F-97A0777CFF53}"/>
    <dgm:cxn modelId="{66D4B2D3-C087-438F-AE43-5AC82C1AAB16}" type="presOf" srcId="{B4ED6A8E-0991-40E2-AB85-906CC318AB33}" destId="{5168D7FD-2864-4D78-9EF5-B7CC5D411B10}" srcOrd="0" destOrd="2" presId="urn:microsoft.com/office/officeart/2008/layout/VerticalCurvedList"/>
    <dgm:cxn modelId="{E3FF3196-CAE9-47E1-98E6-08021741EAE8}" srcId="{B42D8AC3-F881-47EB-894D-C05EF2EA8BA2}" destId="{B4ED6A8E-0991-40E2-AB85-906CC318AB33}" srcOrd="1" destOrd="0" parTransId="{063A01F7-9A4B-4058-9355-DB8B79667A5E}" sibTransId="{9C9EF654-B478-4D81-B015-A69D7EBFE449}"/>
    <dgm:cxn modelId="{029A0EE8-6888-40EA-B470-7FA239BC306B}" srcId="{B42D8AC3-F881-47EB-894D-C05EF2EA8BA2}" destId="{AEDF43DA-690C-4295-A440-3AAA3B90A034}" srcOrd="2" destOrd="0" parTransId="{6B309F94-BC64-4E18-93C6-91B6DA5E5DE0}" sibTransId="{EF3ECC7B-31BB-4940-AF44-B7D806D71E11}"/>
    <dgm:cxn modelId="{7FE67A9D-BAF7-4089-B721-015C3FA0618F}" type="presOf" srcId="{DE165365-9458-48AF-A6DA-B7B74A02B7F2}" destId="{5168D7FD-2864-4D78-9EF5-B7CC5D411B10}" srcOrd="0" destOrd="5" presId="urn:microsoft.com/office/officeart/2008/layout/VerticalCurvedList"/>
    <dgm:cxn modelId="{7882E7A1-27A6-4254-80B0-9C6E9CD19264}" type="presOf" srcId="{BE7B0ECB-DC4B-41CA-A872-EB57FCAF5850}" destId="{D0E33D0B-5672-43F0-BABF-E4105B48B024}" srcOrd="0" destOrd="0" presId="urn:microsoft.com/office/officeart/2008/layout/VerticalCurvedList"/>
    <dgm:cxn modelId="{661EE824-B91E-4BB1-98E3-554092325422}" type="presOf" srcId="{17092D83-5C9B-4129-86E9-D1C7C5645102}" destId="{5168D7FD-2864-4D78-9EF5-B7CC5D411B10}" srcOrd="0" destOrd="1" presId="urn:microsoft.com/office/officeart/2008/layout/VerticalCurvedList"/>
    <dgm:cxn modelId="{BF4686E0-BF17-42FF-BBC9-5E4DAFC30A4A}" srcId="{B42D8AC3-F881-47EB-894D-C05EF2EA8BA2}" destId="{510DDD06-6CE0-42FF-B1EF-517471266830}" srcOrd="3" destOrd="0" parTransId="{6328CFF0-774C-4F31-8010-50A81DB105B5}" sibTransId="{F6E6050E-062C-4032-9C3D-D878717D244D}"/>
    <dgm:cxn modelId="{6156BE02-F5FD-435E-96BE-BF9D87D3147E}" type="presParOf" srcId="{2BC05DAD-2F18-4FCA-8B81-A2CD9515DAEF}" destId="{A6ABC196-9BAA-4E08-B0D4-B29072E17347}" srcOrd="0" destOrd="0" presId="urn:microsoft.com/office/officeart/2008/layout/VerticalCurvedList"/>
    <dgm:cxn modelId="{636C73EB-A153-42A0-AD23-D2A0472D2147}" type="presParOf" srcId="{A6ABC196-9BAA-4E08-B0D4-B29072E17347}" destId="{B5EE50D3-8190-46DD-A284-A9E4D03F7C87}" srcOrd="0" destOrd="0" presId="urn:microsoft.com/office/officeart/2008/layout/VerticalCurvedList"/>
    <dgm:cxn modelId="{3684E647-9F1F-4B0A-9CCA-AA0552E2868F}" type="presParOf" srcId="{B5EE50D3-8190-46DD-A284-A9E4D03F7C87}" destId="{03BA695E-B2A6-4FC0-96B4-C7686430D3F4}" srcOrd="0" destOrd="0" presId="urn:microsoft.com/office/officeart/2008/layout/VerticalCurvedList"/>
    <dgm:cxn modelId="{5A7C8E86-DE31-4BC5-9E6B-2228CCE87048}" type="presParOf" srcId="{B5EE50D3-8190-46DD-A284-A9E4D03F7C87}" destId="{D0E33D0B-5672-43F0-BABF-E4105B48B024}" srcOrd="1" destOrd="0" presId="urn:microsoft.com/office/officeart/2008/layout/VerticalCurvedList"/>
    <dgm:cxn modelId="{957BF582-2BBB-42FF-984E-8A002510762D}" type="presParOf" srcId="{B5EE50D3-8190-46DD-A284-A9E4D03F7C87}" destId="{1153B2B2-11AA-4A2D-8253-9CF860D568BC}" srcOrd="2" destOrd="0" presId="urn:microsoft.com/office/officeart/2008/layout/VerticalCurvedList"/>
    <dgm:cxn modelId="{34D99B73-B965-4935-A4E7-987FAD132750}" type="presParOf" srcId="{B5EE50D3-8190-46DD-A284-A9E4D03F7C87}" destId="{708580BF-28D2-45BA-BA5B-F21B4ADD2D2F}" srcOrd="3" destOrd="0" presId="urn:microsoft.com/office/officeart/2008/layout/VerticalCurvedList"/>
    <dgm:cxn modelId="{FC3AB089-535B-4C4C-ADF9-904B4C67DA31}" type="presParOf" srcId="{A6ABC196-9BAA-4E08-B0D4-B29072E17347}" destId="{5168D7FD-2864-4D78-9EF5-B7CC5D411B10}" srcOrd="1" destOrd="0" presId="urn:microsoft.com/office/officeart/2008/layout/VerticalCurvedList"/>
    <dgm:cxn modelId="{E80F17E1-9973-46DF-9EB4-C7D61941860F}" type="presParOf" srcId="{A6ABC196-9BAA-4E08-B0D4-B29072E17347}" destId="{FE8B4238-9EE7-4693-8756-A335DDC16D48}" srcOrd="2" destOrd="0" presId="urn:microsoft.com/office/officeart/2008/layout/VerticalCurvedList"/>
    <dgm:cxn modelId="{FA4F20BE-04AD-4C0F-957D-4040942B4F55}" type="presParOf" srcId="{FE8B4238-9EE7-4693-8756-A335DDC16D48}" destId="{53198F42-092A-49F3-BB6A-28EF2BAF2CEF}"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88EADFD3-28A3-4A27-9079-D30BDFD11603}"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s-MX"/>
        </a:p>
      </dgm:t>
    </dgm:pt>
    <dgm:pt modelId="{BBA09BF8-05AD-4EE3-928C-8E53AF34F32E}">
      <dgm:prSet/>
      <dgm:spPr/>
      <dgm:t>
        <a:bodyPr/>
        <a:lstStyle/>
        <a:p>
          <a:pPr rtl="0"/>
          <a:endParaRPr lang="es-MX" sz="1400" dirty="0"/>
        </a:p>
      </dgm:t>
    </dgm:pt>
    <dgm:pt modelId="{5D8B2CF9-7D0B-421D-9889-B64956C4F340}" type="parTrans" cxnId="{2A82A88A-DE64-46F6-99B6-F82AA0CDB95B}">
      <dgm:prSet/>
      <dgm:spPr/>
      <dgm:t>
        <a:bodyPr/>
        <a:lstStyle/>
        <a:p>
          <a:endParaRPr lang="es-MX"/>
        </a:p>
      </dgm:t>
    </dgm:pt>
    <dgm:pt modelId="{13A2356A-FC53-4DF6-9366-514AB07A1F96}" type="sibTrans" cxnId="{2A82A88A-DE64-46F6-99B6-F82AA0CDB95B}">
      <dgm:prSet/>
      <dgm:spPr/>
      <dgm:t>
        <a:bodyPr/>
        <a:lstStyle/>
        <a:p>
          <a:endParaRPr lang="es-MX"/>
        </a:p>
      </dgm:t>
    </dgm:pt>
    <dgm:pt modelId="{A16406FF-79F1-4E44-AF49-5E3BD6E3F992}">
      <dgm:prSet custT="1"/>
      <dgm:spPr/>
      <dgm:t>
        <a:bodyPr/>
        <a:lstStyle/>
        <a:p>
          <a:pPr rtl="0"/>
          <a:r>
            <a:rPr lang="es-MX" sz="2000" dirty="0" smtClean="0">
              <a:solidFill>
                <a:schemeClr val="tx1"/>
              </a:solidFill>
            </a:rPr>
            <a:t>Obtener datos externos desde texto.</a:t>
          </a:r>
          <a:endParaRPr lang="es-MX" sz="2000" dirty="0">
            <a:solidFill>
              <a:schemeClr val="tx1"/>
            </a:solidFill>
          </a:endParaRPr>
        </a:p>
      </dgm:t>
    </dgm:pt>
    <dgm:pt modelId="{6D44425C-A0B1-4FB0-9B34-6B793CEB4EB6}" type="parTrans" cxnId="{B16BFF8E-2D59-4FCE-8B85-B1AACC50D824}">
      <dgm:prSet/>
      <dgm:spPr/>
      <dgm:t>
        <a:bodyPr/>
        <a:lstStyle/>
        <a:p>
          <a:endParaRPr lang="es-MX"/>
        </a:p>
      </dgm:t>
    </dgm:pt>
    <dgm:pt modelId="{A72C46E4-E141-4853-9428-53DF9B4664DF}" type="sibTrans" cxnId="{B16BFF8E-2D59-4FCE-8B85-B1AACC50D824}">
      <dgm:prSet/>
      <dgm:spPr/>
      <dgm:t>
        <a:bodyPr/>
        <a:lstStyle/>
        <a:p>
          <a:endParaRPr lang="es-MX"/>
        </a:p>
      </dgm:t>
    </dgm:pt>
    <dgm:pt modelId="{59DF73D4-C112-400C-A800-F9EEC19C73CB}">
      <dgm:prSet custT="1"/>
      <dgm:spPr/>
      <dgm:t>
        <a:bodyPr/>
        <a:lstStyle/>
        <a:p>
          <a:pPr rtl="0"/>
          <a:r>
            <a:rPr lang="es-MX" sz="2000" dirty="0" smtClean="0">
              <a:solidFill>
                <a:schemeClr val="tx1"/>
              </a:solidFill>
            </a:rPr>
            <a:t>Obtener datos externos desde Access.</a:t>
          </a:r>
          <a:endParaRPr lang="es-MX" sz="2000" dirty="0">
            <a:solidFill>
              <a:schemeClr val="tx1"/>
            </a:solidFill>
          </a:endParaRPr>
        </a:p>
      </dgm:t>
    </dgm:pt>
    <dgm:pt modelId="{A521148F-7542-452F-8A1B-D21EAB6A7836}" type="parTrans" cxnId="{204B4C26-E00F-466C-A061-5F1AFC7837CE}">
      <dgm:prSet/>
      <dgm:spPr/>
      <dgm:t>
        <a:bodyPr/>
        <a:lstStyle/>
        <a:p>
          <a:endParaRPr lang="es-MX"/>
        </a:p>
      </dgm:t>
    </dgm:pt>
    <dgm:pt modelId="{7556B0CF-3ED6-4421-9B71-0296A7F95C5F}" type="sibTrans" cxnId="{204B4C26-E00F-466C-A061-5F1AFC7837CE}">
      <dgm:prSet/>
      <dgm:spPr/>
      <dgm:t>
        <a:bodyPr/>
        <a:lstStyle/>
        <a:p>
          <a:endParaRPr lang="es-MX"/>
        </a:p>
      </dgm:t>
    </dgm:pt>
    <dgm:pt modelId="{084C2127-CE55-4640-9A7E-A23EF3C77604}">
      <dgm:prSet custT="1"/>
      <dgm:spPr/>
      <dgm:t>
        <a:bodyPr/>
        <a:lstStyle/>
        <a:p>
          <a:pPr rtl="0"/>
          <a:r>
            <a:rPr lang="es-MX" sz="2000" dirty="0" smtClean="0">
              <a:solidFill>
                <a:schemeClr val="tx1"/>
              </a:solidFill>
            </a:rPr>
            <a:t>Obtener datos externos desde web.</a:t>
          </a:r>
          <a:endParaRPr lang="es-MX" sz="2000" dirty="0">
            <a:solidFill>
              <a:schemeClr val="tx1"/>
            </a:solidFill>
          </a:endParaRPr>
        </a:p>
      </dgm:t>
    </dgm:pt>
    <dgm:pt modelId="{BEA87854-3A7B-497D-942D-4184E90EE7BF}" type="parTrans" cxnId="{94DC2112-632B-4B0E-9C59-9AD180B32701}">
      <dgm:prSet/>
      <dgm:spPr/>
      <dgm:t>
        <a:bodyPr/>
        <a:lstStyle/>
        <a:p>
          <a:endParaRPr lang="es-MX"/>
        </a:p>
      </dgm:t>
    </dgm:pt>
    <dgm:pt modelId="{09CEF27C-2093-4BCF-9FB4-3667D5069DBF}" type="sibTrans" cxnId="{94DC2112-632B-4B0E-9C59-9AD180B32701}">
      <dgm:prSet/>
      <dgm:spPr/>
      <dgm:t>
        <a:bodyPr/>
        <a:lstStyle/>
        <a:p>
          <a:endParaRPr lang="es-MX"/>
        </a:p>
      </dgm:t>
    </dgm:pt>
    <dgm:pt modelId="{3C20ADBB-A9FF-46BF-AA18-3DA3F745AFC3}">
      <dgm:prSet custT="1"/>
      <dgm:spPr/>
      <dgm:t>
        <a:bodyPr/>
        <a:lstStyle/>
        <a:p>
          <a:pPr rtl="0"/>
          <a:r>
            <a:rPr lang="es-MX" sz="2000" dirty="0" smtClean="0">
              <a:solidFill>
                <a:schemeClr val="tx1"/>
              </a:solidFill>
            </a:rPr>
            <a:t>Obtener datos externos de otras fuentes.</a:t>
          </a:r>
          <a:endParaRPr lang="es-MX" sz="2000" dirty="0">
            <a:solidFill>
              <a:schemeClr val="tx1"/>
            </a:solidFill>
          </a:endParaRPr>
        </a:p>
      </dgm:t>
    </dgm:pt>
    <dgm:pt modelId="{2B544DA3-6CF3-4CD8-8E76-C261D71E912D}" type="parTrans" cxnId="{D2671AFE-832A-4FCB-AF58-6E70432C693D}">
      <dgm:prSet/>
      <dgm:spPr/>
      <dgm:t>
        <a:bodyPr/>
        <a:lstStyle/>
        <a:p>
          <a:endParaRPr lang="es-MX"/>
        </a:p>
      </dgm:t>
    </dgm:pt>
    <dgm:pt modelId="{699E2EC7-4A08-4334-9F08-3B22C94704DC}" type="sibTrans" cxnId="{D2671AFE-832A-4FCB-AF58-6E70432C693D}">
      <dgm:prSet/>
      <dgm:spPr/>
      <dgm:t>
        <a:bodyPr/>
        <a:lstStyle/>
        <a:p>
          <a:endParaRPr lang="es-MX"/>
        </a:p>
      </dgm:t>
    </dgm:pt>
    <dgm:pt modelId="{B0AB7FB0-60D9-4710-A34C-114125ECCBCE}">
      <dgm:prSet custT="1"/>
      <dgm:spPr/>
      <dgm:t>
        <a:bodyPr/>
        <a:lstStyle/>
        <a:p>
          <a:pPr rtl="0"/>
          <a:r>
            <a:rPr lang="es-MX" sz="2000" dirty="0" smtClean="0">
              <a:solidFill>
                <a:schemeClr val="tx1"/>
              </a:solidFill>
            </a:rPr>
            <a:t>Funciones de bases de datos.</a:t>
          </a:r>
          <a:endParaRPr lang="es-MX" sz="2000" dirty="0">
            <a:solidFill>
              <a:schemeClr val="tx1"/>
            </a:solidFill>
          </a:endParaRPr>
        </a:p>
      </dgm:t>
    </dgm:pt>
    <dgm:pt modelId="{28688E33-5185-40BA-8860-BC1B8AE4142D}" type="parTrans" cxnId="{3BE0E4BB-8AAF-486F-9984-FABB973EADFF}">
      <dgm:prSet/>
      <dgm:spPr/>
      <dgm:t>
        <a:bodyPr/>
        <a:lstStyle/>
        <a:p>
          <a:endParaRPr lang="es-MX"/>
        </a:p>
      </dgm:t>
    </dgm:pt>
    <dgm:pt modelId="{A2EAC78D-A487-475B-A417-08FD270D4C16}" type="sibTrans" cxnId="{3BE0E4BB-8AAF-486F-9984-FABB973EADFF}">
      <dgm:prSet/>
      <dgm:spPr/>
      <dgm:t>
        <a:bodyPr/>
        <a:lstStyle/>
        <a:p>
          <a:endParaRPr lang="es-MX"/>
        </a:p>
      </dgm:t>
    </dgm:pt>
    <dgm:pt modelId="{4C413FC4-6856-4720-A6F7-B91680DF3FDD}" type="pres">
      <dgm:prSet presAssocID="{88EADFD3-28A3-4A27-9079-D30BDFD11603}" presName="Name0" presStyleCnt="0">
        <dgm:presLayoutVars>
          <dgm:chMax val="7"/>
          <dgm:chPref val="7"/>
          <dgm:dir/>
        </dgm:presLayoutVars>
      </dgm:prSet>
      <dgm:spPr/>
      <dgm:t>
        <a:bodyPr/>
        <a:lstStyle/>
        <a:p>
          <a:endParaRPr lang="es-MX"/>
        </a:p>
      </dgm:t>
    </dgm:pt>
    <dgm:pt modelId="{6C07D3C8-790D-4C21-9F9F-AC434782D243}" type="pres">
      <dgm:prSet presAssocID="{88EADFD3-28A3-4A27-9079-D30BDFD11603}" presName="Name1" presStyleCnt="0"/>
      <dgm:spPr/>
    </dgm:pt>
    <dgm:pt modelId="{A39FCCE0-EAD4-46F0-8C35-7FA1737657A0}" type="pres">
      <dgm:prSet presAssocID="{88EADFD3-28A3-4A27-9079-D30BDFD11603}" presName="cycle" presStyleCnt="0"/>
      <dgm:spPr/>
    </dgm:pt>
    <dgm:pt modelId="{8EFBDBBB-5D21-4FB2-87EA-D80EF8905B35}" type="pres">
      <dgm:prSet presAssocID="{88EADFD3-28A3-4A27-9079-D30BDFD11603}" presName="srcNode" presStyleLbl="node1" presStyleIdx="0" presStyleCnt="1"/>
      <dgm:spPr/>
    </dgm:pt>
    <dgm:pt modelId="{223A0234-9D23-4EB0-9AEA-4D479FB8CA26}" type="pres">
      <dgm:prSet presAssocID="{88EADFD3-28A3-4A27-9079-D30BDFD11603}" presName="conn" presStyleLbl="parChTrans1D2" presStyleIdx="0" presStyleCnt="1"/>
      <dgm:spPr/>
      <dgm:t>
        <a:bodyPr/>
        <a:lstStyle/>
        <a:p>
          <a:endParaRPr lang="es-MX"/>
        </a:p>
      </dgm:t>
    </dgm:pt>
    <dgm:pt modelId="{8F9CF237-3144-49F9-AD66-FB6AEDF019C2}" type="pres">
      <dgm:prSet presAssocID="{88EADFD3-28A3-4A27-9079-D30BDFD11603}" presName="extraNode" presStyleLbl="node1" presStyleIdx="0" presStyleCnt="1"/>
      <dgm:spPr/>
    </dgm:pt>
    <dgm:pt modelId="{EDBCFD0C-7BC0-4937-B3DE-FED9755F480C}" type="pres">
      <dgm:prSet presAssocID="{88EADFD3-28A3-4A27-9079-D30BDFD11603}" presName="dstNode" presStyleLbl="node1" presStyleIdx="0" presStyleCnt="1"/>
      <dgm:spPr/>
    </dgm:pt>
    <dgm:pt modelId="{D5B86C35-5AE7-46DD-B9EE-95CBCDCA3ABA}" type="pres">
      <dgm:prSet presAssocID="{BBA09BF8-05AD-4EE3-928C-8E53AF34F32E}" presName="text_1" presStyleLbl="node1" presStyleIdx="0" presStyleCnt="1" custScaleX="96118" custScaleY="144466">
        <dgm:presLayoutVars>
          <dgm:bulletEnabled val="1"/>
        </dgm:presLayoutVars>
      </dgm:prSet>
      <dgm:spPr/>
      <dgm:t>
        <a:bodyPr/>
        <a:lstStyle/>
        <a:p>
          <a:endParaRPr lang="es-MX"/>
        </a:p>
      </dgm:t>
    </dgm:pt>
    <dgm:pt modelId="{2104C4F7-FA37-4C43-BDEB-2A4ACAA1D2B2}" type="pres">
      <dgm:prSet presAssocID="{BBA09BF8-05AD-4EE3-928C-8E53AF34F32E}" presName="accent_1" presStyleCnt="0"/>
      <dgm:spPr/>
    </dgm:pt>
    <dgm:pt modelId="{B2F6AD55-29BA-4E36-9BB8-F9132CF115C8}" type="pres">
      <dgm:prSet presAssocID="{BBA09BF8-05AD-4EE3-928C-8E53AF34F32E}" presName="accentRepeatNode" presStyleLbl="solidFgAcc1" presStyleIdx="0" presStyleCnt="1"/>
      <dgm:spPr/>
    </dgm:pt>
  </dgm:ptLst>
  <dgm:cxnLst>
    <dgm:cxn modelId="{38284604-B940-4BAB-A4D5-4E497D8A9C04}" type="presOf" srcId="{A16406FF-79F1-4E44-AF49-5E3BD6E3F992}" destId="{D5B86C35-5AE7-46DD-B9EE-95CBCDCA3ABA}" srcOrd="0" destOrd="1" presId="urn:microsoft.com/office/officeart/2008/layout/VerticalCurvedList"/>
    <dgm:cxn modelId="{151CB44E-99E3-4074-BF02-1726B5F066AA}" type="presOf" srcId="{A72C46E4-E141-4853-9428-53DF9B4664DF}" destId="{223A0234-9D23-4EB0-9AEA-4D479FB8CA26}" srcOrd="0" destOrd="0" presId="urn:microsoft.com/office/officeart/2008/layout/VerticalCurvedList"/>
    <dgm:cxn modelId="{B65E3E89-C748-4E11-84B7-A73F1656666E}" type="presOf" srcId="{084C2127-CE55-4640-9A7E-A23EF3C77604}" destId="{D5B86C35-5AE7-46DD-B9EE-95CBCDCA3ABA}" srcOrd="0" destOrd="3" presId="urn:microsoft.com/office/officeart/2008/layout/VerticalCurvedList"/>
    <dgm:cxn modelId="{D2671AFE-832A-4FCB-AF58-6E70432C693D}" srcId="{BBA09BF8-05AD-4EE3-928C-8E53AF34F32E}" destId="{3C20ADBB-A9FF-46BF-AA18-3DA3F745AFC3}" srcOrd="3" destOrd="0" parTransId="{2B544DA3-6CF3-4CD8-8E76-C261D71E912D}" sibTransId="{699E2EC7-4A08-4334-9F08-3B22C94704DC}"/>
    <dgm:cxn modelId="{204B4C26-E00F-466C-A061-5F1AFC7837CE}" srcId="{BBA09BF8-05AD-4EE3-928C-8E53AF34F32E}" destId="{59DF73D4-C112-400C-A800-F9EEC19C73CB}" srcOrd="1" destOrd="0" parTransId="{A521148F-7542-452F-8A1B-D21EAB6A7836}" sibTransId="{7556B0CF-3ED6-4421-9B71-0296A7F95C5F}"/>
    <dgm:cxn modelId="{291745DC-3A86-45A3-B7AB-5DBD61A4AC6F}" type="presOf" srcId="{B0AB7FB0-60D9-4710-A34C-114125ECCBCE}" destId="{D5B86C35-5AE7-46DD-B9EE-95CBCDCA3ABA}" srcOrd="0" destOrd="5" presId="urn:microsoft.com/office/officeart/2008/layout/VerticalCurvedList"/>
    <dgm:cxn modelId="{B16BFF8E-2D59-4FCE-8B85-B1AACC50D824}" srcId="{BBA09BF8-05AD-4EE3-928C-8E53AF34F32E}" destId="{A16406FF-79F1-4E44-AF49-5E3BD6E3F992}" srcOrd="0" destOrd="0" parTransId="{6D44425C-A0B1-4FB0-9B34-6B793CEB4EB6}" sibTransId="{A72C46E4-E141-4853-9428-53DF9B4664DF}"/>
    <dgm:cxn modelId="{3BE0E4BB-8AAF-486F-9984-FABB973EADFF}" srcId="{BBA09BF8-05AD-4EE3-928C-8E53AF34F32E}" destId="{B0AB7FB0-60D9-4710-A34C-114125ECCBCE}" srcOrd="4" destOrd="0" parTransId="{28688E33-5185-40BA-8860-BC1B8AE4142D}" sibTransId="{A2EAC78D-A487-475B-A417-08FD270D4C16}"/>
    <dgm:cxn modelId="{3A2450FA-1429-413C-BE60-A8A8AEE8CC16}" type="presOf" srcId="{59DF73D4-C112-400C-A800-F9EEC19C73CB}" destId="{D5B86C35-5AE7-46DD-B9EE-95CBCDCA3ABA}" srcOrd="0" destOrd="2" presId="urn:microsoft.com/office/officeart/2008/layout/VerticalCurvedList"/>
    <dgm:cxn modelId="{2A82A88A-DE64-46F6-99B6-F82AA0CDB95B}" srcId="{88EADFD3-28A3-4A27-9079-D30BDFD11603}" destId="{BBA09BF8-05AD-4EE3-928C-8E53AF34F32E}" srcOrd="0" destOrd="0" parTransId="{5D8B2CF9-7D0B-421D-9889-B64956C4F340}" sibTransId="{13A2356A-FC53-4DF6-9366-514AB07A1F96}"/>
    <dgm:cxn modelId="{AB62A503-E536-46EF-8A7E-54AFBBC9E4C3}" type="presOf" srcId="{BBA09BF8-05AD-4EE3-928C-8E53AF34F32E}" destId="{D5B86C35-5AE7-46DD-B9EE-95CBCDCA3ABA}" srcOrd="0" destOrd="0" presId="urn:microsoft.com/office/officeart/2008/layout/VerticalCurvedList"/>
    <dgm:cxn modelId="{94DC2112-632B-4B0E-9C59-9AD180B32701}" srcId="{BBA09BF8-05AD-4EE3-928C-8E53AF34F32E}" destId="{084C2127-CE55-4640-9A7E-A23EF3C77604}" srcOrd="2" destOrd="0" parTransId="{BEA87854-3A7B-497D-942D-4184E90EE7BF}" sibTransId="{09CEF27C-2093-4BCF-9FB4-3667D5069DBF}"/>
    <dgm:cxn modelId="{27998F42-A2E0-4087-BF98-A93D5C742D27}" type="presOf" srcId="{3C20ADBB-A9FF-46BF-AA18-3DA3F745AFC3}" destId="{D5B86C35-5AE7-46DD-B9EE-95CBCDCA3ABA}" srcOrd="0" destOrd="4" presId="urn:microsoft.com/office/officeart/2008/layout/VerticalCurvedList"/>
    <dgm:cxn modelId="{89C3FC2C-0B20-4304-866E-3CD4A307E9ED}" type="presOf" srcId="{88EADFD3-28A3-4A27-9079-D30BDFD11603}" destId="{4C413FC4-6856-4720-A6F7-B91680DF3FDD}" srcOrd="0" destOrd="0" presId="urn:microsoft.com/office/officeart/2008/layout/VerticalCurvedList"/>
    <dgm:cxn modelId="{6091018C-893C-417B-890F-41B1680CD58F}" type="presParOf" srcId="{4C413FC4-6856-4720-A6F7-B91680DF3FDD}" destId="{6C07D3C8-790D-4C21-9F9F-AC434782D243}" srcOrd="0" destOrd="0" presId="urn:microsoft.com/office/officeart/2008/layout/VerticalCurvedList"/>
    <dgm:cxn modelId="{549A362E-459E-4B18-B07D-48C4F59AF837}" type="presParOf" srcId="{6C07D3C8-790D-4C21-9F9F-AC434782D243}" destId="{A39FCCE0-EAD4-46F0-8C35-7FA1737657A0}" srcOrd="0" destOrd="0" presId="urn:microsoft.com/office/officeart/2008/layout/VerticalCurvedList"/>
    <dgm:cxn modelId="{11937E24-BACB-4CDB-B244-EE92B485B818}" type="presParOf" srcId="{A39FCCE0-EAD4-46F0-8C35-7FA1737657A0}" destId="{8EFBDBBB-5D21-4FB2-87EA-D80EF8905B35}" srcOrd="0" destOrd="0" presId="urn:microsoft.com/office/officeart/2008/layout/VerticalCurvedList"/>
    <dgm:cxn modelId="{CE753BD1-F247-4FD5-B334-23E629EDD10E}" type="presParOf" srcId="{A39FCCE0-EAD4-46F0-8C35-7FA1737657A0}" destId="{223A0234-9D23-4EB0-9AEA-4D479FB8CA26}" srcOrd="1" destOrd="0" presId="urn:microsoft.com/office/officeart/2008/layout/VerticalCurvedList"/>
    <dgm:cxn modelId="{88F3E488-E5D6-444A-9172-FA45713E945A}" type="presParOf" srcId="{A39FCCE0-EAD4-46F0-8C35-7FA1737657A0}" destId="{8F9CF237-3144-49F9-AD66-FB6AEDF019C2}" srcOrd="2" destOrd="0" presId="urn:microsoft.com/office/officeart/2008/layout/VerticalCurvedList"/>
    <dgm:cxn modelId="{8B4F460A-7BAD-47E3-AAC1-9BBDDB516AC6}" type="presParOf" srcId="{A39FCCE0-EAD4-46F0-8C35-7FA1737657A0}" destId="{EDBCFD0C-7BC0-4937-B3DE-FED9755F480C}" srcOrd="3" destOrd="0" presId="urn:microsoft.com/office/officeart/2008/layout/VerticalCurvedList"/>
    <dgm:cxn modelId="{9DC68717-9638-47C3-A406-00FC294F702F}" type="presParOf" srcId="{6C07D3C8-790D-4C21-9F9F-AC434782D243}" destId="{D5B86C35-5AE7-46DD-B9EE-95CBCDCA3ABA}" srcOrd="1" destOrd="0" presId="urn:microsoft.com/office/officeart/2008/layout/VerticalCurvedList"/>
    <dgm:cxn modelId="{022F623A-2A5C-4BCE-A159-BC7BF166B652}" type="presParOf" srcId="{6C07D3C8-790D-4C21-9F9F-AC434782D243}" destId="{2104C4F7-FA37-4C43-BDEB-2A4ACAA1D2B2}" srcOrd="2" destOrd="0" presId="urn:microsoft.com/office/officeart/2008/layout/VerticalCurvedList"/>
    <dgm:cxn modelId="{6F310F49-CD49-4943-ABF0-A723059655E1}" type="presParOf" srcId="{2104C4F7-FA37-4C43-BDEB-2A4ACAA1D2B2}" destId="{B2F6AD55-29BA-4E36-9BB8-F9132CF115C8}"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8E7F0A96-009B-4990-8A8F-DC8BF3A31034}"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s-MX"/>
        </a:p>
      </dgm:t>
    </dgm:pt>
    <dgm:pt modelId="{68F0777B-E778-4AC0-8AD2-4F4231E2D98D}">
      <dgm:prSet custT="1"/>
      <dgm:spPr/>
      <dgm:t>
        <a:bodyPr/>
        <a:lstStyle/>
        <a:p>
          <a:pPr rtl="0"/>
          <a:endParaRPr lang="es-MX" sz="900" dirty="0"/>
        </a:p>
      </dgm:t>
    </dgm:pt>
    <dgm:pt modelId="{FED786DC-A126-47C9-807F-33C44A9047FE}" type="parTrans" cxnId="{CCFB9EB0-EF05-428E-97D7-37782979A69D}">
      <dgm:prSet/>
      <dgm:spPr/>
      <dgm:t>
        <a:bodyPr/>
        <a:lstStyle/>
        <a:p>
          <a:endParaRPr lang="es-MX"/>
        </a:p>
      </dgm:t>
    </dgm:pt>
    <dgm:pt modelId="{8852311E-2741-4371-9A80-7180BEA90CAB}" type="sibTrans" cxnId="{CCFB9EB0-EF05-428E-97D7-37782979A69D}">
      <dgm:prSet/>
      <dgm:spPr/>
      <dgm:t>
        <a:bodyPr/>
        <a:lstStyle/>
        <a:p>
          <a:endParaRPr lang="es-MX"/>
        </a:p>
      </dgm:t>
    </dgm:pt>
    <dgm:pt modelId="{2F906F61-FA4A-4B2F-807E-8A1EE6900D89}">
      <dgm:prSet custT="1"/>
      <dgm:spPr/>
      <dgm:t>
        <a:bodyPr/>
        <a:lstStyle/>
        <a:p>
          <a:pPr rtl="0"/>
          <a:r>
            <a:rPr lang="es-MX" sz="2400" dirty="0" smtClean="0">
              <a:solidFill>
                <a:schemeClr val="tx1"/>
              </a:solidFill>
            </a:rPr>
            <a:t>Creación y manejo de tablas dinámicas.</a:t>
          </a:r>
          <a:endParaRPr lang="es-MX" sz="2400" dirty="0">
            <a:solidFill>
              <a:schemeClr val="tx1"/>
            </a:solidFill>
          </a:endParaRPr>
        </a:p>
      </dgm:t>
    </dgm:pt>
    <dgm:pt modelId="{7B4CD63F-0901-475D-BF40-D59FB84885B4}" type="parTrans" cxnId="{C6EBADF5-DECA-4C76-A051-F793F0E735A8}">
      <dgm:prSet/>
      <dgm:spPr/>
      <dgm:t>
        <a:bodyPr/>
        <a:lstStyle/>
        <a:p>
          <a:endParaRPr lang="es-MX"/>
        </a:p>
      </dgm:t>
    </dgm:pt>
    <dgm:pt modelId="{51197107-AE88-483F-B189-137746395243}" type="sibTrans" cxnId="{C6EBADF5-DECA-4C76-A051-F793F0E735A8}">
      <dgm:prSet/>
      <dgm:spPr/>
      <dgm:t>
        <a:bodyPr/>
        <a:lstStyle/>
        <a:p>
          <a:endParaRPr lang="es-MX"/>
        </a:p>
      </dgm:t>
    </dgm:pt>
    <dgm:pt modelId="{C3718A64-CF98-47F6-8DFA-CC4D7C0E23C3}">
      <dgm:prSet custT="1"/>
      <dgm:spPr/>
      <dgm:t>
        <a:bodyPr/>
        <a:lstStyle/>
        <a:p>
          <a:pPr rtl="0"/>
          <a:r>
            <a:rPr lang="es-MX" sz="2400" dirty="0" smtClean="0">
              <a:solidFill>
                <a:schemeClr val="tx1"/>
              </a:solidFill>
            </a:rPr>
            <a:t>Creación de campos calculados.</a:t>
          </a:r>
          <a:endParaRPr lang="es-MX" sz="2400" dirty="0">
            <a:solidFill>
              <a:schemeClr val="tx1"/>
            </a:solidFill>
          </a:endParaRPr>
        </a:p>
      </dgm:t>
    </dgm:pt>
    <dgm:pt modelId="{0684DC0B-C928-4C10-B40B-4ADC722F63BE}" type="parTrans" cxnId="{6A2D0203-0526-4771-873E-0D75D326965F}">
      <dgm:prSet/>
      <dgm:spPr/>
      <dgm:t>
        <a:bodyPr/>
        <a:lstStyle/>
        <a:p>
          <a:endParaRPr lang="es-MX"/>
        </a:p>
      </dgm:t>
    </dgm:pt>
    <dgm:pt modelId="{21CBC50C-BC5F-48B0-A312-01664573BBBD}" type="sibTrans" cxnId="{6A2D0203-0526-4771-873E-0D75D326965F}">
      <dgm:prSet/>
      <dgm:spPr/>
      <dgm:t>
        <a:bodyPr/>
        <a:lstStyle/>
        <a:p>
          <a:endParaRPr lang="es-MX"/>
        </a:p>
      </dgm:t>
    </dgm:pt>
    <dgm:pt modelId="{BEDB8CEA-A0BF-4F18-A61E-5BB9AC202C28}">
      <dgm:prSet custT="1"/>
      <dgm:spPr/>
      <dgm:t>
        <a:bodyPr/>
        <a:lstStyle/>
        <a:p>
          <a:pPr rtl="0"/>
          <a:r>
            <a:rPr lang="es-MX" sz="2400" dirty="0" smtClean="0">
              <a:solidFill>
                <a:schemeClr val="tx1"/>
              </a:solidFill>
            </a:rPr>
            <a:t>Importación de datos.</a:t>
          </a:r>
          <a:endParaRPr lang="es-MX" sz="2400" dirty="0">
            <a:solidFill>
              <a:schemeClr val="tx1"/>
            </a:solidFill>
          </a:endParaRPr>
        </a:p>
      </dgm:t>
    </dgm:pt>
    <dgm:pt modelId="{1A2DD9EE-05CB-47CB-A7EF-76A706124858}" type="parTrans" cxnId="{509CFD59-AC6F-4137-B68C-DBAAD56E5CE0}">
      <dgm:prSet/>
      <dgm:spPr/>
      <dgm:t>
        <a:bodyPr/>
        <a:lstStyle/>
        <a:p>
          <a:endParaRPr lang="es-MX"/>
        </a:p>
      </dgm:t>
    </dgm:pt>
    <dgm:pt modelId="{469EF95C-F437-42E1-B840-A425EF0C89A4}" type="sibTrans" cxnId="{509CFD59-AC6F-4137-B68C-DBAAD56E5CE0}">
      <dgm:prSet/>
      <dgm:spPr/>
      <dgm:t>
        <a:bodyPr/>
        <a:lstStyle/>
        <a:p>
          <a:endParaRPr lang="es-MX"/>
        </a:p>
      </dgm:t>
    </dgm:pt>
    <dgm:pt modelId="{FA7C45E4-D77F-43BF-8CFD-A970A6AF1E0A}">
      <dgm:prSet custT="1"/>
      <dgm:spPr/>
      <dgm:t>
        <a:bodyPr/>
        <a:lstStyle/>
        <a:p>
          <a:pPr rtl="0"/>
          <a:r>
            <a:rPr lang="es-MX" sz="2400" dirty="0" smtClean="0">
              <a:solidFill>
                <a:schemeClr val="tx1"/>
              </a:solidFill>
            </a:rPr>
            <a:t>Gráficos dinámicos.</a:t>
          </a:r>
          <a:endParaRPr lang="es-MX" sz="2400" dirty="0">
            <a:solidFill>
              <a:schemeClr val="tx1"/>
            </a:solidFill>
          </a:endParaRPr>
        </a:p>
      </dgm:t>
    </dgm:pt>
    <dgm:pt modelId="{926CB3AD-D290-4FDE-B514-42F7AB4815A5}" type="parTrans" cxnId="{77E9A41A-F1D2-4139-B06B-373DCD815CCD}">
      <dgm:prSet/>
      <dgm:spPr/>
      <dgm:t>
        <a:bodyPr/>
        <a:lstStyle/>
        <a:p>
          <a:endParaRPr lang="es-MX"/>
        </a:p>
      </dgm:t>
    </dgm:pt>
    <dgm:pt modelId="{B3BA9032-9F87-49A0-8FD3-055E3FDD75CE}" type="sibTrans" cxnId="{77E9A41A-F1D2-4139-B06B-373DCD815CCD}">
      <dgm:prSet/>
      <dgm:spPr/>
      <dgm:t>
        <a:bodyPr/>
        <a:lstStyle/>
        <a:p>
          <a:endParaRPr lang="es-MX"/>
        </a:p>
      </dgm:t>
    </dgm:pt>
    <dgm:pt modelId="{CC28B7C6-1A2A-4DBA-9746-C585ACEE0E89}" type="pres">
      <dgm:prSet presAssocID="{8E7F0A96-009B-4990-8A8F-DC8BF3A31034}" presName="Name0" presStyleCnt="0">
        <dgm:presLayoutVars>
          <dgm:chMax val="7"/>
          <dgm:chPref val="7"/>
          <dgm:dir/>
        </dgm:presLayoutVars>
      </dgm:prSet>
      <dgm:spPr/>
      <dgm:t>
        <a:bodyPr/>
        <a:lstStyle/>
        <a:p>
          <a:endParaRPr lang="es-MX"/>
        </a:p>
      </dgm:t>
    </dgm:pt>
    <dgm:pt modelId="{7FFE448E-F9CF-428F-A987-A57E4C0D7B44}" type="pres">
      <dgm:prSet presAssocID="{8E7F0A96-009B-4990-8A8F-DC8BF3A31034}" presName="Name1" presStyleCnt="0"/>
      <dgm:spPr/>
    </dgm:pt>
    <dgm:pt modelId="{9CB5082C-5896-4762-A4C3-277E597789EC}" type="pres">
      <dgm:prSet presAssocID="{8E7F0A96-009B-4990-8A8F-DC8BF3A31034}" presName="cycle" presStyleCnt="0"/>
      <dgm:spPr/>
    </dgm:pt>
    <dgm:pt modelId="{A571E010-7444-49D1-A012-5EC28C756D3D}" type="pres">
      <dgm:prSet presAssocID="{8E7F0A96-009B-4990-8A8F-DC8BF3A31034}" presName="srcNode" presStyleLbl="node1" presStyleIdx="0" presStyleCnt="1"/>
      <dgm:spPr/>
    </dgm:pt>
    <dgm:pt modelId="{65035B0E-A14E-4398-AC85-8C215D848215}" type="pres">
      <dgm:prSet presAssocID="{8E7F0A96-009B-4990-8A8F-DC8BF3A31034}" presName="conn" presStyleLbl="parChTrans1D2" presStyleIdx="0" presStyleCnt="1"/>
      <dgm:spPr/>
      <dgm:t>
        <a:bodyPr/>
        <a:lstStyle/>
        <a:p>
          <a:endParaRPr lang="es-MX"/>
        </a:p>
      </dgm:t>
    </dgm:pt>
    <dgm:pt modelId="{B19A8428-7053-46BB-927C-C90F731C13F7}" type="pres">
      <dgm:prSet presAssocID="{8E7F0A96-009B-4990-8A8F-DC8BF3A31034}" presName="extraNode" presStyleLbl="node1" presStyleIdx="0" presStyleCnt="1"/>
      <dgm:spPr/>
    </dgm:pt>
    <dgm:pt modelId="{FCB1B11B-F38C-4D2C-A568-682A2E058235}" type="pres">
      <dgm:prSet presAssocID="{8E7F0A96-009B-4990-8A8F-DC8BF3A31034}" presName="dstNode" presStyleLbl="node1" presStyleIdx="0" presStyleCnt="1"/>
      <dgm:spPr/>
    </dgm:pt>
    <dgm:pt modelId="{5502943A-DB21-4F53-8CA7-E240C9BADF90}" type="pres">
      <dgm:prSet presAssocID="{68F0777B-E778-4AC0-8AD2-4F4231E2D98D}" presName="text_1" presStyleLbl="node1" presStyleIdx="0" presStyleCnt="1" custScaleX="100095" custScaleY="132482">
        <dgm:presLayoutVars>
          <dgm:bulletEnabled val="1"/>
        </dgm:presLayoutVars>
      </dgm:prSet>
      <dgm:spPr/>
      <dgm:t>
        <a:bodyPr/>
        <a:lstStyle/>
        <a:p>
          <a:endParaRPr lang="es-MX"/>
        </a:p>
      </dgm:t>
    </dgm:pt>
    <dgm:pt modelId="{33353F48-43A1-4FEE-B8C9-E2FFD38ECD7B}" type="pres">
      <dgm:prSet presAssocID="{68F0777B-E778-4AC0-8AD2-4F4231E2D98D}" presName="accent_1" presStyleCnt="0"/>
      <dgm:spPr/>
    </dgm:pt>
    <dgm:pt modelId="{6B64AD43-8436-42F0-AAD2-B2C22DFD7AA5}" type="pres">
      <dgm:prSet presAssocID="{68F0777B-E778-4AC0-8AD2-4F4231E2D98D}" presName="accentRepeatNode" presStyleLbl="solidFgAcc1" presStyleIdx="0" presStyleCnt="1"/>
      <dgm:spPr/>
    </dgm:pt>
  </dgm:ptLst>
  <dgm:cxnLst>
    <dgm:cxn modelId="{AE0CCCA3-BFD7-4E35-B63D-DECFDFFBE861}" type="presOf" srcId="{8E7F0A96-009B-4990-8A8F-DC8BF3A31034}" destId="{CC28B7C6-1A2A-4DBA-9746-C585ACEE0E89}" srcOrd="0" destOrd="0" presId="urn:microsoft.com/office/officeart/2008/layout/VerticalCurvedList"/>
    <dgm:cxn modelId="{697FBC43-23E2-487A-8A5A-6714D1AE5BC7}" type="presOf" srcId="{2F906F61-FA4A-4B2F-807E-8A1EE6900D89}" destId="{5502943A-DB21-4F53-8CA7-E240C9BADF90}" srcOrd="0" destOrd="1" presId="urn:microsoft.com/office/officeart/2008/layout/VerticalCurvedList"/>
    <dgm:cxn modelId="{CCFB9EB0-EF05-428E-97D7-37782979A69D}" srcId="{8E7F0A96-009B-4990-8A8F-DC8BF3A31034}" destId="{68F0777B-E778-4AC0-8AD2-4F4231E2D98D}" srcOrd="0" destOrd="0" parTransId="{FED786DC-A126-47C9-807F-33C44A9047FE}" sibTransId="{8852311E-2741-4371-9A80-7180BEA90CAB}"/>
    <dgm:cxn modelId="{6C4EAF08-7217-4306-A8AB-9D2857C3C4F7}" type="presOf" srcId="{51197107-AE88-483F-B189-137746395243}" destId="{65035B0E-A14E-4398-AC85-8C215D848215}" srcOrd="0" destOrd="0" presId="urn:microsoft.com/office/officeart/2008/layout/VerticalCurvedList"/>
    <dgm:cxn modelId="{6A2D0203-0526-4771-873E-0D75D326965F}" srcId="{68F0777B-E778-4AC0-8AD2-4F4231E2D98D}" destId="{C3718A64-CF98-47F6-8DFA-CC4D7C0E23C3}" srcOrd="1" destOrd="0" parTransId="{0684DC0B-C928-4C10-B40B-4ADC722F63BE}" sibTransId="{21CBC50C-BC5F-48B0-A312-01664573BBBD}"/>
    <dgm:cxn modelId="{77E9A41A-F1D2-4139-B06B-373DCD815CCD}" srcId="{68F0777B-E778-4AC0-8AD2-4F4231E2D98D}" destId="{FA7C45E4-D77F-43BF-8CFD-A970A6AF1E0A}" srcOrd="3" destOrd="0" parTransId="{926CB3AD-D290-4FDE-B514-42F7AB4815A5}" sibTransId="{B3BA9032-9F87-49A0-8FD3-055E3FDD75CE}"/>
    <dgm:cxn modelId="{DC7AEC06-C0B0-4BBD-B675-D58B3E015247}" type="presOf" srcId="{BEDB8CEA-A0BF-4F18-A61E-5BB9AC202C28}" destId="{5502943A-DB21-4F53-8CA7-E240C9BADF90}" srcOrd="0" destOrd="3" presId="urn:microsoft.com/office/officeart/2008/layout/VerticalCurvedList"/>
    <dgm:cxn modelId="{F8E60CFD-8A0B-4392-A2FA-C85F0C29F253}" type="presOf" srcId="{68F0777B-E778-4AC0-8AD2-4F4231E2D98D}" destId="{5502943A-DB21-4F53-8CA7-E240C9BADF90}" srcOrd="0" destOrd="0" presId="urn:microsoft.com/office/officeart/2008/layout/VerticalCurvedList"/>
    <dgm:cxn modelId="{C6EBADF5-DECA-4C76-A051-F793F0E735A8}" srcId="{68F0777B-E778-4AC0-8AD2-4F4231E2D98D}" destId="{2F906F61-FA4A-4B2F-807E-8A1EE6900D89}" srcOrd="0" destOrd="0" parTransId="{7B4CD63F-0901-475D-BF40-D59FB84885B4}" sibTransId="{51197107-AE88-483F-B189-137746395243}"/>
    <dgm:cxn modelId="{6D635826-3861-41C8-A345-4F3365FF5B89}" type="presOf" srcId="{C3718A64-CF98-47F6-8DFA-CC4D7C0E23C3}" destId="{5502943A-DB21-4F53-8CA7-E240C9BADF90}" srcOrd="0" destOrd="2" presId="urn:microsoft.com/office/officeart/2008/layout/VerticalCurvedList"/>
    <dgm:cxn modelId="{5EDC712F-9F98-4C09-88AD-E831ADC9EF27}" type="presOf" srcId="{FA7C45E4-D77F-43BF-8CFD-A970A6AF1E0A}" destId="{5502943A-DB21-4F53-8CA7-E240C9BADF90}" srcOrd="0" destOrd="4" presId="urn:microsoft.com/office/officeart/2008/layout/VerticalCurvedList"/>
    <dgm:cxn modelId="{509CFD59-AC6F-4137-B68C-DBAAD56E5CE0}" srcId="{68F0777B-E778-4AC0-8AD2-4F4231E2D98D}" destId="{BEDB8CEA-A0BF-4F18-A61E-5BB9AC202C28}" srcOrd="2" destOrd="0" parTransId="{1A2DD9EE-05CB-47CB-A7EF-76A706124858}" sibTransId="{469EF95C-F437-42E1-B840-A425EF0C89A4}"/>
    <dgm:cxn modelId="{066ECEE6-684C-4524-9539-F2098ADF10AA}" type="presParOf" srcId="{CC28B7C6-1A2A-4DBA-9746-C585ACEE0E89}" destId="{7FFE448E-F9CF-428F-A987-A57E4C0D7B44}" srcOrd="0" destOrd="0" presId="urn:microsoft.com/office/officeart/2008/layout/VerticalCurvedList"/>
    <dgm:cxn modelId="{C4290A6D-CF2E-4CCC-BCAC-76065B508F18}" type="presParOf" srcId="{7FFE448E-F9CF-428F-A987-A57E4C0D7B44}" destId="{9CB5082C-5896-4762-A4C3-277E597789EC}" srcOrd="0" destOrd="0" presId="urn:microsoft.com/office/officeart/2008/layout/VerticalCurvedList"/>
    <dgm:cxn modelId="{1B911DB2-69EA-49A7-8A0E-4F25A177B3A8}" type="presParOf" srcId="{9CB5082C-5896-4762-A4C3-277E597789EC}" destId="{A571E010-7444-49D1-A012-5EC28C756D3D}" srcOrd="0" destOrd="0" presId="urn:microsoft.com/office/officeart/2008/layout/VerticalCurvedList"/>
    <dgm:cxn modelId="{C28B2E6E-048B-400E-8363-9F9867C6A36B}" type="presParOf" srcId="{9CB5082C-5896-4762-A4C3-277E597789EC}" destId="{65035B0E-A14E-4398-AC85-8C215D848215}" srcOrd="1" destOrd="0" presId="urn:microsoft.com/office/officeart/2008/layout/VerticalCurvedList"/>
    <dgm:cxn modelId="{D93C331C-AE7A-4813-A54E-C123299F57B1}" type="presParOf" srcId="{9CB5082C-5896-4762-A4C3-277E597789EC}" destId="{B19A8428-7053-46BB-927C-C90F731C13F7}" srcOrd="2" destOrd="0" presId="urn:microsoft.com/office/officeart/2008/layout/VerticalCurvedList"/>
    <dgm:cxn modelId="{E2AFF45C-BA8C-4CD1-A40B-E9BFE2307A77}" type="presParOf" srcId="{9CB5082C-5896-4762-A4C3-277E597789EC}" destId="{FCB1B11B-F38C-4D2C-A568-682A2E058235}" srcOrd="3" destOrd="0" presId="urn:microsoft.com/office/officeart/2008/layout/VerticalCurvedList"/>
    <dgm:cxn modelId="{46251683-D8E1-4750-A034-34CF01814288}" type="presParOf" srcId="{7FFE448E-F9CF-428F-A987-A57E4C0D7B44}" destId="{5502943A-DB21-4F53-8CA7-E240C9BADF90}" srcOrd="1" destOrd="0" presId="urn:microsoft.com/office/officeart/2008/layout/VerticalCurvedList"/>
    <dgm:cxn modelId="{8B31C397-5002-4E59-9A7E-ED566D505518}" type="presParOf" srcId="{7FFE448E-F9CF-428F-A987-A57E4C0D7B44}" destId="{33353F48-43A1-4FEE-B8C9-E2FFD38ECD7B}" srcOrd="2" destOrd="0" presId="urn:microsoft.com/office/officeart/2008/layout/VerticalCurvedList"/>
    <dgm:cxn modelId="{BEF4ACD2-D725-4C15-B8A6-89703A29A5CD}" type="presParOf" srcId="{33353F48-43A1-4FEE-B8C9-E2FFD38ECD7B}" destId="{6B64AD43-8436-42F0-AAD2-B2C22DFD7AA5}"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E3727F6-ADA5-4A4F-94A8-ECDFDE667BB9}"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s-MX"/>
        </a:p>
      </dgm:t>
    </dgm:pt>
    <dgm:pt modelId="{AB71BBB2-4F42-4010-A468-B1A0657D9D40}">
      <dgm:prSet custT="1"/>
      <dgm:spPr/>
      <dgm:t>
        <a:bodyPr/>
        <a:lstStyle/>
        <a:p>
          <a:pPr rtl="0"/>
          <a:endParaRPr lang="es-MX" sz="1400" dirty="0"/>
        </a:p>
      </dgm:t>
    </dgm:pt>
    <dgm:pt modelId="{64C1B1C3-F8D7-4F1F-BDAC-F7A68B112CFC}" type="parTrans" cxnId="{ED404ADF-A060-4F7E-953D-8F9B12534962}">
      <dgm:prSet/>
      <dgm:spPr/>
      <dgm:t>
        <a:bodyPr/>
        <a:lstStyle/>
        <a:p>
          <a:endParaRPr lang="es-MX"/>
        </a:p>
      </dgm:t>
    </dgm:pt>
    <dgm:pt modelId="{1537A723-CDFF-4AFE-A300-514E72F60946}" type="sibTrans" cxnId="{ED404ADF-A060-4F7E-953D-8F9B12534962}">
      <dgm:prSet/>
      <dgm:spPr/>
      <dgm:t>
        <a:bodyPr/>
        <a:lstStyle/>
        <a:p>
          <a:endParaRPr lang="es-MX"/>
        </a:p>
      </dgm:t>
    </dgm:pt>
    <dgm:pt modelId="{38D3C04C-57E8-490E-A987-66A7DF1BC3B5}">
      <dgm:prSet custT="1"/>
      <dgm:spPr/>
      <dgm:t>
        <a:bodyPr/>
        <a:lstStyle/>
        <a:p>
          <a:pPr rtl="0"/>
          <a:r>
            <a:rPr lang="es-MX" sz="2800" i="1" dirty="0" smtClean="0">
              <a:solidFill>
                <a:schemeClr val="tx1"/>
              </a:solidFill>
            </a:rPr>
            <a:t>El concepto de hoja de cálculo.</a:t>
          </a:r>
          <a:endParaRPr lang="es-MX" sz="2800" i="1" dirty="0">
            <a:solidFill>
              <a:schemeClr val="tx1"/>
            </a:solidFill>
          </a:endParaRPr>
        </a:p>
      </dgm:t>
    </dgm:pt>
    <dgm:pt modelId="{9FA4467D-EA49-42C7-ADCC-635ECF925840}" type="parTrans" cxnId="{580B1A83-62F7-4A4B-A239-119B52CB6FD0}">
      <dgm:prSet/>
      <dgm:spPr/>
      <dgm:t>
        <a:bodyPr/>
        <a:lstStyle/>
        <a:p>
          <a:endParaRPr lang="es-MX"/>
        </a:p>
      </dgm:t>
    </dgm:pt>
    <dgm:pt modelId="{13DBBB3B-AE8D-4FF1-9793-66A51D94A8C5}" type="sibTrans" cxnId="{580B1A83-62F7-4A4B-A239-119B52CB6FD0}">
      <dgm:prSet/>
      <dgm:spPr/>
      <dgm:t>
        <a:bodyPr/>
        <a:lstStyle/>
        <a:p>
          <a:endParaRPr lang="es-MX"/>
        </a:p>
      </dgm:t>
    </dgm:pt>
    <dgm:pt modelId="{C09D4077-8BAD-4805-8CE3-7A9AA1CE4D6C}">
      <dgm:prSet custT="1"/>
      <dgm:spPr/>
      <dgm:t>
        <a:bodyPr/>
        <a:lstStyle/>
        <a:p>
          <a:pPr rtl="0"/>
          <a:r>
            <a:rPr lang="es-MX" sz="3200" i="1" dirty="0" smtClean="0">
              <a:solidFill>
                <a:schemeClr val="tx1"/>
              </a:solidFill>
            </a:rPr>
            <a:t>Introducción</a:t>
          </a:r>
          <a:r>
            <a:rPr lang="es-MX" sz="2800" i="1" dirty="0" smtClean="0">
              <a:solidFill>
                <a:schemeClr val="tx1"/>
              </a:solidFill>
            </a:rPr>
            <a:t> de datos.</a:t>
          </a:r>
          <a:endParaRPr lang="es-MX" sz="2800" i="1" dirty="0">
            <a:solidFill>
              <a:schemeClr val="tx1"/>
            </a:solidFill>
          </a:endParaRPr>
        </a:p>
      </dgm:t>
    </dgm:pt>
    <dgm:pt modelId="{9EB22B64-8ADE-46E1-B577-D8C9EFB6BED3}" type="parTrans" cxnId="{5FCC9E7B-BF94-4314-A53B-1A76483EBDD8}">
      <dgm:prSet/>
      <dgm:spPr/>
      <dgm:t>
        <a:bodyPr/>
        <a:lstStyle/>
        <a:p>
          <a:endParaRPr lang="es-MX"/>
        </a:p>
      </dgm:t>
    </dgm:pt>
    <dgm:pt modelId="{FAE607F6-0A5B-424C-BC04-C0BA61F99464}" type="sibTrans" cxnId="{5FCC9E7B-BF94-4314-A53B-1A76483EBDD8}">
      <dgm:prSet/>
      <dgm:spPr/>
      <dgm:t>
        <a:bodyPr/>
        <a:lstStyle/>
        <a:p>
          <a:endParaRPr lang="es-MX"/>
        </a:p>
      </dgm:t>
    </dgm:pt>
    <dgm:pt modelId="{CD9CCCF6-2D7A-4D8A-B829-BBD4F3C748E0}">
      <dgm:prSet custT="1"/>
      <dgm:spPr/>
      <dgm:t>
        <a:bodyPr/>
        <a:lstStyle/>
        <a:p>
          <a:pPr rtl="0"/>
          <a:r>
            <a:rPr lang="es-MX" sz="2800" i="1" dirty="0" smtClean="0">
              <a:solidFill>
                <a:schemeClr val="tx1"/>
              </a:solidFill>
            </a:rPr>
            <a:t>La ventana de Microsoft Excel.</a:t>
          </a:r>
          <a:endParaRPr lang="es-MX" sz="2800" i="1" dirty="0">
            <a:solidFill>
              <a:schemeClr val="tx1"/>
            </a:solidFill>
          </a:endParaRPr>
        </a:p>
      </dgm:t>
    </dgm:pt>
    <dgm:pt modelId="{4632DE77-D718-4A7C-9DF6-3D64FE0164F8}" type="sibTrans" cxnId="{24E780F3-89FE-46FA-82CF-B4E894388C4D}">
      <dgm:prSet/>
      <dgm:spPr/>
      <dgm:t>
        <a:bodyPr/>
        <a:lstStyle/>
        <a:p>
          <a:endParaRPr lang="es-MX"/>
        </a:p>
      </dgm:t>
    </dgm:pt>
    <dgm:pt modelId="{61F0186C-5CD5-4874-81BC-C5A6D551E09B}" type="parTrans" cxnId="{24E780F3-89FE-46FA-82CF-B4E894388C4D}">
      <dgm:prSet/>
      <dgm:spPr/>
      <dgm:t>
        <a:bodyPr/>
        <a:lstStyle/>
        <a:p>
          <a:endParaRPr lang="es-MX"/>
        </a:p>
      </dgm:t>
    </dgm:pt>
    <dgm:pt modelId="{9968ECC2-A4F3-4A84-BBA3-EC59FB3E7A03}" type="pres">
      <dgm:prSet presAssocID="{6E3727F6-ADA5-4A4F-94A8-ECDFDE667BB9}" presName="Name0" presStyleCnt="0">
        <dgm:presLayoutVars>
          <dgm:chMax val="7"/>
          <dgm:chPref val="7"/>
          <dgm:dir/>
        </dgm:presLayoutVars>
      </dgm:prSet>
      <dgm:spPr/>
      <dgm:t>
        <a:bodyPr/>
        <a:lstStyle/>
        <a:p>
          <a:endParaRPr lang="es-MX"/>
        </a:p>
      </dgm:t>
    </dgm:pt>
    <dgm:pt modelId="{60065F15-04C3-470A-B71B-4759F0801423}" type="pres">
      <dgm:prSet presAssocID="{6E3727F6-ADA5-4A4F-94A8-ECDFDE667BB9}" presName="Name1" presStyleCnt="0"/>
      <dgm:spPr/>
    </dgm:pt>
    <dgm:pt modelId="{6FDBCD7C-15C1-45C8-9809-C7657613B7F1}" type="pres">
      <dgm:prSet presAssocID="{6E3727F6-ADA5-4A4F-94A8-ECDFDE667BB9}" presName="cycle" presStyleCnt="0"/>
      <dgm:spPr/>
    </dgm:pt>
    <dgm:pt modelId="{98635F46-9A4A-4261-87CD-61B0AA8A0905}" type="pres">
      <dgm:prSet presAssocID="{6E3727F6-ADA5-4A4F-94A8-ECDFDE667BB9}" presName="srcNode" presStyleLbl="node1" presStyleIdx="0" presStyleCnt="1"/>
      <dgm:spPr/>
    </dgm:pt>
    <dgm:pt modelId="{E1C8C27D-5EB2-4E9F-A595-F0785105E5DD}" type="pres">
      <dgm:prSet presAssocID="{6E3727F6-ADA5-4A4F-94A8-ECDFDE667BB9}" presName="conn" presStyleLbl="parChTrans1D2" presStyleIdx="0" presStyleCnt="1"/>
      <dgm:spPr/>
      <dgm:t>
        <a:bodyPr/>
        <a:lstStyle/>
        <a:p>
          <a:endParaRPr lang="es-MX"/>
        </a:p>
      </dgm:t>
    </dgm:pt>
    <dgm:pt modelId="{BFA78DC9-4D6E-412D-9E4C-521AC23D4CAA}" type="pres">
      <dgm:prSet presAssocID="{6E3727F6-ADA5-4A4F-94A8-ECDFDE667BB9}" presName="extraNode" presStyleLbl="node1" presStyleIdx="0" presStyleCnt="1"/>
      <dgm:spPr/>
    </dgm:pt>
    <dgm:pt modelId="{0BBFC63B-5DCD-4298-9B3B-D47A2C31F9D0}" type="pres">
      <dgm:prSet presAssocID="{6E3727F6-ADA5-4A4F-94A8-ECDFDE667BB9}" presName="dstNode" presStyleLbl="node1" presStyleIdx="0" presStyleCnt="1"/>
      <dgm:spPr/>
    </dgm:pt>
    <dgm:pt modelId="{3054F3A4-CF6B-49E3-A048-9D9FD2D01EC3}" type="pres">
      <dgm:prSet presAssocID="{AB71BBB2-4F42-4010-A468-B1A0657D9D40}" presName="text_1" presStyleLbl="node1" presStyleIdx="0" presStyleCnt="1">
        <dgm:presLayoutVars>
          <dgm:bulletEnabled val="1"/>
        </dgm:presLayoutVars>
      </dgm:prSet>
      <dgm:spPr/>
      <dgm:t>
        <a:bodyPr/>
        <a:lstStyle/>
        <a:p>
          <a:endParaRPr lang="es-MX"/>
        </a:p>
      </dgm:t>
    </dgm:pt>
    <dgm:pt modelId="{CBC6BFE4-96A6-42C1-B695-8339AB995890}" type="pres">
      <dgm:prSet presAssocID="{AB71BBB2-4F42-4010-A468-B1A0657D9D40}" presName="accent_1" presStyleCnt="0"/>
      <dgm:spPr/>
    </dgm:pt>
    <dgm:pt modelId="{10285751-8690-432C-A9D4-6F3D3D2A41B6}" type="pres">
      <dgm:prSet presAssocID="{AB71BBB2-4F42-4010-A468-B1A0657D9D40}" presName="accentRepeatNode" presStyleLbl="solidFgAcc1" presStyleIdx="0" presStyleCnt="1"/>
      <dgm:spPr/>
    </dgm:pt>
  </dgm:ptLst>
  <dgm:cxnLst>
    <dgm:cxn modelId="{E1160762-F8D5-491C-931E-CE4A98BD33E4}" type="presOf" srcId="{38D3C04C-57E8-490E-A987-66A7DF1BC3B5}" destId="{3054F3A4-CF6B-49E3-A048-9D9FD2D01EC3}" srcOrd="0" destOrd="2" presId="urn:microsoft.com/office/officeart/2008/layout/VerticalCurvedList"/>
    <dgm:cxn modelId="{1FB59664-C218-49C5-ADD1-7A07DA036646}" type="presOf" srcId="{4632DE77-D718-4A7C-9DF6-3D64FE0164F8}" destId="{E1C8C27D-5EB2-4E9F-A595-F0785105E5DD}" srcOrd="0" destOrd="0" presId="urn:microsoft.com/office/officeart/2008/layout/VerticalCurvedList"/>
    <dgm:cxn modelId="{580B1A83-62F7-4A4B-A239-119B52CB6FD0}" srcId="{AB71BBB2-4F42-4010-A468-B1A0657D9D40}" destId="{38D3C04C-57E8-490E-A987-66A7DF1BC3B5}" srcOrd="1" destOrd="0" parTransId="{9FA4467D-EA49-42C7-ADCC-635ECF925840}" sibTransId="{13DBBB3B-AE8D-4FF1-9793-66A51D94A8C5}"/>
    <dgm:cxn modelId="{24E780F3-89FE-46FA-82CF-B4E894388C4D}" srcId="{AB71BBB2-4F42-4010-A468-B1A0657D9D40}" destId="{CD9CCCF6-2D7A-4D8A-B829-BBD4F3C748E0}" srcOrd="0" destOrd="0" parTransId="{61F0186C-5CD5-4874-81BC-C5A6D551E09B}" sibTransId="{4632DE77-D718-4A7C-9DF6-3D64FE0164F8}"/>
    <dgm:cxn modelId="{D98A7C52-EC9A-41D4-ABD6-C2E36B10BAF8}" type="presOf" srcId="{6E3727F6-ADA5-4A4F-94A8-ECDFDE667BB9}" destId="{9968ECC2-A4F3-4A84-BBA3-EC59FB3E7A03}" srcOrd="0" destOrd="0" presId="urn:microsoft.com/office/officeart/2008/layout/VerticalCurvedList"/>
    <dgm:cxn modelId="{ED404ADF-A060-4F7E-953D-8F9B12534962}" srcId="{6E3727F6-ADA5-4A4F-94A8-ECDFDE667BB9}" destId="{AB71BBB2-4F42-4010-A468-B1A0657D9D40}" srcOrd="0" destOrd="0" parTransId="{64C1B1C3-F8D7-4F1F-BDAC-F7A68B112CFC}" sibTransId="{1537A723-CDFF-4AFE-A300-514E72F60946}"/>
    <dgm:cxn modelId="{76CB3992-095E-41AC-A277-EA86473D96C0}" type="presOf" srcId="{C09D4077-8BAD-4805-8CE3-7A9AA1CE4D6C}" destId="{3054F3A4-CF6B-49E3-A048-9D9FD2D01EC3}" srcOrd="0" destOrd="3" presId="urn:microsoft.com/office/officeart/2008/layout/VerticalCurvedList"/>
    <dgm:cxn modelId="{5DA8E051-1CBC-48E8-B1D3-15E8BE8C37E0}" type="presOf" srcId="{CD9CCCF6-2D7A-4D8A-B829-BBD4F3C748E0}" destId="{3054F3A4-CF6B-49E3-A048-9D9FD2D01EC3}" srcOrd="0" destOrd="1" presId="urn:microsoft.com/office/officeart/2008/layout/VerticalCurvedList"/>
    <dgm:cxn modelId="{5FCC9E7B-BF94-4314-A53B-1A76483EBDD8}" srcId="{AB71BBB2-4F42-4010-A468-B1A0657D9D40}" destId="{C09D4077-8BAD-4805-8CE3-7A9AA1CE4D6C}" srcOrd="2" destOrd="0" parTransId="{9EB22B64-8ADE-46E1-B577-D8C9EFB6BED3}" sibTransId="{FAE607F6-0A5B-424C-BC04-C0BA61F99464}"/>
    <dgm:cxn modelId="{C3766903-AF16-4547-A40F-B00937AC0A32}" type="presOf" srcId="{AB71BBB2-4F42-4010-A468-B1A0657D9D40}" destId="{3054F3A4-CF6B-49E3-A048-9D9FD2D01EC3}" srcOrd="0" destOrd="0" presId="urn:microsoft.com/office/officeart/2008/layout/VerticalCurvedList"/>
    <dgm:cxn modelId="{6F3BC620-4A3D-40DF-8021-C7849BB5535A}" type="presParOf" srcId="{9968ECC2-A4F3-4A84-BBA3-EC59FB3E7A03}" destId="{60065F15-04C3-470A-B71B-4759F0801423}" srcOrd="0" destOrd="0" presId="urn:microsoft.com/office/officeart/2008/layout/VerticalCurvedList"/>
    <dgm:cxn modelId="{000BDA9C-7528-4491-9EA5-BA71F13FFDDE}" type="presParOf" srcId="{60065F15-04C3-470A-B71B-4759F0801423}" destId="{6FDBCD7C-15C1-45C8-9809-C7657613B7F1}" srcOrd="0" destOrd="0" presId="urn:microsoft.com/office/officeart/2008/layout/VerticalCurvedList"/>
    <dgm:cxn modelId="{AB3D15EC-DAAE-4410-89AB-A017D6FFEA78}" type="presParOf" srcId="{6FDBCD7C-15C1-45C8-9809-C7657613B7F1}" destId="{98635F46-9A4A-4261-87CD-61B0AA8A0905}" srcOrd="0" destOrd="0" presId="urn:microsoft.com/office/officeart/2008/layout/VerticalCurvedList"/>
    <dgm:cxn modelId="{DD1FE59C-D46E-4775-BEBF-46502CB2A8DB}" type="presParOf" srcId="{6FDBCD7C-15C1-45C8-9809-C7657613B7F1}" destId="{E1C8C27D-5EB2-4E9F-A595-F0785105E5DD}" srcOrd="1" destOrd="0" presId="urn:microsoft.com/office/officeart/2008/layout/VerticalCurvedList"/>
    <dgm:cxn modelId="{EF291608-E645-4A46-8487-6524BF74276D}" type="presParOf" srcId="{6FDBCD7C-15C1-45C8-9809-C7657613B7F1}" destId="{BFA78DC9-4D6E-412D-9E4C-521AC23D4CAA}" srcOrd="2" destOrd="0" presId="urn:microsoft.com/office/officeart/2008/layout/VerticalCurvedList"/>
    <dgm:cxn modelId="{E5BB3A0D-A373-46B8-85F8-65DA7D47B288}" type="presParOf" srcId="{6FDBCD7C-15C1-45C8-9809-C7657613B7F1}" destId="{0BBFC63B-5DCD-4298-9B3B-D47A2C31F9D0}" srcOrd="3" destOrd="0" presId="urn:microsoft.com/office/officeart/2008/layout/VerticalCurvedList"/>
    <dgm:cxn modelId="{0E77BFC6-3654-40C9-81F2-A655FD369F48}" type="presParOf" srcId="{60065F15-04C3-470A-B71B-4759F0801423}" destId="{3054F3A4-CF6B-49E3-A048-9D9FD2D01EC3}" srcOrd="1" destOrd="0" presId="urn:microsoft.com/office/officeart/2008/layout/VerticalCurvedList"/>
    <dgm:cxn modelId="{5C53B6FA-68E3-42BC-BEB5-77023725AD9A}" type="presParOf" srcId="{60065F15-04C3-470A-B71B-4759F0801423}" destId="{CBC6BFE4-96A6-42C1-B695-8339AB995890}" srcOrd="2" destOrd="0" presId="urn:microsoft.com/office/officeart/2008/layout/VerticalCurvedList"/>
    <dgm:cxn modelId="{C8259258-F25B-46F3-86B5-8D190C170E15}" type="presParOf" srcId="{CBC6BFE4-96A6-42C1-B695-8339AB995890}" destId="{10285751-8690-432C-A9D4-6F3D3D2A41B6}"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56C112F-302B-485A-9B7F-457F75610845}"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s-MX"/>
        </a:p>
      </dgm:t>
    </dgm:pt>
    <dgm:pt modelId="{3650B4A2-D919-48BD-88AD-F8B818179FD3}">
      <dgm:prSet custT="1"/>
      <dgm:spPr/>
      <dgm:t>
        <a:bodyPr/>
        <a:lstStyle/>
        <a:p>
          <a:pPr rtl="0"/>
          <a:endParaRPr lang="es-MX" sz="800" dirty="0"/>
        </a:p>
      </dgm:t>
    </dgm:pt>
    <dgm:pt modelId="{ACD3C2B2-F8AC-4D71-A242-9957EB36B798}" type="parTrans" cxnId="{A9A1B24B-D514-41E8-B8C4-D7D64496B92B}">
      <dgm:prSet/>
      <dgm:spPr/>
      <dgm:t>
        <a:bodyPr/>
        <a:lstStyle/>
        <a:p>
          <a:endParaRPr lang="es-MX"/>
        </a:p>
      </dgm:t>
    </dgm:pt>
    <dgm:pt modelId="{FC01382F-23EC-49FF-B310-3605E2025E00}" type="sibTrans" cxnId="{A9A1B24B-D514-41E8-B8C4-D7D64496B92B}">
      <dgm:prSet/>
      <dgm:spPr/>
      <dgm:t>
        <a:bodyPr/>
        <a:lstStyle/>
        <a:p>
          <a:endParaRPr lang="es-MX"/>
        </a:p>
      </dgm:t>
    </dgm:pt>
    <dgm:pt modelId="{55C5FCEE-09A1-4090-9E6A-26C280E1B853}">
      <dgm:prSet custT="1"/>
      <dgm:spPr/>
      <dgm:t>
        <a:bodyPr/>
        <a:lstStyle/>
        <a:p>
          <a:pPr rtl="0"/>
          <a:r>
            <a:rPr lang="es-MX" sz="2400" i="1" dirty="0" smtClean="0">
              <a:solidFill>
                <a:schemeClr val="tx1"/>
              </a:solidFill>
            </a:rPr>
            <a:t>Cerrar y crear nuevos libros de trabajo.</a:t>
          </a:r>
          <a:endParaRPr lang="es-MX" sz="2400" i="1" dirty="0">
            <a:solidFill>
              <a:schemeClr val="tx1"/>
            </a:solidFill>
          </a:endParaRPr>
        </a:p>
      </dgm:t>
    </dgm:pt>
    <dgm:pt modelId="{79AFAE68-9D1D-4FDD-BBE5-7582513DC52F}" type="parTrans" cxnId="{3F294D8C-D4EE-48E4-BF96-5D335A4B9C29}">
      <dgm:prSet/>
      <dgm:spPr/>
      <dgm:t>
        <a:bodyPr/>
        <a:lstStyle/>
        <a:p>
          <a:endParaRPr lang="es-MX"/>
        </a:p>
      </dgm:t>
    </dgm:pt>
    <dgm:pt modelId="{F15F2B8C-D3A4-47B5-82BF-EF799EFCB8AD}" type="sibTrans" cxnId="{3F294D8C-D4EE-48E4-BF96-5D335A4B9C29}">
      <dgm:prSet/>
      <dgm:spPr/>
      <dgm:t>
        <a:bodyPr/>
        <a:lstStyle/>
        <a:p>
          <a:endParaRPr lang="es-MX"/>
        </a:p>
      </dgm:t>
    </dgm:pt>
    <dgm:pt modelId="{386832A8-8D65-40E2-AA75-2D63995E1EDF}">
      <dgm:prSet custT="1"/>
      <dgm:spPr/>
      <dgm:t>
        <a:bodyPr/>
        <a:lstStyle/>
        <a:p>
          <a:pPr rtl="0"/>
          <a:r>
            <a:rPr lang="es-MX" sz="2400" i="1" dirty="0" smtClean="0">
              <a:solidFill>
                <a:schemeClr val="tx1"/>
              </a:solidFill>
            </a:rPr>
            <a:t>Diversas formas de guardar los libros.</a:t>
          </a:r>
          <a:endParaRPr lang="es-MX" sz="2400" i="1" dirty="0">
            <a:solidFill>
              <a:schemeClr val="tx1"/>
            </a:solidFill>
          </a:endParaRPr>
        </a:p>
      </dgm:t>
    </dgm:pt>
    <dgm:pt modelId="{84394FB4-7F7C-42A7-BC60-EAA80BCC9100}" type="parTrans" cxnId="{97983C00-9E20-4585-BC48-FE0504A4860A}">
      <dgm:prSet/>
      <dgm:spPr/>
      <dgm:t>
        <a:bodyPr/>
        <a:lstStyle/>
        <a:p>
          <a:endParaRPr lang="es-MX"/>
        </a:p>
      </dgm:t>
    </dgm:pt>
    <dgm:pt modelId="{76F227F5-33CC-48C1-A9F2-EC7D65E6C07B}" type="sibTrans" cxnId="{97983C00-9E20-4585-BC48-FE0504A4860A}">
      <dgm:prSet/>
      <dgm:spPr/>
      <dgm:t>
        <a:bodyPr/>
        <a:lstStyle/>
        <a:p>
          <a:endParaRPr lang="es-MX"/>
        </a:p>
      </dgm:t>
    </dgm:pt>
    <dgm:pt modelId="{36CD0298-B558-4816-BF9E-87A97DCDD93B}">
      <dgm:prSet custT="1"/>
      <dgm:spPr/>
      <dgm:t>
        <a:bodyPr/>
        <a:lstStyle/>
        <a:p>
          <a:pPr rtl="0"/>
          <a:r>
            <a:rPr lang="es-MX" sz="2400" i="1" dirty="0" smtClean="0">
              <a:solidFill>
                <a:schemeClr val="tx1"/>
              </a:solidFill>
            </a:rPr>
            <a:t>Abrir un libro de trabajo.</a:t>
          </a:r>
          <a:endParaRPr lang="es-MX" sz="2400" i="1" dirty="0">
            <a:solidFill>
              <a:schemeClr val="tx1"/>
            </a:solidFill>
          </a:endParaRPr>
        </a:p>
      </dgm:t>
    </dgm:pt>
    <dgm:pt modelId="{7281E342-3AB5-4DA5-A041-0934906DF113}" type="parTrans" cxnId="{59E75551-AA69-4C46-92ED-D2325AAAF664}">
      <dgm:prSet/>
      <dgm:spPr/>
      <dgm:t>
        <a:bodyPr/>
        <a:lstStyle/>
        <a:p>
          <a:endParaRPr lang="es-MX"/>
        </a:p>
      </dgm:t>
    </dgm:pt>
    <dgm:pt modelId="{116DF720-61F1-4CBE-A843-3BB58762F97F}" type="sibTrans" cxnId="{59E75551-AA69-4C46-92ED-D2325AAAF664}">
      <dgm:prSet/>
      <dgm:spPr/>
      <dgm:t>
        <a:bodyPr/>
        <a:lstStyle/>
        <a:p>
          <a:endParaRPr lang="es-MX"/>
        </a:p>
      </dgm:t>
    </dgm:pt>
    <dgm:pt modelId="{FF0FA138-0760-4871-80A5-28F4ACA0956B}">
      <dgm:prSet custT="1"/>
      <dgm:spPr/>
      <dgm:t>
        <a:bodyPr/>
        <a:lstStyle/>
        <a:p>
          <a:pPr rtl="0"/>
          <a:r>
            <a:rPr lang="es-MX" sz="2400" i="1" dirty="0" smtClean="0">
              <a:solidFill>
                <a:schemeClr val="tx1"/>
              </a:solidFill>
            </a:rPr>
            <a:t>Desplazamiento por la Hoja de Cálculo.</a:t>
          </a:r>
          <a:endParaRPr lang="es-MX" sz="2400" i="1" dirty="0">
            <a:solidFill>
              <a:schemeClr val="tx1"/>
            </a:solidFill>
          </a:endParaRPr>
        </a:p>
      </dgm:t>
    </dgm:pt>
    <dgm:pt modelId="{DA1FDD45-53D8-4A28-8B00-48D6C189C86D}" type="parTrans" cxnId="{3BF78A87-E68A-4508-844F-EBC22688BA55}">
      <dgm:prSet/>
      <dgm:spPr/>
      <dgm:t>
        <a:bodyPr/>
        <a:lstStyle/>
        <a:p>
          <a:endParaRPr lang="es-MX"/>
        </a:p>
      </dgm:t>
    </dgm:pt>
    <dgm:pt modelId="{03A04B8D-C89C-4BA0-9728-A77AA2C4E359}" type="sibTrans" cxnId="{3BF78A87-E68A-4508-844F-EBC22688BA55}">
      <dgm:prSet/>
      <dgm:spPr/>
      <dgm:t>
        <a:bodyPr/>
        <a:lstStyle/>
        <a:p>
          <a:endParaRPr lang="es-MX"/>
        </a:p>
      </dgm:t>
    </dgm:pt>
    <dgm:pt modelId="{3D099084-2FDC-4303-85D0-6218E8381974}">
      <dgm:prSet custT="1"/>
      <dgm:spPr/>
      <dgm:t>
        <a:bodyPr/>
        <a:lstStyle/>
        <a:p>
          <a:pPr rtl="0"/>
          <a:r>
            <a:rPr lang="es-MX" sz="2400" i="1" dirty="0" smtClean="0">
              <a:solidFill>
                <a:schemeClr val="tx1"/>
              </a:solidFill>
            </a:rPr>
            <a:t>Los datos de Excel.</a:t>
          </a:r>
          <a:endParaRPr lang="es-MX" sz="2400" i="1" dirty="0">
            <a:solidFill>
              <a:schemeClr val="tx1"/>
            </a:solidFill>
          </a:endParaRPr>
        </a:p>
      </dgm:t>
    </dgm:pt>
    <dgm:pt modelId="{895364E9-B1F3-4F76-A025-AF6ADABB83A1}" type="parTrans" cxnId="{D405B120-3255-47BE-A291-F11545446EC5}">
      <dgm:prSet/>
      <dgm:spPr/>
      <dgm:t>
        <a:bodyPr/>
        <a:lstStyle/>
        <a:p>
          <a:endParaRPr lang="es-MX"/>
        </a:p>
      </dgm:t>
    </dgm:pt>
    <dgm:pt modelId="{509CD6FA-F390-4F81-9591-0EDEA5C56060}" type="sibTrans" cxnId="{D405B120-3255-47BE-A291-F11545446EC5}">
      <dgm:prSet/>
      <dgm:spPr/>
      <dgm:t>
        <a:bodyPr/>
        <a:lstStyle/>
        <a:p>
          <a:endParaRPr lang="es-MX"/>
        </a:p>
      </dgm:t>
    </dgm:pt>
    <dgm:pt modelId="{83D131EE-D9EA-4AEB-8692-BC4A5E90585A}">
      <dgm:prSet custT="1"/>
      <dgm:spPr/>
      <dgm:t>
        <a:bodyPr/>
        <a:lstStyle/>
        <a:p>
          <a:pPr rtl="0"/>
          <a:r>
            <a:rPr lang="es-MX" sz="2400" i="1" dirty="0" smtClean="0">
              <a:solidFill>
                <a:schemeClr val="tx1"/>
              </a:solidFill>
            </a:rPr>
            <a:t>Vista previa de impresión e imprimir.</a:t>
          </a:r>
          <a:endParaRPr lang="es-MX" sz="2400" i="1" dirty="0">
            <a:solidFill>
              <a:schemeClr val="tx1"/>
            </a:solidFill>
          </a:endParaRPr>
        </a:p>
      </dgm:t>
    </dgm:pt>
    <dgm:pt modelId="{702596D0-7352-4B9B-80F4-2D588EA015DE}" type="parTrans" cxnId="{C442B453-A3C8-47C0-BD5B-50A664E51CC2}">
      <dgm:prSet/>
      <dgm:spPr/>
      <dgm:t>
        <a:bodyPr/>
        <a:lstStyle/>
        <a:p>
          <a:endParaRPr lang="es-MX"/>
        </a:p>
      </dgm:t>
    </dgm:pt>
    <dgm:pt modelId="{4B48F735-E9F0-44EA-A3D0-9976FEBAF455}" type="sibTrans" cxnId="{C442B453-A3C8-47C0-BD5B-50A664E51CC2}">
      <dgm:prSet/>
      <dgm:spPr/>
      <dgm:t>
        <a:bodyPr/>
        <a:lstStyle/>
        <a:p>
          <a:endParaRPr lang="es-MX"/>
        </a:p>
      </dgm:t>
    </dgm:pt>
    <dgm:pt modelId="{22D2159D-2791-471C-9AA8-93194F18158B}" type="pres">
      <dgm:prSet presAssocID="{356C112F-302B-485A-9B7F-457F75610845}" presName="Name0" presStyleCnt="0">
        <dgm:presLayoutVars>
          <dgm:chMax val="7"/>
          <dgm:chPref val="7"/>
          <dgm:dir/>
        </dgm:presLayoutVars>
      </dgm:prSet>
      <dgm:spPr/>
      <dgm:t>
        <a:bodyPr/>
        <a:lstStyle/>
        <a:p>
          <a:endParaRPr lang="es-MX"/>
        </a:p>
      </dgm:t>
    </dgm:pt>
    <dgm:pt modelId="{6BD2FE79-134D-43BB-9773-CF0400590769}" type="pres">
      <dgm:prSet presAssocID="{356C112F-302B-485A-9B7F-457F75610845}" presName="Name1" presStyleCnt="0"/>
      <dgm:spPr/>
    </dgm:pt>
    <dgm:pt modelId="{D0B7DFB1-A04A-4EB9-95B9-B3FC97AF6AC1}" type="pres">
      <dgm:prSet presAssocID="{356C112F-302B-485A-9B7F-457F75610845}" presName="cycle" presStyleCnt="0"/>
      <dgm:spPr/>
    </dgm:pt>
    <dgm:pt modelId="{C704C3C8-1BD7-45CA-B2BE-C1DA26B1B264}" type="pres">
      <dgm:prSet presAssocID="{356C112F-302B-485A-9B7F-457F75610845}" presName="srcNode" presStyleLbl="node1" presStyleIdx="0" presStyleCnt="1"/>
      <dgm:spPr/>
    </dgm:pt>
    <dgm:pt modelId="{BD6E152A-D8EA-4E75-B79E-559FC01F0456}" type="pres">
      <dgm:prSet presAssocID="{356C112F-302B-485A-9B7F-457F75610845}" presName="conn" presStyleLbl="parChTrans1D2" presStyleIdx="0" presStyleCnt="1"/>
      <dgm:spPr/>
      <dgm:t>
        <a:bodyPr/>
        <a:lstStyle/>
        <a:p>
          <a:endParaRPr lang="es-MX"/>
        </a:p>
      </dgm:t>
    </dgm:pt>
    <dgm:pt modelId="{428566BB-9016-41FE-A949-F5B395910CAA}" type="pres">
      <dgm:prSet presAssocID="{356C112F-302B-485A-9B7F-457F75610845}" presName="extraNode" presStyleLbl="node1" presStyleIdx="0" presStyleCnt="1"/>
      <dgm:spPr/>
    </dgm:pt>
    <dgm:pt modelId="{25A187CD-F8B4-47C0-95D1-C943D98C9540}" type="pres">
      <dgm:prSet presAssocID="{356C112F-302B-485A-9B7F-457F75610845}" presName="dstNode" presStyleLbl="node1" presStyleIdx="0" presStyleCnt="1"/>
      <dgm:spPr/>
    </dgm:pt>
    <dgm:pt modelId="{073640FF-9118-4826-9D3F-DBBD3EEC4E4D}" type="pres">
      <dgm:prSet presAssocID="{3650B4A2-D919-48BD-88AD-F8B818179FD3}" presName="text_1" presStyleLbl="node1" presStyleIdx="0" presStyleCnt="1" custScaleX="92473" custScaleY="207390">
        <dgm:presLayoutVars>
          <dgm:bulletEnabled val="1"/>
        </dgm:presLayoutVars>
      </dgm:prSet>
      <dgm:spPr/>
      <dgm:t>
        <a:bodyPr/>
        <a:lstStyle/>
        <a:p>
          <a:endParaRPr lang="es-MX"/>
        </a:p>
      </dgm:t>
    </dgm:pt>
    <dgm:pt modelId="{65446F6B-696B-4633-B901-A94BEC633366}" type="pres">
      <dgm:prSet presAssocID="{3650B4A2-D919-48BD-88AD-F8B818179FD3}" presName="accent_1" presStyleCnt="0"/>
      <dgm:spPr/>
    </dgm:pt>
    <dgm:pt modelId="{992834F9-BF8A-47A8-B046-5847261161E6}" type="pres">
      <dgm:prSet presAssocID="{3650B4A2-D919-48BD-88AD-F8B818179FD3}" presName="accentRepeatNode" presStyleLbl="solidFgAcc1" presStyleIdx="0" presStyleCnt="1"/>
      <dgm:spPr/>
    </dgm:pt>
  </dgm:ptLst>
  <dgm:cxnLst>
    <dgm:cxn modelId="{C77BBF90-1A25-475B-9620-82B5E494D608}" type="presOf" srcId="{F15F2B8C-D3A4-47B5-82BF-EF799EFCB8AD}" destId="{BD6E152A-D8EA-4E75-B79E-559FC01F0456}" srcOrd="0" destOrd="0" presId="urn:microsoft.com/office/officeart/2008/layout/VerticalCurvedList"/>
    <dgm:cxn modelId="{3BF78A87-E68A-4508-844F-EBC22688BA55}" srcId="{3650B4A2-D919-48BD-88AD-F8B818179FD3}" destId="{FF0FA138-0760-4871-80A5-28F4ACA0956B}" srcOrd="3" destOrd="0" parTransId="{DA1FDD45-53D8-4A28-8B00-48D6C189C86D}" sibTransId="{03A04B8D-C89C-4BA0-9728-A77AA2C4E359}"/>
    <dgm:cxn modelId="{97983C00-9E20-4585-BC48-FE0504A4860A}" srcId="{3650B4A2-D919-48BD-88AD-F8B818179FD3}" destId="{386832A8-8D65-40E2-AA75-2D63995E1EDF}" srcOrd="1" destOrd="0" parTransId="{84394FB4-7F7C-42A7-BC60-EAA80BCC9100}" sibTransId="{76F227F5-33CC-48C1-A9F2-EC7D65E6C07B}"/>
    <dgm:cxn modelId="{D405B120-3255-47BE-A291-F11545446EC5}" srcId="{3650B4A2-D919-48BD-88AD-F8B818179FD3}" destId="{3D099084-2FDC-4303-85D0-6218E8381974}" srcOrd="4" destOrd="0" parTransId="{895364E9-B1F3-4F76-A025-AF6ADABB83A1}" sibTransId="{509CD6FA-F390-4F81-9591-0EDEA5C56060}"/>
    <dgm:cxn modelId="{E2D34A98-74FB-4629-874C-D32DA3973E0B}" type="presOf" srcId="{356C112F-302B-485A-9B7F-457F75610845}" destId="{22D2159D-2791-471C-9AA8-93194F18158B}" srcOrd="0" destOrd="0" presId="urn:microsoft.com/office/officeart/2008/layout/VerticalCurvedList"/>
    <dgm:cxn modelId="{EC0BF00F-487D-4D08-A1BE-CF50FA4E9E68}" type="presOf" srcId="{3650B4A2-D919-48BD-88AD-F8B818179FD3}" destId="{073640FF-9118-4826-9D3F-DBBD3EEC4E4D}" srcOrd="0" destOrd="0" presId="urn:microsoft.com/office/officeart/2008/layout/VerticalCurvedList"/>
    <dgm:cxn modelId="{8C0F32F5-8376-4801-AF44-4389959EA48C}" type="presOf" srcId="{36CD0298-B558-4816-BF9E-87A97DCDD93B}" destId="{073640FF-9118-4826-9D3F-DBBD3EEC4E4D}" srcOrd="0" destOrd="3" presId="urn:microsoft.com/office/officeart/2008/layout/VerticalCurvedList"/>
    <dgm:cxn modelId="{18EB34B4-8C3B-411B-81F5-DEFFED3DFFFF}" type="presOf" srcId="{386832A8-8D65-40E2-AA75-2D63995E1EDF}" destId="{073640FF-9118-4826-9D3F-DBBD3EEC4E4D}" srcOrd="0" destOrd="2" presId="urn:microsoft.com/office/officeart/2008/layout/VerticalCurvedList"/>
    <dgm:cxn modelId="{3F294D8C-D4EE-48E4-BF96-5D335A4B9C29}" srcId="{3650B4A2-D919-48BD-88AD-F8B818179FD3}" destId="{55C5FCEE-09A1-4090-9E6A-26C280E1B853}" srcOrd="0" destOrd="0" parTransId="{79AFAE68-9D1D-4FDD-BBE5-7582513DC52F}" sibTransId="{F15F2B8C-D3A4-47B5-82BF-EF799EFCB8AD}"/>
    <dgm:cxn modelId="{A9A1B24B-D514-41E8-B8C4-D7D64496B92B}" srcId="{356C112F-302B-485A-9B7F-457F75610845}" destId="{3650B4A2-D919-48BD-88AD-F8B818179FD3}" srcOrd="0" destOrd="0" parTransId="{ACD3C2B2-F8AC-4D71-A242-9957EB36B798}" sibTransId="{FC01382F-23EC-49FF-B310-3605E2025E00}"/>
    <dgm:cxn modelId="{CC36B5CE-D268-4D37-A533-D62090AD0496}" type="presOf" srcId="{83D131EE-D9EA-4AEB-8692-BC4A5E90585A}" destId="{073640FF-9118-4826-9D3F-DBBD3EEC4E4D}" srcOrd="0" destOrd="6" presId="urn:microsoft.com/office/officeart/2008/layout/VerticalCurvedList"/>
    <dgm:cxn modelId="{ED80F376-01A4-4416-AF81-6F107EED5F4C}" type="presOf" srcId="{3D099084-2FDC-4303-85D0-6218E8381974}" destId="{073640FF-9118-4826-9D3F-DBBD3EEC4E4D}" srcOrd="0" destOrd="5" presId="urn:microsoft.com/office/officeart/2008/layout/VerticalCurvedList"/>
    <dgm:cxn modelId="{9D4DEAE9-2AE5-4F2E-B12F-E03FF0E03D34}" type="presOf" srcId="{FF0FA138-0760-4871-80A5-28F4ACA0956B}" destId="{073640FF-9118-4826-9D3F-DBBD3EEC4E4D}" srcOrd="0" destOrd="4" presId="urn:microsoft.com/office/officeart/2008/layout/VerticalCurvedList"/>
    <dgm:cxn modelId="{C442B453-A3C8-47C0-BD5B-50A664E51CC2}" srcId="{3650B4A2-D919-48BD-88AD-F8B818179FD3}" destId="{83D131EE-D9EA-4AEB-8692-BC4A5E90585A}" srcOrd="5" destOrd="0" parTransId="{702596D0-7352-4B9B-80F4-2D588EA015DE}" sibTransId="{4B48F735-E9F0-44EA-A3D0-9976FEBAF455}"/>
    <dgm:cxn modelId="{59E75551-AA69-4C46-92ED-D2325AAAF664}" srcId="{3650B4A2-D919-48BD-88AD-F8B818179FD3}" destId="{36CD0298-B558-4816-BF9E-87A97DCDD93B}" srcOrd="2" destOrd="0" parTransId="{7281E342-3AB5-4DA5-A041-0934906DF113}" sibTransId="{116DF720-61F1-4CBE-A843-3BB58762F97F}"/>
    <dgm:cxn modelId="{84941FC2-C3DD-4919-BAEC-F0EDC34CBEB3}" type="presOf" srcId="{55C5FCEE-09A1-4090-9E6A-26C280E1B853}" destId="{073640FF-9118-4826-9D3F-DBBD3EEC4E4D}" srcOrd="0" destOrd="1" presId="urn:microsoft.com/office/officeart/2008/layout/VerticalCurvedList"/>
    <dgm:cxn modelId="{88F0CB63-051B-46C1-9DD6-D39CF278F605}" type="presParOf" srcId="{22D2159D-2791-471C-9AA8-93194F18158B}" destId="{6BD2FE79-134D-43BB-9773-CF0400590769}" srcOrd="0" destOrd="0" presId="urn:microsoft.com/office/officeart/2008/layout/VerticalCurvedList"/>
    <dgm:cxn modelId="{E03113CA-3EF1-4D6E-914B-1D62DB3EF607}" type="presParOf" srcId="{6BD2FE79-134D-43BB-9773-CF0400590769}" destId="{D0B7DFB1-A04A-4EB9-95B9-B3FC97AF6AC1}" srcOrd="0" destOrd="0" presId="urn:microsoft.com/office/officeart/2008/layout/VerticalCurvedList"/>
    <dgm:cxn modelId="{3A5D4F68-909E-49AF-AE41-7C8F21F679A0}" type="presParOf" srcId="{D0B7DFB1-A04A-4EB9-95B9-B3FC97AF6AC1}" destId="{C704C3C8-1BD7-45CA-B2BE-C1DA26B1B264}" srcOrd="0" destOrd="0" presId="urn:microsoft.com/office/officeart/2008/layout/VerticalCurvedList"/>
    <dgm:cxn modelId="{AE7B36FB-DECC-4E04-85F6-5B7020ED70DE}" type="presParOf" srcId="{D0B7DFB1-A04A-4EB9-95B9-B3FC97AF6AC1}" destId="{BD6E152A-D8EA-4E75-B79E-559FC01F0456}" srcOrd="1" destOrd="0" presId="urn:microsoft.com/office/officeart/2008/layout/VerticalCurvedList"/>
    <dgm:cxn modelId="{A01DFE1E-69F1-40A0-A32A-A3F763AC5C53}" type="presParOf" srcId="{D0B7DFB1-A04A-4EB9-95B9-B3FC97AF6AC1}" destId="{428566BB-9016-41FE-A949-F5B395910CAA}" srcOrd="2" destOrd="0" presId="urn:microsoft.com/office/officeart/2008/layout/VerticalCurvedList"/>
    <dgm:cxn modelId="{8D549C17-5281-43E5-B3BA-D3789E7878DF}" type="presParOf" srcId="{D0B7DFB1-A04A-4EB9-95B9-B3FC97AF6AC1}" destId="{25A187CD-F8B4-47C0-95D1-C943D98C9540}" srcOrd="3" destOrd="0" presId="urn:microsoft.com/office/officeart/2008/layout/VerticalCurvedList"/>
    <dgm:cxn modelId="{13141D50-7836-4413-91C9-2CE2E8FD4F34}" type="presParOf" srcId="{6BD2FE79-134D-43BB-9773-CF0400590769}" destId="{073640FF-9118-4826-9D3F-DBBD3EEC4E4D}" srcOrd="1" destOrd="0" presId="urn:microsoft.com/office/officeart/2008/layout/VerticalCurvedList"/>
    <dgm:cxn modelId="{CDB5DBCA-9186-4A8E-839E-9013F82F61DB}" type="presParOf" srcId="{6BD2FE79-134D-43BB-9773-CF0400590769}" destId="{65446F6B-696B-4633-B901-A94BEC633366}" srcOrd="2" destOrd="0" presId="urn:microsoft.com/office/officeart/2008/layout/VerticalCurvedList"/>
    <dgm:cxn modelId="{B66C3B0F-21DE-432A-AB6E-308F946313E5}" type="presParOf" srcId="{65446F6B-696B-4633-B901-A94BEC633366}" destId="{992834F9-BF8A-47A8-B046-5847261161E6}"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06FE9E2-A1BA-44CB-86B0-179CD451B425}"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s-MX"/>
        </a:p>
      </dgm:t>
    </dgm:pt>
    <dgm:pt modelId="{9F18584D-98AD-411A-852E-E213685089CB}">
      <dgm:prSet custT="1"/>
      <dgm:spPr/>
      <dgm:t>
        <a:bodyPr/>
        <a:lstStyle/>
        <a:p>
          <a:pPr rtl="0"/>
          <a:endParaRPr lang="es-MX" sz="800" dirty="0"/>
        </a:p>
      </dgm:t>
    </dgm:pt>
    <dgm:pt modelId="{B92F68E6-FF59-43FE-86A6-6114309794E2}" type="parTrans" cxnId="{7EB60129-E0E3-4DB9-9C81-ABABDE34C358}">
      <dgm:prSet/>
      <dgm:spPr/>
      <dgm:t>
        <a:bodyPr/>
        <a:lstStyle/>
        <a:p>
          <a:endParaRPr lang="es-MX"/>
        </a:p>
      </dgm:t>
    </dgm:pt>
    <dgm:pt modelId="{C250EF5D-CCDF-47CF-9C5E-12B484688662}" type="sibTrans" cxnId="{7EB60129-E0E3-4DB9-9C81-ABABDE34C358}">
      <dgm:prSet/>
      <dgm:spPr/>
      <dgm:t>
        <a:bodyPr/>
        <a:lstStyle/>
        <a:p>
          <a:endParaRPr lang="es-MX"/>
        </a:p>
      </dgm:t>
    </dgm:pt>
    <dgm:pt modelId="{39A26C37-3E4E-47C3-BFB8-D38E23C1A237}">
      <dgm:prSet custT="1"/>
      <dgm:spPr/>
      <dgm:t>
        <a:bodyPr/>
        <a:lstStyle/>
        <a:p>
          <a:pPr rtl="0"/>
          <a:r>
            <a:rPr lang="es-MX" sz="2400" i="1" dirty="0" smtClean="0">
              <a:solidFill>
                <a:schemeClr val="tx1"/>
              </a:solidFill>
            </a:rPr>
            <a:t>Copiar y mover bloques.</a:t>
          </a:r>
          <a:endParaRPr lang="es-MX" sz="2400" i="1" dirty="0">
            <a:solidFill>
              <a:schemeClr val="tx1"/>
            </a:solidFill>
          </a:endParaRPr>
        </a:p>
      </dgm:t>
    </dgm:pt>
    <dgm:pt modelId="{E1D33926-CE0D-4C04-BA10-62B07B171AE4}" type="parTrans" cxnId="{5CA019C4-E04F-4B57-A194-051ECB12A866}">
      <dgm:prSet/>
      <dgm:spPr/>
      <dgm:t>
        <a:bodyPr/>
        <a:lstStyle/>
        <a:p>
          <a:endParaRPr lang="es-MX"/>
        </a:p>
      </dgm:t>
    </dgm:pt>
    <dgm:pt modelId="{BF5E8208-9E34-4459-9134-FDA584B4B0DB}" type="sibTrans" cxnId="{5CA019C4-E04F-4B57-A194-051ECB12A866}">
      <dgm:prSet/>
      <dgm:spPr/>
      <dgm:t>
        <a:bodyPr/>
        <a:lstStyle/>
        <a:p>
          <a:endParaRPr lang="es-MX"/>
        </a:p>
      </dgm:t>
    </dgm:pt>
    <dgm:pt modelId="{5A8567E1-ABCF-4B40-9E39-1B515E5CC4C8}">
      <dgm:prSet custT="1"/>
      <dgm:spPr/>
      <dgm:t>
        <a:bodyPr/>
        <a:lstStyle/>
        <a:p>
          <a:pPr rtl="0"/>
          <a:r>
            <a:rPr lang="es-MX" sz="2400" i="1" dirty="0" smtClean="0">
              <a:solidFill>
                <a:schemeClr val="tx1"/>
              </a:solidFill>
            </a:rPr>
            <a:t>Modificación de datos.</a:t>
          </a:r>
          <a:endParaRPr lang="es-MX" sz="2400" i="1" dirty="0">
            <a:solidFill>
              <a:schemeClr val="tx1"/>
            </a:solidFill>
          </a:endParaRPr>
        </a:p>
      </dgm:t>
    </dgm:pt>
    <dgm:pt modelId="{1258F33E-425A-4999-811A-AFCD7E96B566}" type="parTrans" cxnId="{5004A4F4-6029-46BA-9E4E-453C9EA66B0C}">
      <dgm:prSet/>
      <dgm:spPr/>
      <dgm:t>
        <a:bodyPr/>
        <a:lstStyle/>
        <a:p>
          <a:endParaRPr lang="es-MX"/>
        </a:p>
      </dgm:t>
    </dgm:pt>
    <dgm:pt modelId="{8E2642E0-8BF3-41A7-8FFB-887A7C4E0851}" type="sibTrans" cxnId="{5004A4F4-6029-46BA-9E4E-453C9EA66B0C}">
      <dgm:prSet/>
      <dgm:spPr/>
      <dgm:t>
        <a:bodyPr/>
        <a:lstStyle/>
        <a:p>
          <a:endParaRPr lang="es-MX"/>
        </a:p>
      </dgm:t>
    </dgm:pt>
    <dgm:pt modelId="{E8AF79CC-5956-44B8-BA0B-B3482932C371}">
      <dgm:prSet custT="1"/>
      <dgm:spPr/>
      <dgm:t>
        <a:bodyPr/>
        <a:lstStyle/>
        <a:p>
          <a:pPr rtl="0"/>
          <a:r>
            <a:rPr lang="es-MX" sz="2400" i="1" dirty="0" smtClean="0">
              <a:solidFill>
                <a:schemeClr val="tx1"/>
              </a:solidFill>
            </a:rPr>
            <a:t>Comandos deshacer y rehacer.</a:t>
          </a:r>
          <a:endParaRPr lang="es-MX" sz="2400" i="1" dirty="0">
            <a:solidFill>
              <a:schemeClr val="tx1"/>
            </a:solidFill>
          </a:endParaRPr>
        </a:p>
      </dgm:t>
    </dgm:pt>
    <dgm:pt modelId="{6AF4A80E-D39E-4C90-B774-B4EAE7DAACF2}" type="parTrans" cxnId="{9E3ACE2F-46D3-439E-99A5-9189D283F326}">
      <dgm:prSet/>
      <dgm:spPr/>
      <dgm:t>
        <a:bodyPr/>
        <a:lstStyle/>
        <a:p>
          <a:endParaRPr lang="es-MX"/>
        </a:p>
      </dgm:t>
    </dgm:pt>
    <dgm:pt modelId="{97922C0E-2745-48D5-A0C5-D4353F04A923}" type="sibTrans" cxnId="{9E3ACE2F-46D3-439E-99A5-9189D283F326}">
      <dgm:prSet/>
      <dgm:spPr/>
      <dgm:t>
        <a:bodyPr/>
        <a:lstStyle/>
        <a:p>
          <a:endParaRPr lang="es-MX"/>
        </a:p>
      </dgm:t>
    </dgm:pt>
    <dgm:pt modelId="{8EDC5CFF-41E5-4EE4-8D53-4F851EB803DB}">
      <dgm:prSet custT="1"/>
      <dgm:spPr/>
      <dgm:t>
        <a:bodyPr/>
        <a:lstStyle/>
        <a:p>
          <a:pPr rtl="0"/>
          <a:r>
            <a:rPr lang="es-MX" sz="2400" i="1" dirty="0" smtClean="0">
              <a:solidFill>
                <a:schemeClr val="tx1"/>
              </a:solidFill>
            </a:rPr>
            <a:t>Búsqueda y reemplazo de datos.</a:t>
          </a:r>
          <a:endParaRPr lang="es-MX" sz="2400" i="1" dirty="0">
            <a:solidFill>
              <a:schemeClr val="tx1"/>
            </a:solidFill>
          </a:endParaRPr>
        </a:p>
      </dgm:t>
    </dgm:pt>
    <dgm:pt modelId="{77AC7636-60B6-4CF1-AC21-BD180C85E861}" type="parTrans" cxnId="{24EB5A51-689E-43ED-BE68-84C9F61B8D14}">
      <dgm:prSet/>
      <dgm:spPr/>
      <dgm:t>
        <a:bodyPr/>
        <a:lstStyle/>
        <a:p>
          <a:endParaRPr lang="es-MX"/>
        </a:p>
      </dgm:t>
    </dgm:pt>
    <dgm:pt modelId="{4503CF9E-967F-4ECC-B78A-C59A2DDA10DE}" type="sibTrans" cxnId="{24EB5A51-689E-43ED-BE68-84C9F61B8D14}">
      <dgm:prSet/>
      <dgm:spPr/>
      <dgm:t>
        <a:bodyPr/>
        <a:lstStyle/>
        <a:p>
          <a:endParaRPr lang="es-MX"/>
        </a:p>
      </dgm:t>
    </dgm:pt>
    <dgm:pt modelId="{54904DF0-63A2-4999-8613-3DE6A598B6D2}">
      <dgm:prSet custT="1"/>
      <dgm:spPr/>
      <dgm:t>
        <a:bodyPr/>
        <a:lstStyle/>
        <a:p>
          <a:pPr rtl="0"/>
          <a:r>
            <a:rPr lang="es-MX" sz="2400" i="1" dirty="0" smtClean="0">
              <a:solidFill>
                <a:schemeClr val="tx1"/>
              </a:solidFill>
            </a:rPr>
            <a:t>El comando Suma.</a:t>
          </a:r>
          <a:endParaRPr lang="es-MX" sz="2400" i="1" dirty="0">
            <a:solidFill>
              <a:schemeClr val="tx1"/>
            </a:solidFill>
          </a:endParaRPr>
        </a:p>
      </dgm:t>
    </dgm:pt>
    <dgm:pt modelId="{7BD44F8E-8913-46D9-8B18-46CD8C102498}" type="parTrans" cxnId="{87EC86A6-B45D-4BDA-B8B4-D788E9ACDC2E}">
      <dgm:prSet/>
      <dgm:spPr/>
      <dgm:t>
        <a:bodyPr/>
        <a:lstStyle/>
        <a:p>
          <a:endParaRPr lang="es-MX"/>
        </a:p>
      </dgm:t>
    </dgm:pt>
    <dgm:pt modelId="{EDF71465-25CC-47A4-B99E-B6975C344627}" type="sibTrans" cxnId="{87EC86A6-B45D-4BDA-B8B4-D788E9ACDC2E}">
      <dgm:prSet/>
      <dgm:spPr/>
      <dgm:t>
        <a:bodyPr/>
        <a:lstStyle/>
        <a:p>
          <a:endParaRPr lang="es-MX"/>
        </a:p>
      </dgm:t>
    </dgm:pt>
    <dgm:pt modelId="{B1DCF8E2-8A1C-4F94-AA08-4919ED597C7C}">
      <dgm:prSet custT="1"/>
      <dgm:spPr/>
      <dgm:t>
        <a:bodyPr/>
        <a:lstStyle/>
        <a:p>
          <a:pPr rtl="0"/>
          <a:r>
            <a:rPr lang="es-MX" sz="2400" i="1" dirty="0" smtClean="0">
              <a:solidFill>
                <a:schemeClr val="tx1"/>
              </a:solidFill>
            </a:rPr>
            <a:t>¿Cómo seleccionar varias Celdas?</a:t>
          </a:r>
          <a:endParaRPr lang="es-MX" sz="2400" i="1" dirty="0">
            <a:solidFill>
              <a:schemeClr val="tx1"/>
            </a:solidFill>
          </a:endParaRPr>
        </a:p>
      </dgm:t>
    </dgm:pt>
    <dgm:pt modelId="{6E3C2FDC-5E45-499D-9CF8-7CCCBBB7A0D9}" type="sibTrans" cxnId="{77C10F05-AA92-4B36-AEED-69DDCB5F2F77}">
      <dgm:prSet/>
      <dgm:spPr/>
      <dgm:t>
        <a:bodyPr/>
        <a:lstStyle/>
        <a:p>
          <a:endParaRPr lang="es-MX"/>
        </a:p>
      </dgm:t>
    </dgm:pt>
    <dgm:pt modelId="{FDE86DEE-C971-4472-83EB-EB068BA5E7FE}" type="parTrans" cxnId="{77C10F05-AA92-4B36-AEED-69DDCB5F2F77}">
      <dgm:prSet/>
      <dgm:spPr/>
      <dgm:t>
        <a:bodyPr/>
        <a:lstStyle/>
        <a:p>
          <a:endParaRPr lang="es-MX"/>
        </a:p>
      </dgm:t>
    </dgm:pt>
    <dgm:pt modelId="{ED005132-67CE-490E-9C4E-8641C049F0B6}" type="pres">
      <dgm:prSet presAssocID="{106FE9E2-A1BA-44CB-86B0-179CD451B425}" presName="Name0" presStyleCnt="0">
        <dgm:presLayoutVars>
          <dgm:chMax val="7"/>
          <dgm:chPref val="7"/>
          <dgm:dir/>
        </dgm:presLayoutVars>
      </dgm:prSet>
      <dgm:spPr/>
      <dgm:t>
        <a:bodyPr/>
        <a:lstStyle/>
        <a:p>
          <a:endParaRPr lang="es-MX"/>
        </a:p>
      </dgm:t>
    </dgm:pt>
    <dgm:pt modelId="{9CFD3717-8F13-4729-B208-205CCF8112CD}" type="pres">
      <dgm:prSet presAssocID="{106FE9E2-A1BA-44CB-86B0-179CD451B425}" presName="Name1" presStyleCnt="0"/>
      <dgm:spPr/>
    </dgm:pt>
    <dgm:pt modelId="{15447549-1B34-4028-8DA4-BD571AAF6F78}" type="pres">
      <dgm:prSet presAssocID="{106FE9E2-A1BA-44CB-86B0-179CD451B425}" presName="cycle" presStyleCnt="0"/>
      <dgm:spPr/>
    </dgm:pt>
    <dgm:pt modelId="{565E3BE0-3F48-4664-99F0-A2F72228F144}" type="pres">
      <dgm:prSet presAssocID="{106FE9E2-A1BA-44CB-86B0-179CD451B425}" presName="srcNode" presStyleLbl="node1" presStyleIdx="0" presStyleCnt="1"/>
      <dgm:spPr/>
    </dgm:pt>
    <dgm:pt modelId="{DEBC2C2E-8D02-4B65-90EA-50673DD9552C}" type="pres">
      <dgm:prSet presAssocID="{106FE9E2-A1BA-44CB-86B0-179CD451B425}" presName="conn" presStyleLbl="parChTrans1D2" presStyleIdx="0" presStyleCnt="1"/>
      <dgm:spPr/>
      <dgm:t>
        <a:bodyPr/>
        <a:lstStyle/>
        <a:p>
          <a:endParaRPr lang="es-MX"/>
        </a:p>
      </dgm:t>
    </dgm:pt>
    <dgm:pt modelId="{1AB6D8D5-8B75-4BFA-BFD0-295FA77F012F}" type="pres">
      <dgm:prSet presAssocID="{106FE9E2-A1BA-44CB-86B0-179CD451B425}" presName="extraNode" presStyleLbl="node1" presStyleIdx="0" presStyleCnt="1"/>
      <dgm:spPr/>
    </dgm:pt>
    <dgm:pt modelId="{8D474AE8-2F04-4E13-B4CD-84B48556EB32}" type="pres">
      <dgm:prSet presAssocID="{106FE9E2-A1BA-44CB-86B0-179CD451B425}" presName="dstNode" presStyleLbl="node1" presStyleIdx="0" presStyleCnt="1"/>
      <dgm:spPr/>
    </dgm:pt>
    <dgm:pt modelId="{23B8C3C7-D400-4E2D-B1F0-86FE263AF60C}" type="pres">
      <dgm:prSet presAssocID="{9F18584D-98AD-411A-852E-E213685089CB}" presName="text_1" presStyleLbl="node1" presStyleIdx="0" presStyleCnt="1" custScaleX="94635" custScaleY="155040" custLinFactNeighborX="534" custLinFactNeighborY="-1141">
        <dgm:presLayoutVars>
          <dgm:bulletEnabled val="1"/>
        </dgm:presLayoutVars>
      </dgm:prSet>
      <dgm:spPr/>
      <dgm:t>
        <a:bodyPr/>
        <a:lstStyle/>
        <a:p>
          <a:endParaRPr lang="es-MX"/>
        </a:p>
      </dgm:t>
    </dgm:pt>
    <dgm:pt modelId="{195F36D8-DFFC-45AC-B803-96E298BD20F8}" type="pres">
      <dgm:prSet presAssocID="{9F18584D-98AD-411A-852E-E213685089CB}" presName="accent_1" presStyleCnt="0"/>
      <dgm:spPr/>
    </dgm:pt>
    <dgm:pt modelId="{F7118597-EA51-43ED-920B-3997A9DDB1F9}" type="pres">
      <dgm:prSet presAssocID="{9F18584D-98AD-411A-852E-E213685089CB}" presName="accentRepeatNode" presStyleLbl="solidFgAcc1" presStyleIdx="0" presStyleCnt="1"/>
      <dgm:spPr/>
    </dgm:pt>
  </dgm:ptLst>
  <dgm:cxnLst>
    <dgm:cxn modelId="{0204D1FC-7026-40AA-AFF9-A296C5177054}" type="presOf" srcId="{9F18584D-98AD-411A-852E-E213685089CB}" destId="{23B8C3C7-D400-4E2D-B1F0-86FE263AF60C}" srcOrd="0" destOrd="0" presId="urn:microsoft.com/office/officeart/2008/layout/VerticalCurvedList"/>
    <dgm:cxn modelId="{5CA019C4-E04F-4B57-A194-051ECB12A866}" srcId="{9F18584D-98AD-411A-852E-E213685089CB}" destId="{39A26C37-3E4E-47C3-BFB8-D38E23C1A237}" srcOrd="1" destOrd="0" parTransId="{E1D33926-CE0D-4C04-BA10-62B07B171AE4}" sibTransId="{BF5E8208-9E34-4459-9134-FDA584B4B0DB}"/>
    <dgm:cxn modelId="{77C10F05-AA92-4B36-AEED-69DDCB5F2F77}" srcId="{9F18584D-98AD-411A-852E-E213685089CB}" destId="{B1DCF8E2-8A1C-4F94-AA08-4919ED597C7C}" srcOrd="0" destOrd="0" parTransId="{FDE86DEE-C971-4472-83EB-EB068BA5E7FE}" sibTransId="{6E3C2FDC-5E45-499D-9CF8-7CCCBBB7A0D9}"/>
    <dgm:cxn modelId="{18B2C466-C5B6-4A8D-937F-45F3ED91B4ED}" type="presOf" srcId="{54904DF0-63A2-4999-8613-3DE6A598B6D2}" destId="{23B8C3C7-D400-4E2D-B1F0-86FE263AF60C}" srcOrd="0" destOrd="6" presId="urn:microsoft.com/office/officeart/2008/layout/VerticalCurvedList"/>
    <dgm:cxn modelId="{1E2D2ED2-E81E-49AF-A722-17E6231382F2}" type="presOf" srcId="{5A8567E1-ABCF-4B40-9E39-1B515E5CC4C8}" destId="{23B8C3C7-D400-4E2D-B1F0-86FE263AF60C}" srcOrd="0" destOrd="3" presId="urn:microsoft.com/office/officeart/2008/layout/VerticalCurvedList"/>
    <dgm:cxn modelId="{B24F1E6D-3ED0-47CE-9230-BC33166E6FCC}" type="presOf" srcId="{39A26C37-3E4E-47C3-BFB8-D38E23C1A237}" destId="{23B8C3C7-D400-4E2D-B1F0-86FE263AF60C}" srcOrd="0" destOrd="2" presId="urn:microsoft.com/office/officeart/2008/layout/VerticalCurvedList"/>
    <dgm:cxn modelId="{7EB60129-E0E3-4DB9-9C81-ABABDE34C358}" srcId="{106FE9E2-A1BA-44CB-86B0-179CD451B425}" destId="{9F18584D-98AD-411A-852E-E213685089CB}" srcOrd="0" destOrd="0" parTransId="{B92F68E6-FF59-43FE-86A6-6114309794E2}" sibTransId="{C250EF5D-CCDF-47CF-9C5E-12B484688662}"/>
    <dgm:cxn modelId="{87EC86A6-B45D-4BDA-B8B4-D788E9ACDC2E}" srcId="{9F18584D-98AD-411A-852E-E213685089CB}" destId="{54904DF0-63A2-4999-8613-3DE6A598B6D2}" srcOrd="5" destOrd="0" parTransId="{7BD44F8E-8913-46D9-8B18-46CD8C102498}" sibTransId="{EDF71465-25CC-47A4-B99E-B6975C344627}"/>
    <dgm:cxn modelId="{9E3ACE2F-46D3-439E-99A5-9189D283F326}" srcId="{9F18584D-98AD-411A-852E-E213685089CB}" destId="{E8AF79CC-5956-44B8-BA0B-B3482932C371}" srcOrd="3" destOrd="0" parTransId="{6AF4A80E-D39E-4C90-B774-B4EAE7DAACF2}" sibTransId="{97922C0E-2745-48D5-A0C5-D4353F04A923}"/>
    <dgm:cxn modelId="{5004A4F4-6029-46BA-9E4E-453C9EA66B0C}" srcId="{9F18584D-98AD-411A-852E-E213685089CB}" destId="{5A8567E1-ABCF-4B40-9E39-1B515E5CC4C8}" srcOrd="2" destOrd="0" parTransId="{1258F33E-425A-4999-811A-AFCD7E96B566}" sibTransId="{8E2642E0-8BF3-41A7-8FFB-887A7C4E0851}"/>
    <dgm:cxn modelId="{607BB696-06E9-4B90-9AA6-763ED1D626A6}" type="presOf" srcId="{8EDC5CFF-41E5-4EE4-8D53-4F851EB803DB}" destId="{23B8C3C7-D400-4E2D-B1F0-86FE263AF60C}" srcOrd="0" destOrd="5" presId="urn:microsoft.com/office/officeart/2008/layout/VerticalCurvedList"/>
    <dgm:cxn modelId="{70C7A749-58F3-445C-987E-CB7AF8B30B1C}" type="presOf" srcId="{E8AF79CC-5956-44B8-BA0B-B3482932C371}" destId="{23B8C3C7-D400-4E2D-B1F0-86FE263AF60C}" srcOrd="0" destOrd="4" presId="urn:microsoft.com/office/officeart/2008/layout/VerticalCurvedList"/>
    <dgm:cxn modelId="{E99DB0F0-FFC7-4143-9FD5-1C0DB4E1D84C}" type="presOf" srcId="{106FE9E2-A1BA-44CB-86B0-179CD451B425}" destId="{ED005132-67CE-490E-9C4E-8641C049F0B6}" srcOrd="0" destOrd="0" presId="urn:microsoft.com/office/officeart/2008/layout/VerticalCurvedList"/>
    <dgm:cxn modelId="{817CDA90-F5B2-439B-85A5-F8D70688E85F}" type="presOf" srcId="{B1DCF8E2-8A1C-4F94-AA08-4919ED597C7C}" destId="{23B8C3C7-D400-4E2D-B1F0-86FE263AF60C}" srcOrd="0" destOrd="1" presId="urn:microsoft.com/office/officeart/2008/layout/VerticalCurvedList"/>
    <dgm:cxn modelId="{24EB5A51-689E-43ED-BE68-84C9F61B8D14}" srcId="{9F18584D-98AD-411A-852E-E213685089CB}" destId="{8EDC5CFF-41E5-4EE4-8D53-4F851EB803DB}" srcOrd="4" destOrd="0" parTransId="{77AC7636-60B6-4CF1-AC21-BD180C85E861}" sibTransId="{4503CF9E-967F-4ECC-B78A-C59A2DDA10DE}"/>
    <dgm:cxn modelId="{D53BC68D-51E0-456E-8AD5-526F335A25B3}" type="presOf" srcId="{6E3C2FDC-5E45-499D-9CF8-7CCCBBB7A0D9}" destId="{DEBC2C2E-8D02-4B65-90EA-50673DD9552C}" srcOrd="0" destOrd="0" presId="urn:microsoft.com/office/officeart/2008/layout/VerticalCurvedList"/>
    <dgm:cxn modelId="{19266DE0-FDED-4E72-B783-A02E50B61658}" type="presParOf" srcId="{ED005132-67CE-490E-9C4E-8641C049F0B6}" destId="{9CFD3717-8F13-4729-B208-205CCF8112CD}" srcOrd="0" destOrd="0" presId="urn:microsoft.com/office/officeart/2008/layout/VerticalCurvedList"/>
    <dgm:cxn modelId="{9228E41F-5B90-4449-8538-CE4BD5EC148B}" type="presParOf" srcId="{9CFD3717-8F13-4729-B208-205CCF8112CD}" destId="{15447549-1B34-4028-8DA4-BD571AAF6F78}" srcOrd="0" destOrd="0" presId="urn:microsoft.com/office/officeart/2008/layout/VerticalCurvedList"/>
    <dgm:cxn modelId="{CBBB50CA-BCEA-4BE0-9F22-F557757CB873}" type="presParOf" srcId="{15447549-1B34-4028-8DA4-BD571AAF6F78}" destId="{565E3BE0-3F48-4664-99F0-A2F72228F144}" srcOrd="0" destOrd="0" presId="urn:microsoft.com/office/officeart/2008/layout/VerticalCurvedList"/>
    <dgm:cxn modelId="{89074F61-0402-41C7-AA4C-13948EF37BCB}" type="presParOf" srcId="{15447549-1B34-4028-8DA4-BD571AAF6F78}" destId="{DEBC2C2E-8D02-4B65-90EA-50673DD9552C}" srcOrd="1" destOrd="0" presId="urn:microsoft.com/office/officeart/2008/layout/VerticalCurvedList"/>
    <dgm:cxn modelId="{3D60C9B8-74FE-492D-AB75-F5D06CE9CEC2}" type="presParOf" srcId="{15447549-1B34-4028-8DA4-BD571AAF6F78}" destId="{1AB6D8D5-8B75-4BFA-BFD0-295FA77F012F}" srcOrd="2" destOrd="0" presId="urn:microsoft.com/office/officeart/2008/layout/VerticalCurvedList"/>
    <dgm:cxn modelId="{1CFBD181-BE66-4448-B37E-506608348CC1}" type="presParOf" srcId="{15447549-1B34-4028-8DA4-BD571AAF6F78}" destId="{8D474AE8-2F04-4E13-B4CD-84B48556EB32}" srcOrd="3" destOrd="0" presId="urn:microsoft.com/office/officeart/2008/layout/VerticalCurvedList"/>
    <dgm:cxn modelId="{7FEA8689-E601-4C8D-A2C9-F20B1953CFAE}" type="presParOf" srcId="{9CFD3717-8F13-4729-B208-205CCF8112CD}" destId="{23B8C3C7-D400-4E2D-B1F0-86FE263AF60C}" srcOrd="1" destOrd="0" presId="urn:microsoft.com/office/officeart/2008/layout/VerticalCurvedList"/>
    <dgm:cxn modelId="{676B274C-7A99-4C73-AA77-13B5115B0A88}" type="presParOf" srcId="{9CFD3717-8F13-4729-B208-205CCF8112CD}" destId="{195F36D8-DFFC-45AC-B803-96E298BD20F8}" srcOrd="2" destOrd="0" presId="urn:microsoft.com/office/officeart/2008/layout/VerticalCurvedList"/>
    <dgm:cxn modelId="{4C825A53-39DC-4037-8422-0CAACB5C410F}" type="presParOf" srcId="{195F36D8-DFFC-45AC-B803-96E298BD20F8}" destId="{F7118597-EA51-43ED-920B-3997A9DDB1F9}"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25B3FAE-D743-494F-8A06-31D02BD2E297}"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s-MX"/>
        </a:p>
      </dgm:t>
    </dgm:pt>
    <dgm:pt modelId="{E410376B-E1B5-4486-A5CE-21ABD3EC6674}">
      <dgm:prSet custT="1"/>
      <dgm:spPr/>
      <dgm:t>
        <a:bodyPr/>
        <a:lstStyle/>
        <a:p>
          <a:pPr rtl="0"/>
          <a:endParaRPr lang="es-MX" sz="800" dirty="0"/>
        </a:p>
      </dgm:t>
    </dgm:pt>
    <dgm:pt modelId="{CC57C980-3593-43A3-B832-F56BB8665228}" type="parTrans" cxnId="{551A93FA-7CB2-492B-A4D0-9D2892FB5148}">
      <dgm:prSet/>
      <dgm:spPr/>
      <dgm:t>
        <a:bodyPr/>
        <a:lstStyle/>
        <a:p>
          <a:endParaRPr lang="es-MX"/>
        </a:p>
      </dgm:t>
    </dgm:pt>
    <dgm:pt modelId="{3C68E8FF-EE59-4816-973C-A5568E13E4CD}" type="sibTrans" cxnId="{551A93FA-7CB2-492B-A4D0-9D2892FB5148}">
      <dgm:prSet/>
      <dgm:spPr/>
      <dgm:t>
        <a:bodyPr/>
        <a:lstStyle/>
        <a:p>
          <a:endParaRPr lang="es-MX"/>
        </a:p>
      </dgm:t>
    </dgm:pt>
    <dgm:pt modelId="{C4BB7C55-B136-46B2-B36C-3B6346517659}">
      <dgm:prSet custT="1"/>
      <dgm:spPr/>
      <dgm:t>
        <a:bodyPr/>
        <a:lstStyle/>
        <a:p>
          <a:pPr rtl="0"/>
          <a:r>
            <a:rPr lang="es-MX" sz="2400" dirty="0" smtClean="0">
              <a:solidFill>
                <a:schemeClr val="tx1"/>
              </a:solidFill>
            </a:rPr>
            <a:t>Alineación de datos.</a:t>
          </a:r>
          <a:endParaRPr lang="es-MX" sz="2400" dirty="0">
            <a:solidFill>
              <a:schemeClr val="tx1"/>
            </a:solidFill>
          </a:endParaRPr>
        </a:p>
      </dgm:t>
    </dgm:pt>
    <dgm:pt modelId="{4AC74C8B-EDA7-4DC8-A5F5-80D2F35089F3}" type="parTrans" cxnId="{AB50A27C-E021-49FA-B56C-B37C1F14E94C}">
      <dgm:prSet/>
      <dgm:spPr/>
      <dgm:t>
        <a:bodyPr/>
        <a:lstStyle/>
        <a:p>
          <a:endParaRPr lang="es-MX"/>
        </a:p>
      </dgm:t>
    </dgm:pt>
    <dgm:pt modelId="{12A0B112-7983-4093-A1D3-0B8C8499F043}" type="sibTrans" cxnId="{AB50A27C-E021-49FA-B56C-B37C1F14E94C}">
      <dgm:prSet/>
      <dgm:spPr/>
      <dgm:t>
        <a:bodyPr/>
        <a:lstStyle/>
        <a:p>
          <a:endParaRPr lang="es-MX"/>
        </a:p>
      </dgm:t>
    </dgm:pt>
    <dgm:pt modelId="{2E4A4626-7431-4728-8C22-5FAB2EC5A8BE}">
      <dgm:prSet custT="1"/>
      <dgm:spPr/>
      <dgm:t>
        <a:bodyPr/>
        <a:lstStyle/>
        <a:p>
          <a:pPr rtl="0"/>
          <a:r>
            <a:rPr lang="es-MX" sz="2400" dirty="0" smtClean="0">
              <a:solidFill>
                <a:schemeClr val="tx1"/>
              </a:solidFill>
            </a:rPr>
            <a:t>Aplicación de tramas, bordes y color.</a:t>
          </a:r>
          <a:endParaRPr lang="es-MX" sz="2400" dirty="0">
            <a:solidFill>
              <a:schemeClr val="tx1"/>
            </a:solidFill>
          </a:endParaRPr>
        </a:p>
      </dgm:t>
    </dgm:pt>
    <dgm:pt modelId="{2ADA54ED-BE1F-404C-92F0-4C8C0A2FCE0F}" type="parTrans" cxnId="{2231D9FE-FC0F-4EA0-9609-F480524FB310}">
      <dgm:prSet/>
      <dgm:spPr/>
      <dgm:t>
        <a:bodyPr/>
        <a:lstStyle/>
        <a:p>
          <a:endParaRPr lang="es-MX"/>
        </a:p>
      </dgm:t>
    </dgm:pt>
    <dgm:pt modelId="{2D84B7A8-37F5-4AB0-B7F6-2CC3C58BBDEB}" type="sibTrans" cxnId="{2231D9FE-FC0F-4EA0-9609-F480524FB310}">
      <dgm:prSet/>
      <dgm:spPr/>
      <dgm:t>
        <a:bodyPr/>
        <a:lstStyle/>
        <a:p>
          <a:endParaRPr lang="es-MX"/>
        </a:p>
      </dgm:t>
    </dgm:pt>
    <dgm:pt modelId="{467CAE53-FBB0-4383-A9F0-BF39AC9A3B92}">
      <dgm:prSet custT="1"/>
      <dgm:spPr/>
      <dgm:t>
        <a:bodyPr/>
        <a:lstStyle/>
        <a:p>
          <a:pPr rtl="0"/>
          <a:r>
            <a:rPr lang="es-MX" sz="2400" dirty="0" smtClean="0">
              <a:solidFill>
                <a:schemeClr val="tx1"/>
              </a:solidFill>
            </a:rPr>
            <a:t>Configurar página.</a:t>
          </a:r>
          <a:endParaRPr lang="es-MX" sz="2400" dirty="0">
            <a:solidFill>
              <a:schemeClr val="tx1"/>
            </a:solidFill>
          </a:endParaRPr>
        </a:p>
      </dgm:t>
    </dgm:pt>
    <dgm:pt modelId="{8DA1217D-EB74-48EF-AD24-3DEE5B1A311C}" type="parTrans" cxnId="{8B69B23E-6DE3-4106-9C93-7EFA36EB43BD}">
      <dgm:prSet/>
      <dgm:spPr/>
      <dgm:t>
        <a:bodyPr/>
        <a:lstStyle/>
        <a:p>
          <a:endParaRPr lang="es-MX"/>
        </a:p>
      </dgm:t>
    </dgm:pt>
    <dgm:pt modelId="{7281982A-B652-4F5E-AC9F-247F1627E175}" type="sibTrans" cxnId="{8B69B23E-6DE3-4106-9C93-7EFA36EB43BD}">
      <dgm:prSet/>
      <dgm:spPr/>
      <dgm:t>
        <a:bodyPr/>
        <a:lstStyle/>
        <a:p>
          <a:endParaRPr lang="es-MX"/>
        </a:p>
      </dgm:t>
    </dgm:pt>
    <dgm:pt modelId="{A2995022-F3CC-4691-BAC8-BB770F7CEB5B}">
      <dgm:prSet custT="1"/>
      <dgm:spPr/>
      <dgm:t>
        <a:bodyPr/>
        <a:lstStyle/>
        <a:p>
          <a:pPr rtl="0"/>
          <a:r>
            <a:rPr lang="es-MX" sz="2400" dirty="0" smtClean="0">
              <a:solidFill>
                <a:schemeClr val="tx1"/>
              </a:solidFill>
            </a:rPr>
            <a:t>Encabezados y pies de página.</a:t>
          </a:r>
          <a:endParaRPr lang="es-MX" sz="2400" dirty="0">
            <a:solidFill>
              <a:schemeClr val="tx1"/>
            </a:solidFill>
          </a:endParaRPr>
        </a:p>
      </dgm:t>
    </dgm:pt>
    <dgm:pt modelId="{D002F6E3-07B7-488D-93ED-77AADE7FF1DB}" type="parTrans" cxnId="{DE619970-B682-4F35-A9D7-AD8B98BFB924}">
      <dgm:prSet/>
      <dgm:spPr/>
      <dgm:t>
        <a:bodyPr/>
        <a:lstStyle/>
        <a:p>
          <a:endParaRPr lang="es-MX"/>
        </a:p>
      </dgm:t>
    </dgm:pt>
    <dgm:pt modelId="{70178B9F-754A-4024-8B2D-AB2BE1FD443B}" type="sibTrans" cxnId="{DE619970-B682-4F35-A9D7-AD8B98BFB924}">
      <dgm:prSet/>
      <dgm:spPr/>
      <dgm:t>
        <a:bodyPr/>
        <a:lstStyle/>
        <a:p>
          <a:endParaRPr lang="es-MX"/>
        </a:p>
      </dgm:t>
    </dgm:pt>
    <dgm:pt modelId="{F8F702ED-0E15-47BA-98ED-56FB175BE8BB}">
      <dgm:prSet custT="1"/>
      <dgm:spPr/>
      <dgm:t>
        <a:bodyPr/>
        <a:lstStyle/>
        <a:p>
          <a:pPr rtl="0"/>
          <a:r>
            <a:rPr lang="es-MX" sz="2400" dirty="0" smtClean="0">
              <a:solidFill>
                <a:schemeClr val="tx1"/>
              </a:solidFill>
            </a:rPr>
            <a:t>Saltos de página.</a:t>
          </a:r>
          <a:endParaRPr lang="es-MX" sz="2400" dirty="0">
            <a:solidFill>
              <a:schemeClr val="tx1"/>
            </a:solidFill>
          </a:endParaRPr>
        </a:p>
      </dgm:t>
    </dgm:pt>
    <dgm:pt modelId="{2FBBF592-0521-4882-94EE-8667E8661283}" type="parTrans" cxnId="{9AF61877-C8E4-49DD-B569-D007CA57B1CD}">
      <dgm:prSet/>
      <dgm:spPr/>
      <dgm:t>
        <a:bodyPr/>
        <a:lstStyle/>
        <a:p>
          <a:endParaRPr lang="es-MX"/>
        </a:p>
      </dgm:t>
    </dgm:pt>
    <dgm:pt modelId="{611A1C97-F59D-4CE5-AF37-68ED6FF4206A}" type="sibTrans" cxnId="{9AF61877-C8E4-49DD-B569-D007CA57B1CD}">
      <dgm:prSet/>
      <dgm:spPr/>
      <dgm:t>
        <a:bodyPr/>
        <a:lstStyle/>
        <a:p>
          <a:endParaRPr lang="es-MX"/>
        </a:p>
      </dgm:t>
    </dgm:pt>
    <dgm:pt modelId="{2F220F0F-F4C6-4246-B451-DC68CDE98B17}">
      <dgm:prSet custT="1"/>
      <dgm:spPr/>
      <dgm:t>
        <a:bodyPr/>
        <a:lstStyle/>
        <a:p>
          <a:pPr rtl="0"/>
          <a:r>
            <a:rPr lang="es-MX" sz="2400" dirty="0" smtClean="0">
              <a:solidFill>
                <a:schemeClr val="tx1"/>
              </a:solidFill>
            </a:rPr>
            <a:t>Estilos y Validación de datos.</a:t>
          </a:r>
          <a:endParaRPr lang="es-MX" sz="2400" dirty="0">
            <a:solidFill>
              <a:schemeClr val="tx1"/>
            </a:solidFill>
          </a:endParaRPr>
        </a:p>
      </dgm:t>
    </dgm:pt>
    <dgm:pt modelId="{A7491042-CDEA-4D44-8F22-3EFCBFAC1C2D}" type="parTrans" cxnId="{5B79FFBC-C704-4402-A6A0-DD1D7820C6A2}">
      <dgm:prSet/>
      <dgm:spPr/>
      <dgm:t>
        <a:bodyPr/>
        <a:lstStyle/>
        <a:p>
          <a:endParaRPr lang="es-MX"/>
        </a:p>
      </dgm:t>
    </dgm:pt>
    <dgm:pt modelId="{A8447A2C-8C73-49B4-A5D4-E1BE7B1DFB8D}" type="sibTrans" cxnId="{5B79FFBC-C704-4402-A6A0-DD1D7820C6A2}">
      <dgm:prSet/>
      <dgm:spPr/>
      <dgm:t>
        <a:bodyPr/>
        <a:lstStyle/>
        <a:p>
          <a:endParaRPr lang="es-MX"/>
        </a:p>
      </dgm:t>
    </dgm:pt>
    <dgm:pt modelId="{7D1DE36F-644B-47ED-80AD-E04C19EF9C6A}">
      <dgm:prSet custT="1"/>
      <dgm:spPr/>
      <dgm:t>
        <a:bodyPr/>
        <a:lstStyle/>
        <a:p>
          <a:pPr rtl="0"/>
          <a:r>
            <a:rPr lang="es-MX" sz="2400" dirty="0" smtClean="0">
              <a:solidFill>
                <a:schemeClr val="tx1"/>
              </a:solidFill>
            </a:rPr>
            <a:t>Tipos de letra.</a:t>
          </a:r>
          <a:endParaRPr lang="es-MX" sz="2400" dirty="0">
            <a:solidFill>
              <a:schemeClr val="tx1"/>
            </a:solidFill>
          </a:endParaRPr>
        </a:p>
      </dgm:t>
    </dgm:pt>
    <dgm:pt modelId="{A286C374-AA67-4A3C-881B-D7496733AF8C}" type="sibTrans" cxnId="{C8C13156-1C86-4C55-A573-ED97EB99EE7D}">
      <dgm:prSet/>
      <dgm:spPr/>
      <dgm:t>
        <a:bodyPr/>
        <a:lstStyle/>
        <a:p>
          <a:endParaRPr lang="es-MX"/>
        </a:p>
      </dgm:t>
    </dgm:pt>
    <dgm:pt modelId="{9C7A2F1E-AD64-480F-91A4-6B999192C5F1}" type="parTrans" cxnId="{C8C13156-1C86-4C55-A573-ED97EB99EE7D}">
      <dgm:prSet/>
      <dgm:spPr/>
      <dgm:t>
        <a:bodyPr/>
        <a:lstStyle/>
        <a:p>
          <a:endParaRPr lang="es-MX"/>
        </a:p>
      </dgm:t>
    </dgm:pt>
    <dgm:pt modelId="{E586CDFD-8C32-4E39-ACDB-4C550E97FCB0}" type="pres">
      <dgm:prSet presAssocID="{C25B3FAE-D743-494F-8A06-31D02BD2E297}" presName="Name0" presStyleCnt="0">
        <dgm:presLayoutVars>
          <dgm:chMax val="7"/>
          <dgm:chPref val="7"/>
          <dgm:dir/>
        </dgm:presLayoutVars>
      </dgm:prSet>
      <dgm:spPr/>
      <dgm:t>
        <a:bodyPr/>
        <a:lstStyle/>
        <a:p>
          <a:endParaRPr lang="es-MX"/>
        </a:p>
      </dgm:t>
    </dgm:pt>
    <dgm:pt modelId="{F28DC18B-7B38-4FF2-B6CB-45661766C063}" type="pres">
      <dgm:prSet presAssocID="{C25B3FAE-D743-494F-8A06-31D02BD2E297}" presName="Name1" presStyleCnt="0"/>
      <dgm:spPr/>
    </dgm:pt>
    <dgm:pt modelId="{2B968B2F-C5EC-4319-A290-44BDC3C132A0}" type="pres">
      <dgm:prSet presAssocID="{C25B3FAE-D743-494F-8A06-31D02BD2E297}" presName="cycle" presStyleCnt="0"/>
      <dgm:spPr/>
    </dgm:pt>
    <dgm:pt modelId="{25287DDF-3377-4501-96BC-385A6B6373A9}" type="pres">
      <dgm:prSet presAssocID="{C25B3FAE-D743-494F-8A06-31D02BD2E297}" presName="srcNode" presStyleLbl="node1" presStyleIdx="0" presStyleCnt="1"/>
      <dgm:spPr/>
    </dgm:pt>
    <dgm:pt modelId="{12ADEBA9-0275-4437-887E-274E4B17C335}" type="pres">
      <dgm:prSet presAssocID="{C25B3FAE-D743-494F-8A06-31D02BD2E297}" presName="conn" presStyleLbl="parChTrans1D2" presStyleIdx="0" presStyleCnt="1"/>
      <dgm:spPr/>
      <dgm:t>
        <a:bodyPr/>
        <a:lstStyle/>
        <a:p>
          <a:endParaRPr lang="es-MX"/>
        </a:p>
      </dgm:t>
    </dgm:pt>
    <dgm:pt modelId="{70474C69-475A-416F-83D5-E43683401516}" type="pres">
      <dgm:prSet presAssocID="{C25B3FAE-D743-494F-8A06-31D02BD2E297}" presName="extraNode" presStyleLbl="node1" presStyleIdx="0" presStyleCnt="1"/>
      <dgm:spPr/>
    </dgm:pt>
    <dgm:pt modelId="{7B4A8D20-B1DC-4343-A002-EA20687C8202}" type="pres">
      <dgm:prSet presAssocID="{C25B3FAE-D743-494F-8A06-31D02BD2E297}" presName="dstNode" presStyleLbl="node1" presStyleIdx="0" presStyleCnt="1"/>
      <dgm:spPr/>
    </dgm:pt>
    <dgm:pt modelId="{C8ED121F-85FF-4096-8F67-0C5F1D810218}" type="pres">
      <dgm:prSet presAssocID="{E410376B-E1B5-4486-A5CE-21ABD3EC6674}" presName="text_1" presStyleLbl="node1" presStyleIdx="0" presStyleCnt="1" custScaleX="98328" custScaleY="173295">
        <dgm:presLayoutVars>
          <dgm:bulletEnabled val="1"/>
        </dgm:presLayoutVars>
      </dgm:prSet>
      <dgm:spPr/>
      <dgm:t>
        <a:bodyPr/>
        <a:lstStyle/>
        <a:p>
          <a:endParaRPr lang="es-MX"/>
        </a:p>
      </dgm:t>
    </dgm:pt>
    <dgm:pt modelId="{D0FB471C-89D5-42AF-A9DA-084534CAE39A}" type="pres">
      <dgm:prSet presAssocID="{E410376B-E1B5-4486-A5CE-21ABD3EC6674}" presName="accent_1" presStyleCnt="0"/>
      <dgm:spPr/>
    </dgm:pt>
    <dgm:pt modelId="{0FB816F7-EA34-48B8-91C3-1E1897259BBA}" type="pres">
      <dgm:prSet presAssocID="{E410376B-E1B5-4486-A5CE-21ABD3EC6674}" presName="accentRepeatNode" presStyleLbl="solidFgAcc1" presStyleIdx="0" presStyleCnt="1"/>
      <dgm:spPr/>
    </dgm:pt>
  </dgm:ptLst>
  <dgm:cxnLst>
    <dgm:cxn modelId="{F650958C-FF2A-44C3-8824-1E00467966F6}" type="presOf" srcId="{2E4A4626-7431-4728-8C22-5FAB2EC5A8BE}" destId="{C8ED121F-85FF-4096-8F67-0C5F1D810218}" srcOrd="0" destOrd="3" presId="urn:microsoft.com/office/officeart/2008/layout/VerticalCurvedList"/>
    <dgm:cxn modelId="{2231D9FE-FC0F-4EA0-9609-F480524FB310}" srcId="{E410376B-E1B5-4486-A5CE-21ABD3EC6674}" destId="{2E4A4626-7431-4728-8C22-5FAB2EC5A8BE}" srcOrd="2" destOrd="0" parTransId="{2ADA54ED-BE1F-404C-92F0-4C8C0A2FCE0F}" sibTransId="{2D84B7A8-37F5-4AB0-B7F6-2CC3C58BBDEB}"/>
    <dgm:cxn modelId="{8B69B23E-6DE3-4106-9C93-7EFA36EB43BD}" srcId="{E410376B-E1B5-4486-A5CE-21ABD3EC6674}" destId="{467CAE53-FBB0-4383-A9F0-BF39AC9A3B92}" srcOrd="3" destOrd="0" parTransId="{8DA1217D-EB74-48EF-AD24-3DEE5B1A311C}" sibTransId="{7281982A-B652-4F5E-AC9F-247F1627E175}"/>
    <dgm:cxn modelId="{DE619970-B682-4F35-A9D7-AD8B98BFB924}" srcId="{E410376B-E1B5-4486-A5CE-21ABD3EC6674}" destId="{A2995022-F3CC-4691-BAC8-BB770F7CEB5B}" srcOrd="4" destOrd="0" parTransId="{D002F6E3-07B7-488D-93ED-77AADE7FF1DB}" sibTransId="{70178B9F-754A-4024-8B2D-AB2BE1FD443B}"/>
    <dgm:cxn modelId="{D27ECB5A-FD63-4CC7-A6C7-827687F6B1CF}" type="presOf" srcId="{467CAE53-FBB0-4383-A9F0-BF39AC9A3B92}" destId="{C8ED121F-85FF-4096-8F67-0C5F1D810218}" srcOrd="0" destOrd="4" presId="urn:microsoft.com/office/officeart/2008/layout/VerticalCurvedList"/>
    <dgm:cxn modelId="{BD784773-3C49-48FC-A457-9C30ED7B4443}" type="presOf" srcId="{C25B3FAE-D743-494F-8A06-31D02BD2E297}" destId="{E586CDFD-8C32-4E39-ACDB-4C550E97FCB0}" srcOrd="0" destOrd="0" presId="urn:microsoft.com/office/officeart/2008/layout/VerticalCurvedList"/>
    <dgm:cxn modelId="{5485009F-AD9B-4FD6-B18D-22E9B67A4985}" type="presOf" srcId="{F8F702ED-0E15-47BA-98ED-56FB175BE8BB}" destId="{C8ED121F-85FF-4096-8F67-0C5F1D810218}" srcOrd="0" destOrd="6" presId="urn:microsoft.com/office/officeart/2008/layout/VerticalCurvedList"/>
    <dgm:cxn modelId="{2A412E0F-0DE7-4057-8F48-665CC6FE9B0D}" type="presOf" srcId="{7D1DE36F-644B-47ED-80AD-E04C19EF9C6A}" destId="{C8ED121F-85FF-4096-8F67-0C5F1D810218}" srcOrd="0" destOrd="1" presId="urn:microsoft.com/office/officeart/2008/layout/VerticalCurvedList"/>
    <dgm:cxn modelId="{C8C13156-1C86-4C55-A573-ED97EB99EE7D}" srcId="{E410376B-E1B5-4486-A5CE-21ABD3EC6674}" destId="{7D1DE36F-644B-47ED-80AD-E04C19EF9C6A}" srcOrd="0" destOrd="0" parTransId="{9C7A2F1E-AD64-480F-91A4-6B999192C5F1}" sibTransId="{A286C374-AA67-4A3C-881B-D7496733AF8C}"/>
    <dgm:cxn modelId="{A8295E0D-99A6-48F1-B54B-EEE01FCC8051}" type="presOf" srcId="{2F220F0F-F4C6-4246-B451-DC68CDE98B17}" destId="{C8ED121F-85FF-4096-8F67-0C5F1D810218}" srcOrd="0" destOrd="7" presId="urn:microsoft.com/office/officeart/2008/layout/VerticalCurvedList"/>
    <dgm:cxn modelId="{6386ECEB-A567-4B75-B63E-BC45B447BD78}" type="presOf" srcId="{C4BB7C55-B136-46B2-B36C-3B6346517659}" destId="{C8ED121F-85FF-4096-8F67-0C5F1D810218}" srcOrd="0" destOrd="2" presId="urn:microsoft.com/office/officeart/2008/layout/VerticalCurvedList"/>
    <dgm:cxn modelId="{551A93FA-7CB2-492B-A4D0-9D2892FB5148}" srcId="{C25B3FAE-D743-494F-8A06-31D02BD2E297}" destId="{E410376B-E1B5-4486-A5CE-21ABD3EC6674}" srcOrd="0" destOrd="0" parTransId="{CC57C980-3593-43A3-B832-F56BB8665228}" sibTransId="{3C68E8FF-EE59-4816-973C-A5568E13E4CD}"/>
    <dgm:cxn modelId="{1A2CF64F-603F-4745-BEF6-72478B972A5D}" type="presOf" srcId="{A286C374-AA67-4A3C-881B-D7496733AF8C}" destId="{12ADEBA9-0275-4437-887E-274E4B17C335}" srcOrd="0" destOrd="0" presId="urn:microsoft.com/office/officeart/2008/layout/VerticalCurvedList"/>
    <dgm:cxn modelId="{4F60362F-1F79-4301-A44A-C29DA03DE8E6}" type="presOf" srcId="{A2995022-F3CC-4691-BAC8-BB770F7CEB5B}" destId="{C8ED121F-85FF-4096-8F67-0C5F1D810218}" srcOrd="0" destOrd="5" presId="urn:microsoft.com/office/officeart/2008/layout/VerticalCurvedList"/>
    <dgm:cxn modelId="{5B79FFBC-C704-4402-A6A0-DD1D7820C6A2}" srcId="{E410376B-E1B5-4486-A5CE-21ABD3EC6674}" destId="{2F220F0F-F4C6-4246-B451-DC68CDE98B17}" srcOrd="6" destOrd="0" parTransId="{A7491042-CDEA-4D44-8F22-3EFCBFAC1C2D}" sibTransId="{A8447A2C-8C73-49B4-A5D4-E1BE7B1DFB8D}"/>
    <dgm:cxn modelId="{9AF61877-C8E4-49DD-B569-D007CA57B1CD}" srcId="{E410376B-E1B5-4486-A5CE-21ABD3EC6674}" destId="{F8F702ED-0E15-47BA-98ED-56FB175BE8BB}" srcOrd="5" destOrd="0" parTransId="{2FBBF592-0521-4882-94EE-8667E8661283}" sibTransId="{611A1C97-F59D-4CE5-AF37-68ED6FF4206A}"/>
    <dgm:cxn modelId="{AB50A27C-E021-49FA-B56C-B37C1F14E94C}" srcId="{E410376B-E1B5-4486-A5CE-21ABD3EC6674}" destId="{C4BB7C55-B136-46B2-B36C-3B6346517659}" srcOrd="1" destOrd="0" parTransId="{4AC74C8B-EDA7-4DC8-A5F5-80D2F35089F3}" sibTransId="{12A0B112-7983-4093-A1D3-0B8C8499F043}"/>
    <dgm:cxn modelId="{19FFA773-51D4-49AB-B1B1-D85E64AABD31}" type="presOf" srcId="{E410376B-E1B5-4486-A5CE-21ABD3EC6674}" destId="{C8ED121F-85FF-4096-8F67-0C5F1D810218}" srcOrd="0" destOrd="0" presId="urn:microsoft.com/office/officeart/2008/layout/VerticalCurvedList"/>
    <dgm:cxn modelId="{E26CEF70-66B8-43DA-B48B-A9AB95D7B512}" type="presParOf" srcId="{E586CDFD-8C32-4E39-ACDB-4C550E97FCB0}" destId="{F28DC18B-7B38-4FF2-B6CB-45661766C063}" srcOrd="0" destOrd="0" presId="urn:microsoft.com/office/officeart/2008/layout/VerticalCurvedList"/>
    <dgm:cxn modelId="{EA4600F4-3C8A-4112-8E95-71EBF7FE5D85}" type="presParOf" srcId="{F28DC18B-7B38-4FF2-B6CB-45661766C063}" destId="{2B968B2F-C5EC-4319-A290-44BDC3C132A0}" srcOrd="0" destOrd="0" presId="urn:microsoft.com/office/officeart/2008/layout/VerticalCurvedList"/>
    <dgm:cxn modelId="{72A4C67F-073A-4A10-BB1C-C46F0039B060}" type="presParOf" srcId="{2B968B2F-C5EC-4319-A290-44BDC3C132A0}" destId="{25287DDF-3377-4501-96BC-385A6B6373A9}" srcOrd="0" destOrd="0" presId="urn:microsoft.com/office/officeart/2008/layout/VerticalCurvedList"/>
    <dgm:cxn modelId="{B7111361-7082-4DB4-8ED4-F4DCA107A31D}" type="presParOf" srcId="{2B968B2F-C5EC-4319-A290-44BDC3C132A0}" destId="{12ADEBA9-0275-4437-887E-274E4B17C335}" srcOrd="1" destOrd="0" presId="urn:microsoft.com/office/officeart/2008/layout/VerticalCurvedList"/>
    <dgm:cxn modelId="{0699E49D-7C06-4214-B9E9-DFBE71A2126E}" type="presParOf" srcId="{2B968B2F-C5EC-4319-A290-44BDC3C132A0}" destId="{70474C69-475A-416F-83D5-E43683401516}" srcOrd="2" destOrd="0" presId="urn:microsoft.com/office/officeart/2008/layout/VerticalCurvedList"/>
    <dgm:cxn modelId="{B0AE1D49-5C7D-4AC9-A2E6-8EB1E9E11D6C}" type="presParOf" srcId="{2B968B2F-C5EC-4319-A290-44BDC3C132A0}" destId="{7B4A8D20-B1DC-4343-A002-EA20687C8202}" srcOrd="3" destOrd="0" presId="urn:microsoft.com/office/officeart/2008/layout/VerticalCurvedList"/>
    <dgm:cxn modelId="{87D9BE8D-A432-444D-8D9B-C5A7F40524DA}" type="presParOf" srcId="{F28DC18B-7B38-4FF2-B6CB-45661766C063}" destId="{C8ED121F-85FF-4096-8F67-0C5F1D810218}" srcOrd="1" destOrd="0" presId="urn:microsoft.com/office/officeart/2008/layout/VerticalCurvedList"/>
    <dgm:cxn modelId="{40DA8F2C-C631-415A-B65F-119D2244F0E4}" type="presParOf" srcId="{F28DC18B-7B38-4FF2-B6CB-45661766C063}" destId="{D0FB471C-89D5-42AF-A9DA-084534CAE39A}" srcOrd="2" destOrd="0" presId="urn:microsoft.com/office/officeart/2008/layout/VerticalCurvedList"/>
    <dgm:cxn modelId="{E44FB090-07A1-4A87-A181-7A14EDF22F5E}" type="presParOf" srcId="{D0FB471C-89D5-42AF-A9DA-084534CAE39A}" destId="{0FB816F7-EA34-48B8-91C3-1E1897259BBA}"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561B23D-4E5C-4263-AC02-A104288688E5}"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s-MX"/>
        </a:p>
      </dgm:t>
    </dgm:pt>
    <dgm:pt modelId="{62FE4379-DC33-489E-B83A-D010D0FFCF7C}">
      <dgm:prSet custT="1"/>
      <dgm:spPr/>
      <dgm:t>
        <a:bodyPr/>
        <a:lstStyle/>
        <a:p>
          <a:pPr rtl="0"/>
          <a:endParaRPr lang="es-MX" sz="800" dirty="0"/>
        </a:p>
      </dgm:t>
    </dgm:pt>
    <dgm:pt modelId="{087918B4-3A9E-4190-A401-F08C95219814}" type="parTrans" cxnId="{057CEBC2-D5B6-4495-8B82-1E245A47C409}">
      <dgm:prSet/>
      <dgm:spPr/>
      <dgm:t>
        <a:bodyPr/>
        <a:lstStyle/>
        <a:p>
          <a:endParaRPr lang="es-MX"/>
        </a:p>
      </dgm:t>
    </dgm:pt>
    <dgm:pt modelId="{BA7694F3-3E9B-4D46-998B-63D73013D2CA}" type="sibTrans" cxnId="{057CEBC2-D5B6-4495-8B82-1E245A47C409}">
      <dgm:prSet/>
      <dgm:spPr/>
      <dgm:t>
        <a:bodyPr/>
        <a:lstStyle/>
        <a:p>
          <a:endParaRPr lang="es-MX"/>
        </a:p>
      </dgm:t>
    </dgm:pt>
    <dgm:pt modelId="{77036808-6ED2-4716-9375-7817997AF6EA}">
      <dgm:prSet custT="1"/>
      <dgm:spPr/>
      <dgm:t>
        <a:bodyPr/>
        <a:lstStyle/>
        <a:p>
          <a:pPr rtl="0"/>
          <a:r>
            <a:rPr lang="es-MX" sz="2400" dirty="0" smtClean="0">
              <a:solidFill>
                <a:schemeClr val="tx1"/>
              </a:solidFill>
            </a:rPr>
            <a:t>Selección de hojas de cálculo.</a:t>
          </a:r>
          <a:endParaRPr lang="es-MX" sz="2400" dirty="0">
            <a:solidFill>
              <a:schemeClr val="tx1"/>
            </a:solidFill>
          </a:endParaRPr>
        </a:p>
      </dgm:t>
    </dgm:pt>
    <dgm:pt modelId="{0B63A97D-452A-4551-9460-45F53AA79DD4}" type="parTrans" cxnId="{E954EB84-E0ED-4031-A8D6-0C4EEB219A81}">
      <dgm:prSet/>
      <dgm:spPr/>
      <dgm:t>
        <a:bodyPr/>
        <a:lstStyle/>
        <a:p>
          <a:endParaRPr lang="es-MX"/>
        </a:p>
      </dgm:t>
    </dgm:pt>
    <dgm:pt modelId="{28F2E020-CA1C-437E-8BCB-B936ACCB45C0}" type="sibTrans" cxnId="{E954EB84-E0ED-4031-A8D6-0C4EEB219A81}">
      <dgm:prSet/>
      <dgm:spPr/>
      <dgm:t>
        <a:bodyPr/>
        <a:lstStyle/>
        <a:p>
          <a:endParaRPr lang="es-MX"/>
        </a:p>
      </dgm:t>
    </dgm:pt>
    <dgm:pt modelId="{C76309F1-6CC4-4B0B-8E65-F65401ADC008}">
      <dgm:prSet custT="1"/>
      <dgm:spPr/>
      <dgm:t>
        <a:bodyPr/>
        <a:lstStyle/>
        <a:p>
          <a:pPr rtl="0"/>
          <a:r>
            <a:rPr lang="es-MX" sz="2400" dirty="0" smtClean="0">
              <a:solidFill>
                <a:schemeClr val="tx1"/>
              </a:solidFill>
            </a:rPr>
            <a:t>Mover y copiar hojas de cálculo.</a:t>
          </a:r>
          <a:endParaRPr lang="es-MX" sz="2400" dirty="0">
            <a:solidFill>
              <a:schemeClr val="tx1"/>
            </a:solidFill>
          </a:endParaRPr>
        </a:p>
      </dgm:t>
    </dgm:pt>
    <dgm:pt modelId="{DFA69629-48BA-463A-9411-C4A92B27971E}" type="parTrans" cxnId="{A8A39AEC-86DA-4711-B1D1-C652D7C2E8FA}">
      <dgm:prSet/>
      <dgm:spPr/>
      <dgm:t>
        <a:bodyPr/>
        <a:lstStyle/>
        <a:p>
          <a:endParaRPr lang="es-MX"/>
        </a:p>
      </dgm:t>
    </dgm:pt>
    <dgm:pt modelId="{D4FD7339-2AFD-4F6E-AB9D-66B2B24C1DCB}" type="sibTrans" cxnId="{A8A39AEC-86DA-4711-B1D1-C652D7C2E8FA}">
      <dgm:prSet/>
      <dgm:spPr/>
      <dgm:t>
        <a:bodyPr/>
        <a:lstStyle/>
        <a:p>
          <a:endParaRPr lang="es-MX"/>
        </a:p>
      </dgm:t>
    </dgm:pt>
    <dgm:pt modelId="{8C4BD363-2345-4CFB-8449-6B786A6461DA}">
      <dgm:prSet custT="1"/>
      <dgm:spPr/>
      <dgm:t>
        <a:bodyPr/>
        <a:lstStyle/>
        <a:p>
          <a:pPr rtl="0"/>
          <a:r>
            <a:rPr lang="es-MX" sz="2400" dirty="0" smtClean="0">
              <a:solidFill>
                <a:schemeClr val="tx1"/>
              </a:solidFill>
            </a:rPr>
            <a:t>Insertar y eliminar hojas de cálculo.</a:t>
          </a:r>
          <a:endParaRPr lang="es-MX" sz="2400" dirty="0">
            <a:solidFill>
              <a:schemeClr val="tx1"/>
            </a:solidFill>
          </a:endParaRPr>
        </a:p>
      </dgm:t>
    </dgm:pt>
    <dgm:pt modelId="{1CE7DE76-BA66-40F7-9D9C-28B127E230FC}" type="parTrans" cxnId="{E851B060-2815-4688-84D3-3FBF8A56BB06}">
      <dgm:prSet/>
      <dgm:spPr/>
      <dgm:t>
        <a:bodyPr/>
        <a:lstStyle/>
        <a:p>
          <a:endParaRPr lang="es-MX"/>
        </a:p>
      </dgm:t>
    </dgm:pt>
    <dgm:pt modelId="{4F41EAD2-3690-4CAA-B08C-24D4AC1B7A6E}" type="sibTrans" cxnId="{E851B060-2815-4688-84D3-3FBF8A56BB06}">
      <dgm:prSet/>
      <dgm:spPr/>
      <dgm:t>
        <a:bodyPr/>
        <a:lstStyle/>
        <a:p>
          <a:endParaRPr lang="es-MX"/>
        </a:p>
      </dgm:t>
    </dgm:pt>
    <dgm:pt modelId="{4E1EC990-9ADA-469C-8ACE-565AC247F7ED}">
      <dgm:prSet custT="1"/>
      <dgm:spPr/>
      <dgm:t>
        <a:bodyPr/>
        <a:lstStyle/>
        <a:p>
          <a:pPr rtl="0"/>
          <a:r>
            <a:rPr lang="es-MX" sz="2400" dirty="0" smtClean="0">
              <a:solidFill>
                <a:schemeClr val="tx1"/>
              </a:solidFill>
            </a:rPr>
            <a:t>Generalidades de las hojas de cálculo.</a:t>
          </a:r>
          <a:endParaRPr lang="es-MX" sz="2400" dirty="0">
            <a:solidFill>
              <a:schemeClr val="tx1"/>
            </a:solidFill>
          </a:endParaRPr>
        </a:p>
      </dgm:t>
    </dgm:pt>
    <dgm:pt modelId="{871BC627-0ADA-40ED-A9F4-ED040C58D286}" type="parTrans" cxnId="{FCACEDFF-CDCB-4325-B9A3-F570FD617D84}">
      <dgm:prSet/>
      <dgm:spPr/>
      <dgm:t>
        <a:bodyPr/>
        <a:lstStyle/>
        <a:p>
          <a:endParaRPr lang="es-MX"/>
        </a:p>
      </dgm:t>
    </dgm:pt>
    <dgm:pt modelId="{7EA5E159-E925-429B-AF9B-EDA34BCBFD73}" type="sibTrans" cxnId="{FCACEDFF-CDCB-4325-B9A3-F570FD617D84}">
      <dgm:prSet/>
      <dgm:spPr/>
      <dgm:t>
        <a:bodyPr/>
        <a:lstStyle/>
        <a:p>
          <a:endParaRPr lang="es-MX"/>
        </a:p>
      </dgm:t>
    </dgm:pt>
    <dgm:pt modelId="{51D37DFC-1D59-431A-B3EE-3AE259C78D01}">
      <dgm:prSet custT="1"/>
      <dgm:spPr/>
      <dgm:t>
        <a:bodyPr/>
        <a:lstStyle/>
        <a:p>
          <a:pPr rtl="0"/>
          <a:r>
            <a:rPr lang="es-MX" sz="2400" dirty="0" smtClean="0">
              <a:solidFill>
                <a:schemeClr val="tx1"/>
              </a:solidFill>
            </a:rPr>
            <a:t>Uso de nombres.</a:t>
          </a:r>
          <a:endParaRPr lang="es-MX" sz="2400" dirty="0">
            <a:solidFill>
              <a:schemeClr val="tx1"/>
            </a:solidFill>
          </a:endParaRPr>
        </a:p>
      </dgm:t>
    </dgm:pt>
    <dgm:pt modelId="{C9CF254C-F202-4F2B-9640-F18F80908032}" type="parTrans" cxnId="{189C5F56-46B8-42EF-92C0-03D9C420A361}">
      <dgm:prSet/>
      <dgm:spPr/>
      <dgm:t>
        <a:bodyPr/>
        <a:lstStyle/>
        <a:p>
          <a:endParaRPr lang="es-MX"/>
        </a:p>
      </dgm:t>
    </dgm:pt>
    <dgm:pt modelId="{17A58785-8899-480B-B1FB-195732511E17}" type="sibTrans" cxnId="{189C5F56-46B8-42EF-92C0-03D9C420A361}">
      <dgm:prSet/>
      <dgm:spPr/>
      <dgm:t>
        <a:bodyPr/>
        <a:lstStyle/>
        <a:p>
          <a:endParaRPr lang="es-MX"/>
        </a:p>
      </dgm:t>
    </dgm:pt>
    <dgm:pt modelId="{A7DF28E5-80F3-4DAF-894B-105A0074AF20}" type="pres">
      <dgm:prSet presAssocID="{7561B23D-4E5C-4263-AC02-A104288688E5}" presName="Name0" presStyleCnt="0">
        <dgm:presLayoutVars>
          <dgm:chMax val="7"/>
          <dgm:chPref val="7"/>
          <dgm:dir/>
        </dgm:presLayoutVars>
      </dgm:prSet>
      <dgm:spPr/>
      <dgm:t>
        <a:bodyPr/>
        <a:lstStyle/>
        <a:p>
          <a:endParaRPr lang="es-MX"/>
        </a:p>
      </dgm:t>
    </dgm:pt>
    <dgm:pt modelId="{52EA2DDD-73E9-4BC8-A484-27EF3D7A5817}" type="pres">
      <dgm:prSet presAssocID="{7561B23D-4E5C-4263-AC02-A104288688E5}" presName="Name1" presStyleCnt="0"/>
      <dgm:spPr/>
    </dgm:pt>
    <dgm:pt modelId="{8884A4C5-4E38-4A7D-ABA0-A872C06E5C15}" type="pres">
      <dgm:prSet presAssocID="{7561B23D-4E5C-4263-AC02-A104288688E5}" presName="cycle" presStyleCnt="0"/>
      <dgm:spPr/>
    </dgm:pt>
    <dgm:pt modelId="{F72B4CE2-A44A-4FD0-9603-4C4FA0AF75EC}" type="pres">
      <dgm:prSet presAssocID="{7561B23D-4E5C-4263-AC02-A104288688E5}" presName="srcNode" presStyleLbl="node1" presStyleIdx="0" presStyleCnt="1"/>
      <dgm:spPr/>
    </dgm:pt>
    <dgm:pt modelId="{22800AE0-62AA-412B-9B9C-415EF351C9A3}" type="pres">
      <dgm:prSet presAssocID="{7561B23D-4E5C-4263-AC02-A104288688E5}" presName="conn" presStyleLbl="parChTrans1D2" presStyleIdx="0" presStyleCnt="1"/>
      <dgm:spPr/>
      <dgm:t>
        <a:bodyPr/>
        <a:lstStyle/>
        <a:p>
          <a:endParaRPr lang="es-MX"/>
        </a:p>
      </dgm:t>
    </dgm:pt>
    <dgm:pt modelId="{0C631658-F3BB-4294-AF00-2FACD7F7B009}" type="pres">
      <dgm:prSet presAssocID="{7561B23D-4E5C-4263-AC02-A104288688E5}" presName="extraNode" presStyleLbl="node1" presStyleIdx="0" presStyleCnt="1"/>
      <dgm:spPr/>
    </dgm:pt>
    <dgm:pt modelId="{A84B0137-A23E-4BF3-9986-59D6CC7DD653}" type="pres">
      <dgm:prSet presAssocID="{7561B23D-4E5C-4263-AC02-A104288688E5}" presName="dstNode" presStyleLbl="node1" presStyleIdx="0" presStyleCnt="1"/>
      <dgm:spPr/>
    </dgm:pt>
    <dgm:pt modelId="{71D85389-D1A4-40BC-BEA2-D6CE4BC5DA4F}" type="pres">
      <dgm:prSet presAssocID="{62FE4379-DC33-489E-B83A-D010D0FFCF7C}" presName="text_1" presStyleLbl="node1" presStyleIdx="0" presStyleCnt="1" custScaleX="95555" custScaleY="137550">
        <dgm:presLayoutVars>
          <dgm:bulletEnabled val="1"/>
        </dgm:presLayoutVars>
      </dgm:prSet>
      <dgm:spPr/>
      <dgm:t>
        <a:bodyPr/>
        <a:lstStyle/>
        <a:p>
          <a:endParaRPr lang="es-MX"/>
        </a:p>
      </dgm:t>
    </dgm:pt>
    <dgm:pt modelId="{A253FF1A-F713-40E1-9351-0E880E6B52AD}" type="pres">
      <dgm:prSet presAssocID="{62FE4379-DC33-489E-B83A-D010D0FFCF7C}" presName="accent_1" presStyleCnt="0"/>
      <dgm:spPr/>
    </dgm:pt>
    <dgm:pt modelId="{32FEDA25-02B8-4575-B1ED-B34E503DDCBC}" type="pres">
      <dgm:prSet presAssocID="{62FE4379-DC33-489E-B83A-D010D0FFCF7C}" presName="accentRepeatNode" presStyleLbl="solidFgAcc1" presStyleIdx="0" presStyleCnt="1"/>
      <dgm:spPr/>
    </dgm:pt>
  </dgm:ptLst>
  <dgm:cxnLst>
    <dgm:cxn modelId="{FCACEDFF-CDCB-4325-B9A3-F570FD617D84}" srcId="{62FE4379-DC33-489E-B83A-D010D0FFCF7C}" destId="{4E1EC990-9ADA-469C-8ACE-565AC247F7ED}" srcOrd="3" destOrd="0" parTransId="{871BC627-0ADA-40ED-A9F4-ED040C58D286}" sibTransId="{7EA5E159-E925-429B-AF9B-EDA34BCBFD73}"/>
    <dgm:cxn modelId="{4FA8601A-D3BE-40BE-B06F-CCC422F11569}" type="presOf" srcId="{4E1EC990-9ADA-469C-8ACE-565AC247F7ED}" destId="{71D85389-D1A4-40BC-BEA2-D6CE4BC5DA4F}" srcOrd="0" destOrd="4" presId="urn:microsoft.com/office/officeart/2008/layout/VerticalCurvedList"/>
    <dgm:cxn modelId="{057CEBC2-D5B6-4495-8B82-1E245A47C409}" srcId="{7561B23D-4E5C-4263-AC02-A104288688E5}" destId="{62FE4379-DC33-489E-B83A-D010D0FFCF7C}" srcOrd="0" destOrd="0" parTransId="{087918B4-3A9E-4190-A401-F08C95219814}" sibTransId="{BA7694F3-3E9B-4D46-998B-63D73013D2CA}"/>
    <dgm:cxn modelId="{15B384C5-08C0-4515-B7E9-F032FE35721A}" type="presOf" srcId="{28F2E020-CA1C-437E-8BCB-B936ACCB45C0}" destId="{22800AE0-62AA-412B-9B9C-415EF351C9A3}" srcOrd="0" destOrd="0" presId="urn:microsoft.com/office/officeart/2008/layout/VerticalCurvedList"/>
    <dgm:cxn modelId="{151CF2CD-80D8-48AA-AAE0-470F8E08B436}" type="presOf" srcId="{77036808-6ED2-4716-9375-7817997AF6EA}" destId="{71D85389-D1A4-40BC-BEA2-D6CE4BC5DA4F}" srcOrd="0" destOrd="1" presId="urn:microsoft.com/office/officeart/2008/layout/VerticalCurvedList"/>
    <dgm:cxn modelId="{A8A39AEC-86DA-4711-B1D1-C652D7C2E8FA}" srcId="{62FE4379-DC33-489E-B83A-D010D0FFCF7C}" destId="{C76309F1-6CC4-4B0B-8E65-F65401ADC008}" srcOrd="1" destOrd="0" parTransId="{DFA69629-48BA-463A-9411-C4A92B27971E}" sibTransId="{D4FD7339-2AFD-4F6E-AB9D-66B2B24C1DCB}"/>
    <dgm:cxn modelId="{E851B060-2815-4688-84D3-3FBF8A56BB06}" srcId="{62FE4379-DC33-489E-B83A-D010D0FFCF7C}" destId="{8C4BD363-2345-4CFB-8449-6B786A6461DA}" srcOrd="2" destOrd="0" parTransId="{1CE7DE76-BA66-40F7-9D9C-28B127E230FC}" sibTransId="{4F41EAD2-3690-4CAA-B08C-24D4AC1B7A6E}"/>
    <dgm:cxn modelId="{3BBB92FA-A72E-4537-A635-1172B4CED476}" type="presOf" srcId="{62FE4379-DC33-489E-B83A-D010D0FFCF7C}" destId="{71D85389-D1A4-40BC-BEA2-D6CE4BC5DA4F}" srcOrd="0" destOrd="0" presId="urn:microsoft.com/office/officeart/2008/layout/VerticalCurvedList"/>
    <dgm:cxn modelId="{7DE67A2C-3E93-435D-9831-874EAC36FFEF}" type="presOf" srcId="{C76309F1-6CC4-4B0B-8E65-F65401ADC008}" destId="{71D85389-D1A4-40BC-BEA2-D6CE4BC5DA4F}" srcOrd="0" destOrd="2" presId="urn:microsoft.com/office/officeart/2008/layout/VerticalCurvedList"/>
    <dgm:cxn modelId="{E954EB84-E0ED-4031-A8D6-0C4EEB219A81}" srcId="{62FE4379-DC33-489E-B83A-D010D0FFCF7C}" destId="{77036808-6ED2-4716-9375-7817997AF6EA}" srcOrd="0" destOrd="0" parTransId="{0B63A97D-452A-4551-9460-45F53AA79DD4}" sibTransId="{28F2E020-CA1C-437E-8BCB-B936ACCB45C0}"/>
    <dgm:cxn modelId="{189C5F56-46B8-42EF-92C0-03D9C420A361}" srcId="{62FE4379-DC33-489E-B83A-D010D0FFCF7C}" destId="{51D37DFC-1D59-431A-B3EE-3AE259C78D01}" srcOrd="4" destOrd="0" parTransId="{C9CF254C-F202-4F2B-9640-F18F80908032}" sibTransId="{17A58785-8899-480B-B1FB-195732511E17}"/>
    <dgm:cxn modelId="{F47A1726-DEBB-48D0-9CC9-82D8BA14B4FB}" type="presOf" srcId="{51D37DFC-1D59-431A-B3EE-3AE259C78D01}" destId="{71D85389-D1A4-40BC-BEA2-D6CE4BC5DA4F}" srcOrd="0" destOrd="5" presId="urn:microsoft.com/office/officeart/2008/layout/VerticalCurvedList"/>
    <dgm:cxn modelId="{A299C37C-B1F3-4660-93F0-24919E5A3352}" type="presOf" srcId="{7561B23D-4E5C-4263-AC02-A104288688E5}" destId="{A7DF28E5-80F3-4DAF-894B-105A0074AF20}" srcOrd="0" destOrd="0" presId="urn:microsoft.com/office/officeart/2008/layout/VerticalCurvedList"/>
    <dgm:cxn modelId="{A8C1B4C7-D9A7-4335-B170-651F30217082}" type="presOf" srcId="{8C4BD363-2345-4CFB-8449-6B786A6461DA}" destId="{71D85389-D1A4-40BC-BEA2-D6CE4BC5DA4F}" srcOrd="0" destOrd="3" presId="urn:microsoft.com/office/officeart/2008/layout/VerticalCurvedList"/>
    <dgm:cxn modelId="{47F9B40F-1E55-40FA-8FAC-10A7F46D71AD}" type="presParOf" srcId="{A7DF28E5-80F3-4DAF-894B-105A0074AF20}" destId="{52EA2DDD-73E9-4BC8-A484-27EF3D7A5817}" srcOrd="0" destOrd="0" presId="urn:microsoft.com/office/officeart/2008/layout/VerticalCurvedList"/>
    <dgm:cxn modelId="{FAC57E90-77A6-4ECA-BB4A-0AC5F1E15274}" type="presParOf" srcId="{52EA2DDD-73E9-4BC8-A484-27EF3D7A5817}" destId="{8884A4C5-4E38-4A7D-ABA0-A872C06E5C15}" srcOrd="0" destOrd="0" presId="urn:microsoft.com/office/officeart/2008/layout/VerticalCurvedList"/>
    <dgm:cxn modelId="{D523CAF8-57C5-4C5E-A209-309C48838B9C}" type="presParOf" srcId="{8884A4C5-4E38-4A7D-ABA0-A872C06E5C15}" destId="{F72B4CE2-A44A-4FD0-9603-4C4FA0AF75EC}" srcOrd="0" destOrd="0" presId="urn:microsoft.com/office/officeart/2008/layout/VerticalCurvedList"/>
    <dgm:cxn modelId="{FA97D155-16D2-433B-A7DD-E7882C591A6C}" type="presParOf" srcId="{8884A4C5-4E38-4A7D-ABA0-A872C06E5C15}" destId="{22800AE0-62AA-412B-9B9C-415EF351C9A3}" srcOrd="1" destOrd="0" presId="urn:microsoft.com/office/officeart/2008/layout/VerticalCurvedList"/>
    <dgm:cxn modelId="{EBF50B9A-BFF0-40C7-A075-17E8057E6311}" type="presParOf" srcId="{8884A4C5-4E38-4A7D-ABA0-A872C06E5C15}" destId="{0C631658-F3BB-4294-AF00-2FACD7F7B009}" srcOrd="2" destOrd="0" presId="urn:microsoft.com/office/officeart/2008/layout/VerticalCurvedList"/>
    <dgm:cxn modelId="{5DFBD51E-8E21-404A-B337-BC8E83EC4A0C}" type="presParOf" srcId="{8884A4C5-4E38-4A7D-ABA0-A872C06E5C15}" destId="{A84B0137-A23E-4BF3-9986-59D6CC7DD653}" srcOrd="3" destOrd="0" presId="urn:microsoft.com/office/officeart/2008/layout/VerticalCurvedList"/>
    <dgm:cxn modelId="{7B6C4BC3-E706-4CCE-8651-FF02BBCD61F3}" type="presParOf" srcId="{52EA2DDD-73E9-4BC8-A484-27EF3D7A5817}" destId="{71D85389-D1A4-40BC-BEA2-D6CE4BC5DA4F}" srcOrd="1" destOrd="0" presId="urn:microsoft.com/office/officeart/2008/layout/VerticalCurvedList"/>
    <dgm:cxn modelId="{C19A5D46-AAC8-4900-AD0F-CF896B9499C8}" type="presParOf" srcId="{52EA2DDD-73E9-4BC8-A484-27EF3D7A5817}" destId="{A253FF1A-F713-40E1-9351-0E880E6B52AD}" srcOrd="2" destOrd="0" presId="urn:microsoft.com/office/officeart/2008/layout/VerticalCurvedList"/>
    <dgm:cxn modelId="{24937DEB-D7F7-48F4-BD16-5E694B136FA2}" type="presParOf" srcId="{A253FF1A-F713-40E1-9351-0E880E6B52AD}" destId="{32FEDA25-02B8-4575-B1ED-B34E503DDCBC}"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D6ED3359-EB14-421F-9209-F17A2A45F944}"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s-MX"/>
        </a:p>
      </dgm:t>
    </dgm:pt>
    <dgm:pt modelId="{B8A214E1-6B91-4298-9CDD-F0EB7AFE972A}">
      <dgm:prSet custT="1"/>
      <dgm:spPr/>
      <dgm:t>
        <a:bodyPr/>
        <a:lstStyle/>
        <a:p>
          <a:pPr rtl="0"/>
          <a:endParaRPr lang="es-MX" sz="800" dirty="0"/>
        </a:p>
      </dgm:t>
    </dgm:pt>
    <dgm:pt modelId="{4526A1A6-7C77-4D0B-AF2E-88FBE5BF562B}" type="parTrans" cxnId="{660F0779-FE6E-4A7F-A6E7-0D95A484873C}">
      <dgm:prSet/>
      <dgm:spPr/>
      <dgm:t>
        <a:bodyPr/>
        <a:lstStyle/>
        <a:p>
          <a:endParaRPr lang="es-MX"/>
        </a:p>
      </dgm:t>
    </dgm:pt>
    <dgm:pt modelId="{C4DF6064-1DE5-430A-8F75-882B4E3D5137}" type="sibTrans" cxnId="{660F0779-FE6E-4A7F-A6E7-0D95A484873C}">
      <dgm:prSet/>
      <dgm:spPr/>
      <dgm:t>
        <a:bodyPr/>
        <a:lstStyle/>
        <a:p>
          <a:endParaRPr lang="es-MX"/>
        </a:p>
      </dgm:t>
    </dgm:pt>
    <dgm:pt modelId="{349A84DF-A516-4CB5-8807-2FF3AC34BB08}">
      <dgm:prSet custT="1"/>
      <dgm:spPr/>
      <dgm:t>
        <a:bodyPr/>
        <a:lstStyle/>
        <a:p>
          <a:pPr rtl="0"/>
          <a:r>
            <a:rPr lang="es-MX" sz="2400" dirty="0" smtClean="0">
              <a:solidFill>
                <a:schemeClr val="tx1"/>
              </a:solidFill>
            </a:rPr>
            <a:t>Formas de ver una hoja de cálculo.</a:t>
          </a:r>
          <a:endParaRPr lang="es-MX" sz="2400" dirty="0">
            <a:solidFill>
              <a:schemeClr val="tx1"/>
            </a:solidFill>
          </a:endParaRPr>
        </a:p>
      </dgm:t>
    </dgm:pt>
    <dgm:pt modelId="{9D4A1944-B346-4AAC-8092-733829420DED}" type="parTrans" cxnId="{4E6BE549-E980-4822-B388-D12F9783FD03}">
      <dgm:prSet/>
      <dgm:spPr/>
      <dgm:t>
        <a:bodyPr/>
        <a:lstStyle/>
        <a:p>
          <a:endParaRPr lang="es-MX"/>
        </a:p>
      </dgm:t>
    </dgm:pt>
    <dgm:pt modelId="{796F0B9A-08B9-4F67-B60A-869927F92345}" type="sibTrans" cxnId="{4E6BE549-E980-4822-B388-D12F9783FD03}">
      <dgm:prSet/>
      <dgm:spPr/>
      <dgm:t>
        <a:bodyPr/>
        <a:lstStyle/>
        <a:p>
          <a:endParaRPr lang="es-MX"/>
        </a:p>
      </dgm:t>
    </dgm:pt>
    <dgm:pt modelId="{69F3E5D3-BC6E-4870-9BF6-CA861E9D674B}">
      <dgm:prSet custT="1"/>
      <dgm:spPr/>
      <dgm:t>
        <a:bodyPr/>
        <a:lstStyle/>
        <a:p>
          <a:pPr rtl="0"/>
          <a:r>
            <a:rPr lang="es-MX" sz="2400" dirty="0" smtClean="0">
              <a:solidFill>
                <a:schemeClr val="tx1"/>
              </a:solidFill>
            </a:rPr>
            <a:t>Cuadro de nombre y de fórmula.</a:t>
          </a:r>
          <a:endParaRPr lang="es-MX" sz="2400" dirty="0">
            <a:solidFill>
              <a:schemeClr val="tx1"/>
            </a:solidFill>
          </a:endParaRPr>
        </a:p>
      </dgm:t>
    </dgm:pt>
    <dgm:pt modelId="{53CC75CA-3853-4DAF-8779-6B90A8F006B3}" type="parTrans" cxnId="{FEF2F6AB-1ADE-4ACC-898C-7BACAF26356B}">
      <dgm:prSet/>
      <dgm:spPr/>
      <dgm:t>
        <a:bodyPr/>
        <a:lstStyle/>
        <a:p>
          <a:endParaRPr lang="es-MX"/>
        </a:p>
      </dgm:t>
    </dgm:pt>
    <dgm:pt modelId="{1A388702-2C00-42B0-8078-8CCA4219EA0F}" type="sibTrans" cxnId="{FEF2F6AB-1ADE-4ACC-898C-7BACAF26356B}">
      <dgm:prSet/>
      <dgm:spPr/>
      <dgm:t>
        <a:bodyPr/>
        <a:lstStyle/>
        <a:p>
          <a:endParaRPr lang="es-MX"/>
        </a:p>
      </dgm:t>
    </dgm:pt>
    <dgm:pt modelId="{3E1709DB-7031-47BB-A9C9-537C776246CE}">
      <dgm:prSet custT="1"/>
      <dgm:spPr/>
      <dgm:t>
        <a:bodyPr/>
        <a:lstStyle/>
        <a:p>
          <a:pPr rtl="0"/>
          <a:r>
            <a:rPr lang="es-MX" sz="2400" dirty="0" smtClean="0">
              <a:solidFill>
                <a:schemeClr val="tx1"/>
              </a:solidFill>
            </a:rPr>
            <a:t>Pantalla completa y zoom.</a:t>
          </a:r>
          <a:endParaRPr lang="es-MX" sz="2400" dirty="0">
            <a:solidFill>
              <a:schemeClr val="tx1"/>
            </a:solidFill>
          </a:endParaRPr>
        </a:p>
      </dgm:t>
    </dgm:pt>
    <dgm:pt modelId="{873EB08A-D23A-45AA-84AA-ECE918A3E13A}" type="parTrans" cxnId="{C7884BE3-4D66-466E-9A4C-F11839800B34}">
      <dgm:prSet/>
      <dgm:spPr/>
      <dgm:t>
        <a:bodyPr/>
        <a:lstStyle/>
        <a:p>
          <a:endParaRPr lang="es-MX"/>
        </a:p>
      </dgm:t>
    </dgm:pt>
    <dgm:pt modelId="{97E00A45-102E-4CC1-9111-C68EA353C436}" type="sibTrans" cxnId="{C7884BE3-4D66-466E-9A4C-F11839800B34}">
      <dgm:prSet/>
      <dgm:spPr/>
      <dgm:t>
        <a:bodyPr/>
        <a:lstStyle/>
        <a:p>
          <a:endParaRPr lang="es-MX"/>
        </a:p>
      </dgm:t>
    </dgm:pt>
    <dgm:pt modelId="{0C322A42-4671-4861-A876-2A6796430E9F}">
      <dgm:prSet custT="1"/>
      <dgm:spPr/>
      <dgm:t>
        <a:bodyPr/>
        <a:lstStyle/>
        <a:p>
          <a:pPr rtl="0"/>
          <a:r>
            <a:rPr lang="es-MX" sz="2400" dirty="0" smtClean="0">
              <a:solidFill>
                <a:schemeClr val="tx1"/>
              </a:solidFill>
            </a:rPr>
            <a:t>Visualización del libro y de las hojas.</a:t>
          </a:r>
          <a:endParaRPr lang="es-MX" sz="2400" dirty="0">
            <a:solidFill>
              <a:schemeClr val="tx1"/>
            </a:solidFill>
          </a:endParaRPr>
        </a:p>
      </dgm:t>
    </dgm:pt>
    <dgm:pt modelId="{86F15635-D622-435D-84BB-085D3F8065DC}" type="parTrans" cxnId="{EB6D177E-0C5D-4656-9717-1C1548315E84}">
      <dgm:prSet/>
      <dgm:spPr/>
      <dgm:t>
        <a:bodyPr/>
        <a:lstStyle/>
        <a:p>
          <a:endParaRPr lang="es-MX"/>
        </a:p>
      </dgm:t>
    </dgm:pt>
    <dgm:pt modelId="{C66D2325-2633-40BB-BF58-DDE8B3C6DE2B}" type="sibTrans" cxnId="{EB6D177E-0C5D-4656-9717-1C1548315E84}">
      <dgm:prSet/>
      <dgm:spPr/>
      <dgm:t>
        <a:bodyPr/>
        <a:lstStyle/>
        <a:p>
          <a:endParaRPr lang="es-MX"/>
        </a:p>
      </dgm:t>
    </dgm:pt>
    <dgm:pt modelId="{27092D4F-3A55-44B5-906B-331718016E3A}">
      <dgm:prSet custT="1"/>
      <dgm:spPr/>
      <dgm:t>
        <a:bodyPr/>
        <a:lstStyle/>
        <a:p>
          <a:pPr rtl="0"/>
          <a:r>
            <a:rPr lang="es-MX" sz="2400" dirty="0" smtClean="0">
              <a:solidFill>
                <a:schemeClr val="tx1"/>
              </a:solidFill>
            </a:rPr>
            <a:t>Gestión de ventanas.</a:t>
          </a:r>
          <a:endParaRPr lang="es-MX" sz="2400" dirty="0">
            <a:solidFill>
              <a:schemeClr val="tx1"/>
            </a:solidFill>
          </a:endParaRPr>
        </a:p>
      </dgm:t>
    </dgm:pt>
    <dgm:pt modelId="{51936FA6-99AB-4200-A739-3D28781BD6C1}" type="parTrans" cxnId="{1C8CEBC4-808A-474B-878B-D0F11840F116}">
      <dgm:prSet/>
      <dgm:spPr/>
      <dgm:t>
        <a:bodyPr/>
        <a:lstStyle/>
        <a:p>
          <a:endParaRPr lang="es-MX"/>
        </a:p>
      </dgm:t>
    </dgm:pt>
    <dgm:pt modelId="{73C5A3B1-DEB3-48F1-96E0-1AB7D66E36D8}" type="sibTrans" cxnId="{1C8CEBC4-808A-474B-878B-D0F11840F116}">
      <dgm:prSet/>
      <dgm:spPr/>
      <dgm:t>
        <a:bodyPr/>
        <a:lstStyle/>
        <a:p>
          <a:endParaRPr lang="es-MX"/>
        </a:p>
      </dgm:t>
    </dgm:pt>
    <dgm:pt modelId="{5BC10B2D-C5FC-4F30-9813-105756EA9065}" type="pres">
      <dgm:prSet presAssocID="{D6ED3359-EB14-421F-9209-F17A2A45F944}" presName="Name0" presStyleCnt="0">
        <dgm:presLayoutVars>
          <dgm:chMax val="7"/>
          <dgm:chPref val="7"/>
          <dgm:dir/>
        </dgm:presLayoutVars>
      </dgm:prSet>
      <dgm:spPr/>
      <dgm:t>
        <a:bodyPr/>
        <a:lstStyle/>
        <a:p>
          <a:endParaRPr lang="es-MX"/>
        </a:p>
      </dgm:t>
    </dgm:pt>
    <dgm:pt modelId="{67D0294A-727B-40B6-8ED7-B60AF0310263}" type="pres">
      <dgm:prSet presAssocID="{D6ED3359-EB14-421F-9209-F17A2A45F944}" presName="Name1" presStyleCnt="0"/>
      <dgm:spPr/>
    </dgm:pt>
    <dgm:pt modelId="{2AEF38AF-C11D-4499-82FF-7814B04DFC36}" type="pres">
      <dgm:prSet presAssocID="{D6ED3359-EB14-421F-9209-F17A2A45F944}" presName="cycle" presStyleCnt="0"/>
      <dgm:spPr/>
    </dgm:pt>
    <dgm:pt modelId="{CF195EAA-6025-4082-B5F4-5F94516D00DD}" type="pres">
      <dgm:prSet presAssocID="{D6ED3359-EB14-421F-9209-F17A2A45F944}" presName="srcNode" presStyleLbl="node1" presStyleIdx="0" presStyleCnt="1"/>
      <dgm:spPr/>
    </dgm:pt>
    <dgm:pt modelId="{5A7E1962-68FA-4269-BC41-E1ECDC717CC9}" type="pres">
      <dgm:prSet presAssocID="{D6ED3359-EB14-421F-9209-F17A2A45F944}" presName="conn" presStyleLbl="parChTrans1D2" presStyleIdx="0" presStyleCnt="1"/>
      <dgm:spPr/>
      <dgm:t>
        <a:bodyPr/>
        <a:lstStyle/>
        <a:p>
          <a:endParaRPr lang="es-MX"/>
        </a:p>
      </dgm:t>
    </dgm:pt>
    <dgm:pt modelId="{4E8009E2-CF3D-497C-926D-9B6DFA3F1AC5}" type="pres">
      <dgm:prSet presAssocID="{D6ED3359-EB14-421F-9209-F17A2A45F944}" presName="extraNode" presStyleLbl="node1" presStyleIdx="0" presStyleCnt="1"/>
      <dgm:spPr/>
    </dgm:pt>
    <dgm:pt modelId="{C02B792B-5075-4AE9-B43C-294D7B0E5D55}" type="pres">
      <dgm:prSet presAssocID="{D6ED3359-EB14-421F-9209-F17A2A45F944}" presName="dstNode" presStyleLbl="node1" presStyleIdx="0" presStyleCnt="1"/>
      <dgm:spPr/>
    </dgm:pt>
    <dgm:pt modelId="{1B192710-8C80-47EB-9553-DC3928C603F9}" type="pres">
      <dgm:prSet presAssocID="{B8A214E1-6B91-4298-9CDD-F0EB7AFE972A}" presName="text_1" presStyleLbl="node1" presStyleIdx="0" presStyleCnt="1" custScaleX="99431" custScaleY="126517">
        <dgm:presLayoutVars>
          <dgm:bulletEnabled val="1"/>
        </dgm:presLayoutVars>
      </dgm:prSet>
      <dgm:spPr/>
      <dgm:t>
        <a:bodyPr/>
        <a:lstStyle/>
        <a:p>
          <a:endParaRPr lang="es-MX"/>
        </a:p>
      </dgm:t>
    </dgm:pt>
    <dgm:pt modelId="{5AEBD200-D382-4AAE-AE61-573FBFA62B6D}" type="pres">
      <dgm:prSet presAssocID="{B8A214E1-6B91-4298-9CDD-F0EB7AFE972A}" presName="accent_1" presStyleCnt="0"/>
      <dgm:spPr/>
    </dgm:pt>
    <dgm:pt modelId="{D9649D59-A0DB-4C2C-8FF3-A43C6F5969B6}" type="pres">
      <dgm:prSet presAssocID="{B8A214E1-6B91-4298-9CDD-F0EB7AFE972A}" presName="accentRepeatNode" presStyleLbl="solidFgAcc1" presStyleIdx="0" presStyleCnt="1"/>
      <dgm:spPr/>
    </dgm:pt>
  </dgm:ptLst>
  <dgm:cxnLst>
    <dgm:cxn modelId="{4E6BE549-E980-4822-B388-D12F9783FD03}" srcId="{B8A214E1-6B91-4298-9CDD-F0EB7AFE972A}" destId="{349A84DF-A516-4CB5-8807-2FF3AC34BB08}" srcOrd="0" destOrd="0" parTransId="{9D4A1944-B346-4AAC-8092-733829420DED}" sibTransId="{796F0B9A-08B9-4F67-B60A-869927F92345}"/>
    <dgm:cxn modelId="{B48C5F12-9B6A-4714-83BB-EA3A85DEB8AB}" type="presOf" srcId="{B8A214E1-6B91-4298-9CDD-F0EB7AFE972A}" destId="{1B192710-8C80-47EB-9553-DC3928C603F9}" srcOrd="0" destOrd="0" presId="urn:microsoft.com/office/officeart/2008/layout/VerticalCurvedList"/>
    <dgm:cxn modelId="{57A783C4-9FAF-4304-B7C5-06A514FDEDC9}" type="presOf" srcId="{349A84DF-A516-4CB5-8807-2FF3AC34BB08}" destId="{1B192710-8C80-47EB-9553-DC3928C603F9}" srcOrd="0" destOrd="1" presId="urn:microsoft.com/office/officeart/2008/layout/VerticalCurvedList"/>
    <dgm:cxn modelId="{31B053CB-B920-4F0D-9FBA-E0C06AAA4CAB}" type="presOf" srcId="{69F3E5D3-BC6E-4870-9BF6-CA861E9D674B}" destId="{1B192710-8C80-47EB-9553-DC3928C603F9}" srcOrd="0" destOrd="2" presId="urn:microsoft.com/office/officeart/2008/layout/VerticalCurvedList"/>
    <dgm:cxn modelId="{660F0779-FE6E-4A7F-A6E7-0D95A484873C}" srcId="{D6ED3359-EB14-421F-9209-F17A2A45F944}" destId="{B8A214E1-6B91-4298-9CDD-F0EB7AFE972A}" srcOrd="0" destOrd="0" parTransId="{4526A1A6-7C77-4D0B-AF2E-88FBE5BF562B}" sibTransId="{C4DF6064-1DE5-430A-8F75-882B4E3D5137}"/>
    <dgm:cxn modelId="{1C8CEBC4-808A-474B-878B-D0F11840F116}" srcId="{B8A214E1-6B91-4298-9CDD-F0EB7AFE972A}" destId="{27092D4F-3A55-44B5-906B-331718016E3A}" srcOrd="4" destOrd="0" parTransId="{51936FA6-99AB-4200-A739-3D28781BD6C1}" sibTransId="{73C5A3B1-DEB3-48F1-96E0-1AB7D66E36D8}"/>
    <dgm:cxn modelId="{FEF2F6AB-1ADE-4ACC-898C-7BACAF26356B}" srcId="{B8A214E1-6B91-4298-9CDD-F0EB7AFE972A}" destId="{69F3E5D3-BC6E-4870-9BF6-CA861E9D674B}" srcOrd="1" destOrd="0" parTransId="{53CC75CA-3853-4DAF-8779-6B90A8F006B3}" sibTransId="{1A388702-2C00-42B0-8078-8CCA4219EA0F}"/>
    <dgm:cxn modelId="{48CDCD98-CE9D-4872-89FA-EDCFA2655E3B}" type="presOf" srcId="{3E1709DB-7031-47BB-A9C9-537C776246CE}" destId="{1B192710-8C80-47EB-9553-DC3928C603F9}" srcOrd="0" destOrd="3" presId="urn:microsoft.com/office/officeart/2008/layout/VerticalCurvedList"/>
    <dgm:cxn modelId="{C7884BE3-4D66-466E-9A4C-F11839800B34}" srcId="{B8A214E1-6B91-4298-9CDD-F0EB7AFE972A}" destId="{3E1709DB-7031-47BB-A9C9-537C776246CE}" srcOrd="2" destOrd="0" parTransId="{873EB08A-D23A-45AA-84AA-ECE918A3E13A}" sibTransId="{97E00A45-102E-4CC1-9111-C68EA353C436}"/>
    <dgm:cxn modelId="{02A9A656-1052-4A02-B270-FE46099BD349}" type="presOf" srcId="{27092D4F-3A55-44B5-906B-331718016E3A}" destId="{1B192710-8C80-47EB-9553-DC3928C603F9}" srcOrd="0" destOrd="5" presId="urn:microsoft.com/office/officeart/2008/layout/VerticalCurvedList"/>
    <dgm:cxn modelId="{EB6D177E-0C5D-4656-9717-1C1548315E84}" srcId="{B8A214E1-6B91-4298-9CDD-F0EB7AFE972A}" destId="{0C322A42-4671-4861-A876-2A6796430E9F}" srcOrd="3" destOrd="0" parTransId="{86F15635-D622-435D-84BB-085D3F8065DC}" sibTransId="{C66D2325-2633-40BB-BF58-DDE8B3C6DE2B}"/>
    <dgm:cxn modelId="{B19DEE5B-FE54-448A-A99A-7A4FB66A8D54}" type="presOf" srcId="{796F0B9A-08B9-4F67-B60A-869927F92345}" destId="{5A7E1962-68FA-4269-BC41-E1ECDC717CC9}" srcOrd="0" destOrd="0" presId="urn:microsoft.com/office/officeart/2008/layout/VerticalCurvedList"/>
    <dgm:cxn modelId="{FF290FCD-66E7-4E42-B268-46C5F6D87F24}" type="presOf" srcId="{D6ED3359-EB14-421F-9209-F17A2A45F944}" destId="{5BC10B2D-C5FC-4F30-9813-105756EA9065}" srcOrd="0" destOrd="0" presId="urn:microsoft.com/office/officeart/2008/layout/VerticalCurvedList"/>
    <dgm:cxn modelId="{CA28691F-44D4-41FD-B930-79FC3981C4CF}" type="presOf" srcId="{0C322A42-4671-4861-A876-2A6796430E9F}" destId="{1B192710-8C80-47EB-9553-DC3928C603F9}" srcOrd="0" destOrd="4" presId="urn:microsoft.com/office/officeart/2008/layout/VerticalCurvedList"/>
    <dgm:cxn modelId="{E865924E-828D-4B49-91FF-07F30D1AE62E}" type="presParOf" srcId="{5BC10B2D-C5FC-4F30-9813-105756EA9065}" destId="{67D0294A-727B-40B6-8ED7-B60AF0310263}" srcOrd="0" destOrd="0" presId="urn:microsoft.com/office/officeart/2008/layout/VerticalCurvedList"/>
    <dgm:cxn modelId="{085CE9B7-D46E-4DA9-8F72-49DEA9F753D3}" type="presParOf" srcId="{67D0294A-727B-40B6-8ED7-B60AF0310263}" destId="{2AEF38AF-C11D-4499-82FF-7814B04DFC36}" srcOrd="0" destOrd="0" presId="urn:microsoft.com/office/officeart/2008/layout/VerticalCurvedList"/>
    <dgm:cxn modelId="{222A1A4A-C908-4C9F-AFE5-5654FA5678A9}" type="presParOf" srcId="{2AEF38AF-C11D-4499-82FF-7814B04DFC36}" destId="{CF195EAA-6025-4082-B5F4-5F94516D00DD}" srcOrd="0" destOrd="0" presId="urn:microsoft.com/office/officeart/2008/layout/VerticalCurvedList"/>
    <dgm:cxn modelId="{7264B335-8C9C-41EA-A03A-7EEEA763741F}" type="presParOf" srcId="{2AEF38AF-C11D-4499-82FF-7814B04DFC36}" destId="{5A7E1962-68FA-4269-BC41-E1ECDC717CC9}" srcOrd="1" destOrd="0" presId="urn:microsoft.com/office/officeart/2008/layout/VerticalCurvedList"/>
    <dgm:cxn modelId="{F02EFE4E-D0D1-4BAD-AFDF-756208107DF2}" type="presParOf" srcId="{2AEF38AF-C11D-4499-82FF-7814B04DFC36}" destId="{4E8009E2-CF3D-497C-926D-9B6DFA3F1AC5}" srcOrd="2" destOrd="0" presId="urn:microsoft.com/office/officeart/2008/layout/VerticalCurvedList"/>
    <dgm:cxn modelId="{FDA4DDDB-E85D-4831-9638-47C7C5A54077}" type="presParOf" srcId="{2AEF38AF-C11D-4499-82FF-7814B04DFC36}" destId="{C02B792B-5075-4AE9-B43C-294D7B0E5D55}" srcOrd="3" destOrd="0" presId="urn:microsoft.com/office/officeart/2008/layout/VerticalCurvedList"/>
    <dgm:cxn modelId="{81FBF529-05EA-4B3B-B918-D5C83625030E}" type="presParOf" srcId="{67D0294A-727B-40B6-8ED7-B60AF0310263}" destId="{1B192710-8C80-47EB-9553-DC3928C603F9}" srcOrd="1" destOrd="0" presId="urn:microsoft.com/office/officeart/2008/layout/VerticalCurvedList"/>
    <dgm:cxn modelId="{93DC0D6F-5FAD-411D-B930-E8706D34DB35}" type="presParOf" srcId="{67D0294A-727B-40B6-8ED7-B60AF0310263}" destId="{5AEBD200-D382-4AAE-AE61-573FBFA62B6D}" srcOrd="2" destOrd="0" presId="urn:microsoft.com/office/officeart/2008/layout/VerticalCurvedList"/>
    <dgm:cxn modelId="{67BB4C32-CC45-4C23-8E79-F41072A83E20}" type="presParOf" srcId="{5AEBD200-D382-4AAE-AE61-573FBFA62B6D}" destId="{D9649D59-A0DB-4C2C-8FF3-A43C6F5969B6}"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D41E254A-5E27-49BA-80B8-2DE6C7BA8A1D}"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s-MX"/>
        </a:p>
      </dgm:t>
    </dgm:pt>
    <dgm:pt modelId="{C1C0E770-0962-4B7A-8191-7FF02492D1B0}">
      <dgm:prSet custT="1"/>
      <dgm:spPr/>
      <dgm:t>
        <a:bodyPr/>
        <a:lstStyle/>
        <a:p>
          <a:pPr rtl="0"/>
          <a:endParaRPr lang="es-MX" sz="800" dirty="0"/>
        </a:p>
      </dgm:t>
    </dgm:pt>
    <dgm:pt modelId="{D7F10436-0604-4113-AE83-B8C48A31EF0B}" type="parTrans" cxnId="{B48CB4A3-C4B7-46FF-84EF-C0AFD77CC166}">
      <dgm:prSet/>
      <dgm:spPr/>
      <dgm:t>
        <a:bodyPr/>
        <a:lstStyle/>
        <a:p>
          <a:endParaRPr lang="es-MX"/>
        </a:p>
      </dgm:t>
    </dgm:pt>
    <dgm:pt modelId="{77E10BD1-84EF-4424-9B84-FA51190F24F3}" type="sibTrans" cxnId="{B48CB4A3-C4B7-46FF-84EF-C0AFD77CC166}">
      <dgm:prSet/>
      <dgm:spPr/>
      <dgm:t>
        <a:bodyPr/>
        <a:lstStyle/>
        <a:p>
          <a:endParaRPr lang="es-MX"/>
        </a:p>
      </dgm:t>
    </dgm:pt>
    <dgm:pt modelId="{AE8ACAE7-3786-435C-BFAB-FCA686502606}">
      <dgm:prSet custT="1"/>
      <dgm:spPr/>
      <dgm:t>
        <a:bodyPr/>
        <a:lstStyle/>
        <a:p>
          <a:pPr rtl="0"/>
          <a:r>
            <a:rPr lang="es-MX" sz="2000" dirty="0" smtClean="0">
              <a:solidFill>
                <a:schemeClr val="tx1"/>
              </a:solidFill>
            </a:rPr>
            <a:t>Relleno automático de celdas.</a:t>
          </a:r>
          <a:endParaRPr lang="es-MX" sz="2000" dirty="0">
            <a:solidFill>
              <a:schemeClr val="tx1"/>
            </a:solidFill>
          </a:endParaRPr>
        </a:p>
      </dgm:t>
    </dgm:pt>
    <dgm:pt modelId="{6593C4DC-3A44-486F-90EA-FAED58B4C366}" type="parTrans" cxnId="{73667981-1932-433A-9431-D73607566A80}">
      <dgm:prSet/>
      <dgm:spPr/>
      <dgm:t>
        <a:bodyPr/>
        <a:lstStyle/>
        <a:p>
          <a:endParaRPr lang="es-MX"/>
        </a:p>
      </dgm:t>
    </dgm:pt>
    <dgm:pt modelId="{F7E82405-7B6D-4C98-9D67-4F507E0E00C4}" type="sibTrans" cxnId="{73667981-1932-433A-9431-D73607566A80}">
      <dgm:prSet/>
      <dgm:spPr/>
      <dgm:t>
        <a:bodyPr/>
        <a:lstStyle/>
        <a:p>
          <a:endParaRPr lang="es-MX"/>
        </a:p>
      </dgm:t>
    </dgm:pt>
    <dgm:pt modelId="{73D827ED-75C5-4DAD-B16E-755031FC8E9B}">
      <dgm:prSet custT="1"/>
      <dgm:spPr/>
      <dgm:t>
        <a:bodyPr/>
        <a:lstStyle/>
        <a:p>
          <a:pPr rtl="0"/>
          <a:r>
            <a:rPr lang="es-MX" sz="2000" dirty="0" smtClean="0">
              <a:solidFill>
                <a:schemeClr val="tx1"/>
              </a:solidFill>
            </a:rPr>
            <a:t>Celdas de referencia relativa, absoluta y mixta.</a:t>
          </a:r>
          <a:endParaRPr lang="es-MX" sz="2000" dirty="0">
            <a:solidFill>
              <a:schemeClr val="tx1"/>
            </a:solidFill>
          </a:endParaRPr>
        </a:p>
      </dgm:t>
    </dgm:pt>
    <dgm:pt modelId="{F48A1B7A-DADD-4C5C-8430-55BE9649C494}" type="parTrans" cxnId="{2852798E-3538-42B7-9B32-1C8CEA09FFD5}">
      <dgm:prSet/>
      <dgm:spPr/>
      <dgm:t>
        <a:bodyPr/>
        <a:lstStyle/>
        <a:p>
          <a:endParaRPr lang="es-MX"/>
        </a:p>
      </dgm:t>
    </dgm:pt>
    <dgm:pt modelId="{2549C6EE-B32A-4A87-84E8-68AA297D6C52}" type="sibTrans" cxnId="{2852798E-3538-42B7-9B32-1C8CEA09FFD5}">
      <dgm:prSet/>
      <dgm:spPr/>
      <dgm:t>
        <a:bodyPr/>
        <a:lstStyle/>
        <a:p>
          <a:endParaRPr lang="es-MX"/>
        </a:p>
      </dgm:t>
    </dgm:pt>
    <dgm:pt modelId="{11D2DCFB-3F72-45D2-A78E-C76520ABE933}">
      <dgm:prSet custT="1"/>
      <dgm:spPr/>
      <dgm:t>
        <a:bodyPr/>
        <a:lstStyle/>
        <a:p>
          <a:pPr rtl="0"/>
          <a:r>
            <a:rPr lang="es-MX" sz="2000" dirty="0" smtClean="0">
              <a:solidFill>
                <a:schemeClr val="tx1"/>
              </a:solidFill>
            </a:rPr>
            <a:t>Formatos de datos numéricos.</a:t>
          </a:r>
          <a:endParaRPr lang="es-MX" sz="2000" dirty="0">
            <a:solidFill>
              <a:schemeClr val="tx1"/>
            </a:solidFill>
          </a:endParaRPr>
        </a:p>
      </dgm:t>
    </dgm:pt>
    <dgm:pt modelId="{6B57F690-3C19-4D8B-84C2-AC5D8A80EA8F}" type="parTrans" cxnId="{FA0FC92D-94D6-40FD-899E-2CB39A722A74}">
      <dgm:prSet/>
      <dgm:spPr/>
      <dgm:t>
        <a:bodyPr/>
        <a:lstStyle/>
        <a:p>
          <a:endParaRPr lang="es-MX"/>
        </a:p>
      </dgm:t>
    </dgm:pt>
    <dgm:pt modelId="{C731F439-D331-4884-9210-2FA88CD344A0}" type="sibTrans" cxnId="{FA0FC92D-94D6-40FD-899E-2CB39A722A74}">
      <dgm:prSet/>
      <dgm:spPr/>
      <dgm:t>
        <a:bodyPr/>
        <a:lstStyle/>
        <a:p>
          <a:endParaRPr lang="es-MX"/>
        </a:p>
      </dgm:t>
    </dgm:pt>
    <dgm:pt modelId="{946CF4AC-2D87-454E-AA56-3726F5A0D5B2}">
      <dgm:prSet custT="1"/>
      <dgm:spPr/>
      <dgm:t>
        <a:bodyPr/>
        <a:lstStyle/>
        <a:p>
          <a:pPr rtl="0"/>
          <a:r>
            <a:rPr lang="es-MX" sz="2000" dirty="0" smtClean="0">
              <a:solidFill>
                <a:schemeClr val="tx1"/>
              </a:solidFill>
            </a:rPr>
            <a:t>Formatos condicionales.</a:t>
          </a:r>
          <a:endParaRPr lang="es-MX" sz="2000" dirty="0">
            <a:solidFill>
              <a:schemeClr val="tx1"/>
            </a:solidFill>
          </a:endParaRPr>
        </a:p>
      </dgm:t>
    </dgm:pt>
    <dgm:pt modelId="{B77B4263-430F-48C9-A672-5B8C1C6581A6}" type="parTrans" cxnId="{5E09CAB7-E3A9-47DF-A0BE-F762ACF98389}">
      <dgm:prSet/>
      <dgm:spPr/>
      <dgm:t>
        <a:bodyPr/>
        <a:lstStyle/>
        <a:p>
          <a:endParaRPr lang="es-MX"/>
        </a:p>
      </dgm:t>
    </dgm:pt>
    <dgm:pt modelId="{2E1BBDFA-7B2E-4D67-B5B2-080DDE1B7DA9}" type="sibTrans" cxnId="{5E09CAB7-E3A9-47DF-A0BE-F762ACF98389}">
      <dgm:prSet/>
      <dgm:spPr/>
      <dgm:t>
        <a:bodyPr/>
        <a:lstStyle/>
        <a:p>
          <a:endParaRPr lang="es-MX"/>
        </a:p>
      </dgm:t>
    </dgm:pt>
    <dgm:pt modelId="{8FA7475F-8B9C-4F13-86BF-B6D3203340F4}">
      <dgm:prSet custT="1"/>
      <dgm:spPr/>
      <dgm:t>
        <a:bodyPr/>
        <a:lstStyle/>
        <a:p>
          <a:pPr rtl="0"/>
          <a:r>
            <a:rPr lang="es-MX" sz="2000" dirty="0" smtClean="0">
              <a:solidFill>
                <a:schemeClr val="tx1"/>
              </a:solidFill>
            </a:rPr>
            <a:t>Protección de datos.</a:t>
          </a:r>
          <a:endParaRPr lang="es-MX" sz="2000" dirty="0">
            <a:solidFill>
              <a:schemeClr val="tx1"/>
            </a:solidFill>
          </a:endParaRPr>
        </a:p>
      </dgm:t>
    </dgm:pt>
    <dgm:pt modelId="{9EDD7706-E391-4146-A6E3-269D069FB0EC}" type="parTrans" cxnId="{5492AE87-9929-4490-9526-8D25C422DCDB}">
      <dgm:prSet/>
      <dgm:spPr/>
      <dgm:t>
        <a:bodyPr/>
        <a:lstStyle/>
        <a:p>
          <a:endParaRPr lang="es-MX"/>
        </a:p>
      </dgm:t>
    </dgm:pt>
    <dgm:pt modelId="{54247A17-50EB-425B-8FEA-51DE0EDD174A}" type="sibTrans" cxnId="{5492AE87-9929-4490-9526-8D25C422DCDB}">
      <dgm:prSet/>
      <dgm:spPr/>
      <dgm:t>
        <a:bodyPr/>
        <a:lstStyle/>
        <a:p>
          <a:endParaRPr lang="es-MX"/>
        </a:p>
      </dgm:t>
    </dgm:pt>
    <dgm:pt modelId="{6B9D6510-FB9A-470B-88B7-5C823DC5CE85}">
      <dgm:prSet custT="1"/>
      <dgm:spPr/>
      <dgm:t>
        <a:bodyPr/>
        <a:lstStyle/>
        <a:p>
          <a:pPr rtl="0"/>
          <a:r>
            <a:rPr lang="es-MX" sz="2000" dirty="0" smtClean="0">
              <a:solidFill>
                <a:schemeClr val="tx1"/>
              </a:solidFill>
            </a:rPr>
            <a:t>Libros Compartidos.</a:t>
          </a:r>
          <a:endParaRPr lang="es-MX" sz="2000" dirty="0">
            <a:solidFill>
              <a:schemeClr val="tx1"/>
            </a:solidFill>
          </a:endParaRPr>
        </a:p>
      </dgm:t>
    </dgm:pt>
    <dgm:pt modelId="{0BC7EE35-AE9C-4F70-B829-04041E64BEB9}" type="parTrans" cxnId="{E569E008-C357-4A6C-8E8F-27214AB599FC}">
      <dgm:prSet/>
      <dgm:spPr/>
      <dgm:t>
        <a:bodyPr/>
        <a:lstStyle/>
        <a:p>
          <a:endParaRPr lang="es-MX"/>
        </a:p>
      </dgm:t>
    </dgm:pt>
    <dgm:pt modelId="{36E1032E-6394-4EAB-8936-CA22A15E53A9}" type="sibTrans" cxnId="{E569E008-C357-4A6C-8E8F-27214AB599FC}">
      <dgm:prSet/>
      <dgm:spPr/>
      <dgm:t>
        <a:bodyPr/>
        <a:lstStyle/>
        <a:p>
          <a:endParaRPr lang="es-MX"/>
        </a:p>
      </dgm:t>
    </dgm:pt>
    <dgm:pt modelId="{D0BBAD0A-8884-4AB8-A4A3-DEA45CA250B0}">
      <dgm:prSet custT="1"/>
      <dgm:spPr/>
      <dgm:t>
        <a:bodyPr/>
        <a:lstStyle/>
        <a:p>
          <a:pPr rtl="0"/>
          <a:r>
            <a:rPr lang="es-MX" sz="2000" dirty="0" smtClean="0">
              <a:solidFill>
                <a:schemeClr val="tx1"/>
              </a:solidFill>
            </a:rPr>
            <a:t>Creación de esquemas.</a:t>
          </a:r>
          <a:endParaRPr lang="es-MX" sz="2000" dirty="0">
            <a:solidFill>
              <a:schemeClr val="tx1"/>
            </a:solidFill>
          </a:endParaRPr>
        </a:p>
      </dgm:t>
    </dgm:pt>
    <dgm:pt modelId="{0A33261F-B7A8-4A41-AF77-4BA03488B759}" type="parTrans" cxnId="{6ACA86FD-EA3B-4D99-9925-732AF750D6BE}">
      <dgm:prSet/>
      <dgm:spPr/>
      <dgm:t>
        <a:bodyPr/>
        <a:lstStyle/>
        <a:p>
          <a:endParaRPr lang="es-MX"/>
        </a:p>
      </dgm:t>
    </dgm:pt>
    <dgm:pt modelId="{B16F25A1-59BB-42EC-91EC-AB3C8E54BCE7}" type="sibTrans" cxnId="{6ACA86FD-EA3B-4D99-9925-732AF750D6BE}">
      <dgm:prSet/>
      <dgm:spPr/>
      <dgm:t>
        <a:bodyPr/>
        <a:lstStyle/>
        <a:p>
          <a:endParaRPr lang="es-MX"/>
        </a:p>
      </dgm:t>
    </dgm:pt>
    <dgm:pt modelId="{BC1F96FE-0B6C-47BE-A0D8-7804BFD508BF}" type="pres">
      <dgm:prSet presAssocID="{D41E254A-5E27-49BA-80B8-2DE6C7BA8A1D}" presName="Name0" presStyleCnt="0">
        <dgm:presLayoutVars>
          <dgm:chMax val="7"/>
          <dgm:chPref val="7"/>
          <dgm:dir/>
        </dgm:presLayoutVars>
      </dgm:prSet>
      <dgm:spPr/>
      <dgm:t>
        <a:bodyPr/>
        <a:lstStyle/>
        <a:p>
          <a:endParaRPr lang="es-MX"/>
        </a:p>
      </dgm:t>
    </dgm:pt>
    <dgm:pt modelId="{97674BA1-5D69-45E0-9082-5C4E37312867}" type="pres">
      <dgm:prSet presAssocID="{D41E254A-5E27-49BA-80B8-2DE6C7BA8A1D}" presName="Name1" presStyleCnt="0"/>
      <dgm:spPr/>
    </dgm:pt>
    <dgm:pt modelId="{78CC8DFC-E517-430F-BEE5-5E2BCC521ADA}" type="pres">
      <dgm:prSet presAssocID="{D41E254A-5E27-49BA-80B8-2DE6C7BA8A1D}" presName="cycle" presStyleCnt="0"/>
      <dgm:spPr/>
    </dgm:pt>
    <dgm:pt modelId="{D46648FA-9B6F-4B6F-A7E4-9CB884675495}" type="pres">
      <dgm:prSet presAssocID="{D41E254A-5E27-49BA-80B8-2DE6C7BA8A1D}" presName="srcNode" presStyleLbl="node1" presStyleIdx="0" presStyleCnt="1"/>
      <dgm:spPr/>
    </dgm:pt>
    <dgm:pt modelId="{E7ABC9DF-7C8C-4CE8-BC06-18B2849F3B7A}" type="pres">
      <dgm:prSet presAssocID="{D41E254A-5E27-49BA-80B8-2DE6C7BA8A1D}" presName="conn" presStyleLbl="parChTrans1D2" presStyleIdx="0" presStyleCnt="1"/>
      <dgm:spPr/>
      <dgm:t>
        <a:bodyPr/>
        <a:lstStyle/>
        <a:p>
          <a:endParaRPr lang="es-MX"/>
        </a:p>
      </dgm:t>
    </dgm:pt>
    <dgm:pt modelId="{21F947F1-5E09-4AE1-AA3C-BDC3B6B392F1}" type="pres">
      <dgm:prSet presAssocID="{D41E254A-5E27-49BA-80B8-2DE6C7BA8A1D}" presName="extraNode" presStyleLbl="node1" presStyleIdx="0" presStyleCnt="1"/>
      <dgm:spPr/>
    </dgm:pt>
    <dgm:pt modelId="{F2A5714A-64FB-493D-B2F9-FF9398B18E02}" type="pres">
      <dgm:prSet presAssocID="{D41E254A-5E27-49BA-80B8-2DE6C7BA8A1D}" presName="dstNode" presStyleLbl="node1" presStyleIdx="0" presStyleCnt="1"/>
      <dgm:spPr/>
    </dgm:pt>
    <dgm:pt modelId="{BCDE5E75-F172-49DF-98E3-DCDD1AEE1F99}" type="pres">
      <dgm:prSet presAssocID="{C1C0E770-0962-4B7A-8191-7FF02492D1B0}" presName="text_1" presStyleLbl="node1" presStyleIdx="0" presStyleCnt="1" custScaleX="99965" custScaleY="139067">
        <dgm:presLayoutVars>
          <dgm:bulletEnabled val="1"/>
        </dgm:presLayoutVars>
      </dgm:prSet>
      <dgm:spPr/>
      <dgm:t>
        <a:bodyPr/>
        <a:lstStyle/>
        <a:p>
          <a:endParaRPr lang="es-MX"/>
        </a:p>
      </dgm:t>
    </dgm:pt>
    <dgm:pt modelId="{9C034148-DD32-41F2-818E-7BFF4E381AF5}" type="pres">
      <dgm:prSet presAssocID="{C1C0E770-0962-4B7A-8191-7FF02492D1B0}" presName="accent_1" presStyleCnt="0"/>
      <dgm:spPr/>
    </dgm:pt>
    <dgm:pt modelId="{3F3EA203-27E0-49AB-8F1F-D597BF2A73CA}" type="pres">
      <dgm:prSet presAssocID="{C1C0E770-0962-4B7A-8191-7FF02492D1B0}" presName="accentRepeatNode" presStyleLbl="solidFgAcc1" presStyleIdx="0" presStyleCnt="1"/>
      <dgm:spPr/>
    </dgm:pt>
  </dgm:ptLst>
  <dgm:cxnLst>
    <dgm:cxn modelId="{5492AE87-9929-4490-9526-8D25C422DCDB}" srcId="{C1C0E770-0962-4B7A-8191-7FF02492D1B0}" destId="{8FA7475F-8B9C-4F13-86BF-B6D3203340F4}" srcOrd="4" destOrd="0" parTransId="{9EDD7706-E391-4146-A6E3-269D069FB0EC}" sibTransId="{54247A17-50EB-425B-8FEA-51DE0EDD174A}"/>
    <dgm:cxn modelId="{0B8D88E2-5CEF-4D7B-959F-5D2D8283C1E8}" type="presOf" srcId="{11D2DCFB-3F72-45D2-A78E-C76520ABE933}" destId="{BCDE5E75-F172-49DF-98E3-DCDD1AEE1F99}" srcOrd="0" destOrd="3" presId="urn:microsoft.com/office/officeart/2008/layout/VerticalCurvedList"/>
    <dgm:cxn modelId="{475AB96C-9B0D-44EA-B26C-46A885EFDC78}" type="presOf" srcId="{D41E254A-5E27-49BA-80B8-2DE6C7BA8A1D}" destId="{BC1F96FE-0B6C-47BE-A0D8-7804BFD508BF}" srcOrd="0" destOrd="0" presId="urn:microsoft.com/office/officeart/2008/layout/VerticalCurvedList"/>
    <dgm:cxn modelId="{5E09CAB7-E3A9-47DF-A0BE-F762ACF98389}" srcId="{C1C0E770-0962-4B7A-8191-7FF02492D1B0}" destId="{946CF4AC-2D87-454E-AA56-3726F5A0D5B2}" srcOrd="3" destOrd="0" parTransId="{B77B4263-430F-48C9-A672-5B8C1C6581A6}" sibTransId="{2E1BBDFA-7B2E-4D67-B5B2-080DDE1B7DA9}"/>
    <dgm:cxn modelId="{42931374-1824-4C96-9BE8-58F38870DFED}" type="presOf" srcId="{8FA7475F-8B9C-4F13-86BF-B6D3203340F4}" destId="{BCDE5E75-F172-49DF-98E3-DCDD1AEE1F99}" srcOrd="0" destOrd="5" presId="urn:microsoft.com/office/officeart/2008/layout/VerticalCurvedList"/>
    <dgm:cxn modelId="{8DBF2715-D706-43F0-B3F8-76B3C1349858}" type="presOf" srcId="{AE8ACAE7-3786-435C-BFAB-FCA686502606}" destId="{BCDE5E75-F172-49DF-98E3-DCDD1AEE1F99}" srcOrd="0" destOrd="1" presId="urn:microsoft.com/office/officeart/2008/layout/VerticalCurvedList"/>
    <dgm:cxn modelId="{7DEF066E-11AC-48B3-AB3D-A7E65D7C2115}" type="presOf" srcId="{73D827ED-75C5-4DAD-B16E-755031FC8E9B}" destId="{BCDE5E75-F172-49DF-98E3-DCDD1AEE1F99}" srcOrd="0" destOrd="2" presId="urn:microsoft.com/office/officeart/2008/layout/VerticalCurvedList"/>
    <dgm:cxn modelId="{96D9B944-EFA6-4CF8-A703-BD4A1C819883}" type="presOf" srcId="{D0BBAD0A-8884-4AB8-A4A3-DEA45CA250B0}" destId="{BCDE5E75-F172-49DF-98E3-DCDD1AEE1F99}" srcOrd="0" destOrd="7" presId="urn:microsoft.com/office/officeart/2008/layout/VerticalCurvedList"/>
    <dgm:cxn modelId="{F4ED17C9-1D13-40BD-9D22-865E9BEC6F84}" type="presOf" srcId="{946CF4AC-2D87-454E-AA56-3726F5A0D5B2}" destId="{BCDE5E75-F172-49DF-98E3-DCDD1AEE1F99}" srcOrd="0" destOrd="4" presId="urn:microsoft.com/office/officeart/2008/layout/VerticalCurvedList"/>
    <dgm:cxn modelId="{73667981-1932-433A-9431-D73607566A80}" srcId="{C1C0E770-0962-4B7A-8191-7FF02492D1B0}" destId="{AE8ACAE7-3786-435C-BFAB-FCA686502606}" srcOrd="0" destOrd="0" parTransId="{6593C4DC-3A44-486F-90EA-FAED58B4C366}" sibTransId="{F7E82405-7B6D-4C98-9D67-4F507E0E00C4}"/>
    <dgm:cxn modelId="{FA0FC92D-94D6-40FD-899E-2CB39A722A74}" srcId="{C1C0E770-0962-4B7A-8191-7FF02492D1B0}" destId="{11D2DCFB-3F72-45D2-A78E-C76520ABE933}" srcOrd="2" destOrd="0" parTransId="{6B57F690-3C19-4D8B-84C2-AC5D8A80EA8F}" sibTransId="{C731F439-D331-4884-9210-2FA88CD344A0}"/>
    <dgm:cxn modelId="{6ACA86FD-EA3B-4D99-9925-732AF750D6BE}" srcId="{C1C0E770-0962-4B7A-8191-7FF02492D1B0}" destId="{D0BBAD0A-8884-4AB8-A4A3-DEA45CA250B0}" srcOrd="6" destOrd="0" parTransId="{0A33261F-B7A8-4A41-AF77-4BA03488B759}" sibTransId="{B16F25A1-59BB-42EC-91EC-AB3C8E54BCE7}"/>
    <dgm:cxn modelId="{1F7B9630-71D7-40C1-A7A9-DD59736D3730}" type="presOf" srcId="{C1C0E770-0962-4B7A-8191-7FF02492D1B0}" destId="{BCDE5E75-F172-49DF-98E3-DCDD1AEE1F99}" srcOrd="0" destOrd="0" presId="urn:microsoft.com/office/officeart/2008/layout/VerticalCurvedList"/>
    <dgm:cxn modelId="{2852798E-3538-42B7-9B32-1C8CEA09FFD5}" srcId="{C1C0E770-0962-4B7A-8191-7FF02492D1B0}" destId="{73D827ED-75C5-4DAD-B16E-755031FC8E9B}" srcOrd="1" destOrd="0" parTransId="{F48A1B7A-DADD-4C5C-8430-55BE9649C494}" sibTransId="{2549C6EE-B32A-4A87-84E8-68AA297D6C52}"/>
    <dgm:cxn modelId="{0DB061BE-0F23-4D99-B9EB-48AA8AADF3FC}" type="presOf" srcId="{6B9D6510-FB9A-470B-88B7-5C823DC5CE85}" destId="{BCDE5E75-F172-49DF-98E3-DCDD1AEE1F99}" srcOrd="0" destOrd="6" presId="urn:microsoft.com/office/officeart/2008/layout/VerticalCurvedList"/>
    <dgm:cxn modelId="{E569E008-C357-4A6C-8E8F-27214AB599FC}" srcId="{C1C0E770-0962-4B7A-8191-7FF02492D1B0}" destId="{6B9D6510-FB9A-470B-88B7-5C823DC5CE85}" srcOrd="5" destOrd="0" parTransId="{0BC7EE35-AE9C-4F70-B829-04041E64BEB9}" sibTransId="{36E1032E-6394-4EAB-8936-CA22A15E53A9}"/>
    <dgm:cxn modelId="{B48CB4A3-C4B7-46FF-84EF-C0AFD77CC166}" srcId="{D41E254A-5E27-49BA-80B8-2DE6C7BA8A1D}" destId="{C1C0E770-0962-4B7A-8191-7FF02492D1B0}" srcOrd="0" destOrd="0" parTransId="{D7F10436-0604-4113-AE83-B8C48A31EF0B}" sibTransId="{77E10BD1-84EF-4424-9B84-FA51190F24F3}"/>
    <dgm:cxn modelId="{3F9D21F1-E1DC-4783-8958-18A733828FB6}" type="presOf" srcId="{F7E82405-7B6D-4C98-9D67-4F507E0E00C4}" destId="{E7ABC9DF-7C8C-4CE8-BC06-18B2849F3B7A}" srcOrd="0" destOrd="0" presId="urn:microsoft.com/office/officeart/2008/layout/VerticalCurvedList"/>
    <dgm:cxn modelId="{16093A1A-651E-403B-9D33-6C423A39DC61}" type="presParOf" srcId="{BC1F96FE-0B6C-47BE-A0D8-7804BFD508BF}" destId="{97674BA1-5D69-45E0-9082-5C4E37312867}" srcOrd="0" destOrd="0" presId="urn:microsoft.com/office/officeart/2008/layout/VerticalCurvedList"/>
    <dgm:cxn modelId="{F01E2BAD-38BD-46D9-9A1F-92F93C77B5B7}" type="presParOf" srcId="{97674BA1-5D69-45E0-9082-5C4E37312867}" destId="{78CC8DFC-E517-430F-BEE5-5E2BCC521ADA}" srcOrd="0" destOrd="0" presId="urn:microsoft.com/office/officeart/2008/layout/VerticalCurvedList"/>
    <dgm:cxn modelId="{898583C4-AD8B-4DC7-BC33-12B428044799}" type="presParOf" srcId="{78CC8DFC-E517-430F-BEE5-5E2BCC521ADA}" destId="{D46648FA-9B6F-4B6F-A7E4-9CB884675495}" srcOrd="0" destOrd="0" presId="urn:microsoft.com/office/officeart/2008/layout/VerticalCurvedList"/>
    <dgm:cxn modelId="{EC8459D3-427B-4C6C-B8D5-89C8781196F5}" type="presParOf" srcId="{78CC8DFC-E517-430F-BEE5-5E2BCC521ADA}" destId="{E7ABC9DF-7C8C-4CE8-BC06-18B2849F3B7A}" srcOrd="1" destOrd="0" presId="urn:microsoft.com/office/officeart/2008/layout/VerticalCurvedList"/>
    <dgm:cxn modelId="{D76CC483-4222-4B9B-A738-A0925DC1993D}" type="presParOf" srcId="{78CC8DFC-E517-430F-BEE5-5E2BCC521ADA}" destId="{21F947F1-5E09-4AE1-AA3C-BDC3B6B392F1}" srcOrd="2" destOrd="0" presId="urn:microsoft.com/office/officeart/2008/layout/VerticalCurvedList"/>
    <dgm:cxn modelId="{A9102AB6-F79B-4B74-B8E6-93D33BCF26E9}" type="presParOf" srcId="{78CC8DFC-E517-430F-BEE5-5E2BCC521ADA}" destId="{F2A5714A-64FB-493D-B2F9-FF9398B18E02}" srcOrd="3" destOrd="0" presId="urn:microsoft.com/office/officeart/2008/layout/VerticalCurvedList"/>
    <dgm:cxn modelId="{D9635D69-E107-4CB2-8852-4C9F6BAA2D69}" type="presParOf" srcId="{97674BA1-5D69-45E0-9082-5C4E37312867}" destId="{BCDE5E75-F172-49DF-98E3-DCDD1AEE1F99}" srcOrd="1" destOrd="0" presId="urn:microsoft.com/office/officeart/2008/layout/VerticalCurvedList"/>
    <dgm:cxn modelId="{17DC5623-A4A5-4739-9B36-B3FB56056DFD}" type="presParOf" srcId="{97674BA1-5D69-45E0-9082-5C4E37312867}" destId="{9C034148-DD32-41F2-818E-7BFF4E381AF5}" srcOrd="2" destOrd="0" presId="urn:microsoft.com/office/officeart/2008/layout/VerticalCurvedList"/>
    <dgm:cxn modelId="{9570FFB6-9BEA-41CB-9655-036A599B3C8C}" type="presParOf" srcId="{9C034148-DD32-41F2-818E-7BFF4E381AF5}" destId="{3F3EA203-27E0-49AB-8F1F-D597BF2A73CA}"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9976CA06-1BD0-4558-B191-4E9BA6EB3A6A}"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s-MX"/>
        </a:p>
      </dgm:t>
    </dgm:pt>
    <dgm:pt modelId="{C8EC6834-7336-4C58-99BF-B764EA21955A}">
      <dgm:prSet custT="1"/>
      <dgm:spPr/>
      <dgm:t>
        <a:bodyPr/>
        <a:lstStyle/>
        <a:p>
          <a:pPr rtl="0"/>
          <a:endParaRPr lang="es-MX" sz="800" dirty="0"/>
        </a:p>
      </dgm:t>
    </dgm:pt>
    <dgm:pt modelId="{43FD7DB9-1619-47C9-9CE5-DDC984EDFE3D}" type="parTrans" cxnId="{272ADC7C-DE70-4975-98F1-EE2A9F95134A}">
      <dgm:prSet/>
      <dgm:spPr/>
      <dgm:t>
        <a:bodyPr/>
        <a:lstStyle/>
        <a:p>
          <a:endParaRPr lang="es-MX"/>
        </a:p>
      </dgm:t>
    </dgm:pt>
    <dgm:pt modelId="{F5720768-B5FC-48D7-8495-C3D0277B5DAC}" type="sibTrans" cxnId="{272ADC7C-DE70-4975-98F1-EE2A9F95134A}">
      <dgm:prSet/>
      <dgm:spPr/>
      <dgm:t>
        <a:bodyPr/>
        <a:lstStyle/>
        <a:p>
          <a:endParaRPr lang="es-MX"/>
        </a:p>
      </dgm:t>
    </dgm:pt>
    <dgm:pt modelId="{57EF5E7D-75C2-46DD-8AE6-929DDDF90FE0}">
      <dgm:prSet custT="1"/>
      <dgm:spPr/>
      <dgm:t>
        <a:bodyPr/>
        <a:lstStyle/>
        <a:p>
          <a:pPr rtl="0"/>
          <a:r>
            <a:rPr lang="es-MX" sz="2000" dirty="0" smtClean="0">
              <a:solidFill>
                <a:schemeClr val="tx1"/>
              </a:solidFill>
            </a:rPr>
            <a:t>Crear fórmulas.</a:t>
          </a:r>
          <a:endParaRPr lang="es-MX" sz="2000" dirty="0">
            <a:solidFill>
              <a:schemeClr val="tx1"/>
            </a:solidFill>
          </a:endParaRPr>
        </a:p>
      </dgm:t>
    </dgm:pt>
    <dgm:pt modelId="{2CFFD7CB-A8C8-4C3E-A1E4-3DD9324A0478}" type="parTrans" cxnId="{3D5873CD-5964-4146-87FA-C04AEE6205D3}">
      <dgm:prSet/>
      <dgm:spPr/>
      <dgm:t>
        <a:bodyPr/>
        <a:lstStyle/>
        <a:p>
          <a:endParaRPr lang="es-MX"/>
        </a:p>
      </dgm:t>
    </dgm:pt>
    <dgm:pt modelId="{2CAC9A07-1EE4-4F68-8CCC-3A226B1FCAC5}" type="sibTrans" cxnId="{3D5873CD-5964-4146-87FA-C04AEE6205D3}">
      <dgm:prSet/>
      <dgm:spPr/>
      <dgm:t>
        <a:bodyPr/>
        <a:lstStyle/>
        <a:p>
          <a:endParaRPr lang="es-MX"/>
        </a:p>
      </dgm:t>
    </dgm:pt>
    <dgm:pt modelId="{C95D5764-0EE9-4DBE-BDA3-DA2F47E3F432}">
      <dgm:prSet custT="1"/>
      <dgm:spPr/>
      <dgm:t>
        <a:bodyPr/>
        <a:lstStyle/>
        <a:p>
          <a:pPr rtl="0"/>
          <a:r>
            <a:rPr lang="es-MX" sz="2000" dirty="0" smtClean="0">
              <a:solidFill>
                <a:schemeClr val="tx1"/>
              </a:solidFill>
            </a:rPr>
            <a:t>Calcular subtotales.</a:t>
          </a:r>
          <a:endParaRPr lang="es-MX" sz="2000" dirty="0">
            <a:solidFill>
              <a:schemeClr val="tx1"/>
            </a:solidFill>
          </a:endParaRPr>
        </a:p>
      </dgm:t>
    </dgm:pt>
    <dgm:pt modelId="{65ADD5BF-5EAE-40E4-8719-1BE3F9DF72C1}" type="parTrans" cxnId="{D4B6799B-0C10-4DD6-9EEF-4C814C6AC4A4}">
      <dgm:prSet/>
      <dgm:spPr/>
      <dgm:t>
        <a:bodyPr/>
        <a:lstStyle/>
        <a:p>
          <a:endParaRPr lang="es-MX"/>
        </a:p>
      </dgm:t>
    </dgm:pt>
    <dgm:pt modelId="{DE33A1F9-90C2-4A51-AA0F-2B9FCA4F9571}" type="sibTrans" cxnId="{D4B6799B-0C10-4DD6-9EEF-4C814C6AC4A4}">
      <dgm:prSet/>
      <dgm:spPr/>
      <dgm:t>
        <a:bodyPr/>
        <a:lstStyle/>
        <a:p>
          <a:endParaRPr lang="es-MX"/>
        </a:p>
      </dgm:t>
    </dgm:pt>
    <dgm:pt modelId="{0486E904-7C41-4650-9AB5-B0D865CA9DFF}">
      <dgm:prSet custT="1"/>
      <dgm:spPr/>
      <dgm:t>
        <a:bodyPr/>
        <a:lstStyle/>
        <a:p>
          <a:pPr rtl="0"/>
          <a:r>
            <a:rPr lang="es-MX" sz="2000" dirty="0" smtClean="0">
              <a:solidFill>
                <a:schemeClr val="tx1"/>
              </a:solidFill>
            </a:rPr>
            <a:t>Funciones estadísticas y matemáticas.</a:t>
          </a:r>
          <a:endParaRPr lang="es-MX" sz="2000" dirty="0">
            <a:solidFill>
              <a:schemeClr val="tx1"/>
            </a:solidFill>
          </a:endParaRPr>
        </a:p>
      </dgm:t>
    </dgm:pt>
    <dgm:pt modelId="{D5F852D8-FB16-4849-89F3-0AD91DCA917D}" type="parTrans" cxnId="{A3DE40AE-415A-44A0-9904-EA55070C2175}">
      <dgm:prSet/>
      <dgm:spPr/>
      <dgm:t>
        <a:bodyPr/>
        <a:lstStyle/>
        <a:p>
          <a:endParaRPr lang="es-MX"/>
        </a:p>
      </dgm:t>
    </dgm:pt>
    <dgm:pt modelId="{90DC4BF6-0FEF-4FCC-983D-23F397697EF9}" type="sibTrans" cxnId="{A3DE40AE-415A-44A0-9904-EA55070C2175}">
      <dgm:prSet/>
      <dgm:spPr/>
      <dgm:t>
        <a:bodyPr/>
        <a:lstStyle/>
        <a:p>
          <a:endParaRPr lang="es-MX"/>
        </a:p>
      </dgm:t>
    </dgm:pt>
    <dgm:pt modelId="{F59C67BE-99AE-476B-B8F5-6597DA1031DC}">
      <dgm:prSet custT="1"/>
      <dgm:spPr/>
      <dgm:t>
        <a:bodyPr/>
        <a:lstStyle/>
        <a:p>
          <a:pPr rtl="0"/>
          <a:r>
            <a:rPr lang="es-MX" sz="2000" dirty="0" smtClean="0">
              <a:solidFill>
                <a:schemeClr val="tx1"/>
              </a:solidFill>
            </a:rPr>
            <a:t>Funciones financieras.</a:t>
          </a:r>
          <a:endParaRPr lang="es-MX" sz="2000" dirty="0">
            <a:solidFill>
              <a:schemeClr val="tx1"/>
            </a:solidFill>
          </a:endParaRPr>
        </a:p>
      </dgm:t>
    </dgm:pt>
    <dgm:pt modelId="{AA977596-1F0A-4F16-9B93-8AA2A80FA9AB}" type="parTrans" cxnId="{B766A1E7-F122-4857-864D-9FC48F341E90}">
      <dgm:prSet/>
      <dgm:spPr/>
      <dgm:t>
        <a:bodyPr/>
        <a:lstStyle/>
        <a:p>
          <a:endParaRPr lang="es-MX"/>
        </a:p>
      </dgm:t>
    </dgm:pt>
    <dgm:pt modelId="{522673CD-160F-485D-B34A-E1E86B1AB9DF}" type="sibTrans" cxnId="{B766A1E7-F122-4857-864D-9FC48F341E90}">
      <dgm:prSet/>
      <dgm:spPr/>
      <dgm:t>
        <a:bodyPr/>
        <a:lstStyle/>
        <a:p>
          <a:endParaRPr lang="es-MX"/>
        </a:p>
      </dgm:t>
    </dgm:pt>
    <dgm:pt modelId="{F051C080-BA1E-47EB-8542-4934E0540162}">
      <dgm:prSet custT="1"/>
      <dgm:spPr/>
      <dgm:t>
        <a:bodyPr/>
        <a:lstStyle/>
        <a:p>
          <a:pPr rtl="0"/>
          <a:r>
            <a:rPr lang="es-MX" sz="2000" dirty="0" smtClean="0">
              <a:solidFill>
                <a:schemeClr val="tx1"/>
              </a:solidFill>
            </a:rPr>
            <a:t>Funciones de información.</a:t>
          </a:r>
          <a:endParaRPr lang="es-MX" sz="2000" dirty="0">
            <a:solidFill>
              <a:schemeClr val="tx1"/>
            </a:solidFill>
          </a:endParaRPr>
        </a:p>
      </dgm:t>
    </dgm:pt>
    <dgm:pt modelId="{5385030D-7920-44C5-AADF-F325793DB6B1}" type="parTrans" cxnId="{DCDA1AD9-64D2-4705-94C3-84C5D8CB24B2}">
      <dgm:prSet/>
      <dgm:spPr/>
      <dgm:t>
        <a:bodyPr/>
        <a:lstStyle/>
        <a:p>
          <a:endParaRPr lang="es-MX"/>
        </a:p>
      </dgm:t>
    </dgm:pt>
    <dgm:pt modelId="{9C46DCFC-C5CE-4AEE-A224-2C1B15F8C1E0}" type="sibTrans" cxnId="{DCDA1AD9-64D2-4705-94C3-84C5D8CB24B2}">
      <dgm:prSet/>
      <dgm:spPr/>
      <dgm:t>
        <a:bodyPr/>
        <a:lstStyle/>
        <a:p>
          <a:endParaRPr lang="es-MX"/>
        </a:p>
      </dgm:t>
    </dgm:pt>
    <dgm:pt modelId="{C17A83B8-9693-43BA-889C-E78AE039AD28}">
      <dgm:prSet custT="1"/>
      <dgm:spPr/>
      <dgm:t>
        <a:bodyPr/>
        <a:lstStyle/>
        <a:p>
          <a:pPr rtl="0"/>
          <a:r>
            <a:rPr lang="es-MX" sz="2000" dirty="0" smtClean="0">
              <a:solidFill>
                <a:schemeClr val="tx1"/>
              </a:solidFill>
            </a:rPr>
            <a:t>Funciones de fecha y hora.</a:t>
          </a:r>
          <a:endParaRPr lang="es-MX" sz="2000" dirty="0">
            <a:solidFill>
              <a:schemeClr val="tx1"/>
            </a:solidFill>
          </a:endParaRPr>
        </a:p>
      </dgm:t>
    </dgm:pt>
    <dgm:pt modelId="{3449DA93-B065-4430-BCC6-8BA10281FF67}" type="parTrans" cxnId="{11D82B29-B7CA-4613-8DCD-405F1AEC20DC}">
      <dgm:prSet/>
      <dgm:spPr/>
      <dgm:t>
        <a:bodyPr/>
        <a:lstStyle/>
        <a:p>
          <a:endParaRPr lang="es-MX"/>
        </a:p>
      </dgm:t>
    </dgm:pt>
    <dgm:pt modelId="{AE62F25D-4050-48BA-8D5F-7A679A320F7D}" type="sibTrans" cxnId="{11D82B29-B7CA-4613-8DCD-405F1AEC20DC}">
      <dgm:prSet/>
      <dgm:spPr/>
      <dgm:t>
        <a:bodyPr/>
        <a:lstStyle/>
        <a:p>
          <a:endParaRPr lang="es-MX"/>
        </a:p>
      </dgm:t>
    </dgm:pt>
    <dgm:pt modelId="{39CB2CA6-63B4-4986-86D0-5208B6FA5F6B}">
      <dgm:prSet custT="1"/>
      <dgm:spPr/>
      <dgm:t>
        <a:bodyPr/>
        <a:lstStyle/>
        <a:p>
          <a:pPr rtl="0"/>
          <a:r>
            <a:rPr lang="es-MX" sz="2000" dirty="0" smtClean="0">
              <a:solidFill>
                <a:schemeClr val="tx1"/>
              </a:solidFill>
            </a:rPr>
            <a:t>Funciones de texto.</a:t>
          </a:r>
          <a:endParaRPr lang="es-MX" sz="2000" dirty="0">
            <a:solidFill>
              <a:schemeClr val="tx1"/>
            </a:solidFill>
          </a:endParaRPr>
        </a:p>
      </dgm:t>
    </dgm:pt>
    <dgm:pt modelId="{BBCB05C6-762D-4739-B907-E9F0F7733459}" type="parTrans" cxnId="{B1C616E2-EA3B-4084-850A-BAE007A50AE3}">
      <dgm:prSet/>
      <dgm:spPr/>
      <dgm:t>
        <a:bodyPr/>
        <a:lstStyle/>
        <a:p>
          <a:endParaRPr lang="es-MX"/>
        </a:p>
      </dgm:t>
    </dgm:pt>
    <dgm:pt modelId="{99599A04-07FC-4AFD-AF9D-884FC2D7BE3D}" type="sibTrans" cxnId="{B1C616E2-EA3B-4084-850A-BAE007A50AE3}">
      <dgm:prSet/>
      <dgm:spPr/>
      <dgm:t>
        <a:bodyPr/>
        <a:lstStyle/>
        <a:p>
          <a:endParaRPr lang="es-MX"/>
        </a:p>
      </dgm:t>
    </dgm:pt>
    <dgm:pt modelId="{C88A481A-67D3-4472-BEED-7CB7050F46A2}">
      <dgm:prSet custT="1"/>
      <dgm:spPr/>
      <dgm:t>
        <a:bodyPr/>
        <a:lstStyle/>
        <a:p>
          <a:pPr rtl="0"/>
          <a:r>
            <a:rPr lang="es-MX" sz="2000" dirty="0" smtClean="0">
              <a:solidFill>
                <a:schemeClr val="tx1"/>
              </a:solidFill>
            </a:rPr>
            <a:t>Funciones lógicas.</a:t>
          </a:r>
          <a:endParaRPr lang="es-MX" sz="2000" dirty="0">
            <a:solidFill>
              <a:schemeClr val="tx1"/>
            </a:solidFill>
          </a:endParaRPr>
        </a:p>
      </dgm:t>
    </dgm:pt>
    <dgm:pt modelId="{05339331-E2D4-4685-9CB6-C15EB7360F5A}" type="parTrans" cxnId="{0DC0218F-92BE-4D2A-9294-2F2E62979E11}">
      <dgm:prSet/>
      <dgm:spPr/>
      <dgm:t>
        <a:bodyPr/>
        <a:lstStyle/>
        <a:p>
          <a:endParaRPr lang="es-MX"/>
        </a:p>
      </dgm:t>
    </dgm:pt>
    <dgm:pt modelId="{086DDCF0-DA2D-455C-B503-67D716349E45}" type="sibTrans" cxnId="{0DC0218F-92BE-4D2A-9294-2F2E62979E11}">
      <dgm:prSet/>
      <dgm:spPr/>
      <dgm:t>
        <a:bodyPr/>
        <a:lstStyle/>
        <a:p>
          <a:endParaRPr lang="es-MX"/>
        </a:p>
      </dgm:t>
    </dgm:pt>
    <dgm:pt modelId="{29482FAA-1CB5-4776-B7C4-FE95BE22CEA6}">
      <dgm:prSet custT="1"/>
      <dgm:spPr/>
      <dgm:t>
        <a:bodyPr/>
        <a:lstStyle/>
        <a:p>
          <a:pPr rtl="0"/>
          <a:r>
            <a:rPr lang="es-MX" sz="2000" dirty="0" smtClean="0">
              <a:solidFill>
                <a:schemeClr val="tx1"/>
              </a:solidFill>
            </a:rPr>
            <a:t>Funciones de búsqueda y referencia.</a:t>
          </a:r>
          <a:endParaRPr lang="es-MX" sz="2000" dirty="0">
            <a:solidFill>
              <a:schemeClr val="tx1"/>
            </a:solidFill>
          </a:endParaRPr>
        </a:p>
      </dgm:t>
    </dgm:pt>
    <dgm:pt modelId="{B0687E37-83DC-48E2-98B1-F66DACA1B6A6}" type="parTrans" cxnId="{59648866-9D50-4E4C-97BC-9E12BADE2403}">
      <dgm:prSet/>
      <dgm:spPr/>
      <dgm:t>
        <a:bodyPr/>
        <a:lstStyle/>
        <a:p>
          <a:endParaRPr lang="es-MX"/>
        </a:p>
      </dgm:t>
    </dgm:pt>
    <dgm:pt modelId="{CA2DD977-C79C-4265-A44E-D23A1DAF64B4}" type="sibTrans" cxnId="{59648866-9D50-4E4C-97BC-9E12BADE2403}">
      <dgm:prSet/>
      <dgm:spPr/>
      <dgm:t>
        <a:bodyPr/>
        <a:lstStyle/>
        <a:p>
          <a:endParaRPr lang="es-MX"/>
        </a:p>
      </dgm:t>
    </dgm:pt>
    <dgm:pt modelId="{CF0B034A-B59C-4317-83EF-A6A28730E894}" type="pres">
      <dgm:prSet presAssocID="{9976CA06-1BD0-4558-B191-4E9BA6EB3A6A}" presName="Name0" presStyleCnt="0">
        <dgm:presLayoutVars>
          <dgm:chMax val="7"/>
          <dgm:chPref val="7"/>
          <dgm:dir/>
        </dgm:presLayoutVars>
      </dgm:prSet>
      <dgm:spPr/>
      <dgm:t>
        <a:bodyPr/>
        <a:lstStyle/>
        <a:p>
          <a:endParaRPr lang="es-MX"/>
        </a:p>
      </dgm:t>
    </dgm:pt>
    <dgm:pt modelId="{C61A2764-BDFE-401E-8546-4810A2FE7CB1}" type="pres">
      <dgm:prSet presAssocID="{9976CA06-1BD0-4558-B191-4E9BA6EB3A6A}" presName="Name1" presStyleCnt="0"/>
      <dgm:spPr/>
    </dgm:pt>
    <dgm:pt modelId="{A05F0487-B4F1-4527-AC35-597FD9B8C1EF}" type="pres">
      <dgm:prSet presAssocID="{9976CA06-1BD0-4558-B191-4E9BA6EB3A6A}" presName="cycle" presStyleCnt="0"/>
      <dgm:spPr/>
    </dgm:pt>
    <dgm:pt modelId="{91195321-8F04-4BB9-91EA-CC024BD0DD9A}" type="pres">
      <dgm:prSet presAssocID="{9976CA06-1BD0-4558-B191-4E9BA6EB3A6A}" presName="srcNode" presStyleLbl="node1" presStyleIdx="0" presStyleCnt="1"/>
      <dgm:spPr/>
    </dgm:pt>
    <dgm:pt modelId="{3C71E16F-4EDD-488E-AB08-6BFA67F12928}" type="pres">
      <dgm:prSet presAssocID="{9976CA06-1BD0-4558-B191-4E9BA6EB3A6A}" presName="conn" presStyleLbl="parChTrans1D2" presStyleIdx="0" presStyleCnt="1"/>
      <dgm:spPr/>
      <dgm:t>
        <a:bodyPr/>
        <a:lstStyle/>
        <a:p>
          <a:endParaRPr lang="es-MX"/>
        </a:p>
      </dgm:t>
    </dgm:pt>
    <dgm:pt modelId="{BF17866E-611A-4840-94DC-FB45645999A3}" type="pres">
      <dgm:prSet presAssocID="{9976CA06-1BD0-4558-B191-4E9BA6EB3A6A}" presName="extraNode" presStyleLbl="node1" presStyleIdx="0" presStyleCnt="1"/>
      <dgm:spPr/>
    </dgm:pt>
    <dgm:pt modelId="{835FE08D-32CE-43BC-A009-B50655014CD6}" type="pres">
      <dgm:prSet presAssocID="{9976CA06-1BD0-4558-B191-4E9BA6EB3A6A}" presName="dstNode" presStyleLbl="node1" presStyleIdx="0" presStyleCnt="1"/>
      <dgm:spPr/>
    </dgm:pt>
    <dgm:pt modelId="{06408D28-DBE3-48F0-AF46-E550801A1E4C}" type="pres">
      <dgm:prSet presAssocID="{C8EC6834-7336-4C58-99BF-B764EA21955A}" presName="text_1" presStyleLbl="node1" presStyleIdx="0" presStyleCnt="1" custScaleX="95556" custScaleY="172154">
        <dgm:presLayoutVars>
          <dgm:bulletEnabled val="1"/>
        </dgm:presLayoutVars>
      </dgm:prSet>
      <dgm:spPr/>
      <dgm:t>
        <a:bodyPr/>
        <a:lstStyle/>
        <a:p>
          <a:endParaRPr lang="es-MX"/>
        </a:p>
      </dgm:t>
    </dgm:pt>
    <dgm:pt modelId="{B65D9076-0CE1-4F84-BA78-7CAD864EACD7}" type="pres">
      <dgm:prSet presAssocID="{C8EC6834-7336-4C58-99BF-B764EA21955A}" presName="accent_1" presStyleCnt="0"/>
      <dgm:spPr/>
    </dgm:pt>
    <dgm:pt modelId="{02A19638-D07B-42EB-8B1A-D67D83355CB6}" type="pres">
      <dgm:prSet presAssocID="{C8EC6834-7336-4C58-99BF-B764EA21955A}" presName="accentRepeatNode" presStyleLbl="solidFgAcc1" presStyleIdx="0" presStyleCnt="1"/>
      <dgm:spPr/>
    </dgm:pt>
  </dgm:ptLst>
  <dgm:cxnLst>
    <dgm:cxn modelId="{D65AD337-F1E2-4D66-9B8A-3349D942F294}" type="presOf" srcId="{C88A481A-67D3-4472-BEED-7CB7050F46A2}" destId="{06408D28-DBE3-48F0-AF46-E550801A1E4C}" srcOrd="0" destOrd="8" presId="urn:microsoft.com/office/officeart/2008/layout/VerticalCurvedList"/>
    <dgm:cxn modelId="{908C60B9-F38D-4102-AF9C-6BF8BD68C346}" type="presOf" srcId="{2CAC9A07-1EE4-4F68-8CCC-3A226B1FCAC5}" destId="{3C71E16F-4EDD-488E-AB08-6BFA67F12928}" srcOrd="0" destOrd="0" presId="urn:microsoft.com/office/officeart/2008/layout/VerticalCurvedList"/>
    <dgm:cxn modelId="{435EB7BD-F67D-4CEF-8DD1-0210D4B1FDCB}" type="presOf" srcId="{F59C67BE-99AE-476B-B8F5-6597DA1031DC}" destId="{06408D28-DBE3-48F0-AF46-E550801A1E4C}" srcOrd="0" destOrd="4" presId="urn:microsoft.com/office/officeart/2008/layout/VerticalCurvedList"/>
    <dgm:cxn modelId="{DCDA1AD9-64D2-4705-94C3-84C5D8CB24B2}" srcId="{C8EC6834-7336-4C58-99BF-B764EA21955A}" destId="{F051C080-BA1E-47EB-8542-4934E0540162}" srcOrd="4" destOrd="0" parTransId="{5385030D-7920-44C5-AADF-F325793DB6B1}" sibTransId="{9C46DCFC-C5CE-4AEE-A224-2C1B15F8C1E0}"/>
    <dgm:cxn modelId="{0DC0218F-92BE-4D2A-9294-2F2E62979E11}" srcId="{C8EC6834-7336-4C58-99BF-B764EA21955A}" destId="{C88A481A-67D3-4472-BEED-7CB7050F46A2}" srcOrd="7" destOrd="0" parTransId="{05339331-E2D4-4685-9CB6-C15EB7360F5A}" sibTransId="{086DDCF0-DA2D-455C-B503-67D716349E45}"/>
    <dgm:cxn modelId="{3D5873CD-5964-4146-87FA-C04AEE6205D3}" srcId="{C8EC6834-7336-4C58-99BF-B764EA21955A}" destId="{57EF5E7D-75C2-46DD-8AE6-929DDDF90FE0}" srcOrd="0" destOrd="0" parTransId="{2CFFD7CB-A8C8-4C3E-A1E4-3DD9324A0478}" sibTransId="{2CAC9A07-1EE4-4F68-8CCC-3A226B1FCAC5}"/>
    <dgm:cxn modelId="{272ADC7C-DE70-4975-98F1-EE2A9F95134A}" srcId="{9976CA06-1BD0-4558-B191-4E9BA6EB3A6A}" destId="{C8EC6834-7336-4C58-99BF-B764EA21955A}" srcOrd="0" destOrd="0" parTransId="{43FD7DB9-1619-47C9-9CE5-DDC984EDFE3D}" sibTransId="{F5720768-B5FC-48D7-8495-C3D0277B5DAC}"/>
    <dgm:cxn modelId="{050367F7-9C33-4048-A8B6-B17727460C4A}" type="presOf" srcId="{C95D5764-0EE9-4DBE-BDA3-DA2F47E3F432}" destId="{06408D28-DBE3-48F0-AF46-E550801A1E4C}" srcOrd="0" destOrd="2" presId="urn:microsoft.com/office/officeart/2008/layout/VerticalCurvedList"/>
    <dgm:cxn modelId="{B766A1E7-F122-4857-864D-9FC48F341E90}" srcId="{C8EC6834-7336-4C58-99BF-B764EA21955A}" destId="{F59C67BE-99AE-476B-B8F5-6597DA1031DC}" srcOrd="3" destOrd="0" parTransId="{AA977596-1F0A-4F16-9B93-8AA2A80FA9AB}" sibTransId="{522673CD-160F-485D-B34A-E1E86B1AB9DF}"/>
    <dgm:cxn modelId="{D991B925-67B8-4957-9CFA-490C2D9DFD88}" type="presOf" srcId="{C17A83B8-9693-43BA-889C-E78AE039AD28}" destId="{06408D28-DBE3-48F0-AF46-E550801A1E4C}" srcOrd="0" destOrd="6" presId="urn:microsoft.com/office/officeart/2008/layout/VerticalCurvedList"/>
    <dgm:cxn modelId="{A3DE40AE-415A-44A0-9904-EA55070C2175}" srcId="{C8EC6834-7336-4C58-99BF-B764EA21955A}" destId="{0486E904-7C41-4650-9AB5-B0D865CA9DFF}" srcOrd="2" destOrd="0" parTransId="{D5F852D8-FB16-4849-89F3-0AD91DCA917D}" sibTransId="{90DC4BF6-0FEF-4FCC-983D-23F397697EF9}"/>
    <dgm:cxn modelId="{398F4A08-DBDE-4F52-B94F-A4E09FA75DCE}" type="presOf" srcId="{39CB2CA6-63B4-4986-86D0-5208B6FA5F6B}" destId="{06408D28-DBE3-48F0-AF46-E550801A1E4C}" srcOrd="0" destOrd="7" presId="urn:microsoft.com/office/officeart/2008/layout/VerticalCurvedList"/>
    <dgm:cxn modelId="{D4B6799B-0C10-4DD6-9EEF-4C814C6AC4A4}" srcId="{C8EC6834-7336-4C58-99BF-B764EA21955A}" destId="{C95D5764-0EE9-4DBE-BDA3-DA2F47E3F432}" srcOrd="1" destOrd="0" parTransId="{65ADD5BF-5EAE-40E4-8719-1BE3F9DF72C1}" sibTransId="{DE33A1F9-90C2-4A51-AA0F-2B9FCA4F9571}"/>
    <dgm:cxn modelId="{7F6F5474-6E48-4925-AA16-D7AFDE0A652E}" type="presOf" srcId="{F051C080-BA1E-47EB-8542-4934E0540162}" destId="{06408D28-DBE3-48F0-AF46-E550801A1E4C}" srcOrd="0" destOrd="5" presId="urn:microsoft.com/office/officeart/2008/layout/VerticalCurvedList"/>
    <dgm:cxn modelId="{53B0C6CD-916F-4268-BD84-62BD78BD3FEA}" type="presOf" srcId="{57EF5E7D-75C2-46DD-8AE6-929DDDF90FE0}" destId="{06408D28-DBE3-48F0-AF46-E550801A1E4C}" srcOrd="0" destOrd="1" presId="urn:microsoft.com/office/officeart/2008/layout/VerticalCurvedList"/>
    <dgm:cxn modelId="{78DBAC17-4B93-445C-8B91-7071B80A86D0}" type="presOf" srcId="{0486E904-7C41-4650-9AB5-B0D865CA9DFF}" destId="{06408D28-DBE3-48F0-AF46-E550801A1E4C}" srcOrd="0" destOrd="3" presId="urn:microsoft.com/office/officeart/2008/layout/VerticalCurvedList"/>
    <dgm:cxn modelId="{3826B705-8C01-4024-851A-A94822EB96B5}" type="presOf" srcId="{C8EC6834-7336-4C58-99BF-B764EA21955A}" destId="{06408D28-DBE3-48F0-AF46-E550801A1E4C}" srcOrd="0" destOrd="0" presId="urn:microsoft.com/office/officeart/2008/layout/VerticalCurvedList"/>
    <dgm:cxn modelId="{B1C616E2-EA3B-4084-850A-BAE007A50AE3}" srcId="{C8EC6834-7336-4C58-99BF-B764EA21955A}" destId="{39CB2CA6-63B4-4986-86D0-5208B6FA5F6B}" srcOrd="6" destOrd="0" parTransId="{BBCB05C6-762D-4739-B907-E9F0F7733459}" sibTransId="{99599A04-07FC-4AFD-AF9D-884FC2D7BE3D}"/>
    <dgm:cxn modelId="{59648866-9D50-4E4C-97BC-9E12BADE2403}" srcId="{C8EC6834-7336-4C58-99BF-B764EA21955A}" destId="{29482FAA-1CB5-4776-B7C4-FE95BE22CEA6}" srcOrd="8" destOrd="0" parTransId="{B0687E37-83DC-48E2-98B1-F66DACA1B6A6}" sibTransId="{CA2DD977-C79C-4265-A44E-D23A1DAF64B4}"/>
    <dgm:cxn modelId="{11D82B29-B7CA-4613-8DCD-405F1AEC20DC}" srcId="{C8EC6834-7336-4C58-99BF-B764EA21955A}" destId="{C17A83B8-9693-43BA-889C-E78AE039AD28}" srcOrd="5" destOrd="0" parTransId="{3449DA93-B065-4430-BCC6-8BA10281FF67}" sibTransId="{AE62F25D-4050-48BA-8D5F-7A679A320F7D}"/>
    <dgm:cxn modelId="{849B09C0-1364-4F6A-88F0-1F508A8A1D52}" type="presOf" srcId="{29482FAA-1CB5-4776-B7C4-FE95BE22CEA6}" destId="{06408D28-DBE3-48F0-AF46-E550801A1E4C}" srcOrd="0" destOrd="9" presId="urn:microsoft.com/office/officeart/2008/layout/VerticalCurvedList"/>
    <dgm:cxn modelId="{2C9FAD3B-2E8B-41DB-A189-16187D0EF2EA}" type="presOf" srcId="{9976CA06-1BD0-4558-B191-4E9BA6EB3A6A}" destId="{CF0B034A-B59C-4317-83EF-A6A28730E894}" srcOrd="0" destOrd="0" presId="urn:microsoft.com/office/officeart/2008/layout/VerticalCurvedList"/>
    <dgm:cxn modelId="{598DF6A5-0193-4105-A494-D01CF019F27C}" type="presParOf" srcId="{CF0B034A-B59C-4317-83EF-A6A28730E894}" destId="{C61A2764-BDFE-401E-8546-4810A2FE7CB1}" srcOrd="0" destOrd="0" presId="urn:microsoft.com/office/officeart/2008/layout/VerticalCurvedList"/>
    <dgm:cxn modelId="{100D0B24-A5D3-46F2-993A-41801640E584}" type="presParOf" srcId="{C61A2764-BDFE-401E-8546-4810A2FE7CB1}" destId="{A05F0487-B4F1-4527-AC35-597FD9B8C1EF}" srcOrd="0" destOrd="0" presId="urn:microsoft.com/office/officeart/2008/layout/VerticalCurvedList"/>
    <dgm:cxn modelId="{B7DEFEA3-6C56-4954-8889-5F4D28342A10}" type="presParOf" srcId="{A05F0487-B4F1-4527-AC35-597FD9B8C1EF}" destId="{91195321-8F04-4BB9-91EA-CC024BD0DD9A}" srcOrd="0" destOrd="0" presId="urn:microsoft.com/office/officeart/2008/layout/VerticalCurvedList"/>
    <dgm:cxn modelId="{7B2EA26A-A967-4A1A-80C2-AFB0EFD0EB71}" type="presParOf" srcId="{A05F0487-B4F1-4527-AC35-597FD9B8C1EF}" destId="{3C71E16F-4EDD-488E-AB08-6BFA67F12928}" srcOrd="1" destOrd="0" presId="urn:microsoft.com/office/officeart/2008/layout/VerticalCurvedList"/>
    <dgm:cxn modelId="{301521D2-F401-4AC1-A850-E20E65F57E65}" type="presParOf" srcId="{A05F0487-B4F1-4527-AC35-597FD9B8C1EF}" destId="{BF17866E-611A-4840-94DC-FB45645999A3}" srcOrd="2" destOrd="0" presId="urn:microsoft.com/office/officeart/2008/layout/VerticalCurvedList"/>
    <dgm:cxn modelId="{B6ADD45D-41B5-474C-93C0-3C7395E23E16}" type="presParOf" srcId="{A05F0487-B4F1-4527-AC35-597FD9B8C1EF}" destId="{835FE08D-32CE-43BC-A009-B50655014CD6}" srcOrd="3" destOrd="0" presId="urn:microsoft.com/office/officeart/2008/layout/VerticalCurvedList"/>
    <dgm:cxn modelId="{911181F4-634E-4CD8-975D-89ED70B0FAAF}" type="presParOf" srcId="{C61A2764-BDFE-401E-8546-4810A2FE7CB1}" destId="{06408D28-DBE3-48F0-AF46-E550801A1E4C}" srcOrd="1" destOrd="0" presId="urn:microsoft.com/office/officeart/2008/layout/VerticalCurvedList"/>
    <dgm:cxn modelId="{026C3FE0-6A7C-44FD-A217-7F3511FA9C36}" type="presParOf" srcId="{C61A2764-BDFE-401E-8546-4810A2FE7CB1}" destId="{B65D9076-0CE1-4F84-BA78-7CAD864EACD7}" srcOrd="2" destOrd="0" presId="urn:microsoft.com/office/officeart/2008/layout/VerticalCurvedList"/>
    <dgm:cxn modelId="{50F7639E-4F41-4329-A787-3EAFC5558867}" type="presParOf" srcId="{B65D9076-0CE1-4F84-BA78-7CAD864EACD7}" destId="{02A19638-D07B-42EB-8B1A-D67D83355CB6}"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8/layout/VerticalCircleList">
  <dgm:title val=""/>
  <dgm:desc val=""/>
  <dgm:catLst>
    <dgm:cat type="list" pri="235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41" srcId="1" destId="11" srcOrd="0" destOrd="0"/>
        <dgm:cxn modelId="42" srcId="1" destId="12" srcOrd="1" destOrd="0"/>
        <dgm:cxn modelId="5" srcId="0" destId="2" srcOrd="0" destOrd="0"/>
        <dgm:cxn modelId="51" srcId="2" destId="21" srcOrd="0" destOrd="0"/>
        <dgm:cxn modelId="52" srcId="2" destId="22" srcOrd="1" destOrd="0"/>
      </dgm:cxnLst>
      <dgm:bg/>
      <dgm:whole/>
    </dgm:dataModel>
  </dgm:sampData>
  <dgm:styleData useDef="1">
    <dgm:dataModel>
      <dgm:ptLst/>
      <dgm:bg/>
      <dgm:whole/>
    </dgm:dataModel>
  </dgm:styleData>
  <dgm:clrData useDef="1">
    <dgm:dataModel>
      <dgm:ptLst/>
      <dgm:bg/>
      <dgm:whole/>
    </dgm:dataModel>
  </dgm:clrData>
  <dgm:layoutNode name="Name0">
    <dgm:varLst>
      <dgm:dir/>
    </dgm:varLst>
    <dgm:alg type="lin">
      <dgm:param type="linDir" val="fromT"/>
      <dgm:param type="fallback" val="2D"/>
    </dgm:alg>
    <dgm:shape xmlns:r="http://schemas.openxmlformats.org/officeDocument/2006/relationships" r:blip="">
      <dgm:adjLst/>
    </dgm:shape>
    <dgm:presOf/>
    <dgm:constrLst>
      <dgm:constr type="w" for="ch" forName="withChildren" refType="w"/>
      <dgm:constr type="h" for="ch" forName="withChildren" refType="w" fact="0.909"/>
      <dgm:constr type="w" for="ch" forName="noChildren" refType="w"/>
      <dgm:constr type="h" for="ch" forName="noChildren" refType="w" fact="0.164"/>
      <dgm:constr type="w" for="ch" forName="overlap" val="1"/>
      <dgm:constr type="h" for="ch" forName="overlap" refType="w" refFor="ch" refForName="withChildren" fact="-0.089"/>
      <dgm:constr type="primFontSz" for="des" forName="txLvl1" op="equ" val="65"/>
      <dgm:constr type="primFontSz" for="des" forName="txLvlOnly1" refType="primFontSz" refFor="des" refForName="txLvl1" op="equ"/>
      <dgm:constr type="primFontSz" for="des" forName="txLvl2" refType="primFontSz" refFor="des" refForName="txLvl1" op="equ" fact="0.78"/>
      <dgm:constr type="primFontSz" for="des" forName="txLvl3" refType="primFontSz" refFor="des" refForName="txLvl1" op="equ" fact="0.78"/>
      <dgm:constr type="userF" for="des" forName="lin" refType="primFontSz" refFor="des" refForName="txLvl2" op="equ"/>
    </dgm:constrLst>
    <dgm:forEach name="Name1" axis="ch" ptType="node">
      <dgm:choose name="Name2">
        <dgm:if name="Name3" axis="ch" ptType="node" func="cnt" op="gte" val="1">
          <dgm:layoutNode name="withChildren">
            <dgm:alg type="composite"/>
            <dgm:choose name="Name4">
              <dgm:if name="Name5" func="var" arg="dir" op="equ" val="norm">
                <dgm:constrLst>
                  <dgm:constr type="l" for="ch" forName="bigCircle"/>
                  <dgm:constr type="w" for="ch" forName="bigCircle" refType="h" refFor="ch" refForName="bigCircle"/>
                  <dgm:constr type="t" for="ch" forName="bigCircle"/>
                  <dgm:constr type="h" for="ch" forName="bigCircle" refType="h"/>
                  <dgm:constr type="l" for="ch" forName="medCircle" refType="w" fact="0.043"/>
                  <dgm:constr type="w" for="ch" forName="medCircle" refType="h" refFor="ch" refForName="medCircle"/>
                  <dgm:constr type="t" for="ch" forName="medCircle" refType="h" fact="0.042"/>
                  <dgm:constr type="h" for="ch" forName="medCircle" refType="h" fact="0.18"/>
                  <dgm:constr type="l" for="ch" forName="txLvl1" refType="ctrX" refFor="ch" refForName="medCircle"/>
                  <dgm:constr type="r" for="ch" forName="txLvl1" refType="w"/>
                  <dgm:constr type="h" for="ch" forName="txLvl1" refType="h" refFor="ch" refForName="medCircle"/>
                  <dgm:constr type="t" for="ch" forName="txLvl1" refType="t" refFor="ch" refForName="medCircle"/>
                  <dgm:constr type="l" for="ch" forName="lin" refType="ctrX" refFor="ch" refForName="medCircle"/>
                  <dgm:constr type="r" for="ch" forName="lin" refType="w"/>
                  <dgm:constr type="t" for="ch" forName="lin" refType="h" fact="0.222"/>
                  <dgm:constr type="h" for="ch" forName="lin" refType="h" fact="0.68"/>
                </dgm:constrLst>
              </dgm:if>
              <dgm:else name="Name6">
                <dgm:constrLst>
                  <dgm:constr type="r" for="ch" forName="bigCircle" refType="w"/>
                  <dgm:constr type="w" for="ch" forName="bigCircle" refType="h" refFor="ch" refForName="bigCircle"/>
                  <dgm:constr type="t" for="ch" forName="bigCircle"/>
                  <dgm:constr type="h" for="ch" forName="bigCircle" refType="h"/>
                  <dgm:constr type="r" for="ch" forName="medCircle" refType="w" fact="0.957"/>
                  <dgm:constr type="w" for="ch" forName="medCircle" refType="h" refFor="ch" refForName="medCircle"/>
                  <dgm:constr type="t" for="ch" forName="medCircle" refType="h" fact="0.042"/>
                  <dgm:constr type="h" for="ch" forName="medCircle" refType="h" fact="0.18"/>
                  <dgm:constr type="l" for="ch" forName="txLvl1"/>
                  <dgm:constr type="r" for="ch" forName="txLvl1" refType="ctrX" refFor="ch" refForName="medCircle"/>
                  <dgm:constr type="h" for="ch" forName="txLvl1" refType="h" refFor="ch" refForName="medCircle"/>
                  <dgm:constr type="t" for="ch" forName="txLvl1" refType="t" refFor="ch" refForName="medCircle"/>
                  <dgm:constr type="l" for="ch" forName="lin"/>
                  <dgm:constr type="r" for="ch" forName="lin" refType="ctrX" refFor="ch" refForName="medCircle"/>
                  <dgm:constr type="t" for="ch" forName="lin" refType="h" fact="0.222"/>
                  <dgm:constr type="h" for="ch" forName="lin" refType="h" fact="0.68"/>
                </dgm:constrLst>
              </dgm:else>
            </dgm:choose>
            <dgm:layoutNode name="bigCircle" styleLbl="vennNode1">
              <dgm:alg type="sp"/>
              <dgm:shape xmlns:r="http://schemas.openxmlformats.org/officeDocument/2006/relationships" type="ellipse" r:blip="">
                <dgm:adjLst/>
              </dgm:shape>
              <dgm:presOf/>
              <dgm:constrLst>
                <dgm:constr type="w" refType="h"/>
              </dgm:constrLst>
            </dgm:layoutNode>
            <dgm:layoutNode name="medCircle" styleLbl="vennNode1">
              <dgm:alg type="sp"/>
              <dgm:shape xmlns:r="http://schemas.openxmlformats.org/officeDocument/2006/relationships" type="ellipse" r:blip="">
                <dgm:adjLst/>
              </dgm:shape>
              <dgm:presOf/>
              <dgm:constrLst>
                <dgm:constr type="w" refType="h"/>
              </dgm:constrLst>
            </dgm:layoutNode>
            <dgm:layoutNode name="txLvl1" styleLbl="revTx">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ect" r:blip="">
                <dgm:adjLst/>
              </dgm:shape>
              <dgm:presOf axis="self" ptType="node"/>
              <dgm:constrLst>
                <dgm:constr type="lMarg"/>
                <dgm:constr type="rMarg"/>
                <dgm:constr type="tMarg" refType="primFontSz" fact="0.1"/>
                <dgm:constr type="bMarg" refType="primFontSz" fact="0.1"/>
              </dgm:constrLst>
              <dgm:ruleLst>
                <dgm:rule type="primFontSz" val="5" fact="NaN" max="NaN"/>
              </dgm:ruleLst>
            </dgm:layoutNode>
            <dgm:layoutNode name="lin">
              <dgm:choose name="Name10">
                <dgm:if name="Name11" func="var" arg="dir" op="equ" val="norm">
                  <dgm:alg type="lin">
                    <dgm:param type="linDir" val="fromT"/>
                    <dgm:param type="vertAlign" val="t"/>
                    <dgm:param type="nodeHorzAlign" val="l"/>
                  </dgm:alg>
                </dgm:if>
                <dgm:else name="Name12">
                  <dgm:alg type="lin">
                    <dgm:param type="linDir" val="fromT"/>
                    <dgm:param type="vertAlign" val="t"/>
                    <dgm:param type="nodeHorzAlign" val="r"/>
                  </dgm:alg>
                </dgm:else>
              </dgm:choose>
              <dgm:shape xmlns:r="http://schemas.openxmlformats.org/officeDocument/2006/relationships" r:blip="">
                <dgm:adjLst/>
              </dgm:shape>
              <dgm:presOf/>
              <dgm:constrLst>
                <dgm:constr type="userF"/>
                <dgm:constr type="primFontSz" for="ch" forName="txLvl2" refType="userF"/>
                <dgm:constr type="w" for="ch" forName="txLvl2" refType="w"/>
                <dgm:constr type="h" for="ch" forName="txLvl2" refType="primFontSz" refFor="ch" refForName="txLvl2" fact="0.39"/>
                <dgm:constr type="w" for="ch" forName="txLvl3" refType="w"/>
                <dgm:constr type="h" for="ch" forName="txLvl3" refType="primFontSz" refFor="ch" refForName="txLvl2" fact="0.39"/>
                <dgm:constr type="h" for="ch" forName="smCircle" refType="primFontSz" refFor="ch" refForName="txLvl2" fact="0.14"/>
                <dgm:constr type="h" for="ch" forName="indentDot1" refType="primFontSz" refFor="ch" refForName="txLvl2" fact="0.14"/>
                <dgm:constr type="h" for="ch" forName="indentDot2" refType="primFontSz" refFor="ch" refForName="txLvl2" fact="0.14"/>
                <dgm:constr type="h" for="ch" forName="indentDot3" refType="primFontSz" refFor="ch" refForName="txLvl2" fact="0.14"/>
                <dgm:constr type="w" for="ch" forName="indentDot1" refType="w"/>
                <dgm:constr type="w" for="ch" forName="indentDot2" refType="w"/>
                <dgm:constr type="w" for="ch" forName="indentDot3" refType="w"/>
                <dgm:constr type="userI" for="ch" forName="txLvl3" refType="primFontSz" refFor="ch" refForName="txLvl2" fact="0.14"/>
                <dgm:constr type="userI" for="ch" forName="indentDot1" refType="primFontSz" refFor="ch" refForName="txLvl2" fact="0.14"/>
                <dgm:constr type="userI" for="ch" forName="indentDot2" refType="primFontSz" refFor="ch" refForName="txLvl2" fact="0.14"/>
                <dgm:constr type="userI" for="ch" forName="indentDot3" refType="primFontSz" refFor="ch" refForName="txLvl2" fact="0.14"/>
              </dgm:constrLst>
              <dgm:ruleLst>
                <dgm:rule type="primFontSz" for="ch" forName="txLvl2" val="5" fact="NaN" max="NaN"/>
              </dgm:ruleLst>
              <dgm:forEach name="Name13" axis="ch" ptType="node">
                <dgm:layoutNode name="txLvl2" styleLbl="revTx">
                  <dgm:choose name="Name14">
                    <dgm:if name="Name15" func="var" arg="dir" op="equ" val="norm">
                      <dgm:alg type="tx">
                        <dgm:param type="parTxLTRAlign" val="l"/>
                        <dgm:param type="parTxRTLAlign" val="l"/>
                      </dgm:alg>
                    </dgm:if>
                    <dgm:else name="Name16">
                      <dgm:alg type="tx">
                        <dgm:param type="parTxLTRAlign" val="r"/>
                        <dgm:param type="parTxRTLAlign" val="r"/>
                      </dgm:alg>
                    </dgm:else>
                  </dgm:choose>
                  <dgm:shape xmlns:r="http://schemas.openxmlformats.org/officeDocument/2006/relationships" type="rect" r:blip="">
                    <dgm:adjLst/>
                  </dgm:shape>
                  <dgm:presOf axis="self" ptType="node"/>
                  <dgm:constrLst>
                    <dgm:constr type="lMarg"/>
                    <dgm:constr type="rMarg"/>
                    <dgm:constr type="tMarg" refType="primFontSz" fact="0.1"/>
                    <dgm:constr type="bMarg" refType="primFontSz" fact="0.1"/>
                  </dgm:constrLst>
                  <dgm:ruleLst>
                    <dgm:rule type="h" val="INF" fact="NaN" max="NaN"/>
                  </dgm:ruleLst>
                </dgm:layoutNode>
                <dgm:forEach name="Name17" axis="ch" ptType="node" cnt="1">
                  <dgm:layoutNode name="indentDot1">
                    <dgm:alg type="composite"/>
                    <dgm:shape xmlns:r="http://schemas.openxmlformats.org/officeDocument/2006/relationships" r:blip="">
                      <dgm:adjLst/>
                    </dgm:shape>
                    <dgm:presOf/>
                    <dgm:choose name="Name18">
                      <dgm:if name="Name19" func="var" arg="dir" op="equ" val="norm">
                        <dgm:constrLst>
                          <dgm:constr type="userI"/>
                          <dgm:constr type="w" for="ch" forName="gap1" refType="userI" fact="3"/>
                          <dgm:constr type="w" for="ch" forName="smCircle1" refType="h"/>
                          <dgm:constr type="l" for="ch" forName="smCircle1" refType="r" refFor="ch" refForName="gap1"/>
                        </dgm:constrLst>
                      </dgm:if>
                      <dgm:else name="Name20">
                        <dgm:constrLst>
                          <dgm:constr type="userI"/>
                          <dgm:constr type="w" for="ch" forName="gap1" refType="userI" fact="3"/>
                          <dgm:constr type="w" for="ch" forName="smCircle1" refType="h"/>
                          <dgm:constr type="r" for="ch" forName="smCircle1" refType="l" refFor="ch" refForName="gap1"/>
                        </dgm:constrLst>
                      </dgm:else>
                    </dgm:choose>
                    <dgm:layoutNode name="gap1">
                      <dgm:alg type="sp"/>
                      <dgm:shape xmlns:r="http://schemas.openxmlformats.org/officeDocument/2006/relationships" type="rect" r:blip="" hideGeom="1">
                        <dgm:adjLst/>
                      </dgm:shape>
                      <dgm:presOf/>
                    </dgm:layoutNode>
                    <dgm:layoutNode name="smCircle1" styleLbl="vennNode1">
                      <dgm:alg type="sp"/>
                      <dgm:shape xmlns:r="http://schemas.openxmlformats.org/officeDocument/2006/relationships" type="ellipse" r:blip="">
                        <dgm:adjLst/>
                      </dgm:shape>
                      <dgm:presOf/>
                      <dgm:constrLst>
                        <dgm:constr type="w" refType="h"/>
                      </dgm:constrLst>
                    </dgm:layoutNode>
                  </dgm:layoutNode>
                </dgm:forEach>
                <dgm:forEach name="Name21" axis="ch" ptType="node">
                  <dgm:layoutNode name="txLvl3" styleLbl="revTx">
                    <dgm:varLst>
                      <dgm:bulletEnabled val="1"/>
                    </dgm:varLst>
                    <dgm:choose name="Name22">
                      <dgm:if name="Name23" func="var" arg="dir" op="equ" val="norm">
                        <dgm:alg type="tx">
                          <dgm:param type="parTxLTRAlign" val="l"/>
                          <dgm:param type="parTxRTLAlign" val="l"/>
                          <dgm:param type="shpTxLTRAlignCh" val="l"/>
                          <dgm:param type="shpTxRTLAlignCh" val="l"/>
                        </dgm:alg>
                      </dgm:if>
                      <dgm:else name="Name24">
                        <dgm:alg type="tx">
                          <dgm:param type="parTxLTRAlign" val="r"/>
                          <dgm:param type="parTxRTLAlign" val="r"/>
                          <dgm:param type="shpTxLTRAlignCh" val="r"/>
                          <dgm:param type="shpTxRTLAlignCh" val="r"/>
                        </dgm:alg>
                      </dgm:else>
                    </dgm:choose>
                    <dgm:shape xmlns:r="http://schemas.openxmlformats.org/officeDocument/2006/relationships" type="rect" r:blip="">
                      <dgm:adjLst/>
                    </dgm:shape>
                    <dgm:presOf axis="desOrSelf" ptType="node"/>
                    <dgm:choose name="Name25">
                      <dgm:if name="Name26" func="var" arg="dir" op="equ" val="norm">
                        <dgm:constrLst>
                          <dgm:constr type="userI"/>
                          <dgm:constr type="lMarg" refType="userI" fact="8.504"/>
                          <dgm:constr type="rMarg"/>
                          <dgm:constr type="tMarg" refType="primFontSz" fact="0.1"/>
                          <dgm:constr type="bMarg" refType="primFontSz" fact="0.1"/>
                        </dgm:constrLst>
                      </dgm:if>
                      <dgm:else name="Name27">
                        <dgm:constrLst>
                          <dgm:constr type="userI"/>
                          <dgm:constr type="lMarg"/>
                          <dgm:constr type="rMarg" refType="userI" fact="8.504"/>
                          <dgm:constr type="tMarg" refType="primFontSz" fact="0.1"/>
                          <dgm:constr type="bMarg" refType="primFontSz" fact="0.1"/>
                        </dgm:constrLst>
                      </dgm:else>
                    </dgm:choose>
                    <dgm:ruleLst>
                      <dgm:rule type="h" val="INF" fact="NaN" max="NaN"/>
                    </dgm:ruleLst>
                  </dgm:layoutNode>
                  <dgm:forEach name="Name28" axis="followSib" ptType="sibTrans" cnt="1">
                    <dgm:layoutNode name="indentDot2">
                      <dgm:alg type="composite"/>
                      <dgm:shape xmlns:r="http://schemas.openxmlformats.org/officeDocument/2006/relationships" r:blip="">
                        <dgm:adjLst/>
                      </dgm:shape>
                      <dgm:presOf/>
                      <dgm:choose name="Name29">
                        <dgm:if name="Name30" func="var" arg="dir" op="equ" val="norm">
                          <dgm:constrLst>
                            <dgm:constr type="userI"/>
                            <dgm:constr type="w" for="ch" forName="gap2" refType="userI" fact="3"/>
                            <dgm:constr type="w" for="ch" forName="smCircle2" refType="h"/>
                            <dgm:constr type="l" for="ch" forName="smCircle2" refType="r" refFor="ch" refForName="gap2"/>
                          </dgm:constrLst>
                        </dgm:if>
                        <dgm:else name="Name31">
                          <dgm:constrLst>
                            <dgm:constr type="userI"/>
                            <dgm:constr type="w" for="ch" forName="gap2" refType="userI" fact="3"/>
                            <dgm:constr type="w" for="ch" forName="smCircle2" refType="h"/>
                            <dgm:constr type="r" for="ch" forName="smCircle2" refType="l" refFor="ch" refForName="gap2"/>
                          </dgm:constrLst>
                        </dgm:else>
                      </dgm:choose>
                      <dgm:layoutNode name="gap2">
                        <dgm:alg type="sp"/>
                        <dgm:shape xmlns:r="http://schemas.openxmlformats.org/officeDocument/2006/relationships" type="rect" r:blip="" hideGeom="1">
                          <dgm:adjLst/>
                        </dgm:shape>
                        <dgm:presOf/>
                      </dgm:layoutNode>
                      <dgm:layoutNode name="smCircle2" styleLbl="vennNode1">
                        <dgm:alg type="sp"/>
                        <dgm:shape xmlns:r="http://schemas.openxmlformats.org/officeDocument/2006/relationships" type="ellipse" r:blip="">
                          <dgm:adjLst/>
                        </dgm:shape>
                        <dgm:presOf/>
                        <dgm:constrLst>
                          <dgm:constr type="w" refType="h"/>
                        </dgm:constrLst>
                      </dgm:layoutNode>
                    </dgm:layoutNode>
                  </dgm:forEach>
                </dgm:forEach>
                <dgm:choose name="Name32">
                  <dgm:if name="Name33" axis="ch" ptType="node" func="cnt" op="gte" val="1">
                    <dgm:forEach name="Name34" axis="followSib" ptType="sibTrans" cnt="1">
                      <dgm:layoutNode name="indentDot3">
                        <dgm:alg type="composite"/>
                        <dgm:shape xmlns:r="http://schemas.openxmlformats.org/officeDocument/2006/relationships" r:blip="">
                          <dgm:adjLst/>
                        </dgm:shape>
                        <dgm:presOf/>
                        <dgm:choose name="Name35">
                          <dgm:if name="Name36" func="var" arg="dir" op="equ" val="norm">
                            <dgm:constrLst>
                              <dgm:constr type="userI"/>
                              <dgm:constr type="w" for="ch" forName="gap3" refType="userI" fact="3"/>
                              <dgm:constr type="w" for="ch" forName="smCircle3" refType="h"/>
                              <dgm:constr type="l" for="ch" forName="smCircle3" refType="r" refFor="ch" refForName="gap3"/>
                            </dgm:constrLst>
                          </dgm:if>
                          <dgm:else name="Name37">
                            <dgm:constrLst>
                              <dgm:constr type="userI"/>
                              <dgm:constr type="w" for="ch" forName="gap3" refType="userI" fact="3"/>
                              <dgm:constr type="w" for="ch" forName="smCircle3" refType="h"/>
                              <dgm:constr type="r" for="ch" forName="smCircle3" refType="l" refFor="ch" refForName="gap3"/>
                            </dgm:constrLst>
                          </dgm:else>
                        </dgm:choose>
                        <dgm:layoutNode name="gap3">
                          <dgm:alg type="sp"/>
                          <dgm:shape xmlns:r="http://schemas.openxmlformats.org/officeDocument/2006/relationships" type="rect" r:blip="" hideGeom="1">
                            <dgm:adjLst/>
                          </dgm:shape>
                          <dgm:presOf/>
                        </dgm:layoutNode>
                        <dgm:layoutNode name="smCircle3" styleLbl="vennNode1">
                          <dgm:alg type="sp"/>
                          <dgm:shape xmlns:r="http://schemas.openxmlformats.org/officeDocument/2006/relationships" type="ellipse" r:blip="">
                            <dgm:adjLst/>
                          </dgm:shape>
                          <dgm:presOf/>
                          <dgm:constrLst>
                            <dgm:constr type="w" refType="h"/>
                          </dgm:constrLst>
                        </dgm:layoutNode>
                      </dgm:layoutNode>
                    </dgm:forEach>
                  </dgm:if>
                  <dgm:else name="Name38">
                    <dgm:forEach name="Name39" axis="followSib" ptType="sibTrans" cnt="1">
                      <dgm:layoutNode name="smCircle" styleLbl="vennNode1">
                        <dgm:alg type="sp"/>
                        <dgm:shape xmlns:r="http://schemas.openxmlformats.org/officeDocument/2006/relationships" type="ellipse" r:blip="">
                          <dgm:adjLst/>
                        </dgm:shape>
                        <dgm:presOf/>
                        <dgm:constrLst>
                          <dgm:constr type="w" refType="h"/>
                        </dgm:constrLst>
                      </dgm:layoutNode>
                    </dgm:forEach>
                  </dgm:else>
                </dgm:choose>
              </dgm:forEach>
            </dgm:layoutNode>
          </dgm:layoutNode>
          <dgm:choose name="Name40">
            <dgm:if name="Name41" axis="followSib ch" ptType="node node" cnt="1 0" func="cnt" op="gte" val="1">
              <dgm:layoutNode name="overlap">
                <dgm:alg type="sp"/>
                <dgm:shape xmlns:r="http://schemas.openxmlformats.org/officeDocument/2006/relationships" r:blip="">
                  <dgm:adjLst/>
                </dgm:shape>
                <dgm:presOf/>
              </dgm:layoutNode>
            </dgm:if>
            <dgm:else name="Name42"/>
          </dgm:choose>
        </dgm:if>
        <dgm:else name="Name43">
          <dgm:layoutNode name="noChildren">
            <dgm:alg type="composite"/>
            <dgm:choose name="Name44">
              <dgm:if name="Name45" func="var" arg="dir" op="equ" val="norm">
                <dgm:constrLst>
                  <dgm:constr type="l" for="ch" forName="gap"/>
                  <dgm:constr type="w" for="ch" forName="gap" refType="w" fact="0.043"/>
                  <dgm:constr type="h" for="ch" forName="gap" refType="h"/>
                  <dgm:constr type="t" for="ch" forName="gap"/>
                  <dgm:constr type="l" for="ch" forName="medCircle2" refType="r" refFor="ch" refForName="gap"/>
                  <dgm:constr type="w" for="ch" forName="medCircle2" refType="h" refFor="ch" refForName="medCircle2"/>
                  <dgm:constr type="t" for="ch" forName="medCircle2"/>
                  <dgm:constr type="h" for="ch" forName="medCircle2" refType="h"/>
                  <dgm:constr type="l" for="ch" forName="txLvlOnly1" refType="ctrX" refFor="ch" refForName="medCircle2"/>
                  <dgm:constr type="r" for="ch" forName="txLvlOnly1" refType="w"/>
                  <dgm:constr type="h" for="ch" forName="txLvlOnly1" refType="h"/>
                  <dgm:constr type="t" for="ch" forName="txLvlOnly1"/>
                </dgm:constrLst>
              </dgm:if>
              <dgm:else name="Name46">
                <dgm:constrLst>
                  <dgm:constr type="r" for="ch" forName="gap" refType="w"/>
                  <dgm:constr type="w" for="ch" forName="gap" refType="w" fact="0.043"/>
                  <dgm:constr type="h" for="ch" forName="gap" refType="h"/>
                  <dgm:constr type="t" for="ch" forName="gap"/>
                  <dgm:constr type="r" for="ch" forName="medCircle2" refType="l" refFor="ch" refForName="gap"/>
                  <dgm:constr type="w" for="ch" forName="medCircle2" refType="h" refFor="ch" refForName="medCircle2"/>
                  <dgm:constr type="t" for="ch" forName="medCircle2"/>
                  <dgm:constr type="h" for="ch" forName="medCircle2" refType="h"/>
                  <dgm:constr type="l" for="ch" forName="txLvlOnly1"/>
                  <dgm:constr type="r" for="ch" forName="txLvlOnly1" refType="ctrX" refFor="ch" refForName="medCircle2"/>
                  <dgm:constr type="h" for="ch" forName="txLvlOnly1" refType="h"/>
                  <dgm:constr type="t" for="ch" forName="txLvlOnly1"/>
                </dgm:constrLst>
              </dgm:else>
            </dgm:choose>
            <dgm:layoutNode name="gap">
              <dgm:alg type="sp"/>
              <dgm:shape xmlns:r="http://schemas.openxmlformats.org/officeDocument/2006/relationships" r:blip="">
                <dgm:adjLst/>
              </dgm:shape>
              <dgm:presOf/>
            </dgm:layoutNode>
            <dgm:layoutNode name="medCircle2" styleLbl="vennNode1">
              <dgm:alg type="sp"/>
              <dgm:shape xmlns:r="http://schemas.openxmlformats.org/officeDocument/2006/relationships" type="ellipse" r:blip="">
                <dgm:adjLst/>
              </dgm:shape>
              <dgm:presOf/>
              <dgm:constrLst>
                <dgm:constr type="w" refType="h"/>
              </dgm:constrLst>
            </dgm:layoutNode>
            <dgm:layoutNode name="txLvlOnly1" styleLbl="revTx">
              <dgm:choose name="Name47">
                <dgm:if name="Name48" func="var" arg="dir" op="equ" val="norm">
                  <dgm:alg type="tx">
                    <dgm:param type="parTxLTRAlign" val="l"/>
                    <dgm:param type="parTxRTLAlign" val="l"/>
                  </dgm:alg>
                </dgm:if>
                <dgm:else name="Name49">
                  <dgm:alg type="tx">
                    <dgm:param type="parTxLTRAlign" val="r"/>
                    <dgm:param type="parTxRTLAlign" val="r"/>
                  </dgm:alg>
                </dgm:else>
              </dgm:choose>
              <dgm:shape xmlns:r="http://schemas.openxmlformats.org/officeDocument/2006/relationships" type="rect" r:blip="">
                <dgm:adjLst/>
              </dgm:shape>
              <dgm:presOf axis="self" ptType="node"/>
              <dgm:constrLst>
                <dgm:constr type="lMarg"/>
                <dgm:constr type="rMarg"/>
                <dgm:constr type="tMarg" refType="primFontSz" fact="0.1"/>
                <dgm:constr type="bMarg" refType="primFontSz" fact="0.1"/>
              </dgm:constrLst>
              <dgm:ruleLst>
                <dgm:rule type="primFontSz" val="5" fact="NaN" max="NaN"/>
              </dgm:ruleLst>
            </dgm:layoutNode>
          </dgm:layoutNod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4.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5.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6.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7.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8.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9.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FB5E5BDA-8664-49B8-B72C-9F40B0281106}" type="datetimeFigureOut">
              <a:rPr lang="es-MX" smtClean="0"/>
              <a:t>13/09/2018</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AC84E874-43B3-4689-A9E5-56F91B8DD545}" type="slidenum">
              <a:rPr lang="es-MX" smtClean="0"/>
              <a:t>‹Nº›</a:t>
            </a:fld>
            <a:endParaRPr lang="es-MX" dirty="0"/>
          </a:p>
        </p:txBody>
      </p:sp>
    </p:spTree>
    <p:extLst>
      <p:ext uri="{BB962C8B-B14F-4D97-AF65-F5344CB8AC3E}">
        <p14:creationId xmlns:p14="http://schemas.microsoft.com/office/powerpoint/2010/main" val="5099980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FB5E5BDA-8664-49B8-B72C-9F40B0281106}" type="datetimeFigureOut">
              <a:rPr lang="es-MX" smtClean="0"/>
              <a:t>13/09/2018</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AC84E874-43B3-4689-A9E5-56F91B8DD545}" type="slidenum">
              <a:rPr lang="es-MX" smtClean="0"/>
              <a:t>‹Nº›</a:t>
            </a:fld>
            <a:endParaRPr lang="es-MX" dirty="0"/>
          </a:p>
        </p:txBody>
      </p:sp>
    </p:spTree>
    <p:extLst>
      <p:ext uri="{BB962C8B-B14F-4D97-AF65-F5344CB8AC3E}">
        <p14:creationId xmlns:p14="http://schemas.microsoft.com/office/powerpoint/2010/main" val="18688840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33ECAC47-3FB3-4DFE-AD68-EB86198FEA3B}" type="datetimeFigureOut">
              <a:rPr lang="pt-BR" smtClean="0"/>
              <a:t>13/09/2018</a:t>
            </a:fld>
            <a:endParaRPr lang="pt-BR" dirty="0"/>
          </a:p>
        </p:txBody>
      </p:sp>
      <p:sp>
        <p:nvSpPr>
          <p:cNvPr id="5" name="Footer Placeholder 4"/>
          <p:cNvSpPr>
            <a:spLocks noGrp="1"/>
          </p:cNvSpPr>
          <p:nvPr>
            <p:ph type="ftr" sz="quarter" idx="11"/>
          </p:nvPr>
        </p:nvSpPr>
        <p:spPr/>
        <p:txBody>
          <a:bodyPr/>
          <a:lstStyle/>
          <a:p>
            <a:endParaRPr lang="pt-BR"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C914865D-3404-4E99-AAEB-560672165C59}" type="slidenum">
              <a:rPr lang="pt-BR" smtClean="0"/>
              <a:t>‹Nº›</a:t>
            </a:fld>
            <a:endParaRPr lang="pt-BR"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9434407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FB5E5BDA-8664-49B8-B72C-9F40B0281106}" type="datetimeFigureOut">
              <a:rPr lang="es-MX" smtClean="0"/>
              <a:t>13/09/2018</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AC84E874-43B3-4689-A9E5-56F91B8DD545}" type="slidenum">
              <a:rPr lang="es-MX" smtClean="0"/>
              <a:t>‹Nº›</a:t>
            </a:fld>
            <a:endParaRPr lang="es-MX" dirty="0"/>
          </a:p>
        </p:txBody>
      </p:sp>
    </p:spTree>
    <p:extLst>
      <p:ext uri="{BB962C8B-B14F-4D97-AF65-F5344CB8AC3E}">
        <p14:creationId xmlns:p14="http://schemas.microsoft.com/office/powerpoint/2010/main" val="21769025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FB5E5BDA-8664-49B8-B72C-9F40B0281106}" type="datetimeFigureOut">
              <a:rPr lang="es-MX" smtClean="0"/>
              <a:t>13/09/2018</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AC84E874-43B3-4689-A9E5-56F91B8DD545}" type="slidenum">
              <a:rPr lang="es-MX" smtClean="0"/>
              <a:t>‹Nº›</a:t>
            </a:fld>
            <a:endParaRPr lang="es-MX"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2566634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FB5E5BDA-8664-49B8-B72C-9F40B0281106}" type="datetimeFigureOut">
              <a:rPr lang="es-MX" smtClean="0"/>
              <a:t>13/09/2018</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AC84E874-43B3-4689-A9E5-56F91B8DD545}" type="slidenum">
              <a:rPr lang="es-MX" smtClean="0"/>
              <a:t>‹Nº›</a:t>
            </a:fld>
            <a:endParaRPr lang="es-MX" dirty="0"/>
          </a:p>
        </p:txBody>
      </p:sp>
    </p:spTree>
    <p:extLst>
      <p:ext uri="{BB962C8B-B14F-4D97-AF65-F5344CB8AC3E}">
        <p14:creationId xmlns:p14="http://schemas.microsoft.com/office/powerpoint/2010/main" val="54375653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FB5E5BDA-8664-49B8-B72C-9F40B0281106}" type="datetimeFigureOut">
              <a:rPr lang="es-MX" smtClean="0"/>
              <a:t>13/09/2018</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AC84E874-43B3-4689-A9E5-56F91B8DD545}" type="slidenum">
              <a:rPr lang="es-MX" smtClean="0"/>
              <a:t>‹Nº›</a:t>
            </a:fld>
            <a:endParaRPr lang="es-MX" dirty="0"/>
          </a:p>
        </p:txBody>
      </p:sp>
    </p:spTree>
    <p:extLst>
      <p:ext uri="{BB962C8B-B14F-4D97-AF65-F5344CB8AC3E}">
        <p14:creationId xmlns:p14="http://schemas.microsoft.com/office/powerpoint/2010/main" val="16166541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FB5E5BDA-8664-49B8-B72C-9F40B0281106}" type="datetimeFigureOut">
              <a:rPr lang="es-MX" smtClean="0"/>
              <a:t>13/09/2018</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AC84E874-43B3-4689-A9E5-56F91B8DD545}" type="slidenum">
              <a:rPr lang="es-MX" smtClean="0"/>
              <a:t>‹Nº›</a:t>
            </a:fld>
            <a:endParaRPr lang="es-MX" dirty="0"/>
          </a:p>
        </p:txBody>
      </p:sp>
    </p:spTree>
    <p:extLst>
      <p:ext uri="{BB962C8B-B14F-4D97-AF65-F5344CB8AC3E}">
        <p14:creationId xmlns:p14="http://schemas.microsoft.com/office/powerpoint/2010/main" val="6262628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Diapositiva de título con 2 imágenes">
    <p:spTree>
      <p:nvGrpSpPr>
        <p:cNvPr id="1" name=""/>
        <p:cNvGrpSpPr/>
        <p:nvPr/>
      </p:nvGrpSpPr>
      <p:grpSpPr>
        <a:xfrm>
          <a:off x="0" y="0"/>
          <a:ext cx="0" cy="0"/>
          <a:chOff x="0" y="0"/>
          <a:chExt cx="0" cy="0"/>
        </a:xfrm>
      </p:grpSpPr>
      <p:sp>
        <p:nvSpPr>
          <p:cNvPr id="2" name="Title 1"/>
          <p:cNvSpPr>
            <a:spLocks noGrp="1"/>
          </p:cNvSpPr>
          <p:nvPr>
            <p:ph type="ctrTitle"/>
          </p:nvPr>
        </p:nvSpPr>
        <p:spPr>
          <a:xfrm>
            <a:off x="6400800" y="4624669"/>
            <a:ext cx="5384800" cy="933450"/>
          </a:xfrm>
        </p:spPr>
        <p:txBody>
          <a:bodyPr>
            <a:normAutofit/>
          </a:bodyPr>
          <a:lstStyle>
            <a:lvl1pPr>
              <a:defRPr sz="2640"/>
            </a:lvl1pPr>
          </a:lstStyle>
          <a:p>
            <a:r>
              <a:rPr lang="es-ES_tradnl" smtClean="0"/>
              <a:t>Clic para editar título</a:t>
            </a:r>
            <a:endParaRPr/>
          </a:p>
        </p:txBody>
      </p:sp>
      <p:sp>
        <p:nvSpPr>
          <p:cNvPr id="3" name="Subtitle 2"/>
          <p:cNvSpPr>
            <a:spLocks noGrp="1"/>
          </p:cNvSpPr>
          <p:nvPr>
            <p:ph type="subTitle" idx="1"/>
          </p:nvPr>
        </p:nvSpPr>
        <p:spPr>
          <a:xfrm>
            <a:off x="6400800" y="5562601"/>
            <a:ext cx="5384800" cy="748553"/>
          </a:xfrm>
        </p:spPr>
        <p:txBody>
          <a:bodyPr>
            <a:normAutofit/>
          </a:bodyPr>
          <a:lstStyle>
            <a:lvl1pPr marL="0" indent="0" algn="l">
              <a:spcBef>
                <a:spcPts val="281"/>
              </a:spcBef>
              <a:buNone/>
              <a:defRPr sz="1320">
                <a:solidFill>
                  <a:schemeClr val="tx1">
                    <a:tint val="75000"/>
                  </a:schemeClr>
                </a:solidFill>
              </a:defRPr>
            </a:lvl1pPr>
            <a:lvl2pPr marL="427939" indent="0" algn="ctr">
              <a:buNone/>
              <a:defRPr>
                <a:solidFill>
                  <a:schemeClr val="tx1">
                    <a:tint val="75000"/>
                  </a:schemeClr>
                </a:solidFill>
              </a:defRPr>
            </a:lvl2pPr>
            <a:lvl3pPr marL="855878" indent="0" algn="ctr">
              <a:buNone/>
              <a:defRPr>
                <a:solidFill>
                  <a:schemeClr val="tx1">
                    <a:tint val="75000"/>
                  </a:schemeClr>
                </a:solidFill>
              </a:defRPr>
            </a:lvl3pPr>
            <a:lvl4pPr marL="1283818" indent="0" algn="ctr">
              <a:buNone/>
              <a:defRPr>
                <a:solidFill>
                  <a:schemeClr val="tx1">
                    <a:tint val="75000"/>
                  </a:schemeClr>
                </a:solidFill>
              </a:defRPr>
            </a:lvl4pPr>
            <a:lvl5pPr marL="1711757" indent="0" algn="ctr">
              <a:buNone/>
              <a:defRPr>
                <a:solidFill>
                  <a:schemeClr val="tx1">
                    <a:tint val="75000"/>
                  </a:schemeClr>
                </a:solidFill>
              </a:defRPr>
            </a:lvl5pPr>
            <a:lvl6pPr marL="2139696" indent="0" algn="ctr">
              <a:buNone/>
              <a:defRPr>
                <a:solidFill>
                  <a:schemeClr val="tx1">
                    <a:tint val="75000"/>
                  </a:schemeClr>
                </a:solidFill>
              </a:defRPr>
            </a:lvl6pPr>
            <a:lvl7pPr marL="2567635" indent="0" algn="ctr">
              <a:buNone/>
              <a:defRPr>
                <a:solidFill>
                  <a:schemeClr val="tx1">
                    <a:tint val="75000"/>
                  </a:schemeClr>
                </a:solidFill>
              </a:defRPr>
            </a:lvl7pPr>
            <a:lvl8pPr marL="2995574" indent="0" algn="ctr">
              <a:buNone/>
              <a:defRPr>
                <a:solidFill>
                  <a:schemeClr val="tx1">
                    <a:tint val="75000"/>
                  </a:schemeClr>
                </a:solidFill>
              </a:defRPr>
            </a:lvl8pPr>
            <a:lvl9pPr marL="3423514" indent="0" algn="ctr">
              <a:buNone/>
              <a:defRPr>
                <a:solidFill>
                  <a:schemeClr val="tx1">
                    <a:tint val="75000"/>
                  </a:schemeClr>
                </a:solidFill>
              </a:defRPr>
            </a:lvl9pPr>
          </a:lstStyle>
          <a:p>
            <a:r>
              <a:rPr lang="es-ES_tradnl" smtClean="0"/>
              <a:t>Haga clic para modificar el estilo de subtítulo del patrón</a:t>
            </a:r>
            <a:endParaRPr dirty="0"/>
          </a:p>
        </p:txBody>
      </p:sp>
      <p:sp>
        <p:nvSpPr>
          <p:cNvPr id="4" name="Date Placeholder 3"/>
          <p:cNvSpPr>
            <a:spLocks noGrp="1"/>
          </p:cNvSpPr>
          <p:nvPr>
            <p:ph type="dt" sz="half" idx="10"/>
          </p:nvPr>
        </p:nvSpPr>
        <p:spPr>
          <a:xfrm>
            <a:off x="6400802" y="6425642"/>
            <a:ext cx="1643529" cy="365125"/>
          </a:xfrm>
        </p:spPr>
        <p:txBody>
          <a:bodyPr/>
          <a:lstStyle>
            <a:lvl1pPr algn="l">
              <a:defRPr/>
            </a:lvl1pPr>
          </a:lstStyle>
          <a:p>
            <a:fld id="{098C2E27-AC64-40F0-8314-0EFB038E1174}" type="datetimeFigureOut">
              <a:rPr lang="es-MX" smtClean="0"/>
              <a:t>13/09/2018</a:t>
            </a:fld>
            <a:endParaRPr lang="es-MX" dirty="0"/>
          </a:p>
        </p:txBody>
      </p:sp>
      <p:sp>
        <p:nvSpPr>
          <p:cNvPr id="5" name="Footer Placeholder 4"/>
          <p:cNvSpPr>
            <a:spLocks noGrp="1"/>
          </p:cNvSpPr>
          <p:nvPr>
            <p:ph type="ftr" sz="quarter" idx="11"/>
          </p:nvPr>
        </p:nvSpPr>
        <p:spPr>
          <a:xfrm>
            <a:off x="8414872" y="6425642"/>
            <a:ext cx="3490259" cy="365125"/>
          </a:xfrm>
        </p:spPr>
        <p:txBody>
          <a:bodyPr/>
          <a:lstStyle>
            <a:lvl1pPr algn="r">
              <a:defRPr/>
            </a:lvl1pPr>
          </a:lstStyle>
          <a:p>
            <a:endParaRPr lang="es-MX" dirty="0"/>
          </a:p>
        </p:txBody>
      </p:sp>
      <p:sp>
        <p:nvSpPr>
          <p:cNvPr id="7" name="Rectangle 6"/>
          <p:cNvSpPr/>
          <p:nvPr/>
        </p:nvSpPr>
        <p:spPr>
          <a:xfrm>
            <a:off x="376768" y="228600"/>
            <a:ext cx="5647267"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5588" tIns="42794" rIns="85588" bIns="42794" rtlCol="0" anchor="ctr"/>
          <a:lstStyle/>
          <a:p>
            <a:pPr algn="ctr"/>
            <a:endParaRPr sz="2160" dirty="0"/>
          </a:p>
        </p:txBody>
      </p:sp>
      <p:sp>
        <p:nvSpPr>
          <p:cNvPr id="8" name="Rectangle 7"/>
          <p:cNvSpPr/>
          <p:nvPr/>
        </p:nvSpPr>
        <p:spPr>
          <a:xfrm>
            <a:off x="9069917" y="228600"/>
            <a:ext cx="27432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85588" tIns="42794" rIns="85588" bIns="42794" rtlCol="0" anchor="ctr"/>
          <a:lstStyle/>
          <a:p>
            <a:pPr algn="ctr"/>
            <a:endParaRPr sz="2160" dirty="0"/>
          </a:p>
        </p:txBody>
      </p:sp>
      <p:sp>
        <p:nvSpPr>
          <p:cNvPr id="10" name="Rectangle 9"/>
          <p:cNvSpPr/>
          <p:nvPr/>
        </p:nvSpPr>
        <p:spPr>
          <a:xfrm>
            <a:off x="6165851" y="2377440"/>
            <a:ext cx="27432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85588" tIns="42794" rIns="85588" bIns="42794" rtlCol="0" anchor="ctr"/>
          <a:lstStyle/>
          <a:p>
            <a:pPr algn="ctr"/>
            <a:endParaRPr sz="2160" dirty="0"/>
          </a:p>
        </p:txBody>
      </p:sp>
      <p:sp>
        <p:nvSpPr>
          <p:cNvPr id="13" name="Picture Placeholder 12"/>
          <p:cNvSpPr>
            <a:spLocks noGrp="1"/>
          </p:cNvSpPr>
          <p:nvPr>
            <p:ph type="pic" sz="quarter" idx="12"/>
          </p:nvPr>
        </p:nvSpPr>
        <p:spPr>
          <a:xfrm>
            <a:off x="6165851" y="228600"/>
            <a:ext cx="2743200" cy="2039112"/>
          </a:xfrm>
        </p:spPr>
        <p:txBody>
          <a:bodyPr/>
          <a:lstStyle>
            <a:lvl1pPr>
              <a:buNone/>
              <a:defRPr/>
            </a:lvl1pPr>
          </a:lstStyle>
          <a:p>
            <a:r>
              <a:rPr lang="es-ES_tradnl" dirty="0" smtClean="0"/>
              <a:t>Arrastre la imagen al marcador de posición o haga clic en el icono para agregar</a:t>
            </a:r>
            <a:endParaRPr dirty="0"/>
          </a:p>
        </p:txBody>
      </p:sp>
      <p:sp>
        <p:nvSpPr>
          <p:cNvPr id="14" name="Picture Placeholder 12"/>
          <p:cNvSpPr>
            <a:spLocks noGrp="1"/>
          </p:cNvSpPr>
          <p:nvPr>
            <p:ph type="pic" sz="quarter" idx="13"/>
          </p:nvPr>
        </p:nvSpPr>
        <p:spPr>
          <a:xfrm>
            <a:off x="9069917" y="2377440"/>
            <a:ext cx="2743200" cy="2039112"/>
          </a:xfrm>
        </p:spPr>
        <p:txBody>
          <a:bodyPr/>
          <a:lstStyle>
            <a:lvl1pPr>
              <a:buNone/>
              <a:defRPr/>
            </a:lvl1pPr>
          </a:lstStyle>
          <a:p>
            <a:r>
              <a:rPr lang="es-ES_tradnl" dirty="0" smtClean="0"/>
              <a:t>Arrastre la imagen al marcador de posición o haga clic en el icono para agregar</a:t>
            </a:r>
            <a:endParaRPr dirty="0"/>
          </a:p>
        </p:txBody>
      </p:sp>
      <p:sp>
        <p:nvSpPr>
          <p:cNvPr id="16" name="Text Placeholder 3"/>
          <p:cNvSpPr>
            <a:spLocks noGrp="1"/>
          </p:cNvSpPr>
          <p:nvPr>
            <p:ph type="body" sz="half" idx="2"/>
          </p:nvPr>
        </p:nvSpPr>
        <p:spPr>
          <a:xfrm>
            <a:off x="1143000" y="1779496"/>
            <a:ext cx="4114800" cy="2040905"/>
          </a:xfrm>
        </p:spPr>
        <p:txBody>
          <a:bodyPr lIns="35662" tIns="35662" rIns="35662" anchor="t">
            <a:noAutofit/>
          </a:bodyPr>
          <a:lstStyle>
            <a:lvl1pPr marL="0" indent="0" algn="ctr">
              <a:spcBef>
                <a:spcPts val="562"/>
              </a:spcBef>
              <a:buNone/>
              <a:defRPr sz="4320">
                <a:solidFill>
                  <a:schemeClr val="bg1"/>
                </a:solidFill>
              </a:defRPr>
            </a:lvl1pPr>
            <a:lvl2pPr>
              <a:defRPr sz="1080"/>
            </a:lvl2pPr>
            <a:lvl3pPr>
              <a:defRPr sz="960"/>
            </a:lvl3pPr>
            <a:lvl4pPr>
              <a:defRPr sz="840"/>
            </a:lvl4pPr>
            <a:lvl5pPr>
              <a:defRPr sz="840"/>
            </a:lvl5pPr>
          </a:lstStyle>
          <a:p>
            <a:pPr lvl="0" eaLnBrk="1" latinLnBrk="0" hangingPunct="1"/>
            <a:r>
              <a:rPr kumimoji="0" lang="es-ES_tradnl" smtClean="0"/>
              <a:t>Haga clic para modificar el estilo de texto del patrón</a:t>
            </a:r>
          </a:p>
        </p:txBody>
      </p:sp>
      <p:sp>
        <p:nvSpPr>
          <p:cNvPr id="15" name="TextBox 14"/>
          <p:cNvSpPr txBox="1"/>
          <p:nvPr/>
        </p:nvSpPr>
        <p:spPr>
          <a:xfrm>
            <a:off x="566523" y="174814"/>
            <a:ext cx="551079" cy="775597"/>
          </a:xfrm>
          <a:prstGeom prst="rect">
            <a:avLst/>
          </a:prstGeom>
          <a:noFill/>
        </p:spPr>
        <p:txBody>
          <a:bodyPr wrap="square" lIns="0" tIns="0" rIns="0" bIns="0" rtlCol="0">
            <a:spAutoFit/>
          </a:bodyPr>
          <a:lstStyle/>
          <a:p>
            <a:r>
              <a:rPr sz="5040" b="1" dirty="0">
                <a:solidFill>
                  <a:schemeClr val="accent1">
                    <a:lumMod val="60000"/>
                    <a:lumOff val="40000"/>
                  </a:schemeClr>
                </a:solidFill>
              </a:rPr>
              <a:t>+</a:t>
            </a:r>
          </a:p>
        </p:txBody>
      </p:sp>
    </p:spTree>
    <p:extLst>
      <p:ext uri="{BB962C8B-B14F-4D97-AF65-F5344CB8AC3E}">
        <p14:creationId xmlns:p14="http://schemas.microsoft.com/office/powerpoint/2010/main" val="31127607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FB5E5BDA-8664-49B8-B72C-9F40B0281106}" type="datetimeFigureOut">
              <a:rPr lang="es-MX" smtClean="0"/>
              <a:t>13/09/2018</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AC84E874-43B3-4689-A9E5-56F91B8DD545}" type="slidenum">
              <a:rPr lang="es-MX" smtClean="0"/>
              <a:t>‹Nº›</a:t>
            </a:fld>
            <a:endParaRPr lang="es-MX" dirty="0"/>
          </a:p>
        </p:txBody>
      </p:sp>
    </p:spTree>
    <p:extLst>
      <p:ext uri="{BB962C8B-B14F-4D97-AF65-F5344CB8AC3E}">
        <p14:creationId xmlns:p14="http://schemas.microsoft.com/office/powerpoint/2010/main" val="32414073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FB5E5BDA-8664-49B8-B72C-9F40B0281106}" type="datetimeFigureOut">
              <a:rPr lang="es-MX" smtClean="0"/>
              <a:t>13/09/2018</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AC84E874-43B3-4689-A9E5-56F91B8DD545}" type="slidenum">
              <a:rPr lang="es-MX" smtClean="0"/>
              <a:t>‹Nº›</a:t>
            </a:fld>
            <a:endParaRPr lang="es-MX" dirty="0"/>
          </a:p>
        </p:txBody>
      </p:sp>
    </p:spTree>
    <p:extLst>
      <p:ext uri="{BB962C8B-B14F-4D97-AF65-F5344CB8AC3E}">
        <p14:creationId xmlns:p14="http://schemas.microsoft.com/office/powerpoint/2010/main" val="21012266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FB5E5BDA-8664-49B8-B72C-9F40B0281106}" type="datetimeFigureOut">
              <a:rPr lang="es-MX" smtClean="0"/>
              <a:t>13/09/2018</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AC84E874-43B3-4689-A9E5-56F91B8DD545}" type="slidenum">
              <a:rPr lang="es-MX" smtClean="0"/>
              <a:t>‹Nº›</a:t>
            </a:fld>
            <a:endParaRPr lang="es-MX" dirty="0"/>
          </a:p>
        </p:txBody>
      </p:sp>
    </p:spTree>
    <p:extLst>
      <p:ext uri="{BB962C8B-B14F-4D97-AF65-F5344CB8AC3E}">
        <p14:creationId xmlns:p14="http://schemas.microsoft.com/office/powerpoint/2010/main" val="5543610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FB5E5BDA-8664-49B8-B72C-9F40B0281106}" type="datetimeFigureOut">
              <a:rPr lang="es-MX" smtClean="0"/>
              <a:t>13/09/2018</a:t>
            </a:fld>
            <a:endParaRPr lang="es-MX" dirty="0"/>
          </a:p>
        </p:txBody>
      </p:sp>
      <p:sp>
        <p:nvSpPr>
          <p:cNvPr id="8" name="Footer Placeholder 7"/>
          <p:cNvSpPr>
            <a:spLocks noGrp="1"/>
          </p:cNvSpPr>
          <p:nvPr>
            <p:ph type="ftr" sz="quarter" idx="11"/>
          </p:nvPr>
        </p:nvSpPr>
        <p:spPr/>
        <p:txBody>
          <a:bodyPr/>
          <a:lstStyle/>
          <a:p>
            <a:endParaRPr lang="es-MX"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AC84E874-43B3-4689-A9E5-56F91B8DD545}" type="slidenum">
              <a:rPr lang="es-MX" smtClean="0"/>
              <a:t>‹Nº›</a:t>
            </a:fld>
            <a:endParaRPr lang="es-MX" dirty="0"/>
          </a:p>
        </p:txBody>
      </p:sp>
    </p:spTree>
    <p:extLst>
      <p:ext uri="{BB962C8B-B14F-4D97-AF65-F5344CB8AC3E}">
        <p14:creationId xmlns:p14="http://schemas.microsoft.com/office/powerpoint/2010/main" val="22850424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FB5E5BDA-8664-49B8-B72C-9F40B0281106}" type="datetimeFigureOut">
              <a:rPr lang="es-MX" smtClean="0"/>
              <a:t>13/09/2018</a:t>
            </a:fld>
            <a:endParaRPr lang="es-MX" dirty="0"/>
          </a:p>
        </p:txBody>
      </p:sp>
      <p:sp>
        <p:nvSpPr>
          <p:cNvPr id="4" name="Footer Placeholder 3"/>
          <p:cNvSpPr>
            <a:spLocks noGrp="1"/>
          </p:cNvSpPr>
          <p:nvPr>
            <p:ph type="ftr" sz="quarter" idx="11"/>
          </p:nvPr>
        </p:nvSpPr>
        <p:spPr/>
        <p:txBody>
          <a:bodyPr/>
          <a:lstStyle/>
          <a:p>
            <a:endParaRPr lang="es-MX"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AC84E874-43B3-4689-A9E5-56F91B8DD545}" type="slidenum">
              <a:rPr lang="es-MX" smtClean="0"/>
              <a:t>‹Nº›</a:t>
            </a:fld>
            <a:endParaRPr lang="es-MX" dirty="0"/>
          </a:p>
        </p:txBody>
      </p:sp>
    </p:spTree>
    <p:extLst>
      <p:ext uri="{BB962C8B-B14F-4D97-AF65-F5344CB8AC3E}">
        <p14:creationId xmlns:p14="http://schemas.microsoft.com/office/powerpoint/2010/main" val="42521249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B5E5BDA-8664-49B8-B72C-9F40B0281106}" type="datetimeFigureOut">
              <a:rPr lang="es-MX" smtClean="0"/>
              <a:t>13/09/2018</a:t>
            </a:fld>
            <a:endParaRPr lang="es-MX" dirty="0"/>
          </a:p>
        </p:txBody>
      </p:sp>
      <p:sp>
        <p:nvSpPr>
          <p:cNvPr id="3" name="Footer Placeholder 2"/>
          <p:cNvSpPr>
            <a:spLocks noGrp="1"/>
          </p:cNvSpPr>
          <p:nvPr>
            <p:ph type="ftr" sz="quarter" idx="11"/>
          </p:nvPr>
        </p:nvSpPr>
        <p:spPr/>
        <p:txBody>
          <a:bodyPr/>
          <a:lstStyle/>
          <a:p>
            <a:endParaRPr lang="es-MX"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AC84E874-43B3-4689-A9E5-56F91B8DD545}" type="slidenum">
              <a:rPr lang="es-MX" smtClean="0"/>
              <a:t>‹Nº›</a:t>
            </a:fld>
            <a:endParaRPr lang="es-MX" dirty="0"/>
          </a:p>
        </p:txBody>
      </p:sp>
    </p:spTree>
    <p:extLst>
      <p:ext uri="{BB962C8B-B14F-4D97-AF65-F5344CB8AC3E}">
        <p14:creationId xmlns:p14="http://schemas.microsoft.com/office/powerpoint/2010/main" val="6488893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FB5E5BDA-8664-49B8-B72C-9F40B0281106}" type="datetimeFigureOut">
              <a:rPr lang="es-MX" smtClean="0"/>
              <a:t>13/09/2018</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AC84E874-43B3-4689-A9E5-56F91B8DD545}" type="slidenum">
              <a:rPr lang="es-MX" smtClean="0"/>
              <a:t>‹Nº›</a:t>
            </a:fld>
            <a:endParaRPr lang="es-MX" dirty="0"/>
          </a:p>
        </p:txBody>
      </p:sp>
    </p:spTree>
    <p:extLst>
      <p:ext uri="{BB962C8B-B14F-4D97-AF65-F5344CB8AC3E}">
        <p14:creationId xmlns:p14="http://schemas.microsoft.com/office/powerpoint/2010/main" val="12581089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dirty="0" smtClean="0"/>
              <a:t>Haga clic en el icono para agregar una imagen</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FB5E5BDA-8664-49B8-B72C-9F40B0281106}" type="datetimeFigureOut">
              <a:rPr lang="es-MX" smtClean="0"/>
              <a:t>13/09/2018</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AC84E874-43B3-4689-A9E5-56F91B8DD545}" type="slidenum">
              <a:rPr lang="es-MX" smtClean="0"/>
              <a:t>‹Nº›</a:t>
            </a:fld>
            <a:endParaRPr lang="es-MX" dirty="0"/>
          </a:p>
        </p:txBody>
      </p:sp>
    </p:spTree>
    <p:extLst>
      <p:ext uri="{BB962C8B-B14F-4D97-AF65-F5344CB8AC3E}">
        <p14:creationId xmlns:p14="http://schemas.microsoft.com/office/powerpoint/2010/main" val="19808509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FB5E5BDA-8664-49B8-B72C-9F40B0281106}" type="datetimeFigureOut">
              <a:rPr lang="es-MX" smtClean="0"/>
              <a:t>13/09/2018</a:t>
            </a:fld>
            <a:endParaRPr lang="es-MX"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MX"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AC84E874-43B3-4689-A9E5-56F91B8DD545}" type="slidenum">
              <a:rPr lang="es-MX" smtClean="0"/>
              <a:t>‹Nº›</a:t>
            </a:fld>
            <a:endParaRPr lang="es-MX" dirty="0"/>
          </a:p>
        </p:txBody>
      </p:sp>
    </p:spTree>
    <p:extLst>
      <p:ext uri="{BB962C8B-B14F-4D97-AF65-F5344CB8AC3E}">
        <p14:creationId xmlns:p14="http://schemas.microsoft.com/office/powerpoint/2010/main" val="3835076575"/>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76" r:id="rId15"/>
    <p:sldLayoutId id="2147483677" r:id="rId16"/>
    <p:sldLayoutId id="2147483678" r:id="rId17"/>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jpeg"/><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2" Type="http://schemas.openxmlformats.org/officeDocument/2006/relationships/slide" Target="slide7.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hyperlink" Target="https://www.timetoast.com/timelines/902010" TargetMode="External"/><Relationship Id="rId1" Type="http://schemas.openxmlformats.org/officeDocument/2006/relationships/slideLayout" Target="../slideLayouts/slideLayout7.xml"/><Relationship Id="rId4" Type="http://schemas.openxmlformats.org/officeDocument/2006/relationships/slide" Target="slide7.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image" Target="../media/image16.emf"/><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7.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image" Target="../media/image17.emf"/><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9.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image" Target="../media/image18.em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31.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image" Target="../media/image19.emf"/><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33.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image" Target="../media/image20.emf"/><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35.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image" Target="../media/image21.emf"/><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37.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image" Target="../media/image22.emf"/><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39.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image" Target="../media/image23.em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41.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image" Target="../media/image24.emf"/><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43.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image" Target="../media/image25.emf"/><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45.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image" Target="../media/image26.emf"/><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47.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image" Target="../media/image27.emf"/><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slide" Target="slide7.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hyperlink" Target="Pr&#225;ctica%201%20excel.xlsx" TargetMode="External"/><Relationship Id="rId2" Type="http://schemas.openxmlformats.org/officeDocument/2006/relationships/slide" Target="slide7.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hyperlink" Target="https://exceltotal.com/versiones-de-excel/" TargetMode="External"/><Relationship Id="rId2" Type="http://schemas.openxmlformats.org/officeDocument/2006/relationships/hyperlink" Target="https://definicion.de/excel/" TargetMode="External"/><Relationship Id="rId1" Type="http://schemas.openxmlformats.org/officeDocument/2006/relationships/slideLayout" Target="../slideLayouts/slideLayout2.xml"/><Relationship Id="rId5" Type="http://schemas.openxmlformats.org/officeDocument/2006/relationships/slide" Target="slide7.xml"/><Relationship Id="rId4" Type="http://schemas.openxmlformats.org/officeDocument/2006/relationships/hyperlink" Target="https://www.timetoast.com/timelines/902010" TargetMode="External"/></Relationships>
</file>

<file path=ppt/slides/_rels/slide51.xml.rels><?xml version="1.0" encoding="UTF-8" standalone="yes"?>
<Relationships xmlns="http://schemas.openxmlformats.org/package/2006/relationships"><Relationship Id="rId2" Type="http://schemas.openxmlformats.org/officeDocument/2006/relationships/slide" Target="slide7.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hyperlink" Target="Programa%20Computacio&#769;n%202018.pdf" TargetMode="External"/><Relationship Id="rId1" Type="http://schemas.openxmlformats.org/officeDocument/2006/relationships/slideLayout" Target="../slideLayouts/slideLayout2.xml"/><Relationship Id="rId4" Type="http://schemas.openxmlformats.org/officeDocument/2006/relationships/slide" Target="slide7.xml"/></Relationships>
</file>

<file path=ppt/slides/_rels/slide53.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hyperlink" Target="mailto:dgutierezl@uaemex.mx"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8" Type="http://schemas.openxmlformats.org/officeDocument/2006/relationships/slide" Target="slide32.xml"/><Relationship Id="rId13" Type="http://schemas.openxmlformats.org/officeDocument/2006/relationships/slide" Target="slide42.xml"/><Relationship Id="rId18" Type="http://schemas.openxmlformats.org/officeDocument/2006/relationships/slide" Target="slide51.xml"/><Relationship Id="rId3" Type="http://schemas.openxmlformats.org/officeDocument/2006/relationships/slide" Target="slide10.xml"/><Relationship Id="rId7" Type="http://schemas.openxmlformats.org/officeDocument/2006/relationships/slide" Target="slide30.xml"/><Relationship Id="rId12" Type="http://schemas.openxmlformats.org/officeDocument/2006/relationships/slide" Target="slide40.xml"/><Relationship Id="rId17" Type="http://schemas.openxmlformats.org/officeDocument/2006/relationships/slide" Target="slide50.xml"/><Relationship Id="rId2" Type="http://schemas.openxmlformats.org/officeDocument/2006/relationships/slide" Target="slide8.xml"/><Relationship Id="rId16" Type="http://schemas.openxmlformats.org/officeDocument/2006/relationships/slide" Target="slide49.xml"/><Relationship Id="rId20" Type="http://schemas.openxmlformats.org/officeDocument/2006/relationships/slide" Target="slide53.xml"/><Relationship Id="rId1" Type="http://schemas.openxmlformats.org/officeDocument/2006/relationships/slideLayout" Target="../slideLayouts/slideLayout4.xml"/><Relationship Id="rId6" Type="http://schemas.openxmlformats.org/officeDocument/2006/relationships/slide" Target="slide28.xml"/><Relationship Id="rId11" Type="http://schemas.openxmlformats.org/officeDocument/2006/relationships/slide" Target="slide38.xml"/><Relationship Id="rId5" Type="http://schemas.openxmlformats.org/officeDocument/2006/relationships/slide" Target="slide26.xml"/><Relationship Id="rId15" Type="http://schemas.openxmlformats.org/officeDocument/2006/relationships/slide" Target="slide46.xml"/><Relationship Id="rId10" Type="http://schemas.openxmlformats.org/officeDocument/2006/relationships/slide" Target="slide36.xml"/><Relationship Id="rId19" Type="http://schemas.openxmlformats.org/officeDocument/2006/relationships/slide" Target="slide52.xml"/><Relationship Id="rId4" Type="http://schemas.openxmlformats.org/officeDocument/2006/relationships/slide" Target="slide16.xml"/><Relationship Id="rId9" Type="http://schemas.openxmlformats.org/officeDocument/2006/relationships/slide" Target="slide34.xml"/><Relationship Id="rId14" Type="http://schemas.openxmlformats.org/officeDocument/2006/relationships/slide" Target="slide44.xml"/></Relationships>
</file>

<file path=ppt/slides/_rels/slide8.xml.rels><?xml version="1.0" encoding="UTF-8" standalone="yes"?>
<Relationships xmlns="http://schemas.openxmlformats.org/package/2006/relationships"><Relationship Id="rId3" Type="http://schemas.openxmlformats.org/officeDocument/2006/relationships/hyperlink" Target="https://definicion.de/software/" TargetMode="External"/><Relationship Id="rId2" Type="http://schemas.openxmlformats.org/officeDocument/2006/relationships/hyperlink" Target="http://www.microsoft.com/" TargetMode="Externa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slide" Target="slide7.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normAutofit/>
          </a:bodyPr>
          <a:lstStyle/>
          <a:p>
            <a:pPr algn="ctr"/>
            <a:r>
              <a:rPr lang="es-MX" dirty="0" smtClean="0">
                <a:solidFill>
                  <a:schemeClr val="tx1"/>
                </a:solidFill>
              </a:rPr>
              <a:t>Facultad de Ciencias Políticas y Sociales</a:t>
            </a:r>
            <a:endParaRPr lang="es-MX" dirty="0">
              <a:solidFill>
                <a:schemeClr val="tx1"/>
              </a:solidFill>
            </a:endParaRPr>
          </a:p>
        </p:txBody>
      </p:sp>
      <p:sp>
        <p:nvSpPr>
          <p:cNvPr id="3" name="Subtítulo 2"/>
          <p:cNvSpPr>
            <a:spLocks noGrp="1"/>
          </p:cNvSpPr>
          <p:nvPr>
            <p:ph type="subTitle" idx="1"/>
          </p:nvPr>
        </p:nvSpPr>
        <p:spPr/>
        <p:txBody>
          <a:bodyPr>
            <a:normAutofit lnSpcReduction="10000"/>
          </a:bodyPr>
          <a:lstStyle/>
          <a:p>
            <a:pPr algn="ctr"/>
            <a:r>
              <a:rPr lang="es-MX" dirty="0" smtClean="0">
                <a:solidFill>
                  <a:schemeClr val="tx1"/>
                </a:solidFill>
              </a:rPr>
              <a:t>Licenciatura en Ciencias Políticas y Administración Pública</a:t>
            </a:r>
          </a:p>
          <a:p>
            <a:pPr algn="ctr"/>
            <a:r>
              <a:rPr lang="es-MX" dirty="0" smtClean="0">
                <a:solidFill>
                  <a:schemeClr val="tx1"/>
                </a:solidFill>
              </a:rPr>
              <a:t>Licenciatura en Sociología</a:t>
            </a:r>
          </a:p>
          <a:p>
            <a:pPr algn="ctr"/>
            <a:r>
              <a:rPr lang="es-MX" dirty="0" smtClean="0">
                <a:solidFill>
                  <a:schemeClr val="tx1"/>
                </a:solidFill>
              </a:rPr>
              <a:t>Licenciatura en Comunicación</a:t>
            </a:r>
            <a:endParaRPr lang="es-MX" dirty="0">
              <a:solidFill>
                <a:schemeClr val="tx1"/>
              </a:solidFill>
            </a:endParaRPr>
          </a:p>
        </p:txBody>
      </p:sp>
      <p:pic>
        <p:nvPicPr>
          <p:cNvPr id="7" name="Marcador de posición de imagen 6"/>
          <p:cNvPicPr>
            <a:picLocks noGrp="1" noChangeAspect="1"/>
          </p:cNvPicPr>
          <p:nvPr>
            <p:ph type="pic" sz="quarter" idx="12"/>
          </p:nvPr>
        </p:nvPicPr>
        <p:blipFill>
          <a:blip r:embed="rId2" cstate="email">
            <a:extLst>
              <a:ext uri="{28A0092B-C50C-407E-A947-70E740481C1C}">
                <a14:useLocalDpi xmlns:a14="http://schemas.microsoft.com/office/drawing/2010/main" val="0"/>
              </a:ext>
            </a:extLst>
          </a:blip>
          <a:srcRect l="12202" r="12202"/>
          <a:stretch>
            <a:fillRect/>
          </a:stretch>
        </p:blipFill>
        <p:spPr>
          <a:xfrm>
            <a:off x="6183670" y="288373"/>
            <a:ext cx="2468880" cy="2038350"/>
          </a:xfrm>
        </p:spPr>
      </p:pic>
      <p:sp>
        <p:nvSpPr>
          <p:cNvPr id="6" name="Marcador de texto 5"/>
          <p:cNvSpPr>
            <a:spLocks noGrp="1"/>
          </p:cNvSpPr>
          <p:nvPr>
            <p:ph type="body" sz="half" idx="2"/>
          </p:nvPr>
        </p:nvSpPr>
        <p:spPr>
          <a:xfrm>
            <a:off x="1638302" y="1410946"/>
            <a:ext cx="3807460" cy="2242421"/>
          </a:xfrm>
        </p:spPr>
        <p:txBody>
          <a:bodyPr/>
          <a:lstStyle/>
          <a:p>
            <a:r>
              <a:rPr lang="es-MX" sz="3200" dirty="0">
                <a:solidFill>
                  <a:schemeClr val="tx1"/>
                </a:solidFill>
              </a:rPr>
              <a:t>Universidad Autónoma del Estado de México</a:t>
            </a:r>
          </a:p>
        </p:txBody>
      </p:sp>
      <p:pic>
        <p:nvPicPr>
          <p:cNvPr id="4" name="Imagen 3" descr="facultad ciiencias politicas.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60490" y="2420990"/>
            <a:ext cx="2356151" cy="1943424"/>
          </a:xfrm>
          <a:prstGeom prst="rect">
            <a:avLst/>
          </a:prstGeom>
        </p:spPr>
      </p:pic>
      <p:sp>
        <p:nvSpPr>
          <p:cNvPr id="8" name="Botón de acción: Hacia delante o Siguiente 7">
            <a:hlinkClick r:id="" action="ppaction://hlinkshowjump?jump=nextslide" highlightClick="1"/>
          </p:cNvPr>
          <p:cNvSpPr/>
          <p:nvPr/>
        </p:nvSpPr>
        <p:spPr>
          <a:xfrm>
            <a:off x="11417669" y="6172200"/>
            <a:ext cx="240931" cy="2286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34967655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2590176" y="910936"/>
            <a:ext cx="8393926" cy="2895600"/>
          </a:xfrm>
        </p:spPr>
        <p:txBody>
          <a:bodyPr>
            <a:normAutofit fontScale="90000"/>
          </a:bodyPr>
          <a:lstStyle/>
          <a:p>
            <a:pPr algn="ctr"/>
            <a:r>
              <a:rPr lang="es-MX" sz="2800" dirty="0"/>
              <a:t>En 1985, la primera versión de Excel fue lanzada para Macintosh. </a:t>
            </a:r>
            <a:r>
              <a:rPr lang="es-MX" sz="2800" dirty="0" smtClean="0"/>
              <a:t/>
            </a:r>
            <a:br>
              <a:rPr lang="es-MX" sz="2800" dirty="0" smtClean="0"/>
            </a:br>
            <a:r>
              <a:rPr lang="es-MX" sz="2800" dirty="0" smtClean="0"/>
              <a:t>La </a:t>
            </a:r>
            <a:r>
              <a:rPr lang="es-MX" sz="2800" dirty="0"/>
              <a:t>primera versión para Windows fue denominada Microsoft Excel 2.0 y se lanzó en 1987. </a:t>
            </a:r>
            <a:r>
              <a:rPr lang="es-MX" sz="2800" dirty="0" smtClean="0"/>
              <a:t/>
            </a:r>
            <a:br>
              <a:rPr lang="es-MX" sz="2800" dirty="0" smtClean="0"/>
            </a:br>
            <a:r>
              <a:rPr lang="es-MX" sz="2800" dirty="0" smtClean="0"/>
              <a:t>En </a:t>
            </a:r>
            <a:r>
              <a:rPr lang="es-MX" sz="2800" dirty="0"/>
              <a:t>1988 Excel supero la popularidad de Lotus 1-2-3. </a:t>
            </a:r>
            <a:r>
              <a:rPr lang="es-MX" sz="2800" dirty="0" smtClean="0"/>
              <a:t/>
            </a:r>
            <a:br>
              <a:rPr lang="es-MX" sz="2800" dirty="0" smtClean="0"/>
            </a:br>
            <a:r>
              <a:rPr lang="es-MX" sz="2800" dirty="0" smtClean="0"/>
              <a:t>La </a:t>
            </a:r>
            <a:r>
              <a:rPr lang="es-MX" sz="2800" dirty="0"/>
              <a:t>primera vez que Excel se introdujo en Office fue en </a:t>
            </a:r>
            <a:r>
              <a:rPr lang="es-MX" sz="2800" b="1" dirty="0"/>
              <a:t>1993</a:t>
            </a:r>
            <a:r>
              <a:rPr lang="es-MX" sz="2800" dirty="0"/>
              <a:t>.</a:t>
            </a:r>
          </a:p>
        </p:txBody>
      </p:sp>
      <p:sp>
        <p:nvSpPr>
          <p:cNvPr id="6" name="Marcador de texto 5"/>
          <p:cNvSpPr>
            <a:spLocks noGrp="1"/>
          </p:cNvSpPr>
          <p:nvPr>
            <p:ph type="body" idx="1"/>
          </p:nvPr>
        </p:nvSpPr>
        <p:spPr>
          <a:xfrm>
            <a:off x="3377045" y="4249882"/>
            <a:ext cx="7424130" cy="937514"/>
          </a:xfrm>
        </p:spPr>
        <p:txBody>
          <a:bodyPr/>
          <a:lstStyle/>
          <a:p>
            <a:pPr algn="r"/>
            <a:r>
              <a:rPr lang="es-MX" sz="2800" b="1" dirty="0" smtClean="0"/>
              <a:t>Historia</a:t>
            </a:r>
          </a:p>
          <a:p>
            <a:pPr algn="r"/>
            <a:r>
              <a:rPr lang="es-MX" b="1" dirty="0" smtClean="0"/>
              <a:t>Lanzamiento al mercado</a:t>
            </a:r>
            <a:endParaRPr lang="es-MX" b="1" dirty="0"/>
          </a:p>
        </p:txBody>
      </p:sp>
      <p:sp>
        <p:nvSpPr>
          <p:cNvPr id="5" name="Botón de acción: Inicio 4">
            <a:hlinkClick r:id="rId2" action="ppaction://hlinksldjump" highlightClick="1"/>
          </p:cNvPr>
          <p:cNvSpPr/>
          <p:nvPr/>
        </p:nvSpPr>
        <p:spPr>
          <a:xfrm>
            <a:off x="10984102" y="6172200"/>
            <a:ext cx="264580" cy="2286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7" name="Botón de acción: Hacia delante o Siguiente 6">
            <a:hlinkClick r:id="" action="ppaction://hlinkshowjump?jump=nextslide" highlightClick="1"/>
          </p:cNvPr>
          <p:cNvSpPr/>
          <p:nvPr/>
        </p:nvSpPr>
        <p:spPr>
          <a:xfrm>
            <a:off x="11417669" y="6172200"/>
            <a:ext cx="240931" cy="2286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360362603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3048000" y="-6727626"/>
            <a:ext cx="6096000" cy="3693319"/>
          </a:xfrm>
          <a:prstGeom prst="rect">
            <a:avLst/>
          </a:prstGeom>
        </p:spPr>
        <p:txBody>
          <a:bodyPr>
            <a:spAutoFit/>
          </a:bodyPr>
          <a:lstStyle/>
          <a:p>
            <a:r>
              <a:rPr lang="es-MX" b="1" dirty="0"/>
              <a:t>Historia de las versiones de Excel</a:t>
            </a:r>
          </a:p>
          <a:p>
            <a:r>
              <a:rPr lang="es-MX" dirty="0"/>
              <a:t>Para tener una mejor idea de las </a:t>
            </a:r>
            <a:r>
              <a:rPr lang="es-MX" b="1" dirty="0"/>
              <a:t>versiones de Excel</a:t>
            </a:r>
            <a:r>
              <a:rPr lang="es-MX" dirty="0"/>
              <a:t> existentes en el mercado mencionaré todas las versiones del software y su año de lanzamiento.</a:t>
            </a:r>
          </a:p>
          <a:p>
            <a:pPr>
              <a:buFont typeface="Arial" panose="020B0604020202020204" pitchFamily="34" charset="0"/>
              <a:buChar char="•"/>
            </a:pPr>
            <a:r>
              <a:rPr lang="es-MX" b="1" dirty="0"/>
              <a:t>Versión 1 – 1985</a:t>
            </a:r>
            <a:r>
              <a:rPr lang="es-MX" dirty="0"/>
              <a:t>. La primera versión de Excel fue creada para ser utilizada en la plataforma Macintosh de Apple.</a:t>
            </a:r>
          </a:p>
          <a:p>
            <a:pPr>
              <a:buFont typeface="Arial" panose="020B0604020202020204" pitchFamily="34" charset="0"/>
              <a:buChar char="•"/>
            </a:pPr>
            <a:r>
              <a:rPr lang="es-MX" b="1" dirty="0"/>
              <a:t>Versión 2 – 1987</a:t>
            </a:r>
            <a:r>
              <a:rPr lang="es-MX" dirty="0"/>
              <a:t>. En este año se acababa de lanzar el sistema operativo Windows por lo tanto fue la primera versión de Excel para Windows sin embargo fue etiquetada como la versión 2 para dar continuidad con la versión creada previamente para Mac</a:t>
            </a:r>
            <a:r>
              <a:rPr lang="es-MX" dirty="0" smtClean="0"/>
              <a:t>.</a:t>
            </a:r>
            <a:endParaRPr lang="es-MX" dirty="0"/>
          </a:p>
        </p:txBody>
      </p:sp>
      <p:sp>
        <p:nvSpPr>
          <p:cNvPr id="3" name="Título 2"/>
          <p:cNvSpPr>
            <a:spLocks noGrp="1"/>
          </p:cNvSpPr>
          <p:nvPr>
            <p:ph type="title"/>
          </p:nvPr>
        </p:nvSpPr>
        <p:spPr/>
        <p:txBody>
          <a:bodyPr/>
          <a:lstStyle/>
          <a:p>
            <a:r>
              <a:rPr lang="es-MX" b="1" dirty="0"/>
              <a:t>Historia de las versiones de </a:t>
            </a:r>
            <a:r>
              <a:rPr lang="es-MX" b="1" dirty="0" smtClean="0"/>
              <a:t>Excel</a:t>
            </a:r>
            <a:endParaRPr lang="es-MX" dirty="0"/>
          </a:p>
        </p:txBody>
      </p:sp>
      <p:sp>
        <p:nvSpPr>
          <p:cNvPr id="4" name="Marcador de contenido 3"/>
          <p:cNvSpPr>
            <a:spLocks noGrp="1"/>
          </p:cNvSpPr>
          <p:nvPr>
            <p:ph idx="1"/>
          </p:nvPr>
        </p:nvSpPr>
        <p:spPr/>
        <p:txBody>
          <a:bodyPr>
            <a:normAutofit/>
          </a:bodyPr>
          <a:lstStyle/>
          <a:p>
            <a:pPr>
              <a:buFont typeface="Arial" panose="020B0604020202020204" pitchFamily="34" charset="0"/>
              <a:buChar char="•"/>
            </a:pPr>
            <a:r>
              <a:rPr lang="es-MX" b="1" dirty="0" smtClean="0"/>
              <a:t>Versión </a:t>
            </a:r>
            <a:r>
              <a:rPr lang="es-MX" b="1" dirty="0"/>
              <a:t>1 – 1985</a:t>
            </a:r>
            <a:r>
              <a:rPr lang="es-MX" dirty="0"/>
              <a:t>. La primera versión de Excel fue creada para ser utilizada en la plataforma Macintosh de Apple.</a:t>
            </a:r>
          </a:p>
          <a:p>
            <a:pPr>
              <a:buFont typeface="Arial" panose="020B0604020202020204" pitchFamily="34" charset="0"/>
              <a:buChar char="•"/>
            </a:pPr>
            <a:r>
              <a:rPr lang="es-MX" b="1" dirty="0"/>
              <a:t>Versión 2 – 1987</a:t>
            </a:r>
            <a:r>
              <a:rPr lang="es-MX" dirty="0"/>
              <a:t>. En este año se acababa de lanzar el sistema operativo Windows por lo tanto fue la primera versión de Excel para Windows sin embargo fue etiquetada como la versión 2 para dar continuidad con la versión creada previamente para Mac.</a:t>
            </a:r>
          </a:p>
          <a:p>
            <a:pPr>
              <a:buFont typeface="Arial" panose="020B0604020202020204" pitchFamily="34" charset="0"/>
              <a:buChar char="•"/>
            </a:pPr>
            <a:r>
              <a:rPr lang="es-MX" b="1" dirty="0"/>
              <a:t>Versión 3 – 1990</a:t>
            </a:r>
            <a:r>
              <a:rPr lang="es-MX" dirty="0"/>
              <a:t>. Para este año el sistema operativo Windows ya tenía una amplia aceptación en todo el mundo y Excel era el software estrella de Microsoft. En esta versión se introducen los gráficos 3-D.</a:t>
            </a:r>
          </a:p>
          <a:p>
            <a:pPr>
              <a:buFont typeface="Arial" panose="020B0604020202020204" pitchFamily="34" charset="0"/>
              <a:buChar char="•"/>
            </a:pPr>
            <a:r>
              <a:rPr lang="es-MX" b="1" dirty="0"/>
              <a:t>Versión 4 </a:t>
            </a:r>
            <a:r>
              <a:rPr lang="es-MX" dirty="0"/>
              <a:t>– </a:t>
            </a:r>
            <a:r>
              <a:rPr lang="es-MX" b="1" dirty="0"/>
              <a:t>1992</a:t>
            </a:r>
            <a:r>
              <a:rPr lang="es-MX" dirty="0"/>
              <a:t>. Durante más de dos años no hubo competencia para Excel en la plataforma Windows y se aprovechó para mejorar la herramienta.</a:t>
            </a:r>
          </a:p>
          <a:p>
            <a:endParaRPr lang="es-MX" dirty="0"/>
          </a:p>
        </p:txBody>
      </p:sp>
      <p:sp>
        <p:nvSpPr>
          <p:cNvPr id="6" name="Botón de acción: Hacia atrás o Anterior 5">
            <a:hlinkClick r:id="" action="ppaction://hlinkshowjump?jump=previousslide" highlightClick="1"/>
          </p:cNvPr>
          <p:cNvSpPr/>
          <p:nvPr/>
        </p:nvSpPr>
        <p:spPr>
          <a:xfrm>
            <a:off x="10952018" y="6224155"/>
            <a:ext cx="249382" cy="22860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7" name="Botón de acción: Hacia delante o Siguiente 6">
            <a:hlinkClick r:id="" action="ppaction://hlinkshowjump?jump=nextslide" highlightClick="1"/>
          </p:cNvPr>
          <p:cNvSpPr/>
          <p:nvPr/>
        </p:nvSpPr>
        <p:spPr>
          <a:xfrm>
            <a:off x="11263681" y="6224155"/>
            <a:ext cx="240931" cy="2286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352486076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a:t>Historia de las versiones de Excel</a:t>
            </a:r>
            <a:endParaRPr lang="es-MX" dirty="0"/>
          </a:p>
        </p:txBody>
      </p:sp>
      <p:sp>
        <p:nvSpPr>
          <p:cNvPr id="3" name="Marcador de contenido 2"/>
          <p:cNvSpPr>
            <a:spLocks noGrp="1"/>
          </p:cNvSpPr>
          <p:nvPr>
            <p:ph idx="1"/>
          </p:nvPr>
        </p:nvSpPr>
        <p:spPr>
          <a:xfrm>
            <a:off x="2592924" y="2133600"/>
            <a:ext cx="8911687" cy="4495800"/>
          </a:xfrm>
        </p:spPr>
        <p:txBody>
          <a:bodyPr>
            <a:noAutofit/>
          </a:bodyPr>
          <a:lstStyle/>
          <a:p>
            <a:pPr>
              <a:buFont typeface="Arial" panose="020B0604020202020204" pitchFamily="34" charset="0"/>
              <a:buChar char="•"/>
            </a:pPr>
            <a:r>
              <a:rPr lang="es-MX" b="1" dirty="0"/>
              <a:t>Versión 5 – 1993. </a:t>
            </a:r>
            <a:r>
              <a:rPr lang="es-MX" dirty="0"/>
              <a:t>En esta versión finalmente Excel permite crear múltiples hojas dentro de un libro y agrega el soporte para el lenguaje de programación VBA.</a:t>
            </a:r>
          </a:p>
          <a:p>
            <a:pPr>
              <a:buFont typeface="Arial" panose="020B0604020202020204" pitchFamily="34" charset="0"/>
              <a:buChar char="•"/>
            </a:pPr>
            <a:r>
              <a:rPr lang="es-MX" b="1" dirty="0"/>
              <a:t>Versión 7 [Excel 95] – 1995. </a:t>
            </a:r>
            <a:r>
              <a:rPr lang="es-MX" dirty="0"/>
              <a:t>Se omite la versión 6 de Excel para empatar todos los productos de Microsoft Office [Word, Excel y PowerPoint] y a partir de esta versión se comienza a conocer a Excel por el año de su lanzamiento. Excel 95 es la primera versión de la hoja de cálculo en correr en un sistema operativo de 32-bits (como Windows 95).</a:t>
            </a:r>
          </a:p>
          <a:p>
            <a:pPr>
              <a:buFont typeface="Arial" panose="020B0604020202020204" pitchFamily="34" charset="0"/>
              <a:buChar char="•"/>
            </a:pPr>
            <a:r>
              <a:rPr lang="es-MX" b="1" dirty="0"/>
              <a:t>Versión 8 [Excel 97] – 1997.</a:t>
            </a:r>
            <a:r>
              <a:rPr lang="es-MX" dirty="0"/>
              <a:t> En Excel 97 se introduce el formato condicional y la validación de datos. Se realizan mejoras para los programadores de VBA al incluir un nuevo Editor de VBA e introducir los módulos de clase y los formularios de usuario.</a:t>
            </a:r>
          </a:p>
          <a:p>
            <a:pPr>
              <a:buFont typeface="Arial" panose="020B0604020202020204" pitchFamily="34" charset="0"/>
              <a:buChar char="•"/>
            </a:pPr>
            <a:r>
              <a:rPr lang="es-MX" b="1" dirty="0"/>
              <a:t>Versión 9 [Excel 2000]  – 1999. </a:t>
            </a:r>
            <a:r>
              <a:rPr lang="es-MX" dirty="0"/>
              <a:t>Se agrega el soporte para complementos COM y varias mejoras para las tablas dinámicas.</a:t>
            </a:r>
          </a:p>
        </p:txBody>
      </p:sp>
      <p:sp>
        <p:nvSpPr>
          <p:cNvPr id="4" name="Botón de acción: Hacia atrás o Anterior 3">
            <a:hlinkClick r:id="" action="ppaction://hlinkshowjump?jump=previousslide" highlightClick="1"/>
          </p:cNvPr>
          <p:cNvSpPr/>
          <p:nvPr/>
        </p:nvSpPr>
        <p:spPr>
          <a:xfrm>
            <a:off x="10952018" y="6224155"/>
            <a:ext cx="249382" cy="22860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5" name="Botón de acción: Hacia delante o Siguiente 4">
            <a:hlinkClick r:id="" action="ppaction://hlinkshowjump?jump=nextslide" highlightClick="1"/>
          </p:cNvPr>
          <p:cNvSpPr/>
          <p:nvPr/>
        </p:nvSpPr>
        <p:spPr>
          <a:xfrm>
            <a:off x="11263680" y="6224155"/>
            <a:ext cx="240931" cy="2286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51765698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a:t>Historia de las versiones de Excel</a:t>
            </a:r>
            <a:endParaRPr lang="es-MX" dirty="0"/>
          </a:p>
        </p:txBody>
      </p:sp>
      <p:sp>
        <p:nvSpPr>
          <p:cNvPr id="3" name="Marcador de contenido 2"/>
          <p:cNvSpPr>
            <a:spLocks noGrp="1"/>
          </p:cNvSpPr>
          <p:nvPr>
            <p:ph idx="1"/>
          </p:nvPr>
        </p:nvSpPr>
        <p:spPr>
          <a:xfrm>
            <a:off x="2589212" y="2133600"/>
            <a:ext cx="8915400" cy="3352800"/>
          </a:xfrm>
        </p:spPr>
        <p:txBody>
          <a:bodyPr>
            <a:normAutofit/>
          </a:bodyPr>
          <a:lstStyle/>
          <a:p>
            <a:r>
              <a:rPr lang="es-MX" b="1" dirty="0"/>
              <a:t>Versión 10 [Excel XP] – 2001. </a:t>
            </a:r>
            <a:r>
              <a:rPr lang="es-MX" dirty="0"/>
              <a:t>Existen mejoras poco significativas pero se prepara esta versión para formar parte de Office XP y ser lanzado en conjunto con Windows XP.</a:t>
            </a:r>
          </a:p>
          <a:p>
            <a:r>
              <a:rPr lang="es-MX" b="1" dirty="0"/>
              <a:t>Versión 11 [Excel 2003] – 2003. </a:t>
            </a:r>
            <a:r>
              <a:rPr lang="es-MX" dirty="0"/>
              <a:t>Esta versión ofrece un soporte mejorado para XML y correcciones en algunas funciones estadísticas.</a:t>
            </a:r>
          </a:p>
          <a:p>
            <a:r>
              <a:rPr lang="es-MX" b="1" dirty="0"/>
              <a:t>Versión 12 [Excel 2007] – 2007. </a:t>
            </a:r>
            <a:r>
              <a:rPr lang="es-MX" dirty="0"/>
              <a:t>Un cambio significativo para la herramienta ya que se introduce un nuevo formato de archivo, una nueva interfaz de usuario que incluye la cinta de opciones. También se aumenta la capacidad de una hoja de cálculo al permitir muchas más filas y columnas.</a:t>
            </a:r>
          </a:p>
        </p:txBody>
      </p:sp>
      <p:sp>
        <p:nvSpPr>
          <p:cNvPr id="4" name="Botón de acción: Hacia atrás o Anterior 3">
            <a:hlinkClick r:id="" action="ppaction://hlinkshowjump?jump=previousslide" highlightClick="1"/>
          </p:cNvPr>
          <p:cNvSpPr/>
          <p:nvPr/>
        </p:nvSpPr>
        <p:spPr>
          <a:xfrm>
            <a:off x="10952018" y="6224155"/>
            <a:ext cx="249382" cy="22860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5" name="Botón de acción: Hacia delante o Siguiente 4">
            <a:hlinkClick r:id="" action="ppaction://hlinkshowjump?jump=nextslide" highlightClick="1"/>
          </p:cNvPr>
          <p:cNvSpPr/>
          <p:nvPr/>
        </p:nvSpPr>
        <p:spPr>
          <a:xfrm>
            <a:off x="11263680" y="6224155"/>
            <a:ext cx="240931" cy="2286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233781983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a:t>Historia de las versiones de Excel</a:t>
            </a:r>
            <a:endParaRPr lang="es-MX" dirty="0"/>
          </a:p>
        </p:txBody>
      </p:sp>
      <p:sp>
        <p:nvSpPr>
          <p:cNvPr id="3" name="Marcador de contenido 2"/>
          <p:cNvSpPr>
            <a:spLocks noGrp="1"/>
          </p:cNvSpPr>
          <p:nvPr>
            <p:ph idx="1"/>
          </p:nvPr>
        </p:nvSpPr>
        <p:spPr>
          <a:xfrm>
            <a:off x="2589212" y="2133600"/>
            <a:ext cx="8915400" cy="3352800"/>
          </a:xfrm>
        </p:spPr>
        <p:txBody>
          <a:bodyPr>
            <a:normAutofit/>
          </a:bodyPr>
          <a:lstStyle/>
          <a:p>
            <a:r>
              <a:rPr lang="es-MX" b="1" dirty="0"/>
              <a:t>Versión 14 [Excel 2010] – 2010. </a:t>
            </a:r>
            <a:r>
              <a:rPr lang="es-MX" dirty="0"/>
              <a:t>Un tanto supersticioso, Microsoft omite la versión 13 y sigue con la versión 14 también conocida como Excel 2010. En esta versión se introducen los minigráficos, la vista Backstage y la segmentación de datos.</a:t>
            </a:r>
          </a:p>
          <a:p>
            <a:r>
              <a:rPr lang="es-MX" b="1" dirty="0"/>
              <a:t>Versión 15 [Excel 2013] – 2013. </a:t>
            </a:r>
            <a:r>
              <a:rPr lang="es-MX" dirty="0"/>
              <a:t>La última versión de la herramienta introduce nuevas características como el relleno rápido de columnas que reconoce ciertos patrones en nuestros datos y hace sugerencias inmediatas. La nueva versión de Excel también analiza los datos para hacer sugerencias en cuanto a los gráficos a crear e inclusive nos hace sugerencias al momento de crear una tabla dinámica, además se introducen nuevas funciones en Excel 2013.</a:t>
            </a:r>
          </a:p>
        </p:txBody>
      </p:sp>
      <p:sp>
        <p:nvSpPr>
          <p:cNvPr id="4" name="Botón de acción: Hacia atrás o Anterior 3">
            <a:hlinkClick r:id="" action="ppaction://hlinkshowjump?jump=previousslide" highlightClick="1"/>
          </p:cNvPr>
          <p:cNvSpPr/>
          <p:nvPr/>
        </p:nvSpPr>
        <p:spPr>
          <a:xfrm>
            <a:off x="10952018" y="6224155"/>
            <a:ext cx="249382" cy="22860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5" name="Botón de acción: Hacia delante o Siguiente 4">
            <a:hlinkClick r:id="" action="ppaction://hlinkshowjump?jump=nextslide" highlightClick="1"/>
          </p:cNvPr>
          <p:cNvSpPr/>
          <p:nvPr/>
        </p:nvSpPr>
        <p:spPr>
          <a:xfrm>
            <a:off x="11263681" y="6224155"/>
            <a:ext cx="240931" cy="2286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346775764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hlinkClick r:id="rId2"/>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67099" y="1014844"/>
            <a:ext cx="4575465" cy="4575465"/>
          </a:xfrm>
          <a:prstGeom prst="rect">
            <a:avLst/>
          </a:prstGeom>
        </p:spPr>
      </p:pic>
      <p:sp>
        <p:nvSpPr>
          <p:cNvPr id="3" name="Botón de acción: Hacia atrás o Anterior 2">
            <a:hlinkClick r:id="" action="ppaction://hlinkshowjump?jump=previousslide" highlightClick="1"/>
          </p:cNvPr>
          <p:cNvSpPr/>
          <p:nvPr/>
        </p:nvSpPr>
        <p:spPr>
          <a:xfrm>
            <a:off x="10952018" y="6224155"/>
            <a:ext cx="249382" cy="22860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5" name="Botón de acción: Inicio 4">
            <a:hlinkClick r:id="rId4" action="ppaction://hlinksldjump" highlightClick="1"/>
          </p:cNvPr>
          <p:cNvSpPr/>
          <p:nvPr/>
        </p:nvSpPr>
        <p:spPr>
          <a:xfrm>
            <a:off x="11285438" y="6224155"/>
            <a:ext cx="264580" cy="2286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 name="CuadroTexto 1"/>
          <p:cNvSpPr txBox="1"/>
          <p:nvPr/>
        </p:nvSpPr>
        <p:spPr>
          <a:xfrm>
            <a:off x="3834246" y="5039590"/>
            <a:ext cx="4391891" cy="253916"/>
          </a:xfrm>
          <a:prstGeom prst="rect">
            <a:avLst/>
          </a:prstGeom>
          <a:noFill/>
        </p:spPr>
        <p:txBody>
          <a:bodyPr wrap="square" rtlCol="0">
            <a:spAutoFit/>
          </a:bodyPr>
          <a:lstStyle/>
          <a:p>
            <a:r>
              <a:rPr lang="es-MX" sz="1050" dirty="0" smtClean="0"/>
              <a:t>Nota: Da clic en la imagen para revisar la siguiente actividad.</a:t>
            </a:r>
            <a:endParaRPr lang="es-MX" sz="1050" dirty="0"/>
          </a:p>
        </p:txBody>
      </p:sp>
      <p:sp>
        <p:nvSpPr>
          <p:cNvPr id="6" name="CuadroTexto 5"/>
          <p:cNvSpPr txBox="1"/>
          <p:nvPr/>
        </p:nvSpPr>
        <p:spPr>
          <a:xfrm>
            <a:off x="4218709" y="1014844"/>
            <a:ext cx="3252353" cy="369332"/>
          </a:xfrm>
          <a:prstGeom prst="rect">
            <a:avLst/>
          </a:prstGeom>
          <a:noFill/>
        </p:spPr>
        <p:txBody>
          <a:bodyPr wrap="square" rtlCol="0">
            <a:spAutoFit/>
          </a:bodyPr>
          <a:lstStyle/>
          <a:p>
            <a:r>
              <a:rPr lang="es-MX" dirty="0" smtClean="0"/>
              <a:t>Línea del tiempo de Excel</a:t>
            </a:r>
            <a:endParaRPr lang="es-MX" dirty="0"/>
          </a:p>
        </p:txBody>
      </p:sp>
    </p:spTree>
    <p:extLst>
      <p:ext uri="{BB962C8B-B14F-4D97-AF65-F5344CB8AC3E}">
        <p14:creationId xmlns:p14="http://schemas.microsoft.com/office/powerpoint/2010/main" val="50088951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050125" y="1289128"/>
            <a:ext cx="8379875" cy="872181"/>
          </a:xfrm>
        </p:spPr>
        <p:txBody>
          <a:bodyPr/>
          <a:lstStyle/>
          <a:p>
            <a:pPr algn="ctr"/>
            <a:r>
              <a:rPr lang="es-MX" b="1" dirty="0"/>
              <a:t>Introducción a Excel.</a:t>
            </a:r>
            <a:endParaRPr lang="es-MX" dirty="0"/>
          </a:p>
        </p:txBody>
      </p:sp>
      <p:graphicFrame>
        <p:nvGraphicFramePr>
          <p:cNvPr id="7" name="Marcador de contenido 6"/>
          <p:cNvGraphicFramePr>
            <a:graphicFrameLocks noGrp="1"/>
          </p:cNvGraphicFramePr>
          <p:nvPr>
            <p:ph idx="1"/>
            <p:extLst>
              <p:ext uri="{D42A27DB-BD31-4B8C-83A1-F6EECF244321}">
                <p14:modId xmlns:p14="http://schemas.microsoft.com/office/powerpoint/2010/main" val="1480857437"/>
              </p:ext>
            </p:extLst>
          </p:nvPr>
        </p:nvGraphicFramePr>
        <p:xfrm>
          <a:off x="2589212" y="2133600"/>
          <a:ext cx="8915400" cy="37776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Botón de acción: Hacia delante o Siguiente 3">
            <a:hlinkClick r:id="" action="ppaction://hlinkshowjump?jump=nextslide" highlightClick="1"/>
          </p:cNvPr>
          <p:cNvSpPr/>
          <p:nvPr/>
        </p:nvSpPr>
        <p:spPr>
          <a:xfrm>
            <a:off x="11263681" y="6224155"/>
            <a:ext cx="240931" cy="2286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171046964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n 7"/>
          <p:cNvPicPr>
            <a:picLocks noChangeAspect="1"/>
          </p:cNvPicPr>
          <p:nvPr/>
        </p:nvPicPr>
        <p:blipFill>
          <a:blip r:embed="rId2"/>
          <a:stretch>
            <a:fillRect/>
          </a:stretch>
        </p:blipFill>
        <p:spPr>
          <a:xfrm>
            <a:off x="5769977" y="1366889"/>
            <a:ext cx="5226573" cy="2971563"/>
          </a:xfrm>
          <a:prstGeom prst="rect">
            <a:avLst/>
          </a:prstGeom>
        </p:spPr>
      </p:pic>
      <p:sp>
        <p:nvSpPr>
          <p:cNvPr id="10" name="Content Placeholder 3"/>
          <p:cNvSpPr txBox="1">
            <a:spLocks/>
          </p:cNvSpPr>
          <p:nvPr/>
        </p:nvSpPr>
        <p:spPr>
          <a:xfrm>
            <a:off x="2486138" y="4670961"/>
            <a:ext cx="8902298" cy="1682338"/>
          </a:xfrm>
          <a:prstGeom prst="rect">
            <a:avLst/>
          </a:prstGeom>
        </p:spPr>
        <p:txBody>
          <a:bodyPr>
            <a:no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lnSpc>
                <a:spcPct val="170000"/>
              </a:lnSpc>
              <a:buNone/>
            </a:pPr>
            <a:endParaRPr lang="en-US" dirty="0" smtClean="0">
              <a:solidFill>
                <a:schemeClr val="tx1"/>
              </a:solidFill>
            </a:endParaRPr>
          </a:p>
        </p:txBody>
      </p:sp>
      <p:pic>
        <p:nvPicPr>
          <p:cNvPr id="11" name="Imagen 10"/>
          <p:cNvPicPr>
            <a:picLocks noChangeAspect="1"/>
          </p:cNvPicPr>
          <p:nvPr/>
        </p:nvPicPr>
        <p:blipFill>
          <a:blip r:embed="rId3"/>
          <a:stretch>
            <a:fillRect/>
          </a:stretch>
        </p:blipFill>
        <p:spPr>
          <a:xfrm>
            <a:off x="1886896" y="616266"/>
            <a:ext cx="3562447" cy="3509848"/>
          </a:xfrm>
          <a:prstGeom prst="rect">
            <a:avLst/>
          </a:prstGeom>
        </p:spPr>
      </p:pic>
      <p:sp>
        <p:nvSpPr>
          <p:cNvPr id="12" name="Rectángulo 11"/>
          <p:cNvSpPr/>
          <p:nvPr/>
        </p:nvSpPr>
        <p:spPr>
          <a:xfrm>
            <a:off x="3503221" y="4815016"/>
            <a:ext cx="7493329" cy="1117229"/>
          </a:xfrm>
          <a:prstGeom prst="rect">
            <a:avLst/>
          </a:prstGeom>
        </p:spPr>
        <p:txBody>
          <a:bodyPr wrap="square">
            <a:spAutoFit/>
          </a:bodyPr>
          <a:lstStyle/>
          <a:p>
            <a:pPr>
              <a:lnSpc>
                <a:spcPct val="170000"/>
              </a:lnSpc>
            </a:pPr>
            <a:r>
              <a:rPr lang="en-US" b="1" dirty="0"/>
              <a:t>Archivo:</a:t>
            </a:r>
          </a:p>
          <a:p>
            <a:pPr algn="just"/>
            <a:r>
              <a:rPr lang="en-US" dirty="0"/>
              <a:t>Se utiliza para abrir archivos nuevo y ya existentes, guardar, </a:t>
            </a:r>
            <a:r>
              <a:rPr lang="en-US" dirty="0" smtClean="0"/>
              <a:t>	imprimir</a:t>
            </a:r>
            <a:r>
              <a:rPr lang="en-US" dirty="0"/>
              <a:t>, exportar y </a:t>
            </a:r>
            <a:r>
              <a:rPr lang="en-US" dirty="0" smtClean="0"/>
              <a:t>cerrar </a:t>
            </a:r>
            <a:r>
              <a:rPr lang="en-US" dirty="0"/>
              <a:t>los archivos de trabajo. </a:t>
            </a:r>
          </a:p>
        </p:txBody>
      </p:sp>
      <p:sp>
        <p:nvSpPr>
          <p:cNvPr id="6" name="Botón de acción: Hacia atrás o Anterior 5">
            <a:hlinkClick r:id="" action="ppaction://hlinkshowjump?jump=previousslide" highlightClick="1"/>
          </p:cNvPr>
          <p:cNvSpPr/>
          <p:nvPr/>
        </p:nvSpPr>
        <p:spPr>
          <a:xfrm>
            <a:off x="10952018" y="6224155"/>
            <a:ext cx="249382" cy="22860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7" name="Botón de acción: Hacia delante o Siguiente 6">
            <a:hlinkClick r:id="" action="ppaction://hlinkshowjump?jump=nextslide" highlightClick="1"/>
          </p:cNvPr>
          <p:cNvSpPr/>
          <p:nvPr/>
        </p:nvSpPr>
        <p:spPr>
          <a:xfrm>
            <a:off x="11263681" y="6224155"/>
            <a:ext cx="240931" cy="2286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376035812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3"/>
          <p:cNvSpPr>
            <a:spLocks noGrp="1"/>
          </p:cNvSpPr>
          <p:nvPr>
            <p:ph type="body" sz="half" idx="2"/>
          </p:nvPr>
        </p:nvSpPr>
        <p:spPr>
          <a:xfrm>
            <a:off x="2414886" y="4338452"/>
            <a:ext cx="9009176" cy="2169226"/>
          </a:xfrm>
        </p:spPr>
        <p:txBody>
          <a:bodyPr>
            <a:noAutofit/>
          </a:bodyPr>
          <a:lstStyle/>
          <a:p>
            <a:pPr>
              <a:lnSpc>
                <a:spcPct val="170000"/>
              </a:lnSpc>
            </a:pPr>
            <a:r>
              <a:rPr lang="en-US" b="1" i="1" dirty="0" smtClean="0">
                <a:solidFill>
                  <a:schemeClr val="tx1"/>
                </a:solidFill>
                <a:effectLst>
                  <a:outerShdw blurRad="38100" dist="38100" dir="2700000" algn="tl">
                    <a:srgbClr val="000000">
                      <a:alpha val="43137"/>
                    </a:srgbClr>
                  </a:outerShdw>
                </a:effectLst>
              </a:rPr>
              <a:t>Inicio</a:t>
            </a:r>
            <a:r>
              <a:rPr lang="en-US" dirty="0" smtClean="0">
                <a:solidFill>
                  <a:schemeClr val="tx1"/>
                </a:solidFill>
              </a:rPr>
              <a:t>:</a:t>
            </a:r>
          </a:p>
          <a:p>
            <a:pPr algn="just"/>
            <a:r>
              <a:rPr lang="en-US" dirty="0" smtClean="0">
                <a:solidFill>
                  <a:schemeClr val="tx1"/>
                </a:solidFill>
              </a:rPr>
              <a:t>Portapales, con funciones para copiar y pegar datos; fuente, referente a todo lo que tenga que ver con texto; alineación, forma en la que se organiza y distribuye el texto; número, tipo de formato del dato numérico; estilos, refiere a las celdas; celdas, formato; modificar; se filtra y organiza la información según se requiera.</a:t>
            </a:r>
          </a:p>
          <a:p>
            <a:pPr>
              <a:lnSpc>
                <a:spcPct val="170000"/>
              </a:lnSpc>
            </a:pPr>
            <a:endParaRPr lang="en-US" dirty="0" smtClean="0">
              <a:solidFill>
                <a:schemeClr val="tx1"/>
              </a:solidFill>
            </a:endParaRPr>
          </a:p>
        </p:txBody>
      </p:sp>
      <p:pic>
        <p:nvPicPr>
          <p:cNvPr id="16" name="Imagen 15"/>
          <p:cNvPicPr>
            <a:picLocks noChangeAspect="1"/>
          </p:cNvPicPr>
          <p:nvPr/>
        </p:nvPicPr>
        <p:blipFill>
          <a:blip r:embed="rId2"/>
          <a:stretch>
            <a:fillRect/>
          </a:stretch>
        </p:blipFill>
        <p:spPr>
          <a:xfrm>
            <a:off x="2183968" y="795647"/>
            <a:ext cx="9377236" cy="3301340"/>
          </a:xfrm>
          <a:prstGeom prst="rect">
            <a:avLst/>
          </a:prstGeom>
        </p:spPr>
      </p:pic>
      <p:sp>
        <p:nvSpPr>
          <p:cNvPr id="4" name="Botón de acción: Hacia atrás o Anterior 3">
            <a:hlinkClick r:id="" action="ppaction://hlinkshowjump?jump=previousslide" highlightClick="1"/>
          </p:cNvPr>
          <p:cNvSpPr/>
          <p:nvPr/>
        </p:nvSpPr>
        <p:spPr>
          <a:xfrm>
            <a:off x="10952018" y="6224155"/>
            <a:ext cx="249382" cy="22860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5" name="Botón de acción: Hacia delante o Siguiente 4">
            <a:hlinkClick r:id="" action="ppaction://hlinkshowjump?jump=nextslide" highlightClick="1"/>
          </p:cNvPr>
          <p:cNvSpPr/>
          <p:nvPr/>
        </p:nvSpPr>
        <p:spPr>
          <a:xfrm>
            <a:off x="11263681" y="6224155"/>
            <a:ext cx="240931" cy="2286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42082040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3"/>
          <p:cNvSpPr>
            <a:spLocks noGrp="1"/>
          </p:cNvSpPr>
          <p:nvPr>
            <p:ph type="body" sz="half" idx="2"/>
          </p:nvPr>
        </p:nvSpPr>
        <p:spPr>
          <a:xfrm>
            <a:off x="2267095" y="4181103"/>
            <a:ext cx="8820005" cy="2089068"/>
          </a:xfrm>
        </p:spPr>
        <p:txBody>
          <a:bodyPr>
            <a:noAutofit/>
          </a:bodyPr>
          <a:lstStyle/>
          <a:p>
            <a:pPr>
              <a:lnSpc>
                <a:spcPct val="170000"/>
              </a:lnSpc>
            </a:pPr>
            <a:r>
              <a:rPr lang="en-US" b="1" i="1" dirty="0" smtClean="0">
                <a:solidFill>
                  <a:schemeClr val="tx1"/>
                </a:solidFill>
                <a:effectLst>
                  <a:outerShdw blurRad="38100" dist="38100" dir="2700000" algn="tl">
                    <a:srgbClr val="000000">
                      <a:alpha val="43137"/>
                    </a:srgbClr>
                  </a:outerShdw>
                </a:effectLst>
              </a:rPr>
              <a:t>Insertar</a:t>
            </a:r>
            <a:r>
              <a:rPr lang="en-US" dirty="0" smtClean="0">
                <a:solidFill>
                  <a:schemeClr val="tx1"/>
                </a:solidFill>
              </a:rPr>
              <a:t>:</a:t>
            </a:r>
          </a:p>
          <a:p>
            <a:pPr algn="just"/>
            <a:r>
              <a:rPr lang="en-US" dirty="0" smtClean="0">
                <a:solidFill>
                  <a:schemeClr val="tx1"/>
                </a:solidFill>
              </a:rPr>
              <a:t>Se utiliza para insertar todo tipo de herramientas como tablas, tablas dinámicas, gráficos, hipervínculos, textos desde otros formatos, símbolos.</a:t>
            </a:r>
          </a:p>
          <a:p>
            <a:pPr>
              <a:lnSpc>
                <a:spcPct val="170000"/>
              </a:lnSpc>
            </a:pPr>
            <a:endParaRPr lang="en-US" dirty="0" smtClean="0">
              <a:solidFill>
                <a:schemeClr val="tx1"/>
              </a:solidFill>
            </a:endParaRPr>
          </a:p>
        </p:txBody>
      </p:sp>
      <p:pic>
        <p:nvPicPr>
          <p:cNvPr id="2" name="Imagen 1"/>
          <p:cNvPicPr>
            <a:picLocks noChangeAspect="1"/>
          </p:cNvPicPr>
          <p:nvPr/>
        </p:nvPicPr>
        <p:blipFill>
          <a:blip r:embed="rId2"/>
          <a:stretch>
            <a:fillRect/>
          </a:stretch>
        </p:blipFill>
        <p:spPr>
          <a:xfrm>
            <a:off x="2185804" y="757705"/>
            <a:ext cx="8982586" cy="3181280"/>
          </a:xfrm>
          <a:prstGeom prst="rect">
            <a:avLst/>
          </a:prstGeom>
        </p:spPr>
      </p:pic>
      <p:sp>
        <p:nvSpPr>
          <p:cNvPr id="4" name="Botón de acción: Hacia atrás o Anterior 3">
            <a:hlinkClick r:id="" action="ppaction://hlinkshowjump?jump=previousslide" highlightClick="1"/>
          </p:cNvPr>
          <p:cNvSpPr/>
          <p:nvPr/>
        </p:nvSpPr>
        <p:spPr>
          <a:xfrm>
            <a:off x="10952018" y="6224155"/>
            <a:ext cx="249382" cy="22860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5" name="Botón de acción: Hacia delante o Siguiente 4">
            <a:hlinkClick r:id="" action="ppaction://hlinkshowjump?jump=nextslide" highlightClick="1"/>
          </p:cNvPr>
          <p:cNvSpPr/>
          <p:nvPr/>
        </p:nvSpPr>
        <p:spPr>
          <a:xfrm>
            <a:off x="11263681" y="6224155"/>
            <a:ext cx="240931" cy="2286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160524284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3016723" y="921101"/>
            <a:ext cx="3505199" cy="976312"/>
          </a:xfrm>
        </p:spPr>
        <p:txBody>
          <a:bodyPr>
            <a:normAutofit/>
          </a:bodyPr>
          <a:lstStyle/>
          <a:p>
            <a:pPr algn="ctr"/>
            <a:r>
              <a:rPr lang="es-MX" sz="3600" b="1" dirty="0" smtClean="0"/>
              <a:t>Presentación</a:t>
            </a:r>
            <a:endParaRPr lang="es-MX" sz="3600" b="1" dirty="0"/>
          </a:p>
        </p:txBody>
      </p:sp>
      <p:sp>
        <p:nvSpPr>
          <p:cNvPr id="6" name="Marcador de contenido 5"/>
          <p:cNvSpPr>
            <a:spLocks noGrp="1"/>
          </p:cNvSpPr>
          <p:nvPr>
            <p:ph idx="1"/>
          </p:nvPr>
        </p:nvSpPr>
        <p:spPr>
          <a:xfrm>
            <a:off x="7422077" y="2315687"/>
            <a:ext cx="4426919" cy="3996625"/>
          </a:xfrm>
        </p:spPr>
        <p:txBody>
          <a:bodyPr/>
          <a:lstStyle/>
          <a:p>
            <a:r>
              <a:rPr lang="es-MX" b="1" dirty="0">
                <a:solidFill>
                  <a:schemeClr val="tx1"/>
                </a:solidFill>
              </a:rPr>
              <a:t>Unidad de Aprendizaje:</a:t>
            </a:r>
            <a:r>
              <a:rPr lang="es-MX" dirty="0">
                <a:solidFill>
                  <a:schemeClr val="tx1"/>
                </a:solidFill>
              </a:rPr>
              <a:t> 	</a:t>
            </a:r>
            <a:endParaRPr lang="es-MX" dirty="0" smtClean="0">
              <a:solidFill>
                <a:schemeClr val="tx1"/>
              </a:solidFill>
            </a:endParaRPr>
          </a:p>
          <a:p>
            <a:pPr marL="457200" lvl="1" indent="0">
              <a:buNone/>
            </a:pPr>
            <a:r>
              <a:rPr lang="es-MX" dirty="0" smtClean="0">
                <a:solidFill>
                  <a:schemeClr val="tx1"/>
                </a:solidFill>
              </a:rPr>
              <a:t>Computación</a:t>
            </a:r>
          </a:p>
          <a:p>
            <a:r>
              <a:rPr lang="es-MX" b="1" dirty="0" smtClean="0">
                <a:solidFill>
                  <a:schemeClr val="tx1"/>
                </a:solidFill>
              </a:rPr>
              <a:t>Clave</a:t>
            </a:r>
            <a:r>
              <a:rPr lang="es-MX" b="1" dirty="0">
                <a:solidFill>
                  <a:schemeClr val="tx1"/>
                </a:solidFill>
              </a:rPr>
              <a:t>:</a:t>
            </a:r>
            <a:r>
              <a:rPr lang="es-MX" dirty="0">
                <a:solidFill>
                  <a:schemeClr val="tx1"/>
                </a:solidFill>
              </a:rPr>
              <a:t> 	</a:t>
            </a:r>
            <a:endParaRPr lang="es-MX" dirty="0" smtClean="0">
              <a:solidFill>
                <a:schemeClr val="tx1"/>
              </a:solidFill>
            </a:endParaRPr>
          </a:p>
          <a:p>
            <a:pPr marL="457200" lvl="1" indent="0">
              <a:buNone/>
            </a:pPr>
            <a:r>
              <a:rPr lang="es-ES" dirty="0" smtClean="0">
                <a:solidFill>
                  <a:schemeClr val="tx1"/>
                </a:solidFill>
              </a:rPr>
              <a:t>L42883</a:t>
            </a:r>
            <a:r>
              <a:rPr lang="es-ES_tradnl" dirty="0" smtClean="0">
                <a:solidFill>
                  <a:schemeClr val="tx1"/>
                </a:solidFill>
              </a:rPr>
              <a:t> </a:t>
            </a:r>
            <a:r>
              <a:rPr lang="es-MX" dirty="0">
                <a:solidFill>
                  <a:schemeClr val="tx1"/>
                </a:solidFill>
              </a:rPr>
              <a:t>		</a:t>
            </a:r>
          </a:p>
          <a:p>
            <a:r>
              <a:rPr lang="es-MX" b="1" dirty="0">
                <a:solidFill>
                  <a:schemeClr val="tx1"/>
                </a:solidFill>
              </a:rPr>
              <a:t>Unidad I: </a:t>
            </a:r>
          </a:p>
          <a:p>
            <a:pPr marL="457200" lvl="1" indent="0">
              <a:buNone/>
            </a:pPr>
            <a:r>
              <a:rPr lang="es-MX" sz="1800" dirty="0">
                <a:solidFill>
                  <a:schemeClr val="tx1"/>
                </a:solidFill>
              </a:rPr>
              <a:t>Introducción</a:t>
            </a:r>
            <a:r>
              <a:rPr lang="es-MX" dirty="0" smtClean="0">
                <a:solidFill>
                  <a:schemeClr val="tx1"/>
                </a:solidFill>
              </a:rPr>
              <a:t> </a:t>
            </a:r>
            <a:r>
              <a:rPr lang="es-MX" dirty="0">
                <a:solidFill>
                  <a:schemeClr val="tx1"/>
                </a:solidFill>
              </a:rPr>
              <a:t>a </a:t>
            </a:r>
            <a:r>
              <a:rPr lang="es-MX" dirty="0" smtClean="0">
                <a:solidFill>
                  <a:schemeClr val="tx1"/>
                </a:solidFill>
              </a:rPr>
              <a:t>Microsoft</a:t>
            </a:r>
          </a:p>
          <a:p>
            <a:r>
              <a:rPr lang="es-MX" b="1" dirty="0">
                <a:solidFill>
                  <a:schemeClr val="tx1"/>
                </a:solidFill>
              </a:rPr>
              <a:t>Tema: </a:t>
            </a:r>
          </a:p>
          <a:p>
            <a:pPr marL="457200" lvl="1" indent="0">
              <a:buNone/>
            </a:pPr>
            <a:r>
              <a:rPr lang="es-MX" dirty="0" smtClean="0">
                <a:solidFill>
                  <a:srgbClr val="000000"/>
                </a:solidFill>
              </a:rPr>
              <a:t>Excel</a:t>
            </a:r>
            <a:endParaRPr lang="es-MX" dirty="0"/>
          </a:p>
          <a:p>
            <a:endParaRPr lang="es-MX" dirty="0"/>
          </a:p>
        </p:txBody>
      </p:sp>
      <p:pic>
        <p:nvPicPr>
          <p:cNvPr id="8" name="Imagen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44231" y="3785651"/>
            <a:ext cx="2710153" cy="1918423"/>
          </a:xfrm>
          <a:prstGeom prst="rect">
            <a:avLst/>
          </a:prstGeom>
        </p:spPr>
      </p:pic>
      <p:sp>
        <p:nvSpPr>
          <p:cNvPr id="9" name="Botón de acción: Hacia delante o Siguiente 8">
            <a:hlinkClick r:id="" action="ppaction://hlinkshowjump?jump=nextslide" highlightClick="1"/>
          </p:cNvPr>
          <p:cNvSpPr/>
          <p:nvPr/>
        </p:nvSpPr>
        <p:spPr>
          <a:xfrm>
            <a:off x="11417669" y="6172200"/>
            <a:ext cx="240931" cy="2286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148032958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3"/>
          <p:cNvSpPr>
            <a:spLocks noGrp="1"/>
          </p:cNvSpPr>
          <p:nvPr>
            <p:ph type="body" sz="half" idx="2"/>
          </p:nvPr>
        </p:nvSpPr>
        <p:spPr>
          <a:xfrm>
            <a:off x="2267095" y="4181103"/>
            <a:ext cx="8820005" cy="2089068"/>
          </a:xfrm>
        </p:spPr>
        <p:txBody>
          <a:bodyPr>
            <a:noAutofit/>
          </a:bodyPr>
          <a:lstStyle/>
          <a:p>
            <a:pPr>
              <a:lnSpc>
                <a:spcPct val="170000"/>
              </a:lnSpc>
            </a:pPr>
            <a:r>
              <a:rPr lang="en-US" b="1" i="1" dirty="0" smtClean="0">
                <a:solidFill>
                  <a:schemeClr val="tx1"/>
                </a:solidFill>
                <a:effectLst>
                  <a:outerShdw blurRad="38100" dist="38100" dir="2700000" algn="tl">
                    <a:srgbClr val="000000">
                      <a:alpha val="43137"/>
                    </a:srgbClr>
                  </a:outerShdw>
                </a:effectLst>
              </a:rPr>
              <a:t>Diseño de página</a:t>
            </a:r>
            <a:r>
              <a:rPr lang="en-US" dirty="0" smtClean="0">
                <a:solidFill>
                  <a:schemeClr val="tx1"/>
                </a:solidFill>
              </a:rPr>
              <a:t>:</a:t>
            </a:r>
          </a:p>
          <a:p>
            <a:pPr algn="just"/>
            <a:r>
              <a:rPr lang="en-US" dirty="0" smtClean="0">
                <a:solidFill>
                  <a:schemeClr val="tx1"/>
                </a:solidFill>
              </a:rPr>
              <a:t>Se utiliza para seleccionar temas</a:t>
            </a:r>
            <a:r>
              <a:rPr lang="en-US" dirty="0">
                <a:solidFill>
                  <a:schemeClr val="tx1"/>
                </a:solidFill>
              </a:rPr>
              <a:t>, </a:t>
            </a:r>
            <a:r>
              <a:rPr lang="en-US" dirty="0" smtClean="0">
                <a:solidFill>
                  <a:schemeClr val="tx1"/>
                </a:solidFill>
              </a:rPr>
              <a:t>plantillas prestablecidas </a:t>
            </a:r>
            <a:r>
              <a:rPr lang="en-US" dirty="0">
                <a:solidFill>
                  <a:schemeClr val="tx1"/>
                </a:solidFill>
              </a:rPr>
              <a:t>por el sistema; configurar página, modificación general de la diapositiva por página; ajuste de área, todo lo referente a la impresión; opciones de hoja, encabezados y líneas de división; organizar, posicionamiento de la </a:t>
            </a:r>
            <a:r>
              <a:rPr lang="en-US" dirty="0" smtClean="0">
                <a:solidFill>
                  <a:schemeClr val="tx1"/>
                </a:solidFill>
              </a:rPr>
              <a:t>información</a:t>
            </a:r>
            <a:r>
              <a:rPr lang="en-US" dirty="0">
                <a:solidFill>
                  <a:schemeClr val="tx1"/>
                </a:solidFill>
              </a:rPr>
              <a:t>.</a:t>
            </a:r>
            <a:endParaRPr lang="es-MX" dirty="0">
              <a:solidFill>
                <a:schemeClr val="tx1"/>
              </a:solidFill>
            </a:endParaRPr>
          </a:p>
        </p:txBody>
      </p:sp>
      <p:pic>
        <p:nvPicPr>
          <p:cNvPr id="3" name="Imagen 2"/>
          <p:cNvPicPr>
            <a:picLocks noChangeAspect="1"/>
          </p:cNvPicPr>
          <p:nvPr/>
        </p:nvPicPr>
        <p:blipFill>
          <a:blip r:embed="rId2"/>
          <a:stretch>
            <a:fillRect/>
          </a:stretch>
        </p:blipFill>
        <p:spPr>
          <a:xfrm>
            <a:off x="2267095" y="665137"/>
            <a:ext cx="9632918" cy="3431849"/>
          </a:xfrm>
          <a:prstGeom prst="rect">
            <a:avLst/>
          </a:prstGeom>
        </p:spPr>
      </p:pic>
      <p:sp>
        <p:nvSpPr>
          <p:cNvPr id="4" name="Botón de acción: Hacia atrás o Anterior 3">
            <a:hlinkClick r:id="" action="ppaction://hlinkshowjump?jump=previousslide" highlightClick="1"/>
          </p:cNvPr>
          <p:cNvSpPr/>
          <p:nvPr/>
        </p:nvSpPr>
        <p:spPr>
          <a:xfrm>
            <a:off x="10952018" y="6224155"/>
            <a:ext cx="249382" cy="22860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5" name="Botón de acción: Hacia delante o Siguiente 4">
            <a:hlinkClick r:id="" action="ppaction://hlinkshowjump?jump=nextslide" highlightClick="1"/>
          </p:cNvPr>
          <p:cNvSpPr/>
          <p:nvPr/>
        </p:nvSpPr>
        <p:spPr>
          <a:xfrm>
            <a:off x="11263681" y="6224155"/>
            <a:ext cx="240931" cy="2286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217446021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470069" y="4381995"/>
            <a:ext cx="8927666" cy="1805049"/>
          </a:xfrm>
        </p:spPr>
        <p:txBody>
          <a:bodyPr>
            <a:normAutofit fontScale="90000"/>
          </a:bodyPr>
          <a:lstStyle/>
          <a:p>
            <a:r>
              <a:rPr lang="es-MX" dirty="0" smtClean="0"/>
              <a:t/>
            </a:r>
            <a:br>
              <a:rPr lang="es-MX" dirty="0" smtClean="0"/>
            </a:br>
            <a:r>
              <a:rPr lang="es-MX" dirty="0" smtClean="0"/>
              <a:t/>
            </a:r>
            <a:br>
              <a:rPr lang="es-MX" dirty="0" smtClean="0"/>
            </a:br>
            <a:r>
              <a:rPr lang="es-MX" dirty="0" smtClean="0"/>
              <a:t/>
            </a:r>
            <a:br>
              <a:rPr lang="es-MX" dirty="0" smtClean="0"/>
            </a:br>
            <a:r>
              <a:rPr lang="es-MX" dirty="0" smtClean="0"/>
              <a:t/>
            </a:r>
            <a:br>
              <a:rPr lang="es-MX" dirty="0" smtClean="0"/>
            </a:br>
            <a:r>
              <a:rPr lang="es-MX" dirty="0" smtClean="0"/>
              <a:t/>
            </a:r>
            <a:br>
              <a:rPr lang="es-MX" dirty="0" smtClean="0"/>
            </a:br>
            <a:r>
              <a:rPr lang="es-MX" dirty="0" smtClean="0"/>
              <a:t/>
            </a:r>
            <a:br>
              <a:rPr lang="es-MX" dirty="0" smtClean="0"/>
            </a:br>
            <a:r>
              <a:rPr lang="es-MX" dirty="0" smtClean="0"/>
              <a:t/>
            </a:r>
            <a:br>
              <a:rPr lang="es-MX" dirty="0" smtClean="0"/>
            </a:br>
            <a:r>
              <a:rPr lang="es-MX" dirty="0" smtClean="0"/>
              <a:t/>
            </a:r>
            <a:br>
              <a:rPr lang="es-MX" dirty="0" smtClean="0"/>
            </a:br>
            <a:r>
              <a:rPr lang="es-MX" dirty="0" smtClean="0"/>
              <a:t/>
            </a:r>
            <a:br>
              <a:rPr lang="es-MX" dirty="0" smtClean="0"/>
            </a:br>
            <a:r>
              <a:rPr lang="es-MX" dirty="0" smtClean="0"/>
              <a:t/>
            </a:r>
            <a:br>
              <a:rPr lang="es-MX" dirty="0" smtClean="0"/>
            </a:br>
            <a:r>
              <a:rPr lang="es-MX" dirty="0" smtClean="0"/>
              <a:t/>
            </a:r>
            <a:br>
              <a:rPr lang="es-MX" dirty="0" smtClean="0"/>
            </a:br>
            <a:r>
              <a:rPr lang="es-MX" dirty="0" smtClean="0"/>
              <a:t/>
            </a:r>
            <a:br>
              <a:rPr lang="es-MX" dirty="0" smtClean="0"/>
            </a:br>
            <a:r>
              <a:rPr lang="es-MX" dirty="0" smtClean="0"/>
              <a:t/>
            </a:r>
            <a:br>
              <a:rPr lang="es-MX" dirty="0" smtClean="0"/>
            </a:br>
            <a:r>
              <a:rPr lang="es-MX" dirty="0" smtClean="0"/>
              <a:t/>
            </a:r>
            <a:br>
              <a:rPr lang="es-MX" dirty="0" smtClean="0"/>
            </a:br>
            <a:r>
              <a:rPr lang="es-MX" dirty="0" smtClean="0"/>
              <a:t/>
            </a:r>
            <a:br>
              <a:rPr lang="es-MX" dirty="0" smtClean="0"/>
            </a:br>
            <a:r>
              <a:rPr lang="es-MX" dirty="0" smtClean="0"/>
              <a:t/>
            </a:r>
            <a:br>
              <a:rPr lang="es-MX" dirty="0" smtClean="0"/>
            </a:br>
            <a:r>
              <a:rPr lang="es-MX" dirty="0" smtClean="0"/>
              <a:t/>
            </a:r>
            <a:br>
              <a:rPr lang="es-MX" dirty="0" smtClean="0"/>
            </a:br>
            <a:r>
              <a:rPr lang="es-MX" dirty="0" smtClean="0"/>
              <a:t/>
            </a:r>
            <a:br>
              <a:rPr lang="es-MX" dirty="0" smtClean="0"/>
            </a:br>
            <a:r>
              <a:rPr lang="es-MX" dirty="0" smtClean="0"/>
              <a:t/>
            </a:r>
            <a:br>
              <a:rPr lang="es-MX" dirty="0" smtClean="0"/>
            </a:br>
            <a:r>
              <a:rPr lang="es-MX" dirty="0" smtClean="0"/>
              <a:t/>
            </a:r>
            <a:br>
              <a:rPr lang="es-MX" dirty="0" smtClean="0"/>
            </a:br>
            <a:r>
              <a:rPr lang="es-MX" dirty="0" smtClean="0"/>
              <a:t/>
            </a:r>
            <a:br>
              <a:rPr lang="es-MX" dirty="0" smtClean="0"/>
            </a:br>
            <a:r>
              <a:rPr lang="es-MX" dirty="0" smtClean="0"/>
              <a:t/>
            </a:r>
            <a:br>
              <a:rPr lang="es-MX" dirty="0" smtClean="0"/>
            </a:br>
            <a:r>
              <a:rPr lang="es-MX" dirty="0" smtClean="0"/>
              <a:t/>
            </a:r>
            <a:br>
              <a:rPr lang="es-MX" dirty="0" smtClean="0"/>
            </a:br>
            <a:r>
              <a:rPr lang="es-MX" dirty="0" smtClean="0"/>
              <a:t/>
            </a:r>
            <a:br>
              <a:rPr lang="es-MX" dirty="0" smtClean="0"/>
            </a:br>
            <a:r>
              <a:rPr lang="es-MX" sz="2000" b="1" i="1" dirty="0" smtClean="0">
                <a:solidFill>
                  <a:schemeClr val="tx1"/>
                </a:solidFill>
                <a:effectLst>
                  <a:outerShdw blurRad="38100" dist="38100" dir="2700000" algn="tl">
                    <a:srgbClr val="000000">
                      <a:alpha val="43137"/>
                    </a:srgbClr>
                  </a:outerShdw>
                </a:effectLst>
                <a:latin typeface="+mn-lt"/>
                <a:ea typeface="+mn-ea"/>
                <a:cs typeface="+mn-cs"/>
              </a:rPr>
              <a:t>Fórmulas:</a:t>
            </a:r>
            <a:br>
              <a:rPr lang="es-MX" sz="2000" b="1" i="1" dirty="0" smtClean="0">
                <a:solidFill>
                  <a:schemeClr val="tx1"/>
                </a:solidFill>
                <a:effectLst>
                  <a:outerShdw blurRad="38100" dist="38100" dir="2700000" algn="tl">
                    <a:srgbClr val="000000">
                      <a:alpha val="43137"/>
                    </a:srgbClr>
                  </a:outerShdw>
                </a:effectLst>
                <a:latin typeface="+mn-lt"/>
                <a:ea typeface="+mn-ea"/>
                <a:cs typeface="+mn-cs"/>
              </a:rPr>
            </a:br>
            <a:r>
              <a:rPr lang="es-MX" sz="2000" b="1" i="1" dirty="0" smtClean="0">
                <a:solidFill>
                  <a:schemeClr val="tx1"/>
                </a:solidFill>
                <a:effectLst>
                  <a:outerShdw blurRad="38100" dist="38100" dir="2700000" algn="tl">
                    <a:srgbClr val="000000">
                      <a:alpha val="43137"/>
                    </a:srgbClr>
                  </a:outerShdw>
                </a:effectLst>
                <a:latin typeface="+mn-lt"/>
                <a:ea typeface="+mn-ea"/>
                <a:cs typeface="+mn-cs"/>
              </a:rPr>
              <a:t/>
            </a:r>
            <a:br>
              <a:rPr lang="es-MX" sz="2000" b="1" i="1" dirty="0" smtClean="0">
                <a:solidFill>
                  <a:schemeClr val="tx1"/>
                </a:solidFill>
                <a:effectLst>
                  <a:outerShdw blurRad="38100" dist="38100" dir="2700000" algn="tl">
                    <a:srgbClr val="000000">
                      <a:alpha val="43137"/>
                    </a:srgbClr>
                  </a:outerShdw>
                </a:effectLst>
                <a:latin typeface="+mn-lt"/>
                <a:ea typeface="+mn-ea"/>
                <a:cs typeface="+mn-cs"/>
              </a:rPr>
            </a:br>
            <a:r>
              <a:rPr lang="es-MX" sz="2000" dirty="0" smtClean="0">
                <a:solidFill>
                  <a:schemeClr val="tx1"/>
                </a:solidFill>
                <a:effectLst>
                  <a:outerShdw blurRad="38100" dist="38100" dir="2700000" algn="tl">
                    <a:srgbClr val="000000">
                      <a:alpha val="43137"/>
                    </a:srgbClr>
                  </a:outerShdw>
                </a:effectLst>
                <a:latin typeface="+mn-lt"/>
                <a:ea typeface="+mn-ea"/>
                <a:cs typeface="+mn-cs"/>
              </a:rPr>
              <a:t>Se utiliza para insertar todo tipo de funciones que utiliza Excel: financieras, 	lógicas, texto, fecha y hora. Incluso se pueden crear fórmulas propias.</a:t>
            </a:r>
            <a:r>
              <a:rPr lang="es-MX" sz="2000" b="1" i="1" dirty="0" smtClean="0">
                <a:solidFill>
                  <a:schemeClr val="tx1"/>
                </a:solidFill>
                <a:effectLst>
                  <a:outerShdw blurRad="38100" dist="38100" dir="2700000" algn="tl">
                    <a:srgbClr val="000000">
                      <a:alpha val="43137"/>
                    </a:srgbClr>
                  </a:outerShdw>
                </a:effectLst>
                <a:latin typeface="+mn-lt"/>
                <a:ea typeface="+mn-ea"/>
                <a:cs typeface="+mn-cs"/>
              </a:rPr>
              <a:t/>
            </a:r>
            <a:br>
              <a:rPr lang="es-MX" sz="2000" b="1" i="1" dirty="0" smtClean="0">
                <a:solidFill>
                  <a:schemeClr val="tx1"/>
                </a:solidFill>
                <a:effectLst>
                  <a:outerShdw blurRad="38100" dist="38100" dir="2700000" algn="tl">
                    <a:srgbClr val="000000">
                      <a:alpha val="43137"/>
                    </a:srgbClr>
                  </a:outerShdw>
                </a:effectLst>
                <a:latin typeface="+mn-lt"/>
                <a:ea typeface="+mn-ea"/>
                <a:cs typeface="+mn-cs"/>
              </a:rPr>
            </a:br>
            <a:endParaRPr lang="es-MX" sz="2000" b="1" i="1" dirty="0">
              <a:solidFill>
                <a:schemeClr val="tx1"/>
              </a:solidFill>
              <a:effectLst>
                <a:outerShdw blurRad="38100" dist="38100" dir="2700000" algn="tl">
                  <a:srgbClr val="000000">
                    <a:alpha val="43137"/>
                  </a:srgbClr>
                </a:outerShdw>
              </a:effectLst>
              <a:latin typeface="+mn-lt"/>
              <a:ea typeface="+mn-ea"/>
              <a:cs typeface="+mn-cs"/>
            </a:endParaRPr>
          </a:p>
        </p:txBody>
      </p:sp>
      <p:pic>
        <p:nvPicPr>
          <p:cNvPr id="5" name="Imagen 4"/>
          <p:cNvPicPr>
            <a:picLocks noChangeAspect="1"/>
          </p:cNvPicPr>
          <p:nvPr/>
        </p:nvPicPr>
        <p:blipFill>
          <a:blip r:embed="rId2"/>
          <a:stretch>
            <a:fillRect/>
          </a:stretch>
        </p:blipFill>
        <p:spPr>
          <a:xfrm>
            <a:off x="2220654" y="926275"/>
            <a:ext cx="9466591" cy="3372593"/>
          </a:xfrm>
          <a:prstGeom prst="rect">
            <a:avLst/>
          </a:prstGeom>
        </p:spPr>
      </p:pic>
      <p:sp>
        <p:nvSpPr>
          <p:cNvPr id="4" name="Botón de acción: Hacia atrás o Anterior 3">
            <a:hlinkClick r:id="" action="ppaction://hlinkshowjump?jump=previousslide" highlightClick="1"/>
          </p:cNvPr>
          <p:cNvSpPr/>
          <p:nvPr/>
        </p:nvSpPr>
        <p:spPr>
          <a:xfrm>
            <a:off x="10952018" y="6224155"/>
            <a:ext cx="249382" cy="22860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6" name="Botón de acción: Hacia delante o Siguiente 5">
            <a:hlinkClick r:id="" action="ppaction://hlinkshowjump?jump=nextslide" highlightClick="1"/>
          </p:cNvPr>
          <p:cNvSpPr/>
          <p:nvPr/>
        </p:nvSpPr>
        <p:spPr>
          <a:xfrm>
            <a:off x="11263681" y="6224155"/>
            <a:ext cx="240931" cy="2286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169056294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470069" y="4381995"/>
            <a:ext cx="8927666" cy="1805049"/>
          </a:xfrm>
        </p:spPr>
        <p:txBody>
          <a:bodyPr>
            <a:normAutofit fontScale="90000"/>
          </a:bodyPr>
          <a:lstStyle/>
          <a:p>
            <a:r>
              <a:rPr lang="es-MX" dirty="0" smtClean="0"/>
              <a:t/>
            </a:r>
            <a:br>
              <a:rPr lang="es-MX" dirty="0" smtClean="0"/>
            </a:br>
            <a:r>
              <a:rPr lang="es-MX" dirty="0"/>
              <a:t/>
            </a:r>
            <a:br>
              <a:rPr lang="es-MX" dirty="0"/>
            </a:br>
            <a:r>
              <a:rPr lang="es-MX" dirty="0" smtClean="0"/>
              <a:t/>
            </a:r>
            <a:br>
              <a:rPr lang="es-MX" dirty="0" smtClean="0"/>
            </a:br>
            <a:r>
              <a:rPr lang="es-MX" dirty="0"/>
              <a:t/>
            </a:r>
            <a:br>
              <a:rPr lang="es-MX" dirty="0"/>
            </a:br>
            <a:r>
              <a:rPr lang="es-MX" dirty="0" smtClean="0"/>
              <a:t/>
            </a:r>
            <a:br>
              <a:rPr lang="es-MX" dirty="0" smtClean="0"/>
            </a:br>
            <a:r>
              <a:rPr lang="es-MX" dirty="0"/>
              <a:t/>
            </a:r>
            <a:br>
              <a:rPr lang="es-MX" dirty="0"/>
            </a:br>
            <a:r>
              <a:rPr lang="es-MX" dirty="0" smtClean="0"/>
              <a:t/>
            </a:r>
            <a:br>
              <a:rPr lang="es-MX" dirty="0" smtClean="0"/>
            </a:br>
            <a:r>
              <a:rPr lang="es-MX" dirty="0"/>
              <a:t/>
            </a:r>
            <a:br>
              <a:rPr lang="es-MX" dirty="0"/>
            </a:br>
            <a:r>
              <a:rPr lang="es-MX" dirty="0" smtClean="0"/>
              <a:t/>
            </a:r>
            <a:br>
              <a:rPr lang="es-MX" dirty="0" smtClean="0"/>
            </a:br>
            <a:r>
              <a:rPr lang="es-MX" dirty="0"/>
              <a:t/>
            </a:r>
            <a:br>
              <a:rPr lang="es-MX" dirty="0"/>
            </a:br>
            <a:r>
              <a:rPr lang="es-MX" dirty="0" smtClean="0"/>
              <a:t/>
            </a:r>
            <a:br>
              <a:rPr lang="es-MX" dirty="0" smtClean="0"/>
            </a:br>
            <a:r>
              <a:rPr lang="es-MX" dirty="0" smtClean="0"/>
              <a:t/>
            </a:r>
            <a:br>
              <a:rPr lang="es-MX" dirty="0" smtClean="0"/>
            </a:br>
            <a:r>
              <a:rPr lang="es-MX" dirty="0"/>
              <a:t/>
            </a:r>
            <a:br>
              <a:rPr lang="es-MX" dirty="0"/>
            </a:br>
            <a:r>
              <a:rPr lang="es-MX" dirty="0" smtClean="0"/>
              <a:t/>
            </a:r>
            <a:br>
              <a:rPr lang="es-MX" dirty="0" smtClean="0"/>
            </a:br>
            <a:r>
              <a:rPr lang="es-MX" dirty="0"/>
              <a:t/>
            </a:r>
            <a:br>
              <a:rPr lang="es-MX" dirty="0"/>
            </a:br>
            <a:r>
              <a:rPr lang="es-MX" dirty="0" smtClean="0"/>
              <a:t/>
            </a:r>
            <a:br>
              <a:rPr lang="es-MX" dirty="0" smtClean="0"/>
            </a:br>
            <a:r>
              <a:rPr lang="es-MX" dirty="0"/>
              <a:t/>
            </a:r>
            <a:br>
              <a:rPr lang="es-MX" dirty="0"/>
            </a:br>
            <a:r>
              <a:rPr lang="es-MX" dirty="0" smtClean="0"/>
              <a:t/>
            </a:r>
            <a:br>
              <a:rPr lang="es-MX" dirty="0" smtClean="0"/>
            </a:br>
            <a:r>
              <a:rPr lang="es-MX" dirty="0"/>
              <a:t/>
            </a:r>
            <a:br>
              <a:rPr lang="es-MX" dirty="0"/>
            </a:br>
            <a:r>
              <a:rPr lang="es-MX" dirty="0" smtClean="0"/>
              <a:t/>
            </a:r>
            <a:br>
              <a:rPr lang="es-MX" dirty="0" smtClean="0"/>
            </a:br>
            <a:r>
              <a:rPr lang="es-MX" dirty="0"/>
              <a:t/>
            </a:r>
            <a:br>
              <a:rPr lang="es-MX" dirty="0"/>
            </a:br>
            <a:r>
              <a:rPr lang="es-MX" dirty="0" smtClean="0"/>
              <a:t/>
            </a:r>
            <a:br>
              <a:rPr lang="es-MX" dirty="0" smtClean="0"/>
            </a:br>
            <a:r>
              <a:rPr lang="es-MX" sz="2000" b="1" i="1" dirty="0" smtClean="0">
                <a:solidFill>
                  <a:schemeClr val="tx1"/>
                </a:solidFill>
                <a:effectLst>
                  <a:outerShdw blurRad="38100" dist="38100" dir="2700000" algn="tl">
                    <a:srgbClr val="000000">
                      <a:alpha val="43137"/>
                    </a:srgbClr>
                  </a:outerShdw>
                </a:effectLst>
                <a:latin typeface="+mn-lt"/>
                <a:ea typeface="+mn-ea"/>
                <a:cs typeface="+mn-cs"/>
              </a:rPr>
              <a:t>Datos:</a:t>
            </a:r>
            <a:br>
              <a:rPr lang="es-MX" sz="2000" b="1" i="1" dirty="0" smtClean="0">
                <a:solidFill>
                  <a:schemeClr val="tx1"/>
                </a:solidFill>
                <a:effectLst>
                  <a:outerShdw blurRad="38100" dist="38100" dir="2700000" algn="tl">
                    <a:srgbClr val="000000">
                      <a:alpha val="43137"/>
                    </a:srgbClr>
                  </a:outerShdw>
                </a:effectLst>
                <a:latin typeface="+mn-lt"/>
                <a:ea typeface="+mn-ea"/>
                <a:cs typeface="+mn-cs"/>
              </a:rPr>
            </a:br>
            <a:r>
              <a:rPr lang="es-MX" sz="2000" b="1" i="1" dirty="0" smtClean="0">
                <a:solidFill>
                  <a:schemeClr val="tx1"/>
                </a:solidFill>
                <a:effectLst>
                  <a:outerShdw blurRad="38100" dist="38100" dir="2700000" algn="tl">
                    <a:srgbClr val="000000">
                      <a:alpha val="43137"/>
                    </a:srgbClr>
                  </a:outerShdw>
                </a:effectLst>
                <a:latin typeface="+mn-lt"/>
                <a:ea typeface="+mn-ea"/>
                <a:cs typeface="+mn-cs"/>
              </a:rPr>
              <a:t/>
            </a:r>
            <a:br>
              <a:rPr lang="es-MX" sz="2000" b="1" i="1" dirty="0" smtClean="0">
                <a:solidFill>
                  <a:schemeClr val="tx1"/>
                </a:solidFill>
                <a:effectLst>
                  <a:outerShdw blurRad="38100" dist="38100" dir="2700000" algn="tl">
                    <a:srgbClr val="000000">
                      <a:alpha val="43137"/>
                    </a:srgbClr>
                  </a:outerShdw>
                </a:effectLst>
                <a:latin typeface="+mn-lt"/>
                <a:ea typeface="+mn-ea"/>
                <a:cs typeface="+mn-cs"/>
              </a:rPr>
            </a:br>
            <a:r>
              <a:rPr lang="es-MX" sz="2000" dirty="0" smtClean="0"/>
              <a:t>Se pueden exportar datos de otros programas o fuentes; crear conexiones 	entre archivos de Excel; se ordena y filtra la información según se 	requiera; se puede revisar datos y eliminarlos en caso de error; hacer 	esquemas según se requiera.</a:t>
            </a:r>
            <a:endParaRPr lang="es-MX" sz="2000" dirty="0"/>
          </a:p>
        </p:txBody>
      </p:sp>
      <p:pic>
        <p:nvPicPr>
          <p:cNvPr id="3" name="Imagen 2"/>
          <p:cNvPicPr>
            <a:picLocks noChangeAspect="1"/>
          </p:cNvPicPr>
          <p:nvPr/>
        </p:nvPicPr>
        <p:blipFill>
          <a:blip r:embed="rId2"/>
          <a:stretch>
            <a:fillRect/>
          </a:stretch>
        </p:blipFill>
        <p:spPr>
          <a:xfrm>
            <a:off x="2269725" y="883464"/>
            <a:ext cx="8982586" cy="3143520"/>
          </a:xfrm>
          <a:prstGeom prst="rect">
            <a:avLst/>
          </a:prstGeom>
        </p:spPr>
      </p:pic>
      <p:sp>
        <p:nvSpPr>
          <p:cNvPr id="4" name="Botón de acción: Hacia atrás o Anterior 3">
            <a:hlinkClick r:id="" action="ppaction://hlinkshowjump?jump=previousslide" highlightClick="1"/>
          </p:cNvPr>
          <p:cNvSpPr/>
          <p:nvPr/>
        </p:nvSpPr>
        <p:spPr>
          <a:xfrm>
            <a:off x="10952018" y="6224155"/>
            <a:ext cx="249382" cy="22860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5" name="Botón de acción: Hacia delante o Siguiente 4">
            <a:hlinkClick r:id="" action="ppaction://hlinkshowjump?jump=nextslide" highlightClick="1"/>
          </p:cNvPr>
          <p:cNvSpPr/>
          <p:nvPr/>
        </p:nvSpPr>
        <p:spPr>
          <a:xfrm>
            <a:off x="11263681" y="6224155"/>
            <a:ext cx="240931" cy="2286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39939542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470069" y="4381995"/>
            <a:ext cx="8927666" cy="1805049"/>
          </a:xfrm>
        </p:spPr>
        <p:txBody>
          <a:bodyPr>
            <a:normAutofit fontScale="90000"/>
          </a:bodyPr>
          <a:lstStyle/>
          <a:p>
            <a:r>
              <a:rPr lang="es-MX" dirty="0" smtClean="0"/>
              <a:t/>
            </a:r>
            <a:br>
              <a:rPr lang="es-MX" dirty="0" smtClean="0"/>
            </a:br>
            <a:r>
              <a:rPr lang="es-MX" dirty="0"/>
              <a:t/>
            </a:r>
            <a:br>
              <a:rPr lang="es-MX" dirty="0"/>
            </a:br>
            <a:r>
              <a:rPr lang="es-MX" dirty="0" smtClean="0"/>
              <a:t/>
            </a:r>
            <a:br>
              <a:rPr lang="es-MX" dirty="0" smtClean="0"/>
            </a:br>
            <a:r>
              <a:rPr lang="es-MX" dirty="0"/>
              <a:t/>
            </a:r>
            <a:br>
              <a:rPr lang="es-MX" dirty="0"/>
            </a:br>
            <a:r>
              <a:rPr lang="es-MX" dirty="0" smtClean="0"/>
              <a:t/>
            </a:r>
            <a:br>
              <a:rPr lang="es-MX" dirty="0" smtClean="0"/>
            </a:br>
            <a:r>
              <a:rPr lang="es-MX" dirty="0"/>
              <a:t/>
            </a:r>
            <a:br>
              <a:rPr lang="es-MX" dirty="0"/>
            </a:br>
            <a:r>
              <a:rPr lang="es-MX" dirty="0" smtClean="0"/>
              <a:t/>
            </a:r>
            <a:br>
              <a:rPr lang="es-MX" dirty="0" smtClean="0"/>
            </a:br>
            <a:r>
              <a:rPr lang="es-MX" dirty="0"/>
              <a:t/>
            </a:r>
            <a:br>
              <a:rPr lang="es-MX" dirty="0"/>
            </a:br>
            <a:r>
              <a:rPr lang="es-MX" dirty="0" smtClean="0"/>
              <a:t/>
            </a:r>
            <a:br>
              <a:rPr lang="es-MX" dirty="0" smtClean="0"/>
            </a:br>
            <a:r>
              <a:rPr lang="es-MX" dirty="0"/>
              <a:t/>
            </a:r>
            <a:br>
              <a:rPr lang="es-MX" dirty="0"/>
            </a:br>
            <a:r>
              <a:rPr lang="es-MX" dirty="0" smtClean="0"/>
              <a:t/>
            </a:r>
            <a:br>
              <a:rPr lang="es-MX" dirty="0" smtClean="0"/>
            </a:br>
            <a:r>
              <a:rPr lang="es-MX" dirty="0" smtClean="0"/>
              <a:t/>
            </a:r>
            <a:br>
              <a:rPr lang="es-MX" dirty="0" smtClean="0"/>
            </a:br>
            <a:r>
              <a:rPr lang="es-MX" dirty="0"/>
              <a:t/>
            </a:r>
            <a:br>
              <a:rPr lang="es-MX" dirty="0"/>
            </a:br>
            <a:r>
              <a:rPr lang="es-MX" dirty="0" smtClean="0"/>
              <a:t/>
            </a:r>
            <a:br>
              <a:rPr lang="es-MX" dirty="0" smtClean="0"/>
            </a:br>
            <a:r>
              <a:rPr lang="es-MX" dirty="0"/>
              <a:t/>
            </a:r>
            <a:br>
              <a:rPr lang="es-MX" dirty="0"/>
            </a:br>
            <a:r>
              <a:rPr lang="es-MX" dirty="0" smtClean="0"/>
              <a:t/>
            </a:r>
            <a:br>
              <a:rPr lang="es-MX" dirty="0" smtClean="0"/>
            </a:br>
            <a:r>
              <a:rPr lang="es-MX" dirty="0"/>
              <a:t/>
            </a:r>
            <a:br>
              <a:rPr lang="es-MX" dirty="0"/>
            </a:br>
            <a:r>
              <a:rPr lang="es-MX" dirty="0" smtClean="0"/>
              <a:t/>
            </a:r>
            <a:br>
              <a:rPr lang="es-MX" dirty="0" smtClean="0"/>
            </a:br>
            <a:r>
              <a:rPr lang="es-MX" dirty="0"/>
              <a:t/>
            </a:r>
            <a:br>
              <a:rPr lang="es-MX" dirty="0"/>
            </a:br>
            <a:r>
              <a:rPr lang="es-MX" dirty="0" smtClean="0"/>
              <a:t/>
            </a:r>
            <a:br>
              <a:rPr lang="es-MX" dirty="0" smtClean="0"/>
            </a:br>
            <a:r>
              <a:rPr lang="es-MX" dirty="0"/>
              <a:t/>
            </a:r>
            <a:br>
              <a:rPr lang="es-MX" dirty="0"/>
            </a:br>
            <a:r>
              <a:rPr lang="es-MX" dirty="0" smtClean="0"/>
              <a:t/>
            </a:r>
            <a:br>
              <a:rPr lang="es-MX" dirty="0" smtClean="0"/>
            </a:br>
            <a:r>
              <a:rPr lang="es-MX" sz="2000" b="1" i="1" dirty="0" smtClean="0">
                <a:solidFill>
                  <a:schemeClr val="tx1"/>
                </a:solidFill>
                <a:effectLst>
                  <a:outerShdw blurRad="38100" dist="38100" dir="2700000" algn="tl">
                    <a:srgbClr val="000000">
                      <a:alpha val="43137"/>
                    </a:srgbClr>
                  </a:outerShdw>
                </a:effectLst>
                <a:latin typeface="+mn-lt"/>
                <a:ea typeface="+mn-ea"/>
                <a:cs typeface="+mn-cs"/>
              </a:rPr>
              <a:t>Revisar:</a:t>
            </a:r>
            <a:br>
              <a:rPr lang="es-MX" sz="2000" b="1" i="1" dirty="0" smtClean="0">
                <a:solidFill>
                  <a:schemeClr val="tx1"/>
                </a:solidFill>
                <a:effectLst>
                  <a:outerShdw blurRad="38100" dist="38100" dir="2700000" algn="tl">
                    <a:srgbClr val="000000">
                      <a:alpha val="43137"/>
                    </a:srgbClr>
                  </a:outerShdw>
                </a:effectLst>
                <a:latin typeface="+mn-lt"/>
                <a:ea typeface="+mn-ea"/>
                <a:cs typeface="+mn-cs"/>
              </a:rPr>
            </a:br>
            <a:r>
              <a:rPr lang="es-MX" sz="2000" b="1" i="1" dirty="0" smtClean="0">
                <a:solidFill>
                  <a:schemeClr val="tx1"/>
                </a:solidFill>
                <a:effectLst>
                  <a:outerShdw blurRad="38100" dist="38100" dir="2700000" algn="tl">
                    <a:srgbClr val="000000">
                      <a:alpha val="43137"/>
                    </a:srgbClr>
                  </a:outerShdw>
                </a:effectLst>
                <a:latin typeface="+mn-lt"/>
                <a:ea typeface="+mn-ea"/>
                <a:cs typeface="+mn-cs"/>
              </a:rPr>
              <a:t/>
            </a:r>
            <a:br>
              <a:rPr lang="es-MX" sz="2000" b="1" i="1" dirty="0" smtClean="0">
                <a:solidFill>
                  <a:schemeClr val="tx1"/>
                </a:solidFill>
                <a:effectLst>
                  <a:outerShdw blurRad="38100" dist="38100" dir="2700000" algn="tl">
                    <a:srgbClr val="000000">
                      <a:alpha val="43137"/>
                    </a:srgbClr>
                  </a:outerShdw>
                </a:effectLst>
                <a:latin typeface="+mn-lt"/>
                <a:ea typeface="+mn-ea"/>
                <a:cs typeface="+mn-cs"/>
              </a:rPr>
            </a:br>
            <a:r>
              <a:rPr lang="es-MX" sz="2000" dirty="0" smtClean="0"/>
              <a:t>Se utiliza para revisar ortografía, sinónimos, insertar, modificar y eliminar  comentarios, proteger hojas de trabajo y libros.</a:t>
            </a:r>
            <a:endParaRPr lang="es-MX" sz="2000" dirty="0"/>
          </a:p>
        </p:txBody>
      </p:sp>
      <p:pic>
        <p:nvPicPr>
          <p:cNvPr id="4" name="Imagen 3"/>
          <p:cNvPicPr>
            <a:picLocks noChangeAspect="1"/>
          </p:cNvPicPr>
          <p:nvPr/>
        </p:nvPicPr>
        <p:blipFill>
          <a:blip r:embed="rId2"/>
          <a:stretch>
            <a:fillRect/>
          </a:stretch>
        </p:blipFill>
        <p:spPr>
          <a:xfrm>
            <a:off x="2305351" y="985621"/>
            <a:ext cx="8982586" cy="3152960"/>
          </a:xfrm>
          <a:prstGeom prst="rect">
            <a:avLst/>
          </a:prstGeom>
        </p:spPr>
      </p:pic>
      <p:sp>
        <p:nvSpPr>
          <p:cNvPr id="5" name="Botón de acción: Hacia atrás o Anterior 4">
            <a:hlinkClick r:id="" action="ppaction://hlinkshowjump?jump=previousslide" highlightClick="1"/>
          </p:cNvPr>
          <p:cNvSpPr/>
          <p:nvPr/>
        </p:nvSpPr>
        <p:spPr>
          <a:xfrm>
            <a:off x="10952018" y="6224155"/>
            <a:ext cx="249382" cy="22860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6" name="Botón de acción: Hacia delante o Siguiente 5">
            <a:hlinkClick r:id="" action="ppaction://hlinkshowjump?jump=nextslide" highlightClick="1"/>
          </p:cNvPr>
          <p:cNvSpPr/>
          <p:nvPr/>
        </p:nvSpPr>
        <p:spPr>
          <a:xfrm>
            <a:off x="11263681" y="6224155"/>
            <a:ext cx="240931" cy="2286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191815897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470069" y="4381995"/>
            <a:ext cx="8927666" cy="1805049"/>
          </a:xfrm>
        </p:spPr>
        <p:txBody>
          <a:bodyPr>
            <a:normAutofit fontScale="90000"/>
          </a:bodyPr>
          <a:lstStyle/>
          <a:p>
            <a:r>
              <a:rPr lang="es-MX" dirty="0" smtClean="0"/>
              <a:t/>
            </a:r>
            <a:br>
              <a:rPr lang="es-MX" dirty="0" smtClean="0"/>
            </a:br>
            <a:r>
              <a:rPr lang="es-MX" dirty="0"/>
              <a:t/>
            </a:r>
            <a:br>
              <a:rPr lang="es-MX" dirty="0"/>
            </a:br>
            <a:r>
              <a:rPr lang="es-MX" dirty="0" smtClean="0"/>
              <a:t/>
            </a:r>
            <a:br>
              <a:rPr lang="es-MX" dirty="0" smtClean="0"/>
            </a:br>
            <a:r>
              <a:rPr lang="es-MX" dirty="0"/>
              <a:t/>
            </a:r>
            <a:br>
              <a:rPr lang="es-MX" dirty="0"/>
            </a:br>
            <a:r>
              <a:rPr lang="es-MX" dirty="0" smtClean="0"/>
              <a:t/>
            </a:r>
            <a:br>
              <a:rPr lang="es-MX" dirty="0" smtClean="0"/>
            </a:br>
            <a:r>
              <a:rPr lang="es-MX" dirty="0"/>
              <a:t/>
            </a:r>
            <a:br>
              <a:rPr lang="es-MX" dirty="0"/>
            </a:br>
            <a:r>
              <a:rPr lang="es-MX" dirty="0" smtClean="0"/>
              <a:t/>
            </a:r>
            <a:br>
              <a:rPr lang="es-MX" dirty="0" smtClean="0"/>
            </a:br>
            <a:r>
              <a:rPr lang="es-MX" dirty="0"/>
              <a:t/>
            </a:r>
            <a:br>
              <a:rPr lang="es-MX" dirty="0"/>
            </a:br>
            <a:r>
              <a:rPr lang="es-MX" dirty="0" smtClean="0"/>
              <a:t/>
            </a:r>
            <a:br>
              <a:rPr lang="es-MX" dirty="0" smtClean="0"/>
            </a:br>
            <a:r>
              <a:rPr lang="es-MX" dirty="0"/>
              <a:t/>
            </a:r>
            <a:br>
              <a:rPr lang="es-MX" dirty="0"/>
            </a:br>
            <a:r>
              <a:rPr lang="es-MX" dirty="0" smtClean="0"/>
              <a:t/>
            </a:r>
            <a:br>
              <a:rPr lang="es-MX" dirty="0" smtClean="0"/>
            </a:br>
            <a:r>
              <a:rPr lang="es-MX" dirty="0" smtClean="0"/>
              <a:t/>
            </a:r>
            <a:br>
              <a:rPr lang="es-MX" dirty="0" smtClean="0"/>
            </a:br>
            <a:r>
              <a:rPr lang="es-MX" dirty="0"/>
              <a:t/>
            </a:r>
            <a:br>
              <a:rPr lang="es-MX" dirty="0"/>
            </a:br>
            <a:r>
              <a:rPr lang="es-MX" dirty="0" smtClean="0"/>
              <a:t/>
            </a:r>
            <a:br>
              <a:rPr lang="es-MX" dirty="0" smtClean="0"/>
            </a:br>
            <a:r>
              <a:rPr lang="es-MX" dirty="0"/>
              <a:t/>
            </a:r>
            <a:br>
              <a:rPr lang="es-MX" dirty="0"/>
            </a:br>
            <a:r>
              <a:rPr lang="es-MX" dirty="0" smtClean="0"/>
              <a:t/>
            </a:r>
            <a:br>
              <a:rPr lang="es-MX" dirty="0" smtClean="0"/>
            </a:br>
            <a:r>
              <a:rPr lang="es-MX" dirty="0"/>
              <a:t/>
            </a:r>
            <a:br>
              <a:rPr lang="es-MX" dirty="0"/>
            </a:br>
            <a:r>
              <a:rPr lang="es-MX" dirty="0" smtClean="0"/>
              <a:t/>
            </a:r>
            <a:br>
              <a:rPr lang="es-MX" dirty="0" smtClean="0"/>
            </a:br>
            <a:r>
              <a:rPr lang="es-MX" dirty="0"/>
              <a:t/>
            </a:r>
            <a:br>
              <a:rPr lang="es-MX" dirty="0"/>
            </a:br>
            <a:r>
              <a:rPr lang="es-MX" dirty="0" smtClean="0"/>
              <a:t/>
            </a:r>
            <a:br>
              <a:rPr lang="es-MX" dirty="0" smtClean="0"/>
            </a:br>
            <a:r>
              <a:rPr lang="es-MX" dirty="0"/>
              <a:t/>
            </a:r>
            <a:br>
              <a:rPr lang="es-MX" dirty="0"/>
            </a:br>
            <a:r>
              <a:rPr lang="es-MX" dirty="0" smtClean="0"/>
              <a:t/>
            </a:r>
            <a:br>
              <a:rPr lang="es-MX" dirty="0" smtClean="0"/>
            </a:br>
            <a:r>
              <a:rPr lang="es-MX" sz="2000" b="1" i="1" dirty="0" smtClean="0">
                <a:solidFill>
                  <a:schemeClr val="tx1"/>
                </a:solidFill>
                <a:effectLst>
                  <a:outerShdw blurRad="38100" dist="38100" dir="2700000" algn="tl">
                    <a:srgbClr val="000000">
                      <a:alpha val="43137"/>
                    </a:srgbClr>
                  </a:outerShdw>
                </a:effectLst>
                <a:latin typeface="+mn-lt"/>
                <a:ea typeface="+mn-ea"/>
                <a:cs typeface="+mn-cs"/>
              </a:rPr>
              <a:t>Vista:</a:t>
            </a:r>
            <a:br>
              <a:rPr lang="es-MX" sz="2000" b="1" i="1" dirty="0" smtClean="0">
                <a:solidFill>
                  <a:schemeClr val="tx1"/>
                </a:solidFill>
                <a:effectLst>
                  <a:outerShdw blurRad="38100" dist="38100" dir="2700000" algn="tl">
                    <a:srgbClr val="000000">
                      <a:alpha val="43137"/>
                    </a:srgbClr>
                  </a:outerShdw>
                </a:effectLst>
                <a:latin typeface="+mn-lt"/>
                <a:ea typeface="+mn-ea"/>
                <a:cs typeface="+mn-cs"/>
              </a:rPr>
            </a:br>
            <a:r>
              <a:rPr lang="es-MX" sz="2000" b="1" i="1" dirty="0" smtClean="0">
                <a:solidFill>
                  <a:schemeClr val="tx1"/>
                </a:solidFill>
                <a:effectLst>
                  <a:outerShdw blurRad="38100" dist="38100" dir="2700000" algn="tl">
                    <a:srgbClr val="000000">
                      <a:alpha val="43137"/>
                    </a:srgbClr>
                  </a:outerShdw>
                </a:effectLst>
                <a:latin typeface="+mn-lt"/>
                <a:ea typeface="+mn-ea"/>
                <a:cs typeface="+mn-cs"/>
              </a:rPr>
              <a:t/>
            </a:r>
            <a:br>
              <a:rPr lang="es-MX" sz="2000" b="1" i="1" dirty="0" smtClean="0">
                <a:solidFill>
                  <a:schemeClr val="tx1"/>
                </a:solidFill>
                <a:effectLst>
                  <a:outerShdw blurRad="38100" dist="38100" dir="2700000" algn="tl">
                    <a:srgbClr val="000000">
                      <a:alpha val="43137"/>
                    </a:srgbClr>
                  </a:outerShdw>
                </a:effectLst>
                <a:latin typeface="+mn-lt"/>
                <a:ea typeface="+mn-ea"/>
                <a:cs typeface="+mn-cs"/>
              </a:rPr>
            </a:br>
            <a:r>
              <a:rPr lang="es-MX" sz="2000" dirty="0" smtClean="0"/>
              <a:t>Se utiliza para visualizar las diferentes formas de trabajo a través de ventanas y vistas personalizadas, utilizar el zoom y ampliar selección de trabajo, además de usar macros.</a:t>
            </a:r>
            <a:endParaRPr lang="es-MX" sz="2000" dirty="0"/>
          </a:p>
        </p:txBody>
      </p:sp>
      <p:pic>
        <p:nvPicPr>
          <p:cNvPr id="3" name="Imagen 2"/>
          <p:cNvPicPr>
            <a:picLocks noChangeAspect="1"/>
          </p:cNvPicPr>
          <p:nvPr/>
        </p:nvPicPr>
        <p:blipFill>
          <a:blip r:embed="rId2"/>
          <a:stretch>
            <a:fillRect/>
          </a:stretch>
        </p:blipFill>
        <p:spPr>
          <a:xfrm>
            <a:off x="2415149" y="964156"/>
            <a:ext cx="8982586" cy="3124640"/>
          </a:xfrm>
          <a:prstGeom prst="rect">
            <a:avLst/>
          </a:prstGeom>
        </p:spPr>
      </p:pic>
      <p:sp>
        <p:nvSpPr>
          <p:cNvPr id="4" name="Botón de acción: Hacia atrás o Anterior 3">
            <a:hlinkClick r:id="" action="ppaction://hlinkshowjump?jump=previousslide" highlightClick="1"/>
          </p:cNvPr>
          <p:cNvSpPr/>
          <p:nvPr/>
        </p:nvSpPr>
        <p:spPr>
          <a:xfrm>
            <a:off x="10952018" y="6224155"/>
            <a:ext cx="249382" cy="22860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5" name="Botón de acción: Hacia delante o Siguiente 4">
            <a:hlinkClick r:id="" action="ppaction://hlinkshowjump?jump=nextslide" highlightClick="1"/>
          </p:cNvPr>
          <p:cNvSpPr/>
          <p:nvPr/>
        </p:nvSpPr>
        <p:spPr>
          <a:xfrm>
            <a:off x="11263681" y="6224155"/>
            <a:ext cx="240931" cy="2286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133240511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1833307" y="688087"/>
            <a:ext cx="8578384" cy="6058224"/>
          </a:xfrm>
          <a:prstGeom prst="rect">
            <a:avLst/>
          </a:prstGeom>
        </p:spPr>
      </p:pic>
      <p:sp>
        <p:nvSpPr>
          <p:cNvPr id="3" name="Botón de acción: Hacia atrás o Anterior 2">
            <a:hlinkClick r:id="" action="ppaction://hlinkshowjump?jump=previousslide" highlightClick="1"/>
          </p:cNvPr>
          <p:cNvSpPr/>
          <p:nvPr/>
        </p:nvSpPr>
        <p:spPr>
          <a:xfrm>
            <a:off x="10952018" y="6224155"/>
            <a:ext cx="249382" cy="22860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5" name="Botón de acción: Inicio 4">
            <a:hlinkClick r:id="rId3" action="ppaction://hlinksldjump" highlightClick="1"/>
          </p:cNvPr>
          <p:cNvSpPr/>
          <p:nvPr/>
        </p:nvSpPr>
        <p:spPr>
          <a:xfrm>
            <a:off x="11285438" y="6224155"/>
            <a:ext cx="264580" cy="2286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61394742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169226" y="1174828"/>
            <a:ext cx="7928264" cy="643581"/>
          </a:xfrm>
        </p:spPr>
        <p:txBody>
          <a:bodyPr/>
          <a:lstStyle/>
          <a:p>
            <a:pPr algn="ctr"/>
            <a:r>
              <a:rPr lang="es-MX" b="1" dirty="0"/>
              <a:t>Operaciones básicas.</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602863374"/>
              </p:ext>
            </p:extLst>
          </p:nvPr>
        </p:nvGraphicFramePr>
        <p:xfrm>
          <a:off x="2464520" y="2040082"/>
          <a:ext cx="8726489" cy="333201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Botón de acción: Hacia delante o Siguiente 4">
            <a:hlinkClick r:id="" action="ppaction://hlinkshowjump?jump=nextslide" highlightClick="1"/>
          </p:cNvPr>
          <p:cNvSpPr/>
          <p:nvPr/>
        </p:nvSpPr>
        <p:spPr>
          <a:xfrm>
            <a:off x="11263681" y="6224155"/>
            <a:ext cx="240931" cy="2286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143532300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1822916" y="925435"/>
            <a:ext cx="9129102" cy="4825770"/>
          </a:xfrm>
          <a:prstGeom prst="rect">
            <a:avLst/>
          </a:prstGeom>
        </p:spPr>
      </p:pic>
      <p:sp>
        <p:nvSpPr>
          <p:cNvPr id="4" name="Botón de acción: Hacia atrás o Anterior 3">
            <a:hlinkClick r:id="" action="ppaction://hlinkshowjump?jump=previousslide" highlightClick="1"/>
          </p:cNvPr>
          <p:cNvSpPr/>
          <p:nvPr/>
        </p:nvSpPr>
        <p:spPr>
          <a:xfrm>
            <a:off x="10952018" y="6224155"/>
            <a:ext cx="249382" cy="22860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5" name="Botón de acción: Inicio 4">
            <a:hlinkClick r:id="rId3" action="ppaction://hlinksldjump" highlightClick="1"/>
          </p:cNvPr>
          <p:cNvSpPr/>
          <p:nvPr/>
        </p:nvSpPr>
        <p:spPr>
          <a:xfrm>
            <a:off x="11285438" y="6224155"/>
            <a:ext cx="264580" cy="2286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16824459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065318" y="1185219"/>
            <a:ext cx="8375073" cy="903354"/>
          </a:xfrm>
        </p:spPr>
        <p:txBody>
          <a:bodyPr/>
          <a:lstStyle/>
          <a:p>
            <a:pPr algn="ctr"/>
            <a:r>
              <a:rPr lang="es-MX" b="1" dirty="0"/>
              <a:t>Trabajar con celdas.</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206763063"/>
              </p:ext>
            </p:extLst>
          </p:nvPr>
        </p:nvGraphicFramePr>
        <p:xfrm>
          <a:off x="2589212" y="2182090"/>
          <a:ext cx="8716097" cy="372913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Botón de acción: Hacia delante o Siguiente 4">
            <a:hlinkClick r:id="" action="ppaction://hlinkshowjump?jump=nextslide" highlightClick="1"/>
          </p:cNvPr>
          <p:cNvSpPr/>
          <p:nvPr/>
        </p:nvSpPr>
        <p:spPr>
          <a:xfrm>
            <a:off x="11263681" y="6224155"/>
            <a:ext cx="240931" cy="2286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17649074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2591843" y="1030393"/>
            <a:ext cx="8982586" cy="5088160"/>
          </a:xfrm>
          <a:prstGeom prst="rect">
            <a:avLst/>
          </a:prstGeom>
        </p:spPr>
      </p:pic>
      <p:sp>
        <p:nvSpPr>
          <p:cNvPr id="3" name="Botón de acción: Hacia atrás o Anterior 2">
            <a:hlinkClick r:id="" action="ppaction://hlinkshowjump?jump=previousslide" highlightClick="1"/>
          </p:cNvPr>
          <p:cNvSpPr/>
          <p:nvPr/>
        </p:nvSpPr>
        <p:spPr>
          <a:xfrm>
            <a:off x="10952018" y="6224155"/>
            <a:ext cx="249382" cy="22860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4" name="Botón de acción: Inicio 3">
            <a:hlinkClick r:id="rId3" action="ppaction://hlinksldjump" highlightClick="1"/>
          </p:cNvPr>
          <p:cNvSpPr/>
          <p:nvPr/>
        </p:nvSpPr>
        <p:spPr>
          <a:xfrm>
            <a:off x="11285438" y="6224155"/>
            <a:ext cx="264580" cy="2286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321813383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Objetivo del Material</a:t>
            </a:r>
            <a:endParaRPr lang="es-MX" dirty="0"/>
          </a:p>
        </p:txBody>
      </p:sp>
      <p:sp>
        <p:nvSpPr>
          <p:cNvPr id="3" name="Marcador de contenido 2"/>
          <p:cNvSpPr>
            <a:spLocks noGrp="1"/>
          </p:cNvSpPr>
          <p:nvPr>
            <p:ph idx="1"/>
          </p:nvPr>
        </p:nvSpPr>
        <p:spPr/>
        <p:txBody>
          <a:bodyPr>
            <a:normAutofit/>
          </a:bodyPr>
          <a:lstStyle/>
          <a:p>
            <a:pPr marL="0" indent="0" algn="ctr">
              <a:buNone/>
            </a:pPr>
            <a:endParaRPr lang="es-MX" sz="2800" dirty="0" smtClean="0"/>
          </a:p>
          <a:p>
            <a:pPr marL="0" indent="0" algn="ctr">
              <a:buNone/>
            </a:pPr>
            <a:r>
              <a:rPr lang="es-MX" sz="3200" dirty="0" smtClean="0">
                <a:solidFill>
                  <a:schemeClr val="tx1"/>
                </a:solidFill>
              </a:rPr>
              <a:t>Proporcionar materiales relacionados con Excel, que permitan al alumno comprender su uso y aplicación en </a:t>
            </a:r>
            <a:r>
              <a:rPr lang="es-MX" sz="3200" dirty="0" smtClean="0">
                <a:solidFill>
                  <a:schemeClr val="tx1"/>
                </a:solidFill>
              </a:rPr>
              <a:t>las </a:t>
            </a:r>
            <a:r>
              <a:rPr lang="es-MX" sz="3200" dirty="0" smtClean="0">
                <a:solidFill>
                  <a:schemeClr val="tx1"/>
                </a:solidFill>
              </a:rPr>
              <a:t>diferentes </a:t>
            </a:r>
            <a:r>
              <a:rPr lang="es-MX" sz="3200" dirty="0">
                <a:solidFill>
                  <a:schemeClr val="tx1"/>
                </a:solidFill>
              </a:rPr>
              <a:t>unidades de aprendizaje de la licenciatura que </a:t>
            </a:r>
            <a:r>
              <a:rPr lang="es-MX" sz="3200">
                <a:solidFill>
                  <a:schemeClr val="tx1"/>
                </a:solidFill>
              </a:rPr>
              <a:t>cursan</a:t>
            </a:r>
            <a:r>
              <a:rPr lang="es-MX" sz="3200" smtClean="0">
                <a:solidFill>
                  <a:schemeClr val="tx1"/>
                </a:solidFill>
              </a:rPr>
              <a:t>.</a:t>
            </a:r>
            <a:endParaRPr lang="es-MX" sz="3200" dirty="0">
              <a:solidFill>
                <a:schemeClr val="tx1"/>
              </a:solidFill>
            </a:endParaRPr>
          </a:p>
        </p:txBody>
      </p:sp>
      <p:sp>
        <p:nvSpPr>
          <p:cNvPr id="4" name="Botón de acción: Hacia delante o Siguiente 3">
            <a:hlinkClick r:id="" action="ppaction://hlinkshowjump?jump=nextslide" highlightClick="1"/>
          </p:cNvPr>
          <p:cNvSpPr/>
          <p:nvPr/>
        </p:nvSpPr>
        <p:spPr>
          <a:xfrm>
            <a:off x="11786824" y="6338455"/>
            <a:ext cx="199528" cy="200744"/>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391109850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023754" y="1444991"/>
            <a:ext cx="8375073" cy="747491"/>
          </a:xfrm>
        </p:spPr>
        <p:txBody>
          <a:bodyPr/>
          <a:lstStyle/>
          <a:p>
            <a:pPr algn="ctr"/>
            <a:r>
              <a:rPr lang="es-MX" b="1" dirty="0"/>
              <a:t>Formato de texto y hojas de cálculo.</a:t>
            </a:r>
            <a:endParaRPr lang="es-MX" dirty="0"/>
          </a:p>
        </p:txBody>
      </p:sp>
      <p:graphicFrame>
        <p:nvGraphicFramePr>
          <p:cNvPr id="6" name="Marcador de contenido 5"/>
          <p:cNvGraphicFramePr>
            <a:graphicFrameLocks noGrp="1"/>
          </p:cNvGraphicFramePr>
          <p:nvPr>
            <p:ph idx="1"/>
            <p:extLst>
              <p:ext uri="{D42A27DB-BD31-4B8C-83A1-F6EECF244321}">
                <p14:modId xmlns:p14="http://schemas.microsoft.com/office/powerpoint/2010/main" val="1154094691"/>
              </p:ext>
            </p:extLst>
          </p:nvPr>
        </p:nvGraphicFramePr>
        <p:xfrm>
          <a:off x="2589212" y="2133600"/>
          <a:ext cx="8915400" cy="37776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Botón de acción: Hacia delante o Siguiente 3">
            <a:hlinkClick r:id="" action="ppaction://hlinkshowjump?jump=nextslide" highlightClick="1"/>
          </p:cNvPr>
          <p:cNvSpPr/>
          <p:nvPr/>
        </p:nvSpPr>
        <p:spPr>
          <a:xfrm>
            <a:off x="11263681" y="6224155"/>
            <a:ext cx="240931" cy="2286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289812018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2446371" y="830148"/>
            <a:ext cx="8982586" cy="5135360"/>
          </a:xfrm>
          <a:prstGeom prst="rect">
            <a:avLst/>
          </a:prstGeom>
        </p:spPr>
      </p:pic>
      <p:sp>
        <p:nvSpPr>
          <p:cNvPr id="3" name="Botón de acción: Hacia atrás o Anterior 2">
            <a:hlinkClick r:id="" action="ppaction://hlinkshowjump?jump=previousslide" highlightClick="1"/>
          </p:cNvPr>
          <p:cNvSpPr/>
          <p:nvPr/>
        </p:nvSpPr>
        <p:spPr>
          <a:xfrm>
            <a:off x="10952018" y="6224155"/>
            <a:ext cx="249382" cy="22860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5" name="Botón de acción: Inicio 4">
            <a:hlinkClick r:id="rId3" action="ppaction://hlinksldjump" highlightClick="1"/>
          </p:cNvPr>
          <p:cNvSpPr/>
          <p:nvPr/>
        </p:nvSpPr>
        <p:spPr>
          <a:xfrm>
            <a:off x="11285438" y="6224155"/>
            <a:ext cx="264580" cy="2286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295733665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92925" y="779973"/>
            <a:ext cx="8911687" cy="1280890"/>
          </a:xfrm>
        </p:spPr>
        <p:txBody>
          <a:bodyPr/>
          <a:lstStyle/>
          <a:p>
            <a:pPr algn="ctr"/>
            <a:r>
              <a:rPr lang="es-MX" b="1" dirty="0"/>
              <a:t>Uso de nombres y referencias externas.</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159987522"/>
              </p:ext>
            </p:extLst>
          </p:nvPr>
        </p:nvGraphicFramePr>
        <p:xfrm>
          <a:off x="2589212" y="2213264"/>
          <a:ext cx="8809615" cy="369795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Botón de acción: Hacia delante o Siguiente 4">
            <a:hlinkClick r:id="" action="ppaction://hlinkshowjump?jump=nextslide" highlightClick="1"/>
          </p:cNvPr>
          <p:cNvSpPr/>
          <p:nvPr/>
        </p:nvSpPr>
        <p:spPr>
          <a:xfrm>
            <a:off x="11263681" y="6224155"/>
            <a:ext cx="240931" cy="2286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383006084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2404807" y="897213"/>
            <a:ext cx="8982586" cy="5125920"/>
          </a:xfrm>
          <a:prstGeom prst="rect">
            <a:avLst/>
          </a:prstGeom>
        </p:spPr>
      </p:pic>
      <p:sp>
        <p:nvSpPr>
          <p:cNvPr id="3" name="Botón de acción: Hacia atrás o Anterior 2">
            <a:hlinkClick r:id="" action="ppaction://hlinkshowjump?jump=previousslide" highlightClick="1"/>
          </p:cNvPr>
          <p:cNvSpPr/>
          <p:nvPr/>
        </p:nvSpPr>
        <p:spPr>
          <a:xfrm>
            <a:off x="10952018" y="6224155"/>
            <a:ext cx="249382" cy="22860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4" name="Botón de acción: Inicio 3">
            <a:hlinkClick r:id="rId3" action="ppaction://hlinksldjump" highlightClick="1"/>
          </p:cNvPr>
          <p:cNvSpPr/>
          <p:nvPr/>
        </p:nvSpPr>
        <p:spPr>
          <a:xfrm>
            <a:off x="11285438" y="6224155"/>
            <a:ext cx="264580" cy="2286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264623270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801288" y="1226783"/>
            <a:ext cx="8491248" cy="653972"/>
          </a:xfrm>
        </p:spPr>
        <p:txBody>
          <a:bodyPr/>
          <a:lstStyle/>
          <a:p>
            <a:r>
              <a:rPr lang="es-MX" b="1" dirty="0"/>
              <a:t>Visualización de los libros de trabajo.</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273122467"/>
              </p:ext>
            </p:extLst>
          </p:nvPr>
        </p:nvGraphicFramePr>
        <p:xfrm>
          <a:off x="2589212" y="2133600"/>
          <a:ext cx="8915400" cy="37776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Botón de acción: Hacia delante o Siguiente 4">
            <a:hlinkClick r:id="" action="ppaction://hlinkshowjump?jump=nextslide" highlightClick="1"/>
          </p:cNvPr>
          <p:cNvSpPr/>
          <p:nvPr/>
        </p:nvSpPr>
        <p:spPr>
          <a:xfrm>
            <a:off x="11263681" y="6224155"/>
            <a:ext cx="240931" cy="2286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32619320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2415198" y="1007743"/>
            <a:ext cx="8982586" cy="5154240"/>
          </a:xfrm>
          <a:prstGeom prst="rect">
            <a:avLst/>
          </a:prstGeom>
        </p:spPr>
      </p:pic>
      <p:sp>
        <p:nvSpPr>
          <p:cNvPr id="3" name="Botón de acción: Hacia atrás o Anterior 2">
            <a:hlinkClick r:id="" action="ppaction://hlinkshowjump?jump=previousslide" highlightClick="1"/>
          </p:cNvPr>
          <p:cNvSpPr/>
          <p:nvPr/>
        </p:nvSpPr>
        <p:spPr>
          <a:xfrm>
            <a:off x="10952018" y="6224155"/>
            <a:ext cx="249382" cy="22860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5" name="Botón de acción: Inicio 4">
            <a:hlinkClick r:id="rId3" action="ppaction://hlinksldjump" highlightClick="1"/>
          </p:cNvPr>
          <p:cNvSpPr/>
          <p:nvPr/>
        </p:nvSpPr>
        <p:spPr>
          <a:xfrm>
            <a:off x="11285438" y="6224155"/>
            <a:ext cx="264580" cy="2286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384302849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982192" y="1372255"/>
            <a:ext cx="8416635" cy="757881"/>
          </a:xfrm>
        </p:spPr>
        <p:txBody>
          <a:bodyPr/>
          <a:lstStyle/>
          <a:p>
            <a:pPr algn="ctr"/>
            <a:r>
              <a:rPr lang="es-MX" b="1" dirty="0"/>
              <a:t>Formatos de hoja.</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784644057"/>
              </p:ext>
            </p:extLst>
          </p:nvPr>
        </p:nvGraphicFramePr>
        <p:xfrm>
          <a:off x="2589212" y="2133600"/>
          <a:ext cx="8915400" cy="37776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Botón de acción: Hacia delante o Siguiente 4">
            <a:hlinkClick r:id="" action="ppaction://hlinkshowjump?jump=nextslide" highlightClick="1"/>
          </p:cNvPr>
          <p:cNvSpPr/>
          <p:nvPr/>
        </p:nvSpPr>
        <p:spPr>
          <a:xfrm>
            <a:off x="11263681" y="6224155"/>
            <a:ext cx="240931" cy="2286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343419532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2539888" y="1113520"/>
            <a:ext cx="8982586" cy="5088160"/>
          </a:xfrm>
          <a:prstGeom prst="rect">
            <a:avLst/>
          </a:prstGeom>
        </p:spPr>
      </p:pic>
      <p:sp>
        <p:nvSpPr>
          <p:cNvPr id="3" name="Botón de acción: Hacia atrás o Anterior 2">
            <a:hlinkClick r:id="" action="ppaction://hlinkshowjump?jump=previousslide" highlightClick="1"/>
          </p:cNvPr>
          <p:cNvSpPr/>
          <p:nvPr/>
        </p:nvSpPr>
        <p:spPr>
          <a:xfrm>
            <a:off x="10952018" y="6224155"/>
            <a:ext cx="249382" cy="22860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4" name="Botón de acción: Inicio 3">
            <a:hlinkClick r:id="rId3" action="ppaction://hlinksldjump" highlightClick="1"/>
          </p:cNvPr>
          <p:cNvSpPr/>
          <p:nvPr/>
        </p:nvSpPr>
        <p:spPr>
          <a:xfrm>
            <a:off x="11285438" y="6224155"/>
            <a:ext cx="264580" cy="2286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111035127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164425" y="1205345"/>
            <a:ext cx="8224011" cy="897081"/>
          </a:xfrm>
        </p:spPr>
        <p:txBody>
          <a:bodyPr/>
          <a:lstStyle/>
          <a:p>
            <a:pPr algn="ctr"/>
            <a:r>
              <a:rPr lang="es-MX" b="1" dirty="0"/>
              <a:t>Fórmulas y funciones</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135065223"/>
              </p:ext>
            </p:extLst>
          </p:nvPr>
        </p:nvGraphicFramePr>
        <p:xfrm>
          <a:off x="2589212" y="2133600"/>
          <a:ext cx="8915400" cy="37776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Botón de acción: Hacia delante o Siguiente 4">
            <a:hlinkClick r:id="" action="ppaction://hlinkshowjump?jump=nextslide" highlightClick="1"/>
          </p:cNvPr>
          <p:cNvSpPr/>
          <p:nvPr/>
        </p:nvSpPr>
        <p:spPr>
          <a:xfrm>
            <a:off x="11263681" y="6224155"/>
            <a:ext cx="240931" cy="2286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102615164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2456761" y="798024"/>
            <a:ext cx="8982586" cy="5116480"/>
          </a:xfrm>
          <a:prstGeom prst="rect">
            <a:avLst/>
          </a:prstGeom>
        </p:spPr>
      </p:pic>
      <p:sp>
        <p:nvSpPr>
          <p:cNvPr id="4" name="Botón de acción: Hacia atrás o Anterior 3">
            <a:hlinkClick r:id="" action="ppaction://hlinkshowjump?jump=previousslide" highlightClick="1"/>
          </p:cNvPr>
          <p:cNvSpPr/>
          <p:nvPr/>
        </p:nvSpPr>
        <p:spPr>
          <a:xfrm>
            <a:off x="10952018" y="6224155"/>
            <a:ext cx="249382" cy="22860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5" name="Botón de acción: Inicio 4">
            <a:hlinkClick r:id="rId3" action="ppaction://hlinksldjump" highlightClick="1"/>
          </p:cNvPr>
          <p:cNvSpPr/>
          <p:nvPr/>
        </p:nvSpPr>
        <p:spPr>
          <a:xfrm>
            <a:off x="11285438" y="6224155"/>
            <a:ext cx="264580" cy="2286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169654768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Justificación</a:t>
            </a:r>
            <a:endParaRPr lang="es-MX" dirty="0"/>
          </a:p>
        </p:txBody>
      </p:sp>
      <p:sp>
        <p:nvSpPr>
          <p:cNvPr id="3" name="Marcador de contenido 2"/>
          <p:cNvSpPr>
            <a:spLocks noGrp="1"/>
          </p:cNvSpPr>
          <p:nvPr>
            <p:ph idx="1"/>
          </p:nvPr>
        </p:nvSpPr>
        <p:spPr/>
        <p:txBody>
          <a:bodyPr>
            <a:normAutofit/>
          </a:bodyPr>
          <a:lstStyle/>
          <a:p>
            <a:pPr marL="0" indent="0" algn="just">
              <a:buNone/>
            </a:pPr>
            <a:endParaRPr lang="es-MX" dirty="0" smtClean="0"/>
          </a:p>
          <a:p>
            <a:pPr marL="0" indent="0" algn="just">
              <a:buNone/>
            </a:pPr>
            <a:r>
              <a:rPr lang="es-MX" dirty="0" smtClean="0"/>
              <a:t>Al </a:t>
            </a:r>
            <a:r>
              <a:rPr lang="es-MX" dirty="0"/>
              <a:t>estudiar Computación en las Ciencias Sociales se ofrece la oportunidad de ser parte del proceso creativo de la realidad tecnológica que vivimos.</a:t>
            </a:r>
          </a:p>
          <a:p>
            <a:pPr marL="0" indent="0" algn="just">
              <a:buNone/>
            </a:pPr>
            <a:r>
              <a:rPr lang="es-MX" dirty="0"/>
              <a:t>La computación está incorporada en todas las actividades de la vida cotidiana. Por ello es imperiosa la necesidad de que las personas aprendan a utilizar esta herramienta para aprovechar sus ventajas, aumentar la productividad, eficiencia y eficacia en todas las tareas que se realicen. Buscando con ello preparar a los estudiantes  para la utilización efectiva de la computadora e Internet como herramienta </a:t>
            </a:r>
            <a:r>
              <a:rPr lang="es-MX" dirty="0" smtClean="0"/>
              <a:t>de estudio,  comunicación e investigación.</a:t>
            </a:r>
            <a:endParaRPr lang="es-MX" dirty="0"/>
          </a:p>
        </p:txBody>
      </p:sp>
      <p:sp>
        <p:nvSpPr>
          <p:cNvPr id="4" name="Botón de acción: Hacia delante o Siguiente 3">
            <a:hlinkClick r:id="" action="ppaction://hlinkshowjump?jump=nextslide" highlightClick="1"/>
          </p:cNvPr>
          <p:cNvSpPr/>
          <p:nvPr/>
        </p:nvSpPr>
        <p:spPr>
          <a:xfrm>
            <a:off x="11417669" y="6172200"/>
            <a:ext cx="240931" cy="2286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79091197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054927" y="1247565"/>
            <a:ext cx="8094518" cy="944917"/>
          </a:xfrm>
        </p:spPr>
        <p:txBody>
          <a:bodyPr/>
          <a:lstStyle/>
          <a:p>
            <a:pPr algn="ctr"/>
            <a:r>
              <a:rPr lang="es-MX" b="1" dirty="0" smtClean="0"/>
              <a:t>Creación </a:t>
            </a:r>
            <a:r>
              <a:rPr lang="es-MX" b="1" dirty="0"/>
              <a:t>de gráficos.</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609152134"/>
              </p:ext>
            </p:extLst>
          </p:nvPr>
        </p:nvGraphicFramePr>
        <p:xfrm>
          <a:off x="2589212" y="2133600"/>
          <a:ext cx="8915400" cy="37776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Botón de acción: Hacia delante o Siguiente 4">
            <a:hlinkClick r:id="" action="ppaction://hlinkshowjump?jump=nextslide" highlightClick="1"/>
          </p:cNvPr>
          <p:cNvSpPr/>
          <p:nvPr/>
        </p:nvSpPr>
        <p:spPr>
          <a:xfrm>
            <a:off x="11263681" y="6224155"/>
            <a:ext cx="240931" cy="2286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222923523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2467152" y="928386"/>
            <a:ext cx="8982586" cy="5125920"/>
          </a:xfrm>
          <a:prstGeom prst="rect">
            <a:avLst/>
          </a:prstGeom>
        </p:spPr>
      </p:pic>
      <p:sp>
        <p:nvSpPr>
          <p:cNvPr id="3" name="Botón de acción: Hacia atrás o Anterior 2">
            <a:hlinkClick r:id="" action="ppaction://hlinkshowjump?jump=previousslide" highlightClick="1"/>
          </p:cNvPr>
          <p:cNvSpPr/>
          <p:nvPr/>
        </p:nvSpPr>
        <p:spPr>
          <a:xfrm>
            <a:off x="10952018" y="6224155"/>
            <a:ext cx="249382" cy="22860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4" name="Botón de acción: Inicio 3">
            <a:hlinkClick r:id="rId3" action="ppaction://hlinksldjump" highlightClick="1"/>
          </p:cNvPr>
          <p:cNvSpPr/>
          <p:nvPr/>
        </p:nvSpPr>
        <p:spPr>
          <a:xfrm>
            <a:off x="11285438" y="6224155"/>
            <a:ext cx="264580" cy="2286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130173956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228359" y="1205346"/>
            <a:ext cx="7973042" cy="810492"/>
          </a:xfrm>
        </p:spPr>
        <p:txBody>
          <a:bodyPr/>
          <a:lstStyle/>
          <a:p>
            <a:pPr algn="ctr"/>
            <a:r>
              <a:rPr lang="es-MX" b="1" dirty="0"/>
              <a:t>Tablas y listas de datos.</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978342393"/>
              </p:ext>
            </p:extLst>
          </p:nvPr>
        </p:nvGraphicFramePr>
        <p:xfrm>
          <a:off x="2589212" y="2133600"/>
          <a:ext cx="8915400" cy="37776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Botón de acción: Hacia delante o Siguiente 4">
            <a:hlinkClick r:id="" action="ppaction://hlinkshowjump?jump=nextslide" highlightClick="1"/>
          </p:cNvPr>
          <p:cNvSpPr/>
          <p:nvPr/>
        </p:nvSpPr>
        <p:spPr>
          <a:xfrm>
            <a:off x="11263681" y="6224155"/>
            <a:ext cx="240931" cy="2286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397931395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1604707" y="866040"/>
            <a:ext cx="8982586" cy="5125920"/>
          </a:xfrm>
          <a:prstGeom prst="rect">
            <a:avLst/>
          </a:prstGeom>
        </p:spPr>
      </p:pic>
      <p:sp>
        <p:nvSpPr>
          <p:cNvPr id="3" name="Botón de acción: Hacia atrás o Anterior 2">
            <a:hlinkClick r:id="" action="ppaction://hlinkshowjump?jump=previousslide" highlightClick="1"/>
          </p:cNvPr>
          <p:cNvSpPr/>
          <p:nvPr/>
        </p:nvSpPr>
        <p:spPr>
          <a:xfrm>
            <a:off x="10952018" y="6224155"/>
            <a:ext cx="249382" cy="22860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4" name="Botón de acción: Inicio 3">
            <a:hlinkClick r:id="rId3" action="ppaction://hlinksldjump" highlightClick="1"/>
          </p:cNvPr>
          <p:cNvSpPr/>
          <p:nvPr/>
        </p:nvSpPr>
        <p:spPr>
          <a:xfrm>
            <a:off x="11285438" y="6224155"/>
            <a:ext cx="264580" cy="2286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315578512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091689" y="925446"/>
            <a:ext cx="8088929" cy="830618"/>
          </a:xfrm>
        </p:spPr>
        <p:txBody>
          <a:bodyPr/>
          <a:lstStyle/>
          <a:p>
            <a:pPr algn="ctr"/>
            <a:r>
              <a:rPr lang="es-MX" b="1" dirty="0"/>
              <a:t>Bases de </a:t>
            </a:r>
            <a:r>
              <a:rPr lang="es-MX" b="1" dirty="0" smtClean="0"/>
              <a:t>datos</a:t>
            </a:r>
            <a:endParaRPr lang="es-MX" dirty="0"/>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3112239909"/>
              </p:ext>
            </p:extLst>
          </p:nvPr>
        </p:nvGraphicFramePr>
        <p:xfrm>
          <a:off x="2805544" y="2036618"/>
          <a:ext cx="8437419" cy="317961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Botón de acción: Hacia delante o Siguiente 3">
            <a:hlinkClick r:id="" action="ppaction://hlinkshowjump?jump=nextslide" highlightClick="1"/>
          </p:cNvPr>
          <p:cNvSpPr/>
          <p:nvPr/>
        </p:nvSpPr>
        <p:spPr>
          <a:xfrm>
            <a:off x="11263681" y="6224155"/>
            <a:ext cx="240931" cy="2286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374304873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2269725" y="824476"/>
            <a:ext cx="8982586" cy="5125920"/>
          </a:xfrm>
          <a:prstGeom prst="rect">
            <a:avLst/>
          </a:prstGeom>
        </p:spPr>
      </p:pic>
      <p:sp>
        <p:nvSpPr>
          <p:cNvPr id="3" name="Botón de acción: Hacia atrás o Anterior 2">
            <a:hlinkClick r:id="" action="ppaction://hlinkshowjump?jump=previousslide" highlightClick="1"/>
          </p:cNvPr>
          <p:cNvSpPr/>
          <p:nvPr/>
        </p:nvSpPr>
        <p:spPr>
          <a:xfrm>
            <a:off x="10952018" y="6224155"/>
            <a:ext cx="249382" cy="22860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4" name="Botón de acción: Inicio 3">
            <a:hlinkClick r:id="rId3" action="ppaction://hlinksldjump" highlightClick="1"/>
          </p:cNvPr>
          <p:cNvSpPr/>
          <p:nvPr/>
        </p:nvSpPr>
        <p:spPr>
          <a:xfrm>
            <a:off x="11285438" y="6224155"/>
            <a:ext cx="264580" cy="2286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427098491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899064" y="1371599"/>
            <a:ext cx="7606145" cy="602673"/>
          </a:xfrm>
        </p:spPr>
        <p:txBody>
          <a:bodyPr>
            <a:normAutofit fontScale="90000"/>
          </a:bodyPr>
          <a:lstStyle/>
          <a:p>
            <a:pPr algn="ctr"/>
            <a:r>
              <a:rPr lang="es-MX" b="1" dirty="0"/>
              <a:t>Tablas y gráficos </a:t>
            </a:r>
            <a:r>
              <a:rPr lang="es-MX" b="1" dirty="0" smtClean="0"/>
              <a:t>dinámicos</a:t>
            </a:r>
            <a:r>
              <a:rPr lang="es-MX" b="1" dirty="0"/>
              <a:t>.</a:t>
            </a:r>
            <a:endParaRPr lang="es-MX" dirty="0"/>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3882800549"/>
              </p:ext>
            </p:extLst>
          </p:nvPr>
        </p:nvGraphicFramePr>
        <p:xfrm>
          <a:off x="2493817" y="2150918"/>
          <a:ext cx="8146473" cy="37603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Botón de acción: Hacia delante o Siguiente 3">
            <a:hlinkClick r:id="" action="ppaction://hlinkshowjump?jump=nextslide" highlightClick="1"/>
          </p:cNvPr>
          <p:cNvSpPr/>
          <p:nvPr/>
        </p:nvSpPr>
        <p:spPr>
          <a:xfrm>
            <a:off x="11263681" y="6224155"/>
            <a:ext cx="240931" cy="2286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53966281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2539889" y="1063467"/>
            <a:ext cx="8982586" cy="5125920"/>
          </a:xfrm>
          <a:prstGeom prst="rect">
            <a:avLst/>
          </a:prstGeom>
        </p:spPr>
      </p:pic>
      <p:sp>
        <p:nvSpPr>
          <p:cNvPr id="3" name="Botón de acción: Hacia atrás o Anterior 2">
            <a:hlinkClick r:id="" action="ppaction://hlinkshowjump?jump=previousslide" highlightClick="1"/>
          </p:cNvPr>
          <p:cNvSpPr/>
          <p:nvPr/>
        </p:nvSpPr>
        <p:spPr>
          <a:xfrm>
            <a:off x="10952018" y="6224155"/>
            <a:ext cx="249382" cy="22860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4" name="Botón de acción: Inicio 3">
            <a:hlinkClick r:id="rId3" action="ppaction://hlinksldjump" highlightClick="1"/>
          </p:cNvPr>
          <p:cNvSpPr/>
          <p:nvPr/>
        </p:nvSpPr>
        <p:spPr>
          <a:xfrm>
            <a:off x="11285438" y="6224155"/>
            <a:ext cx="264580" cy="2286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221962626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3"/>
          <p:cNvSpPr txBox="1">
            <a:spLocks/>
          </p:cNvSpPr>
          <p:nvPr/>
        </p:nvSpPr>
        <p:spPr>
          <a:xfrm>
            <a:off x="2902514" y="1277360"/>
            <a:ext cx="5108877" cy="2889396"/>
          </a:xfrm>
          <a:prstGeom prst="rect">
            <a:avLst/>
          </a:prstGeom>
        </p:spPr>
        <p:txBody>
          <a:bodyPr>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lnSpc>
                <a:spcPct val="170000"/>
              </a:lnSpc>
            </a:pPr>
            <a:r>
              <a:rPr lang="en-US" dirty="0" smtClean="0"/>
              <a:t>4. </a:t>
            </a:r>
            <a:r>
              <a:rPr lang="en-US" b="1" i="1" u="sng" dirty="0" smtClean="0">
                <a:effectLst>
                  <a:outerShdw blurRad="38100" dist="38100" dir="2700000" algn="tl">
                    <a:srgbClr val="000000">
                      <a:alpha val="43137"/>
                    </a:srgbClr>
                  </a:outerShdw>
                </a:effectLst>
              </a:rPr>
              <a:t>FÓRMULAS</a:t>
            </a:r>
            <a:r>
              <a:rPr lang="en-US" dirty="0" smtClean="0"/>
              <a:t>; AQUÍ EXISTEN TODAS LAS PRECARGADAS, SE PUEDEN CREAR NUEVAS FUNCIONES, PONERLES NOMBRE, REVISARLAS DETALLADAMENTE Y HACER CALCULOS CON ELLAS.</a:t>
            </a:r>
          </a:p>
        </p:txBody>
      </p:sp>
      <p:sp>
        <p:nvSpPr>
          <p:cNvPr id="3" name="Botón de acción: Hacia atrás o Anterior 2">
            <a:hlinkClick r:id="" action="ppaction://hlinkshowjump?jump=previousslide" highlightClick="1"/>
          </p:cNvPr>
          <p:cNvSpPr/>
          <p:nvPr/>
        </p:nvSpPr>
        <p:spPr>
          <a:xfrm>
            <a:off x="10952018" y="6224155"/>
            <a:ext cx="249382" cy="22860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4" name="Botón de acción: Inicio 3">
            <a:hlinkClick r:id="rId2" action="ppaction://hlinksldjump" highlightClick="1"/>
          </p:cNvPr>
          <p:cNvSpPr/>
          <p:nvPr/>
        </p:nvSpPr>
        <p:spPr>
          <a:xfrm>
            <a:off x="11285438" y="6224155"/>
            <a:ext cx="264580" cy="2286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258329217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Actividades</a:t>
            </a:r>
            <a:endParaRPr lang="es-MX" dirty="0"/>
          </a:p>
        </p:txBody>
      </p:sp>
      <p:sp>
        <p:nvSpPr>
          <p:cNvPr id="3" name="Marcador de contenido 2"/>
          <p:cNvSpPr>
            <a:spLocks noGrp="1"/>
          </p:cNvSpPr>
          <p:nvPr>
            <p:ph idx="1"/>
          </p:nvPr>
        </p:nvSpPr>
        <p:spPr/>
        <p:txBody>
          <a:bodyPr/>
          <a:lstStyle/>
          <a:p>
            <a:r>
              <a:rPr lang="es-MX" dirty="0" smtClean="0"/>
              <a:t>Revisar el siguiente archivo y realizar las actividades que se indican.</a:t>
            </a:r>
          </a:p>
          <a:p>
            <a:r>
              <a:rPr lang="es-MX" dirty="0" smtClean="0"/>
              <a:t>Al concluir guardar el archivo con tu nombre y subirlo al grupo de Schoology.</a:t>
            </a:r>
          </a:p>
          <a:p>
            <a:pPr marL="0" indent="0">
              <a:buNone/>
            </a:pPr>
            <a:endParaRPr lang="es-MX" dirty="0"/>
          </a:p>
        </p:txBody>
      </p:sp>
      <p:sp>
        <p:nvSpPr>
          <p:cNvPr id="4" name="Botón de acción: Inicio 3">
            <a:hlinkClick r:id="rId2" action="ppaction://hlinksldjump" highlightClick="1"/>
          </p:cNvPr>
          <p:cNvSpPr/>
          <p:nvPr/>
        </p:nvSpPr>
        <p:spPr>
          <a:xfrm>
            <a:off x="11285438" y="6224155"/>
            <a:ext cx="264580" cy="2286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pic>
        <p:nvPicPr>
          <p:cNvPr id="5" name="Imagen 4">
            <a:hlinkClick r:id="rId3" action="ppaction://hlinkfile"/>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600700" y="3418608"/>
            <a:ext cx="1569027" cy="1569027"/>
          </a:xfrm>
          <a:prstGeom prst="rect">
            <a:avLst/>
          </a:prstGeom>
        </p:spPr>
      </p:pic>
    </p:spTree>
    <p:extLst>
      <p:ext uri="{BB962C8B-B14F-4D97-AF65-F5344CB8AC3E}">
        <p14:creationId xmlns:p14="http://schemas.microsoft.com/office/powerpoint/2010/main" val="101439242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Objetivo</a:t>
            </a:r>
            <a:endParaRPr lang="es-MX" dirty="0"/>
          </a:p>
        </p:txBody>
      </p:sp>
      <p:sp>
        <p:nvSpPr>
          <p:cNvPr id="3" name="Marcador de contenido 2"/>
          <p:cNvSpPr>
            <a:spLocks noGrp="1"/>
          </p:cNvSpPr>
          <p:nvPr>
            <p:ph idx="1"/>
          </p:nvPr>
        </p:nvSpPr>
        <p:spPr>
          <a:xfrm>
            <a:off x="2589212" y="2133600"/>
            <a:ext cx="8915400" cy="3176155"/>
          </a:xfrm>
        </p:spPr>
        <p:txBody>
          <a:bodyPr/>
          <a:lstStyle/>
          <a:p>
            <a:pPr marL="0" indent="0" algn="just">
              <a:buNone/>
            </a:pPr>
            <a:endParaRPr lang="es-MX" dirty="0" smtClean="0"/>
          </a:p>
          <a:p>
            <a:pPr marL="0" indent="0" algn="just">
              <a:buNone/>
            </a:pPr>
            <a:r>
              <a:rPr lang="es-MX" dirty="0" smtClean="0"/>
              <a:t>La utilidad de </a:t>
            </a:r>
            <a:r>
              <a:rPr lang="es-MX" dirty="0"/>
              <a:t>la aplicación de nuevas tecnologías y la incorporación </a:t>
            </a:r>
            <a:r>
              <a:rPr lang="es-MX" dirty="0" smtClean="0"/>
              <a:t>nuevas herramientas en </a:t>
            </a:r>
            <a:r>
              <a:rPr lang="es-MX" dirty="0"/>
              <a:t>las tareas que se realizan en el campo laboral, profesional o personal se vincula con la productividad y el valor de las organizaciones</a:t>
            </a:r>
            <a:r>
              <a:rPr lang="es-MX" dirty="0" smtClean="0"/>
              <a:t>.</a:t>
            </a:r>
          </a:p>
          <a:p>
            <a:pPr marL="0" indent="0" algn="just">
              <a:buNone/>
            </a:pPr>
            <a:r>
              <a:rPr lang="es-MX" dirty="0" smtClean="0"/>
              <a:t>De </a:t>
            </a:r>
            <a:r>
              <a:rPr lang="es-MX" dirty="0"/>
              <a:t>ahí que el </a:t>
            </a:r>
            <a:r>
              <a:rPr lang="es-MX" b="1" dirty="0"/>
              <a:t>objetivo principal </a:t>
            </a:r>
            <a:r>
              <a:rPr lang="es-MX" dirty="0"/>
              <a:t>que implica el estudio de </a:t>
            </a:r>
            <a:r>
              <a:rPr lang="es-MX" dirty="0" smtClean="0"/>
              <a:t>Excel </a:t>
            </a:r>
            <a:r>
              <a:rPr lang="es-MX" dirty="0"/>
              <a:t>consiste en: Dominar </a:t>
            </a:r>
            <a:r>
              <a:rPr lang="es-MX" dirty="0" smtClean="0"/>
              <a:t>las funciones básicas de las hojas de cálculo, con el fin de ser capaz de aplicar adecuadamente sus usos a los </a:t>
            </a:r>
            <a:r>
              <a:rPr lang="es-MX" dirty="0"/>
              <a:t>fines y necesidades </a:t>
            </a:r>
            <a:r>
              <a:rPr lang="es-MX" dirty="0" smtClean="0"/>
              <a:t>propios de cada una de las licenciaturas en su campo profesional.</a:t>
            </a:r>
            <a:endParaRPr lang="es-MX" dirty="0"/>
          </a:p>
        </p:txBody>
      </p:sp>
      <p:sp>
        <p:nvSpPr>
          <p:cNvPr id="4" name="Botón de acción: Hacia delante o Siguiente 3">
            <a:hlinkClick r:id="" action="ppaction://hlinkshowjump?jump=nextslide" highlightClick="1"/>
          </p:cNvPr>
          <p:cNvSpPr/>
          <p:nvPr/>
        </p:nvSpPr>
        <p:spPr>
          <a:xfrm>
            <a:off x="11417669" y="6172200"/>
            <a:ext cx="240931" cy="2286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280453027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Fuentes consultadas</a:t>
            </a:r>
            <a:endParaRPr lang="es-MX" dirty="0"/>
          </a:p>
        </p:txBody>
      </p:sp>
      <p:sp>
        <p:nvSpPr>
          <p:cNvPr id="3" name="Marcador de contenido 2"/>
          <p:cNvSpPr>
            <a:spLocks noGrp="1"/>
          </p:cNvSpPr>
          <p:nvPr>
            <p:ph idx="1"/>
          </p:nvPr>
        </p:nvSpPr>
        <p:spPr/>
        <p:txBody>
          <a:bodyPr/>
          <a:lstStyle/>
          <a:p>
            <a:endParaRPr lang="es-MX" dirty="0" smtClean="0">
              <a:hlinkClick r:id="rId2"/>
            </a:endParaRPr>
          </a:p>
          <a:p>
            <a:r>
              <a:rPr lang="es-MX" dirty="0" smtClean="0"/>
              <a:t>Excel</a:t>
            </a:r>
            <a:endParaRPr lang="es-MX" dirty="0" smtClean="0">
              <a:hlinkClick r:id="rId2"/>
            </a:endParaRPr>
          </a:p>
          <a:p>
            <a:r>
              <a:rPr lang="es-MX" dirty="0" smtClean="0">
                <a:hlinkClick r:id="rId2"/>
              </a:rPr>
              <a:t>https</a:t>
            </a:r>
            <a:r>
              <a:rPr lang="es-MX" dirty="0">
                <a:hlinkClick r:id="rId2"/>
              </a:rPr>
              <a:t>://definicion.de/excel</a:t>
            </a:r>
            <a:r>
              <a:rPr lang="es-MX" dirty="0" smtClean="0">
                <a:hlinkClick r:id="rId2"/>
              </a:rPr>
              <a:t>/</a:t>
            </a:r>
            <a:endParaRPr lang="es-MX" dirty="0" smtClean="0"/>
          </a:p>
          <a:p>
            <a:r>
              <a:rPr lang="es-MX" dirty="0">
                <a:hlinkClick r:id="rId3"/>
              </a:rPr>
              <a:t>https://exceltotal.com/versiones-de-excel</a:t>
            </a:r>
            <a:r>
              <a:rPr lang="es-MX" dirty="0" smtClean="0">
                <a:hlinkClick r:id="rId3"/>
              </a:rPr>
              <a:t>/</a:t>
            </a:r>
            <a:endParaRPr lang="es-MX" dirty="0" smtClean="0"/>
          </a:p>
          <a:p>
            <a:r>
              <a:rPr lang="es-MX" dirty="0">
                <a:hlinkClick r:id="rId4"/>
              </a:rPr>
              <a:t>https://</a:t>
            </a:r>
            <a:r>
              <a:rPr lang="es-MX" dirty="0" smtClean="0">
                <a:hlinkClick r:id="rId4"/>
              </a:rPr>
              <a:t>www.timetoast.com/timelines/902010</a:t>
            </a:r>
            <a:endParaRPr lang="es-MX" dirty="0" smtClean="0"/>
          </a:p>
          <a:p>
            <a:endParaRPr lang="es-MX" dirty="0"/>
          </a:p>
        </p:txBody>
      </p:sp>
      <p:sp>
        <p:nvSpPr>
          <p:cNvPr id="4" name="Botón de acción: Inicio 3">
            <a:hlinkClick r:id="rId5" action="ppaction://hlinksldjump" highlightClick="1"/>
          </p:cNvPr>
          <p:cNvSpPr/>
          <p:nvPr/>
        </p:nvSpPr>
        <p:spPr>
          <a:xfrm>
            <a:off x="11285438" y="6224155"/>
            <a:ext cx="264580" cy="2286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406713670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92925" y="748801"/>
            <a:ext cx="8911687" cy="1280890"/>
          </a:xfrm>
        </p:spPr>
        <p:txBody>
          <a:bodyPr/>
          <a:lstStyle/>
          <a:p>
            <a:pPr algn="r"/>
            <a:r>
              <a:rPr lang="es-MX" dirty="0" smtClean="0"/>
              <a:t>Requisitos</a:t>
            </a:r>
            <a:endParaRPr lang="es-MX" dirty="0"/>
          </a:p>
        </p:txBody>
      </p:sp>
      <p:sp>
        <p:nvSpPr>
          <p:cNvPr id="3" name="Marcador de contenido 2"/>
          <p:cNvSpPr>
            <a:spLocks noGrp="1"/>
          </p:cNvSpPr>
          <p:nvPr>
            <p:ph idx="1"/>
          </p:nvPr>
        </p:nvSpPr>
        <p:spPr/>
        <p:txBody>
          <a:bodyPr/>
          <a:lstStyle/>
          <a:p>
            <a:pPr marL="0" indent="0">
              <a:buNone/>
            </a:pPr>
            <a:r>
              <a:rPr lang="es-MX" dirty="0" smtClean="0"/>
              <a:t>Para un adecuado uso y funcionamiento del material se requiere de contar con los siguientes requisitos:</a:t>
            </a:r>
          </a:p>
          <a:p>
            <a:pPr marL="0" indent="0">
              <a:buNone/>
            </a:pPr>
            <a:endParaRPr lang="es-MX" dirty="0"/>
          </a:p>
          <a:p>
            <a:pPr marL="800100" lvl="2" indent="0">
              <a:buNone/>
            </a:pPr>
            <a:r>
              <a:rPr lang="es-MX" sz="1800" dirty="0" smtClean="0"/>
              <a:t>Microsoft Excel</a:t>
            </a:r>
          </a:p>
          <a:p>
            <a:pPr marL="800100" lvl="2" indent="0">
              <a:buNone/>
            </a:pPr>
            <a:r>
              <a:rPr lang="es-MX" sz="1800" dirty="0" smtClean="0"/>
              <a:t>Acceso a Internet</a:t>
            </a:r>
          </a:p>
          <a:p>
            <a:pPr marL="800100" lvl="2" indent="0">
              <a:buNone/>
            </a:pPr>
            <a:r>
              <a:rPr lang="es-MX" sz="1800" dirty="0" smtClean="0"/>
              <a:t>Adobe </a:t>
            </a:r>
            <a:r>
              <a:rPr lang="es-MX" sz="1800" dirty="0"/>
              <a:t>A</a:t>
            </a:r>
            <a:r>
              <a:rPr lang="es-MX" sz="1800" dirty="0" smtClean="0"/>
              <a:t>crobat Reader</a:t>
            </a:r>
          </a:p>
          <a:p>
            <a:pPr marL="800100" lvl="2" indent="0">
              <a:buNone/>
            </a:pPr>
            <a:r>
              <a:rPr lang="es-MX" sz="1800" dirty="0" smtClean="0"/>
              <a:t>Schoology</a:t>
            </a:r>
            <a:endParaRPr lang="es-MX" sz="1800" dirty="0"/>
          </a:p>
        </p:txBody>
      </p:sp>
      <p:sp>
        <p:nvSpPr>
          <p:cNvPr id="4" name="Botón de acción: Inicio 3">
            <a:hlinkClick r:id="rId2" action="ppaction://hlinksldjump" highlightClick="1"/>
          </p:cNvPr>
          <p:cNvSpPr/>
          <p:nvPr/>
        </p:nvSpPr>
        <p:spPr>
          <a:xfrm>
            <a:off x="11285438" y="6224155"/>
            <a:ext cx="264580" cy="2286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151992662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r"/>
            <a:r>
              <a:rPr lang="es-MX" dirty="0" smtClean="0"/>
              <a:t>Programa de estudios</a:t>
            </a:r>
            <a:endParaRPr lang="es-MX" dirty="0"/>
          </a:p>
        </p:txBody>
      </p:sp>
      <p:pic>
        <p:nvPicPr>
          <p:cNvPr id="4" name="Marcador de contenido 3">
            <a:hlinkClick r:id="rId2" action="ppaction://hlinkfile"/>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348327" y="2545772"/>
            <a:ext cx="4837418" cy="2472458"/>
          </a:xfrm>
        </p:spPr>
      </p:pic>
      <p:sp>
        <p:nvSpPr>
          <p:cNvPr id="5" name="Botón de acción: Inicio 4">
            <a:hlinkClick r:id="rId4" action="ppaction://hlinksldjump" highlightClick="1"/>
          </p:cNvPr>
          <p:cNvSpPr/>
          <p:nvPr/>
        </p:nvSpPr>
        <p:spPr>
          <a:xfrm>
            <a:off x="11285438" y="6224155"/>
            <a:ext cx="264580" cy="2286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206456817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92925" y="748801"/>
            <a:ext cx="8911687" cy="1280890"/>
          </a:xfrm>
        </p:spPr>
        <p:txBody>
          <a:bodyPr/>
          <a:lstStyle/>
          <a:p>
            <a:pPr algn="r"/>
            <a:r>
              <a:rPr lang="es-MX" dirty="0" smtClean="0"/>
              <a:t>Créditos</a:t>
            </a:r>
            <a:endParaRPr lang="es-MX" dirty="0"/>
          </a:p>
        </p:txBody>
      </p:sp>
      <p:sp>
        <p:nvSpPr>
          <p:cNvPr id="3" name="Marcador de contenido 2"/>
          <p:cNvSpPr>
            <a:spLocks noGrp="1"/>
          </p:cNvSpPr>
          <p:nvPr>
            <p:ph idx="1"/>
          </p:nvPr>
        </p:nvSpPr>
        <p:spPr/>
        <p:txBody>
          <a:bodyPr/>
          <a:lstStyle/>
          <a:p>
            <a:pPr marL="0" indent="0">
              <a:buNone/>
            </a:pPr>
            <a:endParaRPr lang="es-ES" dirty="0" smtClean="0"/>
          </a:p>
          <a:p>
            <a:pPr marL="0" indent="0">
              <a:buNone/>
            </a:pPr>
            <a:r>
              <a:rPr lang="es-ES" dirty="0" smtClean="0"/>
              <a:t>Material </a:t>
            </a:r>
            <a:r>
              <a:rPr lang="es-ES" dirty="0"/>
              <a:t>didáctico elaborado por la </a:t>
            </a:r>
            <a:r>
              <a:rPr lang="es-ES" b="1" dirty="0"/>
              <a:t>Dra. Delia Gutierrez Linares</a:t>
            </a:r>
            <a:r>
              <a:rPr lang="es-ES" dirty="0"/>
              <a:t>. Para la </a:t>
            </a:r>
            <a:r>
              <a:rPr lang="es-ES" dirty="0" smtClean="0"/>
              <a:t>unidad de aprendizaje </a:t>
            </a:r>
            <a:r>
              <a:rPr lang="es-ES" dirty="0"/>
              <a:t>de </a:t>
            </a:r>
            <a:r>
              <a:rPr lang="es-ES" dirty="0" smtClean="0"/>
              <a:t>Computación  que se imparte en la Facultad de Ciencias </a:t>
            </a:r>
            <a:r>
              <a:rPr lang="es-ES" dirty="0"/>
              <a:t>Políticas y </a:t>
            </a:r>
            <a:r>
              <a:rPr lang="es-ES" dirty="0" smtClean="0"/>
              <a:t>Sociales </a:t>
            </a:r>
            <a:r>
              <a:rPr lang="es-ES" dirty="0"/>
              <a:t>de la </a:t>
            </a:r>
            <a:r>
              <a:rPr lang="es-ES" dirty="0" smtClean="0"/>
              <a:t>UAEMEX, en las Lic. de Ciencias Políticas y Administración Pública, Comunicación y Sociología. </a:t>
            </a:r>
          </a:p>
          <a:p>
            <a:pPr marL="0" indent="0">
              <a:buNone/>
            </a:pPr>
            <a:endParaRPr lang="es-ES" dirty="0"/>
          </a:p>
          <a:p>
            <a:pPr marL="0" indent="0">
              <a:buNone/>
            </a:pPr>
            <a:r>
              <a:rPr lang="es-ES" dirty="0" smtClean="0"/>
              <a:t>Email</a:t>
            </a:r>
            <a:r>
              <a:rPr lang="es-ES" dirty="0"/>
              <a:t>: </a:t>
            </a:r>
            <a:r>
              <a:rPr lang="es-ES" dirty="0">
                <a:hlinkClick r:id="rId2"/>
              </a:rPr>
              <a:t>dgutierezl@uaemex.mx</a:t>
            </a:r>
            <a:endParaRPr lang="es-ES" dirty="0"/>
          </a:p>
          <a:p>
            <a:endParaRPr lang="es-MX" dirty="0"/>
          </a:p>
        </p:txBody>
      </p:sp>
      <p:sp>
        <p:nvSpPr>
          <p:cNvPr id="4" name="Botón de acción: Inicio 3">
            <a:hlinkClick r:id="rId3" action="ppaction://hlinksldjump" highlightClick="1"/>
          </p:cNvPr>
          <p:cNvSpPr/>
          <p:nvPr/>
        </p:nvSpPr>
        <p:spPr>
          <a:xfrm>
            <a:off x="11285438" y="6224155"/>
            <a:ext cx="264580" cy="2286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14895957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upo 2"/>
          <p:cNvGrpSpPr/>
          <p:nvPr/>
        </p:nvGrpSpPr>
        <p:grpSpPr>
          <a:xfrm>
            <a:off x="4563804" y="3186247"/>
            <a:ext cx="5843219" cy="1567078"/>
            <a:chOff x="1952548" y="2693788"/>
            <a:chExt cx="5843219" cy="1567078"/>
          </a:xfrm>
        </p:grpSpPr>
        <p:sp>
          <p:nvSpPr>
            <p:cNvPr id="4" name="Rectángulo redondeado 3"/>
            <p:cNvSpPr/>
            <p:nvPr/>
          </p:nvSpPr>
          <p:spPr>
            <a:xfrm>
              <a:off x="1952548" y="2693788"/>
              <a:ext cx="5843219" cy="1567078"/>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5" name="Rectángulo 4"/>
            <p:cNvSpPr/>
            <p:nvPr/>
          </p:nvSpPr>
          <p:spPr>
            <a:xfrm>
              <a:off x="2029046" y="2770286"/>
              <a:ext cx="5690223" cy="141408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36815" tIns="247650" rIns="247650" bIns="247650" numCol="1" spcCol="1270" anchor="ctr" anchorCtr="0">
              <a:noAutofit/>
            </a:bodyPr>
            <a:lstStyle/>
            <a:p>
              <a:pPr lvl="0" algn="l" defTabSz="2889250">
                <a:lnSpc>
                  <a:spcPct val="90000"/>
                </a:lnSpc>
                <a:spcBef>
                  <a:spcPct val="0"/>
                </a:spcBef>
                <a:spcAft>
                  <a:spcPct val="35000"/>
                </a:spcAft>
              </a:pPr>
              <a:r>
                <a:rPr lang="es-MX" sz="6500" kern="1200" dirty="0" smtClean="0"/>
                <a:t>Excel</a:t>
              </a:r>
              <a:endParaRPr lang="es-MX" sz="6500" kern="1200" dirty="0"/>
            </a:p>
          </p:txBody>
        </p:sp>
      </p:grpSp>
      <p:sp>
        <p:nvSpPr>
          <p:cNvPr id="2" name="Elipse 1"/>
          <p:cNvSpPr/>
          <p:nvPr/>
        </p:nvSpPr>
        <p:spPr>
          <a:xfrm>
            <a:off x="2469450" y="1260318"/>
            <a:ext cx="2709062" cy="2709468"/>
          </a:xfrm>
          <a:prstGeom prst="ellipse">
            <a:avLst/>
          </a:prstGeom>
          <a:blipFill rotWithShape="1">
            <a:blip r:embed="rId2"/>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6" name="Botón de acción: Hacia delante o Siguiente 5">
            <a:hlinkClick r:id="" action="ppaction://hlinkshowjump?jump=nextslide" highlightClick="1"/>
          </p:cNvPr>
          <p:cNvSpPr/>
          <p:nvPr/>
        </p:nvSpPr>
        <p:spPr>
          <a:xfrm>
            <a:off x="11417669" y="6172200"/>
            <a:ext cx="240931" cy="2286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364181308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bg2">
                <a:tint val="90000"/>
                <a:satMod val="92000"/>
                <a:lumMod val="120000"/>
              </a:schemeClr>
            </a:gs>
            <a:gs pos="100000">
              <a:schemeClr val="bg2">
                <a:shade val="98000"/>
                <a:satMod val="120000"/>
                <a:lumMod val="98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Contenido</a:t>
            </a:r>
            <a:endParaRPr lang="es-MX" dirty="0"/>
          </a:p>
        </p:txBody>
      </p:sp>
      <p:sp>
        <p:nvSpPr>
          <p:cNvPr id="7" name="Marcador de contenido 6"/>
          <p:cNvSpPr>
            <a:spLocks noGrp="1"/>
          </p:cNvSpPr>
          <p:nvPr>
            <p:ph sz="half" idx="1"/>
          </p:nvPr>
        </p:nvSpPr>
        <p:spPr>
          <a:ln cap="rnd" cmpd="tri">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path path="circle">
                <a:fillToRect l="100000" t="100000"/>
              </a:path>
              <a:tileRect r="-100000" b="-100000"/>
            </a:gradFill>
          </a:ln>
        </p:spPr>
        <p:txBody>
          <a:bodyPr>
            <a:normAutofit fontScale="92500" lnSpcReduction="10000"/>
          </a:bodyPr>
          <a:lstStyle/>
          <a:p>
            <a:r>
              <a:rPr lang="es-MX" dirty="0" smtClean="0">
                <a:hlinkClick r:id="rId2" action="ppaction://hlinksldjump"/>
              </a:rPr>
              <a:t>Excel ¿Qué es?, ¿Qué hace?</a:t>
            </a:r>
            <a:endParaRPr lang="es-MX" dirty="0" smtClean="0"/>
          </a:p>
          <a:p>
            <a:r>
              <a:rPr lang="es-MX" dirty="0" smtClean="0">
                <a:hlinkClick r:id="rId3" action="ppaction://hlinksldjump"/>
              </a:rPr>
              <a:t>Historia</a:t>
            </a:r>
            <a:endParaRPr lang="es-MX" dirty="0" smtClean="0"/>
          </a:p>
          <a:p>
            <a:r>
              <a:rPr lang="es-MX" dirty="0" smtClean="0">
                <a:hlinkClick r:id="rId4" action="ppaction://hlinksldjump"/>
              </a:rPr>
              <a:t>Introducción a Excel</a:t>
            </a:r>
            <a:endParaRPr lang="es-MX" dirty="0" smtClean="0"/>
          </a:p>
          <a:p>
            <a:r>
              <a:rPr lang="es-MX" dirty="0" smtClean="0">
                <a:hlinkClick r:id="rId5" action="ppaction://hlinksldjump"/>
              </a:rPr>
              <a:t>Operaciones básicas</a:t>
            </a:r>
            <a:endParaRPr lang="es-MX" dirty="0" smtClean="0"/>
          </a:p>
          <a:p>
            <a:r>
              <a:rPr lang="es-MX" dirty="0" smtClean="0">
                <a:hlinkClick r:id="rId6" action="ppaction://hlinksldjump"/>
              </a:rPr>
              <a:t>Trabajar con celdas</a:t>
            </a:r>
            <a:endParaRPr lang="es-MX" dirty="0" smtClean="0"/>
          </a:p>
          <a:p>
            <a:r>
              <a:rPr lang="es-MX" dirty="0" smtClean="0">
                <a:hlinkClick r:id="rId7" action="ppaction://hlinksldjump"/>
              </a:rPr>
              <a:t>Formato de texto y hojas de cálculo</a:t>
            </a:r>
            <a:endParaRPr lang="es-MX" dirty="0" smtClean="0"/>
          </a:p>
          <a:p>
            <a:r>
              <a:rPr lang="es-MX" dirty="0" smtClean="0">
                <a:hlinkClick r:id="rId8" action="ppaction://hlinksldjump"/>
              </a:rPr>
              <a:t>Uso de nombres y referencias externas</a:t>
            </a:r>
            <a:endParaRPr lang="es-MX" dirty="0" smtClean="0"/>
          </a:p>
          <a:p>
            <a:r>
              <a:rPr lang="es-MX" dirty="0">
                <a:hlinkClick r:id="rId9" action="ppaction://hlinksldjump"/>
              </a:rPr>
              <a:t>Visualización de libros de trabajo</a:t>
            </a:r>
            <a:endParaRPr lang="es-MX" dirty="0"/>
          </a:p>
          <a:p>
            <a:r>
              <a:rPr lang="es-MX" dirty="0">
                <a:hlinkClick r:id="rId10" action="ppaction://hlinksldjump"/>
              </a:rPr>
              <a:t>Formatos de hoja</a:t>
            </a:r>
            <a:endParaRPr lang="es-MX" dirty="0"/>
          </a:p>
          <a:p>
            <a:endParaRPr lang="es-MX" dirty="0" smtClean="0"/>
          </a:p>
          <a:p>
            <a:endParaRPr lang="es-MX" dirty="0" smtClean="0"/>
          </a:p>
          <a:p>
            <a:endParaRPr lang="es-MX" dirty="0" smtClean="0"/>
          </a:p>
          <a:p>
            <a:endParaRPr lang="es-MX" dirty="0"/>
          </a:p>
        </p:txBody>
      </p:sp>
      <p:sp>
        <p:nvSpPr>
          <p:cNvPr id="8" name="Marcador de contenido 7"/>
          <p:cNvSpPr>
            <a:spLocks noGrp="1"/>
          </p:cNvSpPr>
          <p:nvPr>
            <p:ph sz="half" idx="2"/>
          </p:nvPr>
        </p:nvSpPr>
        <p:spPr>
          <a:ln cmpd="tri">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path path="circle">
                <a:fillToRect l="100000" t="100000"/>
              </a:path>
              <a:tileRect r="-100000" b="-100000"/>
            </a:gradFill>
          </a:ln>
        </p:spPr>
        <p:txBody>
          <a:bodyPr>
            <a:normAutofit fontScale="92500" lnSpcReduction="10000"/>
          </a:bodyPr>
          <a:lstStyle/>
          <a:p>
            <a:r>
              <a:rPr lang="es-MX" dirty="0">
                <a:hlinkClick r:id="rId11" action="ppaction://hlinksldjump"/>
              </a:rPr>
              <a:t>Fórmulas y funciones</a:t>
            </a:r>
            <a:endParaRPr lang="es-MX" dirty="0"/>
          </a:p>
          <a:p>
            <a:r>
              <a:rPr lang="es-MX" dirty="0" smtClean="0">
                <a:hlinkClick r:id="rId12" action="ppaction://hlinksldjump"/>
              </a:rPr>
              <a:t>Creación de Gráficas</a:t>
            </a:r>
            <a:endParaRPr lang="es-MX" dirty="0" smtClean="0"/>
          </a:p>
          <a:p>
            <a:r>
              <a:rPr lang="es-MX" dirty="0" smtClean="0">
                <a:hlinkClick r:id="rId13" action="ppaction://hlinksldjump"/>
              </a:rPr>
              <a:t>Tablas y listas de datos</a:t>
            </a:r>
            <a:endParaRPr lang="es-MX" dirty="0" smtClean="0"/>
          </a:p>
          <a:p>
            <a:r>
              <a:rPr lang="es-MX" dirty="0" smtClean="0">
                <a:hlinkClick r:id="rId14" action="ppaction://hlinksldjump"/>
              </a:rPr>
              <a:t>Bases de datos</a:t>
            </a:r>
            <a:endParaRPr lang="es-MX" dirty="0" smtClean="0"/>
          </a:p>
          <a:p>
            <a:r>
              <a:rPr lang="es-MX" dirty="0" smtClean="0">
                <a:hlinkClick r:id="rId15" action="ppaction://hlinksldjump"/>
              </a:rPr>
              <a:t>Tablas y gráficos dinámicos</a:t>
            </a:r>
            <a:endParaRPr lang="es-MX" dirty="0" smtClean="0"/>
          </a:p>
          <a:p>
            <a:r>
              <a:rPr lang="es-MX" dirty="0" smtClean="0">
                <a:hlinkClick r:id="rId16" action="ppaction://hlinksldjump"/>
              </a:rPr>
              <a:t>Actividades</a:t>
            </a:r>
            <a:endParaRPr lang="es-MX" dirty="0" smtClean="0"/>
          </a:p>
          <a:p>
            <a:r>
              <a:rPr lang="es-MX" dirty="0" smtClean="0">
                <a:hlinkClick r:id="rId17" action="ppaction://hlinksldjump"/>
              </a:rPr>
              <a:t>Fuentes consultadas</a:t>
            </a:r>
            <a:endParaRPr lang="es-MX" dirty="0" smtClean="0"/>
          </a:p>
          <a:p>
            <a:r>
              <a:rPr lang="es-MX" dirty="0" smtClean="0">
                <a:hlinkClick r:id="rId18" action="ppaction://hlinksldjump"/>
              </a:rPr>
              <a:t>Requisitos</a:t>
            </a:r>
            <a:endParaRPr lang="es-MX" dirty="0" smtClean="0"/>
          </a:p>
          <a:p>
            <a:r>
              <a:rPr lang="es-MX" dirty="0" smtClean="0">
                <a:hlinkClick r:id="rId19" action="ppaction://hlinksldjump"/>
              </a:rPr>
              <a:t>Programa de estudios</a:t>
            </a:r>
            <a:endParaRPr lang="es-MX" dirty="0" smtClean="0"/>
          </a:p>
          <a:p>
            <a:r>
              <a:rPr lang="es-MX" dirty="0" smtClean="0">
                <a:hlinkClick r:id="rId20" action="ppaction://hlinksldjump"/>
              </a:rPr>
              <a:t>Créditos</a:t>
            </a:r>
            <a:endParaRPr lang="es-MX" dirty="0" smtClean="0"/>
          </a:p>
          <a:p>
            <a:endParaRPr lang="es-MX" dirty="0" smtClean="0"/>
          </a:p>
          <a:p>
            <a:endParaRPr lang="es-MX" dirty="0"/>
          </a:p>
        </p:txBody>
      </p:sp>
      <p:sp>
        <p:nvSpPr>
          <p:cNvPr id="11" name="Botón de acción: Comienzo 10">
            <a:hlinkClick r:id="" action="ppaction://hlinkshowjump?jump=firstslide" highlightClick="1"/>
          </p:cNvPr>
          <p:cNvSpPr/>
          <p:nvPr/>
        </p:nvSpPr>
        <p:spPr>
          <a:xfrm>
            <a:off x="11710555" y="6431972"/>
            <a:ext cx="259772" cy="228600"/>
          </a:xfrm>
          <a:prstGeom prst="actionButtonBeginning">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86041539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Excel</a:t>
            </a:r>
            <a:endParaRPr lang="es-MX" dirty="0"/>
          </a:p>
        </p:txBody>
      </p:sp>
      <p:sp>
        <p:nvSpPr>
          <p:cNvPr id="3" name="Marcador de contenido 2"/>
          <p:cNvSpPr>
            <a:spLocks noGrp="1"/>
          </p:cNvSpPr>
          <p:nvPr>
            <p:ph sz="half" idx="1"/>
          </p:nvPr>
        </p:nvSpPr>
        <p:spPr/>
        <p:txBody>
          <a:bodyPr/>
          <a:lstStyle/>
          <a:p>
            <a:r>
              <a:rPr lang="es-MX" b="1" dirty="0"/>
              <a:t>Excel</a:t>
            </a:r>
            <a:r>
              <a:rPr lang="es-MX" dirty="0"/>
              <a:t> es un programa informático desarrollado y distribuido por </a:t>
            </a:r>
            <a:r>
              <a:rPr lang="es-MX" b="1" dirty="0">
                <a:hlinkClick r:id="rId2"/>
              </a:rPr>
              <a:t>Microsoft Corp</a:t>
            </a:r>
            <a:r>
              <a:rPr lang="es-MX" dirty="0"/>
              <a:t>. Se trata de un </a:t>
            </a:r>
            <a:r>
              <a:rPr lang="es-MX" b="1" dirty="0">
                <a:hlinkClick r:id="rId3"/>
              </a:rPr>
              <a:t>software</a:t>
            </a:r>
            <a:r>
              <a:rPr lang="es-MX" dirty="0"/>
              <a:t> que permite realizar </a:t>
            </a:r>
            <a:r>
              <a:rPr lang="es-MX" b="1" dirty="0"/>
              <a:t>tareas contables y financieras</a:t>
            </a:r>
            <a:r>
              <a:rPr lang="es-MX" dirty="0"/>
              <a:t> gracias a sus funciones, desarrolladas específicamente para ayudar a crear y trabajar con </a:t>
            </a:r>
            <a:r>
              <a:rPr lang="es-MX" b="1" dirty="0"/>
              <a:t>hojas de cálculo</a:t>
            </a:r>
            <a:r>
              <a:rPr lang="es-MX" dirty="0" smtClean="0"/>
              <a:t>.</a:t>
            </a:r>
            <a:endParaRPr lang="es-MX" dirty="0"/>
          </a:p>
        </p:txBody>
      </p:sp>
      <p:pic>
        <p:nvPicPr>
          <p:cNvPr id="6" name="Marcador de contenido 5"/>
          <p:cNvPicPr>
            <a:picLocks noGrp="1" noChangeAspect="1"/>
          </p:cNvPicPr>
          <p:nvPr>
            <p:ph sz="half" idx="2"/>
          </p:nvPr>
        </p:nvPicPr>
        <p:blipFill>
          <a:blip r:embed="rId4">
            <a:extLst>
              <a:ext uri="{28A0092B-C50C-407E-A947-70E740481C1C}">
                <a14:useLocalDpi xmlns:a14="http://schemas.microsoft.com/office/drawing/2010/main" val="0"/>
              </a:ext>
            </a:extLst>
          </a:blip>
          <a:stretch>
            <a:fillRect/>
          </a:stretch>
        </p:blipFill>
        <p:spPr>
          <a:xfrm>
            <a:off x="7191375" y="2801690"/>
            <a:ext cx="4313238" cy="2426196"/>
          </a:xfrm>
        </p:spPr>
      </p:pic>
      <p:sp>
        <p:nvSpPr>
          <p:cNvPr id="7" name="Botón de acción: Hacia delante o Siguiente 6">
            <a:hlinkClick r:id="" action="ppaction://hlinkshowjump?jump=nextslide" highlightClick="1"/>
          </p:cNvPr>
          <p:cNvSpPr/>
          <p:nvPr/>
        </p:nvSpPr>
        <p:spPr>
          <a:xfrm>
            <a:off x="11417669" y="6172200"/>
            <a:ext cx="240931" cy="2286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224716701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39734" y="478637"/>
            <a:ext cx="8911687" cy="1280890"/>
          </a:xfrm>
        </p:spPr>
        <p:txBody>
          <a:bodyPr/>
          <a:lstStyle/>
          <a:p>
            <a:pPr algn="ctr"/>
            <a:r>
              <a:rPr lang="en-US" dirty="0" smtClean="0"/>
              <a:t>EXCEL</a:t>
            </a:r>
            <a:br>
              <a:rPr lang="en-US" dirty="0" smtClean="0"/>
            </a:br>
            <a:r>
              <a:rPr lang="en-US" dirty="0" smtClean="0"/>
              <a:t> ¿QUÉ ES, QUÉ HACE?</a:t>
            </a:r>
            <a:endParaRPr lang="en-US"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411620823"/>
              </p:ext>
            </p:extLst>
          </p:nvPr>
        </p:nvGraphicFramePr>
        <p:xfrm>
          <a:off x="2161309" y="1766455"/>
          <a:ext cx="8977746" cy="46135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Botón de acción: Inicio 5">
            <a:hlinkClick r:id="rId7" action="ppaction://hlinksldjump" highlightClick="1"/>
          </p:cNvPr>
          <p:cNvSpPr/>
          <p:nvPr/>
        </p:nvSpPr>
        <p:spPr>
          <a:xfrm>
            <a:off x="11321284" y="6224155"/>
            <a:ext cx="264580" cy="2286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7" name="Botón de acción: Hacia atrás o Anterior 6">
            <a:hlinkClick r:id="" action="ppaction://hlinkshowjump?jump=previousslide" highlightClick="1"/>
          </p:cNvPr>
          <p:cNvSpPr/>
          <p:nvPr/>
        </p:nvSpPr>
        <p:spPr>
          <a:xfrm>
            <a:off x="10952018" y="6224155"/>
            <a:ext cx="249382" cy="22860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1218179021"/>
      </p:ext>
    </p:extLst>
  </p:cSld>
  <p:clrMapOvr>
    <a:masterClrMapping/>
  </p:clrMapOvr>
  <p:transition spd="slow" advClick="0">
    <p:fade/>
  </p:transition>
  <p:timing>
    <p:tnLst>
      <p:par>
        <p:cTn id="1" dur="indefinite" restart="never" nodeType="tmRoot"/>
      </p:par>
    </p:tnLst>
  </p:timing>
</p:sld>
</file>

<file path=ppt/theme/theme1.xml><?xml version="1.0" encoding="utf-8"?>
<a:theme xmlns:a="http://schemas.openxmlformats.org/drawingml/2006/main" name="Espiral">
  <a:themeElements>
    <a:clrScheme name="Espiral">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Espiral">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Espiral">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369</TotalTime>
  <Words>1822</Words>
  <Application>Microsoft Office PowerPoint</Application>
  <PresentationFormat>Panorámica</PresentationFormat>
  <Paragraphs>190</Paragraphs>
  <Slides>53</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53</vt:i4>
      </vt:variant>
    </vt:vector>
  </HeadingPairs>
  <TitlesOfParts>
    <vt:vector size="57" baseType="lpstr">
      <vt:lpstr>Arial</vt:lpstr>
      <vt:lpstr>Century Gothic</vt:lpstr>
      <vt:lpstr>Wingdings 3</vt:lpstr>
      <vt:lpstr>Espiral</vt:lpstr>
      <vt:lpstr>Facultad de Ciencias Políticas y Sociales</vt:lpstr>
      <vt:lpstr>Presentación</vt:lpstr>
      <vt:lpstr>Objetivo del Material</vt:lpstr>
      <vt:lpstr>Justificación</vt:lpstr>
      <vt:lpstr>Objetivo</vt:lpstr>
      <vt:lpstr>Presentación de PowerPoint</vt:lpstr>
      <vt:lpstr>Contenido</vt:lpstr>
      <vt:lpstr>Excel</vt:lpstr>
      <vt:lpstr>EXCEL  ¿QUÉ ES, QUÉ HACE?</vt:lpstr>
      <vt:lpstr>En 1985, la primera versión de Excel fue lanzada para Macintosh.  La primera versión para Windows fue denominada Microsoft Excel 2.0 y se lanzó en 1987.  En 1988 Excel supero la popularidad de Lotus 1-2-3.  La primera vez que Excel se introdujo en Office fue en 1993.</vt:lpstr>
      <vt:lpstr>Historia de las versiones de Excel</vt:lpstr>
      <vt:lpstr>Historia de las versiones de Excel</vt:lpstr>
      <vt:lpstr>Historia de las versiones de Excel</vt:lpstr>
      <vt:lpstr>Historia de las versiones de Excel</vt:lpstr>
      <vt:lpstr>Presentación de PowerPoint</vt:lpstr>
      <vt:lpstr>Introducción a Excel.</vt:lpstr>
      <vt:lpstr>Presentación de PowerPoint</vt:lpstr>
      <vt:lpstr>Presentación de PowerPoint</vt:lpstr>
      <vt:lpstr>Presentación de PowerPoint</vt:lpstr>
      <vt:lpstr>Presentación de PowerPoint</vt:lpstr>
      <vt:lpstr>                        Fórmulas:  Se utiliza para insertar todo tipo de funciones que utiliza Excel: financieras,  lógicas, texto, fecha y hora. Incluso se pueden crear fórmulas propias. </vt:lpstr>
      <vt:lpstr>                      Datos:  Se pueden exportar datos de otros programas o fuentes; crear conexiones  entre archivos de Excel; se ordena y filtra la información según se  requiera; se puede revisar datos y eliminarlos en caso de error; hacer  esquemas según se requiera.</vt:lpstr>
      <vt:lpstr>                      Revisar:  Se utiliza para revisar ortografía, sinónimos, insertar, modificar y eliminar  comentarios, proteger hojas de trabajo y libros.</vt:lpstr>
      <vt:lpstr>                      Vista:  Se utiliza para visualizar las diferentes formas de trabajo a través de ventanas y vistas personalizadas, utilizar el zoom y ampliar selección de trabajo, además de usar macros.</vt:lpstr>
      <vt:lpstr>Presentación de PowerPoint</vt:lpstr>
      <vt:lpstr>Operaciones básicas.</vt:lpstr>
      <vt:lpstr>Presentación de PowerPoint</vt:lpstr>
      <vt:lpstr>Trabajar con celdas.</vt:lpstr>
      <vt:lpstr>Presentación de PowerPoint</vt:lpstr>
      <vt:lpstr>Formato de texto y hojas de cálculo.</vt:lpstr>
      <vt:lpstr>Presentación de PowerPoint</vt:lpstr>
      <vt:lpstr>Uso de nombres y referencias externas.</vt:lpstr>
      <vt:lpstr>Presentación de PowerPoint</vt:lpstr>
      <vt:lpstr>Visualización de los libros de trabajo.</vt:lpstr>
      <vt:lpstr>Presentación de PowerPoint</vt:lpstr>
      <vt:lpstr>Formatos de hoja.</vt:lpstr>
      <vt:lpstr>Presentación de PowerPoint</vt:lpstr>
      <vt:lpstr>Fórmulas y funciones</vt:lpstr>
      <vt:lpstr>Presentación de PowerPoint</vt:lpstr>
      <vt:lpstr>Creación de gráficos.</vt:lpstr>
      <vt:lpstr>Presentación de PowerPoint</vt:lpstr>
      <vt:lpstr>Tablas y listas de datos.</vt:lpstr>
      <vt:lpstr>Presentación de PowerPoint</vt:lpstr>
      <vt:lpstr>Bases de datos</vt:lpstr>
      <vt:lpstr>Presentación de PowerPoint</vt:lpstr>
      <vt:lpstr>Tablas y gráficos dinámicos.</vt:lpstr>
      <vt:lpstr>Presentación de PowerPoint</vt:lpstr>
      <vt:lpstr>Presentación de PowerPoint</vt:lpstr>
      <vt:lpstr>Actividades</vt:lpstr>
      <vt:lpstr>Fuentes consultadas</vt:lpstr>
      <vt:lpstr>Requisitos</vt:lpstr>
      <vt:lpstr>Programa de estudios</vt:lpstr>
      <vt:lpstr>Créditos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Delia Gutierrez Linares</dc:creator>
  <cp:lastModifiedBy>Delia Gutierrez Linares</cp:lastModifiedBy>
  <cp:revision>49</cp:revision>
  <dcterms:created xsi:type="dcterms:W3CDTF">2018-06-27T18:51:41Z</dcterms:created>
  <dcterms:modified xsi:type="dcterms:W3CDTF">2018-09-13T19:27:40Z</dcterms:modified>
</cp:coreProperties>
</file>