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6"/>
  </p:notesMasterIdLst>
  <p:sldIdLst>
    <p:sldId id="285" r:id="rId2"/>
    <p:sldId id="286" r:id="rId3"/>
    <p:sldId id="314" r:id="rId4"/>
    <p:sldId id="313" r:id="rId5"/>
    <p:sldId id="287" r:id="rId6"/>
    <p:sldId id="288" r:id="rId7"/>
    <p:sldId id="289" r:id="rId8"/>
    <p:sldId id="267" r:id="rId9"/>
    <p:sldId id="268" r:id="rId10"/>
    <p:sldId id="269" r:id="rId11"/>
    <p:sldId id="270" r:id="rId12"/>
    <p:sldId id="271" r:id="rId13"/>
    <p:sldId id="272" r:id="rId14"/>
    <p:sldId id="273" r:id="rId15"/>
    <p:sldId id="275" r:id="rId16"/>
    <p:sldId id="277" r:id="rId17"/>
    <p:sldId id="276" r:id="rId18"/>
    <p:sldId id="278" r:id="rId19"/>
    <p:sldId id="280" r:id="rId20"/>
    <p:sldId id="281" r:id="rId21"/>
    <p:sldId id="279" r:id="rId22"/>
    <p:sldId id="282" r:id="rId23"/>
    <p:sldId id="274" r:id="rId24"/>
    <p:sldId id="283" r:id="rId25"/>
    <p:sldId id="284" r:id="rId26"/>
    <p:sldId id="303" r:id="rId27"/>
    <p:sldId id="304" r:id="rId28"/>
    <p:sldId id="305" r:id="rId29"/>
    <p:sldId id="306" r:id="rId30"/>
    <p:sldId id="307" r:id="rId31"/>
    <p:sldId id="308" r:id="rId32"/>
    <p:sldId id="309" r:id="rId33"/>
    <p:sldId id="310" r:id="rId34"/>
    <p:sldId id="311" r:id="rId35"/>
    <p:sldId id="312" r:id="rId36"/>
    <p:sldId id="294" r:id="rId37"/>
    <p:sldId id="295" r:id="rId38"/>
    <p:sldId id="297" r:id="rId39"/>
    <p:sldId id="296" r:id="rId40"/>
    <p:sldId id="298" r:id="rId41"/>
    <p:sldId id="299" r:id="rId42"/>
    <p:sldId id="300" r:id="rId43"/>
    <p:sldId id="301" r:id="rId44"/>
    <p:sldId id="302"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87" d="100"/>
          <a:sy n="87" d="100"/>
        </p:scale>
        <p:origin x="69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EA593A-AFB3-41B6-ABF4-5E68D396ED44}"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s-MX"/>
        </a:p>
      </dgm:t>
    </dgm:pt>
    <dgm:pt modelId="{8F36E222-4E94-407B-A0CB-26964889D7BF}">
      <dgm:prSet phldrT="[Texto]"/>
      <dgm:spPr/>
      <dgm:t>
        <a:bodyPr/>
        <a:lstStyle/>
        <a:p>
          <a:r>
            <a:rPr lang="es-MX" dirty="0" smtClean="0">
              <a:solidFill>
                <a:schemeClr val="tx1"/>
              </a:solidFill>
            </a:rPr>
            <a:t>Democracia</a:t>
          </a:r>
          <a:endParaRPr lang="es-MX" dirty="0">
            <a:solidFill>
              <a:schemeClr val="tx1"/>
            </a:solidFill>
          </a:endParaRPr>
        </a:p>
      </dgm:t>
    </dgm:pt>
    <dgm:pt modelId="{A1EDC001-3FA9-496A-8573-341E8621CDC3}" type="parTrans" cxnId="{B3389074-29F4-44EE-BBAE-E8796F3CD45C}">
      <dgm:prSet/>
      <dgm:spPr/>
      <dgm:t>
        <a:bodyPr/>
        <a:lstStyle/>
        <a:p>
          <a:endParaRPr lang="es-MX"/>
        </a:p>
      </dgm:t>
    </dgm:pt>
    <dgm:pt modelId="{25EACBB8-751F-4162-96DA-E6D7BB56F1DF}" type="sibTrans" cxnId="{B3389074-29F4-44EE-BBAE-E8796F3CD45C}">
      <dgm:prSet/>
      <dgm:spPr/>
      <dgm:t>
        <a:bodyPr/>
        <a:lstStyle/>
        <a:p>
          <a:endParaRPr lang="es-MX"/>
        </a:p>
      </dgm:t>
    </dgm:pt>
    <dgm:pt modelId="{C2EBE85C-666C-4E9A-AC10-CE3F58E8699F}">
      <dgm:prSet phldrT="[Texto]"/>
      <dgm:spPr/>
      <dgm:t>
        <a:bodyPr/>
        <a:lstStyle/>
        <a:p>
          <a:r>
            <a:rPr lang="es-MX" dirty="0" smtClean="0">
              <a:solidFill>
                <a:schemeClr val="tx1"/>
              </a:solidFill>
            </a:rPr>
            <a:t>Representativa</a:t>
          </a:r>
          <a:endParaRPr lang="es-MX" dirty="0">
            <a:solidFill>
              <a:schemeClr val="tx1"/>
            </a:solidFill>
          </a:endParaRPr>
        </a:p>
      </dgm:t>
    </dgm:pt>
    <dgm:pt modelId="{AC6F7D61-AD67-4AE6-8EB8-4A9C03083C62}" type="parTrans" cxnId="{92516C12-7135-4605-BA4C-2388ACE26F07}">
      <dgm:prSet/>
      <dgm:spPr/>
      <dgm:t>
        <a:bodyPr/>
        <a:lstStyle/>
        <a:p>
          <a:endParaRPr lang="es-MX"/>
        </a:p>
      </dgm:t>
    </dgm:pt>
    <dgm:pt modelId="{7477FA78-7638-4E94-9D94-8700D9A43014}" type="sibTrans" cxnId="{92516C12-7135-4605-BA4C-2388ACE26F07}">
      <dgm:prSet/>
      <dgm:spPr/>
      <dgm:t>
        <a:bodyPr/>
        <a:lstStyle/>
        <a:p>
          <a:endParaRPr lang="es-MX"/>
        </a:p>
      </dgm:t>
    </dgm:pt>
    <dgm:pt modelId="{00BC5D71-004D-4D6B-BE96-B8FBF31C10C2}">
      <dgm:prSet phldrT="[Texto]"/>
      <dgm:spPr/>
      <dgm:t>
        <a:bodyPr/>
        <a:lstStyle/>
        <a:p>
          <a:r>
            <a:rPr lang="es-MX" dirty="0" smtClean="0">
              <a:solidFill>
                <a:schemeClr val="tx1"/>
              </a:solidFill>
            </a:rPr>
            <a:t>Liberalismo político</a:t>
          </a:r>
          <a:endParaRPr lang="es-MX" dirty="0">
            <a:solidFill>
              <a:schemeClr val="tx1"/>
            </a:solidFill>
          </a:endParaRPr>
        </a:p>
      </dgm:t>
    </dgm:pt>
    <dgm:pt modelId="{BC1BE41B-C5F7-47AA-B2BB-6EEB9BF34B6F}" type="parTrans" cxnId="{2E6772E7-E539-418F-AC3C-CC9A506B20E2}">
      <dgm:prSet/>
      <dgm:spPr/>
      <dgm:t>
        <a:bodyPr/>
        <a:lstStyle/>
        <a:p>
          <a:endParaRPr lang="es-MX"/>
        </a:p>
      </dgm:t>
    </dgm:pt>
    <dgm:pt modelId="{A3E05DD7-D28A-4E6D-BBFA-C8026C2FD6B8}" type="sibTrans" cxnId="{2E6772E7-E539-418F-AC3C-CC9A506B20E2}">
      <dgm:prSet/>
      <dgm:spPr/>
      <dgm:t>
        <a:bodyPr/>
        <a:lstStyle/>
        <a:p>
          <a:endParaRPr lang="es-MX"/>
        </a:p>
      </dgm:t>
    </dgm:pt>
    <dgm:pt modelId="{53FA21A1-4C7B-4D61-854F-18BFF1383545}">
      <dgm:prSet phldrT="[Texto]"/>
      <dgm:spPr/>
      <dgm:t>
        <a:bodyPr/>
        <a:lstStyle/>
        <a:p>
          <a:r>
            <a:rPr lang="es-MX" dirty="0" smtClean="0">
              <a:solidFill>
                <a:schemeClr val="tx1"/>
              </a:solidFill>
            </a:rPr>
            <a:t>Instituciones democráticas</a:t>
          </a:r>
          <a:endParaRPr lang="es-MX" dirty="0">
            <a:solidFill>
              <a:schemeClr val="tx1"/>
            </a:solidFill>
          </a:endParaRPr>
        </a:p>
      </dgm:t>
    </dgm:pt>
    <dgm:pt modelId="{33190669-53CF-40BF-A98B-8D84E1CF52FA}" type="parTrans" cxnId="{BC4D7A64-B59B-4A77-9F7D-98FC9FE28E5C}">
      <dgm:prSet/>
      <dgm:spPr/>
      <dgm:t>
        <a:bodyPr/>
        <a:lstStyle/>
        <a:p>
          <a:endParaRPr lang="es-MX"/>
        </a:p>
      </dgm:t>
    </dgm:pt>
    <dgm:pt modelId="{1AED542F-4B16-4112-8569-DDC257DA3B71}" type="sibTrans" cxnId="{BC4D7A64-B59B-4A77-9F7D-98FC9FE28E5C}">
      <dgm:prSet/>
      <dgm:spPr/>
      <dgm:t>
        <a:bodyPr/>
        <a:lstStyle/>
        <a:p>
          <a:endParaRPr lang="es-MX"/>
        </a:p>
      </dgm:t>
    </dgm:pt>
    <dgm:pt modelId="{3E4F2741-A346-435A-B95A-B39592E7B9ED}" type="pres">
      <dgm:prSet presAssocID="{92EA593A-AFB3-41B6-ABF4-5E68D396ED44}" presName="Name0" presStyleCnt="0">
        <dgm:presLayoutVars>
          <dgm:chPref val="1"/>
          <dgm:dir/>
          <dgm:animOne val="branch"/>
          <dgm:animLvl val="lvl"/>
          <dgm:resizeHandles/>
        </dgm:presLayoutVars>
      </dgm:prSet>
      <dgm:spPr/>
      <dgm:t>
        <a:bodyPr/>
        <a:lstStyle/>
        <a:p>
          <a:endParaRPr lang="es-ES"/>
        </a:p>
      </dgm:t>
    </dgm:pt>
    <dgm:pt modelId="{CEF55591-5EAF-45E3-B491-5097DF8AFB2F}" type="pres">
      <dgm:prSet presAssocID="{8F36E222-4E94-407B-A0CB-26964889D7BF}" presName="vertOne" presStyleCnt="0"/>
      <dgm:spPr/>
    </dgm:pt>
    <dgm:pt modelId="{7EBFC696-D210-4AD9-B6FE-C45115FB7C99}" type="pres">
      <dgm:prSet presAssocID="{8F36E222-4E94-407B-A0CB-26964889D7BF}" presName="txOne" presStyleLbl="node0" presStyleIdx="0" presStyleCnt="1">
        <dgm:presLayoutVars>
          <dgm:chPref val="3"/>
        </dgm:presLayoutVars>
      </dgm:prSet>
      <dgm:spPr/>
      <dgm:t>
        <a:bodyPr/>
        <a:lstStyle/>
        <a:p>
          <a:endParaRPr lang="es-ES"/>
        </a:p>
      </dgm:t>
    </dgm:pt>
    <dgm:pt modelId="{7AFA0EC9-91A3-40C4-A108-0250C711B1B7}" type="pres">
      <dgm:prSet presAssocID="{8F36E222-4E94-407B-A0CB-26964889D7BF}" presName="parTransOne" presStyleCnt="0"/>
      <dgm:spPr/>
    </dgm:pt>
    <dgm:pt modelId="{A0C5714E-B0A1-4AEF-8AC0-7D2EACCC2189}" type="pres">
      <dgm:prSet presAssocID="{8F36E222-4E94-407B-A0CB-26964889D7BF}" presName="horzOne" presStyleCnt="0"/>
      <dgm:spPr/>
    </dgm:pt>
    <dgm:pt modelId="{CBB4BFE1-A59B-4647-8E83-2B01A26D0055}" type="pres">
      <dgm:prSet presAssocID="{C2EBE85C-666C-4E9A-AC10-CE3F58E8699F}" presName="vertTwo" presStyleCnt="0"/>
      <dgm:spPr/>
    </dgm:pt>
    <dgm:pt modelId="{CF730B65-B55F-4C12-B883-7475F952845E}" type="pres">
      <dgm:prSet presAssocID="{C2EBE85C-666C-4E9A-AC10-CE3F58E8699F}" presName="txTwo" presStyleLbl="node2" presStyleIdx="0" presStyleCnt="3">
        <dgm:presLayoutVars>
          <dgm:chPref val="3"/>
        </dgm:presLayoutVars>
      </dgm:prSet>
      <dgm:spPr/>
      <dgm:t>
        <a:bodyPr/>
        <a:lstStyle/>
        <a:p>
          <a:endParaRPr lang="es-ES"/>
        </a:p>
      </dgm:t>
    </dgm:pt>
    <dgm:pt modelId="{865B5F92-7CAB-46C9-8402-6CED022B07A9}" type="pres">
      <dgm:prSet presAssocID="{C2EBE85C-666C-4E9A-AC10-CE3F58E8699F}" presName="horzTwo" presStyleCnt="0"/>
      <dgm:spPr/>
    </dgm:pt>
    <dgm:pt modelId="{85C21C27-B802-4101-9FF8-33472941F102}" type="pres">
      <dgm:prSet presAssocID="{7477FA78-7638-4E94-9D94-8700D9A43014}" presName="sibSpaceTwo" presStyleCnt="0"/>
      <dgm:spPr/>
    </dgm:pt>
    <dgm:pt modelId="{8912132F-34BA-4834-89E0-88B2BC0ED3C7}" type="pres">
      <dgm:prSet presAssocID="{00BC5D71-004D-4D6B-BE96-B8FBF31C10C2}" presName="vertTwo" presStyleCnt="0"/>
      <dgm:spPr/>
    </dgm:pt>
    <dgm:pt modelId="{F36E1F39-CC73-4C4B-88BD-5A1CE615E72F}" type="pres">
      <dgm:prSet presAssocID="{00BC5D71-004D-4D6B-BE96-B8FBF31C10C2}" presName="txTwo" presStyleLbl="node2" presStyleIdx="1" presStyleCnt="3">
        <dgm:presLayoutVars>
          <dgm:chPref val="3"/>
        </dgm:presLayoutVars>
      </dgm:prSet>
      <dgm:spPr/>
      <dgm:t>
        <a:bodyPr/>
        <a:lstStyle/>
        <a:p>
          <a:endParaRPr lang="es-ES"/>
        </a:p>
      </dgm:t>
    </dgm:pt>
    <dgm:pt modelId="{3AB59FAE-D3C4-46A2-B0CF-B3BDAE015F64}" type="pres">
      <dgm:prSet presAssocID="{00BC5D71-004D-4D6B-BE96-B8FBF31C10C2}" presName="horzTwo" presStyleCnt="0"/>
      <dgm:spPr/>
    </dgm:pt>
    <dgm:pt modelId="{C8010194-2372-42AA-AB94-A575F67C1AC3}" type="pres">
      <dgm:prSet presAssocID="{A3E05DD7-D28A-4E6D-BBFA-C8026C2FD6B8}" presName="sibSpaceTwo" presStyleCnt="0"/>
      <dgm:spPr/>
    </dgm:pt>
    <dgm:pt modelId="{22DDFA1B-10B7-42A1-A945-599BD5A0C70C}" type="pres">
      <dgm:prSet presAssocID="{53FA21A1-4C7B-4D61-854F-18BFF1383545}" presName="vertTwo" presStyleCnt="0"/>
      <dgm:spPr/>
    </dgm:pt>
    <dgm:pt modelId="{A885AB89-BAD5-4227-9C41-775796D703CA}" type="pres">
      <dgm:prSet presAssocID="{53FA21A1-4C7B-4D61-854F-18BFF1383545}" presName="txTwo" presStyleLbl="node2" presStyleIdx="2" presStyleCnt="3">
        <dgm:presLayoutVars>
          <dgm:chPref val="3"/>
        </dgm:presLayoutVars>
      </dgm:prSet>
      <dgm:spPr/>
      <dgm:t>
        <a:bodyPr/>
        <a:lstStyle/>
        <a:p>
          <a:endParaRPr lang="es-ES"/>
        </a:p>
      </dgm:t>
    </dgm:pt>
    <dgm:pt modelId="{036C0FEA-8D3B-4565-B5F1-9D9DE55121EF}" type="pres">
      <dgm:prSet presAssocID="{53FA21A1-4C7B-4D61-854F-18BFF1383545}" presName="horzTwo" presStyleCnt="0"/>
      <dgm:spPr/>
    </dgm:pt>
  </dgm:ptLst>
  <dgm:cxnLst>
    <dgm:cxn modelId="{2E6772E7-E539-418F-AC3C-CC9A506B20E2}" srcId="{8F36E222-4E94-407B-A0CB-26964889D7BF}" destId="{00BC5D71-004D-4D6B-BE96-B8FBF31C10C2}" srcOrd="1" destOrd="0" parTransId="{BC1BE41B-C5F7-47AA-B2BB-6EEB9BF34B6F}" sibTransId="{A3E05DD7-D28A-4E6D-BBFA-C8026C2FD6B8}"/>
    <dgm:cxn modelId="{23AAC83F-4BCE-42CB-9EDE-A70E92FA27FF}" type="presOf" srcId="{53FA21A1-4C7B-4D61-854F-18BFF1383545}" destId="{A885AB89-BAD5-4227-9C41-775796D703CA}" srcOrd="0" destOrd="0" presId="urn:microsoft.com/office/officeart/2005/8/layout/hierarchy4"/>
    <dgm:cxn modelId="{F29AA7AD-2812-4A43-8D08-77AC3EBD5665}" type="presOf" srcId="{00BC5D71-004D-4D6B-BE96-B8FBF31C10C2}" destId="{F36E1F39-CC73-4C4B-88BD-5A1CE615E72F}" srcOrd="0" destOrd="0" presId="urn:microsoft.com/office/officeart/2005/8/layout/hierarchy4"/>
    <dgm:cxn modelId="{6E85801E-E18C-4194-AA76-5D7D9369CFF5}" type="presOf" srcId="{92EA593A-AFB3-41B6-ABF4-5E68D396ED44}" destId="{3E4F2741-A346-435A-B95A-B39592E7B9ED}" srcOrd="0" destOrd="0" presId="urn:microsoft.com/office/officeart/2005/8/layout/hierarchy4"/>
    <dgm:cxn modelId="{799A226A-C41C-4512-8F6C-7D951FD5FAA2}" type="presOf" srcId="{C2EBE85C-666C-4E9A-AC10-CE3F58E8699F}" destId="{CF730B65-B55F-4C12-B883-7475F952845E}" srcOrd="0" destOrd="0" presId="urn:microsoft.com/office/officeart/2005/8/layout/hierarchy4"/>
    <dgm:cxn modelId="{92516C12-7135-4605-BA4C-2388ACE26F07}" srcId="{8F36E222-4E94-407B-A0CB-26964889D7BF}" destId="{C2EBE85C-666C-4E9A-AC10-CE3F58E8699F}" srcOrd="0" destOrd="0" parTransId="{AC6F7D61-AD67-4AE6-8EB8-4A9C03083C62}" sibTransId="{7477FA78-7638-4E94-9D94-8700D9A43014}"/>
    <dgm:cxn modelId="{BC4D7A64-B59B-4A77-9F7D-98FC9FE28E5C}" srcId="{8F36E222-4E94-407B-A0CB-26964889D7BF}" destId="{53FA21A1-4C7B-4D61-854F-18BFF1383545}" srcOrd="2" destOrd="0" parTransId="{33190669-53CF-40BF-A98B-8D84E1CF52FA}" sibTransId="{1AED542F-4B16-4112-8569-DDC257DA3B71}"/>
    <dgm:cxn modelId="{FA9AAEB3-2999-4547-9E4F-09EBF9AFA888}" type="presOf" srcId="{8F36E222-4E94-407B-A0CB-26964889D7BF}" destId="{7EBFC696-D210-4AD9-B6FE-C45115FB7C99}" srcOrd="0" destOrd="0" presId="urn:microsoft.com/office/officeart/2005/8/layout/hierarchy4"/>
    <dgm:cxn modelId="{B3389074-29F4-44EE-BBAE-E8796F3CD45C}" srcId="{92EA593A-AFB3-41B6-ABF4-5E68D396ED44}" destId="{8F36E222-4E94-407B-A0CB-26964889D7BF}" srcOrd="0" destOrd="0" parTransId="{A1EDC001-3FA9-496A-8573-341E8621CDC3}" sibTransId="{25EACBB8-751F-4162-96DA-E6D7BB56F1DF}"/>
    <dgm:cxn modelId="{3649B7B1-DAAF-499A-9FE9-AFBE111CB1FA}" type="presParOf" srcId="{3E4F2741-A346-435A-B95A-B39592E7B9ED}" destId="{CEF55591-5EAF-45E3-B491-5097DF8AFB2F}" srcOrd="0" destOrd="0" presId="urn:microsoft.com/office/officeart/2005/8/layout/hierarchy4"/>
    <dgm:cxn modelId="{CF108693-E85B-4FB7-93AC-AE61C6C09F51}" type="presParOf" srcId="{CEF55591-5EAF-45E3-B491-5097DF8AFB2F}" destId="{7EBFC696-D210-4AD9-B6FE-C45115FB7C99}" srcOrd="0" destOrd="0" presId="urn:microsoft.com/office/officeart/2005/8/layout/hierarchy4"/>
    <dgm:cxn modelId="{DCC2678E-C135-40F2-B879-D2513CB3A0A5}" type="presParOf" srcId="{CEF55591-5EAF-45E3-B491-5097DF8AFB2F}" destId="{7AFA0EC9-91A3-40C4-A108-0250C711B1B7}" srcOrd="1" destOrd="0" presId="urn:microsoft.com/office/officeart/2005/8/layout/hierarchy4"/>
    <dgm:cxn modelId="{12C92977-0D2D-4D11-8CBB-C116F4C8F1D8}" type="presParOf" srcId="{CEF55591-5EAF-45E3-B491-5097DF8AFB2F}" destId="{A0C5714E-B0A1-4AEF-8AC0-7D2EACCC2189}" srcOrd="2" destOrd="0" presId="urn:microsoft.com/office/officeart/2005/8/layout/hierarchy4"/>
    <dgm:cxn modelId="{7C8BE288-72EC-4DD3-AEFC-CD428DD97B34}" type="presParOf" srcId="{A0C5714E-B0A1-4AEF-8AC0-7D2EACCC2189}" destId="{CBB4BFE1-A59B-4647-8E83-2B01A26D0055}" srcOrd="0" destOrd="0" presId="urn:microsoft.com/office/officeart/2005/8/layout/hierarchy4"/>
    <dgm:cxn modelId="{F6E9D8E9-25EF-448D-9B4E-7B853FF617EE}" type="presParOf" srcId="{CBB4BFE1-A59B-4647-8E83-2B01A26D0055}" destId="{CF730B65-B55F-4C12-B883-7475F952845E}" srcOrd="0" destOrd="0" presId="urn:microsoft.com/office/officeart/2005/8/layout/hierarchy4"/>
    <dgm:cxn modelId="{E6B2CC17-8841-49BA-A368-2AFF67F70F10}" type="presParOf" srcId="{CBB4BFE1-A59B-4647-8E83-2B01A26D0055}" destId="{865B5F92-7CAB-46C9-8402-6CED022B07A9}" srcOrd="1" destOrd="0" presId="urn:microsoft.com/office/officeart/2005/8/layout/hierarchy4"/>
    <dgm:cxn modelId="{A7272832-BA07-4F57-95ED-E125190DE5C5}" type="presParOf" srcId="{A0C5714E-B0A1-4AEF-8AC0-7D2EACCC2189}" destId="{85C21C27-B802-4101-9FF8-33472941F102}" srcOrd="1" destOrd="0" presId="urn:microsoft.com/office/officeart/2005/8/layout/hierarchy4"/>
    <dgm:cxn modelId="{FFF9002B-CEE1-44BA-8257-B68467B56DDD}" type="presParOf" srcId="{A0C5714E-B0A1-4AEF-8AC0-7D2EACCC2189}" destId="{8912132F-34BA-4834-89E0-88B2BC0ED3C7}" srcOrd="2" destOrd="0" presId="urn:microsoft.com/office/officeart/2005/8/layout/hierarchy4"/>
    <dgm:cxn modelId="{8F3CD363-09AC-47FB-B9DF-329D29A6D5B7}" type="presParOf" srcId="{8912132F-34BA-4834-89E0-88B2BC0ED3C7}" destId="{F36E1F39-CC73-4C4B-88BD-5A1CE615E72F}" srcOrd="0" destOrd="0" presId="urn:microsoft.com/office/officeart/2005/8/layout/hierarchy4"/>
    <dgm:cxn modelId="{260FB42D-CBF8-4947-8C6E-505E9BA05962}" type="presParOf" srcId="{8912132F-34BA-4834-89E0-88B2BC0ED3C7}" destId="{3AB59FAE-D3C4-46A2-B0CF-B3BDAE015F64}" srcOrd="1" destOrd="0" presId="urn:microsoft.com/office/officeart/2005/8/layout/hierarchy4"/>
    <dgm:cxn modelId="{5947206C-47EC-4DEF-9B2F-4ACB0F9F5A1A}" type="presParOf" srcId="{A0C5714E-B0A1-4AEF-8AC0-7D2EACCC2189}" destId="{C8010194-2372-42AA-AB94-A575F67C1AC3}" srcOrd="3" destOrd="0" presId="urn:microsoft.com/office/officeart/2005/8/layout/hierarchy4"/>
    <dgm:cxn modelId="{A994DEB6-2A45-4F51-B647-31303F533029}" type="presParOf" srcId="{A0C5714E-B0A1-4AEF-8AC0-7D2EACCC2189}" destId="{22DDFA1B-10B7-42A1-A945-599BD5A0C70C}" srcOrd="4" destOrd="0" presId="urn:microsoft.com/office/officeart/2005/8/layout/hierarchy4"/>
    <dgm:cxn modelId="{E35BCE96-B43D-4599-AFF4-EA09B02A9756}" type="presParOf" srcId="{22DDFA1B-10B7-42A1-A945-599BD5A0C70C}" destId="{A885AB89-BAD5-4227-9C41-775796D703CA}" srcOrd="0" destOrd="0" presId="urn:microsoft.com/office/officeart/2005/8/layout/hierarchy4"/>
    <dgm:cxn modelId="{8BFCD0AF-A8F5-49D7-B2D1-1DC2BF460F49}" type="presParOf" srcId="{22DDFA1B-10B7-42A1-A945-599BD5A0C70C}" destId="{036C0FEA-8D3B-4565-B5F1-9D9DE55121E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1FA42C-A2A3-495F-B8A1-B4F3EE09DCE7}"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MX"/>
        </a:p>
      </dgm:t>
    </dgm:pt>
    <dgm:pt modelId="{6FBDCE0B-EA02-4927-8EE4-8A717CEBAE3F}">
      <dgm:prSet phldrT="[Texto]"/>
      <dgm:spPr/>
      <dgm:t>
        <a:bodyPr/>
        <a:lstStyle/>
        <a:p>
          <a:r>
            <a:rPr lang="es-MX" dirty="0" smtClean="0"/>
            <a:t>Ejecutivo</a:t>
          </a:r>
          <a:endParaRPr lang="es-MX" dirty="0"/>
        </a:p>
      </dgm:t>
    </dgm:pt>
    <dgm:pt modelId="{E1DBE276-A9A5-4119-8473-95515B6F3652}" type="parTrans" cxnId="{87B4B21D-BACB-4735-AD95-37E1ACC0186F}">
      <dgm:prSet/>
      <dgm:spPr/>
      <dgm:t>
        <a:bodyPr/>
        <a:lstStyle/>
        <a:p>
          <a:endParaRPr lang="es-MX"/>
        </a:p>
      </dgm:t>
    </dgm:pt>
    <dgm:pt modelId="{2BC1AA5E-699F-438A-A889-7CADA7030B8E}" type="sibTrans" cxnId="{87B4B21D-BACB-4735-AD95-37E1ACC0186F}">
      <dgm:prSet/>
      <dgm:spPr/>
      <dgm:t>
        <a:bodyPr/>
        <a:lstStyle/>
        <a:p>
          <a:endParaRPr lang="es-MX"/>
        </a:p>
      </dgm:t>
    </dgm:pt>
    <dgm:pt modelId="{CC62B8FC-D796-4118-9DBC-AE06559C279E}">
      <dgm:prSet phldrT="[Texto]"/>
      <dgm:spPr/>
      <dgm:t>
        <a:bodyPr/>
        <a:lstStyle/>
        <a:p>
          <a:pPr algn="r"/>
          <a:r>
            <a:rPr lang="es-MX" dirty="0" smtClean="0"/>
            <a:t>Procesos Económicos</a:t>
          </a:r>
          <a:endParaRPr lang="es-MX" dirty="0"/>
        </a:p>
      </dgm:t>
    </dgm:pt>
    <dgm:pt modelId="{A4379FC6-7CC2-4DAD-8E7A-75D07BFD6327}" type="parTrans" cxnId="{2893B4E6-5B82-4896-A09E-BFE34DC43D07}">
      <dgm:prSet/>
      <dgm:spPr/>
      <dgm:t>
        <a:bodyPr/>
        <a:lstStyle/>
        <a:p>
          <a:endParaRPr lang="es-MX"/>
        </a:p>
      </dgm:t>
    </dgm:pt>
    <dgm:pt modelId="{2B8BBB07-EECA-4134-8DEC-366C37B8E7CB}" type="sibTrans" cxnId="{2893B4E6-5B82-4896-A09E-BFE34DC43D07}">
      <dgm:prSet/>
      <dgm:spPr/>
      <dgm:t>
        <a:bodyPr/>
        <a:lstStyle/>
        <a:p>
          <a:endParaRPr lang="es-MX"/>
        </a:p>
      </dgm:t>
    </dgm:pt>
    <dgm:pt modelId="{B1F3F4DF-A6FF-4E65-81A7-6BD9E059D0BF}">
      <dgm:prSet phldrT="[Texto]"/>
      <dgm:spPr/>
      <dgm:t>
        <a:bodyPr/>
        <a:lstStyle/>
        <a:p>
          <a:pPr algn="r"/>
          <a:r>
            <a:rPr lang="es-MX" dirty="0" smtClean="0"/>
            <a:t>Tecnificación de la administración Pública</a:t>
          </a:r>
          <a:endParaRPr lang="es-MX" dirty="0"/>
        </a:p>
      </dgm:t>
    </dgm:pt>
    <dgm:pt modelId="{70AC3CA1-0821-4D4B-9BD7-D4426C71B919}" type="parTrans" cxnId="{9A5E16BA-A2EF-4B7F-B7D5-0C4F1C1A2789}">
      <dgm:prSet/>
      <dgm:spPr/>
      <dgm:t>
        <a:bodyPr/>
        <a:lstStyle/>
        <a:p>
          <a:endParaRPr lang="es-MX"/>
        </a:p>
      </dgm:t>
    </dgm:pt>
    <dgm:pt modelId="{3DFF3B6D-CA72-4898-B91F-9D4272F654E3}" type="sibTrans" cxnId="{9A5E16BA-A2EF-4B7F-B7D5-0C4F1C1A2789}">
      <dgm:prSet/>
      <dgm:spPr/>
      <dgm:t>
        <a:bodyPr/>
        <a:lstStyle/>
        <a:p>
          <a:endParaRPr lang="es-MX"/>
        </a:p>
      </dgm:t>
    </dgm:pt>
    <dgm:pt modelId="{55FF2FBA-DA5B-4BEF-8CE9-7EC3D0E88EC1}">
      <dgm:prSet phldrT="[Texto]"/>
      <dgm:spPr/>
      <dgm:t>
        <a:bodyPr/>
        <a:lstStyle/>
        <a:p>
          <a:pPr algn="r"/>
          <a:r>
            <a:rPr lang="es-MX" dirty="0" smtClean="0"/>
            <a:t>Complejidad de la Sociedad Moderna</a:t>
          </a:r>
          <a:endParaRPr lang="es-MX" dirty="0"/>
        </a:p>
      </dgm:t>
    </dgm:pt>
    <dgm:pt modelId="{AE3BC1C5-2BC1-43CF-80AF-23D449B5EEA8}" type="parTrans" cxnId="{DC6BDE62-0CD7-4676-A786-2A454FA6E86E}">
      <dgm:prSet/>
      <dgm:spPr/>
      <dgm:t>
        <a:bodyPr/>
        <a:lstStyle/>
        <a:p>
          <a:endParaRPr lang="es-MX"/>
        </a:p>
      </dgm:t>
    </dgm:pt>
    <dgm:pt modelId="{4F1D40A7-C2AE-4746-AF7D-1D5659CFB516}" type="sibTrans" cxnId="{DC6BDE62-0CD7-4676-A786-2A454FA6E86E}">
      <dgm:prSet/>
      <dgm:spPr/>
      <dgm:t>
        <a:bodyPr/>
        <a:lstStyle/>
        <a:p>
          <a:endParaRPr lang="es-MX"/>
        </a:p>
      </dgm:t>
    </dgm:pt>
    <dgm:pt modelId="{B67310F0-7382-4A24-AE89-5A5307366160}" type="pres">
      <dgm:prSet presAssocID="{BB1FA42C-A2A3-495F-B8A1-B4F3EE09DCE7}" presName="Name0" presStyleCnt="0">
        <dgm:presLayoutVars>
          <dgm:chMax val="7"/>
          <dgm:dir/>
          <dgm:animLvl val="lvl"/>
          <dgm:resizeHandles val="exact"/>
        </dgm:presLayoutVars>
      </dgm:prSet>
      <dgm:spPr/>
      <dgm:t>
        <a:bodyPr/>
        <a:lstStyle/>
        <a:p>
          <a:endParaRPr lang="es-ES"/>
        </a:p>
      </dgm:t>
    </dgm:pt>
    <dgm:pt modelId="{B6DC1233-721A-4E9E-A534-B235BC7E2501}" type="pres">
      <dgm:prSet presAssocID="{6FBDCE0B-EA02-4927-8EE4-8A717CEBAE3F}" presName="circle1" presStyleLbl="node1" presStyleIdx="0" presStyleCnt="1"/>
      <dgm:spPr/>
    </dgm:pt>
    <dgm:pt modelId="{6DEF05F3-D2DA-442E-B00E-9508B2D9AD38}" type="pres">
      <dgm:prSet presAssocID="{6FBDCE0B-EA02-4927-8EE4-8A717CEBAE3F}" presName="space" presStyleCnt="0"/>
      <dgm:spPr/>
    </dgm:pt>
    <dgm:pt modelId="{C383A2D5-4A8A-4A1E-AEA5-6B133BAFE3DB}" type="pres">
      <dgm:prSet presAssocID="{6FBDCE0B-EA02-4927-8EE4-8A717CEBAE3F}" presName="rect1" presStyleLbl="alignAcc1" presStyleIdx="0" presStyleCnt="1" custScaleX="104013" custScaleY="100000"/>
      <dgm:spPr/>
      <dgm:t>
        <a:bodyPr/>
        <a:lstStyle/>
        <a:p>
          <a:endParaRPr lang="es-ES"/>
        </a:p>
      </dgm:t>
    </dgm:pt>
    <dgm:pt modelId="{14094F66-4FB4-483A-B6D7-422724B2283D}" type="pres">
      <dgm:prSet presAssocID="{6FBDCE0B-EA02-4927-8EE4-8A717CEBAE3F}" presName="rect1ParTx" presStyleLbl="alignAcc1" presStyleIdx="0" presStyleCnt="1">
        <dgm:presLayoutVars>
          <dgm:chMax val="1"/>
          <dgm:bulletEnabled val="1"/>
        </dgm:presLayoutVars>
      </dgm:prSet>
      <dgm:spPr/>
      <dgm:t>
        <a:bodyPr/>
        <a:lstStyle/>
        <a:p>
          <a:endParaRPr lang="es-ES"/>
        </a:p>
      </dgm:t>
    </dgm:pt>
    <dgm:pt modelId="{B4271521-362A-4BE9-AA0D-EC368CE00C9F}" type="pres">
      <dgm:prSet presAssocID="{6FBDCE0B-EA02-4927-8EE4-8A717CEBAE3F}" presName="rect1ChTx" presStyleLbl="alignAcc1" presStyleIdx="0" presStyleCnt="1" custScaleX="103643" custScaleY="100000">
        <dgm:presLayoutVars>
          <dgm:bulletEnabled val="1"/>
        </dgm:presLayoutVars>
      </dgm:prSet>
      <dgm:spPr/>
      <dgm:t>
        <a:bodyPr/>
        <a:lstStyle/>
        <a:p>
          <a:endParaRPr lang="es-MX"/>
        </a:p>
      </dgm:t>
    </dgm:pt>
  </dgm:ptLst>
  <dgm:cxnLst>
    <dgm:cxn modelId="{9C97C525-3608-49BF-9F25-380E6CD98C4B}" type="presOf" srcId="{6FBDCE0B-EA02-4927-8EE4-8A717CEBAE3F}" destId="{14094F66-4FB4-483A-B6D7-422724B2283D}" srcOrd="1" destOrd="0" presId="urn:microsoft.com/office/officeart/2005/8/layout/target3"/>
    <dgm:cxn modelId="{DC6BDE62-0CD7-4676-A786-2A454FA6E86E}" srcId="{CC62B8FC-D796-4118-9DBC-AE06559C279E}" destId="{55FF2FBA-DA5B-4BEF-8CE9-7EC3D0E88EC1}" srcOrd="1" destOrd="0" parTransId="{AE3BC1C5-2BC1-43CF-80AF-23D449B5EEA8}" sibTransId="{4F1D40A7-C2AE-4746-AF7D-1D5659CFB516}"/>
    <dgm:cxn modelId="{28618D5F-EE57-4C1E-B976-58B31515D4FB}" type="presOf" srcId="{55FF2FBA-DA5B-4BEF-8CE9-7EC3D0E88EC1}" destId="{B4271521-362A-4BE9-AA0D-EC368CE00C9F}" srcOrd="0" destOrd="2" presId="urn:microsoft.com/office/officeart/2005/8/layout/target3"/>
    <dgm:cxn modelId="{2893B4E6-5B82-4896-A09E-BFE34DC43D07}" srcId="{6FBDCE0B-EA02-4927-8EE4-8A717CEBAE3F}" destId="{CC62B8FC-D796-4118-9DBC-AE06559C279E}" srcOrd="0" destOrd="0" parTransId="{A4379FC6-7CC2-4DAD-8E7A-75D07BFD6327}" sibTransId="{2B8BBB07-EECA-4134-8DEC-366C37B8E7CB}"/>
    <dgm:cxn modelId="{8FC1C74A-BA9B-41C8-AC4B-2CF1A0B30D13}" type="presOf" srcId="{BB1FA42C-A2A3-495F-B8A1-B4F3EE09DCE7}" destId="{B67310F0-7382-4A24-AE89-5A5307366160}" srcOrd="0" destOrd="0" presId="urn:microsoft.com/office/officeart/2005/8/layout/target3"/>
    <dgm:cxn modelId="{87B4B21D-BACB-4735-AD95-37E1ACC0186F}" srcId="{BB1FA42C-A2A3-495F-B8A1-B4F3EE09DCE7}" destId="{6FBDCE0B-EA02-4927-8EE4-8A717CEBAE3F}" srcOrd="0" destOrd="0" parTransId="{E1DBE276-A9A5-4119-8473-95515B6F3652}" sibTransId="{2BC1AA5E-699F-438A-A889-7CADA7030B8E}"/>
    <dgm:cxn modelId="{84FC6CE8-3142-4496-AAD6-049EF6FD32F4}" type="presOf" srcId="{6FBDCE0B-EA02-4927-8EE4-8A717CEBAE3F}" destId="{C383A2D5-4A8A-4A1E-AEA5-6B133BAFE3DB}" srcOrd="0" destOrd="0" presId="urn:microsoft.com/office/officeart/2005/8/layout/target3"/>
    <dgm:cxn modelId="{9A5E16BA-A2EF-4B7F-B7D5-0C4F1C1A2789}" srcId="{CC62B8FC-D796-4118-9DBC-AE06559C279E}" destId="{B1F3F4DF-A6FF-4E65-81A7-6BD9E059D0BF}" srcOrd="0" destOrd="0" parTransId="{70AC3CA1-0821-4D4B-9BD7-D4426C71B919}" sibTransId="{3DFF3B6D-CA72-4898-B91F-9D4272F654E3}"/>
    <dgm:cxn modelId="{07151A29-06E9-4708-8C2C-41AB14B7214F}" type="presOf" srcId="{B1F3F4DF-A6FF-4E65-81A7-6BD9E059D0BF}" destId="{B4271521-362A-4BE9-AA0D-EC368CE00C9F}" srcOrd="0" destOrd="1" presId="urn:microsoft.com/office/officeart/2005/8/layout/target3"/>
    <dgm:cxn modelId="{E5935FDC-9C4B-4156-A6EB-7E10589F0100}" type="presOf" srcId="{CC62B8FC-D796-4118-9DBC-AE06559C279E}" destId="{B4271521-362A-4BE9-AA0D-EC368CE00C9F}" srcOrd="0" destOrd="0" presId="urn:microsoft.com/office/officeart/2005/8/layout/target3"/>
    <dgm:cxn modelId="{10E121D5-2743-495C-A583-2D328FE1AB4D}" type="presParOf" srcId="{B67310F0-7382-4A24-AE89-5A5307366160}" destId="{B6DC1233-721A-4E9E-A534-B235BC7E2501}" srcOrd="0" destOrd="0" presId="urn:microsoft.com/office/officeart/2005/8/layout/target3"/>
    <dgm:cxn modelId="{DC60EC93-E036-4E49-B37D-5E84C8C2356A}" type="presParOf" srcId="{B67310F0-7382-4A24-AE89-5A5307366160}" destId="{6DEF05F3-D2DA-442E-B00E-9508B2D9AD38}" srcOrd="1" destOrd="0" presId="urn:microsoft.com/office/officeart/2005/8/layout/target3"/>
    <dgm:cxn modelId="{88F7DDC3-E197-4EF0-A7C3-EBC2E87FC425}" type="presParOf" srcId="{B67310F0-7382-4A24-AE89-5A5307366160}" destId="{C383A2D5-4A8A-4A1E-AEA5-6B133BAFE3DB}" srcOrd="2" destOrd="0" presId="urn:microsoft.com/office/officeart/2005/8/layout/target3"/>
    <dgm:cxn modelId="{8C423785-3EF6-42A4-9BA5-6A4EC6D35B42}" type="presParOf" srcId="{B67310F0-7382-4A24-AE89-5A5307366160}" destId="{14094F66-4FB4-483A-B6D7-422724B2283D}" srcOrd="3" destOrd="0" presId="urn:microsoft.com/office/officeart/2005/8/layout/target3"/>
    <dgm:cxn modelId="{6C39958E-3B4F-4BC9-8FF7-523B693921E1}" type="presParOf" srcId="{B67310F0-7382-4A24-AE89-5A5307366160}" destId="{B4271521-362A-4BE9-AA0D-EC368CE00C9F}"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0B2762-5889-4F95-B4B3-1E3FD57B1348}" type="doc">
      <dgm:prSet loTypeId="urn:microsoft.com/office/officeart/2005/8/layout/hProcess9" loCatId="process" qsTypeId="urn:microsoft.com/office/officeart/2005/8/quickstyle/simple1" qsCatId="simple" csTypeId="urn:microsoft.com/office/officeart/2005/8/colors/accent1_2" csCatId="accent1" phldr="1"/>
      <dgm:spPr/>
    </dgm:pt>
    <dgm:pt modelId="{44D399B0-AFF6-45A6-9188-B4CDDE20831C}">
      <dgm:prSet phldrT="[Texto]"/>
      <dgm:spPr/>
      <dgm:t>
        <a:bodyPr/>
        <a:lstStyle/>
        <a:p>
          <a:r>
            <a:rPr lang="es-MX" dirty="0" smtClean="0">
              <a:solidFill>
                <a:schemeClr val="tx1"/>
              </a:solidFill>
            </a:rPr>
            <a:t>Técnicas de planeación del desarrollo</a:t>
          </a:r>
          <a:endParaRPr lang="es-MX" dirty="0">
            <a:solidFill>
              <a:schemeClr val="tx1"/>
            </a:solidFill>
          </a:endParaRPr>
        </a:p>
      </dgm:t>
    </dgm:pt>
    <dgm:pt modelId="{B0D8FDF6-A9D3-432F-94DD-1A69A9E019BB}" type="parTrans" cxnId="{EF0D91A2-FC7E-4006-945D-37321A5C7E3F}">
      <dgm:prSet/>
      <dgm:spPr/>
      <dgm:t>
        <a:bodyPr/>
        <a:lstStyle/>
        <a:p>
          <a:endParaRPr lang="es-MX"/>
        </a:p>
      </dgm:t>
    </dgm:pt>
    <dgm:pt modelId="{0537F722-810C-4C76-AE07-9D6270B3013B}" type="sibTrans" cxnId="{EF0D91A2-FC7E-4006-945D-37321A5C7E3F}">
      <dgm:prSet/>
      <dgm:spPr/>
      <dgm:t>
        <a:bodyPr/>
        <a:lstStyle/>
        <a:p>
          <a:endParaRPr lang="es-MX"/>
        </a:p>
      </dgm:t>
    </dgm:pt>
    <dgm:pt modelId="{F5DDB41C-D345-4225-8B35-B9DE165CFC05}">
      <dgm:prSet phldrT="[Texto]"/>
      <dgm:spPr/>
      <dgm:t>
        <a:bodyPr/>
        <a:lstStyle/>
        <a:p>
          <a:r>
            <a:rPr lang="es-MX" dirty="0" smtClean="0">
              <a:solidFill>
                <a:schemeClr val="tx1"/>
              </a:solidFill>
            </a:rPr>
            <a:t>Participación democrática</a:t>
          </a:r>
          <a:endParaRPr lang="es-MX" dirty="0">
            <a:solidFill>
              <a:schemeClr val="tx1"/>
            </a:solidFill>
          </a:endParaRPr>
        </a:p>
      </dgm:t>
    </dgm:pt>
    <dgm:pt modelId="{1DF6E883-8F22-4B91-8A79-8C6A9C9F41A8}" type="parTrans" cxnId="{4E83FE46-AA76-42C6-B376-33BA7D84BDD1}">
      <dgm:prSet/>
      <dgm:spPr/>
      <dgm:t>
        <a:bodyPr/>
        <a:lstStyle/>
        <a:p>
          <a:endParaRPr lang="es-MX"/>
        </a:p>
      </dgm:t>
    </dgm:pt>
    <dgm:pt modelId="{31DACFE6-F654-4096-98CA-5113D86B4B70}" type="sibTrans" cxnId="{4E83FE46-AA76-42C6-B376-33BA7D84BDD1}">
      <dgm:prSet/>
      <dgm:spPr/>
      <dgm:t>
        <a:bodyPr/>
        <a:lstStyle/>
        <a:p>
          <a:endParaRPr lang="es-MX"/>
        </a:p>
      </dgm:t>
    </dgm:pt>
    <dgm:pt modelId="{B1E958A8-E917-4C1C-BA33-AE21B03B1E10}">
      <dgm:prSet phldrT="[Texto]"/>
      <dgm:spPr/>
      <dgm:t>
        <a:bodyPr/>
        <a:lstStyle/>
        <a:p>
          <a:r>
            <a:rPr lang="es-MX" dirty="0" smtClean="0">
              <a:solidFill>
                <a:schemeClr val="tx1"/>
              </a:solidFill>
            </a:rPr>
            <a:t>Toma de decisiones</a:t>
          </a:r>
          <a:endParaRPr lang="es-MX" dirty="0">
            <a:solidFill>
              <a:schemeClr val="tx1"/>
            </a:solidFill>
          </a:endParaRPr>
        </a:p>
      </dgm:t>
    </dgm:pt>
    <dgm:pt modelId="{ED495290-20C5-456B-80F3-CA6F782B518D}" type="parTrans" cxnId="{456D83AA-A4E8-4658-A6DD-07409EA38D15}">
      <dgm:prSet/>
      <dgm:spPr/>
      <dgm:t>
        <a:bodyPr/>
        <a:lstStyle/>
        <a:p>
          <a:endParaRPr lang="es-MX"/>
        </a:p>
      </dgm:t>
    </dgm:pt>
    <dgm:pt modelId="{A8699DAF-3897-40D1-981E-3D9ECCBC35C0}" type="sibTrans" cxnId="{456D83AA-A4E8-4658-A6DD-07409EA38D15}">
      <dgm:prSet/>
      <dgm:spPr/>
      <dgm:t>
        <a:bodyPr/>
        <a:lstStyle/>
        <a:p>
          <a:endParaRPr lang="es-MX"/>
        </a:p>
      </dgm:t>
    </dgm:pt>
    <dgm:pt modelId="{455065E0-434E-4EED-912F-25C817D94810}" type="pres">
      <dgm:prSet presAssocID="{350B2762-5889-4F95-B4B3-1E3FD57B1348}" presName="CompostProcess" presStyleCnt="0">
        <dgm:presLayoutVars>
          <dgm:dir/>
          <dgm:resizeHandles val="exact"/>
        </dgm:presLayoutVars>
      </dgm:prSet>
      <dgm:spPr/>
    </dgm:pt>
    <dgm:pt modelId="{076EC9B7-3E5B-44D3-8C6E-20BF08C447FF}" type="pres">
      <dgm:prSet presAssocID="{350B2762-5889-4F95-B4B3-1E3FD57B1348}" presName="arrow" presStyleLbl="bgShp" presStyleIdx="0" presStyleCnt="1"/>
      <dgm:spPr/>
    </dgm:pt>
    <dgm:pt modelId="{7AD5C997-57A4-4C22-9910-A07030368482}" type="pres">
      <dgm:prSet presAssocID="{350B2762-5889-4F95-B4B3-1E3FD57B1348}" presName="linearProcess" presStyleCnt="0"/>
      <dgm:spPr/>
    </dgm:pt>
    <dgm:pt modelId="{876F3295-5FF1-4AE0-BBA4-289B8F341EBE}" type="pres">
      <dgm:prSet presAssocID="{44D399B0-AFF6-45A6-9188-B4CDDE20831C}" presName="textNode" presStyleLbl="node1" presStyleIdx="0" presStyleCnt="3">
        <dgm:presLayoutVars>
          <dgm:bulletEnabled val="1"/>
        </dgm:presLayoutVars>
      </dgm:prSet>
      <dgm:spPr/>
      <dgm:t>
        <a:bodyPr/>
        <a:lstStyle/>
        <a:p>
          <a:endParaRPr lang="es-MX"/>
        </a:p>
      </dgm:t>
    </dgm:pt>
    <dgm:pt modelId="{C0E38A0D-BE00-4BBD-A412-7D96D0F22B3C}" type="pres">
      <dgm:prSet presAssocID="{0537F722-810C-4C76-AE07-9D6270B3013B}" presName="sibTrans" presStyleCnt="0"/>
      <dgm:spPr/>
    </dgm:pt>
    <dgm:pt modelId="{985237FB-F6CF-4102-95A1-0E86FDB2A2A2}" type="pres">
      <dgm:prSet presAssocID="{F5DDB41C-D345-4225-8B35-B9DE165CFC05}" presName="textNode" presStyleLbl="node1" presStyleIdx="1" presStyleCnt="3">
        <dgm:presLayoutVars>
          <dgm:bulletEnabled val="1"/>
        </dgm:presLayoutVars>
      </dgm:prSet>
      <dgm:spPr/>
      <dgm:t>
        <a:bodyPr/>
        <a:lstStyle/>
        <a:p>
          <a:endParaRPr lang="es-MX"/>
        </a:p>
      </dgm:t>
    </dgm:pt>
    <dgm:pt modelId="{73F7991D-D1FC-4C35-A468-47D0A502A4F7}" type="pres">
      <dgm:prSet presAssocID="{31DACFE6-F654-4096-98CA-5113D86B4B70}" presName="sibTrans" presStyleCnt="0"/>
      <dgm:spPr/>
    </dgm:pt>
    <dgm:pt modelId="{168A8CE1-A37A-4469-86CC-0403414DDDB9}" type="pres">
      <dgm:prSet presAssocID="{B1E958A8-E917-4C1C-BA33-AE21B03B1E10}" presName="textNode" presStyleLbl="node1" presStyleIdx="2" presStyleCnt="3">
        <dgm:presLayoutVars>
          <dgm:bulletEnabled val="1"/>
        </dgm:presLayoutVars>
      </dgm:prSet>
      <dgm:spPr/>
      <dgm:t>
        <a:bodyPr/>
        <a:lstStyle/>
        <a:p>
          <a:endParaRPr lang="es-ES"/>
        </a:p>
      </dgm:t>
    </dgm:pt>
  </dgm:ptLst>
  <dgm:cxnLst>
    <dgm:cxn modelId="{234C8D36-5054-4190-93BA-BDAAD1B283CC}" type="presOf" srcId="{B1E958A8-E917-4C1C-BA33-AE21B03B1E10}" destId="{168A8CE1-A37A-4469-86CC-0403414DDDB9}" srcOrd="0" destOrd="0" presId="urn:microsoft.com/office/officeart/2005/8/layout/hProcess9"/>
    <dgm:cxn modelId="{4E83FE46-AA76-42C6-B376-33BA7D84BDD1}" srcId="{350B2762-5889-4F95-B4B3-1E3FD57B1348}" destId="{F5DDB41C-D345-4225-8B35-B9DE165CFC05}" srcOrd="1" destOrd="0" parTransId="{1DF6E883-8F22-4B91-8A79-8C6A9C9F41A8}" sibTransId="{31DACFE6-F654-4096-98CA-5113D86B4B70}"/>
    <dgm:cxn modelId="{EF0D91A2-FC7E-4006-945D-37321A5C7E3F}" srcId="{350B2762-5889-4F95-B4B3-1E3FD57B1348}" destId="{44D399B0-AFF6-45A6-9188-B4CDDE20831C}" srcOrd="0" destOrd="0" parTransId="{B0D8FDF6-A9D3-432F-94DD-1A69A9E019BB}" sibTransId="{0537F722-810C-4C76-AE07-9D6270B3013B}"/>
    <dgm:cxn modelId="{494ADCF9-83DD-4425-93BA-EAE23FCED733}" type="presOf" srcId="{44D399B0-AFF6-45A6-9188-B4CDDE20831C}" destId="{876F3295-5FF1-4AE0-BBA4-289B8F341EBE}" srcOrd="0" destOrd="0" presId="urn:microsoft.com/office/officeart/2005/8/layout/hProcess9"/>
    <dgm:cxn modelId="{456D83AA-A4E8-4658-A6DD-07409EA38D15}" srcId="{350B2762-5889-4F95-B4B3-1E3FD57B1348}" destId="{B1E958A8-E917-4C1C-BA33-AE21B03B1E10}" srcOrd="2" destOrd="0" parTransId="{ED495290-20C5-456B-80F3-CA6F782B518D}" sibTransId="{A8699DAF-3897-40D1-981E-3D9ECCBC35C0}"/>
    <dgm:cxn modelId="{17AA4F20-2B12-48F9-BBEA-A9D413E1DAF4}" type="presOf" srcId="{350B2762-5889-4F95-B4B3-1E3FD57B1348}" destId="{455065E0-434E-4EED-912F-25C817D94810}" srcOrd="0" destOrd="0" presId="urn:microsoft.com/office/officeart/2005/8/layout/hProcess9"/>
    <dgm:cxn modelId="{C8DB7903-567C-452E-8E6E-A0883A274974}" type="presOf" srcId="{F5DDB41C-D345-4225-8B35-B9DE165CFC05}" destId="{985237FB-F6CF-4102-95A1-0E86FDB2A2A2}" srcOrd="0" destOrd="0" presId="urn:microsoft.com/office/officeart/2005/8/layout/hProcess9"/>
    <dgm:cxn modelId="{D4982ACB-3C94-4310-B92A-773E33FF4FFF}" type="presParOf" srcId="{455065E0-434E-4EED-912F-25C817D94810}" destId="{076EC9B7-3E5B-44D3-8C6E-20BF08C447FF}" srcOrd="0" destOrd="0" presId="urn:microsoft.com/office/officeart/2005/8/layout/hProcess9"/>
    <dgm:cxn modelId="{3B89E1E0-EA95-4F46-9675-DF72E09AA86C}" type="presParOf" srcId="{455065E0-434E-4EED-912F-25C817D94810}" destId="{7AD5C997-57A4-4C22-9910-A07030368482}" srcOrd="1" destOrd="0" presId="urn:microsoft.com/office/officeart/2005/8/layout/hProcess9"/>
    <dgm:cxn modelId="{5B2BB465-F1B6-4A44-8DE2-1FC0888427AA}" type="presParOf" srcId="{7AD5C997-57A4-4C22-9910-A07030368482}" destId="{876F3295-5FF1-4AE0-BBA4-289B8F341EBE}" srcOrd="0" destOrd="0" presId="urn:microsoft.com/office/officeart/2005/8/layout/hProcess9"/>
    <dgm:cxn modelId="{B1EF9FCD-EE26-4538-AF92-5F3599D692C1}" type="presParOf" srcId="{7AD5C997-57A4-4C22-9910-A07030368482}" destId="{C0E38A0D-BE00-4BBD-A412-7D96D0F22B3C}" srcOrd="1" destOrd="0" presId="urn:microsoft.com/office/officeart/2005/8/layout/hProcess9"/>
    <dgm:cxn modelId="{A61F612B-10CF-4B6F-ADED-4C360F8FA408}" type="presParOf" srcId="{7AD5C997-57A4-4C22-9910-A07030368482}" destId="{985237FB-F6CF-4102-95A1-0E86FDB2A2A2}" srcOrd="2" destOrd="0" presId="urn:microsoft.com/office/officeart/2005/8/layout/hProcess9"/>
    <dgm:cxn modelId="{21F5B3E8-B726-42DF-A16D-14CD888ABBAA}" type="presParOf" srcId="{7AD5C997-57A4-4C22-9910-A07030368482}" destId="{73F7991D-D1FC-4C35-A468-47D0A502A4F7}" srcOrd="3" destOrd="0" presId="urn:microsoft.com/office/officeart/2005/8/layout/hProcess9"/>
    <dgm:cxn modelId="{0E9685CE-4984-4F00-A413-294D1CA81A12}" type="presParOf" srcId="{7AD5C997-57A4-4C22-9910-A07030368482}" destId="{168A8CE1-A37A-4469-86CC-0403414DDDB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3A43D6-F94F-4097-86B7-643F0BF8D7D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2118050E-96CB-4257-8745-63C686AC6FE8}">
      <dgm:prSet phldrT="[Texto]" custT="1"/>
      <dgm:spPr/>
      <dgm:t>
        <a:bodyPr/>
        <a:lstStyle/>
        <a:p>
          <a:r>
            <a:rPr lang="es-MX" sz="2200" dirty="0" smtClean="0"/>
            <a:t>Democracia representativa</a:t>
          </a:r>
          <a:endParaRPr lang="es-MX" sz="2200" dirty="0"/>
        </a:p>
      </dgm:t>
    </dgm:pt>
    <dgm:pt modelId="{53B34CD2-E72A-4DCD-99E3-850CB790D4CC}" type="parTrans" cxnId="{5EFEE37C-4E1C-4F81-9177-F53E0F0FB16E}">
      <dgm:prSet/>
      <dgm:spPr/>
      <dgm:t>
        <a:bodyPr/>
        <a:lstStyle/>
        <a:p>
          <a:endParaRPr lang="es-MX"/>
        </a:p>
      </dgm:t>
    </dgm:pt>
    <dgm:pt modelId="{7D1E28D6-5D08-4388-AD89-E5744BDEE6F3}" type="sibTrans" cxnId="{5EFEE37C-4E1C-4F81-9177-F53E0F0FB16E}">
      <dgm:prSet/>
      <dgm:spPr/>
      <dgm:t>
        <a:bodyPr/>
        <a:lstStyle/>
        <a:p>
          <a:endParaRPr lang="es-MX"/>
        </a:p>
      </dgm:t>
    </dgm:pt>
    <dgm:pt modelId="{70CC1AEA-D66F-4237-A10F-54AA562A8188}">
      <dgm:prSet phldrT="[Texto]" custT="1"/>
      <dgm:spPr/>
      <dgm:t>
        <a:bodyPr/>
        <a:lstStyle/>
        <a:p>
          <a:r>
            <a:rPr lang="es-MX" sz="2000" dirty="0" smtClean="0">
              <a:solidFill>
                <a:schemeClr val="tx1"/>
              </a:solidFill>
            </a:rPr>
            <a:t>Problemática social y económica</a:t>
          </a:r>
          <a:endParaRPr lang="es-MX" sz="2000" dirty="0">
            <a:solidFill>
              <a:schemeClr val="tx1"/>
            </a:solidFill>
          </a:endParaRPr>
        </a:p>
      </dgm:t>
    </dgm:pt>
    <dgm:pt modelId="{30EFA13B-160B-43D9-AC74-D07DE2FD98A6}" type="parTrans" cxnId="{8F5A8E39-E01E-4F91-A5CD-BC8A3784440D}">
      <dgm:prSet/>
      <dgm:spPr/>
      <dgm:t>
        <a:bodyPr/>
        <a:lstStyle/>
        <a:p>
          <a:endParaRPr lang="es-MX"/>
        </a:p>
      </dgm:t>
    </dgm:pt>
    <dgm:pt modelId="{28F178F9-3F32-45B7-B8A5-62A8BA068157}" type="sibTrans" cxnId="{8F5A8E39-E01E-4F91-A5CD-BC8A3784440D}">
      <dgm:prSet/>
      <dgm:spPr/>
      <dgm:t>
        <a:bodyPr/>
        <a:lstStyle/>
        <a:p>
          <a:endParaRPr lang="es-MX"/>
        </a:p>
      </dgm:t>
    </dgm:pt>
    <dgm:pt modelId="{6EE81703-5D17-4D09-907B-D1321916DD18}">
      <dgm:prSet phldrT="[Texto]" custT="1"/>
      <dgm:spPr/>
      <dgm:t>
        <a:bodyPr/>
        <a:lstStyle/>
        <a:p>
          <a:r>
            <a:rPr lang="es-MX" sz="2000" dirty="0" smtClean="0">
              <a:solidFill>
                <a:schemeClr val="tx1"/>
              </a:solidFill>
            </a:rPr>
            <a:t>Ejecutivo fuerte y autoritario</a:t>
          </a:r>
          <a:endParaRPr lang="es-MX" sz="2000" dirty="0">
            <a:solidFill>
              <a:schemeClr val="tx1"/>
            </a:solidFill>
          </a:endParaRPr>
        </a:p>
      </dgm:t>
    </dgm:pt>
    <dgm:pt modelId="{0FEA3092-49B2-4F31-8856-196B9625FAAE}" type="parTrans" cxnId="{CD78F3ED-DA46-4B92-B782-88A981382676}">
      <dgm:prSet/>
      <dgm:spPr/>
      <dgm:t>
        <a:bodyPr/>
        <a:lstStyle/>
        <a:p>
          <a:endParaRPr lang="es-MX"/>
        </a:p>
      </dgm:t>
    </dgm:pt>
    <dgm:pt modelId="{FC2D74E9-FAD7-4557-BB35-FED5FDAA5416}" type="sibTrans" cxnId="{CD78F3ED-DA46-4B92-B782-88A981382676}">
      <dgm:prSet/>
      <dgm:spPr/>
      <dgm:t>
        <a:bodyPr/>
        <a:lstStyle/>
        <a:p>
          <a:endParaRPr lang="es-MX"/>
        </a:p>
      </dgm:t>
    </dgm:pt>
    <dgm:pt modelId="{D1F0B819-2B0F-455D-984C-B73750A4DD5E}">
      <dgm:prSet phldrT="[Texto]"/>
      <dgm:spPr/>
      <dgm:t>
        <a:bodyPr/>
        <a:lstStyle/>
        <a:p>
          <a:r>
            <a:rPr lang="es-MX" dirty="0" smtClean="0">
              <a:solidFill>
                <a:schemeClr val="tx1"/>
              </a:solidFill>
            </a:rPr>
            <a:t>Carencia de capital, inexistencia de un marco institucional adecuado, condiciones físicas o culturales, crecimiento demográfico</a:t>
          </a:r>
          <a:endParaRPr lang="es-MX" dirty="0">
            <a:solidFill>
              <a:schemeClr val="tx1"/>
            </a:solidFill>
          </a:endParaRPr>
        </a:p>
      </dgm:t>
    </dgm:pt>
    <dgm:pt modelId="{F8C0D1EF-D2C9-4A95-BE75-89EF5729920F}" type="parTrans" cxnId="{8CDF228B-7B09-48D6-8A54-1E54F86FBE13}">
      <dgm:prSet/>
      <dgm:spPr/>
      <dgm:t>
        <a:bodyPr/>
        <a:lstStyle/>
        <a:p>
          <a:endParaRPr lang="es-MX"/>
        </a:p>
      </dgm:t>
    </dgm:pt>
    <dgm:pt modelId="{85D5655F-37C4-4B57-A606-EF35462E3766}" type="sibTrans" cxnId="{8CDF228B-7B09-48D6-8A54-1E54F86FBE13}">
      <dgm:prSet/>
      <dgm:spPr/>
      <dgm:t>
        <a:bodyPr/>
        <a:lstStyle/>
        <a:p>
          <a:endParaRPr lang="es-MX"/>
        </a:p>
      </dgm:t>
    </dgm:pt>
    <dgm:pt modelId="{9CEB9311-AF5B-4C43-B2B6-EC22FE49DEFE}">
      <dgm:prSet phldrT="[Texto]" custT="1"/>
      <dgm:spPr/>
      <dgm:t>
        <a:bodyPr/>
        <a:lstStyle/>
        <a:p>
          <a:r>
            <a:rPr lang="es-MX" sz="2000" dirty="0" smtClean="0">
              <a:solidFill>
                <a:schemeClr val="tx1"/>
              </a:solidFill>
            </a:rPr>
            <a:t>Creación y ejecución de planes y programas sin validez social</a:t>
          </a:r>
          <a:endParaRPr lang="es-MX" sz="2000" dirty="0">
            <a:solidFill>
              <a:schemeClr val="tx1"/>
            </a:solidFill>
          </a:endParaRPr>
        </a:p>
      </dgm:t>
    </dgm:pt>
    <dgm:pt modelId="{7204463C-F47B-4B59-AE85-BE26280AD668}" type="parTrans" cxnId="{272537D3-8866-4144-BA03-0858627E8500}">
      <dgm:prSet/>
      <dgm:spPr/>
      <dgm:t>
        <a:bodyPr/>
        <a:lstStyle/>
        <a:p>
          <a:endParaRPr lang="es-MX"/>
        </a:p>
      </dgm:t>
    </dgm:pt>
    <dgm:pt modelId="{A0BDA5CC-4508-4135-9DFF-4D425250B242}" type="sibTrans" cxnId="{272537D3-8866-4144-BA03-0858627E8500}">
      <dgm:prSet/>
      <dgm:spPr/>
      <dgm:t>
        <a:bodyPr/>
        <a:lstStyle/>
        <a:p>
          <a:endParaRPr lang="es-MX"/>
        </a:p>
      </dgm:t>
    </dgm:pt>
    <dgm:pt modelId="{627F203F-45F3-4628-A129-D14F5BC8835B}" type="pres">
      <dgm:prSet presAssocID="{793A43D6-F94F-4097-86B7-643F0BF8D7D4}" presName="diagram" presStyleCnt="0">
        <dgm:presLayoutVars>
          <dgm:chMax val="1"/>
          <dgm:dir/>
          <dgm:animLvl val="ctr"/>
          <dgm:resizeHandles val="exact"/>
        </dgm:presLayoutVars>
      </dgm:prSet>
      <dgm:spPr/>
      <dgm:t>
        <a:bodyPr/>
        <a:lstStyle/>
        <a:p>
          <a:endParaRPr lang="es-ES"/>
        </a:p>
      </dgm:t>
    </dgm:pt>
    <dgm:pt modelId="{B3A75FFE-5765-476E-A120-147967B9DDBF}" type="pres">
      <dgm:prSet presAssocID="{793A43D6-F94F-4097-86B7-643F0BF8D7D4}" presName="matrix" presStyleCnt="0"/>
      <dgm:spPr/>
    </dgm:pt>
    <dgm:pt modelId="{DB75320B-63D9-4702-BB23-0974020C6D18}" type="pres">
      <dgm:prSet presAssocID="{793A43D6-F94F-4097-86B7-643F0BF8D7D4}" presName="tile1" presStyleLbl="node1" presStyleIdx="0" presStyleCnt="4"/>
      <dgm:spPr/>
      <dgm:t>
        <a:bodyPr/>
        <a:lstStyle/>
        <a:p>
          <a:endParaRPr lang="es-MX"/>
        </a:p>
      </dgm:t>
    </dgm:pt>
    <dgm:pt modelId="{01803571-569F-437A-82F0-56F170E0B3A9}" type="pres">
      <dgm:prSet presAssocID="{793A43D6-F94F-4097-86B7-643F0BF8D7D4}" presName="tile1text" presStyleLbl="node1" presStyleIdx="0" presStyleCnt="4">
        <dgm:presLayoutVars>
          <dgm:chMax val="0"/>
          <dgm:chPref val="0"/>
          <dgm:bulletEnabled val="1"/>
        </dgm:presLayoutVars>
      </dgm:prSet>
      <dgm:spPr/>
      <dgm:t>
        <a:bodyPr/>
        <a:lstStyle/>
        <a:p>
          <a:endParaRPr lang="es-MX"/>
        </a:p>
      </dgm:t>
    </dgm:pt>
    <dgm:pt modelId="{137938C7-A324-4876-9865-B88EADB31EC5}" type="pres">
      <dgm:prSet presAssocID="{793A43D6-F94F-4097-86B7-643F0BF8D7D4}" presName="tile2" presStyleLbl="node1" presStyleIdx="1" presStyleCnt="4"/>
      <dgm:spPr/>
      <dgm:t>
        <a:bodyPr/>
        <a:lstStyle/>
        <a:p>
          <a:endParaRPr lang="es-ES"/>
        </a:p>
      </dgm:t>
    </dgm:pt>
    <dgm:pt modelId="{BB23E431-9D0B-4549-83A1-FA9799DE37F7}" type="pres">
      <dgm:prSet presAssocID="{793A43D6-F94F-4097-86B7-643F0BF8D7D4}" presName="tile2text" presStyleLbl="node1" presStyleIdx="1" presStyleCnt="4">
        <dgm:presLayoutVars>
          <dgm:chMax val="0"/>
          <dgm:chPref val="0"/>
          <dgm:bulletEnabled val="1"/>
        </dgm:presLayoutVars>
      </dgm:prSet>
      <dgm:spPr/>
      <dgm:t>
        <a:bodyPr/>
        <a:lstStyle/>
        <a:p>
          <a:endParaRPr lang="es-ES"/>
        </a:p>
      </dgm:t>
    </dgm:pt>
    <dgm:pt modelId="{F470AA9A-25C5-4724-B93A-B1C947756FFF}" type="pres">
      <dgm:prSet presAssocID="{793A43D6-F94F-4097-86B7-643F0BF8D7D4}" presName="tile3" presStyleLbl="node1" presStyleIdx="2" presStyleCnt="4"/>
      <dgm:spPr/>
      <dgm:t>
        <a:bodyPr/>
        <a:lstStyle/>
        <a:p>
          <a:endParaRPr lang="es-MX"/>
        </a:p>
      </dgm:t>
    </dgm:pt>
    <dgm:pt modelId="{64D66399-3A68-48BD-A468-C74D46A2D490}" type="pres">
      <dgm:prSet presAssocID="{793A43D6-F94F-4097-86B7-643F0BF8D7D4}" presName="tile3text" presStyleLbl="node1" presStyleIdx="2" presStyleCnt="4">
        <dgm:presLayoutVars>
          <dgm:chMax val="0"/>
          <dgm:chPref val="0"/>
          <dgm:bulletEnabled val="1"/>
        </dgm:presLayoutVars>
      </dgm:prSet>
      <dgm:spPr/>
      <dgm:t>
        <a:bodyPr/>
        <a:lstStyle/>
        <a:p>
          <a:endParaRPr lang="es-MX"/>
        </a:p>
      </dgm:t>
    </dgm:pt>
    <dgm:pt modelId="{F7B8BAAB-7110-4162-B5C5-179BAFCB9233}" type="pres">
      <dgm:prSet presAssocID="{793A43D6-F94F-4097-86B7-643F0BF8D7D4}" presName="tile4" presStyleLbl="node1" presStyleIdx="3" presStyleCnt="4"/>
      <dgm:spPr/>
      <dgm:t>
        <a:bodyPr/>
        <a:lstStyle/>
        <a:p>
          <a:endParaRPr lang="es-MX"/>
        </a:p>
      </dgm:t>
    </dgm:pt>
    <dgm:pt modelId="{13120829-2863-4810-8ED0-849D725E69C1}" type="pres">
      <dgm:prSet presAssocID="{793A43D6-F94F-4097-86B7-643F0BF8D7D4}" presName="tile4text" presStyleLbl="node1" presStyleIdx="3" presStyleCnt="4">
        <dgm:presLayoutVars>
          <dgm:chMax val="0"/>
          <dgm:chPref val="0"/>
          <dgm:bulletEnabled val="1"/>
        </dgm:presLayoutVars>
      </dgm:prSet>
      <dgm:spPr/>
      <dgm:t>
        <a:bodyPr/>
        <a:lstStyle/>
        <a:p>
          <a:endParaRPr lang="es-MX"/>
        </a:p>
      </dgm:t>
    </dgm:pt>
    <dgm:pt modelId="{8BF3C84D-13AD-426F-AF26-84BCFC85BEFD}" type="pres">
      <dgm:prSet presAssocID="{793A43D6-F94F-4097-86B7-643F0BF8D7D4}" presName="centerTile" presStyleLbl="fgShp" presStyleIdx="0" presStyleCnt="1">
        <dgm:presLayoutVars>
          <dgm:chMax val="0"/>
          <dgm:chPref val="0"/>
        </dgm:presLayoutVars>
      </dgm:prSet>
      <dgm:spPr/>
      <dgm:t>
        <a:bodyPr/>
        <a:lstStyle/>
        <a:p>
          <a:endParaRPr lang="es-ES"/>
        </a:p>
      </dgm:t>
    </dgm:pt>
  </dgm:ptLst>
  <dgm:cxnLst>
    <dgm:cxn modelId="{D796142B-7777-434C-BC48-CA1D1578C851}" type="presOf" srcId="{70CC1AEA-D66F-4237-A10F-54AA562A8188}" destId="{DB75320B-63D9-4702-BB23-0974020C6D18}" srcOrd="0" destOrd="0" presId="urn:microsoft.com/office/officeart/2005/8/layout/matrix1"/>
    <dgm:cxn modelId="{16231DE4-BA1B-4251-B386-5C770F3D3E64}" type="presOf" srcId="{6EE81703-5D17-4D09-907B-D1321916DD18}" destId="{BB23E431-9D0B-4549-83A1-FA9799DE37F7}" srcOrd="1" destOrd="0" presId="urn:microsoft.com/office/officeart/2005/8/layout/matrix1"/>
    <dgm:cxn modelId="{930A4982-ED44-4B5C-A74E-53CCE07C8041}" type="presOf" srcId="{9CEB9311-AF5B-4C43-B2B6-EC22FE49DEFE}" destId="{F7B8BAAB-7110-4162-B5C5-179BAFCB9233}" srcOrd="0" destOrd="0" presId="urn:microsoft.com/office/officeart/2005/8/layout/matrix1"/>
    <dgm:cxn modelId="{CD78F3ED-DA46-4B92-B782-88A981382676}" srcId="{2118050E-96CB-4257-8745-63C686AC6FE8}" destId="{6EE81703-5D17-4D09-907B-D1321916DD18}" srcOrd="1" destOrd="0" parTransId="{0FEA3092-49B2-4F31-8856-196B9625FAAE}" sibTransId="{FC2D74E9-FAD7-4557-BB35-FED5FDAA5416}"/>
    <dgm:cxn modelId="{9CB0F1DE-C5BF-418C-8AF8-603248DBF7F4}" type="presOf" srcId="{D1F0B819-2B0F-455D-984C-B73750A4DD5E}" destId="{F470AA9A-25C5-4724-B93A-B1C947756FFF}" srcOrd="0" destOrd="0" presId="urn:microsoft.com/office/officeart/2005/8/layout/matrix1"/>
    <dgm:cxn modelId="{7936F45D-E24D-4319-9BBC-E8C5D53FD279}" type="presOf" srcId="{6EE81703-5D17-4D09-907B-D1321916DD18}" destId="{137938C7-A324-4876-9865-B88EADB31EC5}" srcOrd="0" destOrd="0" presId="urn:microsoft.com/office/officeart/2005/8/layout/matrix1"/>
    <dgm:cxn modelId="{8CDF228B-7B09-48D6-8A54-1E54F86FBE13}" srcId="{2118050E-96CB-4257-8745-63C686AC6FE8}" destId="{D1F0B819-2B0F-455D-984C-B73750A4DD5E}" srcOrd="2" destOrd="0" parTransId="{F8C0D1EF-D2C9-4A95-BE75-89EF5729920F}" sibTransId="{85D5655F-37C4-4B57-A606-EF35462E3766}"/>
    <dgm:cxn modelId="{5EFEE37C-4E1C-4F81-9177-F53E0F0FB16E}" srcId="{793A43D6-F94F-4097-86B7-643F0BF8D7D4}" destId="{2118050E-96CB-4257-8745-63C686AC6FE8}" srcOrd="0" destOrd="0" parTransId="{53B34CD2-E72A-4DCD-99E3-850CB790D4CC}" sibTransId="{7D1E28D6-5D08-4388-AD89-E5744BDEE6F3}"/>
    <dgm:cxn modelId="{8F5A8E39-E01E-4F91-A5CD-BC8A3784440D}" srcId="{2118050E-96CB-4257-8745-63C686AC6FE8}" destId="{70CC1AEA-D66F-4237-A10F-54AA562A8188}" srcOrd="0" destOrd="0" parTransId="{30EFA13B-160B-43D9-AC74-D07DE2FD98A6}" sibTransId="{28F178F9-3F32-45B7-B8A5-62A8BA068157}"/>
    <dgm:cxn modelId="{272537D3-8866-4144-BA03-0858627E8500}" srcId="{2118050E-96CB-4257-8745-63C686AC6FE8}" destId="{9CEB9311-AF5B-4C43-B2B6-EC22FE49DEFE}" srcOrd="3" destOrd="0" parTransId="{7204463C-F47B-4B59-AE85-BE26280AD668}" sibTransId="{A0BDA5CC-4508-4135-9DFF-4D425250B242}"/>
    <dgm:cxn modelId="{3D3BA405-50C6-4E7A-8D05-28FB215FB0F7}" type="presOf" srcId="{9CEB9311-AF5B-4C43-B2B6-EC22FE49DEFE}" destId="{13120829-2863-4810-8ED0-849D725E69C1}" srcOrd="1" destOrd="0" presId="urn:microsoft.com/office/officeart/2005/8/layout/matrix1"/>
    <dgm:cxn modelId="{26936475-615C-472C-A63F-CBC694264ED2}" type="presOf" srcId="{D1F0B819-2B0F-455D-984C-B73750A4DD5E}" destId="{64D66399-3A68-48BD-A468-C74D46A2D490}" srcOrd="1" destOrd="0" presId="urn:microsoft.com/office/officeart/2005/8/layout/matrix1"/>
    <dgm:cxn modelId="{154CB354-227C-4425-81BB-A9919A4A9B52}" type="presOf" srcId="{2118050E-96CB-4257-8745-63C686AC6FE8}" destId="{8BF3C84D-13AD-426F-AF26-84BCFC85BEFD}" srcOrd="0" destOrd="0" presId="urn:microsoft.com/office/officeart/2005/8/layout/matrix1"/>
    <dgm:cxn modelId="{C5B52A99-E910-4B8C-901F-646D98D67B3C}" type="presOf" srcId="{793A43D6-F94F-4097-86B7-643F0BF8D7D4}" destId="{627F203F-45F3-4628-A129-D14F5BC8835B}" srcOrd="0" destOrd="0" presId="urn:microsoft.com/office/officeart/2005/8/layout/matrix1"/>
    <dgm:cxn modelId="{990603A5-C35F-4613-A1D5-BAA31AA2889B}" type="presOf" srcId="{70CC1AEA-D66F-4237-A10F-54AA562A8188}" destId="{01803571-569F-437A-82F0-56F170E0B3A9}" srcOrd="1" destOrd="0" presId="urn:microsoft.com/office/officeart/2005/8/layout/matrix1"/>
    <dgm:cxn modelId="{364D489D-8453-4A1D-AA08-239BF5384CA1}" type="presParOf" srcId="{627F203F-45F3-4628-A129-D14F5BC8835B}" destId="{B3A75FFE-5765-476E-A120-147967B9DDBF}" srcOrd="0" destOrd="0" presId="urn:microsoft.com/office/officeart/2005/8/layout/matrix1"/>
    <dgm:cxn modelId="{53449988-59F3-4E6E-AB5A-8128E243F16C}" type="presParOf" srcId="{B3A75FFE-5765-476E-A120-147967B9DDBF}" destId="{DB75320B-63D9-4702-BB23-0974020C6D18}" srcOrd="0" destOrd="0" presId="urn:microsoft.com/office/officeart/2005/8/layout/matrix1"/>
    <dgm:cxn modelId="{C8945DE8-8620-460D-8EDD-C692F808CDDD}" type="presParOf" srcId="{B3A75FFE-5765-476E-A120-147967B9DDBF}" destId="{01803571-569F-437A-82F0-56F170E0B3A9}" srcOrd="1" destOrd="0" presId="urn:microsoft.com/office/officeart/2005/8/layout/matrix1"/>
    <dgm:cxn modelId="{74C3388E-9EC8-4233-98F8-4D206F414421}" type="presParOf" srcId="{B3A75FFE-5765-476E-A120-147967B9DDBF}" destId="{137938C7-A324-4876-9865-B88EADB31EC5}" srcOrd="2" destOrd="0" presId="urn:microsoft.com/office/officeart/2005/8/layout/matrix1"/>
    <dgm:cxn modelId="{3CE7EC5E-3F84-4BAD-8926-6674781A6ACB}" type="presParOf" srcId="{B3A75FFE-5765-476E-A120-147967B9DDBF}" destId="{BB23E431-9D0B-4549-83A1-FA9799DE37F7}" srcOrd="3" destOrd="0" presId="urn:microsoft.com/office/officeart/2005/8/layout/matrix1"/>
    <dgm:cxn modelId="{355A7716-427A-479A-A601-FAC5EF0B2715}" type="presParOf" srcId="{B3A75FFE-5765-476E-A120-147967B9DDBF}" destId="{F470AA9A-25C5-4724-B93A-B1C947756FFF}" srcOrd="4" destOrd="0" presId="urn:microsoft.com/office/officeart/2005/8/layout/matrix1"/>
    <dgm:cxn modelId="{8677415A-3F52-46DD-8CF0-E4142674E3E1}" type="presParOf" srcId="{B3A75FFE-5765-476E-A120-147967B9DDBF}" destId="{64D66399-3A68-48BD-A468-C74D46A2D490}" srcOrd="5" destOrd="0" presId="urn:microsoft.com/office/officeart/2005/8/layout/matrix1"/>
    <dgm:cxn modelId="{EC3E0EEF-7F56-4F37-8B28-92405BC64779}" type="presParOf" srcId="{B3A75FFE-5765-476E-A120-147967B9DDBF}" destId="{F7B8BAAB-7110-4162-B5C5-179BAFCB9233}" srcOrd="6" destOrd="0" presId="urn:microsoft.com/office/officeart/2005/8/layout/matrix1"/>
    <dgm:cxn modelId="{FB53208D-CE21-43D6-AAB6-F87AFAEB1815}" type="presParOf" srcId="{B3A75FFE-5765-476E-A120-147967B9DDBF}" destId="{13120829-2863-4810-8ED0-849D725E69C1}" srcOrd="7" destOrd="0" presId="urn:microsoft.com/office/officeart/2005/8/layout/matrix1"/>
    <dgm:cxn modelId="{60F28628-E732-464F-BF14-0371C6C36994}" type="presParOf" srcId="{627F203F-45F3-4628-A129-D14F5BC8835B}" destId="{8BF3C84D-13AD-426F-AF26-84BCFC85BEF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3A43D6-F94F-4097-86B7-643F0BF8D7D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2118050E-96CB-4257-8745-63C686AC6FE8}">
      <dgm:prSet phldrT="[Texto]"/>
      <dgm:spPr/>
      <dgm:t>
        <a:bodyPr/>
        <a:lstStyle/>
        <a:p>
          <a:r>
            <a:rPr lang="es-MX" dirty="0" smtClean="0"/>
            <a:t>México</a:t>
          </a:r>
          <a:endParaRPr lang="es-MX" dirty="0"/>
        </a:p>
      </dgm:t>
    </dgm:pt>
    <dgm:pt modelId="{53B34CD2-E72A-4DCD-99E3-850CB790D4CC}" type="parTrans" cxnId="{5EFEE37C-4E1C-4F81-9177-F53E0F0FB16E}">
      <dgm:prSet/>
      <dgm:spPr/>
      <dgm:t>
        <a:bodyPr/>
        <a:lstStyle/>
        <a:p>
          <a:endParaRPr lang="es-MX"/>
        </a:p>
      </dgm:t>
    </dgm:pt>
    <dgm:pt modelId="{7D1E28D6-5D08-4388-AD89-E5744BDEE6F3}" type="sibTrans" cxnId="{5EFEE37C-4E1C-4F81-9177-F53E0F0FB16E}">
      <dgm:prSet/>
      <dgm:spPr/>
      <dgm:t>
        <a:bodyPr/>
        <a:lstStyle/>
        <a:p>
          <a:endParaRPr lang="es-MX"/>
        </a:p>
      </dgm:t>
    </dgm:pt>
    <dgm:pt modelId="{70CC1AEA-D66F-4237-A10F-54AA562A8188}">
      <dgm:prSet phldrT="[Texto]"/>
      <dgm:spPr/>
      <dgm:t>
        <a:bodyPr/>
        <a:lstStyle/>
        <a:p>
          <a:r>
            <a:rPr lang="es-MX" dirty="0" smtClean="0">
              <a:solidFill>
                <a:schemeClr val="tx1"/>
              </a:solidFill>
            </a:rPr>
            <a:t>Perspectiva histórica</a:t>
          </a:r>
          <a:endParaRPr lang="es-MX" dirty="0">
            <a:solidFill>
              <a:schemeClr val="tx1"/>
            </a:solidFill>
          </a:endParaRPr>
        </a:p>
      </dgm:t>
    </dgm:pt>
    <dgm:pt modelId="{30EFA13B-160B-43D9-AC74-D07DE2FD98A6}" type="parTrans" cxnId="{8F5A8E39-E01E-4F91-A5CD-BC8A3784440D}">
      <dgm:prSet/>
      <dgm:spPr/>
      <dgm:t>
        <a:bodyPr/>
        <a:lstStyle/>
        <a:p>
          <a:endParaRPr lang="es-MX"/>
        </a:p>
      </dgm:t>
    </dgm:pt>
    <dgm:pt modelId="{28F178F9-3F32-45B7-B8A5-62A8BA068157}" type="sibTrans" cxnId="{8F5A8E39-E01E-4F91-A5CD-BC8A3784440D}">
      <dgm:prSet/>
      <dgm:spPr/>
      <dgm:t>
        <a:bodyPr/>
        <a:lstStyle/>
        <a:p>
          <a:endParaRPr lang="es-MX"/>
        </a:p>
      </dgm:t>
    </dgm:pt>
    <dgm:pt modelId="{6EE81703-5D17-4D09-907B-D1321916DD18}">
      <dgm:prSet phldrT="[Texto]"/>
      <dgm:spPr/>
      <dgm:t>
        <a:bodyPr/>
        <a:lstStyle/>
        <a:p>
          <a:r>
            <a:rPr lang="es-MX" dirty="0" smtClean="0">
              <a:solidFill>
                <a:schemeClr val="tx1"/>
              </a:solidFill>
            </a:rPr>
            <a:t>Porfirio Díaz</a:t>
          </a:r>
          <a:endParaRPr lang="es-MX" dirty="0">
            <a:solidFill>
              <a:schemeClr val="tx1"/>
            </a:solidFill>
          </a:endParaRPr>
        </a:p>
      </dgm:t>
    </dgm:pt>
    <dgm:pt modelId="{0FEA3092-49B2-4F31-8856-196B9625FAAE}" type="parTrans" cxnId="{CD78F3ED-DA46-4B92-B782-88A981382676}">
      <dgm:prSet/>
      <dgm:spPr/>
      <dgm:t>
        <a:bodyPr/>
        <a:lstStyle/>
        <a:p>
          <a:endParaRPr lang="es-MX"/>
        </a:p>
      </dgm:t>
    </dgm:pt>
    <dgm:pt modelId="{FC2D74E9-FAD7-4557-BB35-FED5FDAA5416}" type="sibTrans" cxnId="{CD78F3ED-DA46-4B92-B782-88A981382676}">
      <dgm:prSet/>
      <dgm:spPr/>
      <dgm:t>
        <a:bodyPr/>
        <a:lstStyle/>
        <a:p>
          <a:endParaRPr lang="es-MX"/>
        </a:p>
      </dgm:t>
    </dgm:pt>
    <dgm:pt modelId="{D1F0B819-2B0F-455D-984C-B73750A4DD5E}">
      <dgm:prSet phldrT="[Texto]"/>
      <dgm:spPr/>
      <dgm:t>
        <a:bodyPr/>
        <a:lstStyle/>
        <a:p>
          <a:r>
            <a:rPr lang="es-MX" dirty="0" smtClean="0">
              <a:solidFill>
                <a:schemeClr val="tx1"/>
              </a:solidFill>
            </a:rPr>
            <a:t>Gobierno autocrático </a:t>
          </a:r>
          <a:endParaRPr lang="es-MX" dirty="0">
            <a:solidFill>
              <a:schemeClr val="tx1"/>
            </a:solidFill>
          </a:endParaRPr>
        </a:p>
      </dgm:t>
    </dgm:pt>
    <dgm:pt modelId="{F8C0D1EF-D2C9-4A95-BE75-89EF5729920F}" type="parTrans" cxnId="{8CDF228B-7B09-48D6-8A54-1E54F86FBE13}">
      <dgm:prSet/>
      <dgm:spPr/>
      <dgm:t>
        <a:bodyPr/>
        <a:lstStyle/>
        <a:p>
          <a:endParaRPr lang="es-MX"/>
        </a:p>
      </dgm:t>
    </dgm:pt>
    <dgm:pt modelId="{85D5655F-37C4-4B57-A606-EF35462E3766}" type="sibTrans" cxnId="{8CDF228B-7B09-48D6-8A54-1E54F86FBE13}">
      <dgm:prSet/>
      <dgm:spPr/>
      <dgm:t>
        <a:bodyPr/>
        <a:lstStyle/>
        <a:p>
          <a:endParaRPr lang="es-MX"/>
        </a:p>
      </dgm:t>
    </dgm:pt>
    <dgm:pt modelId="{9CEB9311-AF5B-4C43-B2B6-EC22FE49DEFE}">
      <dgm:prSet phldrT="[Texto]"/>
      <dgm:spPr/>
      <dgm:t>
        <a:bodyPr/>
        <a:lstStyle/>
        <a:p>
          <a:r>
            <a:rPr lang="es-MX" dirty="0" smtClean="0">
              <a:solidFill>
                <a:schemeClr val="tx1"/>
              </a:solidFill>
            </a:rPr>
            <a:t>Constitución 1917</a:t>
          </a:r>
          <a:endParaRPr lang="es-MX" dirty="0">
            <a:solidFill>
              <a:schemeClr val="tx1"/>
            </a:solidFill>
          </a:endParaRPr>
        </a:p>
      </dgm:t>
    </dgm:pt>
    <dgm:pt modelId="{7204463C-F47B-4B59-AE85-BE26280AD668}" type="parTrans" cxnId="{272537D3-8866-4144-BA03-0858627E8500}">
      <dgm:prSet/>
      <dgm:spPr/>
      <dgm:t>
        <a:bodyPr/>
        <a:lstStyle/>
        <a:p>
          <a:endParaRPr lang="es-MX"/>
        </a:p>
      </dgm:t>
    </dgm:pt>
    <dgm:pt modelId="{A0BDA5CC-4508-4135-9DFF-4D425250B242}" type="sibTrans" cxnId="{272537D3-8866-4144-BA03-0858627E8500}">
      <dgm:prSet/>
      <dgm:spPr/>
      <dgm:t>
        <a:bodyPr/>
        <a:lstStyle/>
        <a:p>
          <a:endParaRPr lang="es-MX"/>
        </a:p>
      </dgm:t>
    </dgm:pt>
    <dgm:pt modelId="{627F203F-45F3-4628-A129-D14F5BC8835B}" type="pres">
      <dgm:prSet presAssocID="{793A43D6-F94F-4097-86B7-643F0BF8D7D4}" presName="diagram" presStyleCnt="0">
        <dgm:presLayoutVars>
          <dgm:chMax val="1"/>
          <dgm:dir/>
          <dgm:animLvl val="ctr"/>
          <dgm:resizeHandles val="exact"/>
        </dgm:presLayoutVars>
      </dgm:prSet>
      <dgm:spPr/>
      <dgm:t>
        <a:bodyPr/>
        <a:lstStyle/>
        <a:p>
          <a:endParaRPr lang="es-ES"/>
        </a:p>
      </dgm:t>
    </dgm:pt>
    <dgm:pt modelId="{B3A75FFE-5765-476E-A120-147967B9DDBF}" type="pres">
      <dgm:prSet presAssocID="{793A43D6-F94F-4097-86B7-643F0BF8D7D4}" presName="matrix" presStyleCnt="0"/>
      <dgm:spPr/>
    </dgm:pt>
    <dgm:pt modelId="{DB75320B-63D9-4702-BB23-0974020C6D18}" type="pres">
      <dgm:prSet presAssocID="{793A43D6-F94F-4097-86B7-643F0BF8D7D4}" presName="tile1" presStyleLbl="node1" presStyleIdx="0" presStyleCnt="4"/>
      <dgm:spPr/>
      <dgm:t>
        <a:bodyPr/>
        <a:lstStyle/>
        <a:p>
          <a:endParaRPr lang="es-MX"/>
        </a:p>
      </dgm:t>
    </dgm:pt>
    <dgm:pt modelId="{01803571-569F-437A-82F0-56F170E0B3A9}" type="pres">
      <dgm:prSet presAssocID="{793A43D6-F94F-4097-86B7-643F0BF8D7D4}" presName="tile1text" presStyleLbl="node1" presStyleIdx="0" presStyleCnt="4">
        <dgm:presLayoutVars>
          <dgm:chMax val="0"/>
          <dgm:chPref val="0"/>
          <dgm:bulletEnabled val="1"/>
        </dgm:presLayoutVars>
      </dgm:prSet>
      <dgm:spPr/>
      <dgm:t>
        <a:bodyPr/>
        <a:lstStyle/>
        <a:p>
          <a:endParaRPr lang="es-MX"/>
        </a:p>
      </dgm:t>
    </dgm:pt>
    <dgm:pt modelId="{137938C7-A324-4876-9865-B88EADB31EC5}" type="pres">
      <dgm:prSet presAssocID="{793A43D6-F94F-4097-86B7-643F0BF8D7D4}" presName="tile2" presStyleLbl="node1" presStyleIdx="1" presStyleCnt="4"/>
      <dgm:spPr/>
      <dgm:t>
        <a:bodyPr/>
        <a:lstStyle/>
        <a:p>
          <a:endParaRPr lang="es-ES"/>
        </a:p>
      </dgm:t>
    </dgm:pt>
    <dgm:pt modelId="{BB23E431-9D0B-4549-83A1-FA9799DE37F7}" type="pres">
      <dgm:prSet presAssocID="{793A43D6-F94F-4097-86B7-643F0BF8D7D4}" presName="tile2text" presStyleLbl="node1" presStyleIdx="1" presStyleCnt="4">
        <dgm:presLayoutVars>
          <dgm:chMax val="0"/>
          <dgm:chPref val="0"/>
          <dgm:bulletEnabled val="1"/>
        </dgm:presLayoutVars>
      </dgm:prSet>
      <dgm:spPr/>
      <dgm:t>
        <a:bodyPr/>
        <a:lstStyle/>
        <a:p>
          <a:endParaRPr lang="es-ES"/>
        </a:p>
      </dgm:t>
    </dgm:pt>
    <dgm:pt modelId="{F470AA9A-25C5-4724-B93A-B1C947756FFF}" type="pres">
      <dgm:prSet presAssocID="{793A43D6-F94F-4097-86B7-643F0BF8D7D4}" presName="tile3" presStyleLbl="node1" presStyleIdx="2" presStyleCnt="4"/>
      <dgm:spPr/>
      <dgm:t>
        <a:bodyPr/>
        <a:lstStyle/>
        <a:p>
          <a:endParaRPr lang="es-MX"/>
        </a:p>
      </dgm:t>
    </dgm:pt>
    <dgm:pt modelId="{64D66399-3A68-48BD-A468-C74D46A2D490}" type="pres">
      <dgm:prSet presAssocID="{793A43D6-F94F-4097-86B7-643F0BF8D7D4}" presName="tile3text" presStyleLbl="node1" presStyleIdx="2" presStyleCnt="4">
        <dgm:presLayoutVars>
          <dgm:chMax val="0"/>
          <dgm:chPref val="0"/>
          <dgm:bulletEnabled val="1"/>
        </dgm:presLayoutVars>
      </dgm:prSet>
      <dgm:spPr/>
      <dgm:t>
        <a:bodyPr/>
        <a:lstStyle/>
        <a:p>
          <a:endParaRPr lang="es-MX"/>
        </a:p>
      </dgm:t>
    </dgm:pt>
    <dgm:pt modelId="{F7B8BAAB-7110-4162-B5C5-179BAFCB9233}" type="pres">
      <dgm:prSet presAssocID="{793A43D6-F94F-4097-86B7-643F0BF8D7D4}" presName="tile4" presStyleLbl="node1" presStyleIdx="3" presStyleCnt="4"/>
      <dgm:spPr/>
      <dgm:t>
        <a:bodyPr/>
        <a:lstStyle/>
        <a:p>
          <a:endParaRPr lang="es-MX"/>
        </a:p>
      </dgm:t>
    </dgm:pt>
    <dgm:pt modelId="{13120829-2863-4810-8ED0-849D725E69C1}" type="pres">
      <dgm:prSet presAssocID="{793A43D6-F94F-4097-86B7-643F0BF8D7D4}" presName="tile4text" presStyleLbl="node1" presStyleIdx="3" presStyleCnt="4">
        <dgm:presLayoutVars>
          <dgm:chMax val="0"/>
          <dgm:chPref val="0"/>
          <dgm:bulletEnabled val="1"/>
        </dgm:presLayoutVars>
      </dgm:prSet>
      <dgm:spPr/>
      <dgm:t>
        <a:bodyPr/>
        <a:lstStyle/>
        <a:p>
          <a:endParaRPr lang="es-MX"/>
        </a:p>
      </dgm:t>
    </dgm:pt>
    <dgm:pt modelId="{8BF3C84D-13AD-426F-AF26-84BCFC85BEFD}" type="pres">
      <dgm:prSet presAssocID="{793A43D6-F94F-4097-86B7-643F0BF8D7D4}" presName="centerTile" presStyleLbl="fgShp" presStyleIdx="0" presStyleCnt="1">
        <dgm:presLayoutVars>
          <dgm:chMax val="0"/>
          <dgm:chPref val="0"/>
        </dgm:presLayoutVars>
      </dgm:prSet>
      <dgm:spPr/>
      <dgm:t>
        <a:bodyPr/>
        <a:lstStyle/>
        <a:p>
          <a:endParaRPr lang="es-ES"/>
        </a:p>
      </dgm:t>
    </dgm:pt>
  </dgm:ptLst>
  <dgm:cxnLst>
    <dgm:cxn modelId="{760F9C24-F03C-4157-99C6-18522650F0F0}" type="presOf" srcId="{9CEB9311-AF5B-4C43-B2B6-EC22FE49DEFE}" destId="{13120829-2863-4810-8ED0-849D725E69C1}" srcOrd="1" destOrd="0" presId="urn:microsoft.com/office/officeart/2005/8/layout/matrix1"/>
    <dgm:cxn modelId="{6243517A-854A-4BF0-A9E3-EC5D743C2A7E}" type="presOf" srcId="{D1F0B819-2B0F-455D-984C-B73750A4DD5E}" destId="{F470AA9A-25C5-4724-B93A-B1C947756FFF}" srcOrd="0" destOrd="0" presId="urn:microsoft.com/office/officeart/2005/8/layout/matrix1"/>
    <dgm:cxn modelId="{CD78F3ED-DA46-4B92-B782-88A981382676}" srcId="{2118050E-96CB-4257-8745-63C686AC6FE8}" destId="{6EE81703-5D17-4D09-907B-D1321916DD18}" srcOrd="1" destOrd="0" parTransId="{0FEA3092-49B2-4F31-8856-196B9625FAAE}" sibTransId="{FC2D74E9-FAD7-4557-BB35-FED5FDAA5416}"/>
    <dgm:cxn modelId="{A5ED7188-4701-4486-8794-76ADE672E859}" type="presOf" srcId="{793A43D6-F94F-4097-86B7-643F0BF8D7D4}" destId="{627F203F-45F3-4628-A129-D14F5BC8835B}" srcOrd="0" destOrd="0" presId="urn:microsoft.com/office/officeart/2005/8/layout/matrix1"/>
    <dgm:cxn modelId="{5699300C-91C7-43B5-B093-AD7E4D5EF52F}" type="presOf" srcId="{70CC1AEA-D66F-4237-A10F-54AA562A8188}" destId="{DB75320B-63D9-4702-BB23-0974020C6D18}" srcOrd="0" destOrd="0" presId="urn:microsoft.com/office/officeart/2005/8/layout/matrix1"/>
    <dgm:cxn modelId="{8CDF228B-7B09-48D6-8A54-1E54F86FBE13}" srcId="{2118050E-96CB-4257-8745-63C686AC6FE8}" destId="{D1F0B819-2B0F-455D-984C-B73750A4DD5E}" srcOrd="2" destOrd="0" parTransId="{F8C0D1EF-D2C9-4A95-BE75-89EF5729920F}" sibTransId="{85D5655F-37C4-4B57-A606-EF35462E3766}"/>
    <dgm:cxn modelId="{52E3B72E-BA9D-4589-B13B-9B4F18797AF7}" type="presOf" srcId="{70CC1AEA-D66F-4237-A10F-54AA562A8188}" destId="{01803571-569F-437A-82F0-56F170E0B3A9}" srcOrd="1" destOrd="0" presId="urn:microsoft.com/office/officeart/2005/8/layout/matrix1"/>
    <dgm:cxn modelId="{5EFEE37C-4E1C-4F81-9177-F53E0F0FB16E}" srcId="{793A43D6-F94F-4097-86B7-643F0BF8D7D4}" destId="{2118050E-96CB-4257-8745-63C686AC6FE8}" srcOrd="0" destOrd="0" parTransId="{53B34CD2-E72A-4DCD-99E3-850CB790D4CC}" sibTransId="{7D1E28D6-5D08-4388-AD89-E5744BDEE6F3}"/>
    <dgm:cxn modelId="{8F5A8E39-E01E-4F91-A5CD-BC8A3784440D}" srcId="{2118050E-96CB-4257-8745-63C686AC6FE8}" destId="{70CC1AEA-D66F-4237-A10F-54AA562A8188}" srcOrd="0" destOrd="0" parTransId="{30EFA13B-160B-43D9-AC74-D07DE2FD98A6}" sibTransId="{28F178F9-3F32-45B7-B8A5-62A8BA068157}"/>
    <dgm:cxn modelId="{19826B01-E8EC-4FD5-A60B-BEE0663D1C3D}" type="presOf" srcId="{6EE81703-5D17-4D09-907B-D1321916DD18}" destId="{137938C7-A324-4876-9865-B88EADB31EC5}" srcOrd="0" destOrd="0" presId="urn:microsoft.com/office/officeart/2005/8/layout/matrix1"/>
    <dgm:cxn modelId="{272537D3-8866-4144-BA03-0858627E8500}" srcId="{2118050E-96CB-4257-8745-63C686AC6FE8}" destId="{9CEB9311-AF5B-4C43-B2B6-EC22FE49DEFE}" srcOrd="3" destOrd="0" parTransId="{7204463C-F47B-4B59-AE85-BE26280AD668}" sibTransId="{A0BDA5CC-4508-4135-9DFF-4D425250B242}"/>
    <dgm:cxn modelId="{90C017C5-747B-4CA8-83B8-C55FB50EF5F4}" type="presOf" srcId="{6EE81703-5D17-4D09-907B-D1321916DD18}" destId="{BB23E431-9D0B-4549-83A1-FA9799DE37F7}" srcOrd="1" destOrd="0" presId="urn:microsoft.com/office/officeart/2005/8/layout/matrix1"/>
    <dgm:cxn modelId="{169B7041-D41F-4DCC-ABD1-3ACFC686270A}" type="presOf" srcId="{D1F0B819-2B0F-455D-984C-B73750A4DD5E}" destId="{64D66399-3A68-48BD-A468-C74D46A2D490}" srcOrd="1" destOrd="0" presId="urn:microsoft.com/office/officeart/2005/8/layout/matrix1"/>
    <dgm:cxn modelId="{3384B96B-32B3-40C6-8439-12DDE44AF55F}" type="presOf" srcId="{9CEB9311-AF5B-4C43-B2B6-EC22FE49DEFE}" destId="{F7B8BAAB-7110-4162-B5C5-179BAFCB9233}" srcOrd="0" destOrd="0" presId="urn:microsoft.com/office/officeart/2005/8/layout/matrix1"/>
    <dgm:cxn modelId="{86D5C805-634D-4C05-8708-E2BDF17B52D7}" type="presOf" srcId="{2118050E-96CB-4257-8745-63C686AC6FE8}" destId="{8BF3C84D-13AD-426F-AF26-84BCFC85BEFD}" srcOrd="0" destOrd="0" presId="urn:microsoft.com/office/officeart/2005/8/layout/matrix1"/>
    <dgm:cxn modelId="{9F66A195-8E51-4708-9EB2-63BA7BE81F22}" type="presParOf" srcId="{627F203F-45F3-4628-A129-D14F5BC8835B}" destId="{B3A75FFE-5765-476E-A120-147967B9DDBF}" srcOrd="0" destOrd="0" presId="urn:microsoft.com/office/officeart/2005/8/layout/matrix1"/>
    <dgm:cxn modelId="{867E5A8B-721D-4A08-A7E2-1EFA1A4D7649}" type="presParOf" srcId="{B3A75FFE-5765-476E-A120-147967B9DDBF}" destId="{DB75320B-63D9-4702-BB23-0974020C6D18}" srcOrd="0" destOrd="0" presId="urn:microsoft.com/office/officeart/2005/8/layout/matrix1"/>
    <dgm:cxn modelId="{F40EA3B5-93FF-40F8-9BD6-79A9641D2C35}" type="presParOf" srcId="{B3A75FFE-5765-476E-A120-147967B9DDBF}" destId="{01803571-569F-437A-82F0-56F170E0B3A9}" srcOrd="1" destOrd="0" presId="urn:microsoft.com/office/officeart/2005/8/layout/matrix1"/>
    <dgm:cxn modelId="{C2F5971C-A306-4506-8E65-690344D0A867}" type="presParOf" srcId="{B3A75FFE-5765-476E-A120-147967B9DDBF}" destId="{137938C7-A324-4876-9865-B88EADB31EC5}" srcOrd="2" destOrd="0" presId="urn:microsoft.com/office/officeart/2005/8/layout/matrix1"/>
    <dgm:cxn modelId="{CB758FA7-8BA0-41BB-9A4A-A80ACC61BA5B}" type="presParOf" srcId="{B3A75FFE-5765-476E-A120-147967B9DDBF}" destId="{BB23E431-9D0B-4549-83A1-FA9799DE37F7}" srcOrd="3" destOrd="0" presId="urn:microsoft.com/office/officeart/2005/8/layout/matrix1"/>
    <dgm:cxn modelId="{2A706493-DEA7-4EF7-B579-694F937BB91F}" type="presParOf" srcId="{B3A75FFE-5765-476E-A120-147967B9DDBF}" destId="{F470AA9A-25C5-4724-B93A-B1C947756FFF}" srcOrd="4" destOrd="0" presId="urn:microsoft.com/office/officeart/2005/8/layout/matrix1"/>
    <dgm:cxn modelId="{4456E2D8-CE43-4C2D-95FF-E92EAF183AFA}" type="presParOf" srcId="{B3A75FFE-5765-476E-A120-147967B9DDBF}" destId="{64D66399-3A68-48BD-A468-C74D46A2D490}" srcOrd="5" destOrd="0" presId="urn:microsoft.com/office/officeart/2005/8/layout/matrix1"/>
    <dgm:cxn modelId="{91B70603-41F1-439C-9BF1-8C802204212E}" type="presParOf" srcId="{B3A75FFE-5765-476E-A120-147967B9DDBF}" destId="{F7B8BAAB-7110-4162-B5C5-179BAFCB9233}" srcOrd="6" destOrd="0" presId="urn:microsoft.com/office/officeart/2005/8/layout/matrix1"/>
    <dgm:cxn modelId="{D7E5DF8C-8A77-4EE6-9CFE-5D3C3D22D0E3}" type="presParOf" srcId="{B3A75FFE-5765-476E-A120-147967B9DDBF}" destId="{13120829-2863-4810-8ED0-849D725E69C1}" srcOrd="7" destOrd="0" presId="urn:microsoft.com/office/officeart/2005/8/layout/matrix1"/>
    <dgm:cxn modelId="{37C4C89A-13CD-4B3E-926B-9B9BA173341D}" type="presParOf" srcId="{627F203F-45F3-4628-A129-D14F5BC8835B}" destId="{8BF3C84D-13AD-426F-AF26-84BCFC85BEF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3A43D6-F94F-4097-86B7-643F0BF8D7D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2118050E-96CB-4257-8745-63C686AC6FE8}">
      <dgm:prSet phldrT="[Texto]"/>
      <dgm:spPr/>
      <dgm:t>
        <a:bodyPr/>
        <a:lstStyle/>
        <a:p>
          <a:r>
            <a:rPr lang="es-MX" dirty="0" smtClean="0"/>
            <a:t>Constitución Política de los Estados Unidos Mexicanos</a:t>
          </a:r>
          <a:endParaRPr lang="es-MX" dirty="0"/>
        </a:p>
      </dgm:t>
    </dgm:pt>
    <dgm:pt modelId="{53B34CD2-E72A-4DCD-99E3-850CB790D4CC}" type="parTrans" cxnId="{5EFEE37C-4E1C-4F81-9177-F53E0F0FB16E}">
      <dgm:prSet/>
      <dgm:spPr/>
      <dgm:t>
        <a:bodyPr/>
        <a:lstStyle/>
        <a:p>
          <a:endParaRPr lang="es-MX"/>
        </a:p>
      </dgm:t>
    </dgm:pt>
    <dgm:pt modelId="{7D1E28D6-5D08-4388-AD89-E5744BDEE6F3}" type="sibTrans" cxnId="{5EFEE37C-4E1C-4F81-9177-F53E0F0FB16E}">
      <dgm:prSet/>
      <dgm:spPr/>
      <dgm:t>
        <a:bodyPr/>
        <a:lstStyle/>
        <a:p>
          <a:endParaRPr lang="es-MX"/>
        </a:p>
      </dgm:t>
    </dgm:pt>
    <dgm:pt modelId="{70CC1AEA-D66F-4237-A10F-54AA562A8188}">
      <dgm:prSet phldrT="[Texto]"/>
      <dgm:spPr/>
      <dgm:t>
        <a:bodyPr/>
        <a:lstStyle/>
        <a:p>
          <a:r>
            <a:rPr lang="es-MX" dirty="0" smtClean="0">
              <a:solidFill>
                <a:schemeClr val="tx1"/>
              </a:solidFill>
            </a:rPr>
            <a:t>Artículo 25</a:t>
          </a:r>
          <a:endParaRPr lang="es-MX" dirty="0">
            <a:solidFill>
              <a:schemeClr val="tx1"/>
            </a:solidFill>
          </a:endParaRPr>
        </a:p>
      </dgm:t>
    </dgm:pt>
    <dgm:pt modelId="{30EFA13B-160B-43D9-AC74-D07DE2FD98A6}" type="parTrans" cxnId="{8F5A8E39-E01E-4F91-A5CD-BC8A3784440D}">
      <dgm:prSet/>
      <dgm:spPr/>
      <dgm:t>
        <a:bodyPr/>
        <a:lstStyle/>
        <a:p>
          <a:endParaRPr lang="es-MX"/>
        </a:p>
      </dgm:t>
    </dgm:pt>
    <dgm:pt modelId="{28F178F9-3F32-45B7-B8A5-62A8BA068157}" type="sibTrans" cxnId="{8F5A8E39-E01E-4F91-A5CD-BC8A3784440D}">
      <dgm:prSet/>
      <dgm:spPr/>
      <dgm:t>
        <a:bodyPr/>
        <a:lstStyle/>
        <a:p>
          <a:endParaRPr lang="es-MX"/>
        </a:p>
      </dgm:t>
    </dgm:pt>
    <dgm:pt modelId="{6EE81703-5D17-4D09-907B-D1321916DD18}">
      <dgm:prSet phldrT="[Texto]"/>
      <dgm:spPr/>
      <dgm:t>
        <a:bodyPr/>
        <a:lstStyle/>
        <a:p>
          <a:r>
            <a:rPr lang="es-MX" dirty="0" smtClean="0">
              <a:solidFill>
                <a:schemeClr val="tx1"/>
              </a:solidFill>
            </a:rPr>
            <a:t>Artículo 26</a:t>
          </a:r>
          <a:endParaRPr lang="es-MX" dirty="0">
            <a:solidFill>
              <a:schemeClr val="tx1"/>
            </a:solidFill>
          </a:endParaRPr>
        </a:p>
      </dgm:t>
    </dgm:pt>
    <dgm:pt modelId="{0FEA3092-49B2-4F31-8856-196B9625FAAE}" type="parTrans" cxnId="{CD78F3ED-DA46-4B92-B782-88A981382676}">
      <dgm:prSet/>
      <dgm:spPr/>
      <dgm:t>
        <a:bodyPr/>
        <a:lstStyle/>
        <a:p>
          <a:endParaRPr lang="es-MX"/>
        </a:p>
      </dgm:t>
    </dgm:pt>
    <dgm:pt modelId="{FC2D74E9-FAD7-4557-BB35-FED5FDAA5416}" type="sibTrans" cxnId="{CD78F3ED-DA46-4B92-B782-88A981382676}">
      <dgm:prSet/>
      <dgm:spPr/>
      <dgm:t>
        <a:bodyPr/>
        <a:lstStyle/>
        <a:p>
          <a:endParaRPr lang="es-MX"/>
        </a:p>
      </dgm:t>
    </dgm:pt>
    <dgm:pt modelId="{D1F0B819-2B0F-455D-984C-B73750A4DD5E}">
      <dgm:prSet phldrT="[Texto]"/>
      <dgm:spPr/>
      <dgm:t>
        <a:bodyPr/>
        <a:lstStyle/>
        <a:p>
          <a:r>
            <a:rPr lang="es-MX" dirty="0" smtClean="0">
              <a:solidFill>
                <a:schemeClr val="tx1"/>
              </a:solidFill>
            </a:rPr>
            <a:t>Artículo 28</a:t>
          </a:r>
          <a:endParaRPr lang="es-MX" dirty="0">
            <a:solidFill>
              <a:schemeClr val="tx1"/>
            </a:solidFill>
          </a:endParaRPr>
        </a:p>
      </dgm:t>
    </dgm:pt>
    <dgm:pt modelId="{F8C0D1EF-D2C9-4A95-BE75-89EF5729920F}" type="parTrans" cxnId="{8CDF228B-7B09-48D6-8A54-1E54F86FBE13}">
      <dgm:prSet/>
      <dgm:spPr/>
      <dgm:t>
        <a:bodyPr/>
        <a:lstStyle/>
        <a:p>
          <a:endParaRPr lang="es-MX"/>
        </a:p>
      </dgm:t>
    </dgm:pt>
    <dgm:pt modelId="{85D5655F-37C4-4B57-A606-EF35462E3766}" type="sibTrans" cxnId="{8CDF228B-7B09-48D6-8A54-1E54F86FBE13}">
      <dgm:prSet/>
      <dgm:spPr/>
      <dgm:t>
        <a:bodyPr/>
        <a:lstStyle/>
        <a:p>
          <a:endParaRPr lang="es-MX"/>
        </a:p>
      </dgm:t>
    </dgm:pt>
    <dgm:pt modelId="{9CEB9311-AF5B-4C43-B2B6-EC22FE49DEFE}">
      <dgm:prSet phldrT="[Texto]"/>
      <dgm:spPr/>
      <dgm:t>
        <a:bodyPr/>
        <a:lstStyle/>
        <a:p>
          <a:r>
            <a:rPr lang="es-MX" dirty="0" smtClean="0">
              <a:solidFill>
                <a:schemeClr val="tx1"/>
              </a:solidFill>
            </a:rPr>
            <a:t>Sistema de Planeación Democrático</a:t>
          </a:r>
          <a:endParaRPr lang="es-MX" dirty="0">
            <a:solidFill>
              <a:schemeClr val="tx1"/>
            </a:solidFill>
          </a:endParaRPr>
        </a:p>
      </dgm:t>
    </dgm:pt>
    <dgm:pt modelId="{7204463C-F47B-4B59-AE85-BE26280AD668}" type="parTrans" cxnId="{272537D3-8866-4144-BA03-0858627E8500}">
      <dgm:prSet/>
      <dgm:spPr/>
      <dgm:t>
        <a:bodyPr/>
        <a:lstStyle/>
        <a:p>
          <a:endParaRPr lang="es-MX"/>
        </a:p>
      </dgm:t>
    </dgm:pt>
    <dgm:pt modelId="{A0BDA5CC-4508-4135-9DFF-4D425250B242}" type="sibTrans" cxnId="{272537D3-8866-4144-BA03-0858627E8500}">
      <dgm:prSet/>
      <dgm:spPr/>
      <dgm:t>
        <a:bodyPr/>
        <a:lstStyle/>
        <a:p>
          <a:endParaRPr lang="es-MX"/>
        </a:p>
      </dgm:t>
    </dgm:pt>
    <dgm:pt modelId="{627F203F-45F3-4628-A129-D14F5BC8835B}" type="pres">
      <dgm:prSet presAssocID="{793A43D6-F94F-4097-86B7-643F0BF8D7D4}" presName="diagram" presStyleCnt="0">
        <dgm:presLayoutVars>
          <dgm:chMax val="1"/>
          <dgm:dir/>
          <dgm:animLvl val="ctr"/>
          <dgm:resizeHandles val="exact"/>
        </dgm:presLayoutVars>
      </dgm:prSet>
      <dgm:spPr/>
      <dgm:t>
        <a:bodyPr/>
        <a:lstStyle/>
        <a:p>
          <a:endParaRPr lang="es-ES"/>
        </a:p>
      </dgm:t>
    </dgm:pt>
    <dgm:pt modelId="{B3A75FFE-5765-476E-A120-147967B9DDBF}" type="pres">
      <dgm:prSet presAssocID="{793A43D6-F94F-4097-86B7-643F0BF8D7D4}" presName="matrix" presStyleCnt="0"/>
      <dgm:spPr/>
    </dgm:pt>
    <dgm:pt modelId="{DB75320B-63D9-4702-BB23-0974020C6D18}" type="pres">
      <dgm:prSet presAssocID="{793A43D6-F94F-4097-86B7-643F0BF8D7D4}" presName="tile1" presStyleLbl="node1" presStyleIdx="0" presStyleCnt="4"/>
      <dgm:spPr/>
      <dgm:t>
        <a:bodyPr/>
        <a:lstStyle/>
        <a:p>
          <a:endParaRPr lang="es-MX"/>
        </a:p>
      </dgm:t>
    </dgm:pt>
    <dgm:pt modelId="{01803571-569F-437A-82F0-56F170E0B3A9}" type="pres">
      <dgm:prSet presAssocID="{793A43D6-F94F-4097-86B7-643F0BF8D7D4}" presName="tile1text" presStyleLbl="node1" presStyleIdx="0" presStyleCnt="4">
        <dgm:presLayoutVars>
          <dgm:chMax val="0"/>
          <dgm:chPref val="0"/>
          <dgm:bulletEnabled val="1"/>
        </dgm:presLayoutVars>
      </dgm:prSet>
      <dgm:spPr/>
      <dgm:t>
        <a:bodyPr/>
        <a:lstStyle/>
        <a:p>
          <a:endParaRPr lang="es-MX"/>
        </a:p>
      </dgm:t>
    </dgm:pt>
    <dgm:pt modelId="{137938C7-A324-4876-9865-B88EADB31EC5}" type="pres">
      <dgm:prSet presAssocID="{793A43D6-F94F-4097-86B7-643F0BF8D7D4}" presName="tile2" presStyleLbl="node1" presStyleIdx="1" presStyleCnt="4"/>
      <dgm:spPr/>
      <dgm:t>
        <a:bodyPr/>
        <a:lstStyle/>
        <a:p>
          <a:endParaRPr lang="es-ES"/>
        </a:p>
      </dgm:t>
    </dgm:pt>
    <dgm:pt modelId="{BB23E431-9D0B-4549-83A1-FA9799DE37F7}" type="pres">
      <dgm:prSet presAssocID="{793A43D6-F94F-4097-86B7-643F0BF8D7D4}" presName="tile2text" presStyleLbl="node1" presStyleIdx="1" presStyleCnt="4">
        <dgm:presLayoutVars>
          <dgm:chMax val="0"/>
          <dgm:chPref val="0"/>
          <dgm:bulletEnabled val="1"/>
        </dgm:presLayoutVars>
      </dgm:prSet>
      <dgm:spPr/>
      <dgm:t>
        <a:bodyPr/>
        <a:lstStyle/>
        <a:p>
          <a:endParaRPr lang="es-ES"/>
        </a:p>
      </dgm:t>
    </dgm:pt>
    <dgm:pt modelId="{F470AA9A-25C5-4724-B93A-B1C947756FFF}" type="pres">
      <dgm:prSet presAssocID="{793A43D6-F94F-4097-86B7-643F0BF8D7D4}" presName="tile3" presStyleLbl="node1" presStyleIdx="2" presStyleCnt="4"/>
      <dgm:spPr/>
      <dgm:t>
        <a:bodyPr/>
        <a:lstStyle/>
        <a:p>
          <a:endParaRPr lang="es-MX"/>
        </a:p>
      </dgm:t>
    </dgm:pt>
    <dgm:pt modelId="{64D66399-3A68-48BD-A468-C74D46A2D490}" type="pres">
      <dgm:prSet presAssocID="{793A43D6-F94F-4097-86B7-643F0BF8D7D4}" presName="tile3text" presStyleLbl="node1" presStyleIdx="2" presStyleCnt="4">
        <dgm:presLayoutVars>
          <dgm:chMax val="0"/>
          <dgm:chPref val="0"/>
          <dgm:bulletEnabled val="1"/>
        </dgm:presLayoutVars>
      </dgm:prSet>
      <dgm:spPr/>
      <dgm:t>
        <a:bodyPr/>
        <a:lstStyle/>
        <a:p>
          <a:endParaRPr lang="es-MX"/>
        </a:p>
      </dgm:t>
    </dgm:pt>
    <dgm:pt modelId="{F7B8BAAB-7110-4162-B5C5-179BAFCB9233}" type="pres">
      <dgm:prSet presAssocID="{793A43D6-F94F-4097-86B7-643F0BF8D7D4}" presName="tile4" presStyleLbl="node1" presStyleIdx="3" presStyleCnt="4"/>
      <dgm:spPr/>
      <dgm:t>
        <a:bodyPr/>
        <a:lstStyle/>
        <a:p>
          <a:endParaRPr lang="es-MX"/>
        </a:p>
      </dgm:t>
    </dgm:pt>
    <dgm:pt modelId="{13120829-2863-4810-8ED0-849D725E69C1}" type="pres">
      <dgm:prSet presAssocID="{793A43D6-F94F-4097-86B7-643F0BF8D7D4}" presName="tile4text" presStyleLbl="node1" presStyleIdx="3" presStyleCnt="4">
        <dgm:presLayoutVars>
          <dgm:chMax val="0"/>
          <dgm:chPref val="0"/>
          <dgm:bulletEnabled val="1"/>
        </dgm:presLayoutVars>
      </dgm:prSet>
      <dgm:spPr/>
      <dgm:t>
        <a:bodyPr/>
        <a:lstStyle/>
        <a:p>
          <a:endParaRPr lang="es-MX"/>
        </a:p>
      </dgm:t>
    </dgm:pt>
    <dgm:pt modelId="{8BF3C84D-13AD-426F-AF26-84BCFC85BEFD}" type="pres">
      <dgm:prSet presAssocID="{793A43D6-F94F-4097-86B7-643F0BF8D7D4}" presName="centerTile" presStyleLbl="fgShp" presStyleIdx="0" presStyleCnt="1">
        <dgm:presLayoutVars>
          <dgm:chMax val="0"/>
          <dgm:chPref val="0"/>
        </dgm:presLayoutVars>
      </dgm:prSet>
      <dgm:spPr/>
      <dgm:t>
        <a:bodyPr/>
        <a:lstStyle/>
        <a:p>
          <a:endParaRPr lang="es-MX"/>
        </a:p>
      </dgm:t>
    </dgm:pt>
  </dgm:ptLst>
  <dgm:cxnLst>
    <dgm:cxn modelId="{45807E24-9E90-4382-A507-97A04D87FA1D}" type="presOf" srcId="{D1F0B819-2B0F-455D-984C-B73750A4DD5E}" destId="{64D66399-3A68-48BD-A468-C74D46A2D490}" srcOrd="1" destOrd="0" presId="urn:microsoft.com/office/officeart/2005/8/layout/matrix1"/>
    <dgm:cxn modelId="{8A882BDA-F8B7-478A-B485-F8464E2D6324}" type="presOf" srcId="{793A43D6-F94F-4097-86B7-643F0BF8D7D4}" destId="{627F203F-45F3-4628-A129-D14F5BC8835B}" srcOrd="0" destOrd="0" presId="urn:microsoft.com/office/officeart/2005/8/layout/matrix1"/>
    <dgm:cxn modelId="{CD78F3ED-DA46-4B92-B782-88A981382676}" srcId="{2118050E-96CB-4257-8745-63C686AC6FE8}" destId="{6EE81703-5D17-4D09-907B-D1321916DD18}" srcOrd="1" destOrd="0" parTransId="{0FEA3092-49B2-4F31-8856-196B9625FAAE}" sibTransId="{FC2D74E9-FAD7-4557-BB35-FED5FDAA5416}"/>
    <dgm:cxn modelId="{83D92CC5-F7D8-4A54-9602-F4D8ABAEB0F4}" type="presOf" srcId="{D1F0B819-2B0F-455D-984C-B73750A4DD5E}" destId="{F470AA9A-25C5-4724-B93A-B1C947756FFF}" srcOrd="0" destOrd="0" presId="urn:microsoft.com/office/officeart/2005/8/layout/matrix1"/>
    <dgm:cxn modelId="{8CDF228B-7B09-48D6-8A54-1E54F86FBE13}" srcId="{2118050E-96CB-4257-8745-63C686AC6FE8}" destId="{D1F0B819-2B0F-455D-984C-B73750A4DD5E}" srcOrd="2" destOrd="0" parTransId="{F8C0D1EF-D2C9-4A95-BE75-89EF5729920F}" sibTransId="{85D5655F-37C4-4B57-A606-EF35462E3766}"/>
    <dgm:cxn modelId="{6793C355-7ABB-4BB0-81E9-6A1B4B331E9A}" type="presOf" srcId="{70CC1AEA-D66F-4237-A10F-54AA562A8188}" destId="{01803571-569F-437A-82F0-56F170E0B3A9}" srcOrd="1" destOrd="0" presId="urn:microsoft.com/office/officeart/2005/8/layout/matrix1"/>
    <dgm:cxn modelId="{7D5BED8B-A9FA-469A-8CD4-7545C0C33016}" type="presOf" srcId="{6EE81703-5D17-4D09-907B-D1321916DD18}" destId="{137938C7-A324-4876-9865-B88EADB31EC5}" srcOrd="0" destOrd="0" presId="urn:microsoft.com/office/officeart/2005/8/layout/matrix1"/>
    <dgm:cxn modelId="{5EFEE37C-4E1C-4F81-9177-F53E0F0FB16E}" srcId="{793A43D6-F94F-4097-86B7-643F0BF8D7D4}" destId="{2118050E-96CB-4257-8745-63C686AC6FE8}" srcOrd="0" destOrd="0" parTransId="{53B34CD2-E72A-4DCD-99E3-850CB790D4CC}" sibTransId="{7D1E28D6-5D08-4388-AD89-E5744BDEE6F3}"/>
    <dgm:cxn modelId="{8F5A8E39-E01E-4F91-A5CD-BC8A3784440D}" srcId="{2118050E-96CB-4257-8745-63C686AC6FE8}" destId="{70CC1AEA-D66F-4237-A10F-54AA562A8188}" srcOrd="0" destOrd="0" parTransId="{30EFA13B-160B-43D9-AC74-D07DE2FD98A6}" sibTransId="{28F178F9-3F32-45B7-B8A5-62A8BA068157}"/>
    <dgm:cxn modelId="{6C838E00-EE0D-4544-9D49-DEE89DFC546C}" type="presOf" srcId="{6EE81703-5D17-4D09-907B-D1321916DD18}" destId="{BB23E431-9D0B-4549-83A1-FA9799DE37F7}" srcOrd="1" destOrd="0" presId="urn:microsoft.com/office/officeart/2005/8/layout/matrix1"/>
    <dgm:cxn modelId="{272537D3-8866-4144-BA03-0858627E8500}" srcId="{2118050E-96CB-4257-8745-63C686AC6FE8}" destId="{9CEB9311-AF5B-4C43-B2B6-EC22FE49DEFE}" srcOrd="3" destOrd="0" parTransId="{7204463C-F47B-4B59-AE85-BE26280AD668}" sibTransId="{A0BDA5CC-4508-4135-9DFF-4D425250B242}"/>
    <dgm:cxn modelId="{664BDEFD-9E4B-4764-946B-592B095DFBBF}" type="presOf" srcId="{9CEB9311-AF5B-4C43-B2B6-EC22FE49DEFE}" destId="{13120829-2863-4810-8ED0-849D725E69C1}" srcOrd="1" destOrd="0" presId="urn:microsoft.com/office/officeart/2005/8/layout/matrix1"/>
    <dgm:cxn modelId="{BF9BBB3D-FF12-405C-9DE6-F3A8E824A018}" type="presOf" srcId="{2118050E-96CB-4257-8745-63C686AC6FE8}" destId="{8BF3C84D-13AD-426F-AF26-84BCFC85BEFD}" srcOrd="0" destOrd="0" presId="urn:microsoft.com/office/officeart/2005/8/layout/matrix1"/>
    <dgm:cxn modelId="{90043E83-F295-4D46-A972-D1315A6FFE09}" type="presOf" srcId="{70CC1AEA-D66F-4237-A10F-54AA562A8188}" destId="{DB75320B-63D9-4702-BB23-0974020C6D18}" srcOrd="0" destOrd="0" presId="urn:microsoft.com/office/officeart/2005/8/layout/matrix1"/>
    <dgm:cxn modelId="{50CACBEA-F035-4607-9D26-0663E0E6ED67}" type="presOf" srcId="{9CEB9311-AF5B-4C43-B2B6-EC22FE49DEFE}" destId="{F7B8BAAB-7110-4162-B5C5-179BAFCB9233}" srcOrd="0" destOrd="0" presId="urn:microsoft.com/office/officeart/2005/8/layout/matrix1"/>
    <dgm:cxn modelId="{B1B40302-A31F-4AF4-B26D-563ECCA72777}" type="presParOf" srcId="{627F203F-45F3-4628-A129-D14F5BC8835B}" destId="{B3A75FFE-5765-476E-A120-147967B9DDBF}" srcOrd="0" destOrd="0" presId="urn:microsoft.com/office/officeart/2005/8/layout/matrix1"/>
    <dgm:cxn modelId="{D713D4EF-EB15-46A8-94BA-F676BEA81209}" type="presParOf" srcId="{B3A75FFE-5765-476E-A120-147967B9DDBF}" destId="{DB75320B-63D9-4702-BB23-0974020C6D18}" srcOrd="0" destOrd="0" presId="urn:microsoft.com/office/officeart/2005/8/layout/matrix1"/>
    <dgm:cxn modelId="{B3124A1D-A511-401A-B6A8-6FE3C18E1B29}" type="presParOf" srcId="{B3A75FFE-5765-476E-A120-147967B9DDBF}" destId="{01803571-569F-437A-82F0-56F170E0B3A9}" srcOrd="1" destOrd="0" presId="urn:microsoft.com/office/officeart/2005/8/layout/matrix1"/>
    <dgm:cxn modelId="{5D897723-B1A6-4A59-8886-FB3F8D025561}" type="presParOf" srcId="{B3A75FFE-5765-476E-A120-147967B9DDBF}" destId="{137938C7-A324-4876-9865-B88EADB31EC5}" srcOrd="2" destOrd="0" presId="urn:microsoft.com/office/officeart/2005/8/layout/matrix1"/>
    <dgm:cxn modelId="{F84B9445-E947-46D2-BA67-A272023F03B1}" type="presParOf" srcId="{B3A75FFE-5765-476E-A120-147967B9DDBF}" destId="{BB23E431-9D0B-4549-83A1-FA9799DE37F7}" srcOrd="3" destOrd="0" presId="urn:microsoft.com/office/officeart/2005/8/layout/matrix1"/>
    <dgm:cxn modelId="{B76C5DD0-1DF1-4469-8A7C-714FACDECE5A}" type="presParOf" srcId="{B3A75FFE-5765-476E-A120-147967B9DDBF}" destId="{F470AA9A-25C5-4724-B93A-B1C947756FFF}" srcOrd="4" destOrd="0" presId="urn:microsoft.com/office/officeart/2005/8/layout/matrix1"/>
    <dgm:cxn modelId="{AA6378B8-4820-4577-9B2E-A6DF1DFD0F53}" type="presParOf" srcId="{B3A75FFE-5765-476E-A120-147967B9DDBF}" destId="{64D66399-3A68-48BD-A468-C74D46A2D490}" srcOrd="5" destOrd="0" presId="urn:microsoft.com/office/officeart/2005/8/layout/matrix1"/>
    <dgm:cxn modelId="{CF0C9659-6A7C-474D-8A83-FE9193F50750}" type="presParOf" srcId="{B3A75FFE-5765-476E-A120-147967B9DDBF}" destId="{F7B8BAAB-7110-4162-B5C5-179BAFCB9233}" srcOrd="6" destOrd="0" presId="urn:microsoft.com/office/officeart/2005/8/layout/matrix1"/>
    <dgm:cxn modelId="{720E3F48-E438-44D4-AC78-36C23F0365E8}" type="presParOf" srcId="{B3A75FFE-5765-476E-A120-147967B9DDBF}" destId="{13120829-2863-4810-8ED0-849D725E69C1}" srcOrd="7" destOrd="0" presId="urn:microsoft.com/office/officeart/2005/8/layout/matrix1"/>
    <dgm:cxn modelId="{15DB4185-5408-42FC-B493-0F5376457A62}" type="presParOf" srcId="{627F203F-45F3-4628-A129-D14F5BC8835B}" destId="{8BF3C84D-13AD-426F-AF26-84BCFC85BEF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93A43D6-F94F-4097-86B7-643F0BF8D7D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2118050E-96CB-4257-8745-63C686AC6FE8}">
      <dgm:prSet phldrT="[Texto]"/>
      <dgm:spPr/>
      <dgm:t>
        <a:bodyPr/>
        <a:lstStyle/>
        <a:p>
          <a:r>
            <a:rPr lang="es-MX" dirty="0" smtClean="0"/>
            <a:t>SNP</a:t>
          </a:r>
          <a:endParaRPr lang="es-MX" dirty="0"/>
        </a:p>
      </dgm:t>
    </dgm:pt>
    <dgm:pt modelId="{53B34CD2-E72A-4DCD-99E3-850CB790D4CC}" type="parTrans" cxnId="{5EFEE37C-4E1C-4F81-9177-F53E0F0FB16E}">
      <dgm:prSet/>
      <dgm:spPr/>
      <dgm:t>
        <a:bodyPr/>
        <a:lstStyle/>
        <a:p>
          <a:endParaRPr lang="es-MX"/>
        </a:p>
      </dgm:t>
    </dgm:pt>
    <dgm:pt modelId="{7D1E28D6-5D08-4388-AD89-E5744BDEE6F3}" type="sibTrans" cxnId="{5EFEE37C-4E1C-4F81-9177-F53E0F0FB16E}">
      <dgm:prSet/>
      <dgm:spPr/>
      <dgm:t>
        <a:bodyPr/>
        <a:lstStyle/>
        <a:p>
          <a:endParaRPr lang="es-MX"/>
        </a:p>
      </dgm:t>
    </dgm:pt>
    <dgm:pt modelId="{70CC1AEA-D66F-4237-A10F-54AA562A8188}">
      <dgm:prSet phldrT="[Texto]"/>
      <dgm:spPr/>
      <dgm:t>
        <a:bodyPr/>
        <a:lstStyle/>
        <a:p>
          <a:r>
            <a:rPr lang="es-MX" dirty="0" smtClean="0"/>
            <a:t>Formulación</a:t>
          </a:r>
          <a:endParaRPr lang="es-MX" dirty="0"/>
        </a:p>
      </dgm:t>
    </dgm:pt>
    <dgm:pt modelId="{30EFA13B-160B-43D9-AC74-D07DE2FD98A6}" type="parTrans" cxnId="{8F5A8E39-E01E-4F91-A5CD-BC8A3784440D}">
      <dgm:prSet/>
      <dgm:spPr/>
      <dgm:t>
        <a:bodyPr/>
        <a:lstStyle/>
        <a:p>
          <a:endParaRPr lang="es-MX"/>
        </a:p>
      </dgm:t>
    </dgm:pt>
    <dgm:pt modelId="{28F178F9-3F32-45B7-B8A5-62A8BA068157}" type="sibTrans" cxnId="{8F5A8E39-E01E-4F91-A5CD-BC8A3784440D}">
      <dgm:prSet/>
      <dgm:spPr/>
      <dgm:t>
        <a:bodyPr/>
        <a:lstStyle/>
        <a:p>
          <a:endParaRPr lang="es-MX"/>
        </a:p>
      </dgm:t>
    </dgm:pt>
    <dgm:pt modelId="{6EE81703-5D17-4D09-907B-D1321916DD18}">
      <dgm:prSet phldrT="[Texto]"/>
      <dgm:spPr/>
      <dgm:t>
        <a:bodyPr/>
        <a:lstStyle/>
        <a:p>
          <a:r>
            <a:rPr lang="es-MX" dirty="0" smtClean="0"/>
            <a:t>Instrumentación</a:t>
          </a:r>
          <a:endParaRPr lang="es-MX" dirty="0"/>
        </a:p>
      </dgm:t>
    </dgm:pt>
    <dgm:pt modelId="{0FEA3092-49B2-4F31-8856-196B9625FAAE}" type="parTrans" cxnId="{CD78F3ED-DA46-4B92-B782-88A981382676}">
      <dgm:prSet/>
      <dgm:spPr/>
      <dgm:t>
        <a:bodyPr/>
        <a:lstStyle/>
        <a:p>
          <a:endParaRPr lang="es-MX"/>
        </a:p>
      </dgm:t>
    </dgm:pt>
    <dgm:pt modelId="{FC2D74E9-FAD7-4557-BB35-FED5FDAA5416}" type="sibTrans" cxnId="{CD78F3ED-DA46-4B92-B782-88A981382676}">
      <dgm:prSet/>
      <dgm:spPr/>
      <dgm:t>
        <a:bodyPr/>
        <a:lstStyle/>
        <a:p>
          <a:endParaRPr lang="es-MX"/>
        </a:p>
      </dgm:t>
    </dgm:pt>
    <dgm:pt modelId="{D1F0B819-2B0F-455D-984C-B73750A4DD5E}">
      <dgm:prSet phldrT="[Texto]"/>
      <dgm:spPr/>
      <dgm:t>
        <a:bodyPr/>
        <a:lstStyle/>
        <a:p>
          <a:r>
            <a:rPr lang="es-MX" dirty="0" smtClean="0"/>
            <a:t>Control</a:t>
          </a:r>
          <a:endParaRPr lang="es-MX" dirty="0"/>
        </a:p>
      </dgm:t>
    </dgm:pt>
    <dgm:pt modelId="{F8C0D1EF-D2C9-4A95-BE75-89EF5729920F}" type="parTrans" cxnId="{8CDF228B-7B09-48D6-8A54-1E54F86FBE13}">
      <dgm:prSet/>
      <dgm:spPr/>
      <dgm:t>
        <a:bodyPr/>
        <a:lstStyle/>
        <a:p>
          <a:endParaRPr lang="es-MX"/>
        </a:p>
      </dgm:t>
    </dgm:pt>
    <dgm:pt modelId="{85D5655F-37C4-4B57-A606-EF35462E3766}" type="sibTrans" cxnId="{8CDF228B-7B09-48D6-8A54-1E54F86FBE13}">
      <dgm:prSet/>
      <dgm:spPr/>
      <dgm:t>
        <a:bodyPr/>
        <a:lstStyle/>
        <a:p>
          <a:endParaRPr lang="es-MX"/>
        </a:p>
      </dgm:t>
    </dgm:pt>
    <dgm:pt modelId="{9CEB9311-AF5B-4C43-B2B6-EC22FE49DEFE}">
      <dgm:prSet phldrT="[Texto]"/>
      <dgm:spPr/>
      <dgm:t>
        <a:bodyPr/>
        <a:lstStyle/>
        <a:p>
          <a:r>
            <a:rPr lang="es-MX" dirty="0" smtClean="0"/>
            <a:t>Evaluación</a:t>
          </a:r>
          <a:endParaRPr lang="es-MX" dirty="0"/>
        </a:p>
      </dgm:t>
    </dgm:pt>
    <dgm:pt modelId="{7204463C-F47B-4B59-AE85-BE26280AD668}" type="parTrans" cxnId="{272537D3-8866-4144-BA03-0858627E8500}">
      <dgm:prSet/>
      <dgm:spPr/>
      <dgm:t>
        <a:bodyPr/>
        <a:lstStyle/>
        <a:p>
          <a:endParaRPr lang="es-MX"/>
        </a:p>
      </dgm:t>
    </dgm:pt>
    <dgm:pt modelId="{A0BDA5CC-4508-4135-9DFF-4D425250B242}" type="sibTrans" cxnId="{272537D3-8866-4144-BA03-0858627E8500}">
      <dgm:prSet/>
      <dgm:spPr/>
      <dgm:t>
        <a:bodyPr/>
        <a:lstStyle/>
        <a:p>
          <a:endParaRPr lang="es-MX"/>
        </a:p>
      </dgm:t>
    </dgm:pt>
    <dgm:pt modelId="{627F203F-45F3-4628-A129-D14F5BC8835B}" type="pres">
      <dgm:prSet presAssocID="{793A43D6-F94F-4097-86B7-643F0BF8D7D4}" presName="diagram" presStyleCnt="0">
        <dgm:presLayoutVars>
          <dgm:chMax val="1"/>
          <dgm:dir/>
          <dgm:animLvl val="ctr"/>
          <dgm:resizeHandles val="exact"/>
        </dgm:presLayoutVars>
      </dgm:prSet>
      <dgm:spPr/>
      <dgm:t>
        <a:bodyPr/>
        <a:lstStyle/>
        <a:p>
          <a:endParaRPr lang="es-ES"/>
        </a:p>
      </dgm:t>
    </dgm:pt>
    <dgm:pt modelId="{B3A75FFE-5765-476E-A120-147967B9DDBF}" type="pres">
      <dgm:prSet presAssocID="{793A43D6-F94F-4097-86B7-643F0BF8D7D4}" presName="matrix" presStyleCnt="0"/>
      <dgm:spPr/>
    </dgm:pt>
    <dgm:pt modelId="{DB75320B-63D9-4702-BB23-0974020C6D18}" type="pres">
      <dgm:prSet presAssocID="{793A43D6-F94F-4097-86B7-643F0BF8D7D4}" presName="tile1" presStyleLbl="node1" presStyleIdx="0" presStyleCnt="4"/>
      <dgm:spPr/>
      <dgm:t>
        <a:bodyPr/>
        <a:lstStyle/>
        <a:p>
          <a:endParaRPr lang="es-MX"/>
        </a:p>
      </dgm:t>
    </dgm:pt>
    <dgm:pt modelId="{01803571-569F-437A-82F0-56F170E0B3A9}" type="pres">
      <dgm:prSet presAssocID="{793A43D6-F94F-4097-86B7-643F0BF8D7D4}" presName="tile1text" presStyleLbl="node1" presStyleIdx="0" presStyleCnt="4">
        <dgm:presLayoutVars>
          <dgm:chMax val="0"/>
          <dgm:chPref val="0"/>
          <dgm:bulletEnabled val="1"/>
        </dgm:presLayoutVars>
      </dgm:prSet>
      <dgm:spPr/>
      <dgm:t>
        <a:bodyPr/>
        <a:lstStyle/>
        <a:p>
          <a:endParaRPr lang="es-MX"/>
        </a:p>
      </dgm:t>
    </dgm:pt>
    <dgm:pt modelId="{137938C7-A324-4876-9865-B88EADB31EC5}" type="pres">
      <dgm:prSet presAssocID="{793A43D6-F94F-4097-86B7-643F0BF8D7D4}" presName="tile2" presStyleLbl="node1" presStyleIdx="1" presStyleCnt="4"/>
      <dgm:spPr/>
      <dgm:t>
        <a:bodyPr/>
        <a:lstStyle/>
        <a:p>
          <a:endParaRPr lang="es-ES"/>
        </a:p>
      </dgm:t>
    </dgm:pt>
    <dgm:pt modelId="{BB23E431-9D0B-4549-83A1-FA9799DE37F7}" type="pres">
      <dgm:prSet presAssocID="{793A43D6-F94F-4097-86B7-643F0BF8D7D4}" presName="tile2text" presStyleLbl="node1" presStyleIdx="1" presStyleCnt="4">
        <dgm:presLayoutVars>
          <dgm:chMax val="0"/>
          <dgm:chPref val="0"/>
          <dgm:bulletEnabled val="1"/>
        </dgm:presLayoutVars>
      </dgm:prSet>
      <dgm:spPr/>
      <dgm:t>
        <a:bodyPr/>
        <a:lstStyle/>
        <a:p>
          <a:endParaRPr lang="es-ES"/>
        </a:p>
      </dgm:t>
    </dgm:pt>
    <dgm:pt modelId="{F470AA9A-25C5-4724-B93A-B1C947756FFF}" type="pres">
      <dgm:prSet presAssocID="{793A43D6-F94F-4097-86B7-643F0BF8D7D4}" presName="tile3" presStyleLbl="node1" presStyleIdx="2" presStyleCnt="4"/>
      <dgm:spPr/>
      <dgm:t>
        <a:bodyPr/>
        <a:lstStyle/>
        <a:p>
          <a:endParaRPr lang="es-MX"/>
        </a:p>
      </dgm:t>
    </dgm:pt>
    <dgm:pt modelId="{64D66399-3A68-48BD-A468-C74D46A2D490}" type="pres">
      <dgm:prSet presAssocID="{793A43D6-F94F-4097-86B7-643F0BF8D7D4}" presName="tile3text" presStyleLbl="node1" presStyleIdx="2" presStyleCnt="4">
        <dgm:presLayoutVars>
          <dgm:chMax val="0"/>
          <dgm:chPref val="0"/>
          <dgm:bulletEnabled val="1"/>
        </dgm:presLayoutVars>
      </dgm:prSet>
      <dgm:spPr/>
      <dgm:t>
        <a:bodyPr/>
        <a:lstStyle/>
        <a:p>
          <a:endParaRPr lang="es-MX"/>
        </a:p>
      </dgm:t>
    </dgm:pt>
    <dgm:pt modelId="{F7B8BAAB-7110-4162-B5C5-179BAFCB9233}" type="pres">
      <dgm:prSet presAssocID="{793A43D6-F94F-4097-86B7-643F0BF8D7D4}" presName="tile4" presStyleLbl="node1" presStyleIdx="3" presStyleCnt="4"/>
      <dgm:spPr/>
      <dgm:t>
        <a:bodyPr/>
        <a:lstStyle/>
        <a:p>
          <a:endParaRPr lang="es-MX"/>
        </a:p>
      </dgm:t>
    </dgm:pt>
    <dgm:pt modelId="{13120829-2863-4810-8ED0-849D725E69C1}" type="pres">
      <dgm:prSet presAssocID="{793A43D6-F94F-4097-86B7-643F0BF8D7D4}" presName="tile4text" presStyleLbl="node1" presStyleIdx="3" presStyleCnt="4">
        <dgm:presLayoutVars>
          <dgm:chMax val="0"/>
          <dgm:chPref val="0"/>
          <dgm:bulletEnabled val="1"/>
        </dgm:presLayoutVars>
      </dgm:prSet>
      <dgm:spPr/>
      <dgm:t>
        <a:bodyPr/>
        <a:lstStyle/>
        <a:p>
          <a:endParaRPr lang="es-MX"/>
        </a:p>
      </dgm:t>
    </dgm:pt>
    <dgm:pt modelId="{8BF3C84D-13AD-426F-AF26-84BCFC85BEFD}" type="pres">
      <dgm:prSet presAssocID="{793A43D6-F94F-4097-86B7-643F0BF8D7D4}" presName="centerTile" presStyleLbl="fgShp" presStyleIdx="0" presStyleCnt="1">
        <dgm:presLayoutVars>
          <dgm:chMax val="0"/>
          <dgm:chPref val="0"/>
        </dgm:presLayoutVars>
      </dgm:prSet>
      <dgm:spPr/>
      <dgm:t>
        <a:bodyPr/>
        <a:lstStyle/>
        <a:p>
          <a:endParaRPr lang="es-MX"/>
        </a:p>
      </dgm:t>
    </dgm:pt>
  </dgm:ptLst>
  <dgm:cxnLst>
    <dgm:cxn modelId="{D9870FC4-EE03-4CD2-8B08-32D921497A5A}" type="presOf" srcId="{9CEB9311-AF5B-4C43-B2B6-EC22FE49DEFE}" destId="{F7B8BAAB-7110-4162-B5C5-179BAFCB9233}" srcOrd="0" destOrd="0" presId="urn:microsoft.com/office/officeart/2005/8/layout/matrix1"/>
    <dgm:cxn modelId="{BD2C5C6C-C470-417D-ABF6-BBB8CABDB540}" type="presOf" srcId="{70CC1AEA-D66F-4237-A10F-54AA562A8188}" destId="{01803571-569F-437A-82F0-56F170E0B3A9}" srcOrd="1" destOrd="0" presId="urn:microsoft.com/office/officeart/2005/8/layout/matrix1"/>
    <dgm:cxn modelId="{A38212E3-A756-42D2-910C-4FE5B6A48386}" type="presOf" srcId="{D1F0B819-2B0F-455D-984C-B73750A4DD5E}" destId="{64D66399-3A68-48BD-A468-C74D46A2D490}" srcOrd="1" destOrd="0" presId="urn:microsoft.com/office/officeart/2005/8/layout/matrix1"/>
    <dgm:cxn modelId="{95866D42-8B4A-4AD6-AA97-D754ACE3DC76}" type="presOf" srcId="{70CC1AEA-D66F-4237-A10F-54AA562A8188}" destId="{DB75320B-63D9-4702-BB23-0974020C6D18}" srcOrd="0" destOrd="0" presId="urn:microsoft.com/office/officeart/2005/8/layout/matrix1"/>
    <dgm:cxn modelId="{CD78F3ED-DA46-4B92-B782-88A981382676}" srcId="{2118050E-96CB-4257-8745-63C686AC6FE8}" destId="{6EE81703-5D17-4D09-907B-D1321916DD18}" srcOrd="1" destOrd="0" parTransId="{0FEA3092-49B2-4F31-8856-196B9625FAAE}" sibTransId="{FC2D74E9-FAD7-4557-BB35-FED5FDAA5416}"/>
    <dgm:cxn modelId="{8CDF228B-7B09-48D6-8A54-1E54F86FBE13}" srcId="{2118050E-96CB-4257-8745-63C686AC6FE8}" destId="{D1F0B819-2B0F-455D-984C-B73750A4DD5E}" srcOrd="2" destOrd="0" parTransId="{F8C0D1EF-D2C9-4A95-BE75-89EF5729920F}" sibTransId="{85D5655F-37C4-4B57-A606-EF35462E3766}"/>
    <dgm:cxn modelId="{0AFA15AB-FD2D-4D87-B661-BBDEE2CF2898}" type="presOf" srcId="{D1F0B819-2B0F-455D-984C-B73750A4DD5E}" destId="{F470AA9A-25C5-4724-B93A-B1C947756FFF}" srcOrd="0" destOrd="0" presId="urn:microsoft.com/office/officeart/2005/8/layout/matrix1"/>
    <dgm:cxn modelId="{512ED55B-112A-4843-957D-09D5BB6891C1}" type="presOf" srcId="{6EE81703-5D17-4D09-907B-D1321916DD18}" destId="{BB23E431-9D0B-4549-83A1-FA9799DE37F7}" srcOrd="1" destOrd="0" presId="urn:microsoft.com/office/officeart/2005/8/layout/matrix1"/>
    <dgm:cxn modelId="{5EFEE37C-4E1C-4F81-9177-F53E0F0FB16E}" srcId="{793A43D6-F94F-4097-86B7-643F0BF8D7D4}" destId="{2118050E-96CB-4257-8745-63C686AC6FE8}" srcOrd="0" destOrd="0" parTransId="{53B34CD2-E72A-4DCD-99E3-850CB790D4CC}" sibTransId="{7D1E28D6-5D08-4388-AD89-E5744BDEE6F3}"/>
    <dgm:cxn modelId="{279304B6-C252-4740-B35F-3181DF8A979E}" type="presOf" srcId="{9CEB9311-AF5B-4C43-B2B6-EC22FE49DEFE}" destId="{13120829-2863-4810-8ED0-849D725E69C1}" srcOrd="1" destOrd="0" presId="urn:microsoft.com/office/officeart/2005/8/layout/matrix1"/>
    <dgm:cxn modelId="{8F5A8E39-E01E-4F91-A5CD-BC8A3784440D}" srcId="{2118050E-96CB-4257-8745-63C686AC6FE8}" destId="{70CC1AEA-D66F-4237-A10F-54AA562A8188}" srcOrd="0" destOrd="0" parTransId="{30EFA13B-160B-43D9-AC74-D07DE2FD98A6}" sibTransId="{28F178F9-3F32-45B7-B8A5-62A8BA068157}"/>
    <dgm:cxn modelId="{272537D3-8866-4144-BA03-0858627E8500}" srcId="{2118050E-96CB-4257-8745-63C686AC6FE8}" destId="{9CEB9311-AF5B-4C43-B2B6-EC22FE49DEFE}" srcOrd="3" destOrd="0" parTransId="{7204463C-F47B-4B59-AE85-BE26280AD668}" sibTransId="{A0BDA5CC-4508-4135-9DFF-4D425250B242}"/>
    <dgm:cxn modelId="{095CF462-88EE-4511-8605-1FD90422FC4B}" type="presOf" srcId="{793A43D6-F94F-4097-86B7-643F0BF8D7D4}" destId="{627F203F-45F3-4628-A129-D14F5BC8835B}" srcOrd="0" destOrd="0" presId="urn:microsoft.com/office/officeart/2005/8/layout/matrix1"/>
    <dgm:cxn modelId="{78CC24AC-2A0C-4DA3-96B1-5ED5DC37C8AF}" type="presOf" srcId="{2118050E-96CB-4257-8745-63C686AC6FE8}" destId="{8BF3C84D-13AD-426F-AF26-84BCFC85BEFD}" srcOrd="0" destOrd="0" presId="urn:microsoft.com/office/officeart/2005/8/layout/matrix1"/>
    <dgm:cxn modelId="{C136DB2D-9C39-4416-A81D-8B70EC48C5D2}" type="presOf" srcId="{6EE81703-5D17-4D09-907B-D1321916DD18}" destId="{137938C7-A324-4876-9865-B88EADB31EC5}" srcOrd="0" destOrd="0" presId="urn:microsoft.com/office/officeart/2005/8/layout/matrix1"/>
    <dgm:cxn modelId="{44AFA803-7CB1-4440-A123-F0D1AE14759D}" type="presParOf" srcId="{627F203F-45F3-4628-A129-D14F5BC8835B}" destId="{B3A75FFE-5765-476E-A120-147967B9DDBF}" srcOrd="0" destOrd="0" presId="urn:microsoft.com/office/officeart/2005/8/layout/matrix1"/>
    <dgm:cxn modelId="{1A0EAD78-349C-4CDD-BA0C-9CC9EFD268AA}" type="presParOf" srcId="{B3A75FFE-5765-476E-A120-147967B9DDBF}" destId="{DB75320B-63D9-4702-BB23-0974020C6D18}" srcOrd="0" destOrd="0" presId="urn:microsoft.com/office/officeart/2005/8/layout/matrix1"/>
    <dgm:cxn modelId="{3EF04308-1A92-49D3-81E0-FEE15BCECFD8}" type="presParOf" srcId="{B3A75FFE-5765-476E-A120-147967B9DDBF}" destId="{01803571-569F-437A-82F0-56F170E0B3A9}" srcOrd="1" destOrd="0" presId="urn:microsoft.com/office/officeart/2005/8/layout/matrix1"/>
    <dgm:cxn modelId="{81881E88-AF1A-4057-880F-C9BE7A342DFC}" type="presParOf" srcId="{B3A75FFE-5765-476E-A120-147967B9DDBF}" destId="{137938C7-A324-4876-9865-B88EADB31EC5}" srcOrd="2" destOrd="0" presId="urn:microsoft.com/office/officeart/2005/8/layout/matrix1"/>
    <dgm:cxn modelId="{8471208A-4469-4D8C-9477-73D6D45238D2}" type="presParOf" srcId="{B3A75FFE-5765-476E-A120-147967B9DDBF}" destId="{BB23E431-9D0B-4549-83A1-FA9799DE37F7}" srcOrd="3" destOrd="0" presId="urn:microsoft.com/office/officeart/2005/8/layout/matrix1"/>
    <dgm:cxn modelId="{F95F1D31-464F-476F-9078-0C31CAF4BB26}" type="presParOf" srcId="{B3A75FFE-5765-476E-A120-147967B9DDBF}" destId="{F470AA9A-25C5-4724-B93A-B1C947756FFF}" srcOrd="4" destOrd="0" presId="urn:microsoft.com/office/officeart/2005/8/layout/matrix1"/>
    <dgm:cxn modelId="{9F59DB01-71CA-4E66-ADB9-0986E7C70DF8}" type="presParOf" srcId="{B3A75FFE-5765-476E-A120-147967B9DDBF}" destId="{64D66399-3A68-48BD-A468-C74D46A2D490}" srcOrd="5" destOrd="0" presId="urn:microsoft.com/office/officeart/2005/8/layout/matrix1"/>
    <dgm:cxn modelId="{563DE266-CA73-495F-B859-FB3D652739D5}" type="presParOf" srcId="{B3A75FFE-5765-476E-A120-147967B9DDBF}" destId="{F7B8BAAB-7110-4162-B5C5-179BAFCB9233}" srcOrd="6" destOrd="0" presId="urn:microsoft.com/office/officeart/2005/8/layout/matrix1"/>
    <dgm:cxn modelId="{97DD6049-E174-4D9A-BC05-DEF7E34610E0}" type="presParOf" srcId="{B3A75FFE-5765-476E-A120-147967B9DDBF}" destId="{13120829-2863-4810-8ED0-849D725E69C1}" srcOrd="7" destOrd="0" presId="urn:microsoft.com/office/officeart/2005/8/layout/matrix1"/>
    <dgm:cxn modelId="{CD910A72-6D0E-41EE-94EF-C02C319ADE57}" type="presParOf" srcId="{627F203F-45F3-4628-A129-D14F5BC8835B}" destId="{8BF3C84D-13AD-426F-AF26-84BCFC85BEF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9BDD80-7860-45EF-A850-C5E8020A8987}" type="datetimeFigureOut">
              <a:rPr lang="es-MX" smtClean="0"/>
              <a:t>13/09/2018</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95ED18-9609-4397-9EE7-87E44714591A}" type="slidenum">
              <a:rPr lang="es-MX" smtClean="0"/>
              <a:t>‹Nº›</a:t>
            </a:fld>
            <a:endParaRPr lang="es-MX" dirty="0"/>
          </a:p>
        </p:txBody>
      </p:sp>
    </p:spTree>
    <p:extLst>
      <p:ext uri="{BB962C8B-B14F-4D97-AF65-F5344CB8AC3E}">
        <p14:creationId xmlns:p14="http://schemas.microsoft.com/office/powerpoint/2010/main" val="244377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 el informe de la Comisión de Administración Pública, integrada en 1965 por funcionarios del Gobierno Federal y a cargo de estudiar la estructura y el funcionamiento de las dependencias federales</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F795ED18-9609-4397-9EE7-87E44714591A}" type="slidenum">
              <a:rPr lang="es-MX" smtClean="0"/>
              <a:t>16</a:t>
            </a:fld>
            <a:endParaRPr lang="es-MX" dirty="0"/>
          </a:p>
        </p:txBody>
      </p:sp>
    </p:spTree>
    <p:extLst>
      <p:ext uri="{BB962C8B-B14F-4D97-AF65-F5344CB8AC3E}">
        <p14:creationId xmlns:p14="http://schemas.microsoft.com/office/powerpoint/2010/main" val="2340415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44239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3334104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819585-062D-40BB-89B7-0078C94EED82}" type="slidenum">
              <a:rPr lang="es-MX" smtClean="0"/>
              <a:t>‹Nº›</a:t>
            </a:fld>
            <a:endParaRPr lang="es-MX"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72678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928018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819585-062D-40BB-89B7-0078C94EED82}" type="slidenum">
              <a:rPr lang="es-MX" smtClean="0"/>
              <a:t>‹Nº›</a:t>
            </a:fld>
            <a:endParaRPr lang="es-MX"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222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2743020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3122039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2337447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624671"/>
            <a:ext cx="5384800" cy="933451"/>
          </a:xfrm>
        </p:spPr>
        <p:txBody>
          <a:bodyPr>
            <a:normAutofit/>
          </a:bodyPr>
          <a:lstStyle>
            <a:lvl1pPr>
              <a:defRPr sz="3067"/>
            </a:lvl1pPr>
          </a:lstStyle>
          <a:p>
            <a:r>
              <a:rPr lang="es-ES_tradnl" smtClean="0"/>
              <a:t>Clic para editar título</a:t>
            </a:r>
            <a:endParaRPr/>
          </a:p>
        </p:txBody>
      </p:sp>
      <p:sp>
        <p:nvSpPr>
          <p:cNvPr id="3" name="Subtitle 2"/>
          <p:cNvSpPr>
            <a:spLocks noGrp="1"/>
          </p:cNvSpPr>
          <p:nvPr>
            <p:ph type="subTitle" idx="1"/>
          </p:nvPr>
        </p:nvSpPr>
        <p:spPr>
          <a:xfrm>
            <a:off x="6400800" y="5562601"/>
            <a:ext cx="5384800" cy="748553"/>
          </a:xfrm>
        </p:spPr>
        <p:txBody>
          <a:bodyPr>
            <a:normAutofit/>
          </a:bodyPr>
          <a:lstStyle>
            <a:lvl1pPr marL="0" indent="0" algn="l">
              <a:spcBef>
                <a:spcPts val="321"/>
              </a:spcBef>
              <a:buNone/>
              <a:defRPr sz="1467">
                <a:solidFill>
                  <a:schemeClr val="tx1">
                    <a:tint val="75000"/>
                  </a:schemeClr>
                </a:solidFill>
              </a:defRPr>
            </a:lvl1pPr>
            <a:lvl2pPr marL="488410" indent="0" algn="ctr">
              <a:buNone/>
              <a:defRPr>
                <a:solidFill>
                  <a:schemeClr val="tx1">
                    <a:tint val="75000"/>
                  </a:schemeClr>
                </a:solidFill>
              </a:defRPr>
            </a:lvl2pPr>
            <a:lvl3pPr marL="976822" indent="0" algn="ctr">
              <a:buNone/>
              <a:defRPr>
                <a:solidFill>
                  <a:schemeClr val="tx1">
                    <a:tint val="75000"/>
                  </a:schemeClr>
                </a:solidFill>
              </a:defRPr>
            </a:lvl3pPr>
            <a:lvl4pPr marL="1465230" indent="0" algn="ctr">
              <a:buNone/>
              <a:defRPr>
                <a:solidFill>
                  <a:schemeClr val="tx1">
                    <a:tint val="75000"/>
                  </a:schemeClr>
                </a:solidFill>
              </a:defRPr>
            </a:lvl4pPr>
            <a:lvl5pPr marL="1953642" indent="0" algn="ctr">
              <a:buNone/>
              <a:defRPr>
                <a:solidFill>
                  <a:schemeClr val="tx1">
                    <a:tint val="75000"/>
                  </a:schemeClr>
                </a:solidFill>
              </a:defRPr>
            </a:lvl5pPr>
            <a:lvl6pPr marL="2442052" indent="0" algn="ctr">
              <a:buNone/>
              <a:defRPr>
                <a:solidFill>
                  <a:schemeClr val="tx1">
                    <a:tint val="75000"/>
                  </a:schemeClr>
                </a:solidFill>
              </a:defRPr>
            </a:lvl6pPr>
            <a:lvl7pPr marL="2930461" indent="0" algn="ctr">
              <a:buNone/>
              <a:defRPr>
                <a:solidFill>
                  <a:schemeClr val="tx1">
                    <a:tint val="75000"/>
                  </a:schemeClr>
                </a:solidFill>
              </a:defRPr>
            </a:lvl7pPr>
            <a:lvl8pPr marL="3418872" indent="0" algn="ctr">
              <a:buNone/>
              <a:defRPr>
                <a:solidFill>
                  <a:schemeClr val="tx1">
                    <a:tint val="75000"/>
                  </a:schemeClr>
                </a:solidFill>
              </a:defRPr>
            </a:lvl8pPr>
            <a:lvl9pPr marL="3907282"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6400802" y="6425644"/>
            <a:ext cx="1643529" cy="365125"/>
          </a:xfrm>
        </p:spPr>
        <p:txBody>
          <a:bodyPr/>
          <a:lstStyle>
            <a:lvl1pPr algn="l">
              <a:defRPr/>
            </a:lvl1pPr>
          </a:lstStyle>
          <a:p>
            <a:fld id="{17D0EFEE-2756-4A20-BF2A-63F0A94F99AC}" type="datetime4">
              <a:rPr lang="en-US" smtClean="0"/>
              <a:pPr/>
              <a:t>September 13, 2018</a:t>
            </a:fld>
            <a:endParaRPr lang="en-US" dirty="0"/>
          </a:p>
        </p:txBody>
      </p:sp>
      <p:sp>
        <p:nvSpPr>
          <p:cNvPr id="5" name="Footer Placeholder 4"/>
          <p:cNvSpPr>
            <a:spLocks noGrp="1"/>
          </p:cNvSpPr>
          <p:nvPr>
            <p:ph type="ftr" sz="quarter" idx="11"/>
          </p:nvPr>
        </p:nvSpPr>
        <p:spPr>
          <a:xfrm>
            <a:off x="8414872" y="6425644"/>
            <a:ext cx="3490259" cy="365125"/>
          </a:xfrm>
        </p:spPr>
        <p:txBody>
          <a:bodyPr/>
          <a:lstStyle>
            <a:lvl1pPr algn="r">
              <a:defRPr/>
            </a:lvl1pPr>
          </a:lstStyle>
          <a:p>
            <a:endParaRPr lang="en-US" dirty="0"/>
          </a:p>
        </p:txBody>
      </p:sp>
      <p:sp>
        <p:nvSpPr>
          <p:cNvPr id="7" name="Rectangle 6"/>
          <p:cNvSpPr/>
          <p:nvPr/>
        </p:nvSpPr>
        <p:spPr>
          <a:xfrm>
            <a:off x="376768" y="228600"/>
            <a:ext cx="5647267"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7227" tIns="58613" rIns="117227" bIns="58613" rtlCol="0" anchor="ctr"/>
          <a:lstStyle/>
          <a:p>
            <a:pPr algn="ctr"/>
            <a:endParaRPr sz="1867" dirty="0"/>
          </a:p>
        </p:txBody>
      </p:sp>
      <p:sp>
        <p:nvSpPr>
          <p:cNvPr id="8" name="Rectangle 7"/>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7227" tIns="58613" rIns="117227" bIns="58613" rtlCol="0" anchor="ctr"/>
          <a:lstStyle/>
          <a:p>
            <a:pPr algn="ctr"/>
            <a:endParaRPr sz="1867" dirty="0"/>
          </a:p>
        </p:txBody>
      </p:sp>
      <p:sp>
        <p:nvSpPr>
          <p:cNvPr id="10" name="Rectangle 9"/>
          <p:cNvSpPr/>
          <p:nvPr/>
        </p:nvSpPr>
        <p:spPr>
          <a:xfrm>
            <a:off x="6165851" y="2377440"/>
            <a:ext cx="27432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7227" tIns="58613" rIns="117227" bIns="58613" rtlCol="0" anchor="ctr"/>
          <a:lstStyle/>
          <a:p>
            <a:pPr algn="ctr"/>
            <a:endParaRPr sz="1867" dirty="0"/>
          </a:p>
        </p:txBody>
      </p:sp>
      <p:sp>
        <p:nvSpPr>
          <p:cNvPr id="13" name="Picture Placeholder 12"/>
          <p:cNvSpPr>
            <a:spLocks noGrp="1"/>
          </p:cNvSpPr>
          <p:nvPr>
            <p:ph type="pic" sz="quarter" idx="12"/>
          </p:nvPr>
        </p:nvSpPr>
        <p:spPr>
          <a:xfrm>
            <a:off x="6165851" y="228600"/>
            <a:ext cx="2743200" cy="2039112"/>
          </a:xfrm>
        </p:spPr>
        <p:txBody>
          <a:bodyPr/>
          <a:lstStyle>
            <a:lvl1pPr>
              <a:buNone/>
              <a:defRPr/>
            </a:lvl1pPr>
          </a:lstStyle>
          <a:p>
            <a:r>
              <a:rPr lang="es-ES_tradnl" dirty="0" smtClean="0"/>
              <a:t>Arrastre la imagen al marcador de posición o haga clic en el icono para agregar</a:t>
            </a:r>
            <a:endParaRPr dirty="0"/>
          </a:p>
        </p:txBody>
      </p:sp>
      <p:sp>
        <p:nvSpPr>
          <p:cNvPr id="14" name="Picture Placeholder 12"/>
          <p:cNvSpPr>
            <a:spLocks noGrp="1"/>
          </p:cNvSpPr>
          <p:nvPr>
            <p:ph type="pic" sz="quarter" idx="13"/>
          </p:nvPr>
        </p:nvSpPr>
        <p:spPr>
          <a:xfrm>
            <a:off x="9069917" y="2377440"/>
            <a:ext cx="2743200" cy="2039112"/>
          </a:xfrm>
        </p:spPr>
        <p:txBody>
          <a:bodyPr/>
          <a:lstStyle>
            <a:lvl1pPr>
              <a:buNone/>
              <a:defRPr/>
            </a:lvl1pPr>
          </a:lstStyle>
          <a:p>
            <a:r>
              <a:rPr lang="es-ES_tradnl" dirty="0" smtClean="0"/>
              <a:t>Arrastre la imagen al marcador de posición o haga clic en el icono para agregar</a:t>
            </a:r>
            <a:endParaRPr dirty="0"/>
          </a:p>
        </p:txBody>
      </p:sp>
      <p:sp>
        <p:nvSpPr>
          <p:cNvPr id="16" name="Text Placeholder 3"/>
          <p:cNvSpPr>
            <a:spLocks noGrp="1"/>
          </p:cNvSpPr>
          <p:nvPr>
            <p:ph type="body" sz="half" idx="2"/>
          </p:nvPr>
        </p:nvSpPr>
        <p:spPr>
          <a:xfrm>
            <a:off x="1143000" y="1779496"/>
            <a:ext cx="4114800" cy="2040905"/>
          </a:xfrm>
        </p:spPr>
        <p:txBody>
          <a:bodyPr lIns="43960" tIns="43960" rIns="43960" anchor="t">
            <a:noAutofit/>
          </a:bodyPr>
          <a:lstStyle>
            <a:lvl1pPr marL="0" indent="0" algn="ctr">
              <a:spcBef>
                <a:spcPts val="641"/>
              </a:spcBef>
              <a:buNone/>
              <a:defRPr sz="4933">
                <a:solidFill>
                  <a:schemeClr val="bg1"/>
                </a:solidFill>
              </a:defRPr>
            </a:lvl1pPr>
            <a:lvl2pPr>
              <a:defRPr sz="1333"/>
            </a:lvl2pPr>
            <a:lvl3pPr>
              <a:defRPr sz="1067"/>
            </a:lvl3pPr>
            <a:lvl4pPr>
              <a:defRPr sz="1067"/>
            </a:lvl4pPr>
            <a:lvl5pPr>
              <a:defRPr sz="1067"/>
            </a:lvl5pPr>
          </a:lstStyle>
          <a:p>
            <a:pPr lvl="0" eaLnBrk="1" latinLnBrk="0" hangingPunct="1"/>
            <a:r>
              <a:rPr kumimoji="0" lang="es-ES_tradnl" smtClean="0"/>
              <a:t>Haga clic para modificar el estilo de texto del patrón</a:t>
            </a:r>
          </a:p>
        </p:txBody>
      </p:sp>
      <p:sp>
        <p:nvSpPr>
          <p:cNvPr id="15" name="TextBox 14"/>
          <p:cNvSpPr txBox="1"/>
          <p:nvPr/>
        </p:nvSpPr>
        <p:spPr>
          <a:xfrm>
            <a:off x="566525" y="174815"/>
            <a:ext cx="551079" cy="902876"/>
          </a:xfrm>
          <a:prstGeom prst="rect">
            <a:avLst/>
          </a:prstGeom>
          <a:noFill/>
        </p:spPr>
        <p:txBody>
          <a:bodyPr wrap="square" lIns="0" tIns="0" rIns="0" bIns="0" rtlCol="0">
            <a:spAutoFit/>
          </a:bodyPr>
          <a:lstStyle/>
          <a:p>
            <a:r>
              <a:rPr sz="5867" b="1" dirty="0">
                <a:solidFill>
                  <a:schemeClr val="accent1">
                    <a:lumMod val="60000"/>
                    <a:lumOff val="40000"/>
                  </a:schemeClr>
                </a:solidFill>
              </a:rPr>
              <a:t>+</a:t>
            </a:r>
          </a:p>
        </p:txBody>
      </p:sp>
    </p:spTree>
    <p:extLst>
      <p:ext uri="{BB962C8B-B14F-4D97-AF65-F5344CB8AC3E}">
        <p14:creationId xmlns:p14="http://schemas.microsoft.com/office/powerpoint/2010/main" val="344728385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 imágenes con título">
    <p:spTree>
      <p:nvGrpSpPr>
        <p:cNvPr id="1" name=""/>
        <p:cNvGrpSpPr/>
        <p:nvPr/>
      </p:nvGrpSpPr>
      <p:grpSpPr>
        <a:xfrm>
          <a:off x="0" y="0"/>
          <a:ext cx="0" cy="0"/>
          <a:chOff x="0" y="0"/>
          <a:chExt cx="0" cy="0"/>
        </a:xfrm>
      </p:grpSpPr>
      <p:sp>
        <p:nvSpPr>
          <p:cNvPr id="8" name="Rectangle 7"/>
          <p:cNvSpPr/>
          <p:nvPr/>
        </p:nvSpPr>
        <p:spPr>
          <a:xfrm>
            <a:off x="376771" y="228601"/>
            <a:ext cx="8516223" cy="63452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7227" tIns="58613" rIns="117227" bIns="58613" rtlCol="0" anchor="ctr"/>
          <a:lstStyle/>
          <a:p>
            <a:pPr algn="ctr"/>
            <a:endParaRPr sz="1867" dirty="0"/>
          </a:p>
        </p:txBody>
      </p:sp>
      <p:sp>
        <p:nvSpPr>
          <p:cNvPr id="2" name="Title 1"/>
          <p:cNvSpPr>
            <a:spLocks noGrp="1"/>
          </p:cNvSpPr>
          <p:nvPr>
            <p:ph type="title"/>
          </p:nvPr>
        </p:nvSpPr>
        <p:spPr>
          <a:xfrm>
            <a:off x="507408" y="2571753"/>
            <a:ext cx="8242149" cy="1162051"/>
          </a:xfrm>
        </p:spPr>
        <p:txBody>
          <a:bodyPr anchor="b">
            <a:normAutofit/>
          </a:bodyPr>
          <a:lstStyle>
            <a:lvl1pPr algn="l">
              <a:defRPr sz="28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8128" y="3733801"/>
            <a:ext cx="8239421" cy="2392363"/>
          </a:xfrm>
        </p:spPr>
        <p:txBody>
          <a:bodyPr/>
          <a:lstStyle>
            <a:lvl1pPr marL="0" indent="0">
              <a:spcBef>
                <a:spcPts val="641"/>
              </a:spcBef>
              <a:buNone/>
              <a:defRPr sz="1467">
                <a:solidFill>
                  <a:schemeClr val="bg1"/>
                </a:solidFill>
              </a:defRPr>
            </a:lvl1pPr>
            <a:lvl2pPr marL="488410" indent="0">
              <a:buNone/>
              <a:defRPr sz="1333"/>
            </a:lvl2pPr>
            <a:lvl3pPr marL="976822" indent="0">
              <a:buNone/>
              <a:defRPr sz="1067"/>
            </a:lvl3pPr>
            <a:lvl4pPr marL="1465230" indent="0">
              <a:buNone/>
              <a:defRPr sz="1067"/>
            </a:lvl4pPr>
            <a:lvl5pPr marL="1953642" indent="0">
              <a:buNone/>
              <a:defRPr sz="1067"/>
            </a:lvl5pPr>
            <a:lvl6pPr marL="2442052" indent="0">
              <a:buNone/>
              <a:defRPr sz="1067"/>
            </a:lvl6pPr>
            <a:lvl7pPr marL="2930461" indent="0">
              <a:buNone/>
              <a:defRPr sz="1067"/>
            </a:lvl7pPr>
            <a:lvl8pPr marL="3418872" indent="0">
              <a:buNone/>
              <a:defRPr sz="1067"/>
            </a:lvl8pPr>
            <a:lvl9pPr marL="3907282" indent="0">
              <a:buNone/>
              <a:defRPr sz="1067"/>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6949684" y="6235612"/>
            <a:ext cx="1797864" cy="365125"/>
          </a:xfrm>
        </p:spPr>
        <p:txBody>
          <a:bodyPr/>
          <a:lstStyle>
            <a:lvl1pPr>
              <a:defRPr>
                <a:solidFill>
                  <a:schemeClr val="bg1"/>
                </a:solidFill>
              </a:defRPr>
            </a:lvl1pPr>
          </a:lstStyle>
          <a:p>
            <a:fld id="{17D0EFEE-2756-4A20-BF2A-63F0A94F99AC}" type="datetime4">
              <a:rPr lang="en-US" smtClean="0"/>
              <a:pPr/>
              <a:t>September 13, 2018</a:t>
            </a:fld>
            <a:endParaRPr lang="en-US" dirty="0"/>
          </a:p>
        </p:txBody>
      </p:sp>
      <p:sp>
        <p:nvSpPr>
          <p:cNvPr id="6" name="Footer Placeholder 5"/>
          <p:cNvSpPr>
            <a:spLocks noGrp="1"/>
          </p:cNvSpPr>
          <p:nvPr>
            <p:ph type="ftr" sz="quarter" idx="11"/>
          </p:nvPr>
        </p:nvSpPr>
        <p:spPr>
          <a:xfrm>
            <a:off x="508132" y="6235612"/>
            <a:ext cx="6197473"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dirty="0"/>
          </a:p>
        </p:txBody>
      </p:sp>
      <p:sp>
        <p:nvSpPr>
          <p:cNvPr id="9" name="TextBox 8"/>
          <p:cNvSpPr txBox="1"/>
          <p:nvPr/>
        </p:nvSpPr>
        <p:spPr>
          <a:xfrm>
            <a:off x="566525" y="174815"/>
            <a:ext cx="551079" cy="902876"/>
          </a:xfrm>
          <a:prstGeom prst="rect">
            <a:avLst/>
          </a:prstGeom>
          <a:noFill/>
        </p:spPr>
        <p:txBody>
          <a:bodyPr wrap="square" lIns="0" tIns="0" rIns="0" bIns="0" rtlCol="0">
            <a:spAutoFit/>
          </a:bodyPr>
          <a:lstStyle/>
          <a:p>
            <a:r>
              <a:rPr sz="5867" b="1" dirty="0">
                <a:solidFill>
                  <a:schemeClr val="accent1">
                    <a:lumMod val="60000"/>
                    <a:lumOff val="40000"/>
                  </a:schemeClr>
                </a:solidFill>
              </a:rPr>
              <a:t>+</a:t>
            </a:r>
          </a:p>
        </p:txBody>
      </p:sp>
      <p:sp>
        <p:nvSpPr>
          <p:cNvPr id="10" name="Rectangle 9"/>
          <p:cNvSpPr/>
          <p:nvPr/>
        </p:nvSpPr>
        <p:spPr>
          <a:xfrm>
            <a:off x="9069917" y="228600"/>
            <a:ext cx="27432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7227" tIns="58613" rIns="117227" bIns="58613" rtlCol="0" anchor="ctr"/>
          <a:lstStyle/>
          <a:p>
            <a:pPr algn="ctr"/>
            <a:endParaRPr sz="1867" dirty="0"/>
          </a:p>
        </p:txBody>
      </p:sp>
      <p:sp>
        <p:nvSpPr>
          <p:cNvPr id="12" name="Picture Placeholder 12"/>
          <p:cNvSpPr>
            <a:spLocks noGrp="1"/>
          </p:cNvSpPr>
          <p:nvPr>
            <p:ph type="pic" sz="quarter" idx="13"/>
          </p:nvPr>
        </p:nvSpPr>
        <p:spPr>
          <a:xfrm>
            <a:off x="9069917" y="2374940"/>
            <a:ext cx="2743200" cy="2039112"/>
          </a:xfrm>
        </p:spPr>
        <p:txBody>
          <a:bodyPr/>
          <a:lstStyle>
            <a:lvl1pPr>
              <a:buNone/>
              <a:defRPr/>
            </a:lvl1pPr>
          </a:lstStyle>
          <a:p>
            <a:r>
              <a:rPr lang="es-ES_tradnl" dirty="0" smtClean="0"/>
              <a:t>Arrastre la imagen al marcador de posición o haga clic en el icono para agregar</a:t>
            </a:r>
            <a:endParaRPr dirty="0"/>
          </a:p>
        </p:txBody>
      </p:sp>
      <p:sp>
        <p:nvSpPr>
          <p:cNvPr id="13" name="Picture Placeholder 12"/>
          <p:cNvSpPr>
            <a:spLocks noGrp="1"/>
          </p:cNvSpPr>
          <p:nvPr>
            <p:ph type="pic" sz="quarter" idx="14"/>
          </p:nvPr>
        </p:nvSpPr>
        <p:spPr>
          <a:xfrm>
            <a:off x="9069917" y="4535424"/>
            <a:ext cx="2743200" cy="2039112"/>
          </a:xfrm>
        </p:spPr>
        <p:txBody>
          <a:bodyPr/>
          <a:lstStyle>
            <a:lvl1pPr>
              <a:buNone/>
              <a:defRPr/>
            </a:lvl1pPr>
          </a:lstStyle>
          <a:p>
            <a:r>
              <a:rPr lang="es-ES_tradnl" dirty="0" smtClean="0"/>
              <a:t>Arrastre la imagen al marcador de posición o haga clic en el icono para agregar</a:t>
            </a:r>
            <a:endParaRPr dirty="0"/>
          </a:p>
        </p:txBody>
      </p:sp>
    </p:spTree>
    <p:extLst>
      <p:ext uri="{BB962C8B-B14F-4D97-AF65-F5344CB8AC3E}">
        <p14:creationId xmlns:p14="http://schemas.microsoft.com/office/powerpoint/2010/main" val="39826330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701277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66754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97082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3911601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8922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541272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179167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7C90D2F-16FE-435F-A799-E8881AD5028F}" type="datetimeFigureOut">
              <a:rPr lang="es-MX" smtClean="0"/>
              <a:t>13/09/2018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819585-062D-40BB-89B7-0078C94EED82}" type="slidenum">
              <a:rPr lang="es-MX" smtClean="0"/>
              <a:t>‹Nº›</a:t>
            </a:fld>
            <a:endParaRPr lang="es-MX" dirty="0"/>
          </a:p>
        </p:txBody>
      </p:sp>
    </p:spTree>
    <p:extLst>
      <p:ext uri="{BB962C8B-B14F-4D97-AF65-F5344CB8AC3E}">
        <p14:creationId xmlns:p14="http://schemas.microsoft.com/office/powerpoint/2010/main" val="2212232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7C90D2F-16FE-435F-A799-E8881AD5028F}" type="datetimeFigureOut">
              <a:rPr lang="es-MX" smtClean="0"/>
              <a:t>13/09/2018</a:t>
            </a:fld>
            <a:endParaRPr lang="es-MX"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7819585-062D-40BB-89B7-0078C94EED82}" type="slidenum">
              <a:rPr lang="es-MX" smtClean="0"/>
              <a:t>‹Nº›</a:t>
            </a:fld>
            <a:endParaRPr lang="es-MX" dirty="0"/>
          </a:p>
        </p:txBody>
      </p:sp>
    </p:spTree>
    <p:extLst>
      <p:ext uri="{BB962C8B-B14F-4D97-AF65-F5344CB8AC3E}">
        <p14:creationId xmlns:p14="http://schemas.microsoft.com/office/powerpoint/2010/main" val="290045914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4.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4.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slide" Target="slide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4.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4.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slide" Target="slide4.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s.surveymonkey.com/r/PNJFD85" TargetMode="External"/><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7.png"/></Relationships>
</file>

<file path=ppt/slides/_rels/slide38.xml.rels><?xml version="1.0" encoding="UTF-8" standalone="yes"?>
<Relationships xmlns="http://schemas.openxmlformats.org/package/2006/relationships"><Relationship Id="rId3" Type="http://schemas.openxmlformats.org/officeDocument/2006/relationships/hyperlink" Target="http://timeline.knightlab.com/" TargetMode="External"/><Relationship Id="rId2" Type="http://schemas.openxmlformats.org/officeDocument/2006/relationships/hyperlink" Target="https://www.timetoast.com/" TargetMode="External"/><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8.jpg"/></Relationships>
</file>

<file path=ppt/slides/_rels/slide39.xml.rels><?xml version="1.0" encoding="UTF-8" standalone="yes"?>
<Relationships xmlns="http://schemas.openxmlformats.org/package/2006/relationships"><Relationship Id="rId3" Type="http://schemas.openxmlformats.org/officeDocument/2006/relationships/hyperlink" Target="https://piktochart.com/" TargetMode="External"/><Relationship Id="rId2" Type="http://schemas.openxmlformats.org/officeDocument/2006/relationships/hyperlink" Target="https://www.easel.ly/" TargetMode="Externa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image" Target="../media/image9.png"/><Relationship Id="rId4" Type="http://schemas.openxmlformats.org/officeDocument/2006/relationships/hyperlink" Target="https://www.canva.com/es_mx/" TargetMode="External"/></Relationships>
</file>

<file path=ppt/slides/_rels/slide4.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slide" Target="slide7.xml"/><Relationship Id="rId7" Type="http://schemas.openxmlformats.org/officeDocument/2006/relationships/slide" Target="slide36.xml"/><Relationship Id="rId2" Type="http://schemas.openxmlformats.org/officeDocument/2006/relationships/slide" Target="slide6.xml"/><Relationship Id="rId1" Type="http://schemas.openxmlformats.org/officeDocument/2006/relationships/slideLayout" Target="../slideLayouts/slideLayout4.xml"/><Relationship Id="rId6" Type="http://schemas.openxmlformats.org/officeDocument/2006/relationships/slide" Target="slide35.xml"/><Relationship Id="rId11" Type="http://schemas.openxmlformats.org/officeDocument/2006/relationships/slide" Target="slide44.xml"/><Relationship Id="rId5" Type="http://schemas.openxmlformats.org/officeDocument/2006/relationships/slide" Target="slide26.xml"/><Relationship Id="rId10" Type="http://schemas.openxmlformats.org/officeDocument/2006/relationships/slide" Target="slide43.xml"/><Relationship Id="rId4" Type="http://schemas.openxmlformats.org/officeDocument/2006/relationships/slide" Target="slide8.xml"/><Relationship Id="rId9" Type="http://schemas.openxmlformats.org/officeDocument/2006/relationships/slide" Target="slide42.xml"/></Relationships>
</file>

<file path=ppt/slides/_rels/slide4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hyperlink" Target="http://biblio.juridicas.unam.mx/libros/libro.htm?l=1673" TargetMode="External"/><Relationship Id="rId2" Type="http://schemas.openxmlformats.org/officeDocument/2006/relationships/hyperlink" Target="http://www.eumed.net/libros-gratis/2010c/758/La%20Gestion%20en%20las%20organizaciones.htm" TargetMode="External"/><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hyperlink" Target="https://revistas-colaboracion.juridicas.unam.mx/index.php/rev-administracion-publica/article/view/18070/16251"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Planeaci&#243;n%20y%20formulaci&#243;n%20de%20programas.pdf" TargetMode="External"/><Relationship Id="rId1" Type="http://schemas.openxmlformats.org/officeDocument/2006/relationships/slideLayout" Target="../slideLayouts/slideLayout8.xml"/><Relationship Id="rId4" Type="http://schemas.openxmlformats.org/officeDocument/2006/relationships/slide" Target="slide4.xml"/></Relationships>
</file>

<file path=ppt/slides/_rels/slide4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mailto:dgutierezl@uaemex.mx"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lstStyle/>
          <a:p>
            <a:pPr algn="ctr"/>
            <a:r>
              <a:rPr lang="es-MX" dirty="0" smtClean="0">
                <a:solidFill>
                  <a:schemeClr val="tx1"/>
                </a:solidFill>
              </a:rPr>
              <a:t>Licenciatura en Ciencias Políticas y Administración Pública</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12202" r="12202"/>
          <a:stretch>
            <a:fillRect/>
          </a:stretch>
        </p:blipFill>
        <p:spPr>
          <a:xfrm>
            <a:off x="6193411" y="288374"/>
            <a:ext cx="2743200" cy="2038351"/>
          </a:xfrm>
        </p:spPr>
      </p:pic>
      <p:sp>
        <p:nvSpPr>
          <p:cNvPr id="6" name="Marcador de texto 5"/>
          <p:cNvSpPr>
            <a:spLocks noGrp="1"/>
          </p:cNvSpPr>
          <p:nvPr>
            <p:ph type="body" sz="half" idx="2"/>
          </p:nvPr>
        </p:nvSpPr>
        <p:spPr>
          <a:xfrm>
            <a:off x="1143003" y="1410947"/>
            <a:ext cx="4230511" cy="2242421"/>
          </a:xfrm>
        </p:spPr>
        <p:txBody>
          <a:bodyPr/>
          <a:lstStyle/>
          <a:p>
            <a:r>
              <a:rPr lang="es-MX" sz="3467"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7657" y="2420991"/>
            <a:ext cx="2617945" cy="1943424"/>
          </a:xfrm>
          <a:prstGeom prst="rect">
            <a:avLst/>
          </a:prstGeom>
        </p:spPr>
      </p:pic>
      <p:sp>
        <p:nvSpPr>
          <p:cNvPr id="8" name="Botón de acción: Hacia delante o Siguiente 7">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Introducción</a:t>
            </a:r>
            <a:endParaRPr lang="es-MX" dirty="0"/>
          </a:p>
        </p:txBody>
      </p:sp>
      <p:sp>
        <p:nvSpPr>
          <p:cNvPr id="3" name="Marcador de contenido 2"/>
          <p:cNvSpPr>
            <a:spLocks noGrp="1"/>
          </p:cNvSpPr>
          <p:nvPr>
            <p:ph idx="1"/>
          </p:nvPr>
        </p:nvSpPr>
        <p:spPr>
          <a:xfrm>
            <a:off x="1920179" y="1481585"/>
            <a:ext cx="9584433" cy="4429637"/>
          </a:xfrm>
        </p:spPr>
        <p:txBody>
          <a:bodyPr>
            <a:noAutofit/>
          </a:bodyPr>
          <a:lstStyle/>
          <a:p>
            <a:r>
              <a:rPr lang="es-MX" sz="2400" dirty="0"/>
              <a:t>Sin tener en México un marco formal definido dentro de lo administrativo, se </a:t>
            </a:r>
            <a:r>
              <a:rPr lang="es-MX" sz="2400" dirty="0" smtClean="0"/>
              <a:t>oriento </a:t>
            </a:r>
            <a:r>
              <a:rPr lang="es-MX" sz="2400" dirty="0"/>
              <a:t>por la </a:t>
            </a:r>
            <a:r>
              <a:rPr lang="es-MX" sz="2400" dirty="0" smtClean="0"/>
              <a:t>Constitución y se encaminó por </a:t>
            </a:r>
            <a:r>
              <a:rPr lang="es-MX" sz="2400" dirty="0"/>
              <a:t>las políticas y esfuerzos de las diferentes </a:t>
            </a:r>
            <a:r>
              <a:rPr lang="es-MX" sz="2400" dirty="0" smtClean="0"/>
              <a:t>administraciones.</a:t>
            </a:r>
          </a:p>
          <a:p>
            <a:r>
              <a:rPr lang="es-MX" sz="2400" dirty="0" smtClean="0"/>
              <a:t>Se crearon una </a:t>
            </a:r>
            <a:r>
              <a:rPr lang="es-MX" sz="2400" dirty="0"/>
              <a:t>serie de mecanismos, instituciones y disposiciones jurídicas </a:t>
            </a:r>
            <a:r>
              <a:rPr lang="es-MX" sz="2400" dirty="0" smtClean="0"/>
              <a:t>para la </a:t>
            </a:r>
            <a:r>
              <a:rPr lang="es-MX" sz="2400" dirty="0"/>
              <a:t>integración de un Sistema de Planeación, si bien desarticulado y carente de un órgano central que le diera coherencia como sistema </a:t>
            </a:r>
            <a:r>
              <a:rPr lang="es-MX" sz="2400" dirty="0" smtClean="0"/>
              <a:t>integral.</a:t>
            </a:r>
          </a:p>
          <a:p>
            <a:r>
              <a:rPr lang="es-MX" sz="2400" dirty="0" smtClean="0"/>
              <a:t>En </a:t>
            </a:r>
            <a:r>
              <a:rPr lang="es-MX" sz="2400" dirty="0"/>
              <a:t>1928 </a:t>
            </a:r>
            <a:r>
              <a:rPr lang="es-MX" sz="2400" dirty="0" smtClean="0"/>
              <a:t>(Departamento </a:t>
            </a:r>
            <a:r>
              <a:rPr lang="es-MX" sz="2400" dirty="0"/>
              <a:t>del Presupuesto de la </a:t>
            </a:r>
            <a:r>
              <a:rPr lang="es-MX" sz="2400" dirty="0" smtClean="0"/>
              <a:t>Federación)</a:t>
            </a:r>
          </a:p>
          <a:p>
            <a:r>
              <a:rPr lang="es-MX" sz="2400" dirty="0" smtClean="0"/>
              <a:t>En </a:t>
            </a:r>
            <a:r>
              <a:rPr lang="es-MX" sz="2400" dirty="0"/>
              <a:t>1958 cuando la Comisión de Inversiones creada en 1947 fue transformada en Secretaría de la Presidencia</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165639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Introducción</a:t>
            </a:r>
            <a:endParaRPr lang="es-MX" dirty="0"/>
          </a:p>
        </p:txBody>
      </p:sp>
      <p:sp>
        <p:nvSpPr>
          <p:cNvPr id="3" name="Marcador de contenido 2"/>
          <p:cNvSpPr>
            <a:spLocks noGrp="1"/>
          </p:cNvSpPr>
          <p:nvPr>
            <p:ph idx="1"/>
          </p:nvPr>
        </p:nvSpPr>
        <p:spPr>
          <a:xfrm>
            <a:off x="1889940" y="1481585"/>
            <a:ext cx="9614672" cy="4852947"/>
          </a:xfrm>
        </p:spPr>
        <p:txBody>
          <a:bodyPr>
            <a:noAutofit/>
          </a:bodyPr>
          <a:lstStyle/>
          <a:p>
            <a:r>
              <a:rPr lang="es-MX" sz="2200" dirty="0"/>
              <a:t>A partir de 1976, en el sector público federal el sistema de planeación se basa en los acuerdos presidenciales, que obligan a la Secretarías, Departamentos de Estado, Organismos Descentralizados y Empresas de Partición Estatal, a presentar </a:t>
            </a:r>
            <a:r>
              <a:rPr lang="es-MX" sz="2200" dirty="0" smtClean="0"/>
              <a:t>en un </a:t>
            </a:r>
            <a:r>
              <a:rPr lang="es-MX" sz="2200" dirty="0"/>
              <a:t>plazo determinado sus programas de inversión y programas de actividades para el sexenio que se inicia. </a:t>
            </a:r>
            <a:endParaRPr lang="es-MX" sz="2200" dirty="0" smtClean="0"/>
          </a:p>
          <a:p>
            <a:r>
              <a:rPr lang="es-MX" sz="2200" dirty="0" smtClean="0"/>
              <a:t>Estos </a:t>
            </a:r>
            <a:r>
              <a:rPr lang="es-MX" sz="2200" dirty="0"/>
              <a:t>programas </a:t>
            </a:r>
            <a:r>
              <a:rPr lang="es-MX" sz="2200" dirty="0" smtClean="0"/>
              <a:t>debían </a:t>
            </a:r>
            <a:r>
              <a:rPr lang="es-MX" sz="2200" dirty="0"/>
              <a:t>contener: los lineamientos de la política a que se sujetará la acción de la entidad de que se trata; los problemas que se proponen resolver; los que a su juicio merezcan atención preferente y las metas que cada uno se propone alcanzar en el curso del año y al finalizar el sexenio, así como los medios que necesita alcanzarlos y los recursos financieros indispensables para realizar el programa. </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Inicio 4">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902026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1ª parte</a:t>
            </a:r>
            <a:endParaRPr lang="es-MX" dirty="0"/>
          </a:p>
        </p:txBody>
      </p:sp>
      <p:sp>
        <p:nvSpPr>
          <p:cNvPr id="3" name="Marcador de contenido 2"/>
          <p:cNvSpPr>
            <a:spLocks noGrp="1"/>
          </p:cNvSpPr>
          <p:nvPr>
            <p:ph idx="1"/>
          </p:nvPr>
        </p:nvSpPr>
        <p:spPr/>
        <p:txBody>
          <a:bodyPr>
            <a:normAutofit/>
          </a:bodyPr>
          <a:lstStyle/>
          <a:p>
            <a:pPr lvl="0"/>
            <a:r>
              <a:rPr lang="es-MX" sz="2400" dirty="0"/>
              <a:t>En 1928 se crea el Consejo Nacional Económico, como entidad de investigación y consulta en la elaboración de estudios de carácter legislativo y administrativo. </a:t>
            </a:r>
          </a:p>
          <a:p>
            <a:pPr lvl="0"/>
            <a:r>
              <a:rPr lang="es-MX" sz="2400" dirty="0" smtClean="0"/>
              <a:t>Se </a:t>
            </a:r>
            <a:r>
              <a:rPr lang="es-MX" sz="2400" dirty="0"/>
              <a:t>promueve la expedición de la Ley Orgánica del Departamento de Presupuesto.</a:t>
            </a:r>
          </a:p>
          <a:p>
            <a:pPr lvl="0"/>
            <a:r>
              <a:rPr lang="es-MX" sz="2400" dirty="0"/>
              <a:t>En 1933 se aprueba el Plan Sexenal 1934-1940 elaborado por el Partido Nacional Revolucionario. </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86921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1ª parte</a:t>
            </a:r>
            <a:endParaRPr lang="es-MX" dirty="0"/>
          </a:p>
        </p:txBody>
      </p:sp>
      <p:sp>
        <p:nvSpPr>
          <p:cNvPr id="3" name="Marcador de contenido 2"/>
          <p:cNvSpPr>
            <a:spLocks noGrp="1"/>
          </p:cNvSpPr>
          <p:nvPr>
            <p:ph idx="1"/>
          </p:nvPr>
        </p:nvSpPr>
        <p:spPr>
          <a:xfrm>
            <a:off x="2116732" y="2237495"/>
            <a:ext cx="9372760" cy="3915618"/>
          </a:xfrm>
        </p:spPr>
        <p:txBody>
          <a:bodyPr>
            <a:normAutofit/>
          </a:bodyPr>
          <a:lstStyle/>
          <a:p>
            <a:pPr lvl="0"/>
            <a:r>
              <a:rPr lang="es-MX" sz="2400" dirty="0"/>
              <a:t>En 1942 se constituyó la Comisión Federal de Planeación Económica, y de forma simultánea se constituyó el Consejo Mixto de Economía Regional, con el propósito de realizar estudios orientados a obtener una apreciación integral de la economía del país. </a:t>
            </a:r>
          </a:p>
          <a:p>
            <a:pPr lvl="0"/>
            <a:r>
              <a:rPr lang="es-MX" sz="2400" dirty="0"/>
              <a:t>En 1947, se promulgó la Ley para  el control de los Organismos y Empresas del Estado.</a:t>
            </a:r>
          </a:p>
          <a:p>
            <a:pPr lvl="0"/>
            <a:r>
              <a:rPr lang="es-MX" sz="2400" dirty="0"/>
              <a:t>En 1950 fue publicada la Ley sobre Atribuciones del Ejecutivo Federal en Materia Económica.</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355648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1ª parte</a:t>
            </a:r>
            <a:endParaRPr lang="es-MX" dirty="0"/>
          </a:p>
        </p:txBody>
      </p:sp>
      <p:sp>
        <p:nvSpPr>
          <p:cNvPr id="3" name="Marcador de contenido 2"/>
          <p:cNvSpPr>
            <a:spLocks noGrp="1"/>
          </p:cNvSpPr>
          <p:nvPr>
            <p:ph idx="1"/>
          </p:nvPr>
        </p:nvSpPr>
        <p:spPr/>
        <p:txBody>
          <a:bodyPr>
            <a:normAutofit fontScale="85000" lnSpcReduction="10000"/>
          </a:bodyPr>
          <a:lstStyle/>
          <a:p>
            <a:pPr lvl="0"/>
            <a:r>
              <a:rPr lang="es-MX" sz="2400" dirty="0"/>
              <a:t>En 1953 se estableció un Comité de Inversiones que en 1954 pasó a depender de la Presidencia de la Republica, y dio origen a la Comisión de </a:t>
            </a:r>
            <a:r>
              <a:rPr lang="es-MX" sz="2400" dirty="0" smtClean="0"/>
              <a:t>Inversiones, </a:t>
            </a:r>
            <a:r>
              <a:rPr lang="es-MX" sz="2400" dirty="0"/>
              <a:t>la que elaboró los estudios económicos para coordinar la prioridad, el volumen y la función de las inversiones, de acuerdo con los objetivos de la política nacional de desarrollo.  </a:t>
            </a:r>
          </a:p>
          <a:p>
            <a:r>
              <a:rPr lang="es-MX" sz="2400" dirty="0"/>
              <a:t>Para consolidar las atribuciones del Ejecutivo en materia de programación, se creó en 1958, la Secretaría de la Presidencia. </a:t>
            </a:r>
            <a:endParaRPr lang="es-MX" sz="2400" dirty="0" smtClean="0"/>
          </a:p>
          <a:p>
            <a:r>
              <a:rPr lang="es-MX" sz="2400" dirty="0" smtClean="0"/>
              <a:t>Así </a:t>
            </a:r>
            <a:r>
              <a:rPr lang="es-MX" sz="2400" dirty="0"/>
              <a:t>mismo, se creó la Dirección de Planeación, encargada de la planeación económica nacional, antecedente de la Dirección General Coordinadora de la Programación Económica y Social.</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858179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1ª parte</a:t>
            </a:r>
            <a:endParaRPr lang="es-MX" dirty="0"/>
          </a:p>
        </p:txBody>
      </p:sp>
      <p:sp>
        <p:nvSpPr>
          <p:cNvPr id="3" name="Marcador de contenido 2"/>
          <p:cNvSpPr>
            <a:spLocks noGrp="1"/>
          </p:cNvSpPr>
          <p:nvPr>
            <p:ph idx="1"/>
          </p:nvPr>
        </p:nvSpPr>
        <p:spPr/>
        <p:txBody>
          <a:bodyPr>
            <a:normAutofit/>
          </a:bodyPr>
          <a:lstStyle/>
          <a:p>
            <a:pPr lvl="0"/>
            <a:r>
              <a:rPr lang="es-MX" sz="2400" dirty="0"/>
              <a:t>En el periodo gubernamental 1966-1970 se elaboró el Programa de Desarrollo Económico y Social.</a:t>
            </a:r>
          </a:p>
          <a:p>
            <a:r>
              <a:rPr lang="es-MX" sz="2400" dirty="0"/>
              <a:t>En 1963 se presenta </a:t>
            </a:r>
            <a:r>
              <a:rPr lang="es-MX" sz="2400" dirty="0" smtClean="0"/>
              <a:t>la </a:t>
            </a:r>
            <a:r>
              <a:rPr lang="es-MX" sz="2400" dirty="0"/>
              <a:t>iniciativa de Ley Federal de Planificación, presentada por el </a:t>
            </a:r>
            <a:r>
              <a:rPr lang="es-MX" sz="2400" dirty="0" smtClean="0"/>
              <a:t>PRI.</a:t>
            </a:r>
          </a:p>
          <a:p>
            <a:r>
              <a:rPr lang="es-MX" sz="2400" dirty="0"/>
              <a:t>En 1965, el Partido Popular Socialista presentó a la Cámara de Diputados una iniciativa de Ley de Planeación Económica Nacional.</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1613256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2ª parte</a:t>
            </a:r>
            <a:endParaRPr lang="es-MX" dirty="0"/>
          </a:p>
        </p:txBody>
      </p:sp>
      <p:sp>
        <p:nvSpPr>
          <p:cNvPr id="3" name="Marcador de contenido 2"/>
          <p:cNvSpPr>
            <a:spLocks noGrp="1"/>
          </p:cNvSpPr>
          <p:nvPr>
            <p:ph idx="1"/>
          </p:nvPr>
        </p:nvSpPr>
        <p:spPr>
          <a:xfrm>
            <a:off x="2116732" y="2025841"/>
            <a:ext cx="9387880" cy="3885381"/>
          </a:xfrm>
        </p:spPr>
        <p:txBody>
          <a:bodyPr>
            <a:normAutofit/>
          </a:bodyPr>
          <a:lstStyle/>
          <a:p>
            <a:r>
              <a:rPr lang="en-US" sz="2400" dirty="0"/>
              <a:t>Desde </a:t>
            </a:r>
            <a:r>
              <a:rPr lang="en-US" sz="2400" dirty="0" smtClean="0"/>
              <a:t>1967, </a:t>
            </a:r>
            <a:r>
              <a:rPr lang="en-US" sz="2400" dirty="0"/>
              <a:t>se planteaba la necesidad de encontrar un mecanismo adecuado para formular los planes nacionales de desarrollo. </a:t>
            </a:r>
            <a:endParaRPr lang="en-US" sz="2400" dirty="0" smtClean="0"/>
          </a:p>
          <a:p>
            <a:r>
              <a:rPr lang="en-US" sz="2400" dirty="0" smtClean="0"/>
              <a:t>Se señalaba </a:t>
            </a:r>
            <a:r>
              <a:rPr lang="en-US" sz="2400" dirty="0"/>
              <a:t>que la estructura y el </a:t>
            </a:r>
            <a:r>
              <a:rPr lang="es-MX" sz="2400" dirty="0" smtClean="0"/>
              <a:t>funcionamiento</a:t>
            </a:r>
            <a:r>
              <a:rPr lang="en-US" sz="2400" dirty="0" smtClean="0"/>
              <a:t> </a:t>
            </a:r>
            <a:r>
              <a:rPr lang="en-US" sz="2400" dirty="0"/>
              <a:t>de la </a:t>
            </a:r>
            <a:r>
              <a:rPr lang="es-MX" sz="2400" dirty="0" smtClean="0"/>
              <a:t>Administración</a:t>
            </a:r>
            <a:r>
              <a:rPr lang="en-US" sz="2400" dirty="0" smtClean="0"/>
              <a:t> </a:t>
            </a:r>
            <a:r>
              <a:rPr lang="en-US" sz="2400" dirty="0"/>
              <a:t>Pública no satisfacían las necesidades de la planeación integral, que era indispensable realizar las modificaciones necesarias para convertir al </a:t>
            </a:r>
            <a:r>
              <a:rPr lang="en-US" sz="2400" dirty="0" smtClean="0"/>
              <a:t>sector </a:t>
            </a:r>
            <a:r>
              <a:rPr lang="en-US" sz="2400" dirty="0"/>
              <a:t>p</a:t>
            </a:r>
            <a:r>
              <a:rPr lang="en-US" sz="2400" dirty="0" smtClean="0"/>
              <a:t>úblico </a:t>
            </a:r>
            <a:r>
              <a:rPr lang="en-US" sz="2400" dirty="0"/>
              <a:t>en un instrumento cada vez más eficaz para el desarrollo económico y social</a:t>
            </a:r>
            <a:r>
              <a:rPr lang="en-US" sz="2400" dirty="0" smtClean="0"/>
              <a:t>.</a:t>
            </a:r>
            <a:endParaRPr lang="es-MX" sz="2400"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3"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2113308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2ª parte</a:t>
            </a:r>
            <a:endParaRPr lang="es-MX" dirty="0"/>
          </a:p>
        </p:txBody>
      </p:sp>
      <p:sp>
        <p:nvSpPr>
          <p:cNvPr id="3" name="Marcador de contenido 2"/>
          <p:cNvSpPr>
            <a:spLocks noGrp="1"/>
          </p:cNvSpPr>
          <p:nvPr>
            <p:ph idx="1"/>
          </p:nvPr>
        </p:nvSpPr>
        <p:spPr/>
        <p:txBody>
          <a:bodyPr>
            <a:normAutofit/>
          </a:bodyPr>
          <a:lstStyle/>
          <a:p>
            <a:pPr lvl="0"/>
            <a:r>
              <a:rPr lang="es-MX" sz="2400" dirty="0"/>
              <a:t>Por decreto presidencial en 1974 se establece el Mecanismo de Programación de las Inversiones Federales para cada entidad federativa. </a:t>
            </a:r>
          </a:p>
          <a:p>
            <a:pPr lvl="0"/>
            <a:r>
              <a:rPr lang="es-MX" sz="2400" dirty="0"/>
              <a:t>En 1975 se crea la Comisión Nacional de Desarrollo Regional. </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74937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a:t>Antecedentes</a:t>
            </a:r>
            <a:br>
              <a:rPr lang="es-MX" dirty="0"/>
            </a:br>
            <a:r>
              <a:rPr lang="es-MX" dirty="0"/>
              <a:t>2ª parte</a:t>
            </a:r>
          </a:p>
        </p:txBody>
      </p:sp>
      <p:sp>
        <p:nvSpPr>
          <p:cNvPr id="3" name="Marcador de contenido 2"/>
          <p:cNvSpPr>
            <a:spLocks noGrp="1"/>
          </p:cNvSpPr>
          <p:nvPr>
            <p:ph idx="1"/>
          </p:nvPr>
        </p:nvSpPr>
        <p:spPr/>
        <p:txBody>
          <a:bodyPr>
            <a:normAutofit/>
          </a:bodyPr>
          <a:lstStyle/>
          <a:p>
            <a:r>
              <a:rPr lang="en-US" sz="2400" dirty="0"/>
              <a:t>Entre 1971 y 1976 la Subcomisión de Inversión Financiamiento estableció el examen simultáneo de </a:t>
            </a:r>
            <a:r>
              <a:rPr lang="es-MX" sz="2400" dirty="0" smtClean="0"/>
              <a:t>proyectos</a:t>
            </a:r>
            <a:r>
              <a:rPr lang="en-US" sz="2400" dirty="0" smtClean="0"/>
              <a:t> </a:t>
            </a:r>
            <a:r>
              <a:rPr lang="en-US" sz="2400" dirty="0"/>
              <a:t>y programas con su respectivo financiamiento a fin de asegurar que cada </a:t>
            </a:r>
            <a:r>
              <a:rPr lang="en-US" sz="2400" dirty="0" smtClean="0"/>
              <a:t>inversion </a:t>
            </a:r>
            <a:r>
              <a:rPr lang="en-US" sz="2400" dirty="0"/>
              <a:t>aprobada estuviera debidamente respaldada con los recursos </a:t>
            </a:r>
            <a:r>
              <a:rPr lang="en-US" sz="2400" dirty="0" smtClean="0"/>
              <a:t>necesarios </a:t>
            </a:r>
            <a:r>
              <a:rPr lang="en-US" sz="2400" dirty="0"/>
              <a:t>y más convenientes para su ejecución, dentro del manejo de la política </a:t>
            </a:r>
            <a:r>
              <a:rPr lang="en-US" sz="2400" dirty="0" smtClean="0"/>
              <a:t>financiera </a:t>
            </a:r>
            <a:r>
              <a:rPr lang="en-US" sz="2400" dirty="0"/>
              <a:t>del </a:t>
            </a:r>
            <a:r>
              <a:rPr lang="es-MX" sz="2400" dirty="0" smtClean="0"/>
              <a:t>país</a:t>
            </a:r>
            <a:r>
              <a:rPr lang="en-US" sz="2400" dirty="0" smtClean="0"/>
              <a:t>.</a:t>
            </a:r>
            <a:endParaRPr lang="es-MX" sz="2400" dirty="0"/>
          </a:p>
          <a:p>
            <a:endParaRPr lang="es-MX" sz="2400"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57394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a:t>Antecedentes</a:t>
            </a:r>
            <a:br>
              <a:rPr lang="es-MX" dirty="0"/>
            </a:br>
            <a:r>
              <a:rPr lang="es-MX" dirty="0"/>
              <a:t>2ª parte</a:t>
            </a:r>
          </a:p>
        </p:txBody>
      </p:sp>
      <p:sp>
        <p:nvSpPr>
          <p:cNvPr id="3" name="Marcador de contenido 2"/>
          <p:cNvSpPr>
            <a:spLocks noGrp="1"/>
          </p:cNvSpPr>
          <p:nvPr>
            <p:ph idx="1"/>
          </p:nvPr>
        </p:nvSpPr>
        <p:spPr>
          <a:xfrm>
            <a:off x="1617788" y="2010723"/>
            <a:ext cx="9886824" cy="3900499"/>
          </a:xfrm>
        </p:spPr>
        <p:txBody>
          <a:bodyPr>
            <a:noAutofit/>
          </a:bodyPr>
          <a:lstStyle/>
          <a:p>
            <a:r>
              <a:rPr lang="en-US" sz="2400" dirty="0"/>
              <a:t>Para dar consistencia a los </a:t>
            </a:r>
            <a:r>
              <a:rPr lang="en-US" sz="2400" dirty="0" smtClean="0"/>
              <a:t>sistemas </a:t>
            </a:r>
            <a:r>
              <a:rPr lang="en-US" sz="2400" dirty="0"/>
              <a:t>de programación y </a:t>
            </a:r>
            <a:r>
              <a:rPr lang="en-US" sz="2400" dirty="0" smtClean="0"/>
              <a:t>presupuesto</a:t>
            </a:r>
            <a:r>
              <a:rPr lang="en-US" sz="2400" dirty="0"/>
              <a:t>, por a</a:t>
            </a:r>
            <a:r>
              <a:rPr lang="en-US" sz="2400" dirty="0" smtClean="0"/>
              <a:t>cuerdo </a:t>
            </a:r>
            <a:r>
              <a:rPr lang="en-US" sz="2400" dirty="0"/>
              <a:t>en 1971, se crearon las Unidades de </a:t>
            </a:r>
            <a:r>
              <a:rPr lang="en-US" sz="2400" dirty="0" smtClean="0"/>
              <a:t>Programación </a:t>
            </a:r>
            <a:r>
              <a:rPr lang="en-US" sz="2400" dirty="0"/>
              <a:t>en cada una de las Secretarías de Estado, Departamentos Administrativos, Organismos Descentralizados y Empresas de Participación Estatal Mayoritarias.</a:t>
            </a:r>
            <a:endParaRPr lang="es-MX" sz="2400" dirty="0"/>
          </a:p>
          <a:p>
            <a:r>
              <a:rPr lang="en-US" sz="2400" dirty="0"/>
              <a:t>En </a:t>
            </a:r>
            <a:r>
              <a:rPr lang="en-US" sz="2400" dirty="0" smtClean="0"/>
              <a:t>materia </a:t>
            </a:r>
            <a:r>
              <a:rPr lang="en-US" sz="2400" dirty="0"/>
              <a:t>de Reforma Administrativa se formula un marco conceptual con antecedentes, objetivos y metodología susceptible de seguir en el proceso de reforma que se denomino “Bases para el Programa de Reforma Administrativa del Gobierno Federal 1971-1976”.</a:t>
            </a:r>
            <a:endParaRPr lang="es-MX" sz="2400"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1698335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10940" y="748145"/>
            <a:ext cx="7516087" cy="5133110"/>
          </a:xfrm>
        </p:spPr>
        <p:txBody>
          <a:bodyPr>
            <a:normAutofit fontScale="90000"/>
          </a:bodyPr>
          <a:lstStyle/>
          <a:p>
            <a:r>
              <a:rPr lang="es-MX" dirty="0" smtClean="0">
                <a:solidFill>
                  <a:schemeClr val="tx1"/>
                </a:solidFill>
              </a:rPr>
              <a:t/>
            </a:r>
            <a:br>
              <a:rPr lang="es-MX" dirty="0" smtClean="0">
                <a:solidFill>
                  <a:schemeClr val="tx1"/>
                </a:solidFill>
              </a:rPr>
            </a:br>
            <a:r>
              <a:rPr lang="es-MX" dirty="0">
                <a:solidFill>
                  <a:schemeClr val="tx1"/>
                </a:solidFill>
              </a:rPr>
              <a:t/>
            </a:r>
            <a:br>
              <a:rPr lang="es-MX" dirty="0">
                <a:solidFill>
                  <a:schemeClr val="tx1"/>
                </a:solidFill>
              </a:rPr>
            </a:br>
            <a:r>
              <a:rPr lang="es-MX" dirty="0" smtClean="0">
                <a:solidFill>
                  <a:schemeClr val="tx1"/>
                </a:solidFill>
              </a:rPr>
              <a:t>Unidad de Aprendizaje:</a:t>
            </a:r>
            <a:br>
              <a:rPr lang="es-MX" dirty="0" smtClean="0">
                <a:solidFill>
                  <a:schemeClr val="tx1"/>
                </a:solidFill>
              </a:rPr>
            </a:br>
            <a:r>
              <a:rPr lang="es-MX" dirty="0" smtClean="0">
                <a:solidFill>
                  <a:schemeClr val="tx1"/>
                </a:solidFill>
              </a:rPr>
              <a:t>		Planeación y Formulación de Programas</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Clave: </a:t>
            </a:r>
            <a:br>
              <a:rPr lang="es-MX" dirty="0" smtClean="0">
                <a:solidFill>
                  <a:schemeClr val="tx1"/>
                </a:solidFill>
              </a:rPr>
            </a:br>
            <a:r>
              <a:rPr lang="es-MX" dirty="0">
                <a:solidFill>
                  <a:schemeClr val="tx1"/>
                </a:solidFill>
              </a:rPr>
              <a:t>	</a:t>
            </a:r>
            <a:r>
              <a:rPr lang="es-MX" dirty="0" smtClean="0">
                <a:solidFill>
                  <a:schemeClr val="tx1"/>
                </a:solidFill>
              </a:rPr>
              <a:t>	L42813</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Unidad II: </a:t>
            </a:r>
            <a:br>
              <a:rPr lang="es-MX" dirty="0" smtClean="0">
                <a:solidFill>
                  <a:schemeClr val="tx1"/>
                </a:solidFill>
              </a:rPr>
            </a:br>
            <a:r>
              <a:rPr lang="es-MX" dirty="0">
                <a:solidFill>
                  <a:schemeClr val="tx1"/>
                </a:solidFill>
              </a:rPr>
              <a:t>	</a:t>
            </a:r>
            <a:r>
              <a:rPr lang="es-MX" dirty="0" smtClean="0">
                <a:solidFill>
                  <a:schemeClr val="tx1"/>
                </a:solidFill>
              </a:rPr>
              <a:t>	Planeación</a:t>
            </a:r>
            <a:br>
              <a:rPr lang="es-MX" dirty="0" smtClean="0">
                <a:solidFill>
                  <a:schemeClr val="tx1"/>
                </a:solidFill>
              </a:rPr>
            </a:br>
            <a:r>
              <a:rPr lang="es-MX" dirty="0" smtClean="0">
                <a:solidFill>
                  <a:schemeClr val="tx1"/>
                </a:solidFill>
              </a:rPr>
              <a:t> </a:t>
            </a:r>
            <a:br>
              <a:rPr lang="es-MX" dirty="0" smtClean="0">
                <a:solidFill>
                  <a:schemeClr val="tx1"/>
                </a:solidFill>
              </a:rPr>
            </a:br>
            <a:r>
              <a:rPr lang="es-MX" dirty="0" smtClean="0">
                <a:solidFill>
                  <a:schemeClr val="tx1"/>
                </a:solidFill>
              </a:rPr>
              <a:t>Tema: </a:t>
            </a:r>
            <a:br>
              <a:rPr lang="es-MX" dirty="0" smtClean="0">
                <a:solidFill>
                  <a:schemeClr val="tx1"/>
                </a:solidFill>
              </a:rPr>
            </a:br>
            <a:r>
              <a:rPr lang="es-MX" dirty="0">
                <a:solidFill>
                  <a:schemeClr val="tx1"/>
                </a:solidFill>
              </a:rPr>
              <a:t>	</a:t>
            </a:r>
            <a:r>
              <a:rPr lang="es-MX" dirty="0" smtClean="0">
                <a:solidFill>
                  <a:schemeClr val="tx1"/>
                </a:solidFill>
              </a:rPr>
              <a:t>	La Planeación en México</a:t>
            </a:r>
            <a:endParaRPr lang="es-MX" dirty="0">
              <a:solidFill>
                <a:schemeClr val="tx1"/>
              </a:soli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11" name="Marcador de posición de imagen 10" descr="imderty-planeacion.jpg"/>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29477" r="29477"/>
          <a:stretch>
            <a:fillRect/>
          </a:stretch>
        </p:blipFill>
        <p:spPr/>
      </p:pic>
      <p:sp>
        <p:nvSpPr>
          <p:cNvPr id="7" name="Botón de acción: Hacia delante o Siguiente 6">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902696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a:t>Antecedentes</a:t>
            </a:r>
            <a:br>
              <a:rPr lang="es-MX" dirty="0"/>
            </a:br>
            <a:r>
              <a:rPr lang="es-MX" dirty="0"/>
              <a:t>2ª parte</a:t>
            </a:r>
          </a:p>
        </p:txBody>
      </p:sp>
      <p:sp>
        <p:nvSpPr>
          <p:cNvPr id="3" name="Marcador de contenido 2"/>
          <p:cNvSpPr>
            <a:spLocks noGrp="1"/>
          </p:cNvSpPr>
          <p:nvPr>
            <p:ph idx="1"/>
          </p:nvPr>
        </p:nvSpPr>
        <p:spPr>
          <a:xfrm>
            <a:off x="1663147" y="2025841"/>
            <a:ext cx="10145195" cy="4565700"/>
          </a:xfrm>
        </p:spPr>
        <p:txBody>
          <a:bodyPr>
            <a:normAutofit/>
          </a:bodyPr>
          <a:lstStyle/>
          <a:p>
            <a:pPr marL="0" indent="0">
              <a:buNone/>
            </a:pPr>
            <a:r>
              <a:rPr lang="en-US" dirty="0"/>
              <a:t>Podemos observar  durante este </a:t>
            </a:r>
            <a:r>
              <a:rPr lang="en-US" dirty="0" smtClean="0"/>
              <a:t>periodo </a:t>
            </a:r>
            <a:r>
              <a:rPr lang="en-US" dirty="0"/>
              <a:t>las diferentes reformas administrativas y los distintos organismos creados, si bien cada nuevo </a:t>
            </a:r>
            <a:r>
              <a:rPr lang="en-US" dirty="0" smtClean="0"/>
              <a:t>intento </a:t>
            </a:r>
            <a:r>
              <a:rPr lang="en-US" dirty="0"/>
              <a:t>pretendía corregir las deficiencias </a:t>
            </a:r>
            <a:r>
              <a:rPr lang="en-US" dirty="0" smtClean="0"/>
              <a:t>anteriores</a:t>
            </a:r>
            <a:r>
              <a:rPr lang="en-US" dirty="0"/>
              <a:t>,</a:t>
            </a:r>
            <a:r>
              <a:rPr lang="en-US" dirty="0" smtClean="0"/>
              <a:t> </a:t>
            </a:r>
            <a:r>
              <a:rPr lang="en-US" dirty="0"/>
              <a:t>algunos de los principales obstáculos:</a:t>
            </a:r>
            <a:endParaRPr lang="es-MX" dirty="0"/>
          </a:p>
          <a:p>
            <a:pPr lvl="1">
              <a:buFont typeface="Wingdings" panose="05000000000000000000" pitchFamily="2" charset="2"/>
              <a:buChar char="Ø"/>
            </a:pPr>
            <a:r>
              <a:rPr lang="es-MX" sz="1800" dirty="0"/>
              <a:t>Carencia de estadísticas adecuadas, pues éstas son instrumentos básicos en todas las fases de la programación</a:t>
            </a:r>
            <a:r>
              <a:rPr lang="es-MX" sz="1800" dirty="0" smtClean="0"/>
              <a:t>.</a:t>
            </a:r>
            <a:endParaRPr lang="es-MX" sz="1800" dirty="0"/>
          </a:p>
          <a:p>
            <a:pPr lvl="1">
              <a:buFont typeface="Wingdings" panose="05000000000000000000" pitchFamily="2" charset="2"/>
              <a:buChar char="Ø"/>
            </a:pPr>
            <a:r>
              <a:rPr lang="es-MX" sz="1800" dirty="0"/>
              <a:t>Criterios básicos inadecuados cuya presencia impide considerar de manera suficiente el enfoque sectorial dentro del marco de la programación, y sobre todo, el regional.</a:t>
            </a:r>
          </a:p>
          <a:p>
            <a:pPr lvl="1">
              <a:buFont typeface="Wingdings" panose="05000000000000000000" pitchFamily="2" charset="2"/>
              <a:buChar char="Ø"/>
            </a:pPr>
            <a:r>
              <a:rPr lang="es-MX" sz="1800" dirty="0"/>
              <a:t>Ausencia de mecanismos de participación y de motivación tendientes a lograr que los encargados de las entidades involucradas comprenden el planteamiento pragmático y se manifiestan favorables a él.</a:t>
            </a:r>
          </a:p>
          <a:p>
            <a:pPr lvl="1">
              <a:buFont typeface="Wingdings" panose="05000000000000000000" pitchFamily="2" charset="2"/>
              <a:buChar char="Ø"/>
            </a:pPr>
            <a:r>
              <a:rPr lang="es-MX" sz="1800" dirty="0"/>
              <a:t>Insuficiente discusión y difusión de los objetivos y metas de los programas, lo que impide contar con la participación activa de la población.</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2791482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3ª etapa</a:t>
            </a:r>
            <a:endParaRPr lang="es-MX" dirty="0"/>
          </a:p>
        </p:txBody>
      </p:sp>
      <p:sp>
        <p:nvSpPr>
          <p:cNvPr id="3" name="Marcador de contenido 2"/>
          <p:cNvSpPr>
            <a:spLocks noGrp="1"/>
          </p:cNvSpPr>
          <p:nvPr>
            <p:ph idx="1"/>
          </p:nvPr>
        </p:nvSpPr>
        <p:spPr>
          <a:xfrm>
            <a:off x="1768983" y="1799068"/>
            <a:ext cx="9735629" cy="4822710"/>
          </a:xfrm>
        </p:spPr>
        <p:txBody>
          <a:bodyPr>
            <a:noAutofit/>
          </a:bodyPr>
          <a:lstStyle/>
          <a:p>
            <a:pPr marL="0" indent="0">
              <a:buNone/>
            </a:pPr>
            <a:r>
              <a:rPr lang="es-MX" sz="2400" dirty="0"/>
              <a:t>Se elabora una Reforma Administrativa cuyos objetivos fundamentales son cinco:</a:t>
            </a:r>
          </a:p>
          <a:p>
            <a:pPr lvl="0"/>
            <a:r>
              <a:rPr lang="es-MX" sz="2400" dirty="0"/>
              <a:t>Organizar al gobierno para organizar al país, mediante una Reforma Administrativa tendiente al desarrollo económico y social.</a:t>
            </a:r>
          </a:p>
          <a:p>
            <a:pPr lvl="0"/>
            <a:r>
              <a:rPr lang="es-MX" sz="2400" dirty="0"/>
              <a:t>Adoptar la programación como instrumento fundamental de gobierno para garantizar entre los objetivos de la APF, precisar responsabilidades y facilitar así la oportuna evaluación de los resultados obtenidos.</a:t>
            </a:r>
          </a:p>
          <a:p>
            <a:pPr lvl="0"/>
            <a:r>
              <a:rPr lang="es-MX" sz="2400" dirty="0"/>
              <a:t>Establecer un sistema de administración y desarrollo al personal público federal.</a:t>
            </a:r>
          </a:p>
          <a:p>
            <a:endParaRPr lang="es-MX" sz="2400"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4428789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Antecedentes</a:t>
            </a:r>
            <a:br>
              <a:rPr lang="es-MX" dirty="0" smtClean="0"/>
            </a:br>
            <a:r>
              <a:rPr lang="es-MX" dirty="0" smtClean="0"/>
              <a:t>3ª etapa</a:t>
            </a:r>
            <a:endParaRPr lang="es-MX" dirty="0"/>
          </a:p>
        </p:txBody>
      </p:sp>
      <p:sp>
        <p:nvSpPr>
          <p:cNvPr id="3" name="Marcador de contenido 2"/>
          <p:cNvSpPr>
            <a:spLocks noGrp="1"/>
          </p:cNvSpPr>
          <p:nvPr>
            <p:ph idx="1"/>
          </p:nvPr>
        </p:nvSpPr>
        <p:spPr>
          <a:xfrm>
            <a:off x="1254920" y="2116550"/>
            <a:ext cx="10249692" cy="3794672"/>
          </a:xfrm>
        </p:spPr>
        <p:txBody>
          <a:bodyPr>
            <a:normAutofit fontScale="92500" lnSpcReduction="20000"/>
          </a:bodyPr>
          <a:lstStyle/>
          <a:p>
            <a:pPr lvl="0"/>
            <a:endParaRPr lang="es-MX" dirty="0" smtClean="0"/>
          </a:p>
          <a:p>
            <a:pPr lvl="0"/>
            <a:r>
              <a:rPr lang="es-MX" sz="2400" dirty="0" smtClean="0"/>
              <a:t>Contribuir </a:t>
            </a:r>
            <a:r>
              <a:rPr lang="es-MX" sz="2400" dirty="0"/>
              <a:t>al fortalecimiento del federalismo a través de instrumentos y mecanismos mediante los cuales la APF, propicie, por una parte, el robustecimiento de las funciones encaminadas a los Poderes Legislativo y Judicial, y por otra parte propicie una mejor coordinación y mayor participación de los tres niveles de gobierno en los procesos de desarrollo económico y social del país.</a:t>
            </a:r>
          </a:p>
          <a:p>
            <a:pPr lvl="0"/>
            <a:r>
              <a:rPr lang="es-MX" sz="2400" dirty="0"/>
              <a:t>Mejorar la administración de justicia para fortalecer las instituciones del pueblo ha establecido en la Constitución en la mira de garantizar a los ciudadanos la seguridad jurídica en el ejercicio de sus derechos y responsabilidades y consolidar su confianza en las instituciones y en sus gobernantes. </a:t>
            </a:r>
          </a:p>
          <a:p>
            <a:endParaRPr lang="es-MX"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2695077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1179322" y="1935131"/>
            <a:ext cx="10325290" cy="4580819"/>
          </a:xfrm>
        </p:spPr>
        <p:txBody>
          <a:bodyPr>
            <a:noAutofit/>
          </a:bodyPr>
          <a:lstStyle/>
          <a:p>
            <a:r>
              <a:rPr lang="es-MX" sz="2400" dirty="0"/>
              <a:t>El crecimiento de la Administración Pública había obedecido más a una política coyuntural abocada a resolver problemas que urgían medidas de solución </a:t>
            </a:r>
            <a:r>
              <a:rPr lang="es-MX" sz="2400" dirty="0" smtClean="0"/>
              <a:t>inmediata </a:t>
            </a:r>
            <a:r>
              <a:rPr lang="es-MX" sz="2400" dirty="0"/>
              <a:t>que a dar coherencia a las acciones del aparato administrativo.</a:t>
            </a:r>
          </a:p>
          <a:p>
            <a:r>
              <a:rPr lang="es-MX" sz="2400" dirty="0"/>
              <a:t>La planeación global de las actividades de la Administración Pública Federal, se encontraba dispersa en tres dependencias centrales: en la Secretaría de la Presidencia, en la Secretaría de Hacienda y Crédito Público y la Secretaría del Patrimonio Nacional. </a:t>
            </a:r>
          </a:p>
          <a:p>
            <a:r>
              <a:rPr lang="es-MX" sz="2400" dirty="0"/>
              <a:t>Esto repercutía en la producción económica y social al no existir criterios de uso y destino complementarios de recursos</a:t>
            </a: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3563666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a:t>CONCEPCIÓN </a:t>
            </a:r>
            <a:r>
              <a:rPr lang="es-MX" dirty="0" smtClean="0"/>
              <a:t>POSTERIOR</a:t>
            </a:r>
            <a:endParaRPr lang="es-MX" dirty="0"/>
          </a:p>
        </p:txBody>
      </p:sp>
      <p:sp>
        <p:nvSpPr>
          <p:cNvPr id="3" name="Marcador de contenido 2"/>
          <p:cNvSpPr>
            <a:spLocks noGrp="1"/>
          </p:cNvSpPr>
          <p:nvPr>
            <p:ph idx="1"/>
          </p:nvPr>
        </p:nvSpPr>
        <p:spPr>
          <a:xfrm>
            <a:off x="2589212" y="2133599"/>
            <a:ext cx="8901620" cy="4140459"/>
          </a:xfrm>
        </p:spPr>
        <p:txBody>
          <a:bodyPr>
            <a:normAutofit/>
          </a:bodyPr>
          <a:lstStyle/>
          <a:p>
            <a:pPr marL="0" indent="0">
              <a:buNone/>
            </a:pPr>
            <a:endParaRPr lang="es-MX" sz="2400" dirty="0"/>
          </a:p>
          <a:p>
            <a:r>
              <a:rPr lang="es-MX" sz="2400" dirty="0"/>
              <a:t>El Presidente José López Portillo insistió en la conveniencia de adoptar un sistema de planeación que optimizara aprovechamientos, a fin de elevar la eficacia y la eficiencia.</a:t>
            </a:r>
          </a:p>
          <a:p>
            <a:r>
              <a:rPr lang="es-MX" sz="2400" dirty="0" smtClean="0"/>
              <a:t>Uno </a:t>
            </a:r>
            <a:r>
              <a:rPr lang="es-MX" sz="2400" dirty="0"/>
              <a:t>de los problemas de la planeación en México era la coordinación, ya que esta supone un orden en acciones, en las responsabilidades y en la aplicación de recursos en función de metas</a:t>
            </a:r>
            <a:r>
              <a:rPr lang="es-MX" sz="2400" dirty="0" smtClean="0"/>
              <a:t>.</a:t>
            </a:r>
            <a:endParaRPr lang="es-MX" sz="2400"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0432707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a:t>CONCEPCIÓN </a:t>
            </a:r>
            <a:r>
              <a:rPr lang="es-MX" dirty="0" smtClean="0"/>
              <a:t>POSTERIOR</a:t>
            </a:r>
            <a:endParaRPr lang="es-MX" dirty="0"/>
          </a:p>
        </p:txBody>
      </p:sp>
      <p:sp>
        <p:nvSpPr>
          <p:cNvPr id="3" name="Marcador de contenido 2"/>
          <p:cNvSpPr>
            <a:spLocks noGrp="1"/>
          </p:cNvSpPr>
          <p:nvPr>
            <p:ph idx="1"/>
          </p:nvPr>
        </p:nvSpPr>
        <p:spPr>
          <a:xfrm>
            <a:off x="1920179" y="1481585"/>
            <a:ext cx="9584433" cy="4429637"/>
          </a:xfrm>
        </p:spPr>
        <p:txBody>
          <a:bodyPr>
            <a:normAutofit/>
          </a:bodyPr>
          <a:lstStyle/>
          <a:p>
            <a:pPr marL="0" indent="0">
              <a:buNone/>
            </a:pPr>
            <a:endParaRPr lang="es-MX" dirty="0"/>
          </a:p>
          <a:p>
            <a:r>
              <a:rPr lang="es-MX" sz="2400" dirty="0" smtClean="0"/>
              <a:t>Portillo </a:t>
            </a:r>
            <a:r>
              <a:rPr lang="es-MX" sz="2400" dirty="0"/>
              <a:t>propuso entre otros </a:t>
            </a:r>
            <a:r>
              <a:rPr lang="es-MX" sz="2400" dirty="0" smtClean="0"/>
              <a:t>objetivos, </a:t>
            </a:r>
            <a:r>
              <a:rPr lang="es-MX" sz="2400" dirty="0"/>
              <a:t>la reforma administrativa; ésta daría lugar al establecimiento de sistemas y procedimientos administrativos que permitieran implantar un sistema nacional de planeación económica y social, a efecto </a:t>
            </a:r>
            <a:r>
              <a:rPr lang="es-MX" sz="2400" b="1" dirty="0"/>
              <a:t>de racionalizar el uso de los recursos, facilitar la toma de decisiones, organizar y coordinar las acciones de la Administración Pública Federal con las de los sectores social y privado</a:t>
            </a:r>
            <a:r>
              <a:rPr lang="es-MX" sz="2400" dirty="0"/>
              <a:t>. Así se elaboró un programa de reforma administrativa.</a:t>
            </a:r>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427559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MX" dirty="0"/>
              <a:t> La democracia y la planeación del desarrollo en </a:t>
            </a:r>
            <a:r>
              <a:rPr lang="es-MX" dirty="0" smtClean="0"/>
              <a:t>México</a:t>
            </a:r>
            <a:endParaRPr lang="es-MX" dirty="0"/>
          </a:p>
        </p:txBody>
      </p:sp>
      <p:sp>
        <p:nvSpPr>
          <p:cNvPr id="5" name="Subtítulo 4"/>
          <p:cNvSpPr>
            <a:spLocks noGrp="1"/>
          </p:cNvSpPr>
          <p:nvPr>
            <p:ph type="body" sz="half" idx="2"/>
          </p:nvPr>
        </p:nvSpPr>
        <p:spPr/>
        <p:txBody>
          <a:bodyPr/>
          <a:lstStyle/>
          <a:p>
            <a:pPr algn="r"/>
            <a:r>
              <a:rPr lang="es-MX" dirty="0"/>
              <a:t>Gerardo Gil Valdivia</a:t>
            </a:r>
          </a:p>
          <a:p>
            <a:endParaRPr lang="es-MX" dirty="0"/>
          </a:p>
        </p:txBody>
      </p:sp>
      <p:sp>
        <p:nvSpPr>
          <p:cNvPr id="6" name="Botón de acción: Hacia delante o Siguiente 5">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Botón de acción: Inicio 8">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8380955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endParaRPr lang="es-MX"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821873" y="2743201"/>
            <a:ext cx="2218062" cy="1663546"/>
          </a:xfrm>
        </p:spPr>
      </p:pic>
      <p:sp>
        <p:nvSpPr>
          <p:cNvPr id="4" name="Marcador de contenido 3"/>
          <p:cNvSpPr>
            <a:spLocks noGrp="1"/>
          </p:cNvSpPr>
          <p:nvPr>
            <p:ph sz="half" idx="2"/>
          </p:nvPr>
        </p:nvSpPr>
        <p:spPr>
          <a:xfrm>
            <a:off x="4439798" y="1685580"/>
            <a:ext cx="7064813" cy="4218263"/>
          </a:xfrm>
        </p:spPr>
        <p:txBody>
          <a:bodyPr>
            <a:normAutofit lnSpcReduction="10000"/>
          </a:bodyPr>
          <a:lstStyle/>
          <a:p>
            <a:pPr marL="0" indent="0">
              <a:buNone/>
            </a:pPr>
            <a:endParaRPr lang="es-MX" dirty="0"/>
          </a:p>
          <a:p>
            <a:r>
              <a:rPr lang="es-MX" sz="2400" dirty="0" smtClean="0"/>
              <a:t>La </a:t>
            </a:r>
            <a:r>
              <a:rPr lang="es-MX" sz="2400" dirty="0"/>
              <a:t>evolución del concepto de la democracia</a:t>
            </a:r>
          </a:p>
          <a:p>
            <a:r>
              <a:rPr lang="es-MX" sz="2400" dirty="0"/>
              <a:t>La democracia representativa y el órgano ejecutivo</a:t>
            </a:r>
          </a:p>
          <a:p>
            <a:r>
              <a:rPr lang="es-MX" sz="2400" dirty="0"/>
              <a:t>La democracia representativa y la planeación en el contexto de los países </a:t>
            </a:r>
            <a:r>
              <a:rPr lang="es-MX" sz="2400" dirty="0" smtClean="0"/>
              <a:t>subdesarrollados</a:t>
            </a:r>
            <a:endParaRPr lang="es-MX" sz="2400" dirty="0"/>
          </a:p>
          <a:p>
            <a:r>
              <a:rPr lang="es-MX" sz="2400" dirty="0"/>
              <a:t>El caso de México</a:t>
            </a:r>
          </a:p>
          <a:p>
            <a:r>
              <a:rPr lang="es-MX" sz="2400" dirty="0" smtClean="0"/>
              <a:t>Conclusión</a:t>
            </a:r>
            <a:endParaRPr lang="es-MX" sz="2400" dirty="0"/>
          </a:p>
        </p:txBody>
      </p:sp>
      <p:sp>
        <p:nvSpPr>
          <p:cNvPr id="6" name="Botón de acción: Hacia delante o Siguiente 5">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Hacia atrás o Anterior 7">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Botón de acción: Inicio 8">
            <a:hlinkClick r:id="rId3"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489028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r"/>
            <a:r>
              <a:rPr lang="es-MX" dirty="0"/>
              <a:t>La evolución del concepto de la democracia</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455905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308098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La democracia representativa y el órgano ejecutivo</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2873672"/>
              </p:ext>
            </p:extLst>
          </p:nvPr>
        </p:nvGraphicFramePr>
        <p:xfrm>
          <a:off x="1288954" y="2082187"/>
          <a:ext cx="10497870" cy="3855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7149764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del Material</a:t>
            </a:r>
            <a:endParaRPr lang="es-MX" dirty="0"/>
          </a:p>
        </p:txBody>
      </p:sp>
      <p:sp>
        <p:nvSpPr>
          <p:cNvPr id="3" name="Marcador de contenido 2"/>
          <p:cNvSpPr>
            <a:spLocks noGrp="1"/>
          </p:cNvSpPr>
          <p:nvPr>
            <p:ph idx="1"/>
          </p:nvPr>
        </p:nvSpPr>
        <p:spPr/>
        <p:txBody>
          <a:bodyPr>
            <a:normAutofit/>
          </a:bodyPr>
          <a:lstStyle/>
          <a:p>
            <a:pPr marL="0" indent="0" algn="ctr">
              <a:buNone/>
            </a:pPr>
            <a:endParaRPr lang="es-MX" sz="2800" dirty="0" smtClean="0"/>
          </a:p>
          <a:p>
            <a:pPr marL="0" indent="0" algn="ctr">
              <a:buNone/>
            </a:pPr>
            <a:r>
              <a:rPr lang="es-MX" sz="3200" dirty="0" smtClean="0">
                <a:solidFill>
                  <a:schemeClr val="tx1"/>
                </a:solidFill>
              </a:rPr>
              <a:t>Proporcionar información y materiales relacionados con </a:t>
            </a:r>
            <a:r>
              <a:rPr lang="es-MX" sz="3200" smtClean="0">
                <a:solidFill>
                  <a:schemeClr val="tx1"/>
                </a:solidFill>
              </a:rPr>
              <a:t>la planeación, </a:t>
            </a:r>
            <a:r>
              <a:rPr lang="es-MX" sz="3200" dirty="0" smtClean="0">
                <a:solidFill>
                  <a:schemeClr val="tx1"/>
                </a:solidFill>
              </a:rPr>
              <a:t>que permitan al alumno comprender el proceso de la Planeación </a:t>
            </a:r>
            <a:r>
              <a:rPr lang="es-MX" sz="3200" dirty="0">
                <a:solidFill>
                  <a:schemeClr val="tx1"/>
                </a:solidFill>
              </a:rPr>
              <a:t>y su </a:t>
            </a:r>
            <a:r>
              <a:rPr lang="es-MX" sz="3200" dirty="0" smtClean="0">
                <a:solidFill>
                  <a:schemeClr val="tx1"/>
                </a:solidFill>
              </a:rPr>
              <a:t>aplicación en México.</a:t>
            </a:r>
            <a:endParaRPr lang="es-MX" sz="3200" dirty="0">
              <a:solidFill>
                <a:schemeClr val="tx1"/>
              </a:solidFill>
            </a:endParaRPr>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110985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Respuesta del estado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36525219"/>
              </p:ext>
            </p:extLst>
          </p:nvPr>
        </p:nvGraphicFramePr>
        <p:xfrm>
          <a:off x="1542191" y="1557176"/>
          <a:ext cx="9962422" cy="4354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Hacia delante o Siguiente 4">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47788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dirty="0"/>
              <a:t>La democracia representativa y la planeación en el contexto de los países subdesarrollados</a:t>
            </a:r>
            <a:br>
              <a:rPr lang="es-MX" sz="2800" dirty="0"/>
            </a:br>
            <a:endParaRPr lang="es-MX"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41272654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7230757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r"/>
            <a:r>
              <a:rPr lang="es-MX" sz="2800" dirty="0"/>
              <a:t>El caso de México</a:t>
            </a:r>
            <a:br>
              <a:rPr lang="es-MX" sz="2800" dirty="0"/>
            </a:br>
            <a:endParaRPr lang="es-MX"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567073203"/>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8495620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r"/>
            <a:r>
              <a:rPr lang="es-MX" sz="2800" dirty="0"/>
              <a:t>El caso de México</a:t>
            </a:r>
            <a:br>
              <a:rPr lang="es-MX" sz="2800" dirty="0"/>
            </a:br>
            <a:endParaRPr lang="es-MX"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72263551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1266927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r"/>
            <a:r>
              <a:rPr lang="es-MX" sz="2800" dirty="0"/>
              <a:t>El caso de México</a:t>
            </a:r>
            <a:br>
              <a:rPr lang="es-MX" sz="2800" dirty="0"/>
            </a:br>
            <a:endParaRPr lang="es-MX" sz="2800" dirty="0"/>
          </a:p>
        </p:txBody>
      </p:sp>
      <p:graphicFrame>
        <p:nvGraphicFramePr>
          <p:cNvPr id="6" name="Marcador de contenido 5"/>
          <p:cNvGraphicFramePr>
            <a:graphicFrameLocks noGrp="1"/>
          </p:cNvGraphicFramePr>
          <p:nvPr>
            <p:ph idx="1"/>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otón de acción: Hacia atrás o Anterior 6">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7"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411036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710381" cy="874184"/>
          </a:xfrm>
        </p:spPr>
        <p:txBody>
          <a:bodyPr>
            <a:normAutofit fontScale="90000"/>
          </a:bodyPr>
          <a:lstStyle/>
          <a:p>
            <a:pPr algn="ctr"/>
            <a:r>
              <a:rPr lang="es-MX" dirty="0" smtClean="0"/>
              <a:t>Conclusiones</a:t>
            </a:r>
            <a:r>
              <a:rPr lang="es-MX" dirty="0"/>
              <a:t/>
            </a:r>
            <a:br>
              <a:rPr lang="es-MX" dirty="0"/>
            </a:br>
            <a:endParaRPr lang="es-MX" dirty="0"/>
          </a:p>
        </p:txBody>
      </p:sp>
      <p:sp>
        <p:nvSpPr>
          <p:cNvPr id="3" name="Marcador de contenido 2"/>
          <p:cNvSpPr>
            <a:spLocks noGrp="1"/>
          </p:cNvSpPr>
          <p:nvPr>
            <p:ph idx="1"/>
          </p:nvPr>
        </p:nvSpPr>
        <p:spPr/>
        <p:txBody>
          <a:bodyPr>
            <a:normAutofit fontScale="77500" lnSpcReduction="20000"/>
          </a:bodyPr>
          <a:lstStyle/>
          <a:p>
            <a:pPr marL="0" indent="0">
              <a:buNone/>
            </a:pPr>
            <a:endParaRPr lang="es-MX" dirty="0" smtClean="0"/>
          </a:p>
          <a:p>
            <a:pPr>
              <a:lnSpc>
                <a:spcPct val="120000"/>
              </a:lnSpc>
              <a:spcBef>
                <a:spcPts val="0"/>
              </a:spcBef>
            </a:pPr>
            <a:r>
              <a:rPr lang="es-MX" sz="2600" dirty="0" smtClean="0"/>
              <a:t>Proceso de planeación en México ha transitado por un camino diverso y cambiante, respondiendo a diversas etapas de la vida democrática y de sinuosas condiciones políticas, económicas y sociales.</a:t>
            </a:r>
          </a:p>
          <a:p>
            <a:pPr>
              <a:lnSpc>
                <a:spcPct val="120000"/>
              </a:lnSpc>
              <a:spcBef>
                <a:spcPts val="0"/>
              </a:spcBef>
            </a:pPr>
            <a:r>
              <a:rPr lang="es-MX" sz="2600" dirty="0" smtClean="0"/>
              <a:t>De entre las perspectivas y retos que enfrenta la planeación se considera:</a:t>
            </a:r>
          </a:p>
          <a:p>
            <a:pPr marL="0" indent="0">
              <a:lnSpc>
                <a:spcPct val="120000"/>
              </a:lnSpc>
              <a:spcBef>
                <a:spcPts val="0"/>
              </a:spcBef>
              <a:buNone/>
            </a:pPr>
            <a:r>
              <a:rPr lang="es-MX" sz="2600" dirty="0"/>
              <a:t>	</a:t>
            </a:r>
            <a:r>
              <a:rPr lang="es-MX" sz="2600" dirty="0" smtClean="0"/>
              <a:t>	Evitar la toma de decisiones por pequeños grupos, sin la 			representación real de la sociedad civil.</a:t>
            </a:r>
          </a:p>
          <a:p>
            <a:pPr marL="0" indent="0">
              <a:lnSpc>
                <a:spcPct val="120000"/>
              </a:lnSpc>
              <a:spcBef>
                <a:spcPts val="0"/>
              </a:spcBef>
              <a:buNone/>
            </a:pPr>
            <a:r>
              <a:rPr lang="es-MX" sz="2600" dirty="0"/>
              <a:t>	</a:t>
            </a:r>
            <a:r>
              <a:rPr lang="es-MX" sz="2600" dirty="0" smtClean="0"/>
              <a:t>	Buscar nuevas formas de participación.</a:t>
            </a:r>
          </a:p>
          <a:p>
            <a:pPr marL="0" indent="0">
              <a:lnSpc>
                <a:spcPct val="120000"/>
              </a:lnSpc>
              <a:spcBef>
                <a:spcPts val="0"/>
              </a:spcBef>
              <a:buNone/>
            </a:pPr>
            <a:r>
              <a:rPr lang="es-MX" sz="2600" dirty="0"/>
              <a:t>	</a:t>
            </a:r>
            <a:r>
              <a:rPr lang="es-MX" sz="2600" dirty="0" smtClean="0"/>
              <a:t>	Construcción de un mejor país aprovechando sus recursos de 			la mejor manera.</a:t>
            </a:r>
          </a:p>
          <a:p>
            <a:pPr marL="0" indent="0">
              <a:lnSpc>
                <a:spcPct val="120000"/>
              </a:lnSpc>
              <a:spcBef>
                <a:spcPts val="0"/>
              </a:spcBef>
              <a:buNone/>
            </a:pPr>
            <a:endParaRPr lang="es-MX" sz="2600"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616942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3600" b="1" dirty="0" smtClean="0"/>
              <a:t>Actividades</a:t>
            </a:r>
            <a:endParaRPr lang="es-MX" sz="3600" b="1" dirty="0"/>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43800" y="1891506"/>
            <a:ext cx="2274888" cy="3172870"/>
          </a:xfrm>
        </p:spPr>
      </p:pic>
      <p:sp>
        <p:nvSpPr>
          <p:cNvPr id="6" name="Marcador de texto 5"/>
          <p:cNvSpPr>
            <a:spLocks noGrp="1"/>
          </p:cNvSpPr>
          <p:nvPr>
            <p:ph type="body" sz="half" idx="2"/>
          </p:nvPr>
        </p:nvSpPr>
        <p:spPr>
          <a:xfrm>
            <a:off x="2750414" y="2213262"/>
            <a:ext cx="3343997" cy="3159413"/>
          </a:xfrm>
        </p:spPr>
        <p:txBody>
          <a:bodyPr/>
          <a:lstStyle/>
          <a:p>
            <a:endParaRPr lang="es-MX" dirty="0" smtClean="0"/>
          </a:p>
          <a:p>
            <a:r>
              <a:rPr lang="es-MX" sz="2800" b="1" dirty="0" smtClean="0"/>
              <a:t>Actividades que se deberán realizar para la evaluación del tema.</a:t>
            </a:r>
            <a:endParaRPr lang="es-MX" sz="2800" b="1" dirty="0"/>
          </a:p>
        </p:txBody>
      </p:sp>
      <p:sp>
        <p:nvSpPr>
          <p:cNvPr id="11" name="Botón de acción: Hacia delante o Siguiente 10">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Botón de acción: Inicio 14">
            <a:hlinkClick r:id="rId3"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1141846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Examen</a:t>
            </a:r>
            <a:r>
              <a:rPr lang="es-MX" dirty="0"/>
              <a:t/>
            </a:r>
            <a:br>
              <a:rPr lang="es-MX" dirty="0"/>
            </a:br>
            <a:endParaRPr lang="es-MX" dirty="0"/>
          </a:p>
        </p:txBody>
      </p:sp>
      <p:sp>
        <p:nvSpPr>
          <p:cNvPr id="3" name="Marcador de contenido 2"/>
          <p:cNvSpPr>
            <a:spLocks noGrp="1"/>
          </p:cNvSpPr>
          <p:nvPr>
            <p:ph idx="1"/>
          </p:nvPr>
        </p:nvSpPr>
        <p:spPr/>
        <p:txBody>
          <a:bodyPr/>
          <a:lstStyle/>
          <a:p>
            <a:pPr marL="0" indent="0" algn="ctr">
              <a:buNone/>
            </a:pPr>
            <a:r>
              <a:rPr lang="es-MX" dirty="0" smtClean="0"/>
              <a:t>Contestar examen de unidad 1</a:t>
            </a:r>
          </a:p>
          <a:p>
            <a:pPr marL="0" indent="0" algn="ctr">
              <a:buNone/>
            </a:pPr>
            <a:r>
              <a:rPr lang="es-MX" dirty="0" smtClean="0"/>
              <a:t>Valor 1 punto</a:t>
            </a:r>
          </a:p>
          <a:p>
            <a:pPr marL="0" indent="0" algn="ctr">
              <a:buNone/>
            </a:pPr>
            <a:endParaRPr lang="es-MX" dirty="0" smtClean="0"/>
          </a:p>
          <a:p>
            <a:endParaRPr lang="es-MX" dirty="0"/>
          </a:p>
          <a:p>
            <a:endParaRPr lang="es-MX" dirty="0"/>
          </a:p>
        </p:txBody>
      </p:sp>
      <p:pic>
        <p:nvPicPr>
          <p:cNvPr id="4" name="Imagen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742" y="2962871"/>
            <a:ext cx="2765203" cy="1742127"/>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3493" y="3465509"/>
            <a:ext cx="1463243" cy="1463243"/>
          </a:xfrm>
          <a:prstGeom prst="rect">
            <a:avLst/>
          </a:prstGeom>
        </p:spPr>
      </p:pic>
      <p:sp>
        <p:nvSpPr>
          <p:cNvPr id="9" name="Botón de acción: Hacia delante o Siguiente 8">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Botón de acción: Hacia atrás o Anterior 10">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Botón de acción: Inicio 11">
            <a:hlinkClick r:id="rId5"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1202560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Línea del Tiempo</a:t>
            </a:r>
            <a:endParaRPr lang="es-MX" dirty="0"/>
          </a:p>
        </p:txBody>
      </p:sp>
      <p:sp>
        <p:nvSpPr>
          <p:cNvPr id="3" name="Marcador de contenido 2"/>
          <p:cNvSpPr>
            <a:spLocks noGrp="1"/>
          </p:cNvSpPr>
          <p:nvPr>
            <p:ph idx="1"/>
          </p:nvPr>
        </p:nvSpPr>
        <p:spPr/>
        <p:txBody>
          <a:bodyPr/>
          <a:lstStyle/>
          <a:p>
            <a:r>
              <a:rPr lang="es-MX" dirty="0" smtClean="0"/>
              <a:t>Elaborar una línea del tiempo sobre la evolución de la planeación en México y sus principales acontecimiento, utilizando cualquiera de los siguientes programas:</a:t>
            </a:r>
          </a:p>
          <a:p>
            <a:pPr marL="0" indent="0" algn="ctr">
              <a:buNone/>
            </a:pPr>
            <a:r>
              <a:rPr lang="es-MX" dirty="0">
                <a:hlinkClick r:id="rId2"/>
              </a:rPr>
              <a:t>https://</a:t>
            </a:r>
            <a:r>
              <a:rPr lang="es-MX" dirty="0" smtClean="0">
                <a:hlinkClick r:id="rId2"/>
              </a:rPr>
              <a:t>www.timetoast.com/</a:t>
            </a:r>
            <a:endParaRPr lang="es-MX" dirty="0" smtClean="0"/>
          </a:p>
          <a:p>
            <a:pPr marL="0" indent="0" algn="ctr">
              <a:buNone/>
            </a:pPr>
            <a:r>
              <a:rPr lang="es-MX" dirty="0">
                <a:hlinkClick r:id="rId3"/>
              </a:rPr>
              <a:t>http://</a:t>
            </a:r>
            <a:r>
              <a:rPr lang="es-MX" dirty="0" smtClean="0">
                <a:hlinkClick r:id="rId3"/>
              </a:rPr>
              <a:t>timeline.knightlab.com/</a:t>
            </a:r>
            <a:endParaRPr lang="es-MX" dirty="0"/>
          </a:p>
          <a:p>
            <a:pPr marL="0" indent="0" algn="ctr">
              <a:buNone/>
            </a:pPr>
            <a:r>
              <a:rPr lang="es-MX" dirty="0" smtClean="0"/>
              <a:t>o </a:t>
            </a:r>
            <a:r>
              <a:rPr lang="es-MX" dirty="0"/>
              <a:t>cualquier otro de tu preferencia.</a:t>
            </a:r>
          </a:p>
          <a:p>
            <a:endParaRPr lang="es-MX"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73454" y="4381204"/>
            <a:ext cx="2146156" cy="1455021"/>
          </a:xfrm>
          <a:prstGeom prst="rect">
            <a:avLst/>
          </a:prstGeom>
        </p:spPr>
      </p:pic>
      <p:sp>
        <p:nvSpPr>
          <p:cNvPr id="7" name="Botón de acción: Hacia delante o Siguiente 6">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Botón de acción: Hacia atrás o Anterior 9">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Botón de acción: Inicio 10">
            <a:hlinkClick r:id="rId5"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547066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t>Infografía</a:t>
            </a:r>
            <a:endParaRPr lang="es-MX" dirty="0"/>
          </a:p>
        </p:txBody>
      </p:sp>
      <p:sp>
        <p:nvSpPr>
          <p:cNvPr id="5" name="Marcador de contenido 4"/>
          <p:cNvSpPr>
            <a:spLocks noGrp="1"/>
          </p:cNvSpPr>
          <p:nvPr>
            <p:ph idx="1"/>
          </p:nvPr>
        </p:nvSpPr>
        <p:spPr/>
        <p:txBody>
          <a:bodyPr/>
          <a:lstStyle/>
          <a:p>
            <a:r>
              <a:rPr lang="es-MX" dirty="0" smtClean="0"/>
              <a:t>Realizar una infografía donde se destaquen los puntos centrales de la planeación democrática.</a:t>
            </a:r>
          </a:p>
          <a:p>
            <a:r>
              <a:rPr lang="es-MX" dirty="0" smtClean="0"/>
              <a:t>Puedes utilizar cualquiera de los siguientes programas:</a:t>
            </a:r>
          </a:p>
          <a:p>
            <a:pPr marL="0" indent="0" algn="ctr">
              <a:buNone/>
            </a:pPr>
            <a:r>
              <a:rPr lang="es-MX" dirty="0" smtClean="0">
                <a:hlinkClick r:id="rId2"/>
              </a:rPr>
              <a:t>https</a:t>
            </a:r>
            <a:r>
              <a:rPr lang="es-MX" dirty="0">
                <a:hlinkClick r:id="rId2"/>
              </a:rPr>
              <a:t>://www.easel.ly</a:t>
            </a:r>
            <a:r>
              <a:rPr lang="es-MX" dirty="0" smtClean="0">
                <a:hlinkClick r:id="rId2"/>
              </a:rPr>
              <a:t>/</a:t>
            </a:r>
            <a:endParaRPr lang="es-MX" dirty="0" smtClean="0"/>
          </a:p>
          <a:p>
            <a:pPr marL="0" indent="0" algn="ctr">
              <a:buNone/>
            </a:pPr>
            <a:r>
              <a:rPr lang="es-MX" dirty="0">
                <a:hlinkClick r:id="rId3"/>
              </a:rPr>
              <a:t>https://piktochart.com</a:t>
            </a:r>
            <a:r>
              <a:rPr lang="es-MX" dirty="0" smtClean="0">
                <a:hlinkClick r:id="rId3"/>
              </a:rPr>
              <a:t>/</a:t>
            </a:r>
            <a:endParaRPr lang="es-MX" dirty="0" smtClean="0"/>
          </a:p>
          <a:p>
            <a:pPr marL="0" indent="0" algn="ctr">
              <a:buNone/>
            </a:pPr>
            <a:r>
              <a:rPr lang="es-MX" dirty="0">
                <a:hlinkClick r:id="rId4"/>
              </a:rPr>
              <a:t>https://www.canva.com/es_mx</a:t>
            </a:r>
            <a:r>
              <a:rPr lang="es-MX" dirty="0" smtClean="0">
                <a:hlinkClick r:id="rId4"/>
              </a:rPr>
              <a:t>/</a:t>
            </a:r>
            <a:endParaRPr lang="es-MX" dirty="0"/>
          </a:p>
          <a:p>
            <a:pPr marL="0" indent="0" algn="ctr">
              <a:buNone/>
            </a:pPr>
            <a:r>
              <a:rPr lang="es-MX" dirty="0" smtClean="0"/>
              <a:t> o cualquier otro de tu preferencia.</a:t>
            </a:r>
          </a:p>
          <a:p>
            <a:pPr marL="0" indent="0">
              <a:buNone/>
            </a:pPr>
            <a:endParaRPr lang="es-MX" dirty="0" smtClean="0"/>
          </a:p>
          <a:p>
            <a:endParaRPr lang="es-MX" dirty="0"/>
          </a:p>
          <a:p>
            <a:endParaRPr lang="es-MX" dirty="0"/>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8360" y="4843323"/>
            <a:ext cx="2318905" cy="776953"/>
          </a:xfrm>
          <a:prstGeom prst="rect">
            <a:avLst/>
          </a:prstGeom>
        </p:spPr>
      </p:pic>
      <p:sp>
        <p:nvSpPr>
          <p:cNvPr id="12" name="Botón de acción: Hacia atrás o Anterior 11">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Botón de acción: Inicio 12">
            <a:hlinkClick r:id="rId6"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27507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350553" y="976650"/>
            <a:ext cx="8941736" cy="764015"/>
          </a:xfrm>
        </p:spPr>
        <p:txBody>
          <a:bodyPr>
            <a:normAutofit/>
          </a:bodyPr>
          <a:lstStyle/>
          <a:p>
            <a:pPr algn="ctr"/>
            <a:r>
              <a:rPr lang="es-MX" dirty="0" smtClean="0"/>
              <a:t>Contenido </a:t>
            </a:r>
            <a:endParaRPr lang="es-MX" dirty="0"/>
          </a:p>
        </p:txBody>
      </p:sp>
      <p:sp>
        <p:nvSpPr>
          <p:cNvPr id="8" name="Marcador de contenido 7"/>
          <p:cNvSpPr>
            <a:spLocks noGrp="1"/>
          </p:cNvSpPr>
          <p:nvPr>
            <p:ph sz="half" idx="1"/>
          </p:nvPr>
        </p:nvSpPr>
        <p:spPr/>
        <p:txBody>
          <a:bodyPr/>
          <a:lstStyle/>
          <a:p>
            <a:endParaRPr lang="es-MX" dirty="0" smtClean="0"/>
          </a:p>
          <a:p>
            <a:r>
              <a:rPr lang="es-MX" dirty="0" smtClean="0">
                <a:hlinkClick r:id="rId2" action="ppaction://hlinksldjump"/>
              </a:rPr>
              <a:t>Justificación</a:t>
            </a:r>
            <a:endParaRPr lang="es-MX" dirty="0" smtClean="0"/>
          </a:p>
          <a:p>
            <a:r>
              <a:rPr lang="es-MX" dirty="0" smtClean="0">
                <a:hlinkClick r:id="rId3" action="ppaction://hlinksldjump"/>
              </a:rPr>
              <a:t>Objetivo</a:t>
            </a:r>
            <a:endParaRPr lang="es-MX" dirty="0" smtClean="0"/>
          </a:p>
          <a:p>
            <a:r>
              <a:rPr lang="es-MX" dirty="0" smtClean="0">
                <a:hlinkClick r:id="rId4" action="ppaction://hlinksldjump"/>
              </a:rPr>
              <a:t>Evolución de la planeación en México</a:t>
            </a:r>
            <a:endParaRPr lang="es-MX" dirty="0" smtClean="0"/>
          </a:p>
          <a:p>
            <a:r>
              <a:rPr lang="es-MX" dirty="0" smtClean="0">
                <a:hlinkClick r:id="rId5" action="ppaction://hlinksldjump"/>
              </a:rPr>
              <a:t>Democracia y planeación en México</a:t>
            </a:r>
            <a:endParaRPr lang="es-MX" dirty="0" smtClean="0"/>
          </a:p>
          <a:p>
            <a:r>
              <a:rPr lang="es-MX" dirty="0" smtClean="0">
                <a:hlinkClick r:id="rId6" action="ppaction://hlinksldjump"/>
              </a:rPr>
              <a:t>Conclusiones</a:t>
            </a:r>
            <a:endParaRPr lang="es-MX" dirty="0" smtClean="0"/>
          </a:p>
          <a:p>
            <a:endParaRPr lang="es-MX" dirty="0"/>
          </a:p>
        </p:txBody>
      </p:sp>
      <p:sp>
        <p:nvSpPr>
          <p:cNvPr id="9" name="Marcador de contenido 8"/>
          <p:cNvSpPr>
            <a:spLocks noGrp="1"/>
          </p:cNvSpPr>
          <p:nvPr>
            <p:ph sz="half" idx="2"/>
          </p:nvPr>
        </p:nvSpPr>
        <p:spPr/>
        <p:txBody>
          <a:bodyPr/>
          <a:lstStyle/>
          <a:p>
            <a:endParaRPr lang="es-MX" dirty="0" smtClean="0"/>
          </a:p>
          <a:p>
            <a:r>
              <a:rPr lang="es-MX" dirty="0">
                <a:hlinkClick r:id="rId7" action="ppaction://hlinksldjump"/>
              </a:rPr>
              <a:t>Actividades</a:t>
            </a:r>
            <a:endParaRPr lang="es-MX" dirty="0"/>
          </a:p>
          <a:p>
            <a:r>
              <a:rPr lang="es-MX" dirty="0">
                <a:hlinkClick r:id="rId8" action="ppaction://hlinksldjump"/>
              </a:rPr>
              <a:t>Fuentes consultadas</a:t>
            </a:r>
            <a:endParaRPr lang="es-MX" dirty="0"/>
          </a:p>
          <a:p>
            <a:r>
              <a:rPr lang="es-MX" dirty="0" smtClean="0">
                <a:hlinkClick r:id="rId9" action="ppaction://hlinksldjump"/>
              </a:rPr>
              <a:t>Programa de estudios</a:t>
            </a:r>
            <a:endParaRPr lang="es-MX" dirty="0" smtClean="0"/>
          </a:p>
          <a:p>
            <a:r>
              <a:rPr lang="es-MX" dirty="0" smtClean="0">
                <a:hlinkClick r:id="rId10" action="ppaction://hlinksldjump"/>
              </a:rPr>
              <a:t>Requisitos</a:t>
            </a:r>
            <a:endParaRPr lang="es-MX" dirty="0" smtClean="0"/>
          </a:p>
          <a:p>
            <a:r>
              <a:rPr lang="es-MX" dirty="0" smtClean="0">
                <a:hlinkClick r:id="rId11" action="ppaction://hlinksldjump"/>
              </a:rPr>
              <a:t>Créditos</a:t>
            </a:r>
            <a:endParaRPr lang="es-MX" dirty="0"/>
          </a:p>
          <a:p>
            <a:endParaRPr lang="es-MX" dirty="0"/>
          </a:p>
        </p:txBody>
      </p:sp>
    </p:spTree>
    <p:extLst>
      <p:ext uri="{BB962C8B-B14F-4D97-AF65-F5344CB8AC3E}">
        <p14:creationId xmlns:p14="http://schemas.microsoft.com/office/powerpoint/2010/main" val="3171315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89212" y="1007197"/>
            <a:ext cx="3505199" cy="976312"/>
          </a:xfrm>
        </p:spPr>
        <p:txBody>
          <a:bodyPr>
            <a:normAutofit fontScale="90000"/>
          </a:bodyPr>
          <a:lstStyle/>
          <a:p>
            <a:pPr algn="ctr"/>
            <a:r>
              <a:rPr lang="es-MX" sz="3600" b="1" dirty="0" smtClean="0"/>
              <a:t>Fuentes consultadas</a:t>
            </a:r>
            <a:endParaRPr lang="es-MX" sz="3600" b="1" dirty="0"/>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87239" y="2161310"/>
            <a:ext cx="2507567" cy="2052565"/>
          </a:xfrm>
        </p:spPr>
      </p:pic>
      <p:sp>
        <p:nvSpPr>
          <p:cNvPr id="6" name="Marcador de texto 5"/>
          <p:cNvSpPr>
            <a:spLocks noGrp="1"/>
          </p:cNvSpPr>
          <p:nvPr>
            <p:ph type="body" sz="half" idx="2"/>
          </p:nvPr>
        </p:nvSpPr>
        <p:spPr>
          <a:xfrm>
            <a:off x="2589212" y="2743199"/>
            <a:ext cx="3505199" cy="3117849"/>
          </a:xfrm>
        </p:spPr>
        <p:txBody>
          <a:bodyPr/>
          <a:lstStyle/>
          <a:p>
            <a:endParaRPr lang="es-MX" dirty="0" smtClean="0"/>
          </a:p>
          <a:p>
            <a:endParaRPr lang="es-MX" dirty="0"/>
          </a:p>
          <a:p>
            <a:pPr algn="ctr"/>
            <a:r>
              <a:rPr lang="es-MX" sz="2000" dirty="0" smtClean="0"/>
              <a:t>Relación de fuentes consultadas para la elaboración del material y de apoyo para la comprensión del tema.</a:t>
            </a:r>
            <a:endParaRPr lang="es-MX" sz="2000" dirty="0"/>
          </a:p>
        </p:txBody>
      </p:sp>
      <p:sp>
        <p:nvSpPr>
          <p:cNvPr id="8" name="Botón de acción: Hacia delante o Siguiente 7">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Botón de acción: Inicio 10">
            <a:hlinkClick r:id="rId3"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349009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Fuentes consultadas</a:t>
            </a:r>
          </a:p>
        </p:txBody>
      </p:sp>
      <p:sp>
        <p:nvSpPr>
          <p:cNvPr id="3" name="Marcador de contenido 2"/>
          <p:cNvSpPr>
            <a:spLocks noGrp="1"/>
          </p:cNvSpPr>
          <p:nvPr>
            <p:ph idx="1"/>
          </p:nvPr>
        </p:nvSpPr>
        <p:spPr>
          <a:xfrm>
            <a:off x="1870363" y="2182091"/>
            <a:ext cx="9933709" cy="3896592"/>
          </a:xfrm>
        </p:spPr>
        <p:txBody>
          <a:bodyPr>
            <a:noAutofit/>
          </a:bodyPr>
          <a:lstStyle/>
          <a:p>
            <a:pPr algn="just"/>
            <a:r>
              <a:rPr lang="es-MX" sz="1600" dirty="0" smtClean="0"/>
              <a:t>EUMED (2010). Biblioteca virtual de Derecho, Economía y Ciencias Sociales, disponible en: </a:t>
            </a:r>
            <a:r>
              <a:rPr lang="es-MX" sz="1600" dirty="0" smtClean="0">
                <a:hlinkClick r:id="rId2"/>
              </a:rPr>
              <a:t>http</a:t>
            </a:r>
            <a:r>
              <a:rPr lang="es-MX" sz="1600" dirty="0">
                <a:hlinkClick r:id="rId2"/>
              </a:rPr>
              <a:t>://</a:t>
            </a:r>
            <a:r>
              <a:rPr lang="es-MX" sz="1600" dirty="0" smtClean="0">
                <a:hlinkClick r:id="rId2"/>
              </a:rPr>
              <a:t>www.eumed.net/libros-gratis/2010c/758/La%20Gestion%20en%20las%20organizaciones.htm</a:t>
            </a:r>
            <a:r>
              <a:rPr lang="es-MX" sz="1600" dirty="0" smtClean="0"/>
              <a:t>. Consultado el 18 de junio 2018.</a:t>
            </a:r>
          </a:p>
          <a:p>
            <a:pPr algn="just"/>
            <a:r>
              <a:rPr lang="es-MX" sz="1600" dirty="0" smtClean="0"/>
              <a:t>Gil, V. G. (SF). La democracia y la planeación el desarrollo en México.</a:t>
            </a:r>
          </a:p>
          <a:p>
            <a:pPr algn="just"/>
            <a:r>
              <a:rPr lang="es-ES" sz="1600" dirty="0" smtClean="0"/>
              <a:t>Madrid, </a:t>
            </a:r>
            <a:r>
              <a:rPr lang="es-ES" sz="1600" dirty="0"/>
              <a:t>H. </a:t>
            </a:r>
            <a:r>
              <a:rPr lang="es-ES" sz="1600" dirty="0" smtClean="0"/>
              <a:t>M. </a:t>
            </a:r>
            <a:r>
              <a:rPr lang="es-ES" sz="1600" dirty="0"/>
              <a:t>de la (1983). Planeación Democrática. Disponible en: </a:t>
            </a:r>
            <a:r>
              <a:rPr lang="es-ES" sz="1600" dirty="0">
                <a:hlinkClick r:id="rId3"/>
              </a:rPr>
              <a:t>http://biblio.juridicas.unam.mx/libros/libro.htm?l=1673</a:t>
            </a:r>
            <a:r>
              <a:rPr lang="es-ES" sz="1600" dirty="0"/>
              <a:t>. consultado el 20 de agosto de </a:t>
            </a:r>
            <a:r>
              <a:rPr lang="es-ES" sz="1600" dirty="0" smtClean="0"/>
              <a:t>2018</a:t>
            </a:r>
            <a:r>
              <a:rPr lang="es-MX" sz="1600" dirty="0" smtClean="0"/>
              <a:t>. </a:t>
            </a:r>
            <a:r>
              <a:rPr lang="es-ES" sz="1600" dirty="0" smtClean="0"/>
              <a:t>México</a:t>
            </a:r>
            <a:r>
              <a:rPr lang="es-ES" sz="1600" dirty="0"/>
              <a:t>. </a:t>
            </a:r>
            <a:r>
              <a:rPr lang="es-ES" sz="1600" dirty="0" smtClean="0"/>
              <a:t>INAP.</a:t>
            </a:r>
          </a:p>
          <a:p>
            <a:pPr algn="just"/>
            <a:r>
              <a:rPr lang="es-MX" sz="1600" dirty="0" smtClean="0"/>
              <a:t>Moreno</a:t>
            </a:r>
            <a:r>
              <a:rPr lang="es-MX" sz="1600" dirty="0"/>
              <a:t>, V. J. (2016). Apuntes para una historia de la Planeación en México. Revista de Administración. Disponible en: </a:t>
            </a:r>
            <a:r>
              <a:rPr lang="es-MX" sz="1600" dirty="0">
                <a:hlinkClick r:id="rId4"/>
              </a:rPr>
              <a:t>https://revistas-colaboracion.juridicas.unam.mx/index.php/rev-administracion-publica/article/view/18070/16251</a:t>
            </a:r>
            <a:r>
              <a:rPr lang="es-MX" sz="1600" dirty="0"/>
              <a:t>. </a:t>
            </a:r>
            <a:r>
              <a:rPr lang="es-ES" sz="1600" dirty="0"/>
              <a:t>consultado el 10 de agosto de 2018.</a:t>
            </a:r>
            <a:endParaRPr lang="es-MX" sz="1600" dirty="0"/>
          </a:p>
          <a:p>
            <a:pPr algn="just"/>
            <a:r>
              <a:rPr lang="es-ES" sz="1600" dirty="0" smtClean="0"/>
              <a:t>Pichardo, </a:t>
            </a:r>
            <a:r>
              <a:rPr lang="es-ES" sz="1600" dirty="0"/>
              <a:t>P. Ignacio (1972).10 años de planificación y administración pública en México. México. INAP</a:t>
            </a:r>
            <a:r>
              <a:rPr lang="es-ES" sz="1600" dirty="0" smtClean="0"/>
              <a:t>.</a:t>
            </a:r>
          </a:p>
          <a:p>
            <a:pPr marL="0" indent="0" algn="just">
              <a:buNone/>
            </a:pPr>
            <a:endParaRPr lang="es-ES" sz="1600" dirty="0" smtClean="0"/>
          </a:p>
        </p:txBody>
      </p:sp>
      <p:sp>
        <p:nvSpPr>
          <p:cNvPr id="9" name="Botón de acción: Hacia atrás o Anterior 8">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Botón de acción: Inicio 9">
            <a:hlinkClick r:id="rId5"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9035338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2490356" y="976025"/>
            <a:ext cx="3505199" cy="976312"/>
          </a:xfrm>
        </p:spPr>
        <p:txBody>
          <a:bodyPr>
            <a:normAutofit/>
          </a:bodyPr>
          <a:lstStyle/>
          <a:p>
            <a:pPr algn="ctr"/>
            <a:r>
              <a:rPr lang="es-MX" sz="2800" b="1" dirty="0" smtClean="0"/>
              <a:t>Programa de Estudios</a:t>
            </a:r>
            <a:endParaRPr lang="es-MX" sz="2800" b="1" dirty="0"/>
          </a:p>
        </p:txBody>
      </p:sp>
      <p:pic>
        <p:nvPicPr>
          <p:cNvPr id="10" name="Marcador de contenido 9">
            <a:hlinkClick r:id="rId2" action="ppaction://hlinkfile"/>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963772" y="2819431"/>
            <a:ext cx="1595865" cy="1701192"/>
          </a:xfrm>
        </p:spPr>
      </p:pic>
      <p:sp>
        <p:nvSpPr>
          <p:cNvPr id="9" name="Marcador de texto 8"/>
          <p:cNvSpPr>
            <a:spLocks noGrp="1"/>
          </p:cNvSpPr>
          <p:nvPr>
            <p:ph type="body" sz="half" idx="2"/>
          </p:nvPr>
        </p:nvSpPr>
        <p:spPr>
          <a:xfrm>
            <a:off x="2589212" y="2234045"/>
            <a:ext cx="3406343" cy="3627004"/>
          </a:xfrm>
        </p:spPr>
        <p:txBody>
          <a:bodyPr/>
          <a:lstStyle/>
          <a:p>
            <a:endParaRPr lang="es-MX" dirty="0" smtClean="0"/>
          </a:p>
          <a:p>
            <a:endParaRPr lang="es-MX" dirty="0"/>
          </a:p>
          <a:p>
            <a:pPr algn="ctr"/>
            <a:r>
              <a:rPr lang="es-MX" sz="2000" dirty="0" smtClean="0"/>
              <a:t>Programa de estudios de la unidad de aprendizaje de Planeación y Formulación de Programas.</a:t>
            </a:r>
            <a:endParaRPr lang="es-MX" sz="2000" dirty="0"/>
          </a:p>
        </p:txBody>
      </p:sp>
      <p:sp>
        <p:nvSpPr>
          <p:cNvPr id="13" name="Botón de acción: Inicio 12">
            <a:hlinkClick r:id="rId4"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8283039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b="1" dirty="0" smtClean="0"/>
              <a:t>Requisitos</a:t>
            </a:r>
            <a:r>
              <a:rPr lang="es-MX" dirty="0" smtClean="0"/>
              <a:t/>
            </a:r>
            <a:br>
              <a:rPr lang="es-MX" dirty="0" smtClean="0"/>
            </a:br>
            <a:endParaRPr lang="es-MX" dirty="0"/>
          </a:p>
        </p:txBody>
      </p:sp>
      <p:sp>
        <p:nvSpPr>
          <p:cNvPr id="4" name="Marcador de contenido 3"/>
          <p:cNvSpPr>
            <a:spLocks noGrp="1"/>
          </p:cNvSpPr>
          <p:nvPr>
            <p:ph idx="1"/>
          </p:nvPr>
        </p:nvSpPr>
        <p:spPr>
          <a:xfrm>
            <a:off x="3096491" y="1921164"/>
            <a:ext cx="7658100" cy="3523673"/>
          </a:xfrm>
        </p:spPr>
        <p:txBody>
          <a:bodyPr/>
          <a:lstStyle/>
          <a:p>
            <a:pPr marL="0" indent="0" algn="just">
              <a:buNone/>
            </a:pPr>
            <a:r>
              <a:rPr lang="es-ES" dirty="0"/>
              <a:t>Para operar el material didáctico de manera correcta se requiere tener instalado en su equipo de computo los siguientes programas:</a:t>
            </a:r>
          </a:p>
          <a:p>
            <a:pPr algn="just"/>
            <a:r>
              <a:rPr lang="es-ES" dirty="0"/>
              <a:t>Microsoft Office (Power Point y Word)</a:t>
            </a:r>
          </a:p>
          <a:p>
            <a:pPr algn="just"/>
            <a:r>
              <a:rPr lang="es-ES" dirty="0"/>
              <a:t>Adobe </a:t>
            </a:r>
            <a:r>
              <a:rPr lang="es-ES" dirty="0" smtClean="0"/>
              <a:t>Acrobat Reader</a:t>
            </a:r>
            <a:endParaRPr lang="es-ES" dirty="0"/>
          </a:p>
          <a:p>
            <a:pPr algn="just"/>
            <a:r>
              <a:rPr lang="es-ES" dirty="0"/>
              <a:t>Real Player</a:t>
            </a:r>
          </a:p>
          <a:p>
            <a:pPr algn="just"/>
            <a:r>
              <a:rPr lang="es-ES" dirty="0" smtClean="0"/>
              <a:t>Acceso </a:t>
            </a:r>
            <a:r>
              <a:rPr lang="es-ES" dirty="0"/>
              <a:t>a Internet.</a:t>
            </a:r>
          </a:p>
          <a:p>
            <a:pPr marL="0" indent="0">
              <a:buNone/>
            </a:pPr>
            <a:endParaRPr lang="es-MX" dirty="0"/>
          </a:p>
        </p:txBody>
      </p:sp>
      <p:sp>
        <p:nvSpPr>
          <p:cNvPr id="9" name="Botón de acción: Inicio 8">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4615688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t>Créditos</a:t>
            </a:r>
            <a:endParaRPr lang="es-MX" sz="3200" b="1" dirty="0"/>
          </a:p>
        </p:txBody>
      </p:sp>
      <p:sp>
        <p:nvSpPr>
          <p:cNvPr id="4" name="Marcador de contenido 3"/>
          <p:cNvSpPr>
            <a:spLocks noGrp="1"/>
          </p:cNvSpPr>
          <p:nvPr>
            <p:ph idx="1"/>
          </p:nvPr>
        </p:nvSpPr>
        <p:spPr>
          <a:xfrm>
            <a:off x="4353792" y="2608118"/>
            <a:ext cx="6681354" cy="2473038"/>
          </a:xfrm>
        </p:spPr>
        <p:txBody>
          <a:bodyPr/>
          <a:lstStyle/>
          <a:p>
            <a:pPr marL="0" indent="0">
              <a:buNone/>
            </a:pPr>
            <a:r>
              <a:rPr lang="es-ES" dirty="0"/>
              <a:t>Material didáctico elaborado por la Dra. </a:t>
            </a:r>
            <a:r>
              <a:rPr lang="es-ES" b="1" dirty="0"/>
              <a:t>Delia Gutiérrez Linares</a:t>
            </a:r>
            <a:r>
              <a:rPr lang="es-ES" dirty="0"/>
              <a:t>. Para la materia de Planeación y Formulación de Programas de la Lic. en Ciencias Políticas y Administración Pública que se imparte en la Fac. de Ciencias Políticas y Sociales de la UAEMEX.</a:t>
            </a:r>
          </a:p>
          <a:p>
            <a:pPr marL="0" indent="0">
              <a:buNone/>
            </a:pPr>
            <a:r>
              <a:rPr lang="es-ES" dirty="0"/>
              <a:t>Email: </a:t>
            </a:r>
            <a:r>
              <a:rPr lang="es-ES" dirty="0">
                <a:hlinkClick r:id="rId2"/>
              </a:rPr>
              <a:t>dgutierrezl@uaemex.mx</a:t>
            </a:r>
            <a:endParaRPr lang="es-ES" dirty="0"/>
          </a:p>
          <a:p>
            <a:endParaRPr lang="es-MX" dirty="0"/>
          </a:p>
        </p:txBody>
      </p:sp>
      <p:sp>
        <p:nvSpPr>
          <p:cNvPr id="9" name="Botón de acción: Inicio 8">
            <a:hlinkClick r:id="rId3"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718550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4243" y="1211964"/>
            <a:ext cx="9297671" cy="4795401"/>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5867"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La planeación  </a:t>
            </a:r>
            <a:br>
              <a:rPr lang="es-MX" sz="5867"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MX" sz="5867"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a:t>
            </a:r>
            <a:br>
              <a:rPr lang="es-MX" sz="5867"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MX" sz="5867"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México</a:t>
            </a:r>
            <a:endParaRPr lang="es-MX" sz="5867"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Botón de acción: Hacia delante o Siguiente 2">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Botón de acción: Inicio 3">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Botón de acción: Hacia atrás o Anterior 4">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960134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smtClean="0"/>
              <a:t>Justificación </a:t>
            </a:r>
            <a:endParaRPr lang="es-MX" sz="4000" dirty="0"/>
          </a:p>
        </p:txBody>
      </p:sp>
      <p:sp>
        <p:nvSpPr>
          <p:cNvPr id="3" name="Marcador de contenido 2"/>
          <p:cNvSpPr>
            <a:spLocks noGrp="1"/>
          </p:cNvSpPr>
          <p:nvPr>
            <p:ph idx="1"/>
          </p:nvPr>
        </p:nvSpPr>
        <p:spPr>
          <a:xfrm>
            <a:off x="2389441" y="2170175"/>
            <a:ext cx="9299456" cy="4355315"/>
          </a:xfrm>
        </p:spPr>
        <p:txBody>
          <a:bodyPr>
            <a:noAutofit/>
          </a:bodyPr>
          <a:lstStyle/>
          <a:p>
            <a:pPr marL="0" indent="0" algn="just">
              <a:spcBef>
                <a:spcPts val="0"/>
              </a:spcBef>
              <a:buNone/>
            </a:pPr>
            <a:r>
              <a:rPr lang="es-MX" sz="2000" dirty="0" smtClean="0"/>
              <a:t>Uno de los temas centrales del programa de estudio es el de la planeación del desarrollo nacional que se fundamenta en el artículo 26 de la CPEUM, donde se establece que:</a:t>
            </a:r>
          </a:p>
          <a:p>
            <a:pPr marL="0" indent="0" algn="just">
              <a:spcBef>
                <a:spcPts val="0"/>
              </a:spcBef>
              <a:buNone/>
            </a:pPr>
            <a:endParaRPr lang="es-MX" sz="2000" dirty="0" smtClean="0"/>
          </a:p>
          <a:p>
            <a:pPr marL="0" indent="0" algn="just">
              <a:spcBef>
                <a:spcPts val="0"/>
              </a:spcBef>
              <a:buNone/>
            </a:pPr>
            <a:r>
              <a:rPr lang="es-MX" sz="2000" dirty="0"/>
              <a:t>El Estado organizará un sistema de planeación democrática del desarrollo nacional que imprima solidez, dinamismo, competitividad, permanencia y equidad al crecimiento de la economía para la independencia y la democratización política, social y cultural de la nación</a:t>
            </a:r>
            <a:r>
              <a:rPr lang="es-MX" sz="2000" dirty="0" smtClean="0"/>
              <a:t>.</a:t>
            </a:r>
          </a:p>
          <a:p>
            <a:pPr marL="0" indent="0" algn="just">
              <a:spcBef>
                <a:spcPts val="0"/>
              </a:spcBef>
              <a:buNone/>
            </a:pPr>
            <a:endParaRPr lang="es-MX" sz="2000" dirty="0" smtClean="0"/>
          </a:p>
          <a:p>
            <a:pPr marL="0" indent="0" algn="just">
              <a:spcBef>
                <a:spcPts val="0"/>
              </a:spcBef>
              <a:buNone/>
            </a:pPr>
            <a:r>
              <a:rPr lang="es-MX" sz="2000" dirty="0"/>
              <a:t>Derivado de ello surge la necesidad de estudiar la conformación de este apartado como base de los planteamientos para la elaboración un plan nacional de desarrollo al que se sujetarán obligatoriamente las acciones de la Administración Pública Federal.</a:t>
            </a:r>
          </a:p>
        </p:txBody>
      </p:sp>
      <p:sp>
        <p:nvSpPr>
          <p:cNvPr id="8" name="Botón de acción: Inicio 7">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9631230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smtClean="0"/>
              <a:t>Objetivo </a:t>
            </a:r>
            <a:endParaRPr lang="es-MX" sz="4000" dirty="0"/>
          </a:p>
        </p:txBody>
      </p:sp>
      <p:sp>
        <p:nvSpPr>
          <p:cNvPr id="3" name="Marcador de contenido 2"/>
          <p:cNvSpPr>
            <a:spLocks noGrp="1"/>
          </p:cNvSpPr>
          <p:nvPr>
            <p:ph idx="1"/>
          </p:nvPr>
        </p:nvSpPr>
        <p:spPr>
          <a:xfrm>
            <a:off x="2046456" y="1582743"/>
            <a:ext cx="9314688" cy="4876800"/>
          </a:xfrm>
        </p:spPr>
        <p:txBody>
          <a:bodyPr>
            <a:noAutofit/>
          </a:bodyPr>
          <a:lstStyle/>
          <a:p>
            <a:pPr marL="0" indent="0" algn="just">
              <a:buNone/>
            </a:pPr>
            <a:endParaRPr lang="es-MX" sz="2400" dirty="0"/>
          </a:p>
          <a:p>
            <a:pPr marL="0" indent="0" algn="just">
              <a:buNone/>
            </a:pPr>
            <a:r>
              <a:rPr lang="es-MX" sz="3200" dirty="0"/>
              <a:t>El </a:t>
            </a:r>
            <a:r>
              <a:rPr lang="es-MX" sz="3200" b="1" dirty="0"/>
              <a:t>objetivo</a:t>
            </a:r>
            <a:r>
              <a:rPr lang="es-MX" sz="3200" dirty="0"/>
              <a:t> que se </a:t>
            </a:r>
            <a:r>
              <a:rPr lang="es-MX" sz="3200" dirty="0" smtClean="0"/>
              <a:t>plantea es:</a:t>
            </a:r>
          </a:p>
          <a:p>
            <a:pPr marL="0" indent="0" algn="just">
              <a:buNone/>
            </a:pPr>
            <a:endParaRPr lang="es-MX" sz="3200" dirty="0"/>
          </a:p>
          <a:p>
            <a:pPr marL="0" indent="0" algn="just">
              <a:buNone/>
            </a:pPr>
            <a:r>
              <a:rPr lang="es-MX" sz="3200" dirty="0" smtClean="0"/>
              <a:t>Comprender como se lleva a cabo la planeación en México, teniendo como base un sistema político basado en la democracia.</a:t>
            </a:r>
          </a:p>
        </p:txBody>
      </p:sp>
      <p:sp>
        <p:nvSpPr>
          <p:cNvPr id="8" name="Botón de acción: Inicio 7">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044171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Apuntes para una historia de la Planeación en México</a:t>
            </a:r>
            <a:endParaRPr lang="es-MX" dirty="0"/>
          </a:p>
        </p:txBody>
      </p:sp>
      <p:sp>
        <p:nvSpPr>
          <p:cNvPr id="3" name="Subtítulo 2"/>
          <p:cNvSpPr>
            <a:spLocks noGrp="1"/>
          </p:cNvSpPr>
          <p:nvPr>
            <p:ph type="body" sz="half" idx="2"/>
          </p:nvPr>
        </p:nvSpPr>
        <p:spPr/>
        <p:txBody>
          <a:bodyPr/>
          <a:lstStyle/>
          <a:p>
            <a:r>
              <a:rPr lang="es-MX" dirty="0" smtClean="0"/>
              <a:t>Javier Moreno Valle</a:t>
            </a:r>
            <a:endParaRPr lang="es-MX"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Botón de acción: Inicio 7">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197391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Introducción</a:t>
            </a:r>
            <a:endParaRPr lang="es-MX" dirty="0"/>
          </a:p>
        </p:txBody>
      </p:sp>
      <p:sp>
        <p:nvSpPr>
          <p:cNvPr id="3" name="Marcador de contenido 2"/>
          <p:cNvSpPr>
            <a:spLocks noGrp="1"/>
          </p:cNvSpPr>
          <p:nvPr>
            <p:ph idx="1"/>
          </p:nvPr>
        </p:nvSpPr>
        <p:spPr/>
        <p:txBody>
          <a:bodyPr/>
          <a:lstStyle/>
          <a:p>
            <a:endParaRPr lang="es-MX" dirty="0" smtClean="0"/>
          </a:p>
          <a:p>
            <a:r>
              <a:rPr lang="es-MX" sz="2000" dirty="0" smtClean="0"/>
              <a:t>1910 </a:t>
            </a:r>
            <a:r>
              <a:rPr lang="es-MX" sz="2000" dirty="0"/>
              <a:t>se desata un movimiento en contra de fuerzas que impedían el cambio social, económico y político de </a:t>
            </a:r>
            <a:r>
              <a:rPr lang="es-MX" sz="2000" dirty="0" smtClean="0"/>
              <a:t>México.</a:t>
            </a:r>
          </a:p>
          <a:p>
            <a:r>
              <a:rPr lang="es-MX" sz="2000" dirty="0" smtClean="0"/>
              <a:t>Inició  del </a:t>
            </a:r>
            <a:r>
              <a:rPr lang="es-MX" sz="2000" dirty="0"/>
              <a:t>crecimiento económico, que se ve </a:t>
            </a:r>
            <a:r>
              <a:rPr lang="es-MX" sz="2000" dirty="0" smtClean="0"/>
              <a:t>influenciado </a:t>
            </a:r>
            <a:r>
              <a:rPr lang="es-MX" sz="2000" dirty="0"/>
              <a:t>al </a:t>
            </a:r>
            <a:r>
              <a:rPr lang="es-MX" sz="2000" dirty="0" smtClean="0"/>
              <a:t>principio provocada </a:t>
            </a:r>
            <a:r>
              <a:rPr lang="es-MX" sz="2000" dirty="0"/>
              <a:t>por la segunda guerra </a:t>
            </a:r>
            <a:r>
              <a:rPr lang="es-MX" sz="2000" dirty="0" smtClean="0"/>
              <a:t>mundial.</a:t>
            </a:r>
          </a:p>
          <a:p>
            <a:r>
              <a:rPr lang="es-MX" sz="2000" dirty="0"/>
              <a:t>El desarrollo del proceso de planeación en la Administración Pública Mexicana, se divide en dos partes: </a:t>
            </a:r>
            <a:endParaRPr lang="es-MX" sz="2000" dirty="0" smtClean="0"/>
          </a:p>
          <a:p>
            <a:r>
              <a:rPr lang="es-MX" sz="2000" dirty="0" smtClean="0"/>
              <a:t>Antecedentes </a:t>
            </a:r>
            <a:r>
              <a:rPr lang="es-MX" sz="2000" dirty="0"/>
              <a:t>de 1928 a 1967 </a:t>
            </a:r>
            <a:r>
              <a:rPr lang="es-MX" sz="2000" dirty="0" smtClean="0"/>
              <a:t>y </a:t>
            </a:r>
            <a:r>
              <a:rPr lang="es-MX" sz="2000" dirty="0"/>
              <a:t>de </a:t>
            </a:r>
            <a:r>
              <a:rPr lang="es-MX" sz="2000" dirty="0" smtClean="0"/>
              <a:t>1967 </a:t>
            </a:r>
            <a:r>
              <a:rPr lang="es-MX" sz="2000" dirty="0"/>
              <a:t>a 1976, </a:t>
            </a:r>
            <a:r>
              <a:rPr lang="es-MX" sz="2000" dirty="0" smtClean="0"/>
              <a:t>y,</a:t>
            </a:r>
          </a:p>
          <a:p>
            <a:r>
              <a:rPr lang="es-MX" sz="2000" dirty="0" smtClean="0"/>
              <a:t>por </a:t>
            </a:r>
            <a:r>
              <a:rPr lang="es-MX" sz="2000" dirty="0"/>
              <a:t>último la concepción actual del Sistema de Planeación</a:t>
            </a:r>
            <a:endParaRPr lang="es-MX" sz="2000" dirty="0" smtClean="0"/>
          </a:p>
          <a:p>
            <a:endParaRPr lang="es-MX" dirty="0"/>
          </a:p>
        </p:txBody>
      </p:sp>
      <p:sp>
        <p:nvSpPr>
          <p:cNvPr id="4" name="Botón de acción: Hacia delante o Siguiente 3">
            <a:hlinkClick r:id="" action="ppaction://hlinkshowjump?jump=nextslide" highlightClick="1"/>
          </p:cNvPr>
          <p:cNvSpPr/>
          <p:nvPr/>
        </p:nvSpPr>
        <p:spPr>
          <a:xfrm>
            <a:off x="11786824" y="6338455"/>
            <a:ext cx="199528" cy="20074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Botón de acción: Hacia atrás o Anterior 5">
            <a:hlinkClick r:id="" action="ppaction://hlinkshowjump?jump=previousslide" highlightClick="1"/>
          </p:cNvPr>
          <p:cNvSpPr/>
          <p:nvPr/>
        </p:nvSpPr>
        <p:spPr>
          <a:xfrm>
            <a:off x="11292289" y="6338455"/>
            <a:ext cx="201020" cy="20074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Botón de acción: Inicio 6">
            <a:hlinkClick r:id="rId2" action="ppaction://hlinksldjump" highlightClick="1"/>
          </p:cNvPr>
          <p:cNvSpPr/>
          <p:nvPr/>
        </p:nvSpPr>
        <p:spPr>
          <a:xfrm>
            <a:off x="11536152" y="6338455"/>
            <a:ext cx="207829" cy="20074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662694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Aventura">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435</TotalTime>
  <Words>2278</Words>
  <Application>Microsoft Office PowerPoint</Application>
  <PresentationFormat>Panorámica</PresentationFormat>
  <Paragraphs>199</Paragraphs>
  <Slides>44</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44</vt:i4>
      </vt:variant>
    </vt:vector>
  </HeadingPairs>
  <TitlesOfParts>
    <vt:vector size="50" baseType="lpstr">
      <vt:lpstr>Arial</vt:lpstr>
      <vt:lpstr>Calibri</vt:lpstr>
      <vt:lpstr>Century Gothic</vt:lpstr>
      <vt:lpstr>Wingdings</vt:lpstr>
      <vt:lpstr>Wingdings 3</vt:lpstr>
      <vt:lpstr>Espiral</vt:lpstr>
      <vt:lpstr>Facultad de Ciencias Políticas y Sociales</vt:lpstr>
      <vt:lpstr>  Unidad de Aprendizaje:   Planeación y Formulación de Programas  Clave:    L42813  Unidad II:    Planeación   Tema:    La Planeación en México</vt:lpstr>
      <vt:lpstr>Objetivo del Material</vt:lpstr>
      <vt:lpstr>Contenido </vt:lpstr>
      <vt:lpstr>La planeación   en México</vt:lpstr>
      <vt:lpstr>Justificación </vt:lpstr>
      <vt:lpstr>Objetivo </vt:lpstr>
      <vt:lpstr>Apuntes para una historia de la Planeación en México</vt:lpstr>
      <vt:lpstr>Introducción</vt:lpstr>
      <vt:lpstr>Introducción</vt:lpstr>
      <vt:lpstr>Introducción</vt:lpstr>
      <vt:lpstr>Antecedentes 1ª parte</vt:lpstr>
      <vt:lpstr>Antecedentes 1ª parte</vt:lpstr>
      <vt:lpstr>Antecedentes 1ª parte</vt:lpstr>
      <vt:lpstr>Antecedentes 1ª parte</vt:lpstr>
      <vt:lpstr>Antecedentes 2ª parte</vt:lpstr>
      <vt:lpstr>Antecedentes 2ª parte</vt:lpstr>
      <vt:lpstr>Antecedentes 2ª parte</vt:lpstr>
      <vt:lpstr>Antecedentes 2ª parte</vt:lpstr>
      <vt:lpstr>Antecedentes 2ª parte</vt:lpstr>
      <vt:lpstr>Antecedentes 3ª etapa</vt:lpstr>
      <vt:lpstr>Antecedentes 3ª etapa</vt:lpstr>
      <vt:lpstr>Presentación de PowerPoint</vt:lpstr>
      <vt:lpstr>CONCEPCIÓN POSTERIOR</vt:lpstr>
      <vt:lpstr>CONCEPCIÓN POSTERIOR</vt:lpstr>
      <vt:lpstr> La democracia y la planeación del desarrollo en México</vt:lpstr>
      <vt:lpstr>Presentación de PowerPoint</vt:lpstr>
      <vt:lpstr>La evolución del concepto de la democracia </vt:lpstr>
      <vt:lpstr>La democracia representativa y el órgano ejecutivo </vt:lpstr>
      <vt:lpstr>Respuesta del estado</vt:lpstr>
      <vt:lpstr>La democracia representativa y la planeación en el contexto de los países subdesarrollados </vt:lpstr>
      <vt:lpstr>El caso de México </vt:lpstr>
      <vt:lpstr>El caso de México </vt:lpstr>
      <vt:lpstr>El caso de México </vt:lpstr>
      <vt:lpstr>Conclusiones </vt:lpstr>
      <vt:lpstr>Actividades</vt:lpstr>
      <vt:lpstr>Examen </vt:lpstr>
      <vt:lpstr>Línea del Tiempo</vt:lpstr>
      <vt:lpstr>Infografía</vt:lpstr>
      <vt:lpstr>Fuentes consultadas</vt:lpstr>
      <vt:lpstr>Fuentes consultadas</vt:lpstr>
      <vt:lpstr>Programa de Estudios</vt:lpstr>
      <vt:lpstr>Requisitos </vt:lpstr>
      <vt:lpstr>Créditos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democracia y la planeación del desarrollo en México</dc:title>
  <dc:creator>Delia</dc:creator>
  <cp:lastModifiedBy>Delia Gutierrez Linares</cp:lastModifiedBy>
  <cp:revision>45</cp:revision>
  <dcterms:created xsi:type="dcterms:W3CDTF">2016-09-12T14:09:02Z</dcterms:created>
  <dcterms:modified xsi:type="dcterms:W3CDTF">2018-09-13T19:28:18Z</dcterms:modified>
</cp:coreProperties>
</file>