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1"/>
  </p:notesMasterIdLst>
  <p:sldIdLst>
    <p:sldId id="314" r:id="rId2"/>
    <p:sldId id="315" r:id="rId3"/>
    <p:sldId id="319" r:id="rId4"/>
    <p:sldId id="316" r:id="rId5"/>
    <p:sldId id="317" r:id="rId6"/>
    <p:sldId id="318" r:id="rId7"/>
    <p:sldId id="256" r:id="rId8"/>
    <p:sldId id="257" r:id="rId9"/>
    <p:sldId id="258" r:id="rId10"/>
    <p:sldId id="259" r:id="rId11"/>
    <p:sldId id="260" r:id="rId12"/>
    <p:sldId id="267" r:id="rId13"/>
    <p:sldId id="284" r:id="rId14"/>
    <p:sldId id="285" r:id="rId15"/>
    <p:sldId id="286" r:id="rId16"/>
    <p:sldId id="287" r:id="rId17"/>
    <p:sldId id="268" r:id="rId18"/>
    <p:sldId id="273" r:id="rId19"/>
    <p:sldId id="272" r:id="rId20"/>
    <p:sldId id="274" r:id="rId21"/>
    <p:sldId id="275" r:id="rId22"/>
    <p:sldId id="276" r:id="rId23"/>
    <p:sldId id="288" r:id="rId24"/>
    <p:sldId id="289" r:id="rId25"/>
    <p:sldId id="297" r:id="rId26"/>
    <p:sldId id="298" r:id="rId27"/>
    <p:sldId id="299" r:id="rId28"/>
    <p:sldId id="300" r:id="rId29"/>
    <p:sldId id="301" r:id="rId30"/>
    <p:sldId id="304" r:id="rId31"/>
    <p:sldId id="291" r:id="rId32"/>
    <p:sldId id="290" r:id="rId33"/>
    <p:sldId id="292" r:id="rId34"/>
    <p:sldId id="293" r:id="rId35"/>
    <p:sldId id="294" r:id="rId36"/>
    <p:sldId id="295" r:id="rId37"/>
    <p:sldId id="296" r:id="rId38"/>
    <p:sldId id="277" r:id="rId39"/>
    <p:sldId id="306" r:id="rId40"/>
    <p:sldId id="263" r:id="rId41"/>
    <p:sldId id="307" r:id="rId42"/>
    <p:sldId id="308" r:id="rId43"/>
    <p:sldId id="309" r:id="rId44"/>
    <p:sldId id="312" r:id="rId45"/>
    <p:sldId id="266" r:id="rId46"/>
    <p:sldId id="305" r:id="rId47"/>
    <p:sldId id="313" r:id="rId48"/>
    <p:sldId id="311" r:id="rId49"/>
    <p:sldId id="265" r:id="rId50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jpg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iagrams/_rels/data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1FA26D0-0FC1-4419-8D3C-FF1FA92CA4A3}" type="doc">
      <dgm:prSet loTypeId="urn:microsoft.com/office/officeart/2009/3/layout/FramedTextPicture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1BC053A4-6484-45AC-AC37-9765A7537073}">
      <dgm:prSet phldrT="[Texto]"/>
      <dgm:spPr/>
      <dgm:t>
        <a:bodyPr/>
        <a:lstStyle/>
        <a:p>
          <a:r>
            <a:rPr lang="es-MX" dirty="0" smtClean="0"/>
            <a:t>Gestión: </a:t>
          </a:r>
        </a:p>
        <a:p>
          <a:r>
            <a:rPr lang="es-MX" dirty="0" smtClean="0"/>
            <a:t>Viene del latín </a:t>
          </a:r>
        </a:p>
        <a:p>
          <a:r>
            <a:rPr lang="es-MX" dirty="0" smtClean="0"/>
            <a:t>GESTIO-GESTIONIS </a:t>
          </a:r>
        </a:p>
        <a:p>
          <a:r>
            <a:rPr lang="es-MX" dirty="0" smtClean="0"/>
            <a:t>que significa ejecutar, lograr un éxito con medios adecuados (Corominas, 1995). </a:t>
          </a:r>
          <a:endParaRPr lang="es-MX" dirty="0"/>
        </a:p>
      </dgm:t>
    </dgm:pt>
    <dgm:pt modelId="{F53DBCB0-E2A6-41A0-9B23-74697C620785}" type="parTrans" cxnId="{EF0B6EFF-1AFD-4552-885F-37EE7E1601D4}">
      <dgm:prSet/>
      <dgm:spPr/>
      <dgm:t>
        <a:bodyPr/>
        <a:lstStyle/>
        <a:p>
          <a:endParaRPr lang="es-MX"/>
        </a:p>
      </dgm:t>
    </dgm:pt>
    <dgm:pt modelId="{A2D4A2B5-01A3-4DA0-93C3-F6F008B77AC7}" type="sibTrans" cxnId="{EF0B6EFF-1AFD-4552-885F-37EE7E1601D4}">
      <dgm:prSet/>
      <dgm:spPr/>
      <dgm:t>
        <a:bodyPr/>
        <a:lstStyle/>
        <a:p>
          <a:endParaRPr lang="es-MX"/>
        </a:p>
      </dgm:t>
    </dgm:pt>
    <dgm:pt modelId="{AC831DBD-6AAE-4995-85A5-F8F3F37225C7}" type="pres">
      <dgm:prSet presAssocID="{C1FA26D0-0FC1-4419-8D3C-FF1FA92CA4A3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es-MX"/>
        </a:p>
      </dgm:t>
    </dgm:pt>
    <dgm:pt modelId="{35260C52-F087-4C0B-99AF-AFD165491ADA}" type="pres">
      <dgm:prSet presAssocID="{1BC053A4-6484-45AC-AC37-9765A7537073}" presName="composite" presStyleCnt="0">
        <dgm:presLayoutVars>
          <dgm:chMax/>
          <dgm:chPref/>
        </dgm:presLayoutVars>
      </dgm:prSet>
      <dgm:spPr/>
    </dgm:pt>
    <dgm:pt modelId="{94D76F58-CF52-49FD-B85E-850078103776}" type="pres">
      <dgm:prSet presAssocID="{1BC053A4-6484-45AC-AC37-9765A7537073}" presName="Image" presStyleLbl="bgImgPlace1" presStyleIdx="0" presStyleCnt="1" custScaleX="140614" custScaleY="106746" custLinFactNeighborX="-37370" custLinFactNeighborY="-29428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6000" b="-36000"/>
          </a:stretch>
        </a:blipFill>
      </dgm:spPr>
    </dgm:pt>
    <dgm:pt modelId="{2F145E04-979A-43BC-8600-D9DED7AFF4B4}" type="pres">
      <dgm:prSet presAssocID="{1BC053A4-6484-45AC-AC37-9765A7537073}" presName="ParentText" presStyleLbl="revTx" presStyleIdx="0" presStyleCnt="1" custScaleX="196425" custScaleY="144499" custLinFactNeighborX="27281" custLinFactNeighborY="-849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90B6E6B-8F58-4628-B065-9D4483B40173}" type="pres">
      <dgm:prSet presAssocID="{1BC053A4-6484-45AC-AC37-9765A7537073}" presName="tlFrame" presStyleLbl="node1" presStyleIdx="0" presStyleCnt="4" custLinFactX="-100000" custLinFactNeighborX="-121778" custLinFactNeighborY="-5396"/>
      <dgm:spPr/>
    </dgm:pt>
    <dgm:pt modelId="{02731D4A-6A25-4637-823D-4A867574C324}" type="pres">
      <dgm:prSet presAssocID="{1BC053A4-6484-45AC-AC37-9765A7537073}" presName="trFrame" presStyleLbl="node1" presStyleIdx="1" presStyleCnt="4" custLinFactX="31269" custLinFactNeighborX="100000" custLinFactNeighborY="-20603"/>
      <dgm:spPr/>
    </dgm:pt>
    <dgm:pt modelId="{D6189DCD-0E37-46DC-98CA-5C7459D84427}" type="pres">
      <dgm:prSet presAssocID="{1BC053A4-6484-45AC-AC37-9765A7537073}" presName="blFrame" presStyleLbl="node1" presStyleIdx="2" presStyleCnt="4" custLinFactX="-100000" custLinFactNeighborX="-118217" custLinFactNeighborY="14667"/>
      <dgm:spPr/>
    </dgm:pt>
    <dgm:pt modelId="{E1E4598D-1E9E-4FD7-940C-AD75B20E226B}" type="pres">
      <dgm:prSet presAssocID="{1BC053A4-6484-45AC-AC37-9765A7537073}" presName="brFrame" presStyleLbl="node1" presStyleIdx="3" presStyleCnt="4" custLinFactX="31269" custLinFactNeighborX="100000" custLinFactNeighborY="17388"/>
      <dgm:spPr/>
    </dgm:pt>
  </dgm:ptLst>
  <dgm:cxnLst>
    <dgm:cxn modelId="{EF0B6EFF-1AFD-4552-885F-37EE7E1601D4}" srcId="{C1FA26D0-0FC1-4419-8D3C-FF1FA92CA4A3}" destId="{1BC053A4-6484-45AC-AC37-9765A7537073}" srcOrd="0" destOrd="0" parTransId="{F53DBCB0-E2A6-41A0-9B23-74697C620785}" sibTransId="{A2D4A2B5-01A3-4DA0-93C3-F6F008B77AC7}"/>
    <dgm:cxn modelId="{23B359F9-B571-4681-9A1B-22BD89C4F7B8}" type="presOf" srcId="{1BC053A4-6484-45AC-AC37-9765A7537073}" destId="{2F145E04-979A-43BC-8600-D9DED7AFF4B4}" srcOrd="0" destOrd="0" presId="urn:microsoft.com/office/officeart/2009/3/layout/FramedTextPicture"/>
    <dgm:cxn modelId="{84BD726D-58E0-4E08-9823-20094E972D33}" type="presOf" srcId="{C1FA26D0-0FC1-4419-8D3C-FF1FA92CA4A3}" destId="{AC831DBD-6AAE-4995-85A5-F8F3F37225C7}" srcOrd="0" destOrd="0" presId="urn:microsoft.com/office/officeart/2009/3/layout/FramedTextPicture"/>
    <dgm:cxn modelId="{5BEE5C82-7AC0-4EA7-8611-3B305CED4898}" type="presParOf" srcId="{AC831DBD-6AAE-4995-85A5-F8F3F37225C7}" destId="{35260C52-F087-4C0B-99AF-AFD165491ADA}" srcOrd="0" destOrd="0" presId="urn:microsoft.com/office/officeart/2009/3/layout/FramedTextPicture"/>
    <dgm:cxn modelId="{183F071A-78A5-4A43-85EF-5E80E97C7415}" type="presParOf" srcId="{35260C52-F087-4C0B-99AF-AFD165491ADA}" destId="{94D76F58-CF52-49FD-B85E-850078103776}" srcOrd="0" destOrd="0" presId="urn:microsoft.com/office/officeart/2009/3/layout/FramedTextPicture"/>
    <dgm:cxn modelId="{06366674-ED5E-425C-8CEE-C4523CD8398D}" type="presParOf" srcId="{35260C52-F087-4C0B-99AF-AFD165491ADA}" destId="{2F145E04-979A-43BC-8600-D9DED7AFF4B4}" srcOrd="1" destOrd="0" presId="urn:microsoft.com/office/officeart/2009/3/layout/FramedTextPicture"/>
    <dgm:cxn modelId="{18A37F1F-55B0-4ACE-95CB-7ACD143B1A28}" type="presParOf" srcId="{35260C52-F087-4C0B-99AF-AFD165491ADA}" destId="{690B6E6B-8F58-4628-B065-9D4483B40173}" srcOrd="2" destOrd="0" presId="urn:microsoft.com/office/officeart/2009/3/layout/FramedTextPicture"/>
    <dgm:cxn modelId="{45D17FE7-5FF1-4408-AA2B-78AAEC643CA8}" type="presParOf" srcId="{35260C52-F087-4C0B-99AF-AFD165491ADA}" destId="{02731D4A-6A25-4637-823D-4A867574C324}" srcOrd="3" destOrd="0" presId="urn:microsoft.com/office/officeart/2009/3/layout/FramedTextPicture"/>
    <dgm:cxn modelId="{0987C843-918E-42DA-8F78-FB73DE922E05}" type="presParOf" srcId="{35260C52-F087-4C0B-99AF-AFD165491ADA}" destId="{D6189DCD-0E37-46DC-98CA-5C7459D84427}" srcOrd="4" destOrd="0" presId="urn:microsoft.com/office/officeart/2009/3/layout/FramedTextPicture"/>
    <dgm:cxn modelId="{FC4DFE1A-EBC6-4BCA-B685-1BC32314EBA5}" type="presParOf" srcId="{35260C52-F087-4C0B-99AF-AFD165491ADA}" destId="{E1E4598D-1E9E-4FD7-940C-AD75B20E226B}" srcOrd="5" destOrd="0" presId="urn:microsoft.com/office/officeart/2009/3/layout/FramedTextPicture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9257AAD-252B-4781-B20A-1798F67C29B7}" type="doc">
      <dgm:prSet loTypeId="urn:microsoft.com/office/officeart/2009/3/layout/SnapshotPictureLis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225B07A2-4123-4535-BB24-9997D511A4BE}">
      <dgm:prSet phldrT="[Texto]" custT="1"/>
      <dgm:spPr/>
      <dgm:t>
        <a:bodyPr/>
        <a:lstStyle/>
        <a:p>
          <a:pPr algn="just"/>
          <a:r>
            <a:rPr lang="es-MX" sz="2800" dirty="0" smtClean="0"/>
            <a:t>La gestión se encarga de </a:t>
          </a:r>
          <a:r>
            <a:rPr lang="es-MX" sz="2800" b="1" dirty="0" smtClean="0"/>
            <a:t>ejecutar todas aquellas órdenes planificadas por la administración.</a:t>
          </a:r>
          <a:endParaRPr lang="es-MX" sz="2800" dirty="0"/>
        </a:p>
      </dgm:t>
    </dgm:pt>
    <dgm:pt modelId="{4EF58D6E-8FFE-4153-999B-569A22A38557}" type="parTrans" cxnId="{624D8E9F-A567-4CAA-B426-0CEECE5AF40E}">
      <dgm:prSet/>
      <dgm:spPr/>
      <dgm:t>
        <a:bodyPr/>
        <a:lstStyle/>
        <a:p>
          <a:endParaRPr lang="es-MX"/>
        </a:p>
      </dgm:t>
    </dgm:pt>
    <dgm:pt modelId="{902D8191-17CA-4F9C-B17A-634A92CBC76D}" type="sibTrans" cxnId="{624D8E9F-A567-4CAA-B426-0CEECE5AF40E}">
      <dgm:prSet/>
      <dgm:spPr/>
      <dgm:t>
        <a:bodyPr/>
        <a:lstStyle/>
        <a:p>
          <a:endParaRPr lang="es-MX"/>
        </a:p>
      </dgm:t>
    </dgm:pt>
    <dgm:pt modelId="{DC6F3B84-699F-4158-887C-0BB7536C5F8C}" type="pres">
      <dgm:prSet presAssocID="{A9257AAD-252B-4781-B20A-1798F67C29B7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B21640BB-E7C3-4246-A3A1-96F98956C153}" type="pres">
      <dgm:prSet presAssocID="{225B07A2-4123-4535-BB24-9997D511A4BE}" presName="composite" presStyleCnt="0"/>
      <dgm:spPr/>
    </dgm:pt>
    <dgm:pt modelId="{193B2BAD-BADE-429C-8507-5481DA00404A}" type="pres">
      <dgm:prSet presAssocID="{225B07A2-4123-4535-BB24-9997D511A4BE}" presName="ParentAccentShape" presStyleLbl="trBgShp" presStyleIdx="0" presStyleCnt="1"/>
      <dgm:spPr/>
    </dgm:pt>
    <dgm:pt modelId="{67CDD59D-5CEB-45C1-B507-68A61EE81DC7}" type="pres">
      <dgm:prSet presAssocID="{225B07A2-4123-4535-BB24-9997D511A4BE}" presName="ParentText" presStyleLbl="revTx" presStyleIdx="0" presStyleCnt="2" custScaleX="175303" custScaleY="519295" custLinFactY="79040" custLinFactNeighborX="28233" custLinFactNeighborY="10000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4C3EE45-541F-43C6-A3BD-F31E53DCD2F7}" type="pres">
      <dgm:prSet presAssocID="{225B07A2-4123-4535-BB24-9997D511A4BE}" presName="ChildText" presStyleLbl="revTx" presStyleIdx="1" presStyleCnt="2">
        <dgm:presLayoutVars>
          <dgm:chMax val="0"/>
          <dgm:chPref val="0"/>
        </dgm:presLayoutVars>
      </dgm:prSet>
      <dgm:spPr/>
      <dgm:t>
        <a:bodyPr/>
        <a:lstStyle/>
        <a:p>
          <a:endParaRPr lang="es-MX"/>
        </a:p>
      </dgm:t>
    </dgm:pt>
    <dgm:pt modelId="{0A7364C1-2BE6-47E2-A03A-E02DBC0E747A}" type="pres">
      <dgm:prSet presAssocID="{225B07A2-4123-4535-BB24-9997D511A4BE}" presName="ChildAccentShape" presStyleLbl="trBgShp" presStyleIdx="0" presStyleCnt="1"/>
      <dgm:spPr/>
    </dgm:pt>
    <dgm:pt modelId="{C94A6F09-D120-4A22-9E12-58F604C80D38}" type="pres">
      <dgm:prSet presAssocID="{225B07A2-4123-4535-BB24-9997D511A4BE}" presName="Image" presStyleLbl="alignImgPlace1" presStyleIdx="0" presStyleCnt="1" custScaleX="78893" custScaleY="5811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</dgm:spPr>
      <dgm:t>
        <a:bodyPr/>
        <a:lstStyle/>
        <a:p>
          <a:endParaRPr lang="es-MX"/>
        </a:p>
      </dgm:t>
    </dgm:pt>
  </dgm:ptLst>
  <dgm:cxnLst>
    <dgm:cxn modelId="{5FB60B9C-F451-4785-80A8-AEDB6C0CF04D}" type="presOf" srcId="{225B07A2-4123-4535-BB24-9997D511A4BE}" destId="{67CDD59D-5CEB-45C1-B507-68A61EE81DC7}" srcOrd="0" destOrd="0" presId="urn:microsoft.com/office/officeart/2009/3/layout/SnapshotPictureList"/>
    <dgm:cxn modelId="{D99FECA8-C678-4A4D-B82C-97BE9C77D171}" type="presOf" srcId="{A9257AAD-252B-4781-B20A-1798F67C29B7}" destId="{DC6F3B84-699F-4158-887C-0BB7536C5F8C}" srcOrd="0" destOrd="0" presId="urn:microsoft.com/office/officeart/2009/3/layout/SnapshotPictureList"/>
    <dgm:cxn modelId="{624D8E9F-A567-4CAA-B426-0CEECE5AF40E}" srcId="{A9257AAD-252B-4781-B20A-1798F67C29B7}" destId="{225B07A2-4123-4535-BB24-9997D511A4BE}" srcOrd="0" destOrd="0" parTransId="{4EF58D6E-8FFE-4153-999B-569A22A38557}" sibTransId="{902D8191-17CA-4F9C-B17A-634A92CBC76D}"/>
    <dgm:cxn modelId="{E82C924D-99B3-4DAB-8892-A3DB9F623ADC}" type="presParOf" srcId="{DC6F3B84-699F-4158-887C-0BB7536C5F8C}" destId="{B21640BB-E7C3-4246-A3A1-96F98956C153}" srcOrd="0" destOrd="0" presId="urn:microsoft.com/office/officeart/2009/3/layout/SnapshotPictureList"/>
    <dgm:cxn modelId="{BC5AD68F-7970-46FF-A844-9D6824C02A39}" type="presParOf" srcId="{B21640BB-E7C3-4246-A3A1-96F98956C153}" destId="{193B2BAD-BADE-429C-8507-5481DA00404A}" srcOrd="0" destOrd="0" presId="urn:microsoft.com/office/officeart/2009/3/layout/SnapshotPictureList"/>
    <dgm:cxn modelId="{CAFF5BAC-9920-4F11-AB4A-7451FC1A41AA}" type="presParOf" srcId="{B21640BB-E7C3-4246-A3A1-96F98956C153}" destId="{67CDD59D-5CEB-45C1-B507-68A61EE81DC7}" srcOrd="1" destOrd="0" presId="urn:microsoft.com/office/officeart/2009/3/layout/SnapshotPictureList"/>
    <dgm:cxn modelId="{A771C79F-D370-43C4-9808-2C498456DF5E}" type="presParOf" srcId="{B21640BB-E7C3-4246-A3A1-96F98956C153}" destId="{84C3EE45-541F-43C6-A3BD-F31E53DCD2F7}" srcOrd="2" destOrd="0" presId="urn:microsoft.com/office/officeart/2009/3/layout/SnapshotPictureList"/>
    <dgm:cxn modelId="{A18B3DB9-C3E4-4505-B8B0-E70262FE643E}" type="presParOf" srcId="{B21640BB-E7C3-4246-A3A1-96F98956C153}" destId="{0A7364C1-2BE6-47E2-A03A-E02DBC0E747A}" srcOrd="3" destOrd="0" presId="urn:microsoft.com/office/officeart/2009/3/layout/SnapshotPictureList"/>
    <dgm:cxn modelId="{97B80DC9-B157-4427-8AA0-33FC4CAD561C}" type="presParOf" srcId="{B21640BB-E7C3-4246-A3A1-96F98956C153}" destId="{C94A6F09-D120-4A22-9E12-58F604C80D38}" srcOrd="4" destOrd="0" presId="urn:microsoft.com/office/officeart/2009/3/layout/SnapshotPictur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A5E6B74-875C-4D25-A6F7-EB9988361FB0}" type="doc">
      <dgm:prSet loTypeId="urn:microsoft.com/office/officeart/2009/3/layout/FramedTextPicture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D2E45055-BD91-473C-8A9B-02629B30EE5F}">
      <dgm:prSet phldrT="[Texto]"/>
      <dgm:spPr/>
      <dgm:t>
        <a:bodyPr/>
        <a:lstStyle/>
        <a:p>
          <a:r>
            <a:rPr lang="es-MX" dirty="0" smtClean="0"/>
            <a:t>Es un concepto más avanzado que el de administración y lo define como “la acción y efecto de realizar tareas –con cuidado, esfuerzo y eficacia- que conduzcan a una finalidad” (Heredia, 1985, p. 25). </a:t>
          </a:r>
          <a:endParaRPr lang="es-MX" dirty="0"/>
        </a:p>
      </dgm:t>
    </dgm:pt>
    <dgm:pt modelId="{3A42FAAC-E0E4-4786-BD58-10523B81E674}" type="parTrans" cxnId="{6AA1B7FC-A514-41E2-ABD2-9A0C32FAEFEF}">
      <dgm:prSet/>
      <dgm:spPr/>
      <dgm:t>
        <a:bodyPr/>
        <a:lstStyle/>
        <a:p>
          <a:endParaRPr lang="es-MX"/>
        </a:p>
      </dgm:t>
    </dgm:pt>
    <dgm:pt modelId="{406F7A9A-CDC4-4C97-8EBE-6BAB06656D5E}" type="sibTrans" cxnId="{6AA1B7FC-A514-41E2-ABD2-9A0C32FAEFEF}">
      <dgm:prSet/>
      <dgm:spPr/>
      <dgm:t>
        <a:bodyPr/>
        <a:lstStyle/>
        <a:p>
          <a:endParaRPr lang="es-MX"/>
        </a:p>
      </dgm:t>
    </dgm:pt>
    <dgm:pt modelId="{CA8859A3-4DCC-4F7B-910E-B7D70DB6EB93}" type="pres">
      <dgm:prSet presAssocID="{BA5E6B74-875C-4D25-A6F7-EB9988361FB0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es-MX"/>
        </a:p>
      </dgm:t>
    </dgm:pt>
    <dgm:pt modelId="{08C8D2E8-EB8B-473E-B677-7590B967A233}" type="pres">
      <dgm:prSet presAssocID="{D2E45055-BD91-473C-8A9B-02629B30EE5F}" presName="composite" presStyleCnt="0">
        <dgm:presLayoutVars>
          <dgm:chMax/>
          <dgm:chPref/>
        </dgm:presLayoutVars>
      </dgm:prSet>
      <dgm:spPr/>
    </dgm:pt>
    <dgm:pt modelId="{87B52D8F-17EF-478D-9B47-A3A13BD123F7}" type="pres">
      <dgm:prSet presAssocID="{D2E45055-BD91-473C-8A9B-02629B30EE5F}" presName="Image" presStyleLbl="bgImgPlace1" presStyleIdx="0" presStyleCnt="1" custScaleX="57272" custScaleY="51050" custLinFactNeighborX="8603" custLinFactNeighborY="-6646"/>
      <dgm:spPr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1000" r="-21000"/>
          </a:stretch>
        </a:blipFill>
      </dgm:spPr>
      <dgm:t>
        <a:bodyPr/>
        <a:lstStyle/>
        <a:p>
          <a:endParaRPr lang="es-MX"/>
        </a:p>
      </dgm:t>
    </dgm:pt>
    <dgm:pt modelId="{6709DD04-31A0-4E36-A9EE-A2AB0B1AC402}" type="pres">
      <dgm:prSet presAssocID="{D2E45055-BD91-473C-8A9B-02629B30EE5F}" presName="ParentText" presStyleLbl="revTx" presStyleIdx="0" presStyleCnt="1" custScaleX="159291" custLinFactNeighborX="-702" custLinFactNeighborY="719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227CEBB-54FA-4B57-9077-F4820ED468CE}" type="pres">
      <dgm:prSet presAssocID="{D2E45055-BD91-473C-8A9B-02629B30EE5F}" presName="tlFrame" presStyleLbl="node1" presStyleIdx="0" presStyleCnt="4" custLinFactX="-71494" custLinFactNeighborX="-100000" custLinFactNeighborY="36043"/>
      <dgm:spPr/>
    </dgm:pt>
    <dgm:pt modelId="{63EB32F5-DBEA-4115-8B7F-4C301CA3911F}" type="pres">
      <dgm:prSet presAssocID="{D2E45055-BD91-473C-8A9B-02629B30EE5F}" presName="trFrame" presStyleLbl="node1" presStyleIdx="1" presStyleCnt="4" custLinFactNeighborX="84860" custLinFactNeighborY="22390"/>
      <dgm:spPr/>
    </dgm:pt>
    <dgm:pt modelId="{1B6FECD6-E488-4D0A-8BEC-241D0D52C80F}" type="pres">
      <dgm:prSet presAssocID="{D2E45055-BD91-473C-8A9B-02629B30EE5F}" presName="blFrame" presStyleLbl="node1" presStyleIdx="2" presStyleCnt="4" custLinFactX="-63806" custLinFactNeighborX="-100000" custLinFactNeighborY="14865"/>
      <dgm:spPr/>
    </dgm:pt>
    <dgm:pt modelId="{B1EAD37D-DB7B-4825-8726-9375F46659C9}" type="pres">
      <dgm:prSet presAssocID="{D2E45055-BD91-473C-8A9B-02629B30EE5F}" presName="brFrame" presStyleLbl="node1" presStyleIdx="3" presStyleCnt="4" custLinFactNeighborX="84860" custLinFactNeighborY="15655"/>
      <dgm:spPr/>
    </dgm:pt>
  </dgm:ptLst>
  <dgm:cxnLst>
    <dgm:cxn modelId="{F3ECD822-7634-4FF7-B401-52F224BD5E95}" type="presOf" srcId="{D2E45055-BD91-473C-8A9B-02629B30EE5F}" destId="{6709DD04-31A0-4E36-A9EE-A2AB0B1AC402}" srcOrd="0" destOrd="0" presId="urn:microsoft.com/office/officeart/2009/3/layout/FramedTextPicture"/>
    <dgm:cxn modelId="{6AA1B7FC-A514-41E2-ABD2-9A0C32FAEFEF}" srcId="{BA5E6B74-875C-4D25-A6F7-EB9988361FB0}" destId="{D2E45055-BD91-473C-8A9B-02629B30EE5F}" srcOrd="0" destOrd="0" parTransId="{3A42FAAC-E0E4-4786-BD58-10523B81E674}" sibTransId="{406F7A9A-CDC4-4C97-8EBE-6BAB06656D5E}"/>
    <dgm:cxn modelId="{475185CF-EF36-4EF7-BD28-9D90696449B3}" type="presOf" srcId="{BA5E6B74-875C-4D25-A6F7-EB9988361FB0}" destId="{CA8859A3-4DCC-4F7B-910E-B7D70DB6EB93}" srcOrd="0" destOrd="0" presId="urn:microsoft.com/office/officeart/2009/3/layout/FramedTextPicture"/>
    <dgm:cxn modelId="{59A1358C-E7BC-429B-AA3F-15C1194933E5}" type="presParOf" srcId="{CA8859A3-4DCC-4F7B-910E-B7D70DB6EB93}" destId="{08C8D2E8-EB8B-473E-B677-7590B967A233}" srcOrd="0" destOrd="0" presId="urn:microsoft.com/office/officeart/2009/3/layout/FramedTextPicture"/>
    <dgm:cxn modelId="{568539FF-2335-4064-AB98-EE7A290B75B9}" type="presParOf" srcId="{08C8D2E8-EB8B-473E-B677-7590B967A233}" destId="{87B52D8F-17EF-478D-9B47-A3A13BD123F7}" srcOrd="0" destOrd="0" presId="urn:microsoft.com/office/officeart/2009/3/layout/FramedTextPicture"/>
    <dgm:cxn modelId="{F79AC3E3-5842-4AE8-8D8E-CE3CAC2901E7}" type="presParOf" srcId="{08C8D2E8-EB8B-473E-B677-7590B967A233}" destId="{6709DD04-31A0-4E36-A9EE-A2AB0B1AC402}" srcOrd="1" destOrd="0" presId="urn:microsoft.com/office/officeart/2009/3/layout/FramedTextPicture"/>
    <dgm:cxn modelId="{B4DC63BF-C2DD-4E50-9089-EB59F4B53AE0}" type="presParOf" srcId="{08C8D2E8-EB8B-473E-B677-7590B967A233}" destId="{C227CEBB-54FA-4B57-9077-F4820ED468CE}" srcOrd="2" destOrd="0" presId="urn:microsoft.com/office/officeart/2009/3/layout/FramedTextPicture"/>
    <dgm:cxn modelId="{32753C1B-6629-4FB3-9A48-0BEEFD5AC6D3}" type="presParOf" srcId="{08C8D2E8-EB8B-473E-B677-7590B967A233}" destId="{63EB32F5-DBEA-4115-8B7F-4C301CA3911F}" srcOrd="3" destOrd="0" presId="urn:microsoft.com/office/officeart/2009/3/layout/FramedTextPicture"/>
    <dgm:cxn modelId="{719A1450-D8F5-497B-AA5A-BAE1D21E6C77}" type="presParOf" srcId="{08C8D2E8-EB8B-473E-B677-7590B967A233}" destId="{1B6FECD6-E488-4D0A-8BEC-241D0D52C80F}" srcOrd="4" destOrd="0" presId="urn:microsoft.com/office/officeart/2009/3/layout/FramedTextPicture"/>
    <dgm:cxn modelId="{1D4E28C5-24F5-4E9A-8A69-608C25A18872}" type="presParOf" srcId="{08C8D2E8-EB8B-473E-B677-7590B967A233}" destId="{B1EAD37D-DB7B-4825-8726-9375F46659C9}" srcOrd="5" destOrd="0" presId="urn:microsoft.com/office/officeart/2009/3/layout/FramedTextPicture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B3105D5-BE3C-455D-B474-A932488EC58F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52F268F1-8814-4D83-ABA8-02FF936384B4}">
      <dgm:prSet phldrT="[Texto]"/>
      <dgm:spPr/>
      <dgm:t>
        <a:bodyPr/>
        <a:lstStyle/>
        <a:p>
          <a:r>
            <a:rPr lang="es-MX" dirty="0" smtClean="0"/>
            <a:t>No lo hacen sus planes por mejores que sean</a:t>
          </a:r>
          <a:endParaRPr lang="es-MX" dirty="0"/>
        </a:p>
      </dgm:t>
    </dgm:pt>
    <dgm:pt modelId="{495D85F5-8BC7-4A9A-8E0C-A83327FE7B34}" type="parTrans" cxnId="{0B2C078E-3ADE-40A9-8D55-013AA484214E}">
      <dgm:prSet/>
      <dgm:spPr/>
      <dgm:t>
        <a:bodyPr/>
        <a:lstStyle/>
        <a:p>
          <a:endParaRPr lang="es-MX"/>
        </a:p>
      </dgm:t>
    </dgm:pt>
    <dgm:pt modelId="{C6BBE4AE-1B88-484F-A9B4-939427196473}" type="sibTrans" cxnId="{0B2C078E-3ADE-40A9-8D55-013AA484214E}">
      <dgm:prSet/>
      <dgm:spPr/>
      <dgm:t>
        <a:bodyPr/>
        <a:lstStyle/>
        <a:p>
          <a:endParaRPr lang="es-MX"/>
        </a:p>
      </dgm:t>
    </dgm:pt>
    <dgm:pt modelId="{A0241DE6-97A0-4849-9E6E-A0D7C0407659}">
      <dgm:prSet phldrT="[Texto]"/>
      <dgm:spPr/>
      <dgm:t>
        <a:bodyPr/>
        <a:lstStyle/>
        <a:p>
          <a:r>
            <a:rPr lang="es-MX" dirty="0" smtClean="0"/>
            <a:t>No lo hace su edificio</a:t>
          </a:r>
          <a:endParaRPr lang="es-MX" dirty="0"/>
        </a:p>
      </dgm:t>
    </dgm:pt>
    <dgm:pt modelId="{FAFAC06E-E4FB-4D31-9CF5-5547BD4E4A9A}" type="parTrans" cxnId="{6404C1C3-CE12-4142-AEF3-A2C3DBB8AED7}">
      <dgm:prSet/>
      <dgm:spPr/>
      <dgm:t>
        <a:bodyPr/>
        <a:lstStyle/>
        <a:p>
          <a:endParaRPr lang="es-MX"/>
        </a:p>
      </dgm:t>
    </dgm:pt>
    <dgm:pt modelId="{3E1DC4D4-9D6F-4FCA-91C8-5F5A83D34747}" type="sibTrans" cxnId="{6404C1C3-CE12-4142-AEF3-A2C3DBB8AED7}">
      <dgm:prSet/>
      <dgm:spPr/>
      <dgm:t>
        <a:bodyPr/>
        <a:lstStyle/>
        <a:p>
          <a:endParaRPr lang="es-MX"/>
        </a:p>
      </dgm:t>
    </dgm:pt>
    <dgm:pt modelId="{6A9117C6-8B5A-4E04-8E01-CBE3EDAABDA8}">
      <dgm:prSet phldrT="[Texto]"/>
      <dgm:spPr/>
      <dgm:t>
        <a:bodyPr/>
        <a:lstStyle/>
        <a:p>
          <a:r>
            <a:rPr lang="es-MX" dirty="0" smtClean="0"/>
            <a:t>No lo hace su método de trabajo</a:t>
          </a:r>
          <a:endParaRPr lang="es-MX" dirty="0"/>
        </a:p>
      </dgm:t>
    </dgm:pt>
    <dgm:pt modelId="{CF8FA46A-BA19-4ADC-818C-476D2DD13E1C}" type="parTrans" cxnId="{473CE4B6-4E04-4378-8B58-B7DC5AE1D17A}">
      <dgm:prSet/>
      <dgm:spPr/>
      <dgm:t>
        <a:bodyPr/>
        <a:lstStyle/>
        <a:p>
          <a:endParaRPr lang="es-MX"/>
        </a:p>
      </dgm:t>
    </dgm:pt>
    <dgm:pt modelId="{F3487A6D-5FCD-4B1D-9706-92FCA24E9B6E}" type="sibTrans" cxnId="{473CE4B6-4E04-4378-8B58-B7DC5AE1D17A}">
      <dgm:prSet/>
      <dgm:spPr/>
      <dgm:t>
        <a:bodyPr/>
        <a:lstStyle/>
        <a:p>
          <a:endParaRPr lang="es-MX"/>
        </a:p>
      </dgm:t>
    </dgm:pt>
    <dgm:pt modelId="{19DB0BC4-CF17-4607-A94F-AA4B0A6D7145}">
      <dgm:prSet phldrT="[Texto]"/>
      <dgm:spPr/>
      <dgm:t>
        <a:bodyPr/>
        <a:lstStyle/>
        <a:p>
          <a:r>
            <a:rPr lang="es-MX" dirty="0" smtClean="0"/>
            <a:t>No lo hace el material que emplee</a:t>
          </a:r>
          <a:endParaRPr lang="es-MX" dirty="0"/>
        </a:p>
      </dgm:t>
    </dgm:pt>
    <dgm:pt modelId="{25170671-3EBD-41C8-98DD-2E5BEB577144}" type="parTrans" cxnId="{6E662C24-E889-4365-AA54-D7B5BF75A623}">
      <dgm:prSet/>
      <dgm:spPr/>
      <dgm:t>
        <a:bodyPr/>
        <a:lstStyle/>
        <a:p>
          <a:endParaRPr lang="es-MX"/>
        </a:p>
      </dgm:t>
    </dgm:pt>
    <dgm:pt modelId="{E5266006-9EC2-44BB-BD66-5936D3184D63}" type="sibTrans" cxnId="{6E662C24-E889-4365-AA54-D7B5BF75A623}">
      <dgm:prSet/>
      <dgm:spPr/>
      <dgm:t>
        <a:bodyPr/>
        <a:lstStyle/>
        <a:p>
          <a:endParaRPr lang="es-MX"/>
        </a:p>
      </dgm:t>
    </dgm:pt>
    <dgm:pt modelId="{0428B99B-03F0-4873-9BA1-98CAC0F99179}">
      <dgm:prSet/>
      <dgm:spPr/>
      <dgm:t>
        <a:bodyPr/>
        <a:lstStyle/>
        <a:p>
          <a:r>
            <a:rPr lang="es-MX" dirty="0" smtClean="0"/>
            <a:t>No lo hace sus máquinas</a:t>
          </a:r>
          <a:endParaRPr lang="es-MX" dirty="0"/>
        </a:p>
      </dgm:t>
    </dgm:pt>
    <dgm:pt modelId="{28CD9CD7-47DD-4A3B-89A2-39038D2FF024}" type="parTrans" cxnId="{8E6A691B-BA21-4C97-8C91-E1D8E891B528}">
      <dgm:prSet/>
      <dgm:spPr/>
      <dgm:t>
        <a:bodyPr/>
        <a:lstStyle/>
        <a:p>
          <a:endParaRPr lang="es-MX"/>
        </a:p>
      </dgm:t>
    </dgm:pt>
    <dgm:pt modelId="{548C26C1-0228-4015-8D44-9D3FE830A1E2}" type="sibTrans" cxnId="{8E6A691B-BA21-4C97-8C91-E1D8E891B528}">
      <dgm:prSet/>
      <dgm:spPr/>
      <dgm:t>
        <a:bodyPr/>
        <a:lstStyle/>
        <a:p>
          <a:endParaRPr lang="es-MX"/>
        </a:p>
      </dgm:t>
    </dgm:pt>
    <dgm:pt modelId="{6B5600AC-D753-47FC-8171-ED316EC20872}">
      <dgm:prSet phldrT="[Texto]"/>
      <dgm:spPr/>
      <dgm:t>
        <a:bodyPr/>
        <a:lstStyle/>
        <a:p>
          <a:r>
            <a:rPr lang="es-MX" dirty="0" smtClean="0"/>
            <a:t>No lo hace su tecnología</a:t>
          </a:r>
          <a:endParaRPr lang="es-MX" dirty="0"/>
        </a:p>
      </dgm:t>
    </dgm:pt>
    <dgm:pt modelId="{20A2ECAB-D22C-40EA-853E-41576169BB72}" type="parTrans" cxnId="{1AA9DA44-8C24-4BE2-8204-97D7D0C8C563}">
      <dgm:prSet/>
      <dgm:spPr/>
      <dgm:t>
        <a:bodyPr/>
        <a:lstStyle/>
        <a:p>
          <a:endParaRPr lang="es-MX"/>
        </a:p>
      </dgm:t>
    </dgm:pt>
    <dgm:pt modelId="{827D5871-4BE1-4011-81E5-41683CA190F1}" type="sibTrans" cxnId="{1AA9DA44-8C24-4BE2-8204-97D7D0C8C563}">
      <dgm:prSet/>
      <dgm:spPr/>
      <dgm:t>
        <a:bodyPr/>
        <a:lstStyle/>
        <a:p>
          <a:endParaRPr lang="es-MX"/>
        </a:p>
      </dgm:t>
    </dgm:pt>
    <dgm:pt modelId="{08C5C09F-12CF-48D9-A097-DF9731ED6CFE}" type="pres">
      <dgm:prSet presAssocID="{3B3105D5-BE3C-455D-B474-A932488EC58F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31FB502C-56EE-42DE-B71D-139810E9233E}" type="pres">
      <dgm:prSet presAssocID="{52F268F1-8814-4D83-ABA8-02FF936384B4}" presName="parentLin" presStyleCnt="0"/>
      <dgm:spPr/>
    </dgm:pt>
    <dgm:pt modelId="{E96B93C0-5F8E-45BD-9637-A5A2CC0EB072}" type="pres">
      <dgm:prSet presAssocID="{52F268F1-8814-4D83-ABA8-02FF936384B4}" presName="parentLeftMargin" presStyleLbl="node1" presStyleIdx="0" presStyleCnt="6"/>
      <dgm:spPr/>
      <dgm:t>
        <a:bodyPr/>
        <a:lstStyle/>
        <a:p>
          <a:endParaRPr lang="es-MX"/>
        </a:p>
      </dgm:t>
    </dgm:pt>
    <dgm:pt modelId="{3CFB5E72-971E-41D0-99B4-F33793381D3A}" type="pres">
      <dgm:prSet presAssocID="{52F268F1-8814-4D83-ABA8-02FF936384B4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B3F6780-805B-4A8C-94DB-19D4C41CF6C4}" type="pres">
      <dgm:prSet presAssocID="{52F268F1-8814-4D83-ABA8-02FF936384B4}" presName="negativeSpace" presStyleCnt="0"/>
      <dgm:spPr/>
    </dgm:pt>
    <dgm:pt modelId="{299E617B-3379-401C-9A28-9F20CCC56144}" type="pres">
      <dgm:prSet presAssocID="{52F268F1-8814-4D83-ABA8-02FF936384B4}" presName="childText" presStyleLbl="conFgAcc1" presStyleIdx="0" presStyleCnt="6">
        <dgm:presLayoutVars>
          <dgm:bulletEnabled val="1"/>
        </dgm:presLayoutVars>
      </dgm:prSet>
      <dgm:spPr/>
    </dgm:pt>
    <dgm:pt modelId="{F3439B60-B6B7-455C-9896-43CF683DC41F}" type="pres">
      <dgm:prSet presAssocID="{C6BBE4AE-1B88-484F-A9B4-939427196473}" presName="spaceBetweenRectangles" presStyleCnt="0"/>
      <dgm:spPr/>
    </dgm:pt>
    <dgm:pt modelId="{83953ACE-23DE-4EC4-AB67-30CBEB4DDAC4}" type="pres">
      <dgm:prSet presAssocID="{A0241DE6-97A0-4849-9E6E-A0D7C0407659}" presName="parentLin" presStyleCnt="0"/>
      <dgm:spPr/>
    </dgm:pt>
    <dgm:pt modelId="{BEA2F992-1C98-4644-9AA1-CB5B5F74B01D}" type="pres">
      <dgm:prSet presAssocID="{A0241DE6-97A0-4849-9E6E-A0D7C0407659}" presName="parentLeftMargin" presStyleLbl="node1" presStyleIdx="0" presStyleCnt="6"/>
      <dgm:spPr/>
      <dgm:t>
        <a:bodyPr/>
        <a:lstStyle/>
        <a:p>
          <a:endParaRPr lang="es-MX"/>
        </a:p>
      </dgm:t>
    </dgm:pt>
    <dgm:pt modelId="{CB51A9E5-E03B-4547-80F2-A3F882758D1B}" type="pres">
      <dgm:prSet presAssocID="{A0241DE6-97A0-4849-9E6E-A0D7C0407659}" presName="parentText" presStyleLbl="node1" presStyleIdx="1" presStyleCnt="6" custLinFactNeighborY="10560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510CEEA-754A-488A-AC40-02CF398AF6EF}" type="pres">
      <dgm:prSet presAssocID="{A0241DE6-97A0-4849-9E6E-A0D7C0407659}" presName="negativeSpace" presStyleCnt="0"/>
      <dgm:spPr/>
    </dgm:pt>
    <dgm:pt modelId="{3F86C066-892A-4E0B-8D5E-1FB055685A20}" type="pres">
      <dgm:prSet presAssocID="{A0241DE6-97A0-4849-9E6E-A0D7C0407659}" presName="childText" presStyleLbl="conFgAcc1" presStyleIdx="1" presStyleCnt="6">
        <dgm:presLayoutVars>
          <dgm:bulletEnabled val="1"/>
        </dgm:presLayoutVars>
      </dgm:prSet>
      <dgm:spPr/>
    </dgm:pt>
    <dgm:pt modelId="{91F0634E-B306-4BD0-8FD5-AC788C06F844}" type="pres">
      <dgm:prSet presAssocID="{3E1DC4D4-9D6F-4FCA-91C8-5F5A83D34747}" presName="spaceBetweenRectangles" presStyleCnt="0"/>
      <dgm:spPr/>
    </dgm:pt>
    <dgm:pt modelId="{3CC1DCAD-B6FF-4EE1-8233-9FED2CF0935C}" type="pres">
      <dgm:prSet presAssocID="{6A9117C6-8B5A-4E04-8E01-CBE3EDAABDA8}" presName="parentLin" presStyleCnt="0"/>
      <dgm:spPr/>
    </dgm:pt>
    <dgm:pt modelId="{81D4D14F-9A22-4E86-97DC-F6E32EA78B02}" type="pres">
      <dgm:prSet presAssocID="{6A9117C6-8B5A-4E04-8E01-CBE3EDAABDA8}" presName="parentLeftMargin" presStyleLbl="node1" presStyleIdx="1" presStyleCnt="6"/>
      <dgm:spPr/>
      <dgm:t>
        <a:bodyPr/>
        <a:lstStyle/>
        <a:p>
          <a:endParaRPr lang="es-MX"/>
        </a:p>
      </dgm:t>
    </dgm:pt>
    <dgm:pt modelId="{13B7FB79-5BA7-4474-8610-BC8A14F990D9}" type="pres">
      <dgm:prSet presAssocID="{6A9117C6-8B5A-4E04-8E01-CBE3EDAABDA8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9203367-0A76-42AD-9CDE-F1490E34735F}" type="pres">
      <dgm:prSet presAssocID="{6A9117C6-8B5A-4E04-8E01-CBE3EDAABDA8}" presName="negativeSpace" presStyleCnt="0"/>
      <dgm:spPr/>
    </dgm:pt>
    <dgm:pt modelId="{7E8839AB-92CC-4299-A41B-DD9E169B8B15}" type="pres">
      <dgm:prSet presAssocID="{6A9117C6-8B5A-4E04-8E01-CBE3EDAABDA8}" presName="childText" presStyleLbl="conFgAcc1" presStyleIdx="2" presStyleCnt="6">
        <dgm:presLayoutVars>
          <dgm:bulletEnabled val="1"/>
        </dgm:presLayoutVars>
      </dgm:prSet>
      <dgm:spPr/>
    </dgm:pt>
    <dgm:pt modelId="{B9EA378E-8ED0-497D-83C1-80C7B49E94EC}" type="pres">
      <dgm:prSet presAssocID="{F3487A6D-5FCD-4B1D-9706-92FCA24E9B6E}" presName="spaceBetweenRectangles" presStyleCnt="0"/>
      <dgm:spPr/>
    </dgm:pt>
    <dgm:pt modelId="{9CA755FF-91ED-46E2-94B6-D80B7A0C3C25}" type="pres">
      <dgm:prSet presAssocID="{6B5600AC-D753-47FC-8171-ED316EC20872}" presName="parentLin" presStyleCnt="0"/>
      <dgm:spPr/>
    </dgm:pt>
    <dgm:pt modelId="{DE1164E7-A761-4CF4-AED0-CC60D60703A0}" type="pres">
      <dgm:prSet presAssocID="{6B5600AC-D753-47FC-8171-ED316EC20872}" presName="parentLeftMargin" presStyleLbl="node1" presStyleIdx="2" presStyleCnt="6"/>
      <dgm:spPr/>
      <dgm:t>
        <a:bodyPr/>
        <a:lstStyle/>
        <a:p>
          <a:endParaRPr lang="es-MX"/>
        </a:p>
      </dgm:t>
    </dgm:pt>
    <dgm:pt modelId="{EA2C52CF-7F74-4EB8-844E-4FB561DE8E06}" type="pres">
      <dgm:prSet presAssocID="{6B5600AC-D753-47FC-8171-ED316EC20872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52F7358-FA15-4112-BA22-7FCBAE7D9B43}" type="pres">
      <dgm:prSet presAssocID="{6B5600AC-D753-47FC-8171-ED316EC20872}" presName="negativeSpace" presStyleCnt="0"/>
      <dgm:spPr/>
    </dgm:pt>
    <dgm:pt modelId="{4F717903-F4AD-4015-AAAF-F62C258D5E34}" type="pres">
      <dgm:prSet presAssocID="{6B5600AC-D753-47FC-8171-ED316EC20872}" presName="childText" presStyleLbl="conFgAcc1" presStyleIdx="3" presStyleCnt="6">
        <dgm:presLayoutVars>
          <dgm:bulletEnabled val="1"/>
        </dgm:presLayoutVars>
      </dgm:prSet>
      <dgm:spPr/>
    </dgm:pt>
    <dgm:pt modelId="{21854BBB-E542-429D-A886-72A26D4F0522}" type="pres">
      <dgm:prSet presAssocID="{827D5871-4BE1-4011-81E5-41683CA190F1}" presName="spaceBetweenRectangles" presStyleCnt="0"/>
      <dgm:spPr/>
    </dgm:pt>
    <dgm:pt modelId="{0CE208FA-2F81-4A48-ABE7-A4F33790F5DD}" type="pres">
      <dgm:prSet presAssocID="{19DB0BC4-CF17-4607-A94F-AA4B0A6D7145}" presName="parentLin" presStyleCnt="0"/>
      <dgm:spPr/>
    </dgm:pt>
    <dgm:pt modelId="{B34CF27A-9E10-4120-9ABF-E4D560F8C2E5}" type="pres">
      <dgm:prSet presAssocID="{19DB0BC4-CF17-4607-A94F-AA4B0A6D7145}" presName="parentLeftMargin" presStyleLbl="node1" presStyleIdx="3" presStyleCnt="6"/>
      <dgm:spPr/>
      <dgm:t>
        <a:bodyPr/>
        <a:lstStyle/>
        <a:p>
          <a:endParaRPr lang="es-MX"/>
        </a:p>
      </dgm:t>
    </dgm:pt>
    <dgm:pt modelId="{52C6AF8F-92F7-4455-B3A8-575A41A07564}" type="pres">
      <dgm:prSet presAssocID="{19DB0BC4-CF17-4607-A94F-AA4B0A6D7145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5E9B1E4-D485-41B6-9163-46FEE3D2FA08}" type="pres">
      <dgm:prSet presAssocID="{19DB0BC4-CF17-4607-A94F-AA4B0A6D7145}" presName="negativeSpace" presStyleCnt="0"/>
      <dgm:spPr/>
    </dgm:pt>
    <dgm:pt modelId="{48C775BC-CCD1-43EC-BDC5-04E8A3447C73}" type="pres">
      <dgm:prSet presAssocID="{19DB0BC4-CF17-4607-A94F-AA4B0A6D7145}" presName="childText" presStyleLbl="conFgAcc1" presStyleIdx="4" presStyleCnt="6">
        <dgm:presLayoutVars>
          <dgm:bulletEnabled val="1"/>
        </dgm:presLayoutVars>
      </dgm:prSet>
      <dgm:spPr/>
    </dgm:pt>
    <dgm:pt modelId="{23FDF15F-599A-477D-ADB7-ED5F78AD8A86}" type="pres">
      <dgm:prSet presAssocID="{E5266006-9EC2-44BB-BD66-5936D3184D63}" presName="spaceBetweenRectangles" presStyleCnt="0"/>
      <dgm:spPr/>
    </dgm:pt>
    <dgm:pt modelId="{9CF596C2-07FE-4BD4-988E-C6BDCF35F3CB}" type="pres">
      <dgm:prSet presAssocID="{0428B99B-03F0-4873-9BA1-98CAC0F99179}" presName="parentLin" presStyleCnt="0"/>
      <dgm:spPr/>
    </dgm:pt>
    <dgm:pt modelId="{5B2C7176-7E0D-4CC8-AB53-99CA1FE1CFD8}" type="pres">
      <dgm:prSet presAssocID="{0428B99B-03F0-4873-9BA1-98CAC0F99179}" presName="parentLeftMargin" presStyleLbl="node1" presStyleIdx="4" presStyleCnt="6"/>
      <dgm:spPr/>
      <dgm:t>
        <a:bodyPr/>
        <a:lstStyle/>
        <a:p>
          <a:endParaRPr lang="es-MX"/>
        </a:p>
      </dgm:t>
    </dgm:pt>
    <dgm:pt modelId="{BF3E5006-C645-4D4A-A1CB-53EA785925C4}" type="pres">
      <dgm:prSet presAssocID="{0428B99B-03F0-4873-9BA1-98CAC0F99179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3408C65-F473-4537-A467-651E29CF2822}" type="pres">
      <dgm:prSet presAssocID="{0428B99B-03F0-4873-9BA1-98CAC0F99179}" presName="negativeSpace" presStyleCnt="0"/>
      <dgm:spPr/>
    </dgm:pt>
    <dgm:pt modelId="{99334D72-AA1D-4A7F-B476-0AFDCE637EAC}" type="pres">
      <dgm:prSet presAssocID="{0428B99B-03F0-4873-9BA1-98CAC0F99179}" presName="childText" presStyleLbl="conFgAcc1" presStyleIdx="5" presStyleCnt="6">
        <dgm:presLayoutVars>
          <dgm:bulletEnabled val="1"/>
        </dgm:presLayoutVars>
      </dgm:prSet>
      <dgm:spPr/>
    </dgm:pt>
  </dgm:ptLst>
  <dgm:cxnLst>
    <dgm:cxn modelId="{2CBCC394-AF48-431B-8870-35075E34DB71}" type="presOf" srcId="{0428B99B-03F0-4873-9BA1-98CAC0F99179}" destId="{5B2C7176-7E0D-4CC8-AB53-99CA1FE1CFD8}" srcOrd="0" destOrd="0" presId="urn:microsoft.com/office/officeart/2005/8/layout/list1"/>
    <dgm:cxn modelId="{0B2C078E-3ADE-40A9-8D55-013AA484214E}" srcId="{3B3105D5-BE3C-455D-B474-A932488EC58F}" destId="{52F268F1-8814-4D83-ABA8-02FF936384B4}" srcOrd="0" destOrd="0" parTransId="{495D85F5-8BC7-4A9A-8E0C-A83327FE7B34}" sibTransId="{C6BBE4AE-1B88-484F-A9B4-939427196473}"/>
    <dgm:cxn modelId="{40927770-2E95-4DC0-B7A2-D2BDE20BFD92}" type="presOf" srcId="{A0241DE6-97A0-4849-9E6E-A0D7C0407659}" destId="{CB51A9E5-E03B-4547-80F2-A3F882758D1B}" srcOrd="1" destOrd="0" presId="urn:microsoft.com/office/officeart/2005/8/layout/list1"/>
    <dgm:cxn modelId="{473CE4B6-4E04-4378-8B58-B7DC5AE1D17A}" srcId="{3B3105D5-BE3C-455D-B474-A932488EC58F}" destId="{6A9117C6-8B5A-4E04-8E01-CBE3EDAABDA8}" srcOrd="2" destOrd="0" parTransId="{CF8FA46A-BA19-4ADC-818C-476D2DD13E1C}" sibTransId="{F3487A6D-5FCD-4B1D-9706-92FCA24E9B6E}"/>
    <dgm:cxn modelId="{AA5919AC-F8C1-4AE9-BB22-8983B735DA86}" type="presOf" srcId="{6A9117C6-8B5A-4E04-8E01-CBE3EDAABDA8}" destId="{81D4D14F-9A22-4E86-97DC-F6E32EA78B02}" srcOrd="0" destOrd="0" presId="urn:microsoft.com/office/officeart/2005/8/layout/list1"/>
    <dgm:cxn modelId="{1157E3E7-52C9-4F8C-92F4-C9490D4FB80E}" type="presOf" srcId="{6B5600AC-D753-47FC-8171-ED316EC20872}" destId="{EA2C52CF-7F74-4EB8-844E-4FB561DE8E06}" srcOrd="1" destOrd="0" presId="urn:microsoft.com/office/officeart/2005/8/layout/list1"/>
    <dgm:cxn modelId="{6E662C24-E889-4365-AA54-D7B5BF75A623}" srcId="{3B3105D5-BE3C-455D-B474-A932488EC58F}" destId="{19DB0BC4-CF17-4607-A94F-AA4B0A6D7145}" srcOrd="4" destOrd="0" parTransId="{25170671-3EBD-41C8-98DD-2E5BEB577144}" sibTransId="{E5266006-9EC2-44BB-BD66-5936D3184D63}"/>
    <dgm:cxn modelId="{1AA9DA44-8C24-4BE2-8204-97D7D0C8C563}" srcId="{3B3105D5-BE3C-455D-B474-A932488EC58F}" destId="{6B5600AC-D753-47FC-8171-ED316EC20872}" srcOrd="3" destOrd="0" parTransId="{20A2ECAB-D22C-40EA-853E-41576169BB72}" sibTransId="{827D5871-4BE1-4011-81E5-41683CA190F1}"/>
    <dgm:cxn modelId="{79494030-338C-4C45-A7D6-1A6AD96D02AF}" type="presOf" srcId="{52F268F1-8814-4D83-ABA8-02FF936384B4}" destId="{3CFB5E72-971E-41D0-99B4-F33793381D3A}" srcOrd="1" destOrd="0" presId="urn:microsoft.com/office/officeart/2005/8/layout/list1"/>
    <dgm:cxn modelId="{8E6A691B-BA21-4C97-8C91-E1D8E891B528}" srcId="{3B3105D5-BE3C-455D-B474-A932488EC58F}" destId="{0428B99B-03F0-4873-9BA1-98CAC0F99179}" srcOrd="5" destOrd="0" parTransId="{28CD9CD7-47DD-4A3B-89A2-39038D2FF024}" sibTransId="{548C26C1-0228-4015-8D44-9D3FE830A1E2}"/>
    <dgm:cxn modelId="{6404C1C3-CE12-4142-AEF3-A2C3DBB8AED7}" srcId="{3B3105D5-BE3C-455D-B474-A932488EC58F}" destId="{A0241DE6-97A0-4849-9E6E-A0D7C0407659}" srcOrd="1" destOrd="0" parTransId="{FAFAC06E-E4FB-4D31-9CF5-5547BD4E4A9A}" sibTransId="{3E1DC4D4-9D6F-4FCA-91C8-5F5A83D34747}"/>
    <dgm:cxn modelId="{DD936A28-A147-4D06-9F8F-3DE381280A42}" type="presOf" srcId="{6A9117C6-8B5A-4E04-8E01-CBE3EDAABDA8}" destId="{13B7FB79-5BA7-4474-8610-BC8A14F990D9}" srcOrd="1" destOrd="0" presId="urn:microsoft.com/office/officeart/2005/8/layout/list1"/>
    <dgm:cxn modelId="{C3DD7B28-4983-4EB5-8C12-E83694DA026D}" type="presOf" srcId="{3B3105D5-BE3C-455D-B474-A932488EC58F}" destId="{08C5C09F-12CF-48D9-A097-DF9731ED6CFE}" srcOrd="0" destOrd="0" presId="urn:microsoft.com/office/officeart/2005/8/layout/list1"/>
    <dgm:cxn modelId="{6ACFC8A0-C06C-461E-9D39-BD173DB2A536}" type="presOf" srcId="{52F268F1-8814-4D83-ABA8-02FF936384B4}" destId="{E96B93C0-5F8E-45BD-9637-A5A2CC0EB072}" srcOrd="0" destOrd="0" presId="urn:microsoft.com/office/officeart/2005/8/layout/list1"/>
    <dgm:cxn modelId="{2851B816-9641-44BE-A534-A1C73FA46077}" type="presOf" srcId="{0428B99B-03F0-4873-9BA1-98CAC0F99179}" destId="{BF3E5006-C645-4D4A-A1CB-53EA785925C4}" srcOrd="1" destOrd="0" presId="urn:microsoft.com/office/officeart/2005/8/layout/list1"/>
    <dgm:cxn modelId="{441D5AFE-280D-41C7-A868-AB4420FBB6D7}" type="presOf" srcId="{19DB0BC4-CF17-4607-A94F-AA4B0A6D7145}" destId="{52C6AF8F-92F7-4455-B3A8-575A41A07564}" srcOrd="1" destOrd="0" presId="urn:microsoft.com/office/officeart/2005/8/layout/list1"/>
    <dgm:cxn modelId="{E947F8AC-1AE0-4D56-B79A-D5D5DB6D309C}" type="presOf" srcId="{19DB0BC4-CF17-4607-A94F-AA4B0A6D7145}" destId="{B34CF27A-9E10-4120-9ABF-E4D560F8C2E5}" srcOrd="0" destOrd="0" presId="urn:microsoft.com/office/officeart/2005/8/layout/list1"/>
    <dgm:cxn modelId="{6CB17257-4E68-4372-80F9-DDA528FCF6EA}" type="presOf" srcId="{6B5600AC-D753-47FC-8171-ED316EC20872}" destId="{DE1164E7-A761-4CF4-AED0-CC60D60703A0}" srcOrd="0" destOrd="0" presId="urn:microsoft.com/office/officeart/2005/8/layout/list1"/>
    <dgm:cxn modelId="{6840AE43-4DBF-4CE2-A297-7DCF5020547E}" type="presOf" srcId="{A0241DE6-97A0-4849-9E6E-A0D7C0407659}" destId="{BEA2F992-1C98-4644-9AA1-CB5B5F74B01D}" srcOrd="0" destOrd="0" presId="urn:microsoft.com/office/officeart/2005/8/layout/list1"/>
    <dgm:cxn modelId="{B4C11CE4-0AC6-4514-8FAC-06017F5668C6}" type="presParOf" srcId="{08C5C09F-12CF-48D9-A097-DF9731ED6CFE}" destId="{31FB502C-56EE-42DE-B71D-139810E9233E}" srcOrd="0" destOrd="0" presId="urn:microsoft.com/office/officeart/2005/8/layout/list1"/>
    <dgm:cxn modelId="{3F33AA56-D569-4BCD-ABA7-A957A7E12380}" type="presParOf" srcId="{31FB502C-56EE-42DE-B71D-139810E9233E}" destId="{E96B93C0-5F8E-45BD-9637-A5A2CC0EB072}" srcOrd="0" destOrd="0" presId="urn:microsoft.com/office/officeart/2005/8/layout/list1"/>
    <dgm:cxn modelId="{C0D69677-BD39-46A5-86BA-69389702D926}" type="presParOf" srcId="{31FB502C-56EE-42DE-B71D-139810E9233E}" destId="{3CFB5E72-971E-41D0-99B4-F33793381D3A}" srcOrd="1" destOrd="0" presId="urn:microsoft.com/office/officeart/2005/8/layout/list1"/>
    <dgm:cxn modelId="{EDA47D52-F3CE-4DA3-BCD7-CDAA6D298651}" type="presParOf" srcId="{08C5C09F-12CF-48D9-A097-DF9731ED6CFE}" destId="{FB3F6780-805B-4A8C-94DB-19D4C41CF6C4}" srcOrd="1" destOrd="0" presId="urn:microsoft.com/office/officeart/2005/8/layout/list1"/>
    <dgm:cxn modelId="{CC8584DF-90FC-4DAF-A394-2269A2DFB8B1}" type="presParOf" srcId="{08C5C09F-12CF-48D9-A097-DF9731ED6CFE}" destId="{299E617B-3379-401C-9A28-9F20CCC56144}" srcOrd="2" destOrd="0" presId="urn:microsoft.com/office/officeart/2005/8/layout/list1"/>
    <dgm:cxn modelId="{A3F3D393-5AD4-4D89-B4F0-E79F9AE9B707}" type="presParOf" srcId="{08C5C09F-12CF-48D9-A097-DF9731ED6CFE}" destId="{F3439B60-B6B7-455C-9896-43CF683DC41F}" srcOrd="3" destOrd="0" presId="urn:microsoft.com/office/officeart/2005/8/layout/list1"/>
    <dgm:cxn modelId="{C30E2A56-76D6-4840-BE37-E54610D4708C}" type="presParOf" srcId="{08C5C09F-12CF-48D9-A097-DF9731ED6CFE}" destId="{83953ACE-23DE-4EC4-AB67-30CBEB4DDAC4}" srcOrd="4" destOrd="0" presId="urn:microsoft.com/office/officeart/2005/8/layout/list1"/>
    <dgm:cxn modelId="{9569021A-E083-4704-A42C-65F0BB8D7FE2}" type="presParOf" srcId="{83953ACE-23DE-4EC4-AB67-30CBEB4DDAC4}" destId="{BEA2F992-1C98-4644-9AA1-CB5B5F74B01D}" srcOrd="0" destOrd="0" presId="urn:microsoft.com/office/officeart/2005/8/layout/list1"/>
    <dgm:cxn modelId="{A54E916A-9364-4CF9-90EC-D345C8138976}" type="presParOf" srcId="{83953ACE-23DE-4EC4-AB67-30CBEB4DDAC4}" destId="{CB51A9E5-E03B-4547-80F2-A3F882758D1B}" srcOrd="1" destOrd="0" presId="urn:microsoft.com/office/officeart/2005/8/layout/list1"/>
    <dgm:cxn modelId="{34C55AB1-E1DB-4064-8DFD-9AD0383409D3}" type="presParOf" srcId="{08C5C09F-12CF-48D9-A097-DF9731ED6CFE}" destId="{8510CEEA-754A-488A-AC40-02CF398AF6EF}" srcOrd="5" destOrd="0" presId="urn:microsoft.com/office/officeart/2005/8/layout/list1"/>
    <dgm:cxn modelId="{14689633-12C4-4C57-9896-EC17A06B6C06}" type="presParOf" srcId="{08C5C09F-12CF-48D9-A097-DF9731ED6CFE}" destId="{3F86C066-892A-4E0B-8D5E-1FB055685A20}" srcOrd="6" destOrd="0" presId="urn:microsoft.com/office/officeart/2005/8/layout/list1"/>
    <dgm:cxn modelId="{0B4DEAFA-F027-49B4-ADD8-5ED06467CDF3}" type="presParOf" srcId="{08C5C09F-12CF-48D9-A097-DF9731ED6CFE}" destId="{91F0634E-B306-4BD0-8FD5-AC788C06F844}" srcOrd="7" destOrd="0" presId="urn:microsoft.com/office/officeart/2005/8/layout/list1"/>
    <dgm:cxn modelId="{A8806067-8E19-482F-AC92-969609B6FC17}" type="presParOf" srcId="{08C5C09F-12CF-48D9-A097-DF9731ED6CFE}" destId="{3CC1DCAD-B6FF-4EE1-8233-9FED2CF0935C}" srcOrd="8" destOrd="0" presId="urn:microsoft.com/office/officeart/2005/8/layout/list1"/>
    <dgm:cxn modelId="{95D1C183-28F0-4F51-AB1F-223753A6AAB9}" type="presParOf" srcId="{3CC1DCAD-B6FF-4EE1-8233-9FED2CF0935C}" destId="{81D4D14F-9A22-4E86-97DC-F6E32EA78B02}" srcOrd="0" destOrd="0" presId="urn:microsoft.com/office/officeart/2005/8/layout/list1"/>
    <dgm:cxn modelId="{4825D738-54FB-4CC7-9765-A6DD54BC692C}" type="presParOf" srcId="{3CC1DCAD-B6FF-4EE1-8233-9FED2CF0935C}" destId="{13B7FB79-5BA7-4474-8610-BC8A14F990D9}" srcOrd="1" destOrd="0" presId="urn:microsoft.com/office/officeart/2005/8/layout/list1"/>
    <dgm:cxn modelId="{151DA6B0-7229-4A22-BC10-AAD7718E792F}" type="presParOf" srcId="{08C5C09F-12CF-48D9-A097-DF9731ED6CFE}" destId="{A9203367-0A76-42AD-9CDE-F1490E34735F}" srcOrd="9" destOrd="0" presId="urn:microsoft.com/office/officeart/2005/8/layout/list1"/>
    <dgm:cxn modelId="{94DAEDEF-C839-4F8B-A59D-07627C3F34B5}" type="presParOf" srcId="{08C5C09F-12CF-48D9-A097-DF9731ED6CFE}" destId="{7E8839AB-92CC-4299-A41B-DD9E169B8B15}" srcOrd="10" destOrd="0" presId="urn:microsoft.com/office/officeart/2005/8/layout/list1"/>
    <dgm:cxn modelId="{CD9B0B8B-BBE2-4B6B-B80E-C749B0A15CC0}" type="presParOf" srcId="{08C5C09F-12CF-48D9-A097-DF9731ED6CFE}" destId="{B9EA378E-8ED0-497D-83C1-80C7B49E94EC}" srcOrd="11" destOrd="0" presId="urn:microsoft.com/office/officeart/2005/8/layout/list1"/>
    <dgm:cxn modelId="{24E930A2-2304-4DC2-9432-BD9A28654A08}" type="presParOf" srcId="{08C5C09F-12CF-48D9-A097-DF9731ED6CFE}" destId="{9CA755FF-91ED-46E2-94B6-D80B7A0C3C25}" srcOrd="12" destOrd="0" presId="urn:microsoft.com/office/officeart/2005/8/layout/list1"/>
    <dgm:cxn modelId="{EAD5231B-9D22-4A4F-81C3-4B07C64D7954}" type="presParOf" srcId="{9CA755FF-91ED-46E2-94B6-D80B7A0C3C25}" destId="{DE1164E7-A761-4CF4-AED0-CC60D60703A0}" srcOrd="0" destOrd="0" presId="urn:microsoft.com/office/officeart/2005/8/layout/list1"/>
    <dgm:cxn modelId="{C9A1BF1E-F97A-4BE4-83BA-5E3F30D520EB}" type="presParOf" srcId="{9CA755FF-91ED-46E2-94B6-D80B7A0C3C25}" destId="{EA2C52CF-7F74-4EB8-844E-4FB561DE8E06}" srcOrd="1" destOrd="0" presId="urn:microsoft.com/office/officeart/2005/8/layout/list1"/>
    <dgm:cxn modelId="{EA82E557-31CB-4DCF-B935-0614DEA7EE46}" type="presParOf" srcId="{08C5C09F-12CF-48D9-A097-DF9731ED6CFE}" destId="{152F7358-FA15-4112-BA22-7FCBAE7D9B43}" srcOrd="13" destOrd="0" presId="urn:microsoft.com/office/officeart/2005/8/layout/list1"/>
    <dgm:cxn modelId="{4389DCCD-37C3-4A45-B26F-5656DCCD4293}" type="presParOf" srcId="{08C5C09F-12CF-48D9-A097-DF9731ED6CFE}" destId="{4F717903-F4AD-4015-AAAF-F62C258D5E34}" srcOrd="14" destOrd="0" presId="urn:microsoft.com/office/officeart/2005/8/layout/list1"/>
    <dgm:cxn modelId="{3C8A6F5A-3BC5-4771-8608-8BC2E72A68A6}" type="presParOf" srcId="{08C5C09F-12CF-48D9-A097-DF9731ED6CFE}" destId="{21854BBB-E542-429D-A886-72A26D4F0522}" srcOrd="15" destOrd="0" presId="urn:microsoft.com/office/officeart/2005/8/layout/list1"/>
    <dgm:cxn modelId="{275F4B26-A3E7-4842-9DB7-9E3B877AE3D1}" type="presParOf" srcId="{08C5C09F-12CF-48D9-A097-DF9731ED6CFE}" destId="{0CE208FA-2F81-4A48-ABE7-A4F33790F5DD}" srcOrd="16" destOrd="0" presId="urn:microsoft.com/office/officeart/2005/8/layout/list1"/>
    <dgm:cxn modelId="{10EE4466-48D3-4A2C-98B2-432F9A3A59D2}" type="presParOf" srcId="{0CE208FA-2F81-4A48-ABE7-A4F33790F5DD}" destId="{B34CF27A-9E10-4120-9ABF-E4D560F8C2E5}" srcOrd="0" destOrd="0" presId="urn:microsoft.com/office/officeart/2005/8/layout/list1"/>
    <dgm:cxn modelId="{726AEC51-585E-4456-8E4D-0F019CEE98A4}" type="presParOf" srcId="{0CE208FA-2F81-4A48-ABE7-A4F33790F5DD}" destId="{52C6AF8F-92F7-4455-B3A8-575A41A07564}" srcOrd="1" destOrd="0" presId="urn:microsoft.com/office/officeart/2005/8/layout/list1"/>
    <dgm:cxn modelId="{B5FCE4EE-C5B4-458D-9CA3-C755355097FB}" type="presParOf" srcId="{08C5C09F-12CF-48D9-A097-DF9731ED6CFE}" destId="{15E9B1E4-D485-41B6-9163-46FEE3D2FA08}" srcOrd="17" destOrd="0" presId="urn:microsoft.com/office/officeart/2005/8/layout/list1"/>
    <dgm:cxn modelId="{535E5FBC-D853-4C0E-ACF2-D1452CDB9E48}" type="presParOf" srcId="{08C5C09F-12CF-48D9-A097-DF9731ED6CFE}" destId="{48C775BC-CCD1-43EC-BDC5-04E8A3447C73}" srcOrd="18" destOrd="0" presId="urn:microsoft.com/office/officeart/2005/8/layout/list1"/>
    <dgm:cxn modelId="{FC7FD4AA-CC14-4761-A26E-BD01FB558F10}" type="presParOf" srcId="{08C5C09F-12CF-48D9-A097-DF9731ED6CFE}" destId="{23FDF15F-599A-477D-ADB7-ED5F78AD8A86}" srcOrd="19" destOrd="0" presId="urn:microsoft.com/office/officeart/2005/8/layout/list1"/>
    <dgm:cxn modelId="{43773E6B-0A45-4D92-A0EA-3BCE0D8ECF58}" type="presParOf" srcId="{08C5C09F-12CF-48D9-A097-DF9731ED6CFE}" destId="{9CF596C2-07FE-4BD4-988E-C6BDCF35F3CB}" srcOrd="20" destOrd="0" presId="urn:microsoft.com/office/officeart/2005/8/layout/list1"/>
    <dgm:cxn modelId="{1556707E-472E-42EC-A51C-4CE4DEC4BD57}" type="presParOf" srcId="{9CF596C2-07FE-4BD4-988E-C6BDCF35F3CB}" destId="{5B2C7176-7E0D-4CC8-AB53-99CA1FE1CFD8}" srcOrd="0" destOrd="0" presId="urn:microsoft.com/office/officeart/2005/8/layout/list1"/>
    <dgm:cxn modelId="{8D12240E-D5A4-4C29-99CD-B2B37BE1FEEF}" type="presParOf" srcId="{9CF596C2-07FE-4BD4-988E-C6BDCF35F3CB}" destId="{BF3E5006-C645-4D4A-A1CB-53EA785925C4}" srcOrd="1" destOrd="0" presId="urn:microsoft.com/office/officeart/2005/8/layout/list1"/>
    <dgm:cxn modelId="{E47D2EDA-E098-4B46-8CE8-6A2C30A910A0}" type="presParOf" srcId="{08C5C09F-12CF-48D9-A097-DF9731ED6CFE}" destId="{53408C65-F473-4537-A467-651E29CF2822}" srcOrd="21" destOrd="0" presId="urn:microsoft.com/office/officeart/2005/8/layout/list1"/>
    <dgm:cxn modelId="{1A775527-8244-4022-94C7-F45F219A731B}" type="presParOf" srcId="{08C5C09F-12CF-48D9-A097-DF9731ED6CFE}" destId="{99334D72-AA1D-4A7F-B476-0AFDCE637EAC}" srcOrd="2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C58F97E-2B1C-42D7-9063-94B4F6A8DBB6}" type="doc">
      <dgm:prSet loTypeId="urn:microsoft.com/office/officeart/2009/3/layout/FramedTextPicture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D5DBDAD6-4FDF-4381-9F4C-8F1DB8C01F88}">
      <dgm:prSet phldrT="[Texto]"/>
      <dgm:spPr/>
      <dgm:t>
        <a:bodyPr/>
        <a:lstStyle/>
        <a:p>
          <a:r>
            <a:rPr lang="es-MX" b="0" dirty="0" smtClean="0"/>
            <a:t>Con todos los elementos que afectaran e influirán en los proyectos que la organización decida desarrollar a lo largo de su ejercicio. </a:t>
          </a:r>
          <a:endParaRPr lang="es-MX" b="0" dirty="0"/>
        </a:p>
      </dgm:t>
    </dgm:pt>
    <dgm:pt modelId="{FAD4E2F3-2536-4D9B-ACB0-1AF2D1D1EF24}" type="parTrans" cxnId="{BA708D39-3DD9-4EB9-936C-8D66C3274A8B}">
      <dgm:prSet/>
      <dgm:spPr/>
      <dgm:t>
        <a:bodyPr/>
        <a:lstStyle/>
        <a:p>
          <a:endParaRPr lang="es-MX"/>
        </a:p>
      </dgm:t>
    </dgm:pt>
    <dgm:pt modelId="{668CF06E-3B35-45F6-B75D-761BDEBB4790}" type="sibTrans" cxnId="{BA708D39-3DD9-4EB9-936C-8D66C3274A8B}">
      <dgm:prSet/>
      <dgm:spPr/>
      <dgm:t>
        <a:bodyPr/>
        <a:lstStyle/>
        <a:p>
          <a:endParaRPr lang="es-MX"/>
        </a:p>
      </dgm:t>
    </dgm:pt>
    <dgm:pt modelId="{765700B5-753E-41D6-B6C9-E60B98A0F9C9}" type="pres">
      <dgm:prSet presAssocID="{6C58F97E-2B1C-42D7-9063-94B4F6A8DBB6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es-MX"/>
        </a:p>
      </dgm:t>
    </dgm:pt>
    <dgm:pt modelId="{C1EEFEE5-7088-4457-B188-E10D9B91B4A1}" type="pres">
      <dgm:prSet presAssocID="{D5DBDAD6-4FDF-4381-9F4C-8F1DB8C01F88}" presName="composite" presStyleCnt="0">
        <dgm:presLayoutVars>
          <dgm:chMax/>
          <dgm:chPref/>
        </dgm:presLayoutVars>
      </dgm:prSet>
      <dgm:spPr/>
    </dgm:pt>
    <dgm:pt modelId="{D029731B-38E2-4177-8D21-348013CFD7BD}" type="pres">
      <dgm:prSet presAssocID="{D5DBDAD6-4FDF-4381-9F4C-8F1DB8C01F88}" presName="Image" presStyleLbl="bgImgPlace1" presStyleIdx="0" presStyleCnt="1" custLinFactNeighborX="-31116" custLinFactNeighborY="16870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4A99DCEF-9C6E-40F3-A6A9-D852BC53325A}" type="pres">
      <dgm:prSet presAssocID="{D5DBDAD6-4FDF-4381-9F4C-8F1DB8C01F88}" presName="ParentText" presStyleLbl="revTx" presStyleIdx="0" presStyleCnt="1" custScaleX="150403" custScaleY="98617" custLinFactNeighborX="4657" custLinFactNeighborY="329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7E26B62-BAA6-4434-8175-5B1366350AB8}" type="pres">
      <dgm:prSet presAssocID="{D5DBDAD6-4FDF-4381-9F4C-8F1DB8C01F88}" presName="tlFrame" presStyleLbl="node1" presStyleIdx="0" presStyleCnt="4" custLinFactNeighborX="-95747" custLinFactNeighborY="15752"/>
      <dgm:spPr/>
    </dgm:pt>
    <dgm:pt modelId="{6EDC13A7-448F-47B3-8425-718D9D56CA12}" type="pres">
      <dgm:prSet presAssocID="{D5DBDAD6-4FDF-4381-9F4C-8F1DB8C01F88}" presName="trFrame" presStyleLbl="node1" presStyleIdx="1" presStyleCnt="4" custLinFactX="22411" custLinFactNeighborX="100000" custLinFactNeighborY="10905"/>
      <dgm:spPr/>
    </dgm:pt>
    <dgm:pt modelId="{04700737-5075-4FC2-87D6-3EBE466EC672}" type="pres">
      <dgm:prSet presAssocID="{D5DBDAD6-4FDF-4381-9F4C-8F1DB8C01F88}" presName="blFrame" presStyleLbl="node1" presStyleIdx="2" presStyleCnt="4" custLinFactNeighborX="-95747" custLinFactNeighborY="-8482"/>
      <dgm:spPr/>
    </dgm:pt>
    <dgm:pt modelId="{B7938971-AF95-49A0-9029-F6F2DD56A6A9}" type="pres">
      <dgm:prSet presAssocID="{D5DBDAD6-4FDF-4381-9F4C-8F1DB8C01F88}" presName="brFrame" presStyleLbl="node1" presStyleIdx="3" presStyleCnt="4" custLinFactX="19987" custLinFactNeighborX="100000" custLinFactNeighborY="-10905"/>
      <dgm:spPr/>
    </dgm:pt>
  </dgm:ptLst>
  <dgm:cxnLst>
    <dgm:cxn modelId="{BA708D39-3DD9-4EB9-936C-8D66C3274A8B}" srcId="{6C58F97E-2B1C-42D7-9063-94B4F6A8DBB6}" destId="{D5DBDAD6-4FDF-4381-9F4C-8F1DB8C01F88}" srcOrd="0" destOrd="0" parTransId="{FAD4E2F3-2536-4D9B-ACB0-1AF2D1D1EF24}" sibTransId="{668CF06E-3B35-45F6-B75D-761BDEBB4790}"/>
    <dgm:cxn modelId="{D2D83C43-6CCB-40A5-82E4-71F662EF0D4E}" type="presOf" srcId="{6C58F97E-2B1C-42D7-9063-94B4F6A8DBB6}" destId="{765700B5-753E-41D6-B6C9-E60B98A0F9C9}" srcOrd="0" destOrd="0" presId="urn:microsoft.com/office/officeart/2009/3/layout/FramedTextPicture"/>
    <dgm:cxn modelId="{13890AF0-7A38-4DC1-860C-252954FFF883}" type="presOf" srcId="{D5DBDAD6-4FDF-4381-9F4C-8F1DB8C01F88}" destId="{4A99DCEF-9C6E-40F3-A6A9-D852BC53325A}" srcOrd="0" destOrd="0" presId="urn:microsoft.com/office/officeart/2009/3/layout/FramedTextPicture"/>
    <dgm:cxn modelId="{C8646A9D-4050-49E7-ABB6-6AE2365738EB}" type="presParOf" srcId="{765700B5-753E-41D6-B6C9-E60B98A0F9C9}" destId="{C1EEFEE5-7088-4457-B188-E10D9B91B4A1}" srcOrd="0" destOrd="0" presId="urn:microsoft.com/office/officeart/2009/3/layout/FramedTextPicture"/>
    <dgm:cxn modelId="{5D7D9018-82EF-4CA0-9EE6-03C6EB155F07}" type="presParOf" srcId="{C1EEFEE5-7088-4457-B188-E10D9B91B4A1}" destId="{D029731B-38E2-4177-8D21-348013CFD7BD}" srcOrd="0" destOrd="0" presId="urn:microsoft.com/office/officeart/2009/3/layout/FramedTextPicture"/>
    <dgm:cxn modelId="{22664A30-2B42-4DE8-BA14-62563019EAF2}" type="presParOf" srcId="{C1EEFEE5-7088-4457-B188-E10D9B91B4A1}" destId="{4A99DCEF-9C6E-40F3-A6A9-D852BC53325A}" srcOrd="1" destOrd="0" presId="urn:microsoft.com/office/officeart/2009/3/layout/FramedTextPicture"/>
    <dgm:cxn modelId="{F88B999F-3E68-4939-9408-17163A71F673}" type="presParOf" srcId="{C1EEFEE5-7088-4457-B188-E10D9B91B4A1}" destId="{27E26B62-BAA6-4434-8175-5B1366350AB8}" srcOrd="2" destOrd="0" presId="urn:microsoft.com/office/officeart/2009/3/layout/FramedTextPicture"/>
    <dgm:cxn modelId="{5E9FE691-C47B-4568-863A-348149EB7653}" type="presParOf" srcId="{C1EEFEE5-7088-4457-B188-E10D9B91B4A1}" destId="{6EDC13A7-448F-47B3-8425-718D9D56CA12}" srcOrd="3" destOrd="0" presId="urn:microsoft.com/office/officeart/2009/3/layout/FramedTextPicture"/>
    <dgm:cxn modelId="{7985162D-772C-4D78-9A1D-3BEF3DB03F0B}" type="presParOf" srcId="{C1EEFEE5-7088-4457-B188-E10D9B91B4A1}" destId="{04700737-5075-4FC2-87D6-3EBE466EC672}" srcOrd="4" destOrd="0" presId="urn:microsoft.com/office/officeart/2009/3/layout/FramedTextPicture"/>
    <dgm:cxn modelId="{0394E2FB-8B82-4F21-A648-F92EDC4EA1F5}" type="presParOf" srcId="{C1EEFEE5-7088-4457-B188-E10D9B91B4A1}" destId="{B7938971-AF95-49A0-9029-F6F2DD56A6A9}" srcOrd="5" destOrd="0" presId="urn:microsoft.com/office/officeart/2009/3/layout/FramedTextPicture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FramedTextPicture">
  <dgm:title val=""/>
  <dgm:desc val=""/>
  <dgm:catLst>
    <dgm:cat type="picture" pri="20000"/>
    <dgm:cat type="pictureconvert" pri="20000"/>
  </dgm:catLst>
  <dgm:samp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snake">
          <dgm:param type="grDir" val="tL"/>
          <dgm:param type="off" val="ctr"/>
        </dgm:alg>
      </dgm:if>
      <dgm:else name="Name3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w" for="ch" forName="composite" refType="w"/>
      <dgm:constr type="h" for="ch" forName="composite" refType="h"/>
      <dgm:constr type="primFontSz" for="des" ptType="node" op="equ" val="65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varLst>
          <dgm:chMax/>
          <dgm:chPref/>
        </dgm:varLst>
        <dgm:alg type="composite">
          <dgm:param type="ar" val="1.5179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Image" refType="w" fact="0"/>
              <dgm:constr type="t" for="ch" forName="Image" refType="h" fact="0"/>
              <dgm:constr type="w" for="ch" forName="Image" refType="w" fact="0.3856"/>
              <dgm:constr type="h" for="ch" forName="Image" refType="h" fact="0.3902"/>
              <dgm:constr type="l" for="ch" forName="ParentText" refType="w" fact="0.4017"/>
              <dgm:constr type="t" for="ch" forName="ParentText" refType="h" fact="0.4146"/>
              <dgm:constr type="w" for="ch" forName="ParentText" refType="w" fact="0.5463"/>
              <dgm:constr type="h" for="ch" forName="ParentText" refType="h" fact="0.5122"/>
              <dgm:constr type="l" for="ch" forName="tlFrame" refType="w" fact="0.3535"/>
              <dgm:constr type="t" for="ch" forName="tlFrame" refType="h" fact="0.3415"/>
              <dgm:constr type="w" for="ch" forName="tlFrame" refType="w" fact="0.1312"/>
              <dgm:constr type="h" for="ch" forName="tlFrame" refType="h" fact="0.1992"/>
              <dgm:constr type="l" for="ch" forName="trFrame" refType="w" fact="0.8688"/>
              <dgm:constr type="t" for="ch" forName="trFrame" refType="h" fact="0.3415"/>
              <dgm:constr type="w" for="ch" forName="trFrame" refType="w" fact="0.1312"/>
              <dgm:constr type="h" for="ch" forName="trFrame" refType="h" fact="0.1992"/>
              <dgm:constr type="l" for="ch" forName="blFrame" refType="w" fact="0.3535"/>
              <dgm:constr type="t" for="ch" forName="blFrame" refType="h" fact="0.8008"/>
              <dgm:constr type="w" for="ch" forName="blFrame" refType="w" fact="0.1312"/>
              <dgm:constr type="h" for="ch" forName="blFrame" refType="h" fact="0.1992"/>
              <dgm:constr type="l" for="ch" forName="brFrame" refType="w" fact="0.8688"/>
              <dgm:constr type="t" for="ch" forName="brFrame" refType="h" fact="0.8008"/>
              <dgm:constr type="w" for="ch" forName="brFrame" refType="w" fact="0.1312"/>
              <dgm:constr type="h" for="ch" forName="brFrame" refType="h" fact="0.1992"/>
            </dgm:constrLst>
          </dgm:if>
          <dgm:else name="Name6">
            <dgm:constrLst>
              <dgm:constr type="l" for="ch" forName="Image" refType="w" fact="0.6144"/>
              <dgm:constr type="t" for="ch" forName="Image" refType="h" fact="0"/>
              <dgm:constr type="w" for="ch" forName="Image" refType="w" fact="0.3856"/>
              <dgm:constr type="h" for="ch" forName="Image" refType="h" fact="0.3902"/>
              <dgm:constr type="l" for="ch" forName="ParentText" refType="w" fact="0.0482"/>
              <dgm:constr type="t" for="ch" forName="ParentText" refType="h" fact="0.4146"/>
              <dgm:constr type="w" for="ch" forName="ParentText" refType="w" fact="0.5463"/>
              <dgm:constr type="h" for="ch" forName="ParentText" refType="h" fact="0.5122"/>
              <dgm:constr type="l" for="ch" forName="tlFrame" refType="w" fact="0"/>
              <dgm:constr type="t" for="ch" forName="tlFrame" refType="h" fact="0.3415"/>
              <dgm:constr type="w" for="ch" forName="tlFrame" refType="w" fact="0.1312"/>
              <dgm:constr type="h" for="ch" forName="tlFrame" refType="h" fact="0.1992"/>
              <dgm:constr type="l" for="ch" forName="trFrame" refType="w" fact="0.5153"/>
              <dgm:constr type="t" for="ch" forName="trFrame" refType="h" fact="0.3415"/>
              <dgm:constr type="w" for="ch" forName="trFrame" refType="w" fact="0.1312"/>
              <dgm:constr type="h" for="ch" forName="trFrame" refType="h" fact="0.1992"/>
              <dgm:constr type="l" for="ch" forName="blFrame" refType="w" fact="0"/>
              <dgm:constr type="t" for="ch" forName="blFrame" refType="h" fact="0.8008"/>
              <dgm:constr type="w" for="ch" forName="blFrame" refType="w" fact="0.1312"/>
              <dgm:constr type="h" for="ch" forName="blFrame" refType="h" fact="0.1992"/>
              <dgm:constr type="l" for="ch" forName="brFrame" refType="w" fact="0.5153"/>
              <dgm:constr type="t" for="ch" forName="brFrame" refType="h" fact="0.8008"/>
              <dgm:constr type="w" for="ch" forName="brFrame" refType="w" fact="0.1312"/>
              <dgm:constr type="h" for="ch" forName="brFrame" refType="h" fact="0.1992"/>
            </dgm:constrLst>
          </dgm:else>
        </dgm:choose>
        <dgm:layoutNode name="Image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tlFrame" styleLbl="node1">
          <dgm:alg type="sp"/>
          <dgm:shape xmlns:r="http://schemas.openxmlformats.org/officeDocument/2006/relationships" type="halfFrame" r:blip="">
            <dgm:adjLst>
              <dgm:adj idx="1" val="0.2577"/>
              <dgm:adj idx="2" val="0.2577"/>
            </dgm:adjLst>
          </dgm:shape>
          <dgm:presOf/>
        </dgm:layoutNode>
        <dgm:layoutNode name="trFrame" styleLbl="node1">
          <dgm:alg type="sp"/>
          <dgm:shape xmlns:r="http://schemas.openxmlformats.org/officeDocument/2006/relationships" rot="90" type="halfFrame" r:blip="">
            <dgm:adjLst>
              <dgm:adj idx="1" val="0.2577"/>
              <dgm:adj idx="2" val="0.2577"/>
            </dgm:adjLst>
          </dgm:shape>
          <dgm:presOf/>
        </dgm:layoutNode>
        <dgm:layoutNode name="blFrame" styleLbl="node1">
          <dgm:alg type="sp"/>
          <dgm:shape xmlns:r="http://schemas.openxmlformats.org/officeDocument/2006/relationships" rot="270" type="halfFrame" r:blip="">
            <dgm:adjLst>
              <dgm:adj idx="1" val="0.2577"/>
              <dgm:adj idx="2" val="0.2577"/>
            </dgm:adjLst>
          </dgm:shape>
          <dgm:presOf/>
        </dgm:layoutNode>
        <dgm:layoutNode name="brFrame" styleLbl="node1">
          <dgm:alg type="sp"/>
          <dgm:shape xmlns:r="http://schemas.openxmlformats.org/officeDocument/2006/relationships" rot="180" type="halfFrame" r:blip="">
            <dgm:adjLst>
              <dgm:adj idx="1" val="0.2577"/>
              <dgm:adj idx="2" val="0.2577"/>
            </dgm:adjLst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SnapshotPictureList">
  <dgm:title val=""/>
  <dgm:desc val=""/>
  <dgm:catLst>
    <dgm:cat type="picture" pri="3000"/>
    <dgm:cat type="pictureconvert" pri="3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snake">
      <dgm:param type="grDir" val="tL"/>
      <dgm:param type="flowDir" val="col"/>
    </dgm:alg>
    <dgm:shape xmlns:r="http://schemas.openxmlformats.org/officeDocument/2006/relationships" r:blip="">
      <dgm:adjLst/>
    </dgm:shape>
    <dgm:constrLst>
      <dgm:constr type="primFontSz" for="des" forName="ChildText" refType="primFontSz" refFor="des" refForName="ParentText" op="lte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2.0273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ParentAccentShape" refType="w" fact="0.0238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048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668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.9762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if>
          <dgm:else name="Name3">
            <dgm:constrLst>
              <dgm:constr type="l" for="ch" forName="ParentAccentShape" refType="w" fact="0.3572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381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049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.4048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else>
        </dgm:choose>
        <dgm:layoutNode name="ParentAccentShape" styleLbl="trBgShp">
          <dgm:alg type="sp"/>
          <dgm:shape xmlns:r="http://schemas.openxmlformats.org/officeDocument/2006/relationships" type="frame" r:blip="" zOrderOff="-10">
            <dgm:adjLst>
              <dgm:adj idx="1" val="0.0545"/>
            </dgm:adjLst>
          </dgm:shape>
          <dgm:presOf/>
        </dgm:layoutNode>
        <dgm:layoutNode name="ParentText" styleLbl="revTx">
          <dgm:varLst>
            <dgm:chMax val="1"/>
            <dgm:chPref val="1"/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 zOrderOff="10">
            <dgm:adjLst/>
          </dgm:shape>
          <dgm:presOf axis="self" ptType="node"/>
          <dgm:constrLst>
            <dgm:constr type="lMarg" refType="primFontSz" fact="0.8"/>
            <dgm:constr type="rMarg" refType="primFontSz" fact="0.8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" styleLbl="revTx">
          <dgm:varLst>
            <dgm:chMax val="0"/>
            <dgm:chPref val="0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 zOrderOff="10">
            <dgm:adjLst/>
          </dgm:shape>
          <dgm:choose name="Name4">
            <dgm:if name="Name5" axis="ch" ptType="node" func="cnt" op="gte" val="1">
              <dgm:presOf axis="des" ptType="node"/>
            </dgm:if>
            <dgm:else name="Name6">
              <dgm:presOf/>
            </dgm:else>
          </dgm:choose>
          <dgm:constrLst>
            <dgm:constr type="lMarg" refType="primFontSz" fact="0"/>
            <dgm:constr type="rMarg" refType="primFontSz" fact="0"/>
            <dgm:constr type="tMarg" refType="primFontSz" fact="0"/>
            <dgm:constr type="bMarg" refType="primFontSz" fact="0"/>
          </dgm:constrLst>
          <dgm:ruleLst>
            <dgm:rule type="primFontSz" val="5" fact="NaN" max="NaN"/>
          </dgm:ruleLst>
        </dgm:layoutNode>
        <dgm:layoutNode name="ChildAccentShape" styleLbl="trBgShp">
          <dgm:alg type="sp"/>
          <dgm:choose name="Name7">
            <dgm:if name="Name8" axis="ch" ptType="node" func="cnt" op="gte" val="1">
              <dgm:shape xmlns:r="http://schemas.openxmlformats.org/officeDocument/2006/relationships" type="rect" r:blip="" zOrderOff="-10">
                <dgm:adjLst/>
              </dgm:shape>
            </dgm:if>
            <dgm:else name="Name9">
              <dgm:shape xmlns:r="http://schemas.openxmlformats.org/officeDocument/2006/relationships" type="rect" r:blip="" hideGeom="1">
                <dgm:adjLst/>
              </dgm:shape>
            </dgm:else>
          </dgm:choose>
          <dgm:presOf/>
        </dgm:layoutNode>
        <dgm:layoutNode name="Image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3/layout/FramedTextPicture">
  <dgm:title val=""/>
  <dgm:desc val=""/>
  <dgm:catLst>
    <dgm:cat type="picture" pri="20000"/>
    <dgm:cat type="pictureconvert" pri="20000"/>
  </dgm:catLst>
  <dgm:samp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snake">
          <dgm:param type="grDir" val="tL"/>
          <dgm:param type="off" val="ctr"/>
        </dgm:alg>
      </dgm:if>
      <dgm:else name="Name3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w" for="ch" forName="composite" refType="w"/>
      <dgm:constr type="h" for="ch" forName="composite" refType="h"/>
      <dgm:constr type="primFontSz" for="des" ptType="node" op="equ" val="65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varLst>
          <dgm:chMax/>
          <dgm:chPref/>
        </dgm:varLst>
        <dgm:alg type="composite">
          <dgm:param type="ar" val="1.5179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Image" refType="w" fact="0"/>
              <dgm:constr type="t" for="ch" forName="Image" refType="h" fact="0"/>
              <dgm:constr type="w" for="ch" forName="Image" refType="w" fact="0.3856"/>
              <dgm:constr type="h" for="ch" forName="Image" refType="h" fact="0.3902"/>
              <dgm:constr type="l" for="ch" forName="ParentText" refType="w" fact="0.4017"/>
              <dgm:constr type="t" for="ch" forName="ParentText" refType="h" fact="0.4146"/>
              <dgm:constr type="w" for="ch" forName="ParentText" refType="w" fact="0.5463"/>
              <dgm:constr type="h" for="ch" forName="ParentText" refType="h" fact="0.5122"/>
              <dgm:constr type="l" for="ch" forName="tlFrame" refType="w" fact="0.3535"/>
              <dgm:constr type="t" for="ch" forName="tlFrame" refType="h" fact="0.3415"/>
              <dgm:constr type="w" for="ch" forName="tlFrame" refType="w" fact="0.1312"/>
              <dgm:constr type="h" for="ch" forName="tlFrame" refType="h" fact="0.1992"/>
              <dgm:constr type="l" for="ch" forName="trFrame" refType="w" fact="0.8688"/>
              <dgm:constr type="t" for="ch" forName="trFrame" refType="h" fact="0.3415"/>
              <dgm:constr type="w" for="ch" forName="trFrame" refType="w" fact="0.1312"/>
              <dgm:constr type="h" for="ch" forName="trFrame" refType="h" fact="0.1992"/>
              <dgm:constr type="l" for="ch" forName="blFrame" refType="w" fact="0.3535"/>
              <dgm:constr type="t" for="ch" forName="blFrame" refType="h" fact="0.8008"/>
              <dgm:constr type="w" for="ch" forName="blFrame" refType="w" fact="0.1312"/>
              <dgm:constr type="h" for="ch" forName="blFrame" refType="h" fact="0.1992"/>
              <dgm:constr type="l" for="ch" forName="brFrame" refType="w" fact="0.8688"/>
              <dgm:constr type="t" for="ch" forName="brFrame" refType="h" fact="0.8008"/>
              <dgm:constr type="w" for="ch" forName="brFrame" refType="w" fact="0.1312"/>
              <dgm:constr type="h" for="ch" forName="brFrame" refType="h" fact="0.1992"/>
            </dgm:constrLst>
          </dgm:if>
          <dgm:else name="Name6">
            <dgm:constrLst>
              <dgm:constr type="l" for="ch" forName="Image" refType="w" fact="0.6144"/>
              <dgm:constr type="t" for="ch" forName="Image" refType="h" fact="0"/>
              <dgm:constr type="w" for="ch" forName="Image" refType="w" fact="0.3856"/>
              <dgm:constr type="h" for="ch" forName="Image" refType="h" fact="0.3902"/>
              <dgm:constr type="l" for="ch" forName="ParentText" refType="w" fact="0.0482"/>
              <dgm:constr type="t" for="ch" forName="ParentText" refType="h" fact="0.4146"/>
              <dgm:constr type="w" for="ch" forName="ParentText" refType="w" fact="0.5463"/>
              <dgm:constr type="h" for="ch" forName="ParentText" refType="h" fact="0.5122"/>
              <dgm:constr type="l" for="ch" forName="tlFrame" refType="w" fact="0"/>
              <dgm:constr type="t" for="ch" forName="tlFrame" refType="h" fact="0.3415"/>
              <dgm:constr type="w" for="ch" forName="tlFrame" refType="w" fact="0.1312"/>
              <dgm:constr type="h" for="ch" forName="tlFrame" refType="h" fact="0.1992"/>
              <dgm:constr type="l" for="ch" forName="trFrame" refType="w" fact="0.5153"/>
              <dgm:constr type="t" for="ch" forName="trFrame" refType="h" fact="0.3415"/>
              <dgm:constr type="w" for="ch" forName="trFrame" refType="w" fact="0.1312"/>
              <dgm:constr type="h" for="ch" forName="trFrame" refType="h" fact="0.1992"/>
              <dgm:constr type="l" for="ch" forName="blFrame" refType="w" fact="0"/>
              <dgm:constr type="t" for="ch" forName="blFrame" refType="h" fact="0.8008"/>
              <dgm:constr type="w" for="ch" forName="blFrame" refType="w" fact="0.1312"/>
              <dgm:constr type="h" for="ch" forName="blFrame" refType="h" fact="0.1992"/>
              <dgm:constr type="l" for="ch" forName="brFrame" refType="w" fact="0.5153"/>
              <dgm:constr type="t" for="ch" forName="brFrame" refType="h" fact="0.8008"/>
              <dgm:constr type="w" for="ch" forName="brFrame" refType="w" fact="0.1312"/>
              <dgm:constr type="h" for="ch" forName="brFrame" refType="h" fact="0.1992"/>
            </dgm:constrLst>
          </dgm:else>
        </dgm:choose>
        <dgm:layoutNode name="Image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tlFrame" styleLbl="node1">
          <dgm:alg type="sp"/>
          <dgm:shape xmlns:r="http://schemas.openxmlformats.org/officeDocument/2006/relationships" type="halfFrame" r:blip="">
            <dgm:adjLst>
              <dgm:adj idx="1" val="0.2577"/>
              <dgm:adj idx="2" val="0.2577"/>
            </dgm:adjLst>
          </dgm:shape>
          <dgm:presOf/>
        </dgm:layoutNode>
        <dgm:layoutNode name="trFrame" styleLbl="node1">
          <dgm:alg type="sp"/>
          <dgm:shape xmlns:r="http://schemas.openxmlformats.org/officeDocument/2006/relationships" rot="90" type="halfFrame" r:blip="">
            <dgm:adjLst>
              <dgm:adj idx="1" val="0.2577"/>
              <dgm:adj idx="2" val="0.2577"/>
            </dgm:adjLst>
          </dgm:shape>
          <dgm:presOf/>
        </dgm:layoutNode>
        <dgm:layoutNode name="blFrame" styleLbl="node1">
          <dgm:alg type="sp"/>
          <dgm:shape xmlns:r="http://schemas.openxmlformats.org/officeDocument/2006/relationships" rot="270" type="halfFrame" r:blip="">
            <dgm:adjLst>
              <dgm:adj idx="1" val="0.2577"/>
              <dgm:adj idx="2" val="0.2577"/>
            </dgm:adjLst>
          </dgm:shape>
          <dgm:presOf/>
        </dgm:layoutNode>
        <dgm:layoutNode name="brFrame" styleLbl="node1">
          <dgm:alg type="sp"/>
          <dgm:shape xmlns:r="http://schemas.openxmlformats.org/officeDocument/2006/relationships" rot="180" type="halfFrame" r:blip="">
            <dgm:adjLst>
              <dgm:adj idx="1" val="0.2577"/>
              <dgm:adj idx="2" val="0.2577"/>
            </dgm:adjLst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9/3/layout/FramedTextPicture">
  <dgm:title val=""/>
  <dgm:desc val=""/>
  <dgm:catLst>
    <dgm:cat type="picture" pri="20000"/>
    <dgm:cat type="pictureconvert" pri="20000"/>
  </dgm:catLst>
  <dgm:samp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snake">
          <dgm:param type="grDir" val="tL"/>
          <dgm:param type="off" val="ctr"/>
        </dgm:alg>
      </dgm:if>
      <dgm:else name="Name3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w" for="ch" forName="composite" refType="w"/>
      <dgm:constr type="h" for="ch" forName="composite" refType="h"/>
      <dgm:constr type="primFontSz" for="des" ptType="node" op="equ" val="65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varLst>
          <dgm:chMax/>
          <dgm:chPref/>
        </dgm:varLst>
        <dgm:alg type="composite">
          <dgm:param type="ar" val="1.5179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Image" refType="w" fact="0"/>
              <dgm:constr type="t" for="ch" forName="Image" refType="h" fact="0"/>
              <dgm:constr type="w" for="ch" forName="Image" refType="w" fact="0.3856"/>
              <dgm:constr type="h" for="ch" forName="Image" refType="h" fact="0.3902"/>
              <dgm:constr type="l" for="ch" forName="ParentText" refType="w" fact="0.4017"/>
              <dgm:constr type="t" for="ch" forName="ParentText" refType="h" fact="0.4146"/>
              <dgm:constr type="w" for="ch" forName="ParentText" refType="w" fact="0.5463"/>
              <dgm:constr type="h" for="ch" forName="ParentText" refType="h" fact="0.5122"/>
              <dgm:constr type="l" for="ch" forName="tlFrame" refType="w" fact="0.3535"/>
              <dgm:constr type="t" for="ch" forName="tlFrame" refType="h" fact="0.3415"/>
              <dgm:constr type="w" for="ch" forName="tlFrame" refType="w" fact="0.1312"/>
              <dgm:constr type="h" for="ch" forName="tlFrame" refType="h" fact="0.1992"/>
              <dgm:constr type="l" for="ch" forName="trFrame" refType="w" fact="0.8688"/>
              <dgm:constr type="t" for="ch" forName="trFrame" refType="h" fact="0.3415"/>
              <dgm:constr type="w" for="ch" forName="trFrame" refType="w" fact="0.1312"/>
              <dgm:constr type="h" for="ch" forName="trFrame" refType="h" fact="0.1992"/>
              <dgm:constr type="l" for="ch" forName="blFrame" refType="w" fact="0.3535"/>
              <dgm:constr type="t" for="ch" forName="blFrame" refType="h" fact="0.8008"/>
              <dgm:constr type="w" for="ch" forName="blFrame" refType="w" fact="0.1312"/>
              <dgm:constr type="h" for="ch" forName="blFrame" refType="h" fact="0.1992"/>
              <dgm:constr type="l" for="ch" forName="brFrame" refType="w" fact="0.8688"/>
              <dgm:constr type="t" for="ch" forName="brFrame" refType="h" fact="0.8008"/>
              <dgm:constr type="w" for="ch" forName="brFrame" refType="w" fact="0.1312"/>
              <dgm:constr type="h" for="ch" forName="brFrame" refType="h" fact="0.1992"/>
            </dgm:constrLst>
          </dgm:if>
          <dgm:else name="Name6">
            <dgm:constrLst>
              <dgm:constr type="l" for="ch" forName="Image" refType="w" fact="0.6144"/>
              <dgm:constr type="t" for="ch" forName="Image" refType="h" fact="0"/>
              <dgm:constr type="w" for="ch" forName="Image" refType="w" fact="0.3856"/>
              <dgm:constr type="h" for="ch" forName="Image" refType="h" fact="0.3902"/>
              <dgm:constr type="l" for="ch" forName="ParentText" refType="w" fact="0.0482"/>
              <dgm:constr type="t" for="ch" forName="ParentText" refType="h" fact="0.4146"/>
              <dgm:constr type="w" for="ch" forName="ParentText" refType="w" fact="0.5463"/>
              <dgm:constr type="h" for="ch" forName="ParentText" refType="h" fact="0.5122"/>
              <dgm:constr type="l" for="ch" forName="tlFrame" refType="w" fact="0"/>
              <dgm:constr type="t" for="ch" forName="tlFrame" refType="h" fact="0.3415"/>
              <dgm:constr type="w" for="ch" forName="tlFrame" refType="w" fact="0.1312"/>
              <dgm:constr type="h" for="ch" forName="tlFrame" refType="h" fact="0.1992"/>
              <dgm:constr type="l" for="ch" forName="trFrame" refType="w" fact="0.5153"/>
              <dgm:constr type="t" for="ch" forName="trFrame" refType="h" fact="0.3415"/>
              <dgm:constr type="w" for="ch" forName="trFrame" refType="w" fact="0.1312"/>
              <dgm:constr type="h" for="ch" forName="trFrame" refType="h" fact="0.1992"/>
              <dgm:constr type="l" for="ch" forName="blFrame" refType="w" fact="0"/>
              <dgm:constr type="t" for="ch" forName="blFrame" refType="h" fact="0.8008"/>
              <dgm:constr type="w" for="ch" forName="blFrame" refType="w" fact="0.1312"/>
              <dgm:constr type="h" for="ch" forName="blFrame" refType="h" fact="0.1992"/>
              <dgm:constr type="l" for="ch" forName="brFrame" refType="w" fact="0.5153"/>
              <dgm:constr type="t" for="ch" forName="brFrame" refType="h" fact="0.8008"/>
              <dgm:constr type="w" for="ch" forName="brFrame" refType="w" fact="0.1312"/>
              <dgm:constr type="h" for="ch" forName="brFrame" refType="h" fact="0.1992"/>
            </dgm:constrLst>
          </dgm:else>
        </dgm:choose>
        <dgm:layoutNode name="Image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tlFrame" styleLbl="node1">
          <dgm:alg type="sp"/>
          <dgm:shape xmlns:r="http://schemas.openxmlformats.org/officeDocument/2006/relationships" type="halfFrame" r:blip="">
            <dgm:adjLst>
              <dgm:adj idx="1" val="0.2577"/>
              <dgm:adj idx="2" val="0.2577"/>
            </dgm:adjLst>
          </dgm:shape>
          <dgm:presOf/>
        </dgm:layoutNode>
        <dgm:layoutNode name="trFrame" styleLbl="node1">
          <dgm:alg type="sp"/>
          <dgm:shape xmlns:r="http://schemas.openxmlformats.org/officeDocument/2006/relationships" rot="90" type="halfFrame" r:blip="">
            <dgm:adjLst>
              <dgm:adj idx="1" val="0.2577"/>
              <dgm:adj idx="2" val="0.2577"/>
            </dgm:adjLst>
          </dgm:shape>
          <dgm:presOf/>
        </dgm:layoutNode>
        <dgm:layoutNode name="blFrame" styleLbl="node1">
          <dgm:alg type="sp"/>
          <dgm:shape xmlns:r="http://schemas.openxmlformats.org/officeDocument/2006/relationships" rot="270" type="halfFrame" r:blip="">
            <dgm:adjLst>
              <dgm:adj idx="1" val="0.2577"/>
              <dgm:adj idx="2" val="0.2577"/>
            </dgm:adjLst>
          </dgm:shape>
          <dgm:presOf/>
        </dgm:layoutNode>
        <dgm:layoutNode name="brFrame" styleLbl="node1">
          <dgm:alg type="sp"/>
          <dgm:shape xmlns:r="http://schemas.openxmlformats.org/officeDocument/2006/relationships" rot="180" type="halfFrame" r:blip="">
            <dgm:adjLst>
              <dgm:adj idx="1" val="0.2577"/>
              <dgm:adj idx="2" val="0.2577"/>
            </dgm:adjLst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B3E8CC-414B-4CDA-BADF-A6A3444D7B03}" type="datetimeFigureOut">
              <a:rPr lang="es-MX" smtClean="0"/>
              <a:t>13/09/2018</a:t>
            </a:fld>
            <a:endParaRPr lang="es-MX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89CAD5-DE4B-4C6B-9888-5F1FCDB85041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7181403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FD9F1E3E-26A2-7142-9279-393750D7EA38}" type="slidenum">
              <a:rPr lang="es-ES" sz="1200"/>
              <a:pPr eaLnBrk="1" hangingPunct="1"/>
              <a:t>26</a:t>
            </a:fld>
            <a:endParaRPr lang="es-ES" sz="1200" dirty="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s-MX" dirty="0">
                <a:ea typeface="ＭＳ Ｐゴシック" charset="0"/>
                <a:cs typeface="ＭＳ Ｐゴシック" charset="0"/>
              </a:rPr>
              <a:t>James Watt</a:t>
            </a:r>
            <a:endParaRPr lang="es-ES" dirty="0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0124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162FF337-7C96-7442-B167-6FE2E4D9D0D5}" type="slidenum">
              <a:rPr lang="es-ES" sz="1200"/>
              <a:pPr eaLnBrk="1" hangingPunct="1"/>
              <a:t>27</a:t>
            </a:fld>
            <a:endParaRPr lang="es-ES" sz="1200" dirty="0"/>
          </a:p>
        </p:txBody>
      </p:sp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s-MX" dirty="0">
                <a:ea typeface="ＭＳ Ｐゴシック" charset="0"/>
                <a:cs typeface="ＭＳ Ｐゴシック" charset="0"/>
              </a:rPr>
              <a:t>James Watt</a:t>
            </a:r>
            <a:endParaRPr lang="es-ES" dirty="0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74393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EB8596-42EA-4100-86CB-4F97B9C024C5}" type="slidenum">
              <a:rPr lang="es-MX" smtClean="0"/>
              <a:t>46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5199353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701F0-1926-46C8-96E7-72A7D16928FD}" type="datetimeFigureOut">
              <a:rPr lang="es-MX" smtClean="0"/>
              <a:t>13/09/2018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A93E43C0-BE9F-454A-9632-0A02C814A1D8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429551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701F0-1926-46C8-96E7-72A7D16928FD}" type="datetimeFigureOut">
              <a:rPr lang="es-MX" smtClean="0"/>
              <a:t>13/09/2018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93E43C0-BE9F-454A-9632-0A02C814A1D8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7418115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701F0-1926-46C8-96E7-72A7D16928FD}" type="datetimeFigureOut">
              <a:rPr lang="es-MX" smtClean="0"/>
              <a:t>13/09/2018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93E43C0-BE9F-454A-9632-0A02C814A1D8}" type="slidenum">
              <a:rPr lang="es-MX" smtClean="0"/>
              <a:t>‹Nº›</a:t>
            </a:fld>
            <a:endParaRPr lang="es-MX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838953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701F0-1926-46C8-96E7-72A7D16928FD}" type="datetimeFigureOut">
              <a:rPr lang="es-MX" smtClean="0"/>
              <a:t>13/09/2018</a:t>
            </a:fld>
            <a:endParaRPr lang="es-MX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93E43C0-BE9F-454A-9632-0A02C814A1D8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7816605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701F0-1926-46C8-96E7-72A7D16928FD}" type="datetimeFigureOut">
              <a:rPr lang="es-MX" smtClean="0"/>
              <a:t>13/09/2018</a:t>
            </a:fld>
            <a:endParaRPr lang="es-MX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93E43C0-BE9F-454A-9632-0A02C814A1D8}" type="slidenum">
              <a:rPr lang="es-MX" smtClean="0"/>
              <a:t>‹Nº›</a:t>
            </a:fld>
            <a:endParaRPr lang="es-MX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667827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701F0-1926-46C8-96E7-72A7D16928FD}" type="datetimeFigureOut">
              <a:rPr lang="es-MX" smtClean="0"/>
              <a:t>13/09/2018</a:t>
            </a:fld>
            <a:endParaRPr lang="es-MX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93E43C0-BE9F-454A-9632-0A02C814A1D8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3471759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701F0-1926-46C8-96E7-72A7D16928FD}" type="datetimeFigureOut">
              <a:rPr lang="es-MX" smtClean="0"/>
              <a:t>13/09/2018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E43C0-BE9F-454A-9632-0A02C814A1D8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3311879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701F0-1926-46C8-96E7-72A7D16928FD}" type="datetimeFigureOut">
              <a:rPr lang="es-MX" smtClean="0"/>
              <a:t>13/09/2018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E43C0-BE9F-454A-9632-0A02C814A1D8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7531205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400" y="465139"/>
            <a:ext cx="10363200" cy="14319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abla 2"/>
          <p:cNvSpPr>
            <a:spLocks noGrp="1"/>
          </p:cNvSpPr>
          <p:nvPr>
            <p:ph type="tbl" idx="1"/>
          </p:nvPr>
        </p:nvSpPr>
        <p:spPr>
          <a:xfrm>
            <a:off x="914400" y="1981200"/>
            <a:ext cx="10363200" cy="4114800"/>
          </a:xfrm>
        </p:spPr>
        <p:txBody>
          <a:bodyPr>
            <a:normAutofit/>
          </a:bodyPr>
          <a:lstStyle/>
          <a:p>
            <a:pPr lvl="0"/>
            <a:endParaRPr lang="es-ES_tradnl" noProof="0" dirty="0" smtClean="0"/>
          </a:p>
        </p:txBody>
      </p:sp>
      <p:sp>
        <p:nvSpPr>
          <p:cNvPr id="4" name="Marcador de fecha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5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Marcador de número de diapositiva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50DC76-7461-0D4E-A749-8BF071B871BC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88089229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Diapositiva de título con 2 imáge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00800" y="4624671"/>
            <a:ext cx="5384800" cy="933451"/>
          </a:xfrm>
        </p:spPr>
        <p:txBody>
          <a:bodyPr>
            <a:normAutofit/>
          </a:bodyPr>
          <a:lstStyle>
            <a:lvl1pPr>
              <a:defRPr sz="3067"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00800" y="5562601"/>
            <a:ext cx="53848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21"/>
              </a:spcBef>
              <a:buNone/>
              <a:defRPr sz="1467">
                <a:solidFill>
                  <a:schemeClr val="tx1">
                    <a:tint val="75000"/>
                  </a:schemeClr>
                </a:solidFill>
              </a:defRPr>
            </a:lvl1pPr>
            <a:lvl2pPr marL="4884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768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652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536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4420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9304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418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9072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2" y="6425644"/>
            <a:ext cx="1643529" cy="365125"/>
          </a:xfrm>
        </p:spPr>
        <p:txBody>
          <a:bodyPr/>
          <a:lstStyle>
            <a:lvl1pPr algn="l">
              <a:defRPr/>
            </a:lvl1pPr>
          </a:lstStyle>
          <a:p>
            <a:fld id="{17D0EFEE-2756-4A20-BF2A-63F0A94F99AC}" type="datetime4">
              <a:rPr lang="en-US" smtClean="0"/>
              <a:pPr/>
              <a:t>September 13, 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414872" y="6425644"/>
            <a:ext cx="3490259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76768" y="228600"/>
            <a:ext cx="5647267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7227" tIns="58613" rIns="117227" bIns="58613" rtlCol="0" anchor="ctr"/>
          <a:lstStyle/>
          <a:p>
            <a:pPr algn="ctr"/>
            <a:endParaRPr sz="1867" dirty="0"/>
          </a:p>
        </p:txBody>
      </p:sp>
      <p:sp>
        <p:nvSpPr>
          <p:cNvPr id="8" name="Rectangle 7"/>
          <p:cNvSpPr/>
          <p:nvPr/>
        </p:nvSpPr>
        <p:spPr>
          <a:xfrm>
            <a:off x="9069917" y="228600"/>
            <a:ext cx="27432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7227" tIns="58613" rIns="117227" bIns="58613" rtlCol="0" anchor="ctr"/>
          <a:lstStyle/>
          <a:p>
            <a:pPr algn="ctr"/>
            <a:endParaRPr sz="1867" dirty="0"/>
          </a:p>
        </p:txBody>
      </p:sp>
      <p:sp>
        <p:nvSpPr>
          <p:cNvPr id="10" name="Rectangle 9"/>
          <p:cNvSpPr/>
          <p:nvPr/>
        </p:nvSpPr>
        <p:spPr>
          <a:xfrm>
            <a:off x="6165851" y="2377440"/>
            <a:ext cx="27432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7227" tIns="58613" rIns="117227" bIns="58613" rtlCol="0" anchor="ctr"/>
          <a:lstStyle/>
          <a:p>
            <a:pPr algn="ctr"/>
            <a:endParaRPr sz="1867" dirty="0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6165851" y="228600"/>
            <a:ext cx="27432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s-ES_tradnl" dirty="0" smtClean="0"/>
              <a:t>Arrastre la imagen al marcador de posición o haga clic en el icono para agregar</a:t>
            </a:r>
            <a:endParaRPr dirty="0"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9069917" y="2377440"/>
            <a:ext cx="27432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s-ES_tradnl" dirty="0" smtClean="0"/>
              <a:t>Arrastre la imagen al marcador de posición o haga clic en el icono para agregar</a:t>
            </a:r>
            <a:endParaRPr dirty="0"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1779496"/>
            <a:ext cx="4114800" cy="2040905"/>
          </a:xfrm>
        </p:spPr>
        <p:txBody>
          <a:bodyPr lIns="43960" tIns="43960" rIns="43960" anchor="t">
            <a:noAutofit/>
          </a:bodyPr>
          <a:lstStyle>
            <a:lvl1pPr marL="0" indent="0" algn="ctr">
              <a:spcBef>
                <a:spcPts val="641"/>
              </a:spcBef>
              <a:buNone/>
              <a:defRPr sz="4933">
                <a:solidFill>
                  <a:schemeClr val="bg1"/>
                </a:solidFill>
              </a:defRPr>
            </a:lvl1pPr>
            <a:lvl2pPr>
              <a:defRPr sz="1333"/>
            </a:lvl2pPr>
            <a:lvl3pPr>
              <a:defRPr sz="1067"/>
            </a:lvl3pPr>
            <a:lvl4pPr>
              <a:defRPr sz="1067"/>
            </a:lvl4pPr>
            <a:lvl5pPr>
              <a:defRPr sz="1067"/>
            </a:lvl5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66525" y="174815"/>
            <a:ext cx="551079" cy="9028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867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843872047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 imágenes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76771" y="228601"/>
            <a:ext cx="8516223" cy="634523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7227" tIns="58613" rIns="117227" bIns="58613" rtlCol="0" anchor="ctr"/>
          <a:lstStyle/>
          <a:p>
            <a:pPr algn="ctr"/>
            <a:endParaRPr sz="1867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7408" y="2571753"/>
            <a:ext cx="8242149" cy="1162051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128" y="3733801"/>
            <a:ext cx="8239421" cy="2392363"/>
          </a:xfrm>
        </p:spPr>
        <p:txBody>
          <a:bodyPr/>
          <a:lstStyle>
            <a:lvl1pPr marL="0" indent="0">
              <a:spcBef>
                <a:spcPts val="641"/>
              </a:spcBef>
              <a:buNone/>
              <a:defRPr sz="1467">
                <a:solidFill>
                  <a:schemeClr val="bg1"/>
                </a:solidFill>
              </a:defRPr>
            </a:lvl1pPr>
            <a:lvl2pPr marL="488410" indent="0">
              <a:buNone/>
              <a:defRPr sz="1333"/>
            </a:lvl2pPr>
            <a:lvl3pPr marL="976822" indent="0">
              <a:buNone/>
              <a:defRPr sz="1067"/>
            </a:lvl3pPr>
            <a:lvl4pPr marL="1465230" indent="0">
              <a:buNone/>
              <a:defRPr sz="1067"/>
            </a:lvl4pPr>
            <a:lvl5pPr marL="1953642" indent="0">
              <a:buNone/>
              <a:defRPr sz="1067"/>
            </a:lvl5pPr>
            <a:lvl6pPr marL="2442052" indent="0">
              <a:buNone/>
              <a:defRPr sz="1067"/>
            </a:lvl6pPr>
            <a:lvl7pPr marL="2930461" indent="0">
              <a:buNone/>
              <a:defRPr sz="1067"/>
            </a:lvl7pPr>
            <a:lvl8pPr marL="3418872" indent="0">
              <a:buNone/>
              <a:defRPr sz="1067"/>
            </a:lvl8pPr>
            <a:lvl9pPr marL="3907282" indent="0">
              <a:buNone/>
              <a:defRPr sz="1067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49684" y="6235612"/>
            <a:ext cx="1797864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7D0EFEE-2756-4A20-BF2A-63F0A94F99AC}" type="datetime4">
              <a:rPr lang="en-US" smtClean="0"/>
              <a:pPr/>
              <a:t>September 13, 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08132" y="6235612"/>
            <a:ext cx="6197473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‹Nº›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66525" y="174815"/>
            <a:ext cx="551079" cy="9028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867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9069917" y="228600"/>
            <a:ext cx="27432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7227" tIns="58613" rIns="117227" bIns="58613" rtlCol="0" anchor="ctr"/>
          <a:lstStyle/>
          <a:p>
            <a:pPr algn="ctr"/>
            <a:endParaRPr sz="1867" dirty="0"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9069917" y="2374940"/>
            <a:ext cx="27432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s-ES_tradnl" dirty="0" smtClean="0"/>
              <a:t>Arrastre la imagen al marcador de posición o haga clic en el icono para agregar</a:t>
            </a:r>
            <a:endParaRPr dirty="0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9069917" y="4535424"/>
            <a:ext cx="27432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s-ES_tradnl" dirty="0" smtClean="0"/>
              <a:t>Arrastre la imagen al marcador de posición o haga clic en el icono para agregar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611066206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701F0-1926-46C8-96E7-72A7D16928FD}" type="datetimeFigureOut">
              <a:rPr lang="es-MX" smtClean="0"/>
              <a:t>13/09/2018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E43C0-BE9F-454A-9632-0A02C814A1D8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5317330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701F0-1926-46C8-96E7-72A7D16928FD}" type="datetimeFigureOut">
              <a:rPr lang="es-MX" smtClean="0"/>
              <a:t>13/09/2018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93E43C0-BE9F-454A-9632-0A02C814A1D8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7135444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701F0-1926-46C8-96E7-72A7D16928FD}" type="datetimeFigureOut">
              <a:rPr lang="es-MX" smtClean="0"/>
              <a:t>13/09/2018</a:t>
            </a:fld>
            <a:endParaRPr lang="es-MX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93E43C0-BE9F-454A-9632-0A02C814A1D8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871798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701F0-1926-46C8-96E7-72A7D16928FD}" type="datetimeFigureOut">
              <a:rPr lang="es-MX" smtClean="0"/>
              <a:t>13/09/2018</a:t>
            </a:fld>
            <a:endParaRPr lang="es-MX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93E43C0-BE9F-454A-9632-0A02C814A1D8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729625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701F0-1926-46C8-96E7-72A7D16928FD}" type="datetimeFigureOut">
              <a:rPr lang="es-MX" smtClean="0"/>
              <a:t>13/09/2018</a:t>
            </a:fld>
            <a:endParaRPr lang="es-MX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E43C0-BE9F-454A-9632-0A02C814A1D8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3985665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701F0-1926-46C8-96E7-72A7D16928FD}" type="datetimeFigureOut">
              <a:rPr lang="es-MX" smtClean="0"/>
              <a:t>13/09/2018</a:t>
            </a:fld>
            <a:endParaRPr lang="es-MX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E43C0-BE9F-454A-9632-0A02C814A1D8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6854921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701F0-1926-46C8-96E7-72A7D16928FD}" type="datetimeFigureOut">
              <a:rPr lang="es-MX" smtClean="0"/>
              <a:t>13/09/2018</a:t>
            </a:fld>
            <a:endParaRPr lang="es-MX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E43C0-BE9F-454A-9632-0A02C814A1D8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6306520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dirty="0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701F0-1926-46C8-96E7-72A7D16928FD}" type="datetimeFigureOut">
              <a:rPr lang="es-MX" smtClean="0"/>
              <a:t>13/09/2018</a:t>
            </a:fld>
            <a:endParaRPr lang="es-MX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93E43C0-BE9F-454A-9632-0A02C814A1D8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174342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2701F0-1926-46C8-96E7-72A7D16928FD}" type="datetimeFigureOut">
              <a:rPr lang="es-MX" smtClean="0"/>
              <a:t>13/09/2018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A93E43C0-BE9F-454A-9632-0A02C814A1D8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186752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slide" Target="slide8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slide" Target="slide8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s://es.surveymonkey.com/r/PNJFD85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hyperlink" Target="https://piktochart.com/" TargetMode="External"/><Relationship Id="rId2" Type="http://schemas.openxmlformats.org/officeDocument/2006/relationships/hyperlink" Target="https://www.easel.ly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hyperlink" Target="https://www.canva.com/es_mx/" TargetMode="Externa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conqr.com/es/" TargetMode="External"/><Relationship Id="rId2" Type="http://schemas.openxmlformats.org/officeDocument/2006/relationships/hyperlink" Target="https://www.mindmeister.com/es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g"/><Relationship Id="rId5" Type="http://schemas.openxmlformats.org/officeDocument/2006/relationships/hyperlink" Target="https://www.canva.com/es_mx/" TargetMode="External"/><Relationship Id="rId4" Type="http://schemas.openxmlformats.org/officeDocument/2006/relationships/hyperlink" Target="https://www.mindomo.com/es/" TargetMode="Externa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8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puntesgestion.com/b/concepto-planificacion/" TargetMode="External"/><Relationship Id="rId2" Type="http://schemas.openxmlformats.org/officeDocument/2006/relationships/hyperlink" Target="http://www.esap.edu.co/portal/wp-content/uploads/2017/10/3-Gestion-de-las-Organizaciones-publicas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eumed.net/libros-gratis/2010c/758/La%20Gestion%20en%20las%20organizaciones.htm" TargetMode="Externa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con.upf.edu/~ortun/publicacions/RAE95.pdf" TargetMode="External"/><Relationship Id="rId7" Type="http://schemas.openxmlformats.org/officeDocument/2006/relationships/slide" Target="slide8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evistas.urosario.edu.co/index.php/empresa/article/viewFile/1040/939" TargetMode="External"/><Relationship Id="rId5" Type="http://schemas.openxmlformats.org/officeDocument/2006/relationships/hyperlink" Target="http://ingenieria.udea.edu.co/producciones/guillermo_r/concepto.html" TargetMode="External"/><Relationship Id="rId4" Type="http://schemas.openxmlformats.org/officeDocument/2006/relationships/hyperlink" Target="https://tectlaxcoinvestigacion.wikispaces.com/file/view/Gesti%C3%B3n+empresarial.pdf" TargetMode="Externa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hyperlink" Target="Planeaci&#243;n%20y%20formulaci&#243;n%20de%20programas%202018.pdf" TargetMode="External"/><Relationship Id="rId1" Type="http://schemas.openxmlformats.org/officeDocument/2006/relationships/slideLayout" Target="../slideLayouts/slideLayout8.xml"/><Relationship Id="rId4" Type="http://schemas.openxmlformats.org/officeDocument/2006/relationships/slide" Target="slide8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8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hyperlink" Target="mailto:dgutierezl@uaemex.mx" TargetMode="Externa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47.xml"/><Relationship Id="rId3" Type="http://schemas.openxmlformats.org/officeDocument/2006/relationships/slide" Target="slide10.xml"/><Relationship Id="rId7" Type="http://schemas.openxmlformats.org/officeDocument/2006/relationships/slide" Target="slide44.xml"/><Relationship Id="rId2" Type="http://schemas.openxmlformats.org/officeDocument/2006/relationships/slide" Target="slide9.xml"/><Relationship Id="rId1" Type="http://schemas.openxmlformats.org/officeDocument/2006/relationships/slideLayout" Target="../slideLayouts/slideLayout5.xml"/><Relationship Id="rId6" Type="http://schemas.openxmlformats.org/officeDocument/2006/relationships/slide" Target="slide39.xml"/><Relationship Id="rId5" Type="http://schemas.openxmlformats.org/officeDocument/2006/relationships/slide" Target="slide31.xml"/><Relationship Id="rId10" Type="http://schemas.openxmlformats.org/officeDocument/2006/relationships/slide" Target="slide49.xml"/><Relationship Id="rId4" Type="http://schemas.openxmlformats.org/officeDocument/2006/relationships/slide" Target="slide11.xml"/><Relationship Id="rId9" Type="http://schemas.openxmlformats.org/officeDocument/2006/relationships/slide" Target="slide4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dirty="0" smtClean="0">
                <a:solidFill>
                  <a:schemeClr val="tx1"/>
                </a:solidFill>
              </a:rPr>
              <a:t>Facultad de Ciencias Políticas y Sociales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s-MX" dirty="0" smtClean="0">
                <a:solidFill>
                  <a:schemeClr val="tx1"/>
                </a:solidFill>
              </a:rPr>
              <a:t>Licenciatura en Ciencias Políticas y Administración Pública</a:t>
            </a:r>
            <a:endParaRPr lang="es-MX" dirty="0">
              <a:solidFill>
                <a:schemeClr val="tx1"/>
              </a:solidFill>
            </a:endParaRPr>
          </a:p>
        </p:txBody>
      </p:sp>
      <p:pic>
        <p:nvPicPr>
          <p:cNvPr id="7" name="Marcador de posición de imagen 6"/>
          <p:cNvPicPr>
            <a:picLocks noGrp="1" noChangeAspect="1"/>
          </p:cNvPicPr>
          <p:nvPr>
            <p:ph type="pic" sz="quarter" idx="1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02" r="12202"/>
          <a:stretch>
            <a:fillRect/>
          </a:stretch>
        </p:blipFill>
        <p:spPr>
          <a:xfrm>
            <a:off x="6193411" y="288374"/>
            <a:ext cx="2743200" cy="2038351"/>
          </a:xfrm>
        </p:spPr>
      </p:pic>
      <p:sp>
        <p:nvSpPr>
          <p:cNvPr id="6" name="Marcador de texto 5"/>
          <p:cNvSpPr>
            <a:spLocks noGrp="1"/>
          </p:cNvSpPr>
          <p:nvPr>
            <p:ph type="body" sz="half" idx="2"/>
          </p:nvPr>
        </p:nvSpPr>
        <p:spPr>
          <a:xfrm>
            <a:off x="1143003" y="1410947"/>
            <a:ext cx="4230511" cy="2242421"/>
          </a:xfrm>
        </p:spPr>
        <p:txBody>
          <a:bodyPr/>
          <a:lstStyle/>
          <a:p>
            <a:r>
              <a:rPr lang="es-MX" sz="3467" dirty="0">
                <a:solidFill>
                  <a:schemeClr val="tx1"/>
                </a:solidFill>
              </a:rPr>
              <a:t>Universidad Autónoma del Estado de México</a:t>
            </a:r>
          </a:p>
        </p:txBody>
      </p:sp>
      <p:pic>
        <p:nvPicPr>
          <p:cNvPr id="4" name="Imagen 3" descr="facultad ciiencias politicas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7657" y="2420991"/>
            <a:ext cx="2617945" cy="1943424"/>
          </a:xfrm>
          <a:prstGeom prst="rect">
            <a:avLst/>
          </a:prstGeom>
        </p:spPr>
      </p:pic>
      <p:sp>
        <p:nvSpPr>
          <p:cNvPr id="5" name="Botón de acción: Hacia delante o Siguiente 4">
            <a:hlinkClick r:id="" action="ppaction://hlinkshowjump?jump=nextslide" highlightClick="1"/>
          </p:cNvPr>
          <p:cNvSpPr/>
          <p:nvPr/>
        </p:nvSpPr>
        <p:spPr>
          <a:xfrm>
            <a:off x="11785601" y="6338455"/>
            <a:ext cx="195118" cy="18703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49676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Introducción</a:t>
            </a:r>
            <a:br>
              <a:rPr lang="es-MX" dirty="0"/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2400" dirty="0" smtClean="0"/>
              <a:t>Una de las características principales de la época en la que vivimos es la de ser “un mundo de organizaciones”. Por ello se hace imprescindible comprender su concepto, estructura  y los diversos procesos que le permiten el debido cumplimiento de sus objetivos.</a:t>
            </a:r>
          </a:p>
          <a:p>
            <a:r>
              <a:rPr lang="es-MX" sz="2400" dirty="0" smtClean="0"/>
              <a:t>De ahí la importancia de entender a la gestión de las organizaciones y al proceso de planeación como la base de la obtención de resultados no solo en las organizaciones privadas sino también en las públicas.</a:t>
            </a:r>
          </a:p>
        </p:txBody>
      </p:sp>
      <p:sp>
        <p:nvSpPr>
          <p:cNvPr id="4" name="Botón de acción: Inicio 3">
            <a:hlinkClick r:id="rId2" action="ppaction://hlinksldjump" highlightClick="1"/>
          </p:cNvPr>
          <p:cNvSpPr/>
          <p:nvPr/>
        </p:nvSpPr>
        <p:spPr>
          <a:xfrm>
            <a:off x="11504612" y="6348845"/>
            <a:ext cx="289070" cy="27016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15757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graphicFrame>
        <p:nvGraphicFramePr>
          <p:cNvPr id="7" name="Marcador de tabla 6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1120683842"/>
              </p:ext>
            </p:extLst>
          </p:nvPr>
        </p:nvGraphicFramePr>
        <p:xfrm>
          <a:off x="1485900" y="914399"/>
          <a:ext cx="10162309" cy="484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62309"/>
              </a:tblGrid>
              <a:tr h="411373">
                <a:tc>
                  <a:txBody>
                    <a:bodyPr/>
                    <a:lstStyle/>
                    <a:p>
                      <a:pPr algn="ctr"/>
                      <a:endParaRPr lang="es-MX" dirty="0" smtClean="0"/>
                    </a:p>
                    <a:p>
                      <a:pPr algn="ctr"/>
                      <a:r>
                        <a:rPr lang="es-MX" sz="4000" dirty="0" smtClean="0"/>
                        <a:t>Conceptos básicos:</a:t>
                      </a:r>
                    </a:p>
                    <a:p>
                      <a:pPr algn="ctr"/>
                      <a:endParaRPr lang="es-MX" dirty="0"/>
                    </a:p>
                  </a:txBody>
                  <a:tcPr/>
                </a:tc>
              </a:tr>
              <a:tr h="719904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000" dirty="0" smtClean="0"/>
                        <a:t>Administración</a:t>
                      </a:r>
                    </a:p>
                    <a:p>
                      <a:pPr algn="ctr"/>
                      <a:endParaRPr lang="es-MX" sz="2000" dirty="0"/>
                    </a:p>
                  </a:txBody>
                  <a:tcPr/>
                </a:tc>
              </a:tr>
              <a:tr h="719904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000" dirty="0" smtClean="0"/>
                        <a:t>Gestión</a:t>
                      </a:r>
                    </a:p>
                    <a:p>
                      <a:pPr algn="ctr"/>
                      <a:endParaRPr lang="es-MX" sz="2000" dirty="0"/>
                    </a:p>
                  </a:txBody>
                  <a:tcPr/>
                </a:tc>
              </a:tr>
              <a:tr h="719904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000" dirty="0" smtClean="0"/>
                        <a:t>Organización</a:t>
                      </a:r>
                    </a:p>
                    <a:p>
                      <a:pPr algn="ctr"/>
                      <a:endParaRPr lang="es-MX" sz="2000" dirty="0"/>
                    </a:p>
                  </a:txBody>
                  <a:tcPr/>
                </a:tc>
              </a:tr>
              <a:tr h="719904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000" dirty="0" smtClean="0"/>
                        <a:t>Organizaciones</a:t>
                      </a:r>
                    </a:p>
                    <a:p>
                      <a:pPr algn="ctr"/>
                      <a:endParaRPr lang="es-MX" sz="2000" dirty="0"/>
                    </a:p>
                  </a:txBody>
                  <a:tcPr/>
                </a:tc>
              </a:tr>
              <a:tr h="719904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000" dirty="0" smtClean="0"/>
                        <a:t>Proceso administrativo</a:t>
                      </a:r>
                    </a:p>
                    <a:p>
                      <a:pPr algn="ctr"/>
                      <a:endParaRPr lang="es-MX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Marcador de contenido 2"/>
          <p:cNvSpPr>
            <a:spLocks noGrp="1"/>
          </p:cNvSpPr>
          <p:nvPr>
            <p:ph type="body" idx="4294967295"/>
          </p:nvPr>
        </p:nvSpPr>
        <p:spPr>
          <a:xfrm>
            <a:off x="3276600" y="4354513"/>
            <a:ext cx="8915400" cy="1555750"/>
          </a:xfrm>
        </p:spPr>
        <p:txBody>
          <a:bodyPr>
            <a:normAutofit/>
          </a:bodyPr>
          <a:lstStyle/>
          <a:p>
            <a:endParaRPr lang="es-MX" dirty="0" smtClean="0"/>
          </a:p>
          <a:p>
            <a:endParaRPr lang="es-MX" dirty="0" smtClean="0"/>
          </a:p>
          <a:p>
            <a:endParaRPr lang="es-MX" dirty="0"/>
          </a:p>
        </p:txBody>
      </p:sp>
      <p:sp>
        <p:nvSpPr>
          <p:cNvPr id="4" name="Botón de acción: Hacia delante o Siguiente 3">
            <a:hlinkClick r:id="" action="ppaction://hlinkshowjump?jump=nextslide" highlightClick="1"/>
          </p:cNvPr>
          <p:cNvSpPr/>
          <p:nvPr/>
        </p:nvSpPr>
        <p:spPr>
          <a:xfrm>
            <a:off x="11533909" y="6359236"/>
            <a:ext cx="166255" cy="17664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161560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3200" b="1" i="1" dirty="0" smtClean="0"/>
              <a:t>Administración</a:t>
            </a:r>
            <a:endParaRPr lang="es-MX" sz="3200" b="1" i="1" dirty="0"/>
          </a:p>
        </p:txBody>
      </p:sp>
      <p:pic>
        <p:nvPicPr>
          <p:cNvPr id="5" name="Marcador de contenido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5749" y="1250402"/>
            <a:ext cx="5181600" cy="4616823"/>
          </a:xfrm>
        </p:spPr>
      </p:pic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2589212" y="1598612"/>
            <a:ext cx="3505199" cy="4756467"/>
          </a:xfrm>
        </p:spPr>
        <p:txBody>
          <a:bodyPr>
            <a:noAutofit/>
          </a:bodyPr>
          <a:lstStyle/>
          <a:p>
            <a:r>
              <a:rPr lang="es-MX" sz="2000" dirty="0"/>
              <a:t>L</a:t>
            </a:r>
            <a:r>
              <a:rPr lang="es-MX" sz="2000" dirty="0" smtClean="0"/>
              <a:t>a </a:t>
            </a:r>
            <a:r>
              <a:rPr lang="es-MX" sz="2000" dirty="0"/>
              <a:t>conducción racional de las actividades de una organización. </a:t>
            </a:r>
            <a:endParaRPr lang="es-MX" sz="2000" dirty="0" smtClean="0"/>
          </a:p>
          <a:p>
            <a:pPr algn="ctr"/>
            <a:r>
              <a:rPr lang="es-MX" sz="2000" dirty="0" smtClean="0"/>
              <a:t>Considera </a:t>
            </a:r>
            <a:r>
              <a:rPr lang="es-MX" sz="2000" dirty="0"/>
              <a:t>que su principal tarea se basa en interpretar los objetivos propuestos y transformarlos en acción a través de cada una de las funciones básicas, alcanzando esos objetivos de la manera más adecuada a la situación de la organización (Chiavenato, 1989).</a:t>
            </a:r>
          </a:p>
        </p:txBody>
      </p:sp>
      <p:sp>
        <p:nvSpPr>
          <p:cNvPr id="6" name="Botón de acción: Hacia delante o Siguiente 5">
            <a:hlinkClick r:id="" action="ppaction://hlinkshowjump?jump=nextslide" highlightClick="1"/>
          </p:cNvPr>
          <p:cNvSpPr/>
          <p:nvPr/>
        </p:nvSpPr>
        <p:spPr>
          <a:xfrm>
            <a:off x="11533909" y="6359236"/>
            <a:ext cx="166255" cy="17664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7" name="Botón de acción: Hacia atrás o Anterior 6">
            <a:hlinkClick r:id="" action="ppaction://hlinkshowjump?jump=previousslide" highlightClick="1"/>
          </p:cNvPr>
          <p:cNvSpPr/>
          <p:nvPr/>
        </p:nvSpPr>
        <p:spPr>
          <a:xfrm>
            <a:off x="11298382" y="6359236"/>
            <a:ext cx="173182" cy="17664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890209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2317173" y="942109"/>
            <a:ext cx="9040090" cy="5323610"/>
          </a:xfrm>
        </p:spPr>
        <p:txBody>
          <a:bodyPr>
            <a:noAutofit/>
          </a:bodyPr>
          <a:lstStyle/>
          <a:p>
            <a:pPr marL="114300" indent="0" algn="ctr">
              <a:buNone/>
            </a:pPr>
            <a:r>
              <a:rPr lang="es-MX" sz="2800" i="1" dirty="0">
                <a:latin typeface="+mj-lt"/>
                <a:ea typeface="ＭＳ Ｐゴシック" charset="0"/>
                <a:cs typeface="ＭＳ Ｐゴシック" charset="0"/>
              </a:rPr>
              <a:t>La palabra Administración proviene del Latín.</a:t>
            </a:r>
          </a:p>
          <a:p>
            <a:pPr marL="114300" indent="0" algn="ctr">
              <a:buNone/>
            </a:pPr>
            <a:r>
              <a:rPr lang="es-MX" sz="2800" i="1" dirty="0">
                <a:solidFill>
                  <a:schemeClr val="folHlink"/>
                </a:solidFill>
                <a:latin typeface="+mj-lt"/>
                <a:ea typeface="ＭＳ Ｐゴシック" charset="0"/>
                <a:cs typeface="ＭＳ Ｐゴシック" charset="0"/>
              </a:rPr>
              <a:t>          AD</a:t>
            </a:r>
            <a:r>
              <a:rPr lang="es-MX" sz="2800" i="1" dirty="0">
                <a:latin typeface="+mj-lt"/>
                <a:ea typeface="ＭＳ Ｐゴシック" charset="0"/>
                <a:cs typeface="ＭＳ Ｐゴシック" charset="0"/>
              </a:rPr>
              <a:t>, dirección hacia, tendencia;</a:t>
            </a:r>
          </a:p>
          <a:p>
            <a:pPr marL="114300" indent="0" algn="ctr">
              <a:buNone/>
            </a:pPr>
            <a:r>
              <a:rPr lang="es-MX" sz="2800" i="1" dirty="0">
                <a:solidFill>
                  <a:schemeClr val="folHlink"/>
                </a:solidFill>
                <a:latin typeface="+mj-lt"/>
                <a:ea typeface="ＭＳ Ｐゴシック" charset="0"/>
                <a:cs typeface="ＭＳ Ｐゴシック" charset="0"/>
              </a:rPr>
              <a:t>          MINISTER</a:t>
            </a:r>
            <a:r>
              <a:rPr lang="es-MX" sz="2800" i="1" dirty="0">
                <a:latin typeface="+mj-lt"/>
                <a:ea typeface="ＭＳ Ｐゴシック" charset="0"/>
                <a:cs typeface="ＭＳ Ｐゴシック" charset="0"/>
              </a:rPr>
              <a:t>, comparativo de inferioridad</a:t>
            </a:r>
          </a:p>
          <a:p>
            <a:pPr marL="114300" indent="0" algn="ctr">
              <a:buNone/>
            </a:pPr>
            <a:r>
              <a:rPr lang="es-MX" sz="2800" i="1" dirty="0">
                <a:solidFill>
                  <a:schemeClr val="folHlink"/>
                </a:solidFill>
                <a:latin typeface="+mj-lt"/>
                <a:ea typeface="ＭＳ Ｐゴシック" charset="0"/>
                <a:cs typeface="ＭＳ Ｐゴシック" charset="0"/>
              </a:rPr>
              <a:t>          TER</a:t>
            </a:r>
            <a:r>
              <a:rPr lang="es-MX" sz="2800" i="1" dirty="0">
                <a:latin typeface="+mj-lt"/>
                <a:ea typeface="ＭＳ Ｐゴシック" charset="0"/>
                <a:cs typeface="ＭＳ Ｐゴシック" charset="0"/>
              </a:rPr>
              <a:t>, subordinación u obediencia</a:t>
            </a:r>
          </a:p>
          <a:p>
            <a:pPr algn="ctr" eaLnBrk="1" hangingPunct="1"/>
            <a:endParaRPr lang="es-MX" sz="2800" i="1" dirty="0">
              <a:latin typeface="+mj-lt"/>
              <a:ea typeface="ＭＳ Ｐゴシック" charset="0"/>
              <a:cs typeface="ＭＳ Ｐゴシック" charset="0"/>
            </a:endParaRPr>
          </a:p>
          <a:p>
            <a:pPr marL="114300" indent="0" algn="ctr">
              <a:buNone/>
            </a:pPr>
            <a:r>
              <a:rPr lang="es-MX" sz="2800" i="1" dirty="0">
                <a:latin typeface="+mj-lt"/>
                <a:ea typeface="ＭＳ Ｐゴシック" charset="0"/>
                <a:cs typeface="ＭＳ Ｐゴシック" charset="0"/>
              </a:rPr>
              <a:t>	 “Quien cumple una función bajo el mando de 	otro, quien le presta un servicio a otro”</a:t>
            </a:r>
          </a:p>
          <a:p>
            <a:pPr algn="ctr" eaLnBrk="1" hangingPunct="1"/>
            <a:endParaRPr lang="es-MX" sz="2800" i="1" dirty="0">
              <a:latin typeface="+mj-lt"/>
              <a:ea typeface="ＭＳ Ｐゴシック" charset="0"/>
              <a:cs typeface="ＭＳ Ｐゴシック" charset="0"/>
            </a:endParaRPr>
          </a:p>
          <a:p>
            <a:pPr marL="114300" indent="0" algn="ctr">
              <a:buNone/>
            </a:pPr>
            <a:r>
              <a:rPr lang="es-MX" sz="2800" i="1" dirty="0">
                <a:latin typeface="+mj-lt"/>
                <a:ea typeface="ＭＳ Ｐゴシック" charset="0"/>
                <a:cs typeface="ＭＳ Ｐゴシック" charset="0"/>
              </a:rPr>
              <a:t>           “Subordinación y Servicio”</a:t>
            </a:r>
            <a:endParaRPr lang="es-ES" sz="2800" i="1" dirty="0">
              <a:latin typeface="+mj-lt"/>
              <a:ea typeface="ＭＳ Ｐゴシック" charset="0"/>
              <a:cs typeface="ＭＳ Ｐゴシック" charset="0"/>
            </a:endParaRPr>
          </a:p>
        </p:txBody>
      </p:sp>
      <p:sp>
        <p:nvSpPr>
          <p:cNvPr id="3" name="Botón de acción: Hacia delante o Siguiente 2">
            <a:hlinkClick r:id="" action="ppaction://hlinkshowjump?jump=nextslide" highlightClick="1"/>
          </p:cNvPr>
          <p:cNvSpPr/>
          <p:nvPr/>
        </p:nvSpPr>
        <p:spPr>
          <a:xfrm>
            <a:off x="11533909" y="6359236"/>
            <a:ext cx="166255" cy="17664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4" name="Botón de acción: Hacia atrás o Anterior 3">
            <a:hlinkClick r:id="" action="ppaction://hlinkshowjump?jump=previousslide" highlightClick="1"/>
          </p:cNvPr>
          <p:cNvSpPr/>
          <p:nvPr/>
        </p:nvSpPr>
        <p:spPr>
          <a:xfrm>
            <a:off x="11298382" y="6359236"/>
            <a:ext cx="173182" cy="17664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2445327" y="1458191"/>
            <a:ext cx="8915400" cy="3778250"/>
          </a:xfrm>
        </p:spPr>
        <p:txBody>
          <a:bodyPr>
            <a:normAutofit fontScale="92500"/>
          </a:bodyPr>
          <a:lstStyle/>
          <a:p>
            <a:pPr marL="114300" indent="0" algn="just">
              <a:buNone/>
            </a:pPr>
            <a:endParaRPr lang="es-MX" dirty="0">
              <a:latin typeface="Century Schoolbook" charset="0"/>
              <a:ea typeface="ＭＳ Ｐゴシック" charset="0"/>
              <a:cs typeface="ＭＳ Ｐゴシック" charset="0"/>
            </a:endParaRPr>
          </a:p>
          <a:p>
            <a:pPr marL="114300" indent="0" algn="ctr">
              <a:buNone/>
            </a:pPr>
            <a:r>
              <a:rPr lang="es-MX" sz="2800" i="1" dirty="0">
                <a:latin typeface="+mj-lt"/>
                <a:ea typeface="ＭＳ Ｐゴシック" charset="0"/>
                <a:cs typeface="ＭＳ Ｐゴシック" charset="0"/>
              </a:rPr>
              <a:t>La tarea de administración </a:t>
            </a:r>
          </a:p>
          <a:p>
            <a:pPr marL="114300" indent="0" algn="just">
              <a:buNone/>
            </a:pPr>
            <a:endParaRPr lang="es-MX" sz="2800" i="1" dirty="0">
              <a:latin typeface="+mj-lt"/>
              <a:ea typeface="ＭＳ Ｐゴシック" charset="0"/>
              <a:cs typeface="ＭＳ Ｐゴシック" charset="0"/>
            </a:endParaRPr>
          </a:p>
          <a:p>
            <a:pPr marL="114300" indent="0" algn="ctr">
              <a:buNone/>
            </a:pPr>
            <a:r>
              <a:rPr lang="es-MX" sz="2800" i="1" dirty="0">
                <a:latin typeface="+mj-lt"/>
                <a:ea typeface="ＭＳ Ｐゴシック" charset="0"/>
                <a:cs typeface="ＭＳ Ｐゴシック" charset="0"/>
              </a:rPr>
              <a:t>Consiste en interpretar los objetivos de una ORGANIZACION  y  transformarlos en acción mediante </a:t>
            </a:r>
            <a:r>
              <a:rPr lang="es-MX" sz="2800" b="1" i="1" dirty="0">
                <a:latin typeface="+mj-lt"/>
                <a:ea typeface="ＭＳ Ｐゴシック" charset="0"/>
                <a:cs typeface="ＭＳ Ｐゴシック" charset="0"/>
              </a:rPr>
              <a:t>planeación, organización, dirección y control</a:t>
            </a:r>
            <a:r>
              <a:rPr lang="es-MX" sz="2800" i="1" dirty="0">
                <a:latin typeface="+mj-lt"/>
                <a:ea typeface="ＭＳ Ｐゴシック" charset="0"/>
                <a:cs typeface="ＭＳ Ｐゴシック" charset="0"/>
              </a:rPr>
              <a:t> de las actividades realizadas en las diferentes áreas y niveles, para conseguir sus objetivos.</a:t>
            </a:r>
            <a:endParaRPr lang="es-ES" sz="2800" i="1" dirty="0">
              <a:latin typeface="+mj-lt"/>
              <a:ea typeface="ＭＳ Ｐゴシック" charset="0"/>
              <a:cs typeface="ＭＳ Ｐゴシック" charset="0"/>
            </a:endParaRPr>
          </a:p>
        </p:txBody>
      </p:sp>
      <p:sp>
        <p:nvSpPr>
          <p:cNvPr id="3" name="Botón de acción: Hacia delante o Siguiente 2">
            <a:hlinkClick r:id="" action="ppaction://hlinkshowjump?jump=nextslide" highlightClick="1"/>
          </p:cNvPr>
          <p:cNvSpPr/>
          <p:nvPr/>
        </p:nvSpPr>
        <p:spPr>
          <a:xfrm>
            <a:off x="11533909" y="6359236"/>
            <a:ext cx="166255" cy="17664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4" name="Botón de acción: Hacia atrás o Anterior 3">
            <a:hlinkClick r:id="" action="ppaction://hlinkshowjump?jump=previousslide" highlightClick="1"/>
          </p:cNvPr>
          <p:cNvSpPr/>
          <p:nvPr/>
        </p:nvSpPr>
        <p:spPr>
          <a:xfrm>
            <a:off x="11298382" y="6359236"/>
            <a:ext cx="173182" cy="17664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882572"/>
          </a:xfrm>
        </p:spPr>
        <p:txBody>
          <a:bodyPr/>
          <a:lstStyle/>
          <a:p>
            <a:pPr>
              <a:defRPr/>
            </a:pPr>
            <a:r>
              <a:rPr lang="es-MX" b="1" i="1" dirty="0">
                <a:ea typeface="ＭＳ Ｐゴシック" charset="0"/>
                <a:cs typeface="ＭＳ Ｐゴシック" charset="0"/>
              </a:rPr>
              <a:t>Por lo tanto administración es</a:t>
            </a:r>
            <a:r>
              <a:rPr lang="es-MX" b="1" i="1" dirty="0" smtClean="0">
                <a:ea typeface="ＭＳ Ｐゴシック" charset="0"/>
                <a:cs typeface="ＭＳ Ｐゴシック" charset="0"/>
              </a:rPr>
              <a:t>:</a:t>
            </a:r>
            <a:endParaRPr lang="es-ES_tradnl" dirty="0">
              <a:ea typeface="+mj-ea"/>
              <a:cs typeface="+mj-cs"/>
            </a:endParaRPr>
          </a:p>
        </p:txBody>
      </p:sp>
      <p:sp>
        <p:nvSpPr>
          <p:cNvPr id="19458" name="Rectangle 3"/>
          <p:cNvSpPr>
            <a:spLocks noGrp="1" noChangeArrowheads="1"/>
          </p:cNvSpPr>
          <p:nvPr>
            <p:ph idx="1"/>
          </p:nvPr>
        </p:nvSpPr>
        <p:spPr>
          <a:xfrm>
            <a:off x="2589212" y="2071255"/>
            <a:ext cx="8915400" cy="3777622"/>
          </a:xfrm>
        </p:spPr>
        <p:txBody>
          <a:bodyPr/>
          <a:lstStyle/>
          <a:p>
            <a:pPr marL="114300" indent="0" algn="just">
              <a:buNone/>
            </a:pPr>
            <a:endParaRPr lang="es-MX" dirty="0" smtClean="0">
              <a:latin typeface="Century Schoolbook" charset="0"/>
              <a:ea typeface="ＭＳ Ｐゴシック" charset="0"/>
              <a:cs typeface="ＭＳ Ｐゴシック" charset="0"/>
            </a:endParaRPr>
          </a:p>
          <a:p>
            <a:pPr marL="114300" indent="0" algn="just">
              <a:buNone/>
            </a:pPr>
            <a:endParaRPr lang="es-MX" sz="2800" b="1" i="1" dirty="0">
              <a:latin typeface="+mj-lt"/>
              <a:ea typeface="ＭＳ Ｐゴシック" charset="0"/>
              <a:cs typeface="ＭＳ Ｐゴシック" charset="0"/>
            </a:endParaRPr>
          </a:p>
          <a:p>
            <a:pPr marL="114300" indent="0" algn="just">
              <a:buNone/>
            </a:pPr>
            <a:r>
              <a:rPr lang="es-MX" sz="2800" dirty="0">
                <a:latin typeface="+mj-lt"/>
                <a:ea typeface="ＭＳ Ｐゴシック" charset="0"/>
                <a:cs typeface="ＭＳ Ｐゴシック" charset="0"/>
              </a:rPr>
              <a:t>El proceso de planear, organizar, dirigir y controlar el empleo de los recursos organizacionales para conseguir determinados objetivos con eficiencia y eficacia.</a:t>
            </a:r>
            <a:endParaRPr lang="es-ES" sz="2800" dirty="0">
              <a:latin typeface="+mj-lt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Botón de acción: Hacia delante o Siguiente 3">
            <a:hlinkClick r:id="" action="ppaction://hlinkshowjump?jump=nextslide" highlightClick="1"/>
          </p:cNvPr>
          <p:cNvSpPr/>
          <p:nvPr/>
        </p:nvSpPr>
        <p:spPr>
          <a:xfrm>
            <a:off x="11533909" y="6359236"/>
            <a:ext cx="166255" cy="17664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5" name="Botón de acción: Hacia atrás o Anterior 4">
            <a:hlinkClick r:id="" action="ppaction://hlinkshowjump?jump=previousslide" highlightClick="1"/>
          </p:cNvPr>
          <p:cNvSpPr/>
          <p:nvPr/>
        </p:nvSpPr>
        <p:spPr>
          <a:xfrm>
            <a:off x="11298382" y="6359236"/>
            <a:ext cx="173182" cy="17664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2102426" y="1188027"/>
            <a:ext cx="9327574" cy="5025737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endParaRPr lang="es-MX" sz="2800" i="1" dirty="0">
              <a:latin typeface="+mj-lt"/>
              <a:ea typeface="ＭＳ Ｐゴシック" charset="0"/>
              <a:cs typeface="ＭＳ Ｐゴシック" charset="0"/>
            </a:endParaRPr>
          </a:p>
          <a:p>
            <a:pPr marL="114300" indent="0" algn="ctr">
              <a:buNone/>
            </a:pPr>
            <a:r>
              <a:rPr lang="es-MX" sz="2800" i="1" dirty="0">
                <a:latin typeface="+mj-lt"/>
                <a:ea typeface="ＭＳ Ｐゴシック" charset="0"/>
                <a:cs typeface="ＭＳ Ｐゴシック" charset="0"/>
              </a:rPr>
              <a:t>La palabra </a:t>
            </a:r>
            <a:r>
              <a:rPr lang="es-MX" sz="2800" i="1" dirty="0">
                <a:solidFill>
                  <a:srgbClr val="FF66CC"/>
                </a:solidFill>
                <a:latin typeface="+mj-lt"/>
                <a:ea typeface="ＭＳ Ｐゴシック" charset="0"/>
                <a:cs typeface="ＭＳ Ｐゴシック" charset="0"/>
              </a:rPr>
              <a:t>administración</a:t>
            </a:r>
            <a:r>
              <a:rPr lang="es-MX" sz="2800" i="1" dirty="0">
                <a:latin typeface="+mj-lt"/>
                <a:ea typeface="ＭＳ Ｐゴシック" charset="0"/>
                <a:cs typeface="ＭＳ Ｐゴシック" charset="0"/>
              </a:rPr>
              <a:t> ha experimentado cambios profundos y amplios en su significado.</a:t>
            </a:r>
          </a:p>
          <a:p>
            <a:pPr marL="114300" indent="0" algn="ctr">
              <a:buNone/>
            </a:pPr>
            <a:endParaRPr lang="es-MX" sz="2800" i="1" dirty="0" smtClean="0">
              <a:latin typeface="+mj-lt"/>
              <a:ea typeface="ＭＳ Ｐゴシック" charset="0"/>
              <a:cs typeface="ＭＳ Ｐゴシック" charset="0"/>
            </a:endParaRPr>
          </a:p>
          <a:p>
            <a:pPr marL="114300" indent="0" algn="ctr">
              <a:buNone/>
            </a:pPr>
            <a:endParaRPr lang="es-MX" sz="2800" i="1" dirty="0">
              <a:latin typeface="+mj-lt"/>
              <a:ea typeface="ＭＳ Ｐゴシック" charset="0"/>
              <a:cs typeface="ＭＳ Ｐゴシック" charset="0"/>
            </a:endParaRPr>
          </a:p>
          <a:p>
            <a:pPr marL="114300" indent="0" algn="ctr">
              <a:buNone/>
            </a:pPr>
            <a:r>
              <a:rPr lang="es-MX" sz="2800" i="1" dirty="0">
                <a:latin typeface="+mj-lt"/>
                <a:ea typeface="ＭＳ Ｐゴシック" charset="0"/>
                <a:cs typeface="ＭＳ Ｐゴシック" charset="0"/>
              </a:rPr>
              <a:t>A tal grado que el ADMINISTRADOR, DIRECTOR, GERENTE, JEFE, LIDER, ETC., se ha convertido en una figura indispensable en todas las organizaciones humanas.</a:t>
            </a:r>
            <a:endParaRPr lang="es-ES" sz="2800" i="1" dirty="0">
              <a:latin typeface="+mj-lt"/>
              <a:ea typeface="ＭＳ Ｐゴシック" charset="0"/>
              <a:cs typeface="ＭＳ Ｐゴシック" charset="0"/>
            </a:endParaRPr>
          </a:p>
        </p:txBody>
      </p:sp>
      <p:sp>
        <p:nvSpPr>
          <p:cNvPr id="3" name="Botón de acción: Hacia delante o Siguiente 2">
            <a:hlinkClick r:id="" action="ppaction://hlinkshowjump?jump=nextslide" highlightClick="1"/>
          </p:cNvPr>
          <p:cNvSpPr/>
          <p:nvPr/>
        </p:nvSpPr>
        <p:spPr>
          <a:xfrm>
            <a:off x="11533909" y="6359236"/>
            <a:ext cx="166255" cy="17664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4" name="Botón de acción: Hacia atrás o Anterior 3">
            <a:hlinkClick r:id="" action="ppaction://hlinkshowjump?jump=previousslide" highlightClick="1"/>
          </p:cNvPr>
          <p:cNvSpPr/>
          <p:nvPr/>
        </p:nvSpPr>
        <p:spPr>
          <a:xfrm>
            <a:off x="11298382" y="6359236"/>
            <a:ext cx="173182" cy="17664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3200" b="1" i="1" dirty="0" smtClean="0"/>
              <a:t>Gestión</a:t>
            </a:r>
            <a:endParaRPr lang="es-MX" sz="3200" b="1" i="1" dirty="0"/>
          </a:p>
        </p:txBody>
      </p:sp>
      <p:pic>
        <p:nvPicPr>
          <p:cNvPr id="7" name="Marcador de contenido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0688" y="1010444"/>
            <a:ext cx="4286250" cy="4286250"/>
          </a:xfrm>
        </p:spPr>
      </p:pic>
      <p:sp>
        <p:nvSpPr>
          <p:cNvPr id="6" name="Marcador de texto 5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162107"/>
          </a:xfrm>
        </p:spPr>
        <p:txBody>
          <a:bodyPr>
            <a:normAutofit/>
          </a:bodyPr>
          <a:lstStyle/>
          <a:p>
            <a:pPr algn="ctr"/>
            <a:r>
              <a:rPr lang="es-MX" sz="2000" dirty="0"/>
              <a:t>S</a:t>
            </a:r>
            <a:r>
              <a:rPr lang="es-MX" sz="2000" dirty="0" smtClean="0"/>
              <a:t>e </a:t>
            </a:r>
            <a:r>
              <a:rPr lang="es-MX" sz="2000" dirty="0"/>
              <a:t>asume como el conjunto de procesos y acciones que se ejecutan sobre uno o más recursos para el cumplimiento de la estrategia de una organización, a través de un ciclo sistémico y continuo, determinado por las funciones básicas de planificación, organización, dirección </a:t>
            </a:r>
            <a:r>
              <a:rPr lang="es-MX" sz="2000" dirty="0" smtClean="0"/>
              <a:t>y </a:t>
            </a:r>
            <a:r>
              <a:rPr lang="es-MX" sz="2000" dirty="0"/>
              <a:t>control. </a:t>
            </a:r>
          </a:p>
        </p:txBody>
      </p:sp>
      <p:sp>
        <p:nvSpPr>
          <p:cNvPr id="5" name="Botón de acción: Hacia delante o Siguiente 4">
            <a:hlinkClick r:id="" action="ppaction://hlinkshowjump?jump=nextslide" highlightClick="1"/>
          </p:cNvPr>
          <p:cNvSpPr/>
          <p:nvPr/>
        </p:nvSpPr>
        <p:spPr>
          <a:xfrm>
            <a:off x="11533909" y="6359236"/>
            <a:ext cx="166255" cy="17664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8" name="Botón de acción: Hacia atrás o Anterior 7">
            <a:hlinkClick r:id="" action="ppaction://hlinkshowjump?jump=previousslide" highlightClick="1"/>
          </p:cNvPr>
          <p:cNvSpPr/>
          <p:nvPr/>
        </p:nvSpPr>
        <p:spPr>
          <a:xfrm>
            <a:off x="11298382" y="6359236"/>
            <a:ext cx="173182" cy="17664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724489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78005840"/>
              </p:ext>
            </p:extLst>
          </p:nvPr>
        </p:nvGraphicFramePr>
        <p:xfrm>
          <a:off x="2535382" y="935182"/>
          <a:ext cx="8969231" cy="49766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Botón de acción: Hacia delante o Siguiente 2">
            <a:hlinkClick r:id="" action="ppaction://hlinkshowjump?jump=nextslide" highlightClick="1"/>
          </p:cNvPr>
          <p:cNvSpPr/>
          <p:nvPr/>
        </p:nvSpPr>
        <p:spPr>
          <a:xfrm>
            <a:off x="11533909" y="6359236"/>
            <a:ext cx="166255" cy="17664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5" name="Botón de acción: Hacia atrás o Anterior 4">
            <a:hlinkClick r:id="" action="ppaction://hlinkshowjump?jump=previousslide" highlightClick="1"/>
          </p:cNvPr>
          <p:cNvSpPr/>
          <p:nvPr/>
        </p:nvSpPr>
        <p:spPr>
          <a:xfrm>
            <a:off x="11298382" y="6359236"/>
            <a:ext cx="173182" cy="17664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484076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Definición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 smtClean="0"/>
          </a:p>
          <a:p>
            <a:pPr marL="0" indent="0">
              <a:buNone/>
            </a:pPr>
            <a:endParaRPr lang="es-MX" dirty="0"/>
          </a:p>
        </p:txBody>
      </p:sp>
      <p:graphicFrame>
        <p:nvGraphicFramePr>
          <p:cNvPr id="8" name="Diagrama 7"/>
          <p:cNvGraphicFramePr/>
          <p:nvPr>
            <p:extLst>
              <p:ext uri="{D42A27DB-BD31-4B8C-83A1-F6EECF244321}">
                <p14:modId xmlns:p14="http://schemas.microsoft.com/office/powerpoint/2010/main" val="3649230649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Botón de acción: Hacia delante o Siguiente 4">
            <a:hlinkClick r:id="" action="ppaction://hlinkshowjump?jump=nextslide" highlightClick="1"/>
          </p:cNvPr>
          <p:cNvSpPr/>
          <p:nvPr/>
        </p:nvSpPr>
        <p:spPr>
          <a:xfrm>
            <a:off x="11533909" y="6359236"/>
            <a:ext cx="166255" cy="17664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6" name="Botón de acción: Hacia atrás o Anterior 5">
            <a:hlinkClick r:id="" action="ppaction://hlinkshowjump?jump=previousslide" highlightClick="1"/>
          </p:cNvPr>
          <p:cNvSpPr/>
          <p:nvPr/>
        </p:nvSpPr>
        <p:spPr>
          <a:xfrm>
            <a:off x="11298382" y="6359236"/>
            <a:ext cx="173182" cy="17664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998541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910940" y="748145"/>
            <a:ext cx="7516087" cy="5133110"/>
          </a:xfrm>
        </p:spPr>
        <p:txBody>
          <a:bodyPr>
            <a:normAutofit fontScale="90000"/>
          </a:bodyPr>
          <a:lstStyle/>
          <a:p>
            <a:r>
              <a:rPr lang="es-MX" dirty="0" smtClean="0">
                <a:solidFill>
                  <a:schemeClr val="tx1"/>
                </a:solidFill>
              </a:rPr>
              <a:t/>
            </a:r>
            <a:br>
              <a:rPr lang="es-MX" dirty="0" smtClean="0">
                <a:solidFill>
                  <a:schemeClr val="tx1"/>
                </a:solidFill>
              </a:rPr>
            </a:br>
            <a:r>
              <a:rPr lang="es-MX" dirty="0">
                <a:solidFill>
                  <a:schemeClr val="tx1"/>
                </a:solidFill>
              </a:rPr>
              <a:t/>
            </a:r>
            <a:br>
              <a:rPr lang="es-MX" dirty="0">
                <a:solidFill>
                  <a:schemeClr val="tx1"/>
                </a:solidFill>
              </a:rPr>
            </a:br>
            <a:r>
              <a:rPr lang="es-MX" dirty="0" smtClean="0">
                <a:solidFill>
                  <a:schemeClr val="tx1"/>
                </a:solidFill>
              </a:rPr>
              <a:t>Unidad de Aprendizaje:</a:t>
            </a:r>
            <a:br>
              <a:rPr lang="es-MX" dirty="0" smtClean="0">
                <a:solidFill>
                  <a:schemeClr val="tx1"/>
                </a:solidFill>
              </a:rPr>
            </a:br>
            <a:r>
              <a:rPr lang="es-MX" dirty="0" smtClean="0">
                <a:solidFill>
                  <a:schemeClr val="tx1"/>
                </a:solidFill>
              </a:rPr>
              <a:t>		Planeación y Formulación de Programas</a:t>
            </a:r>
            <a:br>
              <a:rPr lang="es-MX" dirty="0" smtClean="0">
                <a:solidFill>
                  <a:schemeClr val="tx1"/>
                </a:solidFill>
              </a:rPr>
            </a:br>
            <a:r>
              <a:rPr lang="es-MX" dirty="0" smtClean="0">
                <a:solidFill>
                  <a:schemeClr val="tx1"/>
                </a:solidFill>
              </a:rPr>
              <a:t/>
            </a:r>
            <a:br>
              <a:rPr lang="es-MX" dirty="0" smtClean="0">
                <a:solidFill>
                  <a:schemeClr val="tx1"/>
                </a:solidFill>
              </a:rPr>
            </a:br>
            <a:r>
              <a:rPr lang="es-MX" dirty="0" smtClean="0">
                <a:solidFill>
                  <a:schemeClr val="tx1"/>
                </a:solidFill>
              </a:rPr>
              <a:t>Clave: </a:t>
            </a:r>
            <a:br>
              <a:rPr lang="es-MX" dirty="0" smtClean="0">
                <a:solidFill>
                  <a:schemeClr val="tx1"/>
                </a:solidFill>
              </a:rPr>
            </a:br>
            <a:r>
              <a:rPr lang="es-MX" dirty="0">
                <a:solidFill>
                  <a:schemeClr val="tx1"/>
                </a:solidFill>
              </a:rPr>
              <a:t>	</a:t>
            </a:r>
            <a:r>
              <a:rPr lang="es-MX" dirty="0" smtClean="0">
                <a:solidFill>
                  <a:schemeClr val="tx1"/>
                </a:solidFill>
              </a:rPr>
              <a:t>	L42813</a:t>
            </a:r>
            <a:br>
              <a:rPr lang="es-MX" dirty="0" smtClean="0">
                <a:solidFill>
                  <a:schemeClr val="tx1"/>
                </a:solidFill>
              </a:rPr>
            </a:br>
            <a:r>
              <a:rPr lang="es-MX" dirty="0" smtClean="0">
                <a:solidFill>
                  <a:schemeClr val="tx1"/>
                </a:solidFill>
              </a:rPr>
              <a:t/>
            </a:r>
            <a:br>
              <a:rPr lang="es-MX" dirty="0" smtClean="0">
                <a:solidFill>
                  <a:schemeClr val="tx1"/>
                </a:solidFill>
              </a:rPr>
            </a:br>
            <a:r>
              <a:rPr lang="es-MX" dirty="0" smtClean="0">
                <a:solidFill>
                  <a:schemeClr val="tx1"/>
                </a:solidFill>
              </a:rPr>
              <a:t>Unidad I: </a:t>
            </a:r>
            <a:br>
              <a:rPr lang="es-MX" dirty="0" smtClean="0">
                <a:solidFill>
                  <a:schemeClr val="tx1"/>
                </a:solidFill>
              </a:rPr>
            </a:br>
            <a:r>
              <a:rPr lang="es-MX" dirty="0">
                <a:solidFill>
                  <a:schemeClr val="tx1"/>
                </a:solidFill>
              </a:rPr>
              <a:t>	</a:t>
            </a:r>
            <a:r>
              <a:rPr lang="es-MX" dirty="0" smtClean="0">
                <a:solidFill>
                  <a:schemeClr val="tx1"/>
                </a:solidFill>
              </a:rPr>
              <a:t>	Introducción a la Gestión</a:t>
            </a:r>
            <a:br>
              <a:rPr lang="es-MX" dirty="0" smtClean="0">
                <a:solidFill>
                  <a:schemeClr val="tx1"/>
                </a:solidFill>
              </a:rPr>
            </a:br>
            <a:r>
              <a:rPr lang="es-MX" dirty="0" smtClean="0">
                <a:solidFill>
                  <a:schemeClr val="tx1"/>
                </a:solidFill>
              </a:rPr>
              <a:t> </a:t>
            </a:r>
            <a:br>
              <a:rPr lang="es-MX" dirty="0" smtClean="0">
                <a:solidFill>
                  <a:schemeClr val="tx1"/>
                </a:solidFill>
              </a:rPr>
            </a:br>
            <a:r>
              <a:rPr lang="es-MX" dirty="0" smtClean="0">
                <a:solidFill>
                  <a:schemeClr val="tx1"/>
                </a:solidFill>
              </a:rPr>
              <a:t>Tema: </a:t>
            </a:r>
            <a:br>
              <a:rPr lang="es-MX" dirty="0" smtClean="0">
                <a:solidFill>
                  <a:schemeClr val="tx1"/>
                </a:solidFill>
              </a:rPr>
            </a:br>
            <a:r>
              <a:rPr lang="es-MX" dirty="0">
                <a:solidFill>
                  <a:schemeClr val="tx1"/>
                </a:solidFill>
              </a:rPr>
              <a:t>	</a:t>
            </a:r>
            <a:r>
              <a:rPr lang="es-MX" dirty="0" smtClean="0">
                <a:solidFill>
                  <a:schemeClr val="tx1"/>
                </a:solidFill>
              </a:rPr>
              <a:t>	Introducción a la gestión</a:t>
            </a:r>
            <a:endParaRPr lang="es-MX" dirty="0">
              <a:solidFill>
                <a:schemeClr val="tx1"/>
              </a:solidFill>
            </a:endParaRPr>
          </a:p>
        </p:txBody>
      </p:sp>
      <p:pic>
        <p:nvPicPr>
          <p:cNvPr id="9" name="Marcador de posición de imagen 8" descr="facultad ciiencias politicas.gif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" r="48"/>
          <a:stretch>
            <a:fillRect/>
          </a:stretch>
        </p:blipFill>
        <p:spPr/>
      </p:pic>
      <p:pic>
        <p:nvPicPr>
          <p:cNvPr id="11" name="Marcador de posición de imagen 10" descr="imderty-planeacion.jpg"/>
          <p:cNvPicPr>
            <a:picLocks noGrp="1" noChangeAspect="1"/>
          </p:cNvPicPr>
          <p:nvPr>
            <p:ph type="pic"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77" r="29477"/>
          <a:stretch>
            <a:fillRect/>
          </a:stretch>
        </p:blipFill>
        <p:spPr/>
      </p:pic>
      <p:sp>
        <p:nvSpPr>
          <p:cNvPr id="6" name="Botón de acción: Hacia delante o Siguiente 5">
            <a:hlinkClick r:id="" action="ppaction://hlinkshowjump?jump=nextslide" highlightClick="1"/>
          </p:cNvPr>
          <p:cNvSpPr/>
          <p:nvPr/>
        </p:nvSpPr>
        <p:spPr>
          <a:xfrm>
            <a:off x="11785601" y="6338455"/>
            <a:ext cx="195118" cy="18703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090269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2747433447"/>
              </p:ext>
            </p:extLst>
          </p:nvPr>
        </p:nvGraphicFramePr>
        <p:xfrm>
          <a:off x="2620385" y="624110"/>
          <a:ext cx="829007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Botón de acción: Hacia delante o Siguiente 2">
            <a:hlinkClick r:id="" action="ppaction://hlinkshowjump?jump=nextslide" highlightClick="1"/>
          </p:cNvPr>
          <p:cNvSpPr/>
          <p:nvPr/>
        </p:nvSpPr>
        <p:spPr>
          <a:xfrm>
            <a:off x="11533909" y="6359236"/>
            <a:ext cx="166255" cy="17664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5" name="Botón de acción: Hacia atrás o Anterior 4">
            <a:hlinkClick r:id="" action="ppaction://hlinkshowjump?jump=previousslide" highlightClick="1"/>
          </p:cNvPr>
          <p:cNvSpPr/>
          <p:nvPr/>
        </p:nvSpPr>
        <p:spPr>
          <a:xfrm>
            <a:off x="11298382" y="6359236"/>
            <a:ext cx="173182" cy="17664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46750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4294967295"/>
          </p:nvPr>
        </p:nvSpPr>
        <p:spPr>
          <a:xfrm>
            <a:off x="1866035" y="1125681"/>
            <a:ext cx="9865301" cy="5025737"/>
          </a:xfrm>
        </p:spPr>
        <p:txBody>
          <a:bodyPr>
            <a:normAutofit/>
          </a:bodyPr>
          <a:lstStyle/>
          <a:p>
            <a:pPr algn="just"/>
            <a:r>
              <a:rPr lang="es-MX" sz="2400" dirty="0" smtClean="0"/>
              <a:t>Es </a:t>
            </a:r>
            <a:r>
              <a:rPr lang="es-MX" sz="2400" dirty="0"/>
              <a:t>la “actividad profesional tendiente a establecer los objetivos y medios de su realización, a precisar la organización de sistemas, a elaborar la estrategia del desarrollo y a ejecutar la gestión del personal” (Rementeria, 2008, p. 1). </a:t>
            </a:r>
            <a:endParaRPr lang="es-MX" sz="2400" dirty="0" smtClean="0"/>
          </a:p>
          <a:p>
            <a:pPr algn="just"/>
            <a:r>
              <a:rPr lang="es-MX" sz="2400" dirty="0" smtClean="0"/>
              <a:t>Agrega </a:t>
            </a:r>
            <a:r>
              <a:rPr lang="es-MX" sz="2400" dirty="0"/>
              <a:t>que en el concepto gestión es muy importante la acción del latín</a:t>
            </a:r>
            <a:r>
              <a:rPr lang="es-MX" sz="2400" b="1" i="1" dirty="0"/>
              <a:t> actionem</a:t>
            </a:r>
            <a:r>
              <a:rPr lang="es-MX" sz="2400" dirty="0"/>
              <a:t>, que significa toda manifestación de intención o expresión de interés capaz de influir en una situación dada. </a:t>
            </a:r>
            <a:endParaRPr lang="es-MX" sz="2400" dirty="0" smtClean="0"/>
          </a:p>
          <a:p>
            <a:pPr algn="just"/>
            <a:r>
              <a:rPr lang="es-MX" sz="2400" dirty="0" smtClean="0"/>
              <a:t>El </a:t>
            </a:r>
            <a:r>
              <a:rPr lang="es-MX" sz="2400" dirty="0"/>
              <a:t>énfasis que se hace en la </a:t>
            </a:r>
            <a:r>
              <a:rPr lang="es-MX" sz="2400" b="1" dirty="0"/>
              <a:t>acción</a:t>
            </a:r>
            <a:r>
              <a:rPr lang="es-MX" sz="2400" dirty="0"/>
              <a:t>, en la definición de </a:t>
            </a:r>
            <a:r>
              <a:rPr lang="es-MX" sz="2400" b="1" dirty="0"/>
              <a:t>gestión</a:t>
            </a:r>
            <a:r>
              <a:rPr lang="es-MX" sz="2400" dirty="0"/>
              <a:t>, es lo que la diferencia de la </a:t>
            </a:r>
            <a:r>
              <a:rPr lang="es-MX" sz="2400" b="1" dirty="0"/>
              <a:t>administración</a:t>
            </a:r>
            <a:r>
              <a:rPr lang="es-MX" sz="2400" dirty="0"/>
              <a:t>. </a:t>
            </a:r>
            <a:endParaRPr lang="es-MX" sz="2400" dirty="0" smtClean="0"/>
          </a:p>
          <a:p>
            <a:pPr algn="just"/>
            <a:r>
              <a:rPr lang="es-MX" sz="2400" dirty="0" smtClean="0"/>
              <a:t>No </a:t>
            </a:r>
            <a:r>
              <a:rPr lang="es-MX" sz="2400" dirty="0"/>
              <a:t>considera la gestión como una </a:t>
            </a:r>
            <a:r>
              <a:rPr lang="es-MX" sz="2400" dirty="0" smtClean="0"/>
              <a:t>ciencia; </a:t>
            </a:r>
            <a:r>
              <a:rPr lang="es-MX" sz="2400" dirty="0"/>
              <a:t>sino como parte de la administración, o un estilo de administración.</a:t>
            </a:r>
          </a:p>
          <a:p>
            <a:endParaRPr lang="es-MX" dirty="0"/>
          </a:p>
        </p:txBody>
      </p:sp>
      <p:sp>
        <p:nvSpPr>
          <p:cNvPr id="4" name="Botón de acción: Hacia delante o Siguiente 3">
            <a:hlinkClick r:id="" action="ppaction://hlinkshowjump?jump=nextslide" highlightClick="1"/>
          </p:cNvPr>
          <p:cNvSpPr/>
          <p:nvPr/>
        </p:nvSpPr>
        <p:spPr>
          <a:xfrm>
            <a:off x="11533909" y="6359236"/>
            <a:ext cx="166255" cy="17664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5" name="Botón de acción: Hacia atrás o Anterior 4">
            <a:hlinkClick r:id="" action="ppaction://hlinkshowjump?jump=previousslide" highlightClick="1"/>
          </p:cNvPr>
          <p:cNvSpPr/>
          <p:nvPr/>
        </p:nvSpPr>
        <p:spPr>
          <a:xfrm>
            <a:off x="11298382" y="6359236"/>
            <a:ext cx="173182" cy="17664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184931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4294967295"/>
          </p:nvPr>
        </p:nvSpPr>
        <p:spPr>
          <a:xfrm>
            <a:off x="2223655" y="1167246"/>
            <a:ext cx="9279080" cy="4121728"/>
          </a:xfrm>
        </p:spPr>
        <p:txBody>
          <a:bodyPr>
            <a:normAutofit/>
          </a:bodyPr>
          <a:lstStyle/>
          <a:p>
            <a:pPr algn="just"/>
            <a:r>
              <a:rPr lang="es-MX" sz="2800" dirty="0" smtClean="0"/>
              <a:t>“Un </a:t>
            </a:r>
            <a:r>
              <a:rPr lang="es-MX" sz="2800" dirty="0"/>
              <a:t>conjunto de reglas y métodos para llevar a cabo con la mayor eficacia un negocio o actividad </a:t>
            </a:r>
            <a:r>
              <a:rPr lang="es-MX" sz="2800" dirty="0" smtClean="0"/>
              <a:t>empresarial”.</a:t>
            </a:r>
          </a:p>
          <a:p>
            <a:pPr marL="0" indent="0" algn="just">
              <a:buNone/>
            </a:pPr>
            <a:endParaRPr lang="es-MX" sz="2800" dirty="0" smtClean="0"/>
          </a:p>
          <a:p>
            <a:pPr algn="just"/>
            <a:r>
              <a:rPr lang="es-MX" sz="2800" dirty="0" smtClean="0"/>
              <a:t>Como </a:t>
            </a:r>
            <a:r>
              <a:rPr lang="es-MX" sz="2800" dirty="0"/>
              <a:t>una “función institucional global e integradora de todas las fuerzas que conforman una organización” (Restrepe, 2008, p. 2)</a:t>
            </a:r>
          </a:p>
        </p:txBody>
      </p:sp>
      <p:sp>
        <p:nvSpPr>
          <p:cNvPr id="4" name="Botón de acción: Hacia delante o Siguiente 3">
            <a:hlinkClick r:id="" action="ppaction://hlinkshowjump?jump=nextslide" highlightClick="1"/>
          </p:cNvPr>
          <p:cNvSpPr/>
          <p:nvPr/>
        </p:nvSpPr>
        <p:spPr>
          <a:xfrm>
            <a:off x="11533909" y="6359236"/>
            <a:ext cx="166255" cy="17664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5" name="Botón de acción: Hacia atrás o Anterior 4">
            <a:hlinkClick r:id="" action="ppaction://hlinkshowjump?jump=previousslide" highlightClick="1"/>
          </p:cNvPr>
          <p:cNvSpPr/>
          <p:nvPr/>
        </p:nvSpPr>
        <p:spPr>
          <a:xfrm>
            <a:off x="11298382" y="6359236"/>
            <a:ext cx="173182" cy="17664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225089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3200" b="1" i="1" dirty="0" smtClean="0"/>
              <a:t>Organización</a:t>
            </a:r>
            <a:endParaRPr lang="es-MX" sz="3200" b="1" i="1" dirty="0"/>
          </a:p>
        </p:txBody>
      </p:sp>
      <p:pic>
        <p:nvPicPr>
          <p:cNvPr id="5" name="Marcador de contenido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4120" y="1816327"/>
            <a:ext cx="4469211" cy="3307216"/>
          </a:xfrm>
        </p:spPr>
      </p:pic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4123315" cy="4147560"/>
          </a:xfrm>
        </p:spPr>
        <p:txBody>
          <a:bodyPr>
            <a:noAutofit/>
          </a:bodyPr>
          <a:lstStyle/>
          <a:p>
            <a:pPr algn="ctr"/>
            <a:r>
              <a:rPr lang="es-ES" sz="2000" dirty="0"/>
              <a:t>E</a:t>
            </a:r>
            <a:r>
              <a:rPr lang="es-ES" sz="2000" dirty="0" smtClean="0"/>
              <a:t>s </a:t>
            </a:r>
            <a:r>
              <a:rPr lang="es-ES" sz="2000" dirty="0"/>
              <a:t>determinar todas las actividades, funciones, o tareas que se desarrollan en una empresa, agrupándolas en diferentes áreas, a la cual se le asignará un administrador, y las responsabilidades asignadas a las personas que tienen a su cargo la ejecución de las funciones respectivas, a fin de optimizar los recursos y lograr los objetivos de una forma </a:t>
            </a:r>
            <a:r>
              <a:rPr lang="es-ES" sz="2000" dirty="0" smtClean="0"/>
              <a:t>eficiente.</a:t>
            </a:r>
            <a:endParaRPr lang="es-MX" sz="2000" dirty="0"/>
          </a:p>
        </p:txBody>
      </p:sp>
      <p:sp>
        <p:nvSpPr>
          <p:cNvPr id="6" name="Botón de acción: Hacia delante o Siguiente 5">
            <a:hlinkClick r:id="" action="ppaction://hlinkshowjump?jump=nextslide" highlightClick="1"/>
          </p:cNvPr>
          <p:cNvSpPr/>
          <p:nvPr/>
        </p:nvSpPr>
        <p:spPr>
          <a:xfrm>
            <a:off x="11533909" y="6359236"/>
            <a:ext cx="166255" cy="17664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7" name="Botón de acción: Hacia atrás o Anterior 6">
            <a:hlinkClick r:id="" action="ppaction://hlinkshowjump?jump=previousslide" highlightClick="1"/>
          </p:cNvPr>
          <p:cNvSpPr/>
          <p:nvPr/>
        </p:nvSpPr>
        <p:spPr>
          <a:xfrm>
            <a:off x="11298382" y="6359236"/>
            <a:ext cx="173182" cy="17664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269979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3200" b="1" i="1" dirty="0" smtClean="0"/>
              <a:t>Organizaciones</a:t>
            </a:r>
            <a:endParaRPr lang="es-MX" sz="3200" b="1" i="1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490460"/>
          </a:xfrm>
        </p:spPr>
        <p:txBody>
          <a:bodyPr>
            <a:noAutofit/>
          </a:bodyPr>
          <a:lstStyle/>
          <a:p>
            <a:pPr algn="ctr"/>
            <a:r>
              <a:rPr lang="es-ES" sz="2000" dirty="0" smtClean="0"/>
              <a:t>Son </a:t>
            </a:r>
            <a:r>
              <a:rPr lang="es-ES" sz="2000" dirty="0"/>
              <a:t>la manifestación de una sociedad altamente especializada e interdependiente, que se caracteriza  por un creciente estándar de vida. </a:t>
            </a:r>
            <a:endParaRPr lang="es-ES" sz="2000" dirty="0" smtClean="0"/>
          </a:p>
          <a:p>
            <a:pPr algn="ctr"/>
            <a:r>
              <a:rPr lang="es-ES" sz="2000" dirty="0" smtClean="0"/>
              <a:t>Las </a:t>
            </a:r>
            <a:r>
              <a:rPr lang="es-ES" sz="2000" dirty="0"/>
              <a:t>organizaciones invaden todos los aspectos de  la vida moderna y comprometen la atención , tiempo y energía de numerosas  </a:t>
            </a:r>
            <a:r>
              <a:rPr lang="es-ES" sz="2000" dirty="0" smtClean="0"/>
              <a:t>personas</a:t>
            </a:r>
            <a:r>
              <a:rPr lang="es-ES" sz="2000" dirty="0"/>
              <a:t>.</a:t>
            </a:r>
            <a:endParaRPr lang="es-MX" sz="2000" dirty="0"/>
          </a:p>
        </p:txBody>
      </p:sp>
      <p:pic>
        <p:nvPicPr>
          <p:cNvPr id="7" name="Marcador de contenido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2042" y="1598613"/>
            <a:ext cx="5181600" cy="3867073"/>
          </a:xfrm>
        </p:spPr>
      </p:pic>
      <p:sp>
        <p:nvSpPr>
          <p:cNvPr id="5" name="Botón de acción: Hacia delante o Siguiente 4">
            <a:hlinkClick r:id="" action="ppaction://hlinkshowjump?jump=nextslide" highlightClick="1"/>
          </p:cNvPr>
          <p:cNvSpPr/>
          <p:nvPr/>
        </p:nvSpPr>
        <p:spPr>
          <a:xfrm>
            <a:off x="11533909" y="6359236"/>
            <a:ext cx="166255" cy="17664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6" name="Botón de acción: Hacia atrás o Anterior 5">
            <a:hlinkClick r:id="" action="ppaction://hlinkshowjump?jump=previousslide" highlightClick="1"/>
          </p:cNvPr>
          <p:cNvSpPr/>
          <p:nvPr/>
        </p:nvSpPr>
        <p:spPr>
          <a:xfrm>
            <a:off x="11298382" y="6359236"/>
            <a:ext cx="173182" cy="17664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529057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679970" y="634501"/>
            <a:ext cx="7618412" cy="955308"/>
          </a:xfrm>
        </p:spPr>
        <p:txBody>
          <a:bodyPr/>
          <a:lstStyle/>
          <a:p>
            <a:pPr algn="r" eaLnBrk="1" hangingPunct="1"/>
            <a:r>
              <a:rPr lang="es-MX" sz="4000" b="1" dirty="0">
                <a:ea typeface="ＭＳ Ｐゴシック" charset="0"/>
                <a:cs typeface="Apple Chancery" charset="0"/>
              </a:rPr>
              <a:t>ORGANIZACIONES</a:t>
            </a:r>
            <a:endParaRPr lang="es-ES" sz="4000" b="1" dirty="0">
              <a:ea typeface="ＭＳ Ｐゴシック" charset="0"/>
              <a:cs typeface="Apple Chancery" charset="0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2732231" y="2453121"/>
            <a:ext cx="7513205" cy="3043670"/>
          </a:xfrm>
        </p:spPr>
        <p:txBody>
          <a:bodyPr/>
          <a:lstStyle/>
          <a:p>
            <a:pPr eaLnBrk="1" hangingPunct="1">
              <a:defRPr/>
            </a:pPr>
            <a:r>
              <a:rPr lang="es-MX" sz="2800" dirty="0">
                <a:latin typeface="Century Gothic" panose="020B0502020202020204" pitchFamily="34" charset="0"/>
                <a:ea typeface="ＭＳ Ｐゴシック" charset="0"/>
                <a:cs typeface="Book Antiqua"/>
              </a:rPr>
              <a:t>Resultado de la acción humana</a:t>
            </a:r>
          </a:p>
          <a:p>
            <a:pPr eaLnBrk="1" hangingPunct="1">
              <a:defRPr/>
            </a:pPr>
            <a:r>
              <a:rPr lang="es-MX" sz="2800" dirty="0">
                <a:latin typeface="Century Gothic" panose="020B0502020202020204" pitchFamily="34" charset="0"/>
                <a:ea typeface="ＭＳ Ｐゴシック" charset="0"/>
                <a:cs typeface="Book Antiqua"/>
              </a:rPr>
              <a:t>Cooperación</a:t>
            </a:r>
          </a:p>
          <a:p>
            <a:pPr eaLnBrk="1" hangingPunct="1">
              <a:defRPr/>
            </a:pPr>
            <a:r>
              <a:rPr lang="es-MX" sz="2800" dirty="0">
                <a:latin typeface="Century Gothic" panose="020B0502020202020204" pitchFamily="34" charset="0"/>
                <a:ea typeface="ＭＳ Ｐゴシック" charset="0"/>
                <a:cs typeface="Book Antiqua"/>
              </a:rPr>
              <a:t>Premisa de grupo</a:t>
            </a:r>
          </a:p>
          <a:p>
            <a:pPr eaLnBrk="1" hangingPunct="1">
              <a:defRPr/>
            </a:pPr>
            <a:r>
              <a:rPr lang="es-MX" sz="2800" dirty="0">
                <a:latin typeface="Century Gothic" panose="020B0502020202020204" pitchFamily="34" charset="0"/>
                <a:ea typeface="ＭＳ Ｐゴシック" charset="0"/>
                <a:cs typeface="Book Antiqua"/>
              </a:rPr>
              <a:t>Búsqueda de fines (objetivos comunes)</a:t>
            </a:r>
          </a:p>
          <a:p>
            <a:pPr eaLnBrk="1" hangingPunct="1">
              <a:defRPr/>
            </a:pPr>
            <a:r>
              <a:rPr lang="es-MX" sz="2800" dirty="0">
                <a:latin typeface="Century Gothic" panose="020B0502020202020204" pitchFamily="34" charset="0"/>
                <a:ea typeface="ＭＳ Ｐゴシック" charset="0"/>
                <a:cs typeface="Book Antiqua"/>
              </a:rPr>
              <a:t>Trabajo subdividido</a:t>
            </a:r>
            <a:endParaRPr lang="es-ES" sz="2800" dirty="0">
              <a:latin typeface="Century Gothic" panose="020B0502020202020204" pitchFamily="34" charset="0"/>
              <a:ea typeface="ＭＳ Ｐゴシック" charset="0"/>
              <a:cs typeface="Book Antiqua"/>
            </a:endParaRPr>
          </a:p>
        </p:txBody>
      </p:sp>
      <p:sp>
        <p:nvSpPr>
          <p:cNvPr id="4" name="Botón de acción: Hacia delante o Siguiente 3">
            <a:hlinkClick r:id="" action="ppaction://hlinkshowjump?jump=nextslide" highlightClick="1"/>
          </p:cNvPr>
          <p:cNvSpPr/>
          <p:nvPr/>
        </p:nvSpPr>
        <p:spPr>
          <a:xfrm>
            <a:off x="11533909" y="6359236"/>
            <a:ext cx="166255" cy="17664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5" name="Botón de acción: Hacia atrás o Anterior 4">
            <a:hlinkClick r:id="" action="ppaction://hlinkshowjump?jump=previousslide" highlightClick="1"/>
          </p:cNvPr>
          <p:cNvSpPr/>
          <p:nvPr/>
        </p:nvSpPr>
        <p:spPr>
          <a:xfrm>
            <a:off x="11298382" y="6359236"/>
            <a:ext cx="173182" cy="17664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 bwMode="auto"/>
        <p:txBody>
          <a:bodyPr/>
          <a:lstStyle/>
          <a:p>
            <a:pPr algn="r" eaLnBrk="1" hangingPunct="1"/>
            <a:r>
              <a:rPr lang="es-MX" sz="3200" b="1" i="1" dirty="0">
                <a:ea typeface="ＭＳ Ｐゴシック" charset="0"/>
                <a:cs typeface="ＭＳ Ｐゴシック" charset="0"/>
              </a:rPr>
              <a:t>HISTORIA DE LAS ORGANIZACIONES</a:t>
            </a:r>
            <a:endParaRPr lang="es-ES" sz="3200" b="1" i="1" dirty="0">
              <a:ea typeface="ＭＳ Ｐゴシック" charset="0"/>
              <a:cs typeface="ＭＳ Ｐゴシック" charset="0"/>
            </a:endParaRPr>
          </a:p>
        </p:txBody>
      </p:sp>
      <p:sp>
        <p:nvSpPr>
          <p:cNvPr id="2150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s-MX" sz="2800" i="1" dirty="0">
              <a:latin typeface="+mj-lt"/>
              <a:ea typeface="ＭＳ Ｐゴシック" charset="0"/>
              <a:cs typeface="ＭＳ Ｐゴシック" charset="0"/>
            </a:endParaRPr>
          </a:p>
          <a:p>
            <a:pPr marL="457200" indent="-457200"/>
            <a:r>
              <a:rPr lang="es-MX" sz="2800" i="1" dirty="0">
                <a:latin typeface="+mj-lt"/>
                <a:ea typeface="ＭＳ Ｐゴシック" charset="0"/>
                <a:cs typeface="ＭＳ Ｐゴシック" charset="0"/>
              </a:rPr>
              <a:t>Siempre ha existido el trabajo organizado y dirigido en la historia de la humanidad.</a:t>
            </a:r>
          </a:p>
          <a:p>
            <a:pPr marL="0" indent="0">
              <a:buNone/>
            </a:pPr>
            <a:endParaRPr lang="es-MX" sz="2800" i="1" dirty="0">
              <a:latin typeface="+mj-lt"/>
              <a:ea typeface="ＭＳ Ｐゴシック" charset="0"/>
              <a:cs typeface="ＭＳ Ｐゴシック" charset="0"/>
            </a:endParaRPr>
          </a:p>
          <a:p>
            <a:pPr marL="457200" indent="-457200"/>
            <a:r>
              <a:rPr lang="es-MX" sz="2800" i="1" dirty="0">
                <a:latin typeface="+mj-lt"/>
                <a:ea typeface="ＭＳ Ｐゴシック" charset="0"/>
                <a:cs typeface="ＭＳ Ｐゴシック" charset="0"/>
              </a:rPr>
              <a:t>Durante su larga historia las organizaciones se desarrollaron lentamente. </a:t>
            </a:r>
          </a:p>
          <a:p>
            <a:pPr marL="457200" indent="-457200"/>
            <a:endParaRPr lang="es-MX" sz="2800" i="1" dirty="0">
              <a:latin typeface="+mj-lt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Botón de acción: Hacia delante o Siguiente 3">
            <a:hlinkClick r:id="" action="ppaction://hlinkshowjump?jump=nextslide" highlightClick="1"/>
          </p:cNvPr>
          <p:cNvSpPr/>
          <p:nvPr/>
        </p:nvSpPr>
        <p:spPr>
          <a:xfrm>
            <a:off x="11533909" y="6359236"/>
            <a:ext cx="166255" cy="17664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5" name="Botón de acción: Hacia atrás o Anterior 4">
            <a:hlinkClick r:id="" action="ppaction://hlinkshowjump?jump=previousslide" highlightClick="1"/>
          </p:cNvPr>
          <p:cNvSpPr/>
          <p:nvPr/>
        </p:nvSpPr>
        <p:spPr>
          <a:xfrm>
            <a:off x="11298382" y="6359236"/>
            <a:ext cx="173182" cy="17664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2777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ChangeArrowheads="1"/>
          </p:cNvSpPr>
          <p:nvPr>
            <p:ph type="title"/>
          </p:nvPr>
        </p:nvSpPr>
        <p:spPr bwMode="auto"/>
        <p:txBody>
          <a:bodyPr>
            <a:normAutofit/>
          </a:bodyPr>
          <a:lstStyle/>
          <a:p>
            <a:pPr algn="r" eaLnBrk="1" hangingPunct="1"/>
            <a:r>
              <a:rPr lang="es-MX" sz="3200" b="1" i="1" dirty="0">
                <a:ea typeface="ＭＳ Ｐゴシック" charset="0"/>
                <a:cs typeface="ＭＳ Ｐゴシック" charset="0"/>
              </a:rPr>
              <a:t>HISTORIA DE LAS ORGANIZACIONES</a:t>
            </a:r>
            <a:endParaRPr lang="es-ES" sz="3200" b="1" i="1" dirty="0">
              <a:ea typeface="ＭＳ Ｐゴシック" charset="0"/>
              <a:cs typeface="ＭＳ Ｐゴシック" charset="0"/>
            </a:endParaRPr>
          </a:p>
        </p:txBody>
      </p:sp>
      <p:sp>
        <p:nvSpPr>
          <p:cNvPr id="23554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609600" indent="-609600" algn="just"/>
            <a:r>
              <a:rPr lang="es-MX" sz="2800" i="1" dirty="0">
                <a:latin typeface="+mj-lt"/>
                <a:ea typeface="ＭＳ Ｐゴシック" charset="0"/>
                <a:cs typeface="ＭＳ Ｐゴシック" charset="0"/>
              </a:rPr>
              <a:t>Después de la invención de la </a:t>
            </a:r>
            <a:r>
              <a:rPr lang="es-MX" sz="2800" i="1" dirty="0" smtClean="0">
                <a:latin typeface="+mj-lt"/>
                <a:ea typeface="ＭＳ Ｐゴシック" charset="0"/>
                <a:cs typeface="ＭＳ Ｐゴシック" charset="0"/>
              </a:rPr>
              <a:t>máquina </a:t>
            </a:r>
            <a:r>
              <a:rPr lang="es-MX" sz="2800" i="1" dirty="0">
                <a:latin typeface="+mj-lt"/>
                <a:ea typeface="ＭＳ Ｐゴシック" charset="0"/>
                <a:cs typeface="ＭＳ Ｐゴシック" charset="0"/>
              </a:rPr>
              <a:t>de vapor (1776).</a:t>
            </a:r>
          </a:p>
          <a:p>
            <a:pPr marL="0" indent="0" algn="just">
              <a:buNone/>
            </a:pPr>
            <a:endParaRPr lang="es-MX" sz="2800" i="1" dirty="0">
              <a:latin typeface="+mj-lt"/>
              <a:ea typeface="ＭＳ Ｐゴシック" charset="0"/>
              <a:cs typeface="ＭＳ Ｐゴシック" charset="0"/>
            </a:endParaRPr>
          </a:p>
          <a:p>
            <a:pPr marL="609600" indent="-609600" algn="just"/>
            <a:r>
              <a:rPr lang="es-MX" sz="2800" i="1" dirty="0">
                <a:latin typeface="+mj-lt"/>
                <a:ea typeface="ＭＳ Ｐゴシック" charset="0"/>
                <a:cs typeface="ＭＳ Ｐゴシック" charset="0"/>
              </a:rPr>
              <a:t>Su aplicación en la producción originó una nueva concepción de trabajo que modificó la estructura social y comercial.</a:t>
            </a:r>
          </a:p>
          <a:p>
            <a:pPr marL="0" indent="0" algn="just">
              <a:buNone/>
            </a:pPr>
            <a:endParaRPr lang="es-MX" sz="2800" i="1" dirty="0">
              <a:latin typeface="+mj-lt"/>
              <a:ea typeface="ＭＳ Ｐゴシック" charset="0"/>
              <a:cs typeface="ＭＳ Ｐゴシック" charset="0"/>
            </a:endParaRPr>
          </a:p>
          <a:p>
            <a:pPr marL="609600" indent="-609600" algn="just"/>
            <a:r>
              <a:rPr lang="es-MX" sz="2800" i="1" dirty="0">
                <a:latin typeface="+mj-lt"/>
                <a:ea typeface="ＭＳ Ｐゴシック" charset="0"/>
                <a:cs typeface="ＭＳ Ｐゴシック" charset="0"/>
              </a:rPr>
              <a:t>Provocando profundos y rápidos cambios políticos, sociales y económicos</a:t>
            </a:r>
            <a:endParaRPr lang="es-ES" sz="2800" i="1" dirty="0">
              <a:latin typeface="+mj-lt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Botón de acción: Hacia delante o Siguiente 3">
            <a:hlinkClick r:id="" action="ppaction://hlinkshowjump?jump=nextslide" highlightClick="1"/>
          </p:cNvPr>
          <p:cNvSpPr/>
          <p:nvPr/>
        </p:nvSpPr>
        <p:spPr>
          <a:xfrm>
            <a:off x="11533909" y="6359236"/>
            <a:ext cx="166255" cy="17664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5" name="Botón de acción: Hacia atrás o Anterior 4">
            <a:hlinkClick r:id="" action="ppaction://hlinkshowjump?jump=previousslide" highlightClick="1"/>
          </p:cNvPr>
          <p:cNvSpPr/>
          <p:nvPr/>
        </p:nvSpPr>
        <p:spPr>
          <a:xfrm>
            <a:off x="11298382" y="6359236"/>
            <a:ext cx="173182" cy="17664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971015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09800" y="228600"/>
            <a:ext cx="7772400" cy="946150"/>
          </a:xfrm>
        </p:spPr>
        <p:txBody>
          <a:bodyPr>
            <a:normAutofit/>
          </a:bodyPr>
          <a:lstStyle/>
          <a:p>
            <a:pPr algn="r" eaLnBrk="1" hangingPunct="1"/>
            <a:r>
              <a:rPr lang="es-MX" sz="2800" b="1" i="1" dirty="0">
                <a:ea typeface="ＭＳ Ｐゴシック" charset="0"/>
                <a:cs typeface="ＭＳ Ｐゴシック" charset="0"/>
              </a:rPr>
              <a:t> HISTORIA DE LAS ORGANIZACIONES</a:t>
            </a:r>
            <a:endParaRPr lang="es-ES" sz="2800" b="1" i="1" dirty="0">
              <a:ea typeface="ＭＳ Ｐゴシック" charset="0"/>
              <a:cs typeface="ＭＳ Ｐゴシック" charset="0"/>
            </a:endParaRPr>
          </a:p>
        </p:txBody>
      </p:sp>
      <p:graphicFrame>
        <p:nvGraphicFramePr>
          <p:cNvPr id="14390" name="Group 54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3636388090"/>
              </p:ext>
            </p:extLst>
          </p:nvPr>
        </p:nvGraphicFramePr>
        <p:xfrm>
          <a:off x="1775520" y="1174750"/>
          <a:ext cx="9924644" cy="5022675"/>
        </p:xfrm>
        <a:graphic>
          <a:graphicData uri="http://schemas.openxmlformats.org/drawingml/2006/table">
            <a:tbl>
              <a:tblPr/>
              <a:tblGrid>
                <a:gridCol w="3114148"/>
                <a:gridCol w="4572372"/>
                <a:gridCol w="2238124"/>
              </a:tblGrid>
              <a:tr h="11356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s-MX" sz="24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ＭＳ Ｐゴシック" charset="0"/>
                          <a:cs typeface="ＭＳ Ｐゴシック" charset="0"/>
                        </a:rPr>
                        <a:t>Artesanal</a:t>
                      </a:r>
                      <a:endParaRPr kumimoji="0" lang="es-ES" sz="24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91455" marR="91455" marT="45722" marB="4572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s-MX" sz="24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ＭＳ Ｐゴシック" charset="0"/>
                          <a:cs typeface="ＭＳ Ｐゴシック" charset="0"/>
                        </a:rPr>
                        <a:t>Desde la antigüedad hasta antes de la Revolución Industrial</a:t>
                      </a:r>
                      <a:endParaRPr kumimoji="0" lang="es-ES" sz="24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91455" marR="91455" marT="45722" marB="4572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s-MX" sz="24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ＭＳ Ｐゴシック" charset="0"/>
                          <a:cs typeface="ＭＳ Ｐゴシック" charset="0"/>
                        </a:rPr>
                        <a:t>Hasta 1780</a:t>
                      </a:r>
                      <a:endParaRPr kumimoji="0" lang="es-ES" sz="24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91455" marR="91455" marT="45722" marB="4572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623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s-MX" sz="24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ＭＳ Ｐゴシック" charset="0"/>
                          <a:cs typeface="ＭＳ Ｐゴシック" charset="0"/>
                        </a:rPr>
                        <a:t>Transición </a:t>
                      </a:r>
                      <a:r>
                        <a:rPr kumimoji="0" lang="es-MX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ＭＳ Ｐゴシック" charset="0"/>
                          <a:cs typeface="ＭＳ Ｐゴシック" charset="0"/>
                        </a:rPr>
                        <a:t>hacia </a:t>
                      </a:r>
                      <a:r>
                        <a:rPr kumimoji="0" lang="es-MX" sz="24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ＭＳ Ｐゴシック" charset="0"/>
                          <a:cs typeface="ＭＳ Ｐゴシック" charset="0"/>
                        </a:rPr>
                        <a:t>la Industrialización</a:t>
                      </a:r>
                      <a:endParaRPr kumimoji="0" lang="es-ES" sz="24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91455" marR="91455" marT="45722" marB="4572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s-MX" sz="24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ＭＳ Ｐゴシック" charset="0"/>
                          <a:cs typeface="ＭＳ Ｐゴシック" charset="0"/>
                        </a:rPr>
                        <a:t>Primera Revolución Industrial</a:t>
                      </a:r>
                      <a:endParaRPr kumimoji="0" lang="es-ES" sz="24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91455" marR="91455" marT="45722" marB="4572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s-MX" sz="24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ＭＳ Ｐゴシック" charset="0"/>
                          <a:cs typeface="ＭＳ Ｐゴシック" charset="0"/>
                        </a:rPr>
                        <a:t>1780 a 1860</a:t>
                      </a:r>
                      <a:endParaRPr kumimoji="0" lang="es-ES" sz="24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91455" marR="91455" marT="45722" marB="4572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623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s-MX" sz="24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ＭＳ Ｐゴシック" charset="0"/>
                          <a:cs typeface="ＭＳ Ｐゴシック" charset="0"/>
                        </a:rPr>
                        <a:t>Desarrollo Industrial</a:t>
                      </a:r>
                      <a:endParaRPr kumimoji="0" lang="es-ES" sz="24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91455" marR="91455" marT="45722" marB="4572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s-MX" sz="24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ＭＳ Ｐゴシック" charset="0"/>
                          <a:cs typeface="ＭＳ Ｐゴシック" charset="0"/>
                        </a:rPr>
                        <a:t>Después de la Segunda Revolución Industrial</a:t>
                      </a:r>
                      <a:endParaRPr kumimoji="0" lang="es-ES" sz="24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91455" marR="91455" marT="45722" marB="4572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s-MX" sz="24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ＭＳ Ｐゴシック" charset="0"/>
                          <a:cs typeface="ＭＳ Ｐゴシック" charset="0"/>
                        </a:rPr>
                        <a:t>1860 a 1914</a:t>
                      </a:r>
                      <a:endParaRPr kumimoji="0" lang="es-ES" sz="24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91455" marR="91455" marT="45722" marB="4572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623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s-MX" sz="24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ＭＳ Ｐゴシック" charset="0"/>
                          <a:cs typeface="ＭＳ Ｐゴシック" charset="0"/>
                        </a:rPr>
                        <a:t>Gigantismo Industrial</a:t>
                      </a:r>
                      <a:endParaRPr kumimoji="0" lang="es-ES" sz="24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91455" marR="91455" marT="45722" marB="4572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s-MX" sz="24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ＭＳ Ｐゴシック" charset="0"/>
                          <a:cs typeface="ＭＳ Ｐゴシック" charset="0"/>
                        </a:rPr>
                        <a:t>Entre las dos guerras mundiales</a:t>
                      </a:r>
                      <a:endParaRPr kumimoji="0" lang="es-ES" sz="24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91455" marR="91455" marT="45722" marB="4572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s-MX" sz="24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ＭＳ Ｐゴシック" charset="0"/>
                          <a:cs typeface="ＭＳ Ｐゴシック" charset="0"/>
                        </a:rPr>
                        <a:t>1914 a 1945</a:t>
                      </a:r>
                      <a:endParaRPr kumimoji="0" lang="es-ES" sz="24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91455" marR="91455" marT="45722" marB="4572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623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s-MX" sz="24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ＭＳ Ｐゴシック" charset="0"/>
                          <a:cs typeface="ＭＳ Ｐゴシック" charset="0"/>
                        </a:rPr>
                        <a:t>Moderna</a:t>
                      </a:r>
                      <a:endParaRPr kumimoji="0" lang="es-ES" sz="24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91455" marR="91455" marT="45722" marB="4572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s-MX" sz="24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ＭＳ Ｐゴシック" charset="0"/>
                          <a:cs typeface="ＭＳ Ｐゴシック" charset="0"/>
                        </a:rPr>
                        <a:t>Desde la posguerra hasta la actualidad</a:t>
                      </a:r>
                      <a:endParaRPr kumimoji="0" lang="es-ES" sz="24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91455" marR="91455" marT="45722" marB="4572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s-MX" sz="24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ＭＳ Ｐゴシック" charset="0"/>
                          <a:cs typeface="ＭＳ Ｐゴシック" charset="0"/>
                        </a:rPr>
                        <a:t>1945 a 1980</a:t>
                      </a:r>
                      <a:endParaRPr kumimoji="0" lang="es-ES" sz="24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91455" marR="91455" marT="45722" marB="4572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20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s-MX" sz="24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ＭＳ Ｐゴシック" charset="0"/>
                          <a:cs typeface="ＭＳ Ｐゴシック" charset="0"/>
                        </a:rPr>
                        <a:t>Globalización</a:t>
                      </a:r>
                      <a:endParaRPr kumimoji="0" lang="es-ES" sz="24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91455" marR="91455" marT="45722" marB="4572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s-MX" sz="24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ＭＳ Ｐゴシック" charset="0"/>
                          <a:cs typeface="ＭＳ Ｐゴシック" charset="0"/>
                        </a:rPr>
                        <a:t>Actualidad</a:t>
                      </a:r>
                      <a:endParaRPr kumimoji="0" lang="es-ES" sz="24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91455" marR="91455" marT="45722" marB="4572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s-MX" sz="24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ＭＳ Ｐゴシック" charset="0"/>
                          <a:cs typeface="ＭＳ Ｐゴシック" charset="0"/>
                        </a:rPr>
                        <a:t>Desde 1980</a:t>
                      </a:r>
                      <a:endParaRPr kumimoji="0" lang="es-ES" sz="24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91455" marR="91455" marT="45722" marB="4572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Botón de acción: Hacia delante o Siguiente 3">
            <a:hlinkClick r:id="" action="ppaction://hlinkshowjump?jump=nextslide" highlightClick="1"/>
          </p:cNvPr>
          <p:cNvSpPr/>
          <p:nvPr/>
        </p:nvSpPr>
        <p:spPr>
          <a:xfrm>
            <a:off x="11533909" y="6359236"/>
            <a:ext cx="166255" cy="17664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5" name="Botón de acción: Hacia atrás o Anterior 4">
            <a:hlinkClick r:id="" action="ppaction://hlinkshowjump?jump=previousslide" highlightClick="1"/>
          </p:cNvPr>
          <p:cNvSpPr/>
          <p:nvPr/>
        </p:nvSpPr>
        <p:spPr>
          <a:xfrm>
            <a:off x="11298382" y="6359236"/>
            <a:ext cx="173182" cy="17664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205834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33600" y="381001"/>
            <a:ext cx="7772400" cy="600075"/>
          </a:xfrm>
        </p:spPr>
        <p:txBody>
          <a:bodyPr>
            <a:normAutofit fontScale="90000"/>
          </a:bodyPr>
          <a:lstStyle/>
          <a:p>
            <a:pPr algn="r" eaLnBrk="1" hangingPunct="1"/>
            <a:r>
              <a:rPr lang="es-MX" b="1" cap="none" dirty="0">
                <a:latin typeface="Apple Chancery" charset="0"/>
                <a:ea typeface="ＭＳ Ｐゴシック" charset="0"/>
                <a:cs typeface="Apple Chancery" charset="0"/>
              </a:rPr>
              <a:t>RETOS ORGANIZACIONALES</a:t>
            </a:r>
            <a:endParaRPr lang="es-ES" b="1" cap="none" dirty="0">
              <a:latin typeface="Apple Chancery" charset="0"/>
              <a:ea typeface="ＭＳ Ｐゴシック" charset="0"/>
              <a:cs typeface="Apple Chancery" charset="0"/>
            </a:endParaRPr>
          </a:p>
        </p:txBody>
      </p:sp>
      <p:sp>
        <p:nvSpPr>
          <p:cNvPr id="15362" name="Rectangle 3"/>
          <p:cNvSpPr>
            <a:spLocks noGrp="1" noChangeArrowheads="1"/>
          </p:cNvSpPr>
          <p:nvPr>
            <p:ph idx="1"/>
          </p:nvPr>
        </p:nvSpPr>
        <p:spPr>
          <a:xfrm>
            <a:off x="3257695" y="1542041"/>
            <a:ext cx="7772400" cy="3989387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s-MX" sz="2800" i="1" dirty="0">
                <a:latin typeface="Book Antiqua" charset="0"/>
                <a:ea typeface="ＭＳ Ｐゴシック" charset="0"/>
                <a:cs typeface="Book Antiqua" charset="0"/>
              </a:rPr>
              <a:t>Administración de las organizaciones en un entorno global</a:t>
            </a:r>
          </a:p>
          <a:p>
            <a:pPr eaLnBrk="1" hangingPunct="1">
              <a:lnSpc>
                <a:spcPct val="90000"/>
              </a:lnSpc>
            </a:pPr>
            <a:r>
              <a:rPr lang="es-MX" sz="2800" i="1" dirty="0">
                <a:latin typeface="Book Antiqua" charset="0"/>
                <a:ea typeface="ＭＳ Ｐゴシック" charset="0"/>
                <a:cs typeface="Book Antiqua" charset="0"/>
              </a:rPr>
              <a:t>Nuevos diseño y estructuración de las organizaciones</a:t>
            </a:r>
          </a:p>
          <a:p>
            <a:pPr eaLnBrk="1" hangingPunct="1">
              <a:lnSpc>
                <a:spcPct val="90000"/>
              </a:lnSpc>
            </a:pPr>
            <a:r>
              <a:rPr lang="es-MX" sz="2800" i="1" dirty="0">
                <a:latin typeface="Book Antiqua" charset="0"/>
                <a:ea typeface="ＭＳ Ｐゴシック" charset="0"/>
                <a:cs typeface="Book Antiqua" charset="0"/>
              </a:rPr>
              <a:t>Mejora de la calidad y competitividad</a:t>
            </a:r>
          </a:p>
          <a:p>
            <a:pPr eaLnBrk="1" hangingPunct="1">
              <a:lnSpc>
                <a:spcPct val="90000"/>
              </a:lnSpc>
            </a:pPr>
            <a:r>
              <a:rPr lang="es-MX" sz="2800" i="1" dirty="0">
                <a:latin typeface="Book Antiqua" charset="0"/>
                <a:ea typeface="ＭＳ Ｐゴシック" charset="0"/>
                <a:cs typeface="Book Antiqua" charset="0"/>
              </a:rPr>
              <a:t>Reducción de complejidad </a:t>
            </a:r>
          </a:p>
          <a:p>
            <a:pPr eaLnBrk="1" hangingPunct="1">
              <a:lnSpc>
                <a:spcPct val="90000"/>
              </a:lnSpc>
            </a:pPr>
            <a:r>
              <a:rPr lang="es-MX" sz="2800" i="1" dirty="0">
                <a:latin typeface="Book Antiqua" charset="0"/>
                <a:ea typeface="ＭＳ Ｐゴシック" charset="0"/>
                <a:cs typeface="Book Antiqua" charset="0"/>
              </a:rPr>
              <a:t> Aumento de la capacidad de reacción a los cambios del entorno</a:t>
            </a:r>
          </a:p>
          <a:p>
            <a:pPr eaLnBrk="1" hangingPunct="1">
              <a:lnSpc>
                <a:spcPct val="90000"/>
              </a:lnSpc>
            </a:pPr>
            <a:r>
              <a:rPr lang="es-MX" sz="2800" i="1" dirty="0">
                <a:latin typeface="Book Antiqua" charset="0"/>
                <a:ea typeface="ＭＳ Ｐゴシック" charset="0"/>
                <a:cs typeface="Book Antiqua" charset="0"/>
              </a:rPr>
              <a:t>Administración según valores éticos</a:t>
            </a:r>
          </a:p>
        </p:txBody>
      </p:sp>
      <p:sp>
        <p:nvSpPr>
          <p:cNvPr id="4" name="Botón de acción: Hacia delante o Siguiente 3">
            <a:hlinkClick r:id="" action="ppaction://hlinkshowjump?jump=nextslide" highlightClick="1"/>
          </p:cNvPr>
          <p:cNvSpPr/>
          <p:nvPr/>
        </p:nvSpPr>
        <p:spPr>
          <a:xfrm>
            <a:off x="11533909" y="6359236"/>
            <a:ext cx="166255" cy="17664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5" name="Botón de acción: Hacia atrás o Anterior 4">
            <a:hlinkClick r:id="" action="ppaction://hlinkshowjump?jump=previousslide" highlightClick="1"/>
          </p:cNvPr>
          <p:cNvSpPr/>
          <p:nvPr/>
        </p:nvSpPr>
        <p:spPr>
          <a:xfrm>
            <a:off x="11298382" y="6359236"/>
            <a:ext cx="173182" cy="17664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Objetivo del Material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s-MX" sz="2800" dirty="0" smtClean="0"/>
          </a:p>
          <a:p>
            <a:pPr marL="0" indent="0" algn="ctr">
              <a:buNone/>
            </a:pPr>
            <a:r>
              <a:rPr lang="es-MX" sz="3200" dirty="0" smtClean="0">
                <a:solidFill>
                  <a:schemeClr val="tx1"/>
                </a:solidFill>
              </a:rPr>
              <a:t>Proporcionar información y materiales relacionados con la gestión, que permitan al alumno comprender la importancia de su estudio y aplicación en </a:t>
            </a:r>
            <a:r>
              <a:rPr lang="es-MX" sz="3200" dirty="0" smtClean="0">
                <a:solidFill>
                  <a:schemeClr val="tx1"/>
                </a:solidFill>
              </a:rPr>
              <a:t>el </a:t>
            </a:r>
            <a:r>
              <a:rPr lang="es-MX" sz="3200" smtClean="0">
                <a:solidFill>
                  <a:schemeClr val="tx1"/>
                </a:solidFill>
              </a:rPr>
              <a:t>proceso de planeación </a:t>
            </a:r>
            <a:r>
              <a:rPr lang="es-MX" sz="3200" dirty="0" smtClean="0">
                <a:solidFill>
                  <a:schemeClr val="tx1"/>
                </a:solidFill>
              </a:rPr>
              <a:t>de las organizaciones públicas.</a:t>
            </a:r>
            <a:endParaRPr lang="es-MX" sz="3200" dirty="0">
              <a:solidFill>
                <a:schemeClr val="tx1"/>
              </a:solidFill>
            </a:endParaRPr>
          </a:p>
        </p:txBody>
      </p:sp>
      <p:sp>
        <p:nvSpPr>
          <p:cNvPr id="4" name="Botón de acción: Hacia delante o Siguiente 3">
            <a:hlinkClick r:id="" action="ppaction://hlinkshowjump?jump=nextslide" highlightClick="1"/>
          </p:cNvPr>
          <p:cNvSpPr/>
          <p:nvPr/>
        </p:nvSpPr>
        <p:spPr>
          <a:xfrm>
            <a:off x="11786824" y="6338455"/>
            <a:ext cx="199528" cy="20074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911098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4229710434"/>
              </p:ext>
            </p:extLst>
          </p:nvPr>
        </p:nvGraphicFramePr>
        <p:xfrm>
          <a:off x="2000250" y="891541"/>
          <a:ext cx="9646920" cy="3977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CuadroTexto 4"/>
          <p:cNvSpPr txBox="1"/>
          <p:nvPr/>
        </p:nvSpPr>
        <p:spPr>
          <a:xfrm>
            <a:off x="3371850" y="160020"/>
            <a:ext cx="66522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b="1" i="1" dirty="0" smtClean="0"/>
              <a:t>El éxito de una Organización</a:t>
            </a:r>
            <a:endParaRPr lang="es-MX" sz="3600" b="1" i="1" dirty="0"/>
          </a:p>
        </p:txBody>
      </p:sp>
      <p:sp>
        <p:nvSpPr>
          <p:cNvPr id="6" name="CuadroTexto 5"/>
          <p:cNvSpPr txBox="1"/>
          <p:nvPr/>
        </p:nvSpPr>
        <p:spPr>
          <a:xfrm>
            <a:off x="2068830" y="5417820"/>
            <a:ext cx="82067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i="1" dirty="0" smtClean="0"/>
              <a:t>El éxito depende de su gente, su forma de pensar y actuar y de sentir.</a:t>
            </a:r>
            <a:endParaRPr lang="es-MX" sz="2400" b="1" i="1" dirty="0"/>
          </a:p>
        </p:txBody>
      </p:sp>
      <p:sp>
        <p:nvSpPr>
          <p:cNvPr id="7" name="Botón de acción: Inicio 6">
            <a:hlinkClick r:id="rId7" action="ppaction://hlinksldjump" highlightClick="1"/>
          </p:cNvPr>
          <p:cNvSpPr/>
          <p:nvPr/>
        </p:nvSpPr>
        <p:spPr>
          <a:xfrm>
            <a:off x="11504612" y="6348845"/>
            <a:ext cx="289070" cy="27016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063895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ítu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1" y="3178176"/>
            <a:ext cx="7196005" cy="1470025"/>
          </a:xfrm>
        </p:spPr>
        <p:txBody>
          <a:bodyPr>
            <a:normAutofit/>
          </a:bodyPr>
          <a:lstStyle/>
          <a:p>
            <a:pPr algn="r"/>
            <a:r>
              <a:rPr lang="es-ES_tradnl" sz="3600" b="1" dirty="0" smtClean="0">
                <a:latin typeface="Book Antiqua"/>
                <a:cs typeface="Book Antiqua"/>
              </a:rPr>
              <a:t>La gestión y la planeación</a:t>
            </a:r>
            <a:endParaRPr lang="es-ES_tradnl" sz="3600" b="1" dirty="0">
              <a:latin typeface="Book Antiqua"/>
              <a:cs typeface="Book Antiqua"/>
            </a:endParaRPr>
          </a:p>
        </p:txBody>
      </p:sp>
      <p:sp>
        <p:nvSpPr>
          <p:cNvPr id="4" name="Botón de acción: Hacia delante o Siguiente 3">
            <a:hlinkClick r:id="" action="ppaction://hlinkshowjump?jump=nextslide" highlightClick="1"/>
          </p:cNvPr>
          <p:cNvSpPr/>
          <p:nvPr/>
        </p:nvSpPr>
        <p:spPr>
          <a:xfrm>
            <a:off x="11533909" y="6359236"/>
            <a:ext cx="166255" cy="17664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89214" y="362857"/>
            <a:ext cx="3303588" cy="2191655"/>
          </a:xfrm>
        </p:spPr>
        <p:txBody>
          <a:bodyPr>
            <a:noAutofit/>
          </a:bodyPr>
          <a:lstStyle/>
          <a:p>
            <a:pPr algn="ctr"/>
            <a:r>
              <a:rPr lang="es-MX" sz="3200" b="1" i="1" dirty="0" smtClean="0"/>
              <a:t>Administración</a:t>
            </a:r>
            <a:br>
              <a:rPr lang="es-MX" sz="3200" b="1" i="1" dirty="0" smtClean="0"/>
            </a:br>
            <a:r>
              <a:rPr lang="es-MX" sz="3200" b="1" i="1" dirty="0" smtClean="0"/>
              <a:t>Gestión</a:t>
            </a:r>
            <a:br>
              <a:rPr lang="es-MX" sz="3200" b="1" i="1" dirty="0" smtClean="0"/>
            </a:br>
            <a:r>
              <a:rPr lang="es-MX" sz="3200" b="1" i="1" dirty="0" smtClean="0"/>
              <a:t>Organizaciones</a:t>
            </a:r>
            <a:br>
              <a:rPr lang="es-MX" sz="3200" b="1" i="1" dirty="0" smtClean="0"/>
            </a:br>
            <a:r>
              <a:rPr lang="es-MX" sz="3200" b="1" i="1" dirty="0" smtClean="0"/>
              <a:t>Planeación</a:t>
            </a:r>
            <a:endParaRPr lang="es-MX" sz="3200" b="1" i="1" dirty="0"/>
          </a:p>
        </p:txBody>
      </p:sp>
      <p:pic>
        <p:nvPicPr>
          <p:cNvPr id="6" name="Marcador de contenido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3147" y="2235199"/>
            <a:ext cx="6216580" cy="2804392"/>
          </a:xfrm>
        </p:spPr>
      </p:pic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2589213" y="3782291"/>
            <a:ext cx="2315296" cy="2369043"/>
          </a:xfrm>
        </p:spPr>
        <p:txBody>
          <a:bodyPr/>
          <a:lstStyle/>
          <a:p>
            <a:endParaRPr lang="es-MX" dirty="0"/>
          </a:p>
        </p:txBody>
      </p:sp>
      <p:sp>
        <p:nvSpPr>
          <p:cNvPr id="5" name="Botón de acción: Hacia delante o Siguiente 4">
            <a:hlinkClick r:id="" action="ppaction://hlinkshowjump?jump=nextslide" highlightClick="1"/>
          </p:cNvPr>
          <p:cNvSpPr/>
          <p:nvPr/>
        </p:nvSpPr>
        <p:spPr>
          <a:xfrm>
            <a:off x="11533909" y="6359236"/>
            <a:ext cx="166255" cy="17664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7" name="Botón de acción: Hacia atrás o Anterior 6">
            <a:hlinkClick r:id="" action="ppaction://hlinkshowjump?jump=previousslide" highlightClick="1"/>
          </p:cNvPr>
          <p:cNvSpPr/>
          <p:nvPr/>
        </p:nvSpPr>
        <p:spPr>
          <a:xfrm>
            <a:off x="11298382" y="6359236"/>
            <a:ext cx="173182" cy="17664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086940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3696554" y="3088304"/>
            <a:ext cx="6760611" cy="1971616"/>
          </a:xfrm>
        </p:spPr>
        <p:txBody>
          <a:bodyPr>
            <a:noAutofit/>
          </a:bodyPr>
          <a:lstStyle/>
          <a:p>
            <a:pPr algn="ctr"/>
            <a:r>
              <a:rPr lang="es-ES_tradnl" sz="2800" dirty="0">
                <a:solidFill>
                  <a:srgbClr val="000000"/>
                </a:solidFill>
                <a:latin typeface="Century Gothic" panose="020B0502020202020204" pitchFamily="34" charset="0"/>
                <a:cs typeface="Book Antiqua"/>
              </a:rPr>
              <a:t>Es el conjunto de activi</a:t>
            </a:r>
            <a:r>
              <a:rPr lang="es-ES_tradnl" sz="2800" dirty="0">
                <a:solidFill>
                  <a:schemeClr val="tx1"/>
                </a:solidFill>
                <a:latin typeface="Century Gothic" panose="020B0502020202020204" pitchFamily="34" charset="0"/>
                <a:cs typeface="Book Antiqua"/>
              </a:rPr>
              <a:t>dades que el administrador debe realizar para manejar y desarrollar su Organización</a:t>
            </a:r>
          </a:p>
        </p:txBody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023615" y="424710"/>
            <a:ext cx="7772400" cy="1470025"/>
          </a:xfrm>
        </p:spPr>
        <p:txBody>
          <a:bodyPr>
            <a:normAutofit/>
          </a:bodyPr>
          <a:lstStyle/>
          <a:p>
            <a:pPr algn="r"/>
            <a:r>
              <a:rPr lang="es-ES_tradnl" sz="3600" dirty="0"/>
              <a:t>¿Qué es el Proceso Administrativo?</a:t>
            </a:r>
          </a:p>
        </p:txBody>
      </p:sp>
      <p:sp>
        <p:nvSpPr>
          <p:cNvPr id="4" name="Botón de acción: Hacia delante o Siguiente 3">
            <a:hlinkClick r:id="" action="ppaction://hlinkshowjump?jump=nextslide" highlightClick="1"/>
          </p:cNvPr>
          <p:cNvSpPr/>
          <p:nvPr/>
        </p:nvSpPr>
        <p:spPr>
          <a:xfrm>
            <a:off x="11533909" y="6359236"/>
            <a:ext cx="166255" cy="17664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5" name="Botón de acción: Hacia atrás o Anterior 4">
            <a:hlinkClick r:id="" action="ppaction://hlinkshowjump?jump=previousslide" highlightClick="1"/>
          </p:cNvPr>
          <p:cNvSpPr/>
          <p:nvPr/>
        </p:nvSpPr>
        <p:spPr>
          <a:xfrm>
            <a:off x="11298382" y="6359236"/>
            <a:ext cx="173182" cy="17664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104673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023615" y="424710"/>
            <a:ext cx="7668712" cy="921298"/>
          </a:xfrm>
        </p:spPr>
        <p:txBody>
          <a:bodyPr>
            <a:normAutofit/>
          </a:bodyPr>
          <a:lstStyle/>
          <a:p>
            <a:pPr algn="r"/>
            <a:r>
              <a:rPr lang="es-ES_tradnl" sz="3200" b="1" i="1" dirty="0"/>
              <a:t>Proceso administrativo</a:t>
            </a:r>
          </a:p>
        </p:txBody>
      </p:sp>
      <p:sp>
        <p:nvSpPr>
          <p:cNvPr id="5" name="Triángulo isósceles 4"/>
          <p:cNvSpPr/>
          <p:nvPr/>
        </p:nvSpPr>
        <p:spPr>
          <a:xfrm>
            <a:off x="6086279" y="2306516"/>
            <a:ext cx="3606048" cy="1243964"/>
          </a:xfrm>
          <a:prstGeom prst="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6" name="CuadroTexto 5"/>
          <p:cNvSpPr txBox="1"/>
          <p:nvPr/>
        </p:nvSpPr>
        <p:spPr>
          <a:xfrm>
            <a:off x="6863941" y="2794098"/>
            <a:ext cx="21515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dirty="0"/>
              <a:t>Proceso </a:t>
            </a:r>
          </a:p>
          <a:p>
            <a:pPr algn="ctr"/>
            <a:r>
              <a:rPr lang="es-ES_tradnl" dirty="0"/>
              <a:t>Administrativo</a:t>
            </a:r>
          </a:p>
        </p:txBody>
      </p:sp>
      <p:sp>
        <p:nvSpPr>
          <p:cNvPr id="7" name="Rectángulo 6"/>
          <p:cNvSpPr/>
          <p:nvPr/>
        </p:nvSpPr>
        <p:spPr>
          <a:xfrm>
            <a:off x="6578799" y="3550481"/>
            <a:ext cx="673973" cy="222876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200" dirty="0"/>
              <a:t>O</a:t>
            </a:r>
          </a:p>
          <a:p>
            <a:pPr algn="ctr"/>
            <a:r>
              <a:rPr lang="es-ES_tradnl" sz="1200" dirty="0"/>
              <a:t>R</a:t>
            </a:r>
          </a:p>
          <a:p>
            <a:pPr algn="ctr"/>
            <a:r>
              <a:rPr lang="es-ES_tradnl" sz="1200" dirty="0"/>
              <a:t>G</a:t>
            </a:r>
          </a:p>
          <a:p>
            <a:pPr algn="ctr"/>
            <a:r>
              <a:rPr lang="es-ES_tradnl" sz="1200" dirty="0"/>
              <a:t>A</a:t>
            </a:r>
          </a:p>
          <a:p>
            <a:pPr algn="ctr"/>
            <a:r>
              <a:rPr lang="es-ES_tradnl" sz="1200" dirty="0"/>
              <a:t>N</a:t>
            </a:r>
          </a:p>
          <a:p>
            <a:pPr algn="ctr"/>
            <a:r>
              <a:rPr lang="es-ES_tradnl" sz="1200" dirty="0"/>
              <a:t>I</a:t>
            </a:r>
          </a:p>
          <a:p>
            <a:pPr algn="ctr"/>
            <a:r>
              <a:rPr lang="es-ES_tradnl" sz="1200" dirty="0"/>
              <a:t>Z</a:t>
            </a:r>
          </a:p>
          <a:p>
            <a:pPr algn="ctr"/>
            <a:r>
              <a:rPr lang="es-ES_tradnl" sz="1200" dirty="0"/>
              <a:t>A</a:t>
            </a:r>
          </a:p>
          <a:p>
            <a:pPr algn="ctr"/>
            <a:r>
              <a:rPr lang="es-ES_tradnl" sz="1200" dirty="0"/>
              <a:t>C</a:t>
            </a:r>
          </a:p>
          <a:p>
            <a:pPr algn="ctr"/>
            <a:r>
              <a:rPr lang="es-ES_tradnl" sz="1200" dirty="0"/>
              <a:t>I</a:t>
            </a:r>
          </a:p>
          <a:p>
            <a:pPr algn="ctr"/>
            <a:r>
              <a:rPr lang="es-ES_tradnl" sz="1200" dirty="0"/>
              <a:t>O</a:t>
            </a:r>
          </a:p>
          <a:p>
            <a:pPr algn="ctr"/>
            <a:r>
              <a:rPr lang="es-ES_tradnl" sz="1200" dirty="0"/>
              <a:t>N</a:t>
            </a:r>
          </a:p>
        </p:txBody>
      </p:sp>
      <p:sp>
        <p:nvSpPr>
          <p:cNvPr id="8" name="Rectángulo 7"/>
          <p:cNvSpPr/>
          <p:nvPr/>
        </p:nvSpPr>
        <p:spPr>
          <a:xfrm>
            <a:off x="7560704" y="3550481"/>
            <a:ext cx="673973" cy="222876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200" dirty="0"/>
              <a:t>D</a:t>
            </a:r>
          </a:p>
          <a:p>
            <a:pPr algn="ctr"/>
            <a:r>
              <a:rPr lang="es-ES_tradnl" sz="1200" dirty="0"/>
              <a:t>I</a:t>
            </a:r>
          </a:p>
          <a:p>
            <a:pPr algn="ctr"/>
            <a:r>
              <a:rPr lang="es-ES_tradnl" sz="1200" dirty="0"/>
              <a:t>R</a:t>
            </a:r>
          </a:p>
          <a:p>
            <a:pPr algn="ctr"/>
            <a:r>
              <a:rPr lang="es-ES_tradnl" sz="1200" dirty="0"/>
              <a:t>E</a:t>
            </a:r>
          </a:p>
          <a:p>
            <a:pPr algn="ctr"/>
            <a:r>
              <a:rPr lang="es-ES_tradnl" sz="1200" dirty="0"/>
              <a:t>C</a:t>
            </a:r>
          </a:p>
          <a:p>
            <a:pPr algn="ctr"/>
            <a:r>
              <a:rPr lang="es-ES_tradnl" sz="1200" dirty="0"/>
              <a:t>C</a:t>
            </a:r>
          </a:p>
          <a:p>
            <a:pPr algn="ctr"/>
            <a:r>
              <a:rPr lang="es-ES_tradnl" sz="1200" dirty="0"/>
              <a:t>I</a:t>
            </a:r>
          </a:p>
          <a:p>
            <a:pPr algn="ctr"/>
            <a:r>
              <a:rPr lang="es-ES_tradnl" sz="1200" dirty="0"/>
              <a:t>O</a:t>
            </a:r>
          </a:p>
          <a:p>
            <a:pPr algn="ctr"/>
            <a:r>
              <a:rPr lang="es-ES_tradnl" sz="1200" dirty="0"/>
              <a:t>N</a:t>
            </a:r>
          </a:p>
          <a:p>
            <a:pPr algn="ctr"/>
            <a:endParaRPr lang="es-ES_tradnl" sz="1200" dirty="0"/>
          </a:p>
        </p:txBody>
      </p:sp>
      <p:sp>
        <p:nvSpPr>
          <p:cNvPr id="9" name="Rectángulo 8"/>
          <p:cNvSpPr/>
          <p:nvPr/>
        </p:nvSpPr>
        <p:spPr>
          <a:xfrm>
            <a:off x="8548874" y="3550481"/>
            <a:ext cx="673973" cy="222876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200" dirty="0"/>
              <a:t>C</a:t>
            </a:r>
          </a:p>
          <a:p>
            <a:pPr algn="ctr"/>
            <a:r>
              <a:rPr lang="es-ES_tradnl" sz="1200" dirty="0"/>
              <a:t>O</a:t>
            </a:r>
          </a:p>
          <a:p>
            <a:pPr algn="ctr"/>
            <a:r>
              <a:rPr lang="es-ES_tradnl" sz="1200" dirty="0"/>
              <a:t>N</a:t>
            </a:r>
          </a:p>
          <a:p>
            <a:pPr algn="ctr"/>
            <a:r>
              <a:rPr lang="es-ES_tradnl" sz="1200" dirty="0"/>
              <a:t>T</a:t>
            </a:r>
          </a:p>
          <a:p>
            <a:pPr algn="ctr"/>
            <a:r>
              <a:rPr lang="es-ES_tradnl" sz="1200" dirty="0"/>
              <a:t>R</a:t>
            </a:r>
          </a:p>
          <a:p>
            <a:pPr algn="ctr"/>
            <a:r>
              <a:rPr lang="es-ES_tradnl" sz="1200" dirty="0"/>
              <a:t>O</a:t>
            </a:r>
          </a:p>
          <a:p>
            <a:pPr algn="ctr"/>
            <a:r>
              <a:rPr lang="es-ES_tradnl" sz="1200" dirty="0"/>
              <a:t>L</a:t>
            </a:r>
          </a:p>
          <a:p>
            <a:pPr algn="ctr"/>
            <a:endParaRPr lang="es-ES_tradnl" sz="1200" dirty="0"/>
          </a:p>
        </p:txBody>
      </p:sp>
      <p:sp>
        <p:nvSpPr>
          <p:cNvPr id="10" name="Rectángulo 9"/>
          <p:cNvSpPr/>
          <p:nvPr/>
        </p:nvSpPr>
        <p:spPr>
          <a:xfrm>
            <a:off x="6112201" y="5779250"/>
            <a:ext cx="3606048" cy="57015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/>
              <a:t>P L A N E A C I O N</a:t>
            </a:r>
          </a:p>
        </p:txBody>
      </p:sp>
      <p:sp>
        <p:nvSpPr>
          <p:cNvPr id="11" name="Botón de acción: Hacia delante o Siguiente 10">
            <a:hlinkClick r:id="" action="ppaction://hlinkshowjump?jump=nextslide" highlightClick="1"/>
          </p:cNvPr>
          <p:cNvSpPr/>
          <p:nvPr/>
        </p:nvSpPr>
        <p:spPr>
          <a:xfrm>
            <a:off x="11533909" y="6359236"/>
            <a:ext cx="166255" cy="17664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12" name="Botón de acción: Hacia atrás o Anterior 11">
            <a:hlinkClick r:id="" action="ppaction://hlinkshowjump?jump=previousslide" highlightClick="1"/>
          </p:cNvPr>
          <p:cNvSpPr/>
          <p:nvPr/>
        </p:nvSpPr>
        <p:spPr>
          <a:xfrm>
            <a:off x="11298382" y="6359236"/>
            <a:ext cx="173182" cy="17664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3810392" y="3238376"/>
            <a:ext cx="4879054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_tradnl" sz="2800" b="1" i="1" dirty="0">
                <a:latin typeface="Book Antiqua"/>
                <a:cs typeface="Book Antiqua"/>
              </a:rPr>
              <a:t>La planeación</a:t>
            </a:r>
          </a:p>
          <a:p>
            <a:pPr algn="r"/>
            <a:r>
              <a:rPr lang="es-ES_tradnl" sz="2800" b="1" i="1" dirty="0">
                <a:latin typeface="Book Antiqua"/>
                <a:cs typeface="Book Antiqua"/>
              </a:rPr>
              <a:t>La organización</a:t>
            </a:r>
          </a:p>
          <a:p>
            <a:pPr algn="r"/>
            <a:r>
              <a:rPr lang="es-ES_tradnl" sz="2800" b="1" i="1" dirty="0">
                <a:latin typeface="Book Antiqua"/>
                <a:cs typeface="Book Antiqua"/>
              </a:rPr>
              <a:t>La dirección</a:t>
            </a:r>
          </a:p>
          <a:p>
            <a:pPr algn="r"/>
            <a:r>
              <a:rPr lang="es-ES_tradnl" sz="2800" b="1" i="1" dirty="0">
                <a:latin typeface="Book Antiqua"/>
                <a:cs typeface="Book Antiqua"/>
              </a:rPr>
              <a:t>El control</a:t>
            </a:r>
          </a:p>
          <a:p>
            <a:endParaRPr lang="es-ES_tradnl" dirty="0"/>
          </a:p>
        </p:txBody>
      </p:sp>
      <p:sp>
        <p:nvSpPr>
          <p:cNvPr id="3" name="Botón de acción: Hacia delante o Siguiente 2">
            <a:hlinkClick r:id="" action="ppaction://hlinkshowjump?jump=nextslide" highlightClick="1"/>
          </p:cNvPr>
          <p:cNvSpPr/>
          <p:nvPr/>
        </p:nvSpPr>
        <p:spPr>
          <a:xfrm>
            <a:off x="11533909" y="6359236"/>
            <a:ext cx="166255" cy="17664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5" name="Botón de acción: Hacia atrás o Anterior 4">
            <a:hlinkClick r:id="" action="ppaction://hlinkshowjump?jump=previousslide" highlightClick="1"/>
          </p:cNvPr>
          <p:cNvSpPr/>
          <p:nvPr/>
        </p:nvSpPr>
        <p:spPr>
          <a:xfrm>
            <a:off x="11298382" y="6359236"/>
            <a:ext cx="173182" cy="17664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3908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3444088" y="2412877"/>
            <a:ext cx="7196204" cy="2907268"/>
          </a:xfrm>
        </p:spPr>
        <p:txBody>
          <a:bodyPr>
            <a:noAutofit/>
          </a:bodyPr>
          <a:lstStyle/>
          <a:p>
            <a:pPr algn="just"/>
            <a:r>
              <a:rPr lang="es-ES_tradnl" sz="3200" dirty="0" smtClean="0">
                <a:solidFill>
                  <a:srgbClr val="000000"/>
                </a:solidFill>
                <a:latin typeface="Century Gothic" panose="020B0502020202020204" pitchFamily="34" charset="0"/>
                <a:cs typeface="Book Antiqua"/>
              </a:rPr>
              <a:t>La planeación es el fundamento del proceso administrativo porque ella determina todas sus actividades.</a:t>
            </a:r>
            <a:endParaRPr lang="es-ES_tradnl" sz="3200" dirty="0">
              <a:solidFill>
                <a:srgbClr val="000000"/>
              </a:solidFill>
              <a:latin typeface="Century Gothic" panose="020B0502020202020204" pitchFamily="34" charset="0"/>
              <a:cs typeface="Book Antiqua"/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023615" y="424710"/>
            <a:ext cx="7668712" cy="921298"/>
          </a:xfrm>
        </p:spPr>
        <p:txBody>
          <a:bodyPr>
            <a:normAutofit/>
          </a:bodyPr>
          <a:lstStyle/>
          <a:p>
            <a:pPr algn="r"/>
            <a:r>
              <a:rPr lang="es-ES_tradnl" sz="3200" b="1" i="1" dirty="0"/>
              <a:t>Planeación</a:t>
            </a:r>
          </a:p>
        </p:txBody>
      </p:sp>
      <p:sp>
        <p:nvSpPr>
          <p:cNvPr id="4" name="Botón de acción: Hacia delante o Siguiente 3">
            <a:hlinkClick r:id="" action="ppaction://hlinkshowjump?jump=nextslide" highlightClick="1"/>
          </p:cNvPr>
          <p:cNvSpPr/>
          <p:nvPr/>
        </p:nvSpPr>
        <p:spPr>
          <a:xfrm>
            <a:off x="11533909" y="6359236"/>
            <a:ext cx="166255" cy="17664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5" name="Botón de acción: Hacia atrás o Anterior 4">
            <a:hlinkClick r:id="" action="ppaction://hlinkshowjump?jump=previousslide" highlightClick="1"/>
          </p:cNvPr>
          <p:cNvSpPr/>
          <p:nvPr/>
        </p:nvSpPr>
        <p:spPr>
          <a:xfrm>
            <a:off x="11298382" y="6359236"/>
            <a:ext cx="173182" cy="17664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185611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135560" y="1556792"/>
            <a:ext cx="2550930" cy="2329408"/>
          </a:xfrm>
        </p:spPr>
        <p:txBody>
          <a:bodyPr>
            <a:normAutofit/>
          </a:bodyPr>
          <a:lstStyle/>
          <a:p>
            <a:pPr algn="ctr"/>
            <a:r>
              <a:rPr lang="es-ES_tradnl" sz="2400" b="1" i="1" dirty="0">
                <a:solidFill>
                  <a:srgbClr val="000000"/>
                </a:solidFill>
                <a:latin typeface="Book Antiqua"/>
                <a:cs typeface="Book Antiqua"/>
              </a:rPr>
              <a:t>Es el conjunto de decisiones para realizar el futuro.</a:t>
            </a:r>
          </a:p>
        </p:txBody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345871" y="323335"/>
            <a:ext cx="7772400" cy="795179"/>
          </a:xfrm>
        </p:spPr>
        <p:txBody>
          <a:bodyPr>
            <a:normAutofit fontScale="90000"/>
          </a:bodyPr>
          <a:lstStyle/>
          <a:p>
            <a:r>
              <a:rPr lang="es-ES_tradnl" dirty="0" smtClean="0"/>
              <a:t>¿Qué es la Planeación?</a:t>
            </a:r>
            <a:endParaRPr lang="es-ES_tradnl" dirty="0"/>
          </a:p>
        </p:txBody>
      </p:sp>
      <p:sp>
        <p:nvSpPr>
          <p:cNvPr id="5" name="Proceso 4"/>
          <p:cNvSpPr/>
          <p:nvPr/>
        </p:nvSpPr>
        <p:spPr>
          <a:xfrm>
            <a:off x="5438228" y="2107685"/>
            <a:ext cx="5048318" cy="665319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ES_tradnl" dirty="0">
                <a:solidFill>
                  <a:srgbClr val="000000"/>
                </a:solidFill>
              </a:rPr>
              <a:t>El  Futuro es lo que no ha sucedido todavía</a:t>
            </a:r>
          </a:p>
        </p:txBody>
      </p:sp>
      <p:sp>
        <p:nvSpPr>
          <p:cNvPr id="6" name="Nube 5"/>
          <p:cNvSpPr/>
          <p:nvPr/>
        </p:nvSpPr>
        <p:spPr>
          <a:xfrm>
            <a:off x="4788737" y="2993503"/>
            <a:ext cx="5872336" cy="1090124"/>
          </a:xfrm>
          <a:prstGeom prst="clou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ES_tradnl" sz="2000" dirty="0" smtClean="0">
                <a:solidFill>
                  <a:srgbClr val="000000"/>
                </a:solidFill>
              </a:rPr>
              <a:t>La </a:t>
            </a:r>
            <a:r>
              <a:rPr lang="es-ES_tradnl" sz="2000" dirty="0">
                <a:solidFill>
                  <a:srgbClr val="000000"/>
                </a:solidFill>
              </a:rPr>
              <a:t>planeación es el arte de convertir el futuro deseable en probable!!!!</a:t>
            </a:r>
          </a:p>
        </p:txBody>
      </p:sp>
      <p:sp>
        <p:nvSpPr>
          <p:cNvPr id="7" name="Proceso 6"/>
          <p:cNvSpPr/>
          <p:nvPr/>
        </p:nvSpPr>
        <p:spPr>
          <a:xfrm>
            <a:off x="2131261" y="4379793"/>
            <a:ext cx="1310970" cy="1684533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>
                <a:solidFill>
                  <a:srgbClr val="000000"/>
                </a:solidFill>
              </a:rPr>
              <a:t>El futuro</a:t>
            </a:r>
          </a:p>
          <a:p>
            <a:pPr algn="ctr"/>
            <a:r>
              <a:rPr lang="es-ES_tradnl" dirty="0">
                <a:solidFill>
                  <a:srgbClr val="000000"/>
                </a:solidFill>
              </a:rPr>
              <a:t>Puede </a:t>
            </a:r>
          </a:p>
          <a:p>
            <a:pPr algn="ctr"/>
            <a:r>
              <a:rPr lang="es-ES_tradnl" dirty="0">
                <a:solidFill>
                  <a:srgbClr val="000000"/>
                </a:solidFill>
              </a:rPr>
              <a:t>Ser:</a:t>
            </a:r>
          </a:p>
        </p:txBody>
      </p:sp>
      <p:sp>
        <p:nvSpPr>
          <p:cNvPr id="8" name="Datos almacenados 7"/>
          <p:cNvSpPr/>
          <p:nvPr/>
        </p:nvSpPr>
        <p:spPr>
          <a:xfrm>
            <a:off x="3442232" y="4379793"/>
            <a:ext cx="2149713" cy="492401"/>
          </a:xfrm>
          <a:prstGeom prst="flowChartOnlineStorag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000" dirty="0">
                <a:solidFill>
                  <a:srgbClr val="000000"/>
                </a:solidFill>
              </a:rPr>
              <a:t>Deseable</a:t>
            </a:r>
          </a:p>
        </p:txBody>
      </p:sp>
      <p:sp>
        <p:nvSpPr>
          <p:cNvPr id="9" name="Datos almacenados 8"/>
          <p:cNvSpPr/>
          <p:nvPr/>
        </p:nvSpPr>
        <p:spPr>
          <a:xfrm>
            <a:off x="3465022" y="4975860"/>
            <a:ext cx="1995997" cy="492401"/>
          </a:xfrm>
          <a:prstGeom prst="flowChartOnlineStorag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>
                <a:solidFill>
                  <a:srgbClr val="000000"/>
                </a:solidFill>
              </a:rPr>
              <a:t>Posible</a:t>
            </a:r>
          </a:p>
        </p:txBody>
      </p:sp>
      <p:sp>
        <p:nvSpPr>
          <p:cNvPr id="10" name="Datos almacenados 9"/>
          <p:cNvSpPr/>
          <p:nvPr/>
        </p:nvSpPr>
        <p:spPr>
          <a:xfrm>
            <a:off x="3461890" y="5571925"/>
            <a:ext cx="1995997" cy="492401"/>
          </a:xfrm>
          <a:prstGeom prst="flowChartOnlineStorag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000" dirty="0">
                <a:solidFill>
                  <a:srgbClr val="000000"/>
                </a:solidFill>
              </a:rPr>
              <a:t>Probable</a:t>
            </a:r>
          </a:p>
        </p:txBody>
      </p:sp>
      <p:sp>
        <p:nvSpPr>
          <p:cNvPr id="11" name="Cinta perforada 10"/>
          <p:cNvSpPr/>
          <p:nvPr/>
        </p:nvSpPr>
        <p:spPr>
          <a:xfrm>
            <a:off x="5927615" y="4379793"/>
            <a:ext cx="4558930" cy="492401"/>
          </a:xfrm>
          <a:prstGeom prst="flowChartPunchedTap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000" dirty="0">
                <a:solidFill>
                  <a:srgbClr val="000000"/>
                </a:solidFill>
              </a:rPr>
              <a:t>Mis Deseos</a:t>
            </a:r>
          </a:p>
        </p:txBody>
      </p:sp>
      <p:sp>
        <p:nvSpPr>
          <p:cNvPr id="12" name="Cinta perforada 11"/>
          <p:cNvSpPr/>
          <p:nvPr/>
        </p:nvSpPr>
        <p:spPr>
          <a:xfrm>
            <a:off x="5927614" y="4872194"/>
            <a:ext cx="4558932" cy="596067"/>
          </a:xfrm>
          <a:prstGeom prst="flowChartPunchedTap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000" dirty="0">
                <a:solidFill>
                  <a:srgbClr val="000000"/>
                </a:solidFill>
              </a:rPr>
              <a:t>Lo que igual puede o no suceder</a:t>
            </a:r>
          </a:p>
        </p:txBody>
      </p:sp>
      <p:sp>
        <p:nvSpPr>
          <p:cNvPr id="13" name="Cinta perforada 12"/>
          <p:cNvSpPr/>
          <p:nvPr/>
        </p:nvSpPr>
        <p:spPr>
          <a:xfrm>
            <a:off x="5927615" y="5539821"/>
            <a:ext cx="4558931" cy="492401"/>
          </a:xfrm>
          <a:prstGeom prst="flowChartPunchedTap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000" dirty="0">
                <a:solidFill>
                  <a:srgbClr val="000000"/>
                </a:solidFill>
              </a:rPr>
              <a:t>Lo que es casi seguro que suceda</a:t>
            </a:r>
          </a:p>
        </p:txBody>
      </p:sp>
      <p:sp>
        <p:nvSpPr>
          <p:cNvPr id="14" name="Botón de acción: Hacia delante o Siguiente 13">
            <a:hlinkClick r:id="" action="ppaction://hlinkshowjump?jump=nextslide" highlightClick="1"/>
          </p:cNvPr>
          <p:cNvSpPr/>
          <p:nvPr/>
        </p:nvSpPr>
        <p:spPr>
          <a:xfrm>
            <a:off x="11533909" y="6359236"/>
            <a:ext cx="166255" cy="17664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15" name="Botón de acción: Hacia atrás o Anterior 14">
            <a:hlinkClick r:id="" action="ppaction://hlinkshowjump?jump=previousslide" highlightClick="1"/>
          </p:cNvPr>
          <p:cNvSpPr/>
          <p:nvPr/>
        </p:nvSpPr>
        <p:spPr>
          <a:xfrm>
            <a:off x="11298382" y="6359236"/>
            <a:ext cx="173182" cy="17664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b="1" dirty="0" smtClean="0"/>
              <a:t>Gestión </a:t>
            </a:r>
            <a:r>
              <a:rPr lang="es-MX" b="1" dirty="0"/>
              <a:t>y su vínculo con la planificación</a:t>
            </a:r>
            <a:br>
              <a:rPr lang="es-MX" b="1" dirty="0"/>
            </a:br>
            <a:endParaRPr lang="es-MX" dirty="0"/>
          </a:p>
        </p:txBody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2952734288"/>
              </p:ext>
            </p:extLst>
          </p:nvPr>
        </p:nvGraphicFramePr>
        <p:xfrm>
          <a:off x="1784494" y="1354281"/>
          <a:ext cx="9720118" cy="4735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Botón de acción: Inicio 3">
            <a:hlinkClick r:id="rId7" action="ppaction://hlinksldjump" highlightClick="1"/>
          </p:cNvPr>
          <p:cNvSpPr/>
          <p:nvPr/>
        </p:nvSpPr>
        <p:spPr>
          <a:xfrm>
            <a:off x="11504612" y="6348845"/>
            <a:ext cx="289070" cy="27016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33823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3600" b="1" dirty="0" smtClean="0"/>
              <a:t>Actividades</a:t>
            </a:r>
            <a:endParaRPr lang="es-MX" sz="3600" b="1" dirty="0"/>
          </a:p>
        </p:txBody>
      </p:sp>
      <p:pic>
        <p:nvPicPr>
          <p:cNvPr id="7" name="Marcador de contenido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800" y="1891506"/>
            <a:ext cx="2274888" cy="3172870"/>
          </a:xfrm>
        </p:spPr>
      </p:pic>
      <p:sp>
        <p:nvSpPr>
          <p:cNvPr id="6" name="Marcador de texto 5"/>
          <p:cNvSpPr>
            <a:spLocks noGrp="1"/>
          </p:cNvSpPr>
          <p:nvPr>
            <p:ph type="body" sz="half" idx="2"/>
          </p:nvPr>
        </p:nvSpPr>
        <p:spPr>
          <a:xfrm>
            <a:off x="2750414" y="2213262"/>
            <a:ext cx="3343997" cy="3159413"/>
          </a:xfrm>
        </p:spPr>
        <p:txBody>
          <a:bodyPr/>
          <a:lstStyle/>
          <a:p>
            <a:endParaRPr lang="es-MX" dirty="0" smtClean="0"/>
          </a:p>
          <a:p>
            <a:r>
              <a:rPr lang="es-MX" sz="2800" b="1" dirty="0" smtClean="0"/>
              <a:t>Actividades que se deberán realizar para la evaluación de la unidad 1.</a:t>
            </a:r>
            <a:endParaRPr lang="es-MX" sz="2800" b="1" dirty="0"/>
          </a:p>
        </p:txBody>
      </p:sp>
      <p:sp>
        <p:nvSpPr>
          <p:cNvPr id="5" name="Botón de acción: Hacia delante o Siguiente 4">
            <a:hlinkClick r:id="" action="ppaction://hlinkshowjump?jump=nextslide" highlightClick="1"/>
          </p:cNvPr>
          <p:cNvSpPr/>
          <p:nvPr/>
        </p:nvSpPr>
        <p:spPr>
          <a:xfrm>
            <a:off x="11533909" y="6359236"/>
            <a:ext cx="166255" cy="17664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11418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084243" y="1211964"/>
            <a:ext cx="9297671" cy="4795401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s-MX" sz="5867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Introducción </a:t>
            </a:r>
            <a:br>
              <a:rPr lang="es-MX" sz="5867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es-MX" sz="5867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a</a:t>
            </a:r>
            <a:br>
              <a:rPr lang="es-MX" sz="5867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es-MX" sz="5867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la</a:t>
            </a:r>
            <a:br>
              <a:rPr lang="es-MX" sz="5867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es-MX" sz="5867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gestión</a:t>
            </a:r>
            <a:endParaRPr lang="es-MX" sz="5867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Botón de acción: Hacia delante o Siguiente 2">
            <a:hlinkClick r:id="" action="ppaction://hlinkshowjump?jump=nextslide" highlightClick="1"/>
          </p:cNvPr>
          <p:cNvSpPr/>
          <p:nvPr/>
        </p:nvSpPr>
        <p:spPr>
          <a:xfrm>
            <a:off x="11785601" y="6338455"/>
            <a:ext cx="195118" cy="18703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96013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Examen</a:t>
            </a: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s-MX" dirty="0" smtClean="0"/>
              <a:t>Contestar examen de unidad 1</a:t>
            </a:r>
          </a:p>
          <a:p>
            <a:pPr marL="0" indent="0" algn="ctr">
              <a:buNone/>
            </a:pPr>
            <a:r>
              <a:rPr lang="es-MX" dirty="0" smtClean="0"/>
              <a:t>Valor 1 punto</a:t>
            </a:r>
          </a:p>
          <a:p>
            <a:pPr marL="0" indent="0" algn="ctr">
              <a:buNone/>
            </a:pPr>
            <a:endParaRPr lang="es-MX" dirty="0" smtClean="0"/>
          </a:p>
          <a:p>
            <a:endParaRPr lang="es-MX" dirty="0"/>
          </a:p>
          <a:p>
            <a:endParaRPr lang="es-MX" dirty="0"/>
          </a:p>
        </p:txBody>
      </p:sp>
      <p:pic>
        <p:nvPicPr>
          <p:cNvPr id="4" name="Imagen 3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742" y="2962871"/>
            <a:ext cx="2765203" cy="1742127"/>
          </a:xfrm>
          <a:prstGeom prst="rect">
            <a:avLst/>
          </a:prstGeom>
        </p:spPr>
      </p:pic>
      <p:sp>
        <p:nvSpPr>
          <p:cNvPr id="6" name="Botón de acción: Hacia delante o Siguiente 5">
            <a:hlinkClick r:id="" action="ppaction://hlinkshowjump?jump=nextslide" highlightClick="1"/>
          </p:cNvPr>
          <p:cNvSpPr/>
          <p:nvPr/>
        </p:nvSpPr>
        <p:spPr>
          <a:xfrm>
            <a:off x="11533909" y="6359236"/>
            <a:ext cx="166255" cy="17664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7" name="Botón de acción: Hacia atrás o Anterior 6">
            <a:hlinkClick r:id="" action="ppaction://hlinkshowjump?jump=previousslide" highlightClick="1"/>
          </p:cNvPr>
          <p:cNvSpPr/>
          <p:nvPr/>
        </p:nvSpPr>
        <p:spPr>
          <a:xfrm>
            <a:off x="11298382" y="6359236"/>
            <a:ext cx="173182" cy="17664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3493" y="3465509"/>
            <a:ext cx="1463243" cy="1463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0256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Infografía</a:t>
            </a:r>
            <a:endParaRPr lang="es-MX" dirty="0"/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Realizar una infografía donde se destaquen los puntos centrales de los conceptos de administración y gestión.</a:t>
            </a:r>
          </a:p>
          <a:p>
            <a:r>
              <a:rPr lang="es-MX" dirty="0" smtClean="0"/>
              <a:t>Puedes utilizar cualquiera de los siguientes programas:</a:t>
            </a:r>
          </a:p>
          <a:p>
            <a:pPr marL="0" indent="0" algn="ctr">
              <a:buNone/>
            </a:pPr>
            <a:r>
              <a:rPr lang="es-MX" dirty="0" smtClean="0">
                <a:hlinkClick r:id="rId2"/>
              </a:rPr>
              <a:t>https</a:t>
            </a:r>
            <a:r>
              <a:rPr lang="es-MX" dirty="0">
                <a:hlinkClick r:id="rId2"/>
              </a:rPr>
              <a:t>://www.easel.ly</a:t>
            </a:r>
            <a:r>
              <a:rPr lang="es-MX" dirty="0" smtClean="0">
                <a:hlinkClick r:id="rId2"/>
              </a:rPr>
              <a:t>/</a:t>
            </a:r>
            <a:endParaRPr lang="es-MX" dirty="0" smtClean="0"/>
          </a:p>
          <a:p>
            <a:pPr marL="0" indent="0" algn="ctr">
              <a:buNone/>
            </a:pPr>
            <a:r>
              <a:rPr lang="es-MX" dirty="0">
                <a:hlinkClick r:id="rId3"/>
              </a:rPr>
              <a:t>https://piktochart.com</a:t>
            </a:r>
            <a:r>
              <a:rPr lang="es-MX" dirty="0" smtClean="0">
                <a:hlinkClick r:id="rId3"/>
              </a:rPr>
              <a:t>/</a:t>
            </a:r>
            <a:endParaRPr lang="es-MX" dirty="0" smtClean="0"/>
          </a:p>
          <a:p>
            <a:pPr marL="0" indent="0" algn="ctr">
              <a:buNone/>
            </a:pPr>
            <a:r>
              <a:rPr lang="es-MX" dirty="0">
                <a:hlinkClick r:id="rId4"/>
              </a:rPr>
              <a:t>https://www.canva.com/es_mx</a:t>
            </a:r>
            <a:r>
              <a:rPr lang="es-MX" dirty="0" smtClean="0">
                <a:hlinkClick r:id="rId4"/>
              </a:rPr>
              <a:t>/</a:t>
            </a:r>
            <a:endParaRPr lang="es-MX" dirty="0" smtClean="0"/>
          </a:p>
          <a:p>
            <a:pPr marL="0" indent="0" algn="ctr">
              <a:buNone/>
            </a:pPr>
            <a:endParaRPr lang="es-MX" dirty="0"/>
          </a:p>
          <a:p>
            <a:r>
              <a:rPr lang="es-MX" dirty="0"/>
              <a:t> </a:t>
            </a:r>
            <a:r>
              <a:rPr lang="es-MX" dirty="0" smtClean="0"/>
              <a:t>o cualquier otro de tu preferencia.</a:t>
            </a:r>
          </a:p>
          <a:p>
            <a:pPr marL="0" indent="0">
              <a:buNone/>
            </a:pPr>
            <a:endParaRPr lang="es-MX" dirty="0" smtClean="0"/>
          </a:p>
          <a:p>
            <a:endParaRPr lang="es-MX" dirty="0"/>
          </a:p>
          <a:p>
            <a:endParaRPr lang="es-MX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8360" y="4843323"/>
            <a:ext cx="2318905" cy="776953"/>
          </a:xfrm>
          <a:prstGeom prst="rect">
            <a:avLst/>
          </a:prstGeom>
        </p:spPr>
      </p:pic>
      <p:sp>
        <p:nvSpPr>
          <p:cNvPr id="7" name="Botón de acción: Hacia delante o Siguiente 6">
            <a:hlinkClick r:id="" action="ppaction://hlinkshowjump?jump=nextslide" highlightClick="1"/>
          </p:cNvPr>
          <p:cNvSpPr/>
          <p:nvPr/>
        </p:nvSpPr>
        <p:spPr>
          <a:xfrm>
            <a:off x="11533909" y="6359236"/>
            <a:ext cx="166255" cy="17664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8" name="Botón de acción: Hacia atrás o Anterior 7">
            <a:hlinkClick r:id="" action="ppaction://hlinkshowjump?jump=previousslide" highlightClick="1"/>
          </p:cNvPr>
          <p:cNvSpPr/>
          <p:nvPr/>
        </p:nvSpPr>
        <p:spPr>
          <a:xfrm>
            <a:off x="11298382" y="6359236"/>
            <a:ext cx="173182" cy="17664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927507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Mapa mental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Elaborar un mapa mental sobre las organizaciones, utilizando cualquiera de los siguientes programas:</a:t>
            </a:r>
          </a:p>
          <a:p>
            <a:pPr marL="0" indent="0" algn="ctr">
              <a:buNone/>
            </a:pPr>
            <a:r>
              <a:rPr lang="es-MX" dirty="0" smtClean="0">
                <a:hlinkClick r:id="rId2"/>
              </a:rPr>
              <a:t>https</a:t>
            </a:r>
            <a:r>
              <a:rPr lang="es-MX" dirty="0">
                <a:hlinkClick r:id="rId2"/>
              </a:rPr>
              <a:t>://</a:t>
            </a:r>
            <a:r>
              <a:rPr lang="es-MX" dirty="0" smtClean="0">
                <a:hlinkClick r:id="rId2"/>
              </a:rPr>
              <a:t>www.mindmeister.com/es</a:t>
            </a:r>
            <a:endParaRPr lang="es-MX" dirty="0" smtClean="0"/>
          </a:p>
          <a:p>
            <a:pPr marL="0" indent="0" algn="ctr">
              <a:buNone/>
            </a:pPr>
            <a:r>
              <a:rPr lang="es-MX" dirty="0">
                <a:hlinkClick r:id="rId3"/>
              </a:rPr>
              <a:t>https://www.goconqr.com/es</a:t>
            </a:r>
            <a:r>
              <a:rPr lang="es-MX" dirty="0" smtClean="0">
                <a:hlinkClick r:id="rId3"/>
              </a:rPr>
              <a:t>/</a:t>
            </a:r>
            <a:endParaRPr lang="es-MX" dirty="0" smtClean="0"/>
          </a:p>
          <a:p>
            <a:pPr marL="0" indent="0" algn="ctr">
              <a:buNone/>
            </a:pPr>
            <a:r>
              <a:rPr lang="es-MX" dirty="0">
                <a:hlinkClick r:id="rId4"/>
              </a:rPr>
              <a:t>https://www.mindomo.com/es</a:t>
            </a:r>
            <a:r>
              <a:rPr lang="es-MX" dirty="0" smtClean="0">
                <a:hlinkClick r:id="rId4"/>
              </a:rPr>
              <a:t>/</a:t>
            </a:r>
            <a:endParaRPr lang="es-MX" dirty="0" smtClean="0"/>
          </a:p>
          <a:p>
            <a:pPr marL="0" indent="0" algn="ctr">
              <a:buNone/>
            </a:pPr>
            <a:r>
              <a:rPr lang="es-MX" dirty="0">
                <a:hlinkClick r:id="rId5"/>
              </a:rPr>
              <a:t>https://www.canva.com/es_mx/</a:t>
            </a:r>
            <a:endParaRPr lang="es-MX" dirty="0"/>
          </a:p>
          <a:p>
            <a:r>
              <a:rPr lang="es-MX" dirty="0"/>
              <a:t>o cualquier otro de tu preferencia.</a:t>
            </a:r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3454" y="4381204"/>
            <a:ext cx="2146156" cy="1455021"/>
          </a:xfrm>
          <a:prstGeom prst="rect">
            <a:avLst/>
          </a:prstGeom>
        </p:spPr>
      </p:pic>
      <p:sp>
        <p:nvSpPr>
          <p:cNvPr id="5" name="Botón de acción: Hacia delante o Siguiente 4">
            <a:hlinkClick r:id="" action="ppaction://hlinkshowjump?jump=nextslide" highlightClick="1"/>
          </p:cNvPr>
          <p:cNvSpPr/>
          <p:nvPr/>
        </p:nvSpPr>
        <p:spPr>
          <a:xfrm>
            <a:off x="11533909" y="6359236"/>
            <a:ext cx="166255" cy="17664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6" name="Botón de acción: Hacia atrás o Anterior 5">
            <a:hlinkClick r:id="" action="ppaction://hlinkshowjump?jump=previousslide" highlightClick="1"/>
          </p:cNvPr>
          <p:cNvSpPr/>
          <p:nvPr/>
        </p:nvSpPr>
        <p:spPr>
          <a:xfrm>
            <a:off x="11298382" y="6359236"/>
            <a:ext cx="173182" cy="17664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54706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Análisis de Organización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 smtClean="0"/>
          </a:p>
          <a:p>
            <a:r>
              <a:rPr lang="es-MX" dirty="0" smtClean="0"/>
              <a:t>Seleccionar una organización que sea de tu interés y analizar los siguientes puntos: Finalidad, Estructura, Componentes, Sistema de relaciones, características.</a:t>
            </a:r>
          </a:p>
          <a:p>
            <a:r>
              <a:rPr lang="es-MX" dirty="0" smtClean="0"/>
              <a:t>Se debe presentar en un documento en Power Point, incluyendo texto, imágenes, videos, etc.</a:t>
            </a:r>
          </a:p>
          <a:p>
            <a:endParaRPr lang="es-MX" dirty="0"/>
          </a:p>
        </p:txBody>
      </p:sp>
      <p:sp>
        <p:nvSpPr>
          <p:cNvPr id="6" name="Botón de acción: Inicio 5">
            <a:hlinkClick r:id="rId2" action="ppaction://hlinksldjump" highlightClick="1"/>
          </p:cNvPr>
          <p:cNvSpPr/>
          <p:nvPr/>
        </p:nvSpPr>
        <p:spPr>
          <a:xfrm>
            <a:off x="11504612" y="6348845"/>
            <a:ext cx="289070" cy="27016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473191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2589212" y="1007197"/>
            <a:ext cx="3505199" cy="976312"/>
          </a:xfrm>
        </p:spPr>
        <p:txBody>
          <a:bodyPr>
            <a:normAutofit fontScale="90000"/>
          </a:bodyPr>
          <a:lstStyle/>
          <a:p>
            <a:pPr algn="ctr"/>
            <a:r>
              <a:rPr lang="es-MX" sz="3600" b="1" dirty="0" smtClean="0"/>
              <a:t>Fuentes consultadas</a:t>
            </a:r>
            <a:endParaRPr lang="es-MX" sz="3600" b="1" dirty="0"/>
          </a:p>
        </p:txBody>
      </p:sp>
      <p:pic>
        <p:nvPicPr>
          <p:cNvPr id="7" name="Marcador de contenido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7239" y="2161310"/>
            <a:ext cx="2507567" cy="2052565"/>
          </a:xfrm>
        </p:spPr>
      </p:pic>
      <p:sp>
        <p:nvSpPr>
          <p:cNvPr id="6" name="Marcador de texto 5"/>
          <p:cNvSpPr>
            <a:spLocks noGrp="1"/>
          </p:cNvSpPr>
          <p:nvPr>
            <p:ph type="body" sz="half" idx="2"/>
          </p:nvPr>
        </p:nvSpPr>
        <p:spPr>
          <a:xfrm>
            <a:off x="2589212" y="2743199"/>
            <a:ext cx="3505199" cy="3117849"/>
          </a:xfrm>
        </p:spPr>
        <p:txBody>
          <a:bodyPr/>
          <a:lstStyle/>
          <a:p>
            <a:endParaRPr lang="es-MX" dirty="0" smtClean="0"/>
          </a:p>
          <a:p>
            <a:endParaRPr lang="es-MX" dirty="0"/>
          </a:p>
          <a:p>
            <a:pPr algn="ctr"/>
            <a:r>
              <a:rPr lang="es-MX" sz="2000" dirty="0" smtClean="0"/>
              <a:t>Relación de fuentes consultadas para la elaboración del material y de apoyo para la comprensión del tema.</a:t>
            </a:r>
            <a:endParaRPr lang="es-MX" sz="2000" dirty="0"/>
          </a:p>
        </p:txBody>
      </p:sp>
      <p:sp>
        <p:nvSpPr>
          <p:cNvPr id="5" name="Botón de acción: Hacia delante o Siguiente 4">
            <a:hlinkClick r:id="" action="ppaction://hlinkshowjump?jump=nextslide" highlightClick="1"/>
          </p:cNvPr>
          <p:cNvSpPr/>
          <p:nvPr/>
        </p:nvSpPr>
        <p:spPr>
          <a:xfrm>
            <a:off x="11533909" y="6359236"/>
            <a:ext cx="166255" cy="17664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349009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Fuentes consultadas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870363" y="2182091"/>
            <a:ext cx="9933709" cy="3896592"/>
          </a:xfrm>
        </p:spPr>
        <p:txBody>
          <a:bodyPr>
            <a:noAutofit/>
          </a:bodyPr>
          <a:lstStyle/>
          <a:p>
            <a:r>
              <a:rPr lang="es-MX" sz="1600" dirty="0"/>
              <a:t>Álvarez C. A. y Chica V. S. (2008). Gestión de las organizaciones públicas, disponible en:  </a:t>
            </a:r>
            <a:r>
              <a:rPr lang="es-MX" sz="1600" dirty="0">
                <a:hlinkClick r:id="rId2"/>
              </a:rPr>
              <a:t>http://www.esap.edu.co/portal/wp-content/uploads/2017/10/3-Gestion-de-las-Organizaciones-publicas.pdf</a:t>
            </a:r>
            <a:r>
              <a:rPr lang="es-MX" sz="1600" dirty="0"/>
              <a:t>. Consultado el 20 de junio 2018.</a:t>
            </a:r>
          </a:p>
          <a:p>
            <a:r>
              <a:rPr lang="es-MX" sz="1600" dirty="0" smtClean="0"/>
              <a:t>Apuntes gestión.com. </a:t>
            </a:r>
            <a:r>
              <a:rPr lang="es-MX" sz="1600" dirty="0"/>
              <a:t>(2018). Concepto Planificación para que sirve, disponible en:  </a:t>
            </a:r>
            <a:r>
              <a:rPr lang="es-MX" sz="1600" dirty="0">
                <a:hlinkClick r:id="rId3"/>
              </a:rPr>
              <a:t>https://www.apuntesgestion.com/b/concepto-planificacion/</a:t>
            </a:r>
            <a:r>
              <a:rPr lang="es-MX" sz="1600" dirty="0"/>
              <a:t>. Consultado el 10 de junio 2018</a:t>
            </a:r>
            <a:r>
              <a:rPr lang="es-MX" sz="1600" dirty="0" smtClean="0"/>
              <a:t>.</a:t>
            </a:r>
          </a:p>
          <a:p>
            <a:r>
              <a:rPr lang="es-MX" sz="1600" dirty="0" smtClean="0"/>
              <a:t>Corominas</a:t>
            </a:r>
            <a:r>
              <a:rPr lang="es-MX" sz="1600" dirty="0"/>
              <a:t>, J. (1995). </a:t>
            </a:r>
            <a:r>
              <a:rPr lang="es-MX" sz="1600" i="1" dirty="0"/>
              <a:t>Breve Diccionario etimológico de la Lengua Castellana </a:t>
            </a:r>
            <a:r>
              <a:rPr lang="es-MX" sz="1600" dirty="0"/>
              <a:t>(2da ed.). Madrid: Editorial Gredos</a:t>
            </a:r>
            <a:r>
              <a:rPr lang="es-MX" sz="1600" dirty="0" smtClean="0"/>
              <a:t>.</a:t>
            </a:r>
          </a:p>
          <a:p>
            <a:r>
              <a:rPr lang="es-MX" sz="1600" dirty="0" smtClean="0"/>
              <a:t>EUMED (2010). Biblioteca virtual de Derecho, Economía y Ciencias Sociales, disponible en: </a:t>
            </a:r>
            <a:r>
              <a:rPr lang="es-MX" sz="1600" dirty="0" smtClean="0">
                <a:hlinkClick r:id="rId4"/>
              </a:rPr>
              <a:t>http</a:t>
            </a:r>
            <a:r>
              <a:rPr lang="es-MX" sz="1600" dirty="0">
                <a:hlinkClick r:id="rId4"/>
              </a:rPr>
              <a:t>://</a:t>
            </a:r>
            <a:r>
              <a:rPr lang="es-MX" sz="1600" dirty="0" smtClean="0">
                <a:hlinkClick r:id="rId4"/>
              </a:rPr>
              <a:t>www.eumed.net/libros-gratis/2010c/758/La%20Gestion%20en%20las%20organizaciones.htm</a:t>
            </a:r>
            <a:r>
              <a:rPr lang="es-MX" sz="1600" dirty="0" smtClean="0"/>
              <a:t>. Consultado el 18 de junio 2018.</a:t>
            </a:r>
          </a:p>
          <a:p>
            <a:r>
              <a:rPr lang="es-MX" sz="1600" dirty="0" smtClean="0"/>
              <a:t>Heredia, R. (1985). </a:t>
            </a:r>
            <a:r>
              <a:rPr lang="es-MX" sz="1600" i="1" dirty="0" smtClean="0"/>
              <a:t>Dirección Integrada de Proyecto - DIP – “Project </a:t>
            </a:r>
            <a:r>
              <a:rPr lang="it-IT" sz="1600" i="1" dirty="0" smtClean="0"/>
              <a:t>Management</a:t>
            </a:r>
            <a:r>
              <a:rPr lang="it-IT" sz="1600" dirty="0" smtClean="0"/>
              <a:t>” (2da. ed.). Madrid: Alianza Editorial.</a:t>
            </a:r>
          </a:p>
          <a:p>
            <a:pPr marL="0" indent="0" algn="just">
              <a:buNone/>
            </a:pPr>
            <a:endParaRPr lang="es-MX" sz="1600" dirty="0"/>
          </a:p>
        </p:txBody>
      </p:sp>
      <p:sp>
        <p:nvSpPr>
          <p:cNvPr id="4" name="Botón de acción: Hacia delante o Siguiente 3">
            <a:hlinkClick r:id="" action="ppaction://hlinkshowjump?jump=nextslide" highlightClick="1"/>
          </p:cNvPr>
          <p:cNvSpPr/>
          <p:nvPr/>
        </p:nvSpPr>
        <p:spPr>
          <a:xfrm>
            <a:off x="11533909" y="6359236"/>
            <a:ext cx="166255" cy="17664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5" name="Botón de acción: Hacia atrás o Anterior 4">
            <a:hlinkClick r:id="" action="ppaction://hlinkshowjump?jump=previousslide" highlightClick="1"/>
          </p:cNvPr>
          <p:cNvSpPr/>
          <p:nvPr/>
        </p:nvSpPr>
        <p:spPr>
          <a:xfrm>
            <a:off x="11298382" y="6359236"/>
            <a:ext cx="173182" cy="17664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903533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Fuentes consultadas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es-MX" sz="2100" dirty="0"/>
              <a:t>Ortún, V. (2018). Gestión pública conceptos y métodos, disponible en:</a:t>
            </a:r>
            <a:r>
              <a:rPr lang="es-MX" sz="2100" dirty="0">
                <a:hlinkClick r:id="rId3"/>
              </a:rPr>
              <a:t> http://www.econ.upf.edu/~ortun/publicacions/RAE95.pdf</a:t>
            </a:r>
            <a:r>
              <a:rPr lang="es-MX" sz="2100" dirty="0"/>
              <a:t> . Consultado el 21 de junio 2018.</a:t>
            </a:r>
          </a:p>
          <a:p>
            <a:pPr>
              <a:lnSpc>
                <a:spcPct val="120000"/>
              </a:lnSpc>
            </a:pPr>
            <a:r>
              <a:rPr lang="es-MX" sz="2100" dirty="0"/>
              <a:t>Rementeria, A. (s.f). </a:t>
            </a:r>
            <a:r>
              <a:rPr lang="es-MX" sz="2100" i="1" dirty="0"/>
              <a:t>Veamos ahora el concepto de gestión</a:t>
            </a:r>
            <a:r>
              <a:rPr lang="es-MX" sz="2100" dirty="0"/>
              <a:t>, disponible en: </a:t>
            </a:r>
            <a:r>
              <a:rPr lang="es-MX" sz="2100" dirty="0">
                <a:hlinkClick r:id="rId4"/>
              </a:rPr>
              <a:t>https://tectlaxcoinvestigacion.wikispaces.com/file/view/Gesti%C3%B3n+empresarial.pdf</a:t>
            </a:r>
            <a:r>
              <a:rPr lang="es-MX" sz="2100" dirty="0"/>
              <a:t>. Consultado el 6 de junio 2018.</a:t>
            </a:r>
          </a:p>
          <a:p>
            <a:pPr>
              <a:lnSpc>
                <a:spcPct val="120000"/>
              </a:lnSpc>
            </a:pPr>
            <a:r>
              <a:rPr lang="es-MX" sz="2100" dirty="0"/>
              <a:t>Restrepe, G. (2008). </a:t>
            </a:r>
            <a:r>
              <a:rPr lang="es-MX" sz="2100" i="1" dirty="0"/>
              <a:t>El concepto y alcance de la Gestión Tecnológica</a:t>
            </a:r>
            <a:r>
              <a:rPr lang="es-MX" sz="2100" dirty="0"/>
              <a:t>, disponible en: </a:t>
            </a:r>
            <a:r>
              <a:rPr lang="es-MX" sz="2100" dirty="0">
                <a:hlinkClick r:id="rId5"/>
              </a:rPr>
              <a:t>http://ingenieria.udea.edu.co/producciones/guillermo_r/concepto.html</a:t>
            </a:r>
            <a:r>
              <a:rPr lang="es-MX" sz="2100" dirty="0"/>
              <a:t>. Consultado el 18 de mayo 2018.</a:t>
            </a:r>
          </a:p>
          <a:p>
            <a:pPr>
              <a:lnSpc>
                <a:spcPct val="120000"/>
              </a:lnSpc>
            </a:pPr>
            <a:r>
              <a:rPr lang="es-MX" sz="2100" dirty="0"/>
              <a:t>Sanabria, R. M. ( 2007). De los conceptos de administración, gobierno, gerencia, gestión y management: algunos elementos de corte  epistemológico y aportes para una mayor comprensión, disponible en: </a:t>
            </a:r>
            <a:r>
              <a:rPr lang="es-MX" sz="2100" dirty="0">
                <a:hlinkClick r:id="rId6"/>
              </a:rPr>
              <a:t>https://revistas.urosario.edu.co/index.php/empresa/article/viewFile/1040/939</a:t>
            </a:r>
            <a:r>
              <a:rPr lang="es-MX" sz="2100" dirty="0"/>
              <a:t>. Consultado el 19 de junio 2018.</a:t>
            </a:r>
          </a:p>
          <a:p>
            <a:endParaRPr lang="es-MX" dirty="0"/>
          </a:p>
        </p:txBody>
      </p:sp>
      <p:sp>
        <p:nvSpPr>
          <p:cNvPr id="4" name="Botón de acción: Inicio 3">
            <a:hlinkClick r:id="rId7" action="ppaction://hlinksldjump" highlightClick="1"/>
          </p:cNvPr>
          <p:cNvSpPr/>
          <p:nvPr/>
        </p:nvSpPr>
        <p:spPr>
          <a:xfrm>
            <a:off x="11504612" y="6348845"/>
            <a:ext cx="289070" cy="27016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9468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/>
          <p:cNvSpPr>
            <a:spLocks noGrp="1"/>
          </p:cNvSpPr>
          <p:nvPr>
            <p:ph type="title"/>
          </p:nvPr>
        </p:nvSpPr>
        <p:spPr>
          <a:xfrm>
            <a:off x="2490356" y="976025"/>
            <a:ext cx="3505199" cy="976312"/>
          </a:xfrm>
        </p:spPr>
        <p:txBody>
          <a:bodyPr>
            <a:normAutofit/>
          </a:bodyPr>
          <a:lstStyle/>
          <a:p>
            <a:pPr algn="ctr"/>
            <a:r>
              <a:rPr lang="es-MX" sz="2800" b="1" dirty="0" smtClean="0"/>
              <a:t>Programa de Estudios</a:t>
            </a:r>
            <a:endParaRPr lang="es-MX" sz="2800" b="1" dirty="0"/>
          </a:p>
        </p:txBody>
      </p:sp>
      <p:pic>
        <p:nvPicPr>
          <p:cNvPr id="10" name="Marcador de contenido 9">
            <a:hlinkClick r:id="rId2" action="ppaction://hlinkfile"/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3772" y="2819431"/>
            <a:ext cx="1595865" cy="1701192"/>
          </a:xfrm>
        </p:spPr>
      </p:pic>
      <p:sp>
        <p:nvSpPr>
          <p:cNvPr id="9" name="Marcador de texto 8"/>
          <p:cNvSpPr>
            <a:spLocks noGrp="1"/>
          </p:cNvSpPr>
          <p:nvPr>
            <p:ph type="body" sz="half" idx="2"/>
          </p:nvPr>
        </p:nvSpPr>
        <p:spPr>
          <a:xfrm>
            <a:off x="2589212" y="2234045"/>
            <a:ext cx="3406343" cy="3627004"/>
          </a:xfrm>
        </p:spPr>
        <p:txBody>
          <a:bodyPr/>
          <a:lstStyle/>
          <a:p>
            <a:endParaRPr lang="es-MX" dirty="0" smtClean="0"/>
          </a:p>
          <a:p>
            <a:endParaRPr lang="es-MX" dirty="0"/>
          </a:p>
          <a:p>
            <a:pPr algn="ctr"/>
            <a:r>
              <a:rPr lang="es-MX" sz="2000" dirty="0" smtClean="0"/>
              <a:t>Programa de estudios de la unidad de aprendizaje de Planeación y Formulación de Programas.</a:t>
            </a:r>
            <a:endParaRPr lang="es-MX" sz="2000" dirty="0"/>
          </a:p>
        </p:txBody>
      </p:sp>
      <p:sp>
        <p:nvSpPr>
          <p:cNvPr id="11" name="Botón de acción: Inicio 10">
            <a:hlinkClick r:id="rId4" action="ppaction://hlinksldjump" highlightClick="1"/>
          </p:cNvPr>
          <p:cNvSpPr/>
          <p:nvPr/>
        </p:nvSpPr>
        <p:spPr>
          <a:xfrm>
            <a:off x="11504612" y="6348845"/>
            <a:ext cx="289070" cy="27016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28303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3200" b="1" dirty="0" smtClean="0"/>
              <a:t>Requisitos</a:t>
            </a:r>
            <a:r>
              <a:rPr lang="es-MX" dirty="0" smtClean="0"/>
              <a:t/>
            </a:r>
            <a:br>
              <a:rPr lang="es-MX" dirty="0" smtClean="0"/>
            </a:br>
            <a:endParaRPr lang="es-MX" dirty="0"/>
          </a:p>
        </p:txBody>
      </p:sp>
      <p:sp>
        <p:nvSpPr>
          <p:cNvPr id="4" name="Marcador de contenido 3"/>
          <p:cNvSpPr>
            <a:spLocks noGrp="1"/>
          </p:cNvSpPr>
          <p:nvPr>
            <p:ph idx="1"/>
          </p:nvPr>
        </p:nvSpPr>
        <p:spPr>
          <a:xfrm>
            <a:off x="3096491" y="1921164"/>
            <a:ext cx="7658100" cy="3523673"/>
          </a:xfrm>
        </p:spPr>
        <p:txBody>
          <a:bodyPr/>
          <a:lstStyle/>
          <a:p>
            <a:pPr marL="0" indent="0" algn="just">
              <a:buNone/>
            </a:pPr>
            <a:r>
              <a:rPr lang="es-ES" dirty="0"/>
              <a:t>Para operar el material didáctico de manera correcta se requiere tener instalado en su equipo de computo los siguientes programas:</a:t>
            </a:r>
          </a:p>
          <a:p>
            <a:pPr algn="just"/>
            <a:r>
              <a:rPr lang="es-ES" dirty="0"/>
              <a:t>Microsoft Office (Power Point y Word)</a:t>
            </a:r>
          </a:p>
          <a:p>
            <a:pPr algn="just"/>
            <a:r>
              <a:rPr lang="es-ES" dirty="0"/>
              <a:t>Adobe </a:t>
            </a:r>
            <a:r>
              <a:rPr lang="es-ES" dirty="0" smtClean="0"/>
              <a:t>Acrobat Reader</a:t>
            </a:r>
            <a:endParaRPr lang="es-ES" dirty="0"/>
          </a:p>
          <a:p>
            <a:pPr algn="just"/>
            <a:r>
              <a:rPr lang="es-ES" dirty="0"/>
              <a:t>Real Player</a:t>
            </a:r>
          </a:p>
          <a:p>
            <a:pPr algn="just"/>
            <a:r>
              <a:rPr lang="es-ES" dirty="0"/>
              <a:t>Mimio Studio</a:t>
            </a:r>
          </a:p>
          <a:p>
            <a:pPr algn="just"/>
            <a:r>
              <a:rPr lang="es-ES" dirty="0"/>
              <a:t>Acceso a Internet.</a:t>
            </a:r>
          </a:p>
          <a:p>
            <a:pPr marL="0" indent="0">
              <a:buNone/>
            </a:pPr>
            <a:endParaRPr lang="es-MX" dirty="0"/>
          </a:p>
        </p:txBody>
      </p:sp>
      <p:sp>
        <p:nvSpPr>
          <p:cNvPr id="6" name="Botón de acción: Inicio 5">
            <a:hlinkClick r:id="rId2" action="ppaction://hlinksldjump" highlightClick="1"/>
          </p:cNvPr>
          <p:cNvSpPr/>
          <p:nvPr/>
        </p:nvSpPr>
        <p:spPr>
          <a:xfrm>
            <a:off x="11565082" y="6369627"/>
            <a:ext cx="228600" cy="24938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61568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3200" b="1" dirty="0" smtClean="0"/>
              <a:t>Créditos</a:t>
            </a:r>
            <a:endParaRPr lang="es-MX" sz="3200" b="1" dirty="0"/>
          </a:p>
        </p:txBody>
      </p:sp>
      <p:sp>
        <p:nvSpPr>
          <p:cNvPr id="4" name="Marcador de contenido 3"/>
          <p:cNvSpPr>
            <a:spLocks noGrp="1"/>
          </p:cNvSpPr>
          <p:nvPr>
            <p:ph idx="1"/>
          </p:nvPr>
        </p:nvSpPr>
        <p:spPr>
          <a:xfrm>
            <a:off x="4353792" y="2608118"/>
            <a:ext cx="6681354" cy="2473038"/>
          </a:xfrm>
        </p:spPr>
        <p:txBody>
          <a:bodyPr/>
          <a:lstStyle/>
          <a:p>
            <a:pPr marL="0" indent="0">
              <a:buNone/>
            </a:pPr>
            <a:r>
              <a:rPr lang="es-ES" dirty="0"/>
              <a:t>Material didáctico elaborado por la Dra. </a:t>
            </a:r>
            <a:r>
              <a:rPr lang="es-ES" b="1" dirty="0"/>
              <a:t>Delia Gutiérrez Linares</a:t>
            </a:r>
            <a:r>
              <a:rPr lang="es-ES" dirty="0"/>
              <a:t>. Para la materia de Planeación y Formulación de Programas de la Lic. en Ciencias Políticas y Administración Pública que se imparte en la Fac. de Ciencias Políticas y Sociales de la UAEMEX.</a:t>
            </a:r>
          </a:p>
          <a:p>
            <a:pPr marL="0" indent="0">
              <a:buNone/>
            </a:pPr>
            <a:r>
              <a:rPr lang="es-ES" dirty="0"/>
              <a:t>Email: </a:t>
            </a:r>
            <a:r>
              <a:rPr lang="es-ES" dirty="0">
                <a:hlinkClick r:id="rId2"/>
              </a:rPr>
              <a:t>dgutierrezl@uaemex.mx</a:t>
            </a:r>
            <a:endParaRPr lang="es-ES" dirty="0"/>
          </a:p>
          <a:p>
            <a:endParaRPr lang="es-MX" dirty="0"/>
          </a:p>
        </p:txBody>
      </p:sp>
      <p:sp>
        <p:nvSpPr>
          <p:cNvPr id="6" name="Botón de acción: Inicio 5">
            <a:hlinkClick r:id="rId3" action="ppaction://hlinksldjump" highlightClick="1"/>
          </p:cNvPr>
          <p:cNvSpPr/>
          <p:nvPr/>
        </p:nvSpPr>
        <p:spPr>
          <a:xfrm>
            <a:off x="11504612" y="6369627"/>
            <a:ext cx="278679" cy="24938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71855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4000" dirty="0" smtClean="0"/>
              <a:t>Justificación </a:t>
            </a:r>
            <a:endParaRPr lang="es-MX" sz="40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389440" y="2170176"/>
            <a:ext cx="9318657" cy="3499104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MX" sz="3200" dirty="0"/>
              <a:t>Uno de los temas centrales de estudio en la Planeación de las Organizaciones públicas y privadas en la actualidad es la </a:t>
            </a:r>
            <a:r>
              <a:rPr lang="es-MX" sz="3200" dirty="0" smtClean="0"/>
              <a:t>gestión, </a:t>
            </a:r>
            <a:r>
              <a:rPr lang="es-MX" sz="3200" dirty="0"/>
              <a:t>su  importancia </a:t>
            </a:r>
            <a:r>
              <a:rPr lang="es-MX" sz="3200" dirty="0" smtClean="0"/>
              <a:t>radica </a:t>
            </a:r>
            <a:r>
              <a:rPr lang="es-MX" sz="3200" dirty="0"/>
              <a:t>en que a través de </a:t>
            </a:r>
            <a:r>
              <a:rPr lang="es-MX" sz="3200" dirty="0" smtClean="0"/>
              <a:t>ella </a:t>
            </a:r>
            <a:r>
              <a:rPr lang="es-MX" sz="3200" dirty="0"/>
              <a:t>se </a:t>
            </a:r>
            <a:r>
              <a:rPr lang="es-MX" sz="3200" dirty="0" smtClean="0"/>
              <a:t>conoce su integración y su funcionamiento en el logro de sus objetivos.</a:t>
            </a:r>
            <a:endParaRPr lang="es-MX" sz="3200" dirty="0"/>
          </a:p>
        </p:txBody>
      </p:sp>
      <p:sp>
        <p:nvSpPr>
          <p:cNvPr id="4" name="Botón de acción: Hacia delante o Siguiente 3">
            <a:hlinkClick r:id="" action="ppaction://hlinkshowjump?jump=nextslide" highlightClick="1"/>
          </p:cNvPr>
          <p:cNvSpPr/>
          <p:nvPr/>
        </p:nvSpPr>
        <p:spPr>
          <a:xfrm>
            <a:off x="11785601" y="6338455"/>
            <a:ext cx="195118" cy="18703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963123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4000" dirty="0" smtClean="0"/>
              <a:t>Objetivo </a:t>
            </a:r>
            <a:endParaRPr lang="es-MX" sz="40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046456" y="1582743"/>
            <a:ext cx="9314688" cy="487680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endParaRPr lang="es-MX" sz="2400" dirty="0"/>
          </a:p>
          <a:p>
            <a:pPr marL="0" indent="0" algn="just">
              <a:buNone/>
            </a:pPr>
            <a:r>
              <a:rPr lang="es-MX" sz="3200" dirty="0"/>
              <a:t>El </a:t>
            </a:r>
            <a:r>
              <a:rPr lang="es-MX" sz="3200" b="1" dirty="0"/>
              <a:t>objetivo</a:t>
            </a:r>
            <a:r>
              <a:rPr lang="es-MX" sz="3200" dirty="0"/>
              <a:t> que se </a:t>
            </a:r>
            <a:r>
              <a:rPr lang="es-MX" sz="3200" dirty="0" smtClean="0"/>
              <a:t>plantea es:</a:t>
            </a:r>
          </a:p>
          <a:p>
            <a:pPr marL="0" indent="0" algn="just">
              <a:buNone/>
            </a:pPr>
            <a:endParaRPr lang="es-MX" sz="3200" dirty="0"/>
          </a:p>
          <a:p>
            <a:pPr marL="0" indent="0" algn="just">
              <a:buNone/>
            </a:pPr>
            <a:r>
              <a:rPr lang="es-MX" sz="3200" dirty="0" smtClean="0"/>
              <a:t>Comprender a la gestión como tema central de la planeación, para el conocimiento integral de la organización y el planteamiento de sus objetivos.</a:t>
            </a:r>
          </a:p>
        </p:txBody>
      </p:sp>
      <p:sp>
        <p:nvSpPr>
          <p:cNvPr id="4" name="Botón de acción: Hacia delante o Siguiente 3">
            <a:hlinkClick r:id="" action="ppaction://hlinkshowjump?jump=nextslide" highlightClick="1"/>
          </p:cNvPr>
          <p:cNvSpPr/>
          <p:nvPr/>
        </p:nvSpPr>
        <p:spPr>
          <a:xfrm>
            <a:off x="11785601" y="6338455"/>
            <a:ext cx="195118" cy="18703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04417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/>
              <a:t>Introducción a la Gestión</a:t>
            </a:r>
            <a:endParaRPr lang="es-MX" dirty="0"/>
          </a:p>
        </p:txBody>
      </p:sp>
      <p:sp>
        <p:nvSpPr>
          <p:cNvPr id="4" name="Subtítulo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MX" dirty="0" smtClean="0"/>
              <a:t>Unidad 1, Introducción a la gestión, tema 1 Introducción a la gestión, la gestión en las organizaciones.</a:t>
            </a:r>
            <a:endParaRPr lang="es-MX" dirty="0"/>
          </a:p>
        </p:txBody>
      </p:sp>
      <p:sp>
        <p:nvSpPr>
          <p:cNvPr id="5" name="Botón de acción: Hacia delante o Siguiente 4">
            <a:hlinkClick r:id="" action="ppaction://hlinkshowjump?jump=nextslide" highlightClick="1"/>
          </p:cNvPr>
          <p:cNvSpPr/>
          <p:nvPr/>
        </p:nvSpPr>
        <p:spPr>
          <a:xfrm>
            <a:off x="11785601" y="6338455"/>
            <a:ext cx="195118" cy="18703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88207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Contenido</a:t>
            </a:r>
            <a:endParaRPr lang="es-MX" dirty="0"/>
          </a:p>
        </p:txBody>
      </p:sp>
      <p:sp>
        <p:nvSpPr>
          <p:cNvPr id="5" name="Marcador de contenido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s-MX" dirty="0" smtClean="0">
                <a:hlinkClick r:id="rId2" action="ppaction://hlinksldjump"/>
              </a:rPr>
              <a:t>Objetivo</a:t>
            </a:r>
            <a:endParaRPr lang="es-MX" dirty="0" smtClean="0"/>
          </a:p>
          <a:p>
            <a:r>
              <a:rPr lang="es-MX" dirty="0" smtClean="0">
                <a:hlinkClick r:id="rId3" action="ppaction://hlinksldjump"/>
              </a:rPr>
              <a:t>Introducción</a:t>
            </a:r>
            <a:endParaRPr lang="es-MX" dirty="0" smtClean="0"/>
          </a:p>
          <a:p>
            <a:r>
              <a:rPr lang="es-MX" dirty="0" smtClean="0">
                <a:hlinkClick r:id="rId4" action="ppaction://hlinksldjump"/>
              </a:rPr>
              <a:t>Conceptos básicos</a:t>
            </a:r>
            <a:endParaRPr lang="es-MX" dirty="0" smtClean="0"/>
          </a:p>
          <a:p>
            <a:pPr lvl="1"/>
            <a:r>
              <a:rPr lang="es-MX" dirty="0" smtClean="0"/>
              <a:t>Administración, Gestión</a:t>
            </a:r>
          </a:p>
          <a:p>
            <a:pPr lvl="1"/>
            <a:r>
              <a:rPr lang="es-MX" dirty="0" smtClean="0"/>
              <a:t>Organización</a:t>
            </a:r>
          </a:p>
          <a:p>
            <a:pPr lvl="1"/>
            <a:r>
              <a:rPr lang="es-MX" dirty="0" smtClean="0"/>
              <a:t>Organizaciones</a:t>
            </a:r>
          </a:p>
          <a:p>
            <a:r>
              <a:rPr lang="es-MX" dirty="0" smtClean="0">
                <a:hlinkClick r:id="rId5" action="ppaction://hlinksldjump"/>
              </a:rPr>
              <a:t>La gestión</a:t>
            </a:r>
            <a:r>
              <a:rPr lang="es-MX" dirty="0">
                <a:hlinkClick r:id="rId5" action="ppaction://hlinksldjump"/>
              </a:rPr>
              <a:t> </a:t>
            </a:r>
            <a:r>
              <a:rPr lang="es-MX" dirty="0" smtClean="0">
                <a:hlinkClick r:id="rId5" action="ppaction://hlinksldjump"/>
              </a:rPr>
              <a:t>y la planeación</a:t>
            </a:r>
            <a:endParaRPr lang="es-MX" dirty="0" smtClean="0"/>
          </a:p>
          <a:p>
            <a:endParaRPr lang="es-MX" dirty="0"/>
          </a:p>
        </p:txBody>
      </p:sp>
      <p:sp>
        <p:nvSpPr>
          <p:cNvPr id="8" name="Marcador de contenido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s-MX" dirty="0">
                <a:hlinkClick r:id="rId6" action="ppaction://hlinksldjump"/>
              </a:rPr>
              <a:t>Actividades</a:t>
            </a:r>
            <a:endParaRPr lang="es-MX" dirty="0"/>
          </a:p>
          <a:p>
            <a:r>
              <a:rPr lang="es-MX" dirty="0">
                <a:hlinkClick r:id="rId7" action="ppaction://hlinksldjump"/>
              </a:rPr>
              <a:t>Fuentes </a:t>
            </a:r>
            <a:r>
              <a:rPr lang="es-MX" dirty="0" smtClean="0">
                <a:hlinkClick r:id="rId7" action="ppaction://hlinksldjump"/>
              </a:rPr>
              <a:t>consultadas</a:t>
            </a:r>
            <a:endParaRPr lang="es-MX" dirty="0" smtClean="0"/>
          </a:p>
          <a:p>
            <a:r>
              <a:rPr lang="es-MX" dirty="0" smtClean="0">
                <a:hlinkClick r:id="rId8" action="ppaction://hlinksldjump"/>
              </a:rPr>
              <a:t>Programa de estudios</a:t>
            </a:r>
            <a:endParaRPr lang="es-MX" dirty="0"/>
          </a:p>
          <a:p>
            <a:r>
              <a:rPr lang="es-MX" dirty="0" smtClean="0">
                <a:hlinkClick r:id="rId9" action="ppaction://hlinksldjump"/>
              </a:rPr>
              <a:t>Requisitos</a:t>
            </a:r>
            <a:endParaRPr lang="es-MX" dirty="0"/>
          </a:p>
          <a:p>
            <a:r>
              <a:rPr lang="es-MX" dirty="0">
                <a:hlinkClick r:id="rId10" action="ppaction://hlinksldjump"/>
              </a:rPr>
              <a:t>Créditos</a:t>
            </a:r>
            <a:endParaRPr lang="es-MX" dirty="0"/>
          </a:p>
          <a:p>
            <a:endParaRPr lang="es-MX" dirty="0"/>
          </a:p>
        </p:txBody>
      </p:sp>
      <p:sp>
        <p:nvSpPr>
          <p:cNvPr id="6" name="Botón de acción: Inicio 5">
            <a:hlinkClick r:id="" action="ppaction://hlinkshowjump?jump=firstslide" highlightClick="1"/>
          </p:cNvPr>
          <p:cNvSpPr/>
          <p:nvPr/>
        </p:nvSpPr>
        <p:spPr>
          <a:xfrm>
            <a:off x="11771747" y="6380018"/>
            <a:ext cx="207818" cy="18703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41205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Objetivo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endParaRPr lang="es-MX" sz="2800" dirty="0" smtClean="0"/>
          </a:p>
          <a:p>
            <a:pPr marL="0" indent="0" algn="just">
              <a:buNone/>
            </a:pPr>
            <a:r>
              <a:rPr lang="es-MX" sz="2800" dirty="0" smtClean="0"/>
              <a:t>Comprender los elementos teóricos-metodológicos elementales de la gestión, para entender el contexto y la especificidad de los procesos de planeación, organización dirección y control dentro de las organizaciones públicas.</a:t>
            </a:r>
            <a:endParaRPr lang="es-MX" sz="2800" dirty="0"/>
          </a:p>
        </p:txBody>
      </p:sp>
      <p:sp>
        <p:nvSpPr>
          <p:cNvPr id="4" name="Botón de acción: Inicio 3">
            <a:hlinkClick r:id="rId2" action="ppaction://hlinksldjump" highlightClick="1"/>
          </p:cNvPr>
          <p:cNvSpPr/>
          <p:nvPr/>
        </p:nvSpPr>
        <p:spPr>
          <a:xfrm>
            <a:off x="11504612" y="6348845"/>
            <a:ext cx="289070" cy="27016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976495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spiral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604</TotalTime>
  <Words>1931</Words>
  <Application>Microsoft Office PowerPoint</Application>
  <PresentationFormat>Panorámica</PresentationFormat>
  <Paragraphs>259</Paragraphs>
  <Slides>49</Slides>
  <Notes>3</Notes>
  <HiddenSlides>0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49</vt:i4>
      </vt:variant>
    </vt:vector>
  </HeadingPairs>
  <TitlesOfParts>
    <vt:vector size="59" baseType="lpstr">
      <vt:lpstr>ＭＳ Ｐゴシック</vt:lpstr>
      <vt:lpstr>Apple Chancery</vt:lpstr>
      <vt:lpstr>Arial</vt:lpstr>
      <vt:lpstr>Book Antiqua</vt:lpstr>
      <vt:lpstr>Calibri</vt:lpstr>
      <vt:lpstr>Century Gothic</vt:lpstr>
      <vt:lpstr>Century Schoolbook</vt:lpstr>
      <vt:lpstr>Times New Roman</vt:lpstr>
      <vt:lpstr>Wingdings 3</vt:lpstr>
      <vt:lpstr>Espiral</vt:lpstr>
      <vt:lpstr>Facultad de Ciencias Políticas y Sociales</vt:lpstr>
      <vt:lpstr>  Unidad de Aprendizaje:   Planeación y Formulación de Programas  Clave:    L42813  Unidad I:    Introducción a la Gestión   Tema:    Introducción a la gestión</vt:lpstr>
      <vt:lpstr>Objetivo del Material</vt:lpstr>
      <vt:lpstr>Introducción  a la gestión</vt:lpstr>
      <vt:lpstr>Justificación </vt:lpstr>
      <vt:lpstr>Objetivo </vt:lpstr>
      <vt:lpstr>Introducción a la Gestión</vt:lpstr>
      <vt:lpstr>Contenido</vt:lpstr>
      <vt:lpstr>Objetivo</vt:lpstr>
      <vt:lpstr>Introducción </vt:lpstr>
      <vt:lpstr> </vt:lpstr>
      <vt:lpstr>Administración</vt:lpstr>
      <vt:lpstr>Presentación de PowerPoint</vt:lpstr>
      <vt:lpstr>Presentación de PowerPoint</vt:lpstr>
      <vt:lpstr>Por lo tanto administración es:</vt:lpstr>
      <vt:lpstr>Presentación de PowerPoint</vt:lpstr>
      <vt:lpstr>Gestión</vt:lpstr>
      <vt:lpstr>Presentación de PowerPoint</vt:lpstr>
      <vt:lpstr>Definición</vt:lpstr>
      <vt:lpstr>Presentación de PowerPoint</vt:lpstr>
      <vt:lpstr>Presentación de PowerPoint</vt:lpstr>
      <vt:lpstr>Presentación de PowerPoint</vt:lpstr>
      <vt:lpstr>Organización</vt:lpstr>
      <vt:lpstr>Organizaciones</vt:lpstr>
      <vt:lpstr>ORGANIZACIONES</vt:lpstr>
      <vt:lpstr>HISTORIA DE LAS ORGANIZACIONES</vt:lpstr>
      <vt:lpstr>HISTORIA DE LAS ORGANIZACIONES</vt:lpstr>
      <vt:lpstr> HISTORIA DE LAS ORGANIZACIONES</vt:lpstr>
      <vt:lpstr>RETOS ORGANIZACIONALES</vt:lpstr>
      <vt:lpstr>Presentación de PowerPoint</vt:lpstr>
      <vt:lpstr>La gestión y la planeación</vt:lpstr>
      <vt:lpstr>Administración Gestión Organizaciones Planeación</vt:lpstr>
      <vt:lpstr>¿Qué es el Proceso Administrativo?</vt:lpstr>
      <vt:lpstr>Proceso administrativo</vt:lpstr>
      <vt:lpstr>Presentación de PowerPoint</vt:lpstr>
      <vt:lpstr>Planeación</vt:lpstr>
      <vt:lpstr>¿Qué es la Planeación?</vt:lpstr>
      <vt:lpstr>Gestión y su vínculo con la planificación </vt:lpstr>
      <vt:lpstr>Actividades</vt:lpstr>
      <vt:lpstr>Examen </vt:lpstr>
      <vt:lpstr>Infografía</vt:lpstr>
      <vt:lpstr>Mapa mental</vt:lpstr>
      <vt:lpstr>Análisis de Organización</vt:lpstr>
      <vt:lpstr>Fuentes consultadas</vt:lpstr>
      <vt:lpstr>Fuentes consultadas</vt:lpstr>
      <vt:lpstr>Fuentes consultadas</vt:lpstr>
      <vt:lpstr>Programa de Estudios</vt:lpstr>
      <vt:lpstr>Requisitos </vt:lpstr>
      <vt:lpstr>Créditos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Gestión en las Organizaciones</dc:title>
  <dc:creator>Delia Gutierrez Linares</dc:creator>
  <cp:lastModifiedBy>Delia Gutierrez Linares</cp:lastModifiedBy>
  <cp:revision>64</cp:revision>
  <dcterms:created xsi:type="dcterms:W3CDTF">2018-06-11T18:57:34Z</dcterms:created>
  <dcterms:modified xsi:type="dcterms:W3CDTF">2018-09-13T19:29:08Z</dcterms:modified>
</cp:coreProperties>
</file>