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9" r:id="rId1"/>
  </p:sldMasterIdLst>
  <p:sldIdLst>
    <p:sldId id="259" r:id="rId2"/>
    <p:sldId id="303" r:id="rId3"/>
    <p:sldId id="304" r:id="rId4"/>
    <p:sldId id="305" r:id="rId5"/>
    <p:sldId id="306" r:id="rId6"/>
    <p:sldId id="307" r:id="rId7"/>
    <p:sldId id="308" r:id="rId8"/>
    <p:sldId id="299" r:id="rId9"/>
    <p:sldId id="280" r:id="rId10"/>
    <p:sldId id="281" r:id="rId11"/>
    <p:sldId id="283" r:id="rId12"/>
    <p:sldId id="287" r:id="rId13"/>
    <p:sldId id="288" r:id="rId14"/>
    <p:sldId id="289" r:id="rId15"/>
    <p:sldId id="291" r:id="rId16"/>
    <p:sldId id="292" r:id="rId17"/>
    <p:sldId id="293" r:id="rId18"/>
    <p:sldId id="294" r:id="rId19"/>
    <p:sldId id="298" r:id="rId20"/>
    <p:sldId id="260" r:id="rId21"/>
    <p:sldId id="261" r:id="rId22"/>
    <p:sldId id="262" r:id="rId23"/>
    <p:sldId id="263" r:id="rId24"/>
    <p:sldId id="264" r:id="rId25"/>
    <p:sldId id="272" r:id="rId26"/>
    <p:sldId id="271" r:id="rId27"/>
    <p:sldId id="273" r:id="rId28"/>
    <p:sldId id="302" r:id="rId29"/>
    <p:sldId id="265" r:id="rId30"/>
    <p:sldId id="266" r:id="rId31"/>
    <p:sldId id="267" r:id="rId32"/>
    <p:sldId id="269" r:id="rId33"/>
    <p:sldId id="301" r:id="rId34"/>
    <p:sldId id="278" r:id="rId35"/>
    <p:sldId id="276" r:id="rId36"/>
    <p:sldId id="277" r:id="rId37"/>
    <p:sldId id="275" r:id="rId38"/>
    <p:sldId id="270" r:id="rId39"/>
    <p:sldId id="274" r:id="rId40"/>
    <p:sldId id="297" r:id="rId41"/>
    <p:sldId id="300"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10.xml.rels><?xml version="1.0" encoding="UTF-8" standalone="yes"?>
<Relationships xmlns="http://schemas.openxmlformats.org/package/2006/relationships"><Relationship Id="rId2" Type="http://schemas.openxmlformats.org/officeDocument/2006/relationships/hyperlink" Target="https://definicion.de/producto/" TargetMode="External"/><Relationship Id="rId1" Type="http://schemas.openxmlformats.org/officeDocument/2006/relationships/hyperlink" Target="https://definicion.de/comercio/" TargetMode="External"/></Relationships>
</file>

<file path=ppt/diagrams/_rels/data12.xml.rels><?xml version="1.0" encoding="UTF-8" standalone="yes"?>
<Relationships xmlns="http://schemas.openxmlformats.org/package/2006/relationships"><Relationship Id="rId1" Type="http://schemas.openxmlformats.org/officeDocument/2006/relationships/image" Target="../media/image12.jpg"/></Relationships>
</file>

<file path=ppt/diagrams/_rels/data6.xml.rels><?xml version="1.0" encoding="UTF-8" standalone="yes"?>
<Relationships xmlns="http://schemas.openxmlformats.org/package/2006/relationships"><Relationship Id="rId1" Type="http://schemas.openxmlformats.org/officeDocument/2006/relationships/image" Target="../media/image8.jpg"/></Relationships>
</file>

<file path=ppt/diagrams/_rels/drawing10.xml.rels><?xml version="1.0" encoding="UTF-8" standalone="yes"?>
<Relationships xmlns="http://schemas.openxmlformats.org/package/2006/relationships"><Relationship Id="rId3" Type="http://schemas.openxmlformats.org/officeDocument/2006/relationships/hyperlink" Target="https://definicion.de/producto/" TargetMode="External"/><Relationship Id="rId2" Type="http://schemas.openxmlformats.org/officeDocument/2006/relationships/hyperlink" Target="https://definicion.de/comercio/" TargetMode="External"/><Relationship Id="rId1" Type="http://schemas.openxmlformats.org/officeDocument/2006/relationships/image" Target="../media/image1.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2.jpg"/></Relationships>
</file>

<file path=ppt/diagrams/_rels/drawing1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9.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8.jp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433866F4-4CBA-4471-99BA-037118526465}">
      <dgm:prSet/>
      <dgm:spPr/>
      <dgm:t>
        <a:bodyPr/>
        <a:lstStyle/>
        <a:p>
          <a:pPr rtl="0"/>
          <a:r>
            <a:rPr lang="es-MX" b="1" dirty="0" smtClean="0">
              <a:effectLst>
                <a:outerShdw blurRad="38100" dist="38100" dir="2700000" algn="tl">
                  <a:srgbClr val="000000">
                    <a:alpha val="43137"/>
                  </a:srgbClr>
                </a:outerShdw>
              </a:effectLst>
            </a:rPr>
            <a:t>PROPÓSITO DE LA UNIDAD DE APRENDIZAJE. </a:t>
          </a:r>
        </a:p>
        <a:p>
          <a:pPr rtl="0"/>
          <a:endParaRPr lang="es-MX" b="0" dirty="0" smtClean="0">
            <a:effectLst/>
          </a:endParaRPr>
        </a:p>
        <a:p>
          <a:pPr rtl="0"/>
          <a:r>
            <a:rPr lang="es-MX" b="0" dirty="0" smtClean="0">
              <a:effectLst/>
            </a:rPr>
            <a:t>Aplicar </a:t>
          </a:r>
          <a:r>
            <a:rPr lang="es-MX" b="0" dirty="0" smtClean="0">
              <a:effectLst/>
            </a:rPr>
            <a:t>los elementos fundamentales de conocimiento e investigación, considerando los procesos y técnicas requeridas, y así evaluar los aspectos relacionados con el desarrollo de habilidades y competencias </a:t>
          </a:r>
        </a:p>
        <a:p>
          <a:pPr rtl="0"/>
          <a:endParaRPr lang="es-MX" dirty="0"/>
        </a:p>
      </dgm:t>
    </dgm:pt>
    <dgm:pt modelId="{555AC69A-0563-40D8-B7EA-05AA79F8963F}" type="parTrans" cxnId="{3A0461D7-FC44-4A10-92ED-0E739E32866D}">
      <dgm:prSet/>
      <dgm:spPr/>
      <dgm:t>
        <a:bodyPr/>
        <a:lstStyle/>
        <a:p>
          <a:endParaRPr lang="es-MX"/>
        </a:p>
      </dgm:t>
    </dgm:pt>
    <dgm:pt modelId="{63B9BA33-EDA3-487F-9F75-628314DF4260}" type="sibTrans" cxnId="{3A0461D7-FC44-4A10-92ED-0E739E32866D}">
      <dgm:prSet/>
      <dgm:spPr/>
      <dgm:t>
        <a:bodyPr/>
        <a:lstStyle/>
        <a:p>
          <a:endParaRPr lang="es-MX"/>
        </a:p>
      </dgm:t>
    </dgm:pt>
    <dgm:pt modelId="{B002C9AE-4A03-43DC-8296-7E9A403BF9E7}">
      <dgm:prSet custT="1"/>
      <dgm:spPr/>
      <dgm:t>
        <a:bodyPr/>
        <a:lstStyle/>
        <a:p>
          <a:pPr defTabSz="800100" rtl="0">
            <a:lnSpc>
              <a:spcPct val="90000"/>
            </a:lnSpc>
            <a:spcBef>
              <a:spcPct val="0"/>
            </a:spcBef>
            <a:spcAft>
              <a:spcPct val="35000"/>
            </a:spcAft>
          </a:pPr>
          <a:r>
            <a:rPr lang="es-MX" sz="1800" b="1" dirty="0" smtClean="0"/>
            <a:t>Unidad I </a:t>
          </a:r>
        </a:p>
        <a:p>
          <a:pPr defTabSz="800100" rtl="0">
            <a:lnSpc>
              <a:spcPct val="90000"/>
            </a:lnSpc>
            <a:spcBef>
              <a:spcPct val="0"/>
            </a:spcBef>
            <a:spcAft>
              <a:spcPct val="35000"/>
            </a:spcAft>
          </a:pPr>
          <a:r>
            <a:rPr lang="es-MX" sz="1800" b="0" dirty="0" smtClean="0"/>
            <a:t>Distribución de espacios y conceptos generales.</a:t>
          </a:r>
        </a:p>
        <a:p>
          <a:pPr marL="0" marR="0" indent="0" defTabSz="914400" rtl="0" eaLnBrk="1" fontAlgn="auto" latinLnBrk="0" hangingPunct="1">
            <a:lnSpc>
              <a:spcPct val="100000"/>
            </a:lnSpc>
            <a:spcBef>
              <a:spcPts val="0"/>
            </a:spcBef>
            <a:spcAft>
              <a:spcPts val="0"/>
            </a:spcAft>
            <a:buClrTx/>
            <a:buSzTx/>
            <a:buFontTx/>
            <a:buNone/>
            <a:tabLst/>
            <a:defRPr/>
          </a:pPr>
          <a:r>
            <a:rPr lang="es-MX" sz="1800" b="0" dirty="0" smtClean="0"/>
            <a:t>El estudiante identifica conceptos generales, objetivo, importancia, ventajas, métodos y tipos de distribución de espacios para su análisis  y desarrollo eficiente en el ámbito profesional y personal</a:t>
          </a:r>
        </a:p>
        <a:p>
          <a:pPr defTabSz="800100" rtl="0">
            <a:lnSpc>
              <a:spcPct val="90000"/>
            </a:lnSpc>
            <a:spcBef>
              <a:spcPct val="0"/>
            </a:spcBef>
            <a:spcAft>
              <a:spcPct val="35000"/>
            </a:spcAft>
          </a:pPr>
          <a:r>
            <a:rPr lang="es-MX" sz="1800" b="0" dirty="0" smtClean="0"/>
            <a:t> </a:t>
          </a:r>
        </a:p>
      </dgm:t>
    </dgm:pt>
    <dgm:pt modelId="{3E172BC5-F0D9-41AA-AC75-8ACC80ADC0DF}" type="parTrans" cxnId="{4B8F69F1-B8A4-4BA9-9BD6-E82759EDC73F}">
      <dgm:prSet/>
      <dgm:spPr/>
      <dgm:t>
        <a:bodyPr/>
        <a:lstStyle/>
        <a:p>
          <a:endParaRPr lang="es-MX"/>
        </a:p>
      </dgm:t>
    </dgm:pt>
    <dgm:pt modelId="{7720CD7A-3EF6-4D24-8D00-A234B68891D4}" type="sib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395F826D-9180-4C34-9E2A-5269C4DA3BE4}" type="pres">
      <dgm:prSet presAssocID="{433866F4-4CBA-4471-99BA-037118526465}" presName="thickLine" presStyleLbl="alignNode1" presStyleIdx="0" presStyleCnt="2"/>
      <dgm:spPr/>
    </dgm:pt>
    <dgm:pt modelId="{53496100-45AF-4ACC-82A7-C12CFD3C101D}" type="pres">
      <dgm:prSet presAssocID="{433866F4-4CBA-4471-99BA-037118526465}" presName="horz1" presStyleCnt="0"/>
      <dgm:spPr/>
    </dgm:pt>
    <dgm:pt modelId="{9B9FDCDD-D8E9-4541-9931-F907E60F3F05}" type="pres">
      <dgm:prSet presAssocID="{433866F4-4CBA-4471-99BA-037118526465}" presName="tx1" presStyleLbl="revTx" presStyleIdx="0" presStyleCnt="2"/>
      <dgm:spPr/>
      <dgm:t>
        <a:bodyPr/>
        <a:lstStyle/>
        <a:p>
          <a:endParaRPr lang="es-MX"/>
        </a:p>
      </dgm:t>
    </dgm:pt>
    <dgm:pt modelId="{D162368C-FB1F-417B-A9E2-B4915271E809}" type="pres">
      <dgm:prSet presAssocID="{433866F4-4CBA-4471-99BA-037118526465}" presName="vert1" presStyleCnt="0"/>
      <dgm:spPr/>
    </dgm:pt>
    <dgm:pt modelId="{F656DC91-0BDE-445E-AFB9-3D64B99867C8}" type="pres">
      <dgm:prSet presAssocID="{B002C9AE-4A03-43DC-8296-7E9A403BF9E7}" presName="thickLine" presStyleLbl="alignNode1" presStyleIdx="1" presStyleCnt="2"/>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pt>
  </dgm:ptLst>
  <dgm:cxnLst>
    <dgm:cxn modelId="{3A0461D7-FC44-4A10-92ED-0E739E32866D}" srcId="{04008F1C-BA80-4A9B-B3CF-DFCFC9DF69D3}" destId="{433866F4-4CBA-4471-99BA-037118526465}" srcOrd="0" destOrd="0" parTransId="{555AC69A-0563-40D8-B7EA-05AA79F8963F}" sibTransId="{63B9BA33-EDA3-487F-9F75-628314DF4260}"/>
    <dgm:cxn modelId="{4B8F69F1-B8A4-4BA9-9BD6-E82759EDC73F}" srcId="{04008F1C-BA80-4A9B-B3CF-DFCFC9DF69D3}" destId="{B002C9AE-4A03-43DC-8296-7E9A403BF9E7}" srcOrd="1" destOrd="0" parTransId="{3E172BC5-F0D9-41AA-AC75-8ACC80ADC0DF}" sibTransId="{7720CD7A-3EF6-4D24-8D00-A234B68891D4}"/>
    <dgm:cxn modelId="{23EB28F3-64DF-4E78-BA64-727669D7C395}" type="presOf" srcId="{04008F1C-BA80-4A9B-B3CF-DFCFC9DF69D3}" destId="{7C2A7FF0-EE2E-4C56-ADD2-E0E774C68BC3}" srcOrd="0" destOrd="0" presId="urn:microsoft.com/office/officeart/2008/layout/LinedList"/>
    <dgm:cxn modelId="{AC277303-01A1-4363-8BE4-3760E00343A8}" type="presOf" srcId="{433866F4-4CBA-4471-99BA-037118526465}" destId="{9B9FDCDD-D8E9-4541-9931-F907E60F3F05}" srcOrd="0" destOrd="0" presId="urn:microsoft.com/office/officeart/2008/layout/LinedList"/>
    <dgm:cxn modelId="{22171FE8-BA42-4462-86A7-E6A9BFC8C0B1}" type="presOf" srcId="{B002C9AE-4A03-43DC-8296-7E9A403BF9E7}" destId="{93CF93C1-620A-4281-B23D-D976BF53D5B7}" srcOrd="0" destOrd="0" presId="urn:microsoft.com/office/officeart/2008/layout/LinedList"/>
    <dgm:cxn modelId="{680B5B22-D5EA-4E62-84E7-E3CC41086930}" type="presParOf" srcId="{7C2A7FF0-EE2E-4C56-ADD2-E0E774C68BC3}" destId="{395F826D-9180-4C34-9E2A-5269C4DA3BE4}" srcOrd="0" destOrd="0" presId="urn:microsoft.com/office/officeart/2008/layout/LinedList"/>
    <dgm:cxn modelId="{BC045C79-9513-42DE-BE4A-1419396C08FB}" type="presParOf" srcId="{7C2A7FF0-EE2E-4C56-ADD2-E0E774C68BC3}" destId="{53496100-45AF-4ACC-82A7-C12CFD3C101D}" srcOrd="1" destOrd="0" presId="urn:microsoft.com/office/officeart/2008/layout/LinedList"/>
    <dgm:cxn modelId="{FFFDC6D6-3E77-4F9C-9A64-1C2A38C67627}" type="presParOf" srcId="{53496100-45AF-4ACC-82A7-C12CFD3C101D}" destId="{9B9FDCDD-D8E9-4541-9931-F907E60F3F05}" srcOrd="0" destOrd="0" presId="urn:microsoft.com/office/officeart/2008/layout/LinedList"/>
    <dgm:cxn modelId="{C64800DA-6A82-4560-B52C-89EE0CD94CEE}" type="presParOf" srcId="{53496100-45AF-4ACC-82A7-C12CFD3C101D}" destId="{D162368C-FB1F-417B-A9E2-B4915271E809}" srcOrd="1" destOrd="0" presId="urn:microsoft.com/office/officeart/2008/layout/LinedList"/>
    <dgm:cxn modelId="{65F99D9E-0ADE-492A-B09A-29E0C850BF7B}" type="presParOf" srcId="{7C2A7FF0-EE2E-4C56-ADD2-E0E774C68BC3}" destId="{F656DC91-0BDE-445E-AFB9-3D64B99867C8}" srcOrd="2" destOrd="0" presId="urn:microsoft.com/office/officeart/2008/layout/LinedList"/>
    <dgm:cxn modelId="{7FEE1CA4-A408-4818-8E5A-7FEA7EA58858}" type="presParOf" srcId="{7C2A7FF0-EE2E-4C56-ADD2-E0E774C68BC3}" destId="{77209534-17AA-4101-AB34-B526804BA144}" srcOrd="3" destOrd="0" presId="urn:microsoft.com/office/officeart/2008/layout/LinedList"/>
    <dgm:cxn modelId="{D944A8EE-3C21-451E-91E3-362051B7A414}" type="presParOf" srcId="{77209534-17AA-4101-AB34-B526804BA144}" destId="{93CF93C1-620A-4281-B23D-D976BF53D5B7}" srcOrd="0" destOrd="0" presId="urn:microsoft.com/office/officeart/2008/layout/LinedList"/>
    <dgm:cxn modelId="{8089DD0C-C001-4C14-B1DD-51B4D971F889}"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B6EF26C-08A8-4744-A0B8-CF3325BB5A1B}"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6E3460ED-4598-4C0A-ABF2-E6DB2862C49D}">
      <dgm:prSet/>
      <dgm:spPr/>
      <dgm:t>
        <a:bodyPr/>
        <a:lstStyle/>
        <a:p>
          <a:pPr rtl="0"/>
          <a:r>
            <a:rPr lang="es-MX" dirty="0" smtClean="0"/>
            <a:t>El término, que procede del latín </a:t>
          </a:r>
          <a:r>
            <a:rPr lang="es-MX" i="1" dirty="0" err="1" smtClean="0"/>
            <a:t>distributĭo</a:t>
          </a:r>
          <a:r>
            <a:rPr lang="es-MX" dirty="0" smtClean="0"/>
            <a:t>, es muy habitual en el </a:t>
          </a:r>
          <a:r>
            <a:rPr lang="es-MX" b="1" u="sng" dirty="0" smtClean="0">
              <a:hlinkClick xmlns:r="http://schemas.openxmlformats.org/officeDocument/2006/relationships" r:id="rId1"/>
            </a:rPr>
            <a:t>comercio</a:t>
          </a:r>
          <a:r>
            <a:rPr lang="es-MX" dirty="0" smtClean="0"/>
            <a:t> para nombrar al reparto de </a:t>
          </a:r>
          <a:r>
            <a:rPr lang="es-MX" b="1" u="sng" dirty="0" smtClean="0">
              <a:hlinkClick xmlns:r="http://schemas.openxmlformats.org/officeDocument/2006/relationships" r:id="rId2"/>
            </a:rPr>
            <a:t>productos</a:t>
          </a:r>
          <a:r>
            <a:rPr lang="es-MX" dirty="0" smtClean="0"/>
            <a:t>.</a:t>
          </a:r>
          <a:endParaRPr lang="es-MX" dirty="0"/>
        </a:p>
      </dgm:t>
    </dgm:pt>
    <dgm:pt modelId="{B366322A-306B-48CF-9AEE-73FBC1E54593}" type="parTrans" cxnId="{D26F9E3B-43A7-4C1F-85DF-0BC4A1256E66}">
      <dgm:prSet/>
      <dgm:spPr/>
      <dgm:t>
        <a:bodyPr/>
        <a:lstStyle/>
        <a:p>
          <a:endParaRPr lang="es-MX"/>
        </a:p>
      </dgm:t>
    </dgm:pt>
    <dgm:pt modelId="{14A346C2-DC60-4B4B-B6A4-22DE6EAC983A}" type="sibTrans" cxnId="{D26F9E3B-43A7-4C1F-85DF-0BC4A1256E66}">
      <dgm:prSet/>
      <dgm:spPr/>
      <dgm:t>
        <a:bodyPr/>
        <a:lstStyle/>
        <a:p>
          <a:endParaRPr lang="es-MX"/>
        </a:p>
      </dgm:t>
    </dgm:pt>
    <dgm:pt modelId="{1A6E0EAE-FD01-4B4E-B073-F09B9B576291}">
      <dgm:prSet/>
      <dgm:spPr/>
      <dgm:t>
        <a:bodyPr/>
        <a:lstStyle/>
        <a:p>
          <a:pPr rtl="0"/>
          <a:r>
            <a:rPr lang="es-MX" b="1" dirty="0" smtClean="0"/>
            <a:t>El diccionario lo define como: Distribución</a:t>
          </a:r>
          <a:r>
            <a:rPr lang="es-MX" dirty="0" smtClean="0"/>
            <a:t> es la </a:t>
          </a:r>
          <a:r>
            <a:rPr lang="es-MX" b="1" dirty="0" smtClean="0"/>
            <a:t>acción y efecto de distribuir</a:t>
          </a:r>
          <a:r>
            <a:rPr lang="es-MX" dirty="0" smtClean="0"/>
            <a:t> (dividir algo entre varias personas, dar a algo el destino conveniente, entregar una mercancía).</a:t>
          </a:r>
          <a:endParaRPr lang="es-MX" dirty="0"/>
        </a:p>
      </dgm:t>
    </dgm:pt>
    <dgm:pt modelId="{55CF2760-BDA5-48BF-A455-286C4757174D}" type="parTrans" cxnId="{507A0B34-805E-4AE5-8659-0A6DB5B2E7DE}">
      <dgm:prSet/>
      <dgm:spPr/>
      <dgm:t>
        <a:bodyPr/>
        <a:lstStyle/>
        <a:p>
          <a:endParaRPr lang="es-MX"/>
        </a:p>
      </dgm:t>
    </dgm:pt>
    <dgm:pt modelId="{FE8CD30A-BC16-4C1E-A345-1A93A4E6831D}" type="sibTrans" cxnId="{507A0B34-805E-4AE5-8659-0A6DB5B2E7DE}">
      <dgm:prSet/>
      <dgm:spPr/>
      <dgm:t>
        <a:bodyPr/>
        <a:lstStyle/>
        <a:p>
          <a:endParaRPr lang="es-MX"/>
        </a:p>
      </dgm:t>
    </dgm:pt>
    <dgm:pt modelId="{22F1E22F-D697-4E48-ADA5-E40DFC2FA6F8}" type="pres">
      <dgm:prSet presAssocID="{DB6EF26C-08A8-4744-A0B8-CF3325BB5A1B}" presName="vert0" presStyleCnt="0">
        <dgm:presLayoutVars>
          <dgm:dir/>
          <dgm:animOne val="branch"/>
          <dgm:animLvl val="lvl"/>
        </dgm:presLayoutVars>
      </dgm:prSet>
      <dgm:spPr/>
      <dgm:t>
        <a:bodyPr/>
        <a:lstStyle/>
        <a:p>
          <a:endParaRPr lang="es-MX"/>
        </a:p>
      </dgm:t>
    </dgm:pt>
    <dgm:pt modelId="{90703937-D254-4EF1-BD1B-BCCD0F066C4E}" type="pres">
      <dgm:prSet presAssocID="{6E3460ED-4598-4C0A-ABF2-E6DB2862C49D}" presName="thickLine" presStyleLbl="alignNode1" presStyleIdx="0" presStyleCnt="2"/>
      <dgm:spPr/>
      <dgm:t>
        <a:bodyPr/>
        <a:lstStyle/>
        <a:p>
          <a:endParaRPr lang="es-MX"/>
        </a:p>
      </dgm:t>
    </dgm:pt>
    <dgm:pt modelId="{A9F4C55A-B5F6-4904-A135-D980A639E438}" type="pres">
      <dgm:prSet presAssocID="{6E3460ED-4598-4C0A-ABF2-E6DB2862C49D}" presName="horz1" presStyleCnt="0"/>
      <dgm:spPr/>
      <dgm:t>
        <a:bodyPr/>
        <a:lstStyle/>
        <a:p>
          <a:endParaRPr lang="es-MX"/>
        </a:p>
      </dgm:t>
    </dgm:pt>
    <dgm:pt modelId="{F891D427-F9FB-4933-A846-4E87DD855A09}" type="pres">
      <dgm:prSet presAssocID="{6E3460ED-4598-4C0A-ABF2-E6DB2862C49D}" presName="tx1" presStyleLbl="revTx" presStyleIdx="0" presStyleCnt="2"/>
      <dgm:spPr/>
      <dgm:t>
        <a:bodyPr/>
        <a:lstStyle/>
        <a:p>
          <a:endParaRPr lang="es-MX"/>
        </a:p>
      </dgm:t>
    </dgm:pt>
    <dgm:pt modelId="{F438D7AD-F7FA-414F-8907-80FE3BD1AFA3}" type="pres">
      <dgm:prSet presAssocID="{6E3460ED-4598-4C0A-ABF2-E6DB2862C49D}" presName="vert1" presStyleCnt="0"/>
      <dgm:spPr/>
      <dgm:t>
        <a:bodyPr/>
        <a:lstStyle/>
        <a:p>
          <a:endParaRPr lang="es-MX"/>
        </a:p>
      </dgm:t>
    </dgm:pt>
    <dgm:pt modelId="{B1B30665-DB35-49C0-9863-2B663D3BE87C}" type="pres">
      <dgm:prSet presAssocID="{1A6E0EAE-FD01-4B4E-B073-F09B9B576291}" presName="thickLine" presStyleLbl="alignNode1" presStyleIdx="1" presStyleCnt="2"/>
      <dgm:spPr/>
      <dgm:t>
        <a:bodyPr/>
        <a:lstStyle/>
        <a:p>
          <a:endParaRPr lang="es-MX"/>
        </a:p>
      </dgm:t>
    </dgm:pt>
    <dgm:pt modelId="{5E799C22-A8D1-42EB-B08B-60BDE24905BD}" type="pres">
      <dgm:prSet presAssocID="{1A6E0EAE-FD01-4B4E-B073-F09B9B576291}" presName="horz1" presStyleCnt="0"/>
      <dgm:spPr/>
      <dgm:t>
        <a:bodyPr/>
        <a:lstStyle/>
        <a:p>
          <a:endParaRPr lang="es-MX"/>
        </a:p>
      </dgm:t>
    </dgm:pt>
    <dgm:pt modelId="{7C1183E6-FC85-4471-84D0-13BFB7C2BFC6}" type="pres">
      <dgm:prSet presAssocID="{1A6E0EAE-FD01-4B4E-B073-F09B9B576291}" presName="tx1" presStyleLbl="revTx" presStyleIdx="1" presStyleCnt="2"/>
      <dgm:spPr/>
      <dgm:t>
        <a:bodyPr/>
        <a:lstStyle/>
        <a:p>
          <a:endParaRPr lang="es-MX"/>
        </a:p>
      </dgm:t>
    </dgm:pt>
    <dgm:pt modelId="{04D5009B-72B2-4FA2-81F2-EC00A6AD3298}" type="pres">
      <dgm:prSet presAssocID="{1A6E0EAE-FD01-4B4E-B073-F09B9B576291}" presName="vert1" presStyleCnt="0"/>
      <dgm:spPr/>
      <dgm:t>
        <a:bodyPr/>
        <a:lstStyle/>
        <a:p>
          <a:endParaRPr lang="es-MX"/>
        </a:p>
      </dgm:t>
    </dgm:pt>
  </dgm:ptLst>
  <dgm:cxnLst>
    <dgm:cxn modelId="{507A0B34-805E-4AE5-8659-0A6DB5B2E7DE}" srcId="{DB6EF26C-08A8-4744-A0B8-CF3325BB5A1B}" destId="{1A6E0EAE-FD01-4B4E-B073-F09B9B576291}" srcOrd="1" destOrd="0" parTransId="{55CF2760-BDA5-48BF-A455-286C4757174D}" sibTransId="{FE8CD30A-BC16-4C1E-A345-1A93A4E6831D}"/>
    <dgm:cxn modelId="{D26F9E3B-43A7-4C1F-85DF-0BC4A1256E66}" srcId="{DB6EF26C-08A8-4744-A0B8-CF3325BB5A1B}" destId="{6E3460ED-4598-4C0A-ABF2-E6DB2862C49D}" srcOrd="0" destOrd="0" parTransId="{B366322A-306B-48CF-9AEE-73FBC1E54593}" sibTransId="{14A346C2-DC60-4B4B-B6A4-22DE6EAC983A}"/>
    <dgm:cxn modelId="{0680B0B3-2D4C-4434-B77E-C81F05CE336A}" type="presOf" srcId="{6E3460ED-4598-4C0A-ABF2-E6DB2862C49D}" destId="{F891D427-F9FB-4933-A846-4E87DD855A09}" srcOrd="0" destOrd="0" presId="urn:microsoft.com/office/officeart/2008/layout/LinedList"/>
    <dgm:cxn modelId="{123064E5-CD36-41A0-A51A-F6B4235DBB59}" type="presOf" srcId="{1A6E0EAE-FD01-4B4E-B073-F09B9B576291}" destId="{7C1183E6-FC85-4471-84D0-13BFB7C2BFC6}" srcOrd="0" destOrd="0" presId="urn:microsoft.com/office/officeart/2008/layout/LinedList"/>
    <dgm:cxn modelId="{ADE340AA-FC5B-4E4A-88BE-F5A6E73D3395}" type="presOf" srcId="{DB6EF26C-08A8-4744-A0B8-CF3325BB5A1B}" destId="{22F1E22F-D697-4E48-ADA5-E40DFC2FA6F8}" srcOrd="0" destOrd="0" presId="urn:microsoft.com/office/officeart/2008/layout/LinedList"/>
    <dgm:cxn modelId="{33A9F270-3EB5-4FD2-A041-FA948712C538}" type="presParOf" srcId="{22F1E22F-D697-4E48-ADA5-E40DFC2FA6F8}" destId="{90703937-D254-4EF1-BD1B-BCCD0F066C4E}" srcOrd="0" destOrd="0" presId="urn:microsoft.com/office/officeart/2008/layout/LinedList"/>
    <dgm:cxn modelId="{CCC2E0CD-7B1F-4F9A-A4DC-53E93CF3DBB8}" type="presParOf" srcId="{22F1E22F-D697-4E48-ADA5-E40DFC2FA6F8}" destId="{A9F4C55A-B5F6-4904-A135-D980A639E438}" srcOrd="1" destOrd="0" presId="urn:microsoft.com/office/officeart/2008/layout/LinedList"/>
    <dgm:cxn modelId="{A0FE3B9F-BFD0-4862-AB63-A7EA06DB4BC6}" type="presParOf" srcId="{A9F4C55A-B5F6-4904-A135-D980A639E438}" destId="{F891D427-F9FB-4933-A846-4E87DD855A09}" srcOrd="0" destOrd="0" presId="urn:microsoft.com/office/officeart/2008/layout/LinedList"/>
    <dgm:cxn modelId="{BC7AFB5F-4A37-40E9-8247-6034DF4F2142}" type="presParOf" srcId="{A9F4C55A-B5F6-4904-A135-D980A639E438}" destId="{F438D7AD-F7FA-414F-8907-80FE3BD1AFA3}" srcOrd="1" destOrd="0" presId="urn:microsoft.com/office/officeart/2008/layout/LinedList"/>
    <dgm:cxn modelId="{AC37F255-E111-40FB-AA87-C5BA759A6AC1}" type="presParOf" srcId="{22F1E22F-D697-4E48-ADA5-E40DFC2FA6F8}" destId="{B1B30665-DB35-49C0-9863-2B663D3BE87C}" srcOrd="2" destOrd="0" presId="urn:microsoft.com/office/officeart/2008/layout/LinedList"/>
    <dgm:cxn modelId="{3E552A78-A31A-425A-B0B7-2484575DCA1C}" type="presParOf" srcId="{22F1E22F-D697-4E48-ADA5-E40DFC2FA6F8}" destId="{5E799C22-A8D1-42EB-B08B-60BDE24905BD}" srcOrd="3" destOrd="0" presId="urn:microsoft.com/office/officeart/2008/layout/LinedList"/>
    <dgm:cxn modelId="{CFB7963F-A0B6-444C-AC30-2A268667AC1A}" type="presParOf" srcId="{5E799C22-A8D1-42EB-B08B-60BDE24905BD}" destId="{7C1183E6-FC85-4471-84D0-13BFB7C2BFC6}" srcOrd="0" destOrd="0" presId="urn:microsoft.com/office/officeart/2008/layout/LinedList"/>
    <dgm:cxn modelId="{9D978DF9-A1D4-49DD-9928-ACD9D008355B}" type="presParOf" srcId="{5E799C22-A8D1-42EB-B08B-60BDE24905BD}" destId="{04D5009B-72B2-4FA2-81F2-EC00A6AD329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221B7E-0921-4A52-A519-6F18D7B10910}"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D0AD897E-2E7B-4C63-B61F-3CFF094F0D2C}">
      <dgm:prSet/>
      <dgm:spPr/>
      <dgm:t>
        <a:bodyPr/>
        <a:lstStyle/>
        <a:p>
          <a:pPr rtl="0"/>
          <a:r>
            <a:rPr lang="es-MX" dirty="0" smtClean="0"/>
            <a:t>SE TIENE QUE LOGRAR UNA BUENA </a:t>
          </a:r>
          <a:r>
            <a:rPr lang="es-MX" u="sng" dirty="0" smtClean="0">
              <a:effectLst>
                <a:outerShdw blurRad="38100" dist="38100" dir="2700000" algn="tl">
                  <a:srgbClr val="000000">
                    <a:alpha val="43137"/>
                  </a:srgbClr>
                </a:outerShdw>
              </a:effectLst>
            </a:rPr>
            <a:t>UBICACIÓN</a:t>
          </a:r>
          <a:r>
            <a:rPr lang="es-MX" dirty="0" smtClean="0"/>
            <a:t> DE PLANTA</a:t>
          </a:r>
          <a:endParaRPr lang="es-MX" dirty="0"/>
        </a:p>
      </dgm:t>
    </dgm:pt>
    <dgm:pt modelId="{4798C27C-687E-49E3-825A-2262ACD27005}" type="parTrans" cxnId="{CDC6F954-AB43-42B9-A87A-EBC67FA2AD41}">
      <dgm:prSet/>
      <dgm:spPr/>
      <dgm:t>
        <a:bodyPr/>
        <a:lstStyle/>
        <a:p>
          <a:endParaRPr lang="es-MX"/>
        </a:p>
      </dgm:t>
    </dgm:pt>
    <dgm:pt modelId="{9D632D7C-F877-495A-ABD4-E031D2BFDD9B}" type="sibTrans" cxnId="{CDC6F954-AB43-42B9-A87A-EBC67FA2AD41}">
      <dgm:prSet/>
      <dgm:spPr/>
      <dgm:t>
        <a:bodyPr/>
        <a:lstStyle/>
        <a:p>
          <a:endParaRPr lang="es-MX"/>
        </a:p>
      </dgm:t>
    </dgm:pt>
    <dgm:pt modelId="{E285532C-70C7-4F00-BC09-E5BD71B70C6A}">
      <dgm:prSet/>
      <dgm:spPr/>
      <dgm:t>
        <a:bodyPr/>
        <a:lstStyle/>
        <a:p>
          <a:pPr rtl="0"/>
          <a:r>
            <a:rPr lang="es-MX" dirty="0" smtClean="0"/>
            <a:t>SE TIENE QUE LOGRAR UNA BUENA </a:t>
          </a:r>
          <a:r>
            <a:rPr lang="es-MX" u="sng" dirty="0" smtClean="0">
              <a:effectLst>
                <a:outerShdw blurRad="38100" dist="38100" dir="2700000" algn="tl">
                  <a:srgbClr val="000000">
                    <a:alpha val="43137"/>
                  </a:srgbClr>
                </a:outerShdw>
              </a:effectLst>
            </a:rPr>
            <a:t>DISTRIBUCIÓN</a:t>
          </a:r>
          <a:r>
            <a:rPr lang="es-MX" dirty="0" smtClean="0"/>
            <a:t> EN LA PLANTA</a:t>
          </a:r>
          <a:endParaRPr lang="es-MX" dirty="0"/>
        </a:p>
      </dgm:t>
    </dgm:pt>
    <dgm:pt modelId="{EB688EA3-6205-4869-A12E-1A8A61916D38}" type="parTrans" cxnId="{3748B31B-160A-4F7F-A3EB-166A2017C71D}">
      <dgm:prSet/>
      <dgm:spPr/>
      <dgm:t>
        <a:bodyPr/>
        <a:lstStyle/>
        <a:p>
          <a:endParaRPr lang="es-MX"/>
        </a:p>
      </dgm:t>
    </dgm:pt>
    <dgm:pt modelId="{0CD4D7FA-4286-4AF2-947C-943FB617B6D1}" type="sibTrans" cxnId="{3748B31B-160A-4F7F-A3EB-166A2017C71D}">
      <dgm:prSet/>
      <dgm:spPr/>
      <dgm:t>
        <a:bodyPr/>
        <a:lstStyle/>
        <a:p>
          <a:endParaRPr lang="es-MX"/>
        </a:p>
      </dgm:t>
    </dgm:pt>
    <dgm:pt modelId="{4474B383-0876-49A5-A1D1-F30DD34A57DB}" type="pres">
      <dgm:prSet presAssocID="{A8221B7E-0921-4A52-A519-6F18D7B10910}" presName="Name0" presStyleCnt="0">
        <dgm:presLayoutVars>
          <dgm:chMax val="7"/>
          <dgm:dir/>
          <dgm:animLvl val="lvl"/>
          <dgm:resizeHandles val="exact"/>
        </dgm:presLayoutVars>
      </dgm:prSet>
      <dgm:spPr/>
      <dgm:t>
        <a:bodyPr/>
        <a:lstStyle/>
        <a:p>
          <a:endParaRPr lang="es-MX"/>
        </a:p>
      </dgm:t>
    </dgm:pt>
    <dgm:pt modelId="{BC3ED769-B2A2-4E3B-A023-FE00A343F9C1}" type="pres">
      <dgm:prSet presAssocID="{D0AD897E-2E7B-4C63-B61F-3CFF094F0D2C}" presName="circle1" presStyleLbl="node1" presStyleIdx="0" presStyleCnt="2"/>
      <dgm:spPr/>
      <dgm:t>
        <a:bodyPr/>
        <a:lstStyle/>
        <a:p>
          <a:endParaRPr lang="es-MX"/>
        </a:p>
      </dgm:t>
    </dgm:pt>
    <dgm:pt modelId="{08E5851E-91A9-4A76-BCD4-4525A5CF1EE9}" type="pres">
      <dgm:prSet presAssocID="{D0AD897E-2E7B-4C63-B61F-3CFF094F0D2C}" presName="space" presStyleCnt="0"/>
      <dgm:spPr/>
      <dgm:t>
        <a:bodyPr/>
        <a:lstStyle/>
        <a:p>
          <a:endParaRPr lang="es-MX"/>
        </a:p>
      </dgm:t>
    </dgm:pt>
    <dgm:pt modelId="{6ABD9DF0-E8A5-4DDF-A161-B60F2877FD6B}" type="pres">
      <dgm:prSet presAssocID="{D0AD897E-2E7B-4C63-B61F-3CFF094F0D2C}" presName="rect1" presStyleLbl="alignAcc1" presStyleIdx="0" presStyleCnt="2"/>
      <dgm:spPr/>
      <dgm:t>
        <a:bodyPr/>
        <a:lstStyle/>
        <a:p>
          <a:endParaRPr lang="es-MX"/>
        </a:p>
      </dgm:t>
    </dgm:pt>
    <dgm:pt modelId="{8978F0F2-EFCD-494B-ADF1-EEFF5D82D092}" type="pres">
      <dgm:prSet presAssocID="{E285532C-70C7-4F00-BC09-E5BD71B70C6A}" presName="vertSpace2" presStyleLbl="node1" presStyleIdx="0" presStyleCnt="2"/>
      <dgm:spPr/>
      <dgm:t>
        <a:bodyPr/>
        <a:lstStyle/>
        <a:p>
          <a:endParaRPr lang="es-MX"/>
        </a:p>
      </dgm:t>
    </dgm:pt>
    <dgm:pt modelId="{132A3E49-3FF3-458E-A3B1-2979E72657F8}" type="pres">
      <dgm:prSet presAssocID="{E285532C-70C7-4F00-BC09-E5BD71B70C6A}" presName="circle2" presStyleLbl="node1" presStyleIdx="1" presStyleCnt="2"/>
      <dgm:spPr/>
      <dgm:t>
        <a:bodyPr/>
        <a:lstStyle/>
        <a:p>
          <a:endParaRPr lang="es-MX"/>
        </a:p>
      </dgm:t>
    </dgm:pt>
    <dgm:pt modelId="{D050B7EC-A958-4FAC-A368-5D57C7E68136}" type="pres">
      <dgm:prSet presAssocID="{E285532C-70C7-4F00-BC09-E5BD71B70C6A}" presName="rect2" presStyleLbl="alignAcc1" presStyleIdx="1" presStyleCnt="2"/>
      <dgm:spPr/>
      <dgm:t>
        <a:bodyPr/>
        <a:lstStyle/>
        <a:p>
          <a:endParaRPr lang="es-MX"/>
        </a:p>
      </dgm:t>
    </dgm:pt>
    <dgm:pt modelId="{3B96B7DD-405C-4F15-AE90-1EBA66605FA7}" type="pres">
      <dgm:prSet presAssocID="{D0AD897E-2E7B-4C63-B61F-3CFF094F0D2C}" presName="rect1ParTxNoCh" presStyleLbl="alignAcc1" presStyleIdx="1" presStyleCnt="2">
        <dgm:presLayoutVars>
          <dgm:chMax val="1"/>
          <dgm:bulletEnabled val="1"/>
        </dgm:presLayoutVars>
      </dgm:prSet>
      <dgm:spPr/>
      <dgm:t>
        <a:bodyPr/>
        <a:lstStyle/>
        <a:p>
          <a:endParaRPr lang="es-MX"/>
        </a:p>
      </dgm:t>
    </dgm:pt>
    <dgm:pt modelId="{DACDF06C-2AFD-44B4-ADD3-80BD0AC78779}" type="pres">
      <dgm:prSet presAssocID="{E285532C-70C7-4F00-BC09-E5BD71B70C6A}" presName="rect2ParTxNoCh" presStyleLbl="alignAcc1" presStyleIdx="1" presStyleCnt="2">
        <dgm:presLayoutVars>
          <dgm:chMax val="1"/>
          <dgm:bulletEnabled val="1"/>
        </dgm:presLayoutVars>
      </dgm:prSet>
      <dgm:spPr/>
      <dgm:t>
        <a:bodyPr/>
        <a:lstStyle/>
        <a:p>
          <a:endParaRPr lang="es-MX"/>
        </a:p>
      </dgm:t>
    </dgm:pt>
  </dgm:ptLst>
  <dgm:cxnLst>
    <dgm:cxn modelId="{CDC6F954-AB43-42B9-A87A-EBC67FA2AD41}" srcId="{A8221B7E-0921-4A52-A519-6F18D7B10910}" destId="{D0AD897E-2E7B-4C63-B61F-3CFF094F0D2C}" srcOrd="0" destOrd="0" parTransId="{4798C27C-687E-49E3-825A-2262ACD27005}" sibTransId="{9D632D7C-F877-495A-ABD4-E031D2BFDD9B}"/>
    <dgm:cxn modelId="{3748B31B-160A-4F7F-A3EB-166A2017C71D}" srcId="{A8221B7E-0921-4A52-A519-6F18D7B10910}" destId="{E285532C-70C7-4F00-BC09-E5BD71B70C6A}" srcOrd="1" destOrd="0" parTransId="{EB688EA3-6205-4869-A12E-1A8A61916D38}" sibTransId="{0CD4D7FA-4286-4AF2-947C-943FB617B6D1}"/>
    <dgm:cxn modelId="{6E8F0AFE-95C1-45BB-8443-C295C6D2606D}" type="presOf" srcId="{E285532C-70C7-4F00-BC09-E5BD71B70C6A}" destId="{D050B7EC-A958-4FAC-A368-5D57C7E68136}" srcOrd="0" destOrd="0" presId="urn:microsoft.com/office/officeart/2005/8/layout/target3"/>
    <dgm:cxn modelId="{F1330A41-E005-45C0-A46D-163760DE9591}" type="presOf" srcId="{D0AD897E-2E7B-4C63-B61F-3CFF094F0D2C}" destId="{3B96B7DD-405C-4F15-AE90-1EBA66605FA7}" srcOrd="1" destOrd="0" presId="urn:microsoft.com/office/officeart/2005/8/layout/target3"/>
    <dgm:cxn modelId="{833F54BD-EC00-4C55-A684-F22EB5E9C88C}" type="presOf" srcId="{A8221B7E-0921-4A52-A519-6F18D7B10910}" destId="{4474B383-0876-49A5-A1D1-F30DD34A57DB}" srcOrd="0" destOrd="0" presId="urn:microsoft.com/office/officeart/2005/8/layout/target3"/>
    <dgm:cxn modelId="{82B03AF1-CE3E-4539-B800-7B0AB9FAD74E}" type="presOf" srcId="{D0AD897E-2E7B-4C63-B61F-3CFF094F0D2C}" destId="{6ABD9DF0-E8A5-4DDF-A161-B60F2877FD6B}" srcOrd="0" destOrd="0" presId="urn:microsoft.com/office/officeart/2005/8/layout/target3"/>
    <dgm:cxn modelId="{39A740F7-0A99-487A-B3D9-C82D7D2D8FAC}" type="presOf" srcId="{E285532C-70C7-4F00-BC09-E5BD71B70C6A}" destId="{DACDF06C-2AFD-44B4-ADD3-80BD0AC78779}" srcOrd="1" destOrd="0" presId="urn:microsoft.com/office/officeart/2005/8/layout/target3"/>
    <dgm:cxn modelId="{E0621EB5-31A0-4108-BCED-DC21EE3551E4}" type="presParOf" srcId="{4474B383-0876-49A5-A1D1-F30DD34A57DB}" destId="{BC3ED769-B2A2-4E3B-A023-FE00A343F9C1}" srcOrd="0" destOrd="0" presId="urn:microsoft.com/office/officeart/2005/8/layout/target3"/>
    <dgm:cxn modelId="{6B88220E-84DE-4C65-8A12-638E16F02A5E}" type="presParOf" srcId="{4474B383-0876-49A5-A1D1-F30DD34A57DB}" destId="{08E5851E-91A9-4A76-BCD4-4525A5CF1EE9}" srcOrd="1" destOrd="0" presId="urn:microsoft.com/office/officeart/2005/8/layout/target3"/>
    <dgm:cxn modelId="{E8604912-9216-40FC-A339-AA499DBF8870}" type="presParOf" srcId="{4474B383-0876-49A5-A1D1-F30DD34A57DB}" destId="{6ABD9DF0-E8A5-4DDF-A161-B60F2877FD6B}" srcOrd="2" destOrd="0" presId="urn:microsoft.com/office/officeart/2005/8/layout/target3"/>
    <dgm:cxn modelId="{34B21D6A-5E5E-4261-92DB-1E08183ECE87}" type="presParOf" srcId="{4474B383-0876-49A5-A1D1-F30DD34A57DB}" destId="{8978F0F2-EFCD-494B-ADF1-EEFF5D82D092}" srcOrd="3" destOrd="0" presId="urn:microsoft.com/office/officeart/2005/8/layout/target3"/>
    <dgm:cxn modelId="{CA22AE89-F227-491B-AFD5-6602C9CB8348}" type="presParOf" srcId="{4474B383-0876-49A5-A1D1-F30DD34A57DB}" destId="{132A3E49-3FF3-458E-A3B1-2979E72657F8}" srcOrd="4" destOrd="0" presId="urn:microsoft.com/office/officeart/2005/8/layout/target3"/>
    <dgm:cxn modelId="{CC4F3554-D51E-43CE-AD97-DF6BA01B1E71}" type="presParOf" srcId="{4474B383-0876-49A5-A1D1-F30DD34A57DB}" destId="{D050B7EC-A958-4FAC-A368-5D57C7E68136}" srcOrd="5" destOrd="0" presId="urn:microsoft.com/office/officeart/2005/8/layout/target3"/>
    <dgm:cxn modelId="{4C9AC8CE-78B9-4BF7-8B6D-5B2FA37D369C}" type="presParOf" srcId="{4474B383-0876-49A5-A1D1-F30DD34A57DB}" destId="{3B96B7DD-405C-4F15-AE90-1EBA66605FA7}" srcOrd="6" destOrd="0" presId="urn:microsoft.com/office/officeart/2005/8/layout/target3"/>
    <dgm:cxn modelId="{1AADC16E-1613-4FCB-88C8-08A5ED08DB8B}" type="presParOf" srcId="{4474B383-0876-49A5-A1D1-F30DD34A57DB}" destId="{DACDF06C-2AFD-44B4-ADD3-80BD0AC78779}"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C6951B8-6D23-4C26-8687-ADDBEBE765A3}" type="doc">
      <dgm:prSet loTypeId="urn:microsoft.com/office/officeart/2008/layout/AlternatingPictureBlocks" loCatId="list" qsTypeId="urn:microsoft.com/office/officeart/2005/8/quickstyle/simple3" qsCatId="simple" csTypeId="urn:microsoft.com/office/officeart/2005/8/colors/colorful5" csCatId="colorful" phldr="1"/>
      <dgm:spPr/>
      <dgm:t>
        <a:bodyPr/>
        <a:lstStyle/>
        <a:p>
          <a:endParaRPr lang="es-MX"/>
        </a:p>
      </dgm:t>
    </dgm:pt>
    <dgm:pt modelId="{E7820C62-302D-48B5-B6CB-4208852064E7}">
      <dgm:prSet/>
      <dgm:spPr/>
      <dgm:t>
        <a:bodyPr/>
        <a:lstStyle/>
        <a:p>
          <a:pPr rtl="0"/>
          <a:r>
            <a:rPr lang="es-MX" b="0" i="0" dirty="0" smtClean="0"/>
            <a:t>LA DISTRIBUCIÓN EN PLANTA IMPLICA LA </a:t>
          </a:r>
          <a:r>
            <a:rPr lang="es-MX" b="0" i="0" u="sng" dirty="0" smtClean="0">
              <a:effectLst>
                <a:outerShdw blurRad="38100" dist="38100" dir="2700000" algn="tl">
                  <a:srgbClr val="000000">
                    <a:alpha val="43137"/>
                  </a:srgbClr>
                </a:outerShdw>
              </a:effectLst>
            </a:rPr>
            <a:t>ORDENACIÓN O REORDENACIÓN FISICA</a:t>
          </a:r>
          <a:r>
            <a:rPr lang="es-MX" b="0" i="0" dirty="0" smtClean="0"/>
            <a:t> DE LOS ELEMENTOS INDUSTRIALES. ESTA ORDENACIÓN, YA PRACTICADA O EN PROYECTO</a:t>
          </a:r>
          <a:r>
            <a:rPr lang="es-MX" b="1" i="0" dirty="0" smtClean="0">
              <a:effectLst>
                <a:outerShdw blurRad="38100" dist="38100" dir="2700000" algn="tl">
                  <a:srgbClr val="000000">
                    <a:alpha val="43137"/>
                  </a:srgbClr>
                </a:outerShdw>
              </a:effectLst>
            </a:rPr>
            <a:t>, </a:t>
          </a:r>
          <a:r>
            <a:rPr lang="es-MX" b="1" i="0" u="sng" dirty="0" smtClean="0">
              <a:effectLst>
                <a:outerShdw blurRad="38100" dist="38100" dir="2700000" algn="tl">
                  <a:srgbClr val="000000">
                    <a:alpha val="43137"/>
                  </a:srgbClr>
                </a:outerShdw>
              </a:effectLst>
            </a:rPr>
            <a:t>INCLUYE, TANTO LOS ESPACIOS NECESARIOS PARA EL MOVIMIENTO DEL MATERIAL, ALMACENAMIENTO, TRABAJADORES INDIRECTOS Y TODAS LAS OTRAS ACTIVIDADES O SERVICIOS, COMO EL EQUIPO DE TRABAJO Y EL PERSONAL DEL TALLER </a:t>
          </a:r>
          <a:r>
            <a:rPr lang="es-MX" b="0" i="0" dirty="0" smtClean="0"/>
            <a:t>(</a:t>
          </a:r>
          <a:r>
            <a:rPr lang="es-MX" b="0" i="0" dirty="0" err="1" smtClean="0"/>
            <a:t>Munher</a:t>
          </a:r>
          <a:r>
            <a:rPr lang="es-MX" b="0" i="0" dirty="0" smtClean="0"/>
            <a:t>).</a:t>
          </a:r>
          <a:endParaRPr lang="es-MX" dirty="0"/>
        </a:p>
      </dgm:t>
    </dgm:pt>
    <dgm:pt modelId="{462129A6-F418-4008-BE21-7794A19584BE}" type="parTrans" cxnId="{E4AEC00F-E05E-4D0F-A73C-5D09E2A3007A}">
      <dgm:prSet/>
      <dgm:spPr/>
      <dgm:t>
        <a:bodyPr/>
        <a:lstStyle/>
        <a:p>
          <a:endParaRPr lang="es-MX">
            <a:solidFill>
              <a:schemeClr val="tx1"/>
            </a:solidFill>
          </a:endParaRPr>
        </a:p>
      </dgm:t>
    </dgm:pt>
    <dgm:pt modelId="{CC075807-ACCC-4FE9-B99A-EB2F54161090}" type="sibTrans" cxnId="{E4AEC00F-E05E-4D0F-A73C-5D09E2A3007A}">
      <dgm:prSet/>
      <dgm:spPr/>
      <dgm:t>
        <a:bodyPr/>
        <a:lstStyle/>
        <a:p>
          <a:endParaRPr lang="es-MX">
            <a:solidFill>
              <a:schemeClr val="tx1"/>
            </a:solidFill>
          </a:endParaRPr>
        </a:p>
      </dgm:t>
    </dgm:pt>
    <dgm:pt modelId="{CF24D4A8-E607-4905-BB8B-7BA292B272C7}" type="pres">
      <dgm:prSet presAssocID="{FC6951B8-6D23-4C26-8687-ADDBEBE765A3}" presName="linearFlow" presStyleCnt="0">
        <dgm:presLayoutVars>
          <dgm:dir/>
          <dgm:resizeHandles val="exact"/>
        </dgm:presLayoutVars>
      </dgm:prSet>
      <dgm:spPr/>
      <dgm:t>
        <a:bodyPr/>
        <a:lstStyle/>
        <a:p>
          <a:endParaRPr lang="es-MX"/>
        </a:p>
      </dgm:t>
    </dgm:pt>
    <dgm:pt modelId="{E4833DD6-78AF-4384-A1A6-9B19992BB889}" type="pres">
      <dgm:prSet presAssocID="{E7820C62-302D-48B5-B6CB-4208852064E7}" presName="comp" presStyleCnt="0"/>
      <dgm:spPr/>
      <dgm:t>
        <a:bodyPr/>
        <a:lstStyle/>
        <a:p>
          <a:endParaRPr lang="es-MX"/>
        </a:p>
      </dgm:t>
    </dgm:pt>
    <dgm:pt modelId="{4F4F6FA5-1AA9-4A0A-87C6-EA40460E8885}" type="pres">
      <dgm:prSet presAssocID="{E7820C62-302D-48B5-B6CB-4208852064E7}" presName="rect2" presStyleLbl="node1" presStyleIdx="0" presStyleCnt="1">
        <dgm:presLayoutVars>
          <dgm:bulletEnabled val="1"/>
        </dgm:presLayoutVars>
      </dgm:prSet>
      <dgm:spPr/>
      <dgm:t>
        <a:bodyPr/>
        <a:lstStyle/>
        <a:p>
          <a:endParaRPr lang="es-MX"/>
        </a:p>
      </dgm:t>
    </dgm:pt>
    <dgm:pt modelId="{A98D09EB-EF2E-4C64-A5C1-8103E5E85419}" type="pres">
      <dgm:prSet presAssocID="{E7820C62-302D-48B5-B6CB-4208852064E7}" presName="rect1" presStyleLbl="lnNod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dgm:spPr>
      <dgm:t>
        <a:bodyPr/>
        <a:lstStyle/>
        <a:p>
          <a:endParaRPr lang="es-MX"/>
        </a:p>
      </dgm:t>
    </dgm:pt>
  </dgm:ptLst>
  <dgm:cxnLst>
    <dgm:cxn modelId="{E4AEC00F-E05E-4D0F-A73C-5D09E2A3007A}" srcId="{FC6951B8-6D23-4C26-8687-ADDBEBE765A3}" destId="{E7820C62-302D-48B5-B6CB-4208852064E7}" srcOrd="0" destOrd="0" parTransId="{462129A6-F418-4008-BE21-7794A19584BE}" sibTransId="{CC075807-ACCC-4FE9-B99A-EB2F54161090}"/>
    <dgm:cxn modelId="{5AAD95FC-458A-4B5C-A256-17B10DDAF23C}" type="presOf" srcId="{E7820C62-302D-48B5-B6CB-4208852064E7}" destId="{4F4F6FA5-1AA9-4A0A-87C6-EA40460E8885}" srcOrd="0" destOrd="0" presId="urn:microsoft.com/office/officeart/2008/layout/AlternatingPictureBlocks"/>
    <dgm:cxn modelId="{0CA91B03-18DC-4E65-A714-BE577E8E0DFD}" type="presOf" srcId="{FC6951B8-6D23-4C26-8687-ADDBEBE765A3}" destId="{CF24D4A8-E607-4905-BB8B-7BA292B272C7}" srcOrd="0" destOrd="0" presId="urn:microsoft.com/office/officeart/2008/layout/AlternatingPictureBlocks"/>
    <dgm:cxn modelId="{12B7261B-FB3E-49CB-A07D-97C096820083}" type="presParOf" srcId="{CF24D4A8-E607-4905-BB8B-7BA292B272C7}" destId="{E4833DD6-78AF-4384-A1A6-9B19992BB889}" srcOrd="0" destOrd="0" presId="urn:microsoft.com/office/officeart/2008/layout/AlternatingPictureBlocks"/>
    <dgm:cxn modelId="{A7D4A13F-1B29-4A80-A0F8-E4A2D814F044}" type="presParOf" srcId="{E4833DD6-78AF-4384-A1A6-9B19992BB889}" destId="{4F4F6FA5-1AA9-4A0A-87C6-EA40460E8885}" srcOrd="0" destOrd="0" presId="urn:microsoft.com/office/officeart/2008/layout/AlternatingPictureBlocks"/>
    <dgm:cxn modelId="{E74E111F-24FF-4C79-8793-6870DD8CF4A8}" type="presParOf" srcId="{E4833DD6-78AF-4384-A1A6-9B19992BB889}" destId="{A98D09EB-EF2E-4C64-A5C1-8103E5E85419}"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4C56311-95B7-49EF-9EFF-38CAAB92E80D}" type="doc">
      <dgm:prSet loTypeId="urn:microsoft.com/office/officeart/2005/8/layout/lProcess3" loCatId="process" qsTypeId="urn:microsoft.com/office/officeart/2005/8/quickstyle/simple5" qsCatId="simple" csTypeId="urn:microsoft.com/office/officeart/2005/8/colors/colorful5" csCatId="colorful"/>
      <dgm:spPr/>
      <dgm:t>
        <a:bodyPr/>
        <a:lstStyle/>
        <a:p>
          <a:endParaRPr lang="es-MX"/>
        </a:p>
      </dgm:t>
    </dgm:pt>
    <dgm:pt modelId="{1F6848EA-CE50-424B-927D-3203E710CE73}">
      <dgm:prSet/>
      <dgm:spPr/>
      <dgm:t>
        <a:bodyPr/>
        <a:lstStyle/>
        <a:p>
          <a:pPr rtl="0"/>
          <a:r>
            <a:rPr lang="es-MX" b="0" i="0" dirty="0" smtClean="0"/>
            <a:t>ES EL RESULTADO DEL TRABAJO DE LOS HOMBRES EN CUANTO A LA TRANSFORMACIÓN DE MATERIALES Y EL USO DE LA MAQUINARIA PARA TAL EFECTO.</a:t>
          </a:r>
          <a:endParaRPr lang="es-MX" dirty="0"/>
        </a:p>
      </dgm:t>
    </dgm:pt>
    <dgm:pt modelId="{F34BADAC-3F7B-4A74-842F-965D13C80644}" type="parTrans" cxnId="{FFF8402D-1906-4CEF-9950-8AE5FB7AB4BB}">
      <dgm:prSet/>
      <dgm:spPr/>
      <dgm:t>
        <a:bodyPr/>
        <a:lstStyle/>
        <a:p>
          <a:endParaRPr lang="es-MX"/>
        </a:p>
      </dgm:t>
    </dgm:pt>
    <dgm:pt modelId="{FF997C3D-4D0D-4E7E-BC9C-B4B8F82353EE}" type="sibTrans" cxnId="{FFF8402D-1906-4CEF-9950-8AE5FB7AB4BB}">
      <dgm:prSet/>
      <dgm:spPr/>
      <dgm:t>
        <a:bodyPr/>
        <a:lstStyle/>
        <a:p>
          <a:endParaRPr lang="es-MX"/>
        </a:p>
      </dgm:t>
    </dgm:pt>
    <dgm:pt modelId="{FBA10527-F904-4A3F-94E9-33682C9D616F}">
      <dgm:prSet/>
      <dgm:spPr/>
      <dgm:t>
        <a:bodyPr/>
        <a:lstStyle/>
        <a:p>
          <a:pPr rtl="0"/>
          <a:r>
            <a:rPr lang="es-MX" b="0" i="0" smtClean="0"/>
            <a:t>EL HOMBRE TRANSFORMA LA MP CON LA AYUDA DE LA MAQUINARA, EL RESULTADO DE ELLO ES UN PRODUCTO, QUE PUEDE SER VENDIDO CON BENEFICIO RESPECTO DE M.O., MATERIALES Y MAQUINARIA.</a:t>
          </a:r>
          <a:endParaRPr lang="es-MX"/>
        </a:p>
      </dgm:t>
    </dgm:pt>
    <dgm:pt modelId="{AA88AA06-01BE-4BA0-8A8E-08EF1FCED979}" type="parTrans" cxnId="{50CACAD7-905E-4166-8593-F85650266497}">
      <dgm:prSet/>
      <dgm:spPr/>
      <dgm:t>
        <a:bodyPr/>
        <a:lstStyle/>
        <a:p>
          <a:endParaRPr lang="es-MX"/>
        </a:p>
      </dgm:t>
    </dgm:pt>
    <dgm:pt modelId="{5EAA6F35-E30D-4208-A23F-D973B24EC8A6}" type="sibTrans" cxnId="{50CACAD7-905E-4166-8593-F85650266497}">
      <dgm:prSet/>
      <dgm:spPr/>
      <dgm:t>
        <a:bodyPr/>
        <a:lstStyle/>
        <a:p>
          <a:endParaRPr lang="es-MX"/>
        </a:p>
      </dgm:t>
    </dgm:pt>
    <dgm:pt modelId="{C1E695E4-AE68-443C-8C24-8185F82A3286}" type="pres">
      <dgm:prSet presAssocID="{D4C56311-95B7-49EF-9EFF-38CAAB92E80D}" presName="Name0" presStyleCnt="0">
        <dgm:presLayoutVars>
          <dgm:chPref val="3"/>
          <dgm:dir/>
          <dgm:animLvl val="lvl"/>
          <dgm:resizeHandles/>
        </dgm:presLayoutVars>
      </dgm:prSet>
      <dgm:spPr/>
      <dgm:t>
        <a:bodyPr/>
        <a:lstStyle/>
        <a:p>
          <a:endParaRPr lang="es-MX"/>
        </a:p>
      </dgm:t>
    </dgm:pt>
    <dgm:pt modelId="{82EE9B4B-973D-4002-80AE-D072E7BD2548}" type="pres">
      <dgm:prSet presAssocID="{1F6848EA-CE50-424B-927D-3203E710CE73}" presName="horFlow" presStyleCnt="0"/>
      <dgm:spPr/>
      <dgm:t>
        <a:bodyPr/>
        <a:lstStyle/>
        <a:p>
          <a:endParaRPr lang="es-MX"/>
        </a:p>
      </dgm:t>
    </dgm:pt>
    <dgm:pt modelId="{F45C8AB2-64E3-4CEA-A8EE-D17FEB236691}" type="pres">
      <dgm:prSet presAssocID="{1F6848EA-CE50-424B-927D-3203E710CE73}" presName="bigChev" presStyleLbl="node1" presStyleIdx="0" presStyleCnt="1"/>
      <dgm:spPr/>
      <dgm:t>
        <a:bodyPr/>
        <a:lstStyle/>
        <a:p>
          <a:endParaRPr lang="es-MX"/>
        </a:p>
      </dgm:t>
    </dgm:pt>
    <dgm:pt modelId="{E08DE2D2-E5A1-4697-B0EB-C0CB36575B35}" type="pres">
      <dgm:prSet presAssocID="{AA88AA06-01BE-4BA0-8A8E-08EF1FCED979}" presName="parTrans" presStyleCnt="0"/>
      <dgm:spPr/>
      <dgm:t>
        <a:bodyPr/>
        <a:lstStyle/>
        <a:p>
          <a:endParaRPr lang="es-MX"/>
        </a:p>
      </dgm:t>
    </dgm:pt>
    <dgm:pt modelId="{118A232B-377C-47B2-9A28-E5134D0D24C1}" type="pres">
      <dgm:prSet presAssocID="{FBA10527-F904-4A3F-94E9-33682C9D616F}" presName="node" presStyleLbl="alignAccFollowNode1" presStyleIdx="0" presStyleCnt="1">
        <dgm:presLayoutVars>
          <dgm:bulletEnabled val="1"/>
        </dgm:presLayoutVars>
      </dgm:prSet>
      <dgm:spPr/>
      <dgm:t>
        <a:bodyPr/>
        <a:lstStyle/>
        <a:p>
          <a:endParaRPr lang="es-MX"/>
        </a:p>
      </dgm:t>
    </dgm:pt>
  </dgm:ptLst>
  <dgm:cxnLst>
    <dgm:cxn modelId="{48F6E0C0-F281-424A-9E71-C8369A01268B}" type="presOf" srcId="{D4C56311-95B7-49EF-9EFF-38CAAB92E80D}" destId="{C1E695E4-AE68-443C-8C24-8185F82A3286}" srcOrd="0" destOrd="0" presId="urn:microsoft.com/office/officeart/2005/8/layout/lProcess3"/>
    <dgm:cxn modelId="{DB89394E-B529-4A97-8917-C19CD66B92CA}" type="presOf" srcId="{1F6848EA-CE50-424B-927D-3203E710CE73}" destId="{F45C8AB2-64E3-4CEA-A8EE-D17FEB236691}" srcOrd="0" destOrd="0" presId="urn:microsoft.com/office/officeart/2005/8/layout/lProcess3"/>
    <dgm:cxn modelId="{FFF8402D-1906-4CEF-9950-8AE5FB7AB4BB}" srcId="{D4C56311-95B7-49EF-9EFF-38CAAB92E80D}" destId="{1F6848EA-CE50-424B-927D-3203E710CE73}" srcOrd="0" destOrd="0" parTransId="{F34BADAC-3F7B-4A74-842F-965D13C80644}" sibTransId="{FF997C3D-4D0D-4E7E-BC9C-B4B8F82353EE}"/>
    <dgm:cxn modelId="{50CACAD7-905E-4166-8593-F85650266497}" srcId="{1F6848EA-CE50-424B-927D-3203E710CE73}" destId="{FBA10527-F904-4A3F-94E9-33682C9D616F}" srcOrd="0" destOrd="0" parTransId="{AA88AA06-01BE-4BA0-8A8E-08EF1FCED979}" sibTransId="{5EAA6F35-E30D-4208-A23F-D973B24EC8A6}"/>
    <dgm:cxn modelId="{D55F0239-26FD-42C7-9FBB-1AB16CD11C04}" type="presOf" srcId="{FBA10527-F904-4A3F-94E9-33682C9D616F}" destId="{118A232B-377C-47B2-9A28-E5134D0D24C1}" srcOrd="0" destOrd="0" presId="urn:microsoft.com/office/officeart/2005/8/layout/lProcess3"/>
    <dgm:cxn modelId="{1DEA4510-112B-4AA6-867C-2D848B280147}" type="presParOf" srcId="{C1E695E4-AE68-443C-8C24-8185F82A3286}" destId="{82EE9B4B-973D-4002-80AE-D072E7BD2548}" srcOrd="0" destOrd="0" presId="urn:microsoft.com/office/officeart/2005/8/layout/lProcess3"/>
    <dgm:cxn modelId="{492A2E0A-02D7-4BE1-B6E9-A66812F24C2F}" type="presParOf" srcId="{82EE9B4B-973D-4002-80AE-D072E7BD2548}" destId="{F45C8AB2-64E3-4CEA-A8EE-D17FEB236691}" srcOrd="0" destOrd="0" presId="urn:microsoft.com/office/officeart/2005/8/layout/lProcess3"/>
    <dgm:cxn modelId="{E1D31ADC-E54F-4DA3-98BF-03F8EF2A63DF}" type="presParOf" srcId="{82EE9B4B-973D-4002-80AE-D072E7BD2548}" destId="{E08DE2D2-E5A1-4697-B0EB-C0CB36575B35}" srcOrd="1" destOrd="0" presId="urn:microsoft.com/office/officeart/2005/8/layout/lProcess3"/>
    <dgm:cxn modelId="{82BC90BB-552C-4BB4-A629-989F35C33E04}" type="presParOf" srcId="{82EE9B4B-973D-4002-80AE-D072E7BD2548}" destId="{118A232B-377C-47B2-9A28-E5134D0D24C1}"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FDE105E-138B-44CF-B929-C45DC5DE892A}"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77769478-2D0E-4903-803A-9CA6F304179D}">
      <dgm:prSet/>
      <dgm:spPr/>
      <dgm:t>
        <a:bodyPr/>
        <a:lstStyle/>
        <a:p>
          <a:pPr rtl="0"/>
          <a:r>
            <a:rPr lang="es-MX" smtClean="0"/>
            <a:t>A LA ADMINISTRACIÓN.</a:t>
          </a:r>
          <a:endParaRPr lang="es-MX"/>
        </a:p>
      </dgm:t>
    </dgm:pt>
    <dgm:pt modelId="{09E2601D-0D50-47A2-8E92-38A9102C51BB}" type="parTrans" cxnId="{6F186D5D-9668-498A-8661-096E8C06A4A6}">
      <dgm:prSet/>
      <dgm:spPr/>
      <dgm:t>
        <a:bodyPr/>
        <a:lstStyle/>
        <a:p>
          <a:endParaRPr lang="es-MX"/>
        </a:p>
      </dgm:t>
    </dgm:pt>
    <dgm:pt modelId="{3B0926D2-7FC2-48E8-BE87-289FE58EDE4F}" type="sibTrans" cxnId="{6F186D5D-9668-498A-8661-096E8C06A4A6}">
      <dgm:prSet/>
      <dgm:spPr/>
      <dgm:t>
        <a:bodyPr/>
        <a:lstStyle/>
        <a:p>
          <a:endParaRPr lang="es-MX"/>
        </a:p>
      </dgm:t>
    </dgm:pt>
    <dgm:pt modelId="{0CD08F99-7DE8-46C8-8751-FBF3E1547BF4}">
      <dgm:prSet/>
      <dgm:spPr/>
      <dgm:t>
        <a:bodyPr/>
        <a:lstStyle/>
        <a:p>
          <a:pPr rtl="0"/>
          <a:r>
            <a:rPr lang="es-MX" dirty="0" smtClean="0"/>
            <a:t>POR </a:t>
          </a:r>
          <a:r>
            <a:rPr lang="es-MX" smtClean="0"/>
            <a:t>LO TANTO LA BUENA DISTRIBUCIÓN DE LA PLANTA ES UNA RESPONSABILIDAD DE LA ADMINISTRACIÓN.</a:t>
          </a:r>
          <a:endParaRPr lang="es-MX"/>
        </a:p>
      </dgm:t>
    </dgm:pt>
    <dgm:pt modelId="{3428186A-84D8-4EA4-ACAC-5A8C67F53209}" type="parTrans" cxnId="{27F45762-6C63-46D0-B528-D4BEB93B2F55}">
      <dgm:prSet/>
      <dgm:spPr/>
      <dgm:t>
        <a:bodyPr/>
        <a:lstStyle/>
        <a:p>
          <a:endParaRPr lang="es-MX"/>
        </a:p>
      </dgm:t>
    </dgm:pt>
    <dgm:pt modelId="{0CC47DDE-7830-4A21-AAB3-0FA0F3D67A00}" type="sibTrans" cxnId="{27F45762-6C63-46D0-B528-D4BEB93B2F55}">
      <dgm:prSet/>
      <dgm:spPr/>
      <dgm:t>
        <a:bodyPr/>
        <a:lstStyle/>
        <a:p>
          <a:endParaRPr lang="es-MX"/>
        </a:p>
      </dgm:t>
    </dgm:pt>
    <dgm:pt modelId="{4DA6A517-CE73-4CFE-B2CF-3330A09A4887}" type="pres">
      <dgm:prSet presAssocID="{2FDE105E-138B-44CF-B929-C45DC5DE892A}" presName="linear" presStyleCnt="0">
        <dgm:presLayoutVars>
          <dgm:animLvl val="lvl"/>
          <dgm:resizeHandles val="exact"/>
        </dgm:presLayoutVars>
      </dgm:prSet>
      <dgm:spPr/>
      <dgm:t>
        <a:bodyPr/>
        <a:lstStyle/>
        <a:p>
          <a:endParaRPr lang="es-MX"/>
        </a:p>
      </dgm:t>
    </dgm:pt>
    <dgm:pt modelId="{F34D06DB-1791-42A4-8AE7-9F3DEBC8207A}" type="pres">
      <dgm:prSet presAssocID="{77769478-2D0E-4903-803A-9CA6F304179D}" presName="parentText" presStyleLbl="node1" presStyleIdx="0" presStyleCnt="1">
        <dgm:presLayoutVars>
          <dgm:chMax val="0"/>
          <dgm:bulletEnabled val="1"/>
        </dgm:presLayoutVars>
      </dgm:prSet>
      <dgm:spPr/>
      <dgm:t>
        <a:bodyPr/>
        <a:lstStyle/>
        <a:p>
          <a:endParaRPr lang="es-MX"/>
        </a:p>
      </dgm:t>
    </dgm:pt>
    <dgm:pt modelId="{2990C5F5-77E5-4889-801F-8E7B249C26A5}" type="pres">
      <dgm:prSet presAssocID="{77769478-2D0E-4903-803A-9CA6F304179D}" presName="childText" presStyleLbl="revTx" presStyleIdx="0" presStyleCnt="1">
        <dgm:presLayoutVars>
          <dgm:bulletEnabled val="1"/>
        </dgm:presLayoutVars>
      </dgm:prSet>
      <dgm:spPr/>
      <dgm:t>
        <a:bodyPr/>
        <a:lstStyle/>
        <a:p>
          <a:endParaRPr lang="es-MX"/>
        </a:p>
      </dgm:t>
    </dgm:pt>
  </dgm:ptLst>
  <dgm:cxnLst>
    <dgm:cxn modelId="{27F45762-6C63-46D0-B528-D4BEB93B2F55}" srcId="{77769478-2D0E-4903-803A-9CA6F304179D}" destId="{0CD08F99-7DE8-46C8-8751-FBF3E1547BF4}" srcOrd="0" destOrd="0" parTransId="{3428186A-84D8-4EA4-ACAC-5A8C67F53209}" sibTransId="{0CC47DDE-7830-4A21-AAB3-0FA0F3D67A00}"/>
    <dgm:cxn modelId="{6F186D5D-9668-498A-8661-096E8C06A4A6}" srcId="{2FDE105E-138B-44CF-B929-C45DC5DE892A}" destId="{77769478-2D0E-4903-803A-9CA6F304179D}" srcOrd="0" destOrd="0" parTransId="{09E2601D-0D50-47A2-8E92-38A9102C51BB}" sibTransId="{3B0926D2-7FC2-48E8-BE87-289FE58EDE4F}"/>
    <dgm:cxn modelId="{019DF764-48AD-4D76-ADC8-13E978DB5AEE}" type="presOf" srcId="{77769478-2D0E-4903-803A-9CA6F304179D}" destId="{F34D06DB-1791-42A4-8AE7-9F3DEBC8207A}" srcOrd="0" destOrd="0" presId="urn:microsoft.com/office/officeart/2005/8/layout/vList2"/>
    <dgm:cxn modelId="{21D76880-DE1D-49B6-9E7F-F2C8F2597C50}" type="presOf" srcId="{0CD08F99-7DE8-46C8-8751-FBF3E1547BF4}" destId="{2990C5F5-77E5-4889-801F-8E7B249C26A5}" srcOrd="0" destOrd="0" presId="urn:microsoft.com/office/officeart/2005/8/layout/vList2"/>
    <dgm:cxn modelId="{FCD35998-A542-4C85-A4E5-CA9499F378A3}" type="presOf" srcId="{2FDE105E-138B-44CF-B929-C45DC5DE892A}" destId="{4DA6A517-CE73-4CFE-B2CF-3330A09A4887}" srcOrd="0" destOrd="0" presId="urn:microsoft.com/office/officeart/2005/8/layout/vList2"/>
    <dgm:cxn modelId="{332B118C-B694-4DC1-B716-3ADB9436B132}" type="presParOf" srcId="{4DA6A517-CE73-4CFE-B2CF-3330A09A4887}" destId="{F34D06DB-1791-42A4-8AE7-9F3DEBC8207A}" srcOrd="0" destOrd="0" presId="urn:microsoft.com/office/officeart/2005/8/layout/vList2"/>
    <dgm:cxn modelId="{A66BA1B4-90D6-45A3-8279-67FE612044C9}" type="presParOf" srcId="{4DA6A517-CE73-4CFE-B2CF-3330A09A4887}" destId="{2990C5F5-77E5-4889-801F-8E7B249C26A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2968707-D2CB-4B36-8CF7-7CF992A85FFD}" type="doc">
      <dgm:prSet loTypeId="urn:microsoft.com/office/officeart/2005/8/layout/target3" loCatId="relationship" qsTypeId="urn:microsoft.com/office/officeart/2005/8/quickstyle/simple1" qsCatId="simple" csTypeId="urn:microsoft.com/office/officeart/2005/8/colors/colorful5" csCatId="colorful"/>
      <dgm:spPr/>
      <dgm:t>
        <a:bodyPr/>
        <a:lstStyle/>
        <a:p>
          <a:endParaRPr lang="es-MX"/>
        </a:p>
      </dgm:t>
    </dgm:pt>
    <dgm:pt modelId="{BE840AD1-7847-4462-9E05-A498DED99F35}">
      <dgm:prSet/>
      <dgm:spPr/>
      <dgm:t>
        <a:bodyPr/>
        <a:lstStyle/>
        <a:p>
          <a:pPr rtl="0"/>
          <a:r>
            <a:rPr lang="es-MX" dirty="0" smtClean="0"/>
            <a:t>1. Integración de todos los factores que afecten la distribución. </a:t>
          </a:r>
          <a:endParaRPr lang="es-MX" dirty="0"/>
        </a:p>
      </dgm:t>
    </dgm:pt>
    <dgm:pt modelId="{513ADDF0-FB2D-4B9E-A2E9-B579C7E3CBB6}" type="parTrans" cxnId="{FDDE6A6B-4758-426A-AFDD-F467D78A5601}">
      <dgm:prSet/>
      <dgm:spPr/>
      <dgm:t>
        <a:bodyPr/>
        <a:lstStyle/>
        <a:p>
          <a:endParaRPr lang="es-MX"/>
        </a:p>
      </dgm:t>
    </dgm:pt>
    <dgm:pt modelId="{C3570286-EF4B-45C0-8B0C-8FBDD2995A55}" type="sibTrans" cxnId="{FDDE6A6B-4758-426A-AFDD-F467D78A5601}">
      <dgm:prSet/>
      <dgm:spPr/>
      <dgm:t>
        <a:bodyPr/>
        <a:lstStyle/>
        <a:p>
          <a:endParaRPr lang="es-MX"/>
        </a:p>
      </dgm:t>
    </dgm:pt>
    <dgm:pt modelId="{E60FB276-E676-4656-B10D-1CE06C300997}">
      <dgm:prSet/>
      <dgm:spPr/>
      <dgm:t>
        <a:bodyPr/>
        <a:lstStyle/>
        <a:p>
          <a:pPr rtl="0"/>
          <a:r>
            <a:rPr lang="es-MX" smtClean="0"/>
            <a:t>2. Movimiento de material según distancias mínimas. </a:t>
          </a:r>
          <a:endParaRPr lang="es-MX"/>
        </a:p>
      </dgm:t>
    </dgm:pt>
    <dgm:pt modelId="{00AB3D3D-3171-4FF8-BFDD-6840544612BD}" type="parTrans" cxnId="{F9D8FBFA-57E6-4FA1-9920-471B63F96825}">
      <dgm:prSet/>
      <dgm:spPr/>
      <dgm:t>
        <a:bodyPr/>
        <a:lstStyle/>
        <a:p>
          <a:endParaRPr lang="es-MX"/>
        </a:p>
      </dgm:t>
    </dgm:pt>
    <dgm:pt modelId="{9370218C-1EAC-45B4-AA12-1D81AD856333}" type="sibTrans" cxnId="{F9D8FBFA-57E6-4FA1-9920-471B63F96825}">
      <dgm:prSet/>
      <dgm:spPr/>
      <dgm:t>
        <a:bodyPr/>
        <a:lstStyle/>
        <a:p>
          <a:endParaRPr lang="es-MX"/>
        </a:p>
      </dgm:t>
    </dgm:pt>
    <dgm:pt modelId="{5D60F4EA-7CEA-4FE4-8E64-9474EE1F0605}">
      <dgm:prSet/>
      <dgm:spPr/>
      <dgm:t>
        <a:bodyPr/>
        <a:lstStyle/>
        <a:p>
          <a:pPr rtl="0"/>
          <a:r>
            <a:rPr lang="es-MX" smtClean="0"/>
            <a:t>3. Circulación del trabajo a través de la planta. </a:t>
          </a:r>
          <a:endParaRPr lang="es-MX"/>
        </a:p>
      </dgm:t>
    </dgm:pt>
    <dgm:pt modelId="{5E3E6176-7FFB-4C9A-8631-61AD2B65D424}" type="parTrans" cxnId="{E4E57AEA-801A-4CE2-BFAF-9C576A7D0F43}">
      <dgm:prSet/>
      <dgm:spPr/>
      <dgm:t>
        <a:bodyPr/>
        <a:lstStyle/>
        <a:p>
          <a:endParaRPr lang="es-MX"/>
        </a:p>
      </dgm:t>
    </dgm:pt>
    <dgm:pt modelId="{5B5B090F-4BE5-46CC-A3AB-62BB7177DCB6}" type="sibTrans" cxnId="{E4E57AEA-801A-4CE2-BFAF-9C576A7D0F43}">
      <dgm:prSet/>
      <dgm:spPr/>
      <dgm:t>
        <a:bodyPr/>
        <a:lstStyle/>
        <a:p>
          <a:endParaRPr lang="es-MX"/>
        </a:p>
      </dgm:t>
    </dgm:pt>
    <dgm:pt modelId="{2745AFEC-E233-4C55-8732-CFCA41BCEC6B}">
      <dgm:prSet/>
      <dgm:spPr/>
      <dgm:t>
        <a:bodyPr/>
        <a:lstStyle/>
        <a:p>
          <a:pPr rtl="0"/>
          <a:r>
            <a:rPr lang="es-MX" smtClean="0"/>
            <a:t>4. Utilización “efectiva” de todo el espacio. </a:t>
          </a:r>
          <a:endParaRPr lang="es-MX"/>
        </a:p>
      </dgm:t>
    </dgm:pt>
    <dgm:pt modelId="{B43A1FB0-2B0C-4A27-95B5-B3B3452600FE}" type="parTrans" cxnId="{6CBB9CC9-15A6-412B-9726-C61CD7941F56}">
      <dgm:prSet/>
      <dgm:spPr/>
      <dgm:t>
        <a:bodyPr/>
        <a:lstStyle/>
        <a:p>
          <a:endParaRPr lang="es-MX"/>
        </a:p>
      </dgm:t>
    </dgm:pt>
    <dgm:pt modelId="{444CB7A4-9A67-4785-9F45-144DEA01052B}" type="sibTrans" cxnId="{6CBB9CC9-15A6-412B-9726-C61CD7941F56}">
      <dgm:prSet/>
      <dgm:spPr/>
      <dgm:t>
        <a:bodyPr/>
        <a:lstStyle/>
        <a:p>
          <a:endParaRPr lang="es-MX"/>
        </a:p>
      </dgm:t>
    </dgm:pt>
    <dgm:pt modelId="{B677D5A7-BA18-4D96-8227-5FD59283988A}">
      <dgm:prSet/>
      <dgm:spPr/>
      <dgm:t>
        <a:bodyPr/>
        <a:lstStyle/>
        <a:p>
          <a:pPr rtl="0"/>
          <a:r>
            <a:rPr lang="es-MX" smtClean="0"/>
            <a:t>5. Mínimo esfuerzo y seguridad en los trabajadores. </a:t>
          </a:r>
          <a:endParaRPr lang="es-MX"/>
        </a:p>
      </dgm:t>
    </dgm:pt>
    <dgm:pt modelId="{E108CD83-2EC2-46CE-9B91-CFBAA5E2AC44}" type="parTrans" cxnId="{FBF01A34-D377-483B-96E3-0213AA24F36D}">
      <dgm:prSet/>
      <dgm:spPr/>
      <dgm:t>
        <a:bodyPr/>
        <a:lstStyle/>
        <a:p>
          <a:endParaRPr lang="es-MX"/>
        </a:p>
      </dgm:t>
    </dgm:pt>
    <dgm:pt modelId="{405ADD1C-18D5-4EF2-9988-CADC6D25FEF3}" type="sibTrans" cxnId="{FBF01A34-D377-483B-96E3-0213AA24F36D}">
      <dgm:prSet/>
      <dgm:spPr/>
      <dgm:t>
        <a:bodyPr/>
        <a:lstStyle/>
        <a:p>
          <a:endParaRPr lang="es-MX"/>
        </a:p>
      </dgm:t>
    </dgm:pt>
    <dgm:pt modelId="{345D98C0-D139-453E-8753-456076658895}">
      <dgm:prSet/>
      <dgm:spPr/>
      <dgm:t>
        <a:bodyPr/>
        <a:lstStyle/>
        <a:p>
          <a:pPr rtl="0"/>
          <a:r>
            <a:rPr lang="es-MX" smtClean="0"/>
            <a:t>6. Flexibilidad en la ordenación para facilitar reajustes o ampliaciones. </a:t>
          </a:r>
          <a:endParaRPr lang="es-MX"/>
        </a:p>
      </dgm:t>
    </dgm:pt>
    <dgm:pt modelId="{1D5CACAB-B49E-436B-811D-9161DFA25C94}" type="parTrans" cxnId="{6E6513F5-DBC6-45E3-ACBC-C9B0146E8FD6}">
      <dgm:prSet/>
      <dgm:spPr/>
      <dgm:t>
        <a:bodyPr/>
        <a:lstStyle/>
        <a:p>
          <a:endParaRPr lang="es-MX"/>
        </a:p>
      </dgm:t>
    </dgm:pt>
    <dgm:pt modelId="{E8A91F9C-089E-41C6-AB05-3ECEA3BAF638}" type="sibTrans" cxnId="{6E6513F5-DBC6-45E3-ACBC-C9B0146E8FD6}">
      <dgm:prSet/>
      <dgm:spPr/>
      <dgm:t>
        <a:bodyPr/>
        <a:lstStyle/>
        <a:p>
          <a:endParaRPr lang="es-MX"/>
        </a:p>
      </dgm:t>
    </dgm:pt>
    <dgm:pt modelId="{93F8EF09-3663-4316-9292-C2C10F5E50AD}" type="pres">
      <dgm:prSet presAssocID="{D2968707-D2CB-4B36-8CF7-7CF992A85FFD}" presName="Name0" presStyleCnt="0">
        <dgm:presLayoutVars>
          <dgm:chMax val="7"/>
          <dgm:dir/>
          <dgm:animLvl val="lvl"/>
          <dgm:resizeHandles val="exact"/>
        </dgm:presLayoutVars>
      </dgm:prSet>
      <dgm:spPr/>
      <dgm:t>
        <a:bodyPr/>
        <a:lstStyle/>
        <a:p>
          <a:endParaRPr lang="es-MX"/>
        </a:p>
      </dgm:t>
    </dgm:pt>
    <dgm:pt modelId="{8535A3AD-D71C-44FE-8A37-916F186A39E6}" type="pres">
      <dgm:prSet presAssocID="{BE840AD1-7847-4462-9E05-A498DED99F35}" presName="circle1" presStyleLbl="node1" presStyleIdx="0" presStyleCnt="6"/>
      <dgm:spPr/>
      <dgm:t>
        <a:bodyPr/>
        <a:lstStyle/>
        <a:p>
          <a:endParaRPr lang="es-MX"/>
        </a:p>
      </dgm:t>
    </dgm:pt>
    <dgm:pt modelId="{3F943C45-1412-4531-8EDF-5F2033423DD3}" type="pres">
      <dgm:prSet presAssocID="{BE840AD1-7847-4462-9E05-A498DED99F35}" presName="space" presStyleCnt="0"/>
      <dgm:spPr/>
      <dgm:t>
        <a:bodyPr/>
        <a:lstStyle/>
        <a:p>
          <a:endParaRPr lang="es-MX"/>
        </a:p>
      </dgm:t>
    </dgm:pt>
    <dgm:pt modelId="{516FB9B8-473A-4B24-B9E1-ABEC215D9E0B}" type="pres">
      <dgm:prSet presAssocID="{BE840AD1-7847-4462-9E05-A498DED99F35}" presName="rect1" presStyleLbl="alignAcc1" presStyleIdx="0" presStyleCnt="6"/>
      <dgm:spPr/>
      <dgm:t>
        <a:bodyPr/>
        <a:lstStyle/>
        <a:p>
          <a:endParaRPr lang="es-MX"/>
        </a:p>
      </dgm:t>
    </dgm:pt>
    <dgm:pt modelId="{CF8DFDC2-4AB2-4F30-A293-965120E508BC}" type="pres">
      <dgm:prSet presAssocID="{E60FB276-E676-4656-B10D-1CE06C300997}" presName="vertSpace2" presStyleLbl="node1" presStyleIdx="0" presStyleCnt="6"/>
      <dgm:spPr/>
      <dgm:t>
        <a:bodyPr/>
        <a:lstStyle/>
        <a:p>
          <a:endParaRPr lang="es-MX"/>
        </a:p>
      </dgm:t>
    </dgm:pt>
    <dgm:pt modelId="{76D8B53F-4C15-4B16-B2A1-CD9E30D25832}" type="pres">
      <dgm:prSet presAssocID="{E60FB276-E676-4656-B10D-1CE06C300997}" presName="circle2" presStyleLbl="node1" presStyleIdx="1" presStyleCnt="6"/>
      <dgm:spPr/>
      <dgm:t>
        <a:bodyPr/>
        <a:lstStyle/>
        <a:p>
          <a:endParaRPr lang="es-MX"/>
        </a:p>
      </dgm:t>
    </dgm:pt>
    <dgm:pt modelId="{05C8B16B-9B8C-4CA6-9B8A-AE16C543B6F9}" type="pres">
      <dgm:prSet presAssocID="{E60FB276-E676-4656-B10D-1CE06C300997}" presName="rect2" presStyleLbl="alignAcc1" presStyleIdx="1" presStyleCnt="6"/>
      <dgm:spPr/>
      <dgm:t>
        <a:bodyPr/>
        <a:lstStyle/>
        <a:p>
          <a:endParaRPr lang="es-MX"/>
        </a:p>
      </dgm:t>
    </dgm:pt>
    <dgm:pt modelId="{7E6ED1D0-AE3F-4DEE-A215-66BC11AC7903}" type="pres">
      <dgm:prSet presAssocID="{5D60F4EA-7CEA-4FE4-8E64-9474EE1F0605}" presName="vertSpace3" presStyleLbl="node1" presStyleIdx="1" presStyleCnt="6"/>
      <dgm:spPr/>
      <dgm:t>
        <a:bodyPr/>
        <a:lstStyle/>
        <a:p>
          <a:endParaRPr lang="es-MX"/>
        </a:p>
      </dgm:t>
    </dgm:pt>
    <dgm:pt modelId="{B8CE33E4-6446-49D4-AD49-A76D3FA4DB0D}" type="pres">
      <dgm:prSet presAssocID="{5D60F4EA-7CEA-4FE4-8E64-9474EE1F0605}" presName="circle3" presStyleLbl="node1" presStyleIdx="2" presStyleCnt="6"/>
      <dgm:spPr/>
      <dgm:t>
        <a:bodyPr/>
        <a:lstStyle/>
        <a:p>
          <a:endParaRPr lang="es-MX"/>
        </a:p>
      </dgm:t>
    </dgm:pt>
    <dgm:pt modelId="{0C5B5154-2FB6-4FA4-B6A9-FD8C672755B9}" type="pres">
      <dgm:prSet presAssocID="{5D60F4EA-7CEA-4FE4-8E64-9474EE1F0605}" presName="rect3" presStyleLbl="alignAcc1" presStyleIdx="2" presStyleCnt="6"/>
      <dgm:spPr/>
      <dgm:t>
        <a:bodyPr/>
        <a:lstStyle/>
        <a:p>
          <a:endParaRPr lang="es-MX"/>
        </a:p>
      </dgm:t>
    </dgm:pt>
    <dgm:pt modelId="{B049BCA7-340D-4D3E-AE41-F9C954109D2B}" type="pres">
      <dgm:prSet presAssocID="{2745AFEC-E233-4C55-8732-CFCA41BCEC6B}" presName="vertSpace4" presStyleLbl="node1" presStyleIdx="2" presStyleCnt="6"/>
      <dgm:spPr/>
      <dgm:t>
        <a:bodyPr/>
        <a:lstStyle/>
        <a:p>
          <a:endParaRPr lang="es-MX"/>
        </a:p>
      </dgm:t>
    </dgm:pt>
    <dgm:pt modelId="{60AE53DF-5242-4871-8BDF-5048A591F2D7}" type="pres">
      <dgm:prSet presAssocID="{2745AFEC-E233-4C55-8732-CFCA41BCEC6B}" presName="circle4" presStyleLbl="node1" presStyleIdx="3" presStyleCnt="6"/>
      <dgm:spPr/>
      <dgm:t>
        <a:bodyPr/>
        <a:lstStyle/>
        <a:p>
          <a:endParaRPr lang="es-MX"/>
        </a:p>
      </dgm:t>
    </dgm:pt>
    <dgm:pt modelId="{A4769F90-8645-43F6-9B73-AF146AF23DF3}" type="pres">
      <dgm:prSet presAssocID="{2745AFEC-E233-4C55-8732-CFCA41BCEC6B}" presName="rect4" presStyleLbl="alignAcc1" presStyleIdx="3" presStyleCnt="6"/>
      <dgm:spPr/>
      <dgm:t>
        <a:bodyPr/>
        <a:lstStyle/>
        <a:p>
          <a:endParaRPr lang="es-MX"/>
        </a:p>
      </dgm:t>
    </dgm:pt>
    <dgm:pt modelId="{AC69A9EC-3A05-405E-BB1E-C13E883393DE}" type="pres">
      <dgm:prSet presAssocID="{B677D5A7-BA18-4D96-8227-5FD59283988A}" presName="vertSpace5" presStyleLbl="node1" presStyleIdx="3" presStyleCnt="6"/>
      <dgm:spPr/>
      <dgm:t>
        <a:bodyPr/>
        <a:lstStyle/>
        <a:p>
          <a:endParaRPr lang="es-MX"/>
        </a:p>
      </dgm:t>
    </dgm:pt>
    <dgm:pt modelId="{86EE3A12-4FDD-404A-9D97-346777E677C1}" type="pres">
      <dgm:prSet presAssocID="{B677D5A7-BA18-4D96-8227-5FD59283988A}" presName="circle5" presStyleLbl="node1" presStyleIdx="4" presStyleCnt="6"/>
      <dgm:spPr/>
      <dgm:t>
        <a:bodyPr/>
        <a:lstStyle/>
        <a:p>
          <a:endParaRPr lang="es-MX"/>
        </a:p>
      </dgm:t>
    </dgm:pt>
    <dgm:pt modelId="{416ADE7E-0680-4464-8378-C2A982228232}" type="pres">
      <dgm:prSet presAssocID="{B677D5A7-BA18-4D96-8227-5FD59283988A}" presName="rect5" presStyleLbl="alignAcc1" presStyleIdx="4" presStyleCnt="6"/>
      <dgm:spPr/>
      <dgm:t>
        <a:bodyPr/>
        <a:lstStyle/>
        <a:p>
          <a:endParaRPr lang="es-MX"/>
        </a:p>
      </dgm:t>
    </dgm:pt>
    <dgm:pt modelId="{C0C989D0-74D2-493E-96D6-9BAD9ABEA9D2}" type="pres">
      <dgm:prSet presAssocID="{345D98C0-D139-453E-8753-456076658895}" presName="vertSpace6" presStyleLbl="node1" presStyleIdx="4" presStyleCnt="6"/>
      <dgm:spPr/>
      <dgm:t>
        <a:bodyPr/>
        <a:lstStyle/>
        <a:p>
          <a:endParaRPr lang="es-MX"/>
        </a:p>
      </dgm:t>
    </dgm:pt>
    <dgm:pt modelId="{E5D38235-D492-4008-813E-A3CAF15E9936}" type="pres">
      <dgm:prSet presAssocID="{345D98C0-D139-453E-8753-456076658895}" presName="circle6" presStyleLbl="node1" presStyleIdx="5" presStyleCnt="6"/>
      <dgm:spPr/>
      <dgm:t>
        <a:bodyPr/>
        <a:lstStyle/>
        <a:p>
          <a:endParaRPr lang="es-MX"/>
        </a:p>
      </dgm:t>
    </dgm:pt>
    <dgm:pt modelId="{5DD511E2-5C46-4618-B245-D326AEF1D204}" type="pres">
      <dgm:prSet presAssocID="{345D98C0-D139-453E-8753-456076658895}" presName="rect6" presStyleLbl="alignAcc1" presStyleIdx="5" presStyleCnt="6"/>
      <dgm:spPr/>
      <dgm:t>
        <a:bodyPr/>
        <a:lstStyle/>
        <a:p>
          <a:endParaRPr lang="es-MX"/>
        </a:p>
      </dgm:t>
    </dgm:pt>
    <dgm:pt modelId="{C453DFA1-E168-46F9-B51D-11657BA9B247}" type="pres">
      <dgm:prSet presAssocID="{BE840AD1-7847-4462-9E05-A498DED99F35}" presName="rect1ParTxNoCh" presStyleLbl="alignAcc1" presStyleIdx="5" presStyleCnt="6">
        <dgm:presLayoutVars>
          <dgm:chMax val="1"/>
          <dgm:bulletEnabled val="1"/>
        </dgm:presLayoutVars>
      </dgm:prSet>
      <dgm:spPr/>
      <dgm:t>
        <a:bodyPr/>
        <a:lstStyle/>
        <a:p>
          <a:endParaRPr lang="es-MX"/>
        </a:p>
      </dgm:t>
    </dgm:pt>
    <dgm:pt modelId="{BEC52E8A-302B-484F-9CC4-3D913318B165}" type="pres">
      <dgm:prSet presAssocID="{E60FB276-E676-4656-B10D-1CE06C300997}" presName="rect2ParTxNoCh" presStyleLbl="alignAcc1" presStyleIdx="5" presStyleCnt="6">
        <dgm:presLayoutVars>
          <dgm:chMax val="1"/>
          <dgm:bulletEnabled val="1"/>
        </dgm:presLayoutVars>
      </dgm:prSet>
      <dgm:spPr/>
      <dgm:t>
        <a:bodyPr/>
        <a:lstStyle/>
        <a:p>
          <a:endParaRPr lang="es-MX"/>
        </a:p>
      </dgm:t>
    </dgm:pt>
    <dgm:pt modelId="{994CEA15-777C-48CC-AA0B-02A77ACC24B9}" type="pres">
      <dgm:prSet presAssocID="{5D60F4EA-7CEA-4FE4-8E64-9474EE1F0605}" presName="rect3ParTxNoCh" presStyleLbl="alignAcc1" presStyleIdx="5" presStyleCnt="6">
        <dgm:presLayoutVars>
          <dgm:chMax val="1"/>
          <dgm:bulletEnabled val="1"/>
        </dgm:presLayoutVars>
      </dgm:prSet>
      <dgm:spPr/>
      <dgm:t>
        <a:bodyPr/>
        <a:lstStyle/>
        <a:p>
          <a:endParaRPr lang="es-MX"/>
        </a:p>
      </dgm:t>
    </dgm:pt>
    <dgm:pt modelId="{E58BCFA4-0795-4325-8A47-5D464F175A0E}" type="pres">
      <dgm:prSet presAssocID="{2745AFEC-E233-4C55-8732-CFCA41BCEC6B}" presName="rect4ParTxNoCh" presStyleLbl="alignAcc1" presStyleIdx="5" presStyleCnt="6">
        <dgm:presLayoutVars>
          <dgm:chMax val="1"/>
          <dgm:bulletEnabled val="1"/>
        </dgm:presLayoutVars>
      </dgm:prSet>
      <dgm:spPr/>
      <dgm:t>
        <a:bodyPr/>
        <a:lstStyle/>
        <a:p>
          <a:endParaRPr lang="es-MX"/>
        </a:p>
      </dgm:t>
    </dgm:pt>
    <dgm:pt modelId="{9C9A4146-9E9A-4A07-BFFD-D69D271E89BD}" type="pres">
      <dgm:prSet presAssocID="{B677D5A7-BA18-4D96-8227-5FD59283988A}" presName="rect5ParTxNoCh" presStyleLbl="alignAcc1" presStyleIdx="5" presStyleCnt="6">
        <dgm:presLayoutVars>
          <dgm:chMax val="1"/>
          <dgm:bulletEnabled val="1"/>
        </dgm:presLayoutVars>
      </dgm:prSet>
      <dgm:spPr/>
      <dgm:t>
        <a:bodyPr/>
        <a:lstStyle/>
        <a:p>
          <a:endParaRPr lang="es-MX"/>
        </a:p>
      </dgm:t>
    </dgm:pt>
    <dgm:pt modelId="{660471B5-7BC4-4541-B475-A8C29612FC50}" type="pres">
      <dgm:prSet presAssocID="{345D98C0-D139-453E-8753-456076658895}" presName="rect6ParTxNoCh" presStyleLbl="alignAcc1" presStyleIdx="5" presStyleCnt="6">
        <dgm:presLayoutVars>
          <dgm:chMax val="1"/>
          <dgm:bulletEnabled val="1"/>
        </dgm:presLayoutVars>
      </dgm:prSet>
      <dgm:spPr/>
      <dgm:t>
        <a:bodyPr/>
        <a:lstStyle/>
        <a:p>
          <a:endParaRPr lang="es-MX"/>
        </a:p>
      </dgm:t>
    </dgm:pt>
  </dgm:ptLst>
  <dgm:cxnLst>
    <dgm:cxn modelId="{F9D8FBFA-57E6-4FA1-9920-471B63F96825}" srcId="{D2968707-D2CB-4B36-8CF7-7CF992A85FFD}" destId="{E60FB276-E676-4656-B10D-1CE06C300997}" srcOrd="1" destOrd="0" parTransId="{00AB3D3D-3171-4FF8-BFDD-6840544612BD}" sibTransId="{9370218C-1EAC-45B4-AA12-1D81AD856333}"/>
    <dgm:cxn modelId="{6E6513F5-DBC6-45E3-ACBC-C9B0146E8FD6}" srcId="{D2968707-D2CB-4B36-8CF7-7CF992A85FFD}" destId="{345D98C0-D139-453E-8753-456076658895}" srcOrd="5" destOrd="0" parTransId="{1D5CACAB-B49E-436B-811D-9161DFA25C94}" sibTransId="{E8A91F9C-089E-41C6-AB05-3ECEA3BAF638}"/>
    <dgm:cxn modelId="{E4E57AEA-801A-4CE2-BFAF-9C576A7D0F43}" srcId="{D2968707-D2CB-4B36-8CF7-7CF992A85FFD}" destId="{5D60F4EA-7CEA-4FE4-8E64-9474EE1F0605}" srcOrd="2" destOrd="0" parTransId="{5E3E6176-7FFB-4C9A-8631-61AD2B65D424}" sibTransId="{5B5B090F-4BE5-46CC-A3AB-62BB7177DCB6}"/>
    <dgm:cxn modelId="{07B2BB30-8BDC-436B-995E-EF30DE07A676}" type="presOf" srcId="{345D98C0-D139-453E-8753-456076658895}" destId="{660471B5-7BC4-4541-B475-A8C29612FC50}" srcOrd="1" destOrd="0" presId="urn:microsoft.com/office/officeart/2005/8/layout/target3"/>
    <dgm:cxn modelId="{D1D0D723-F2C6-451B-95AF-781ED0436CC1}" type="presOf" srcId="{2745AFEC-E233-4C55-8732-CFCA41BCEC6B}" destId="{E58BCFA4-0795-4325-8A47-5D464F175A0E}" srcOrd="1" destOrd="0" presId="urn:microsoft.com/office/officeart/2005/8/layout/target3"/>
    <dgm:cxn modelId="{165E8B99-1DAC-46D9-9F0D-2908A448FC4B}" type="presOf" srcId="{B677D5A7-BA18-4D96-8227-5FD59283988A}" destId="{9C9A4146-9E9A-4A07-BFFD-D69D271E89BD}" srcOrd="1" destOrd="0" presId="urn:microsoft.com/office/officeart/2005/8/layout/target3"/>
    <dgm:cxn modelId="{EAAD4FDA-4984-4C51-9173-123D73FC9462}" type="presOf" srcId="{5D60F4EA-7CEA-4FE4-8E64-9474EE1F0605}" destId="{0C5B5154-2FB6-4FA4-B6A9-FD8C672755B9}" srcOrd="0" destOrd="0" presId="urn:microsoft.com/office/officeart/2005/8/layout/target3"/>
    <dgm:cxn modelId="{6CBB9CC9-15A6-412B-9726-C61CD7941F56}" srcId="{D2968707-D2CB-4B36-8CF7-7CF992A85FFD}" destId="{2745AFEC-E233-4C55-8732-CFCA41BCEC6B}" srcOrd="3" destOrd="0" parTransId="{B43A1FB0-2B0C-4A27-95B5-B3B3452600FE}" sibTransId="{444CB7A4-9A67-4785-9F45-144DEA01052B}"/>
    <dgm:cxn modelId="{A6171361-6C07-4DFB-9998-88CD69AE5E29}" type="presOf" srcId="{B677D5A7-BA18-4D96-8227-5FD59283988A}" destId="{416ADE7E-0680-4464-8378-C2A982228232}" srcOrd="0" destOrd="0" presId="urn:microsoft.com/office/officeart/2005/8/layout/target3"/>
    <dgm:cxn modelId="{A01D4B9E-237B-40E8-BE97-4B5A8CC47EB6}" type="presOf" srcId="{D2968707-D2CB-4B36-8CF7-7CF992A85FFD}" destId="{93F8EF09-3663-4316-9292-C2C10F5E50AD}" srcOrd="0" destOrd="0" presId="urn:microsoft.com/office/officeart/2005/8/layout/target3"/>
    <dgm:cxn modelId="{E276C650-34B7-41DF-B575-15DFE8C5E18B}" type="presOf" srcId="{5D60F4EA-7CEA-4FE4-8E64-9474EE1F0605}" destId="{994CEA15-777C-48CC-AA0B-02A77ACC24B9}" srcOrd="1" destOrd="0" presId="urn:microsoft.com/office/officeart/2005/8/layout/target3"/>
    <dgm:cxn modelId="{FBF01A34-D377-483B-96E3-0213AA24F36D}" srcId="{D2968707-D2CB-4B36-8CF7-7CF992A85FFD}" destId="{B677D5A7-BA18-4D96-8227-5FD59283988A}" srcOrd="4" destOrd="0" parTransId="{E108CD83-2EC2-46CE-9B91-CFBAA5E2AC44}" sibTransId="{405ADD1C-18D5-4EF2-9988-CADC6D25FEF3}"/>
    <dgm:cxn modelId="{D42BB6F6-E306-4A28-BC8B-D0DB99058C72}" type="presOf" srcId="{2745AFEC-E233-4C55-8732-CFCA41BCEC6B}" destId="{A4769F90-8645-43F6-9B73-AF146AF23DF3}" srcOrd="0" destOrd="0" presId="urn:microsoft.com/office/officeart/2005/8/layout/target3"/>
    <dgm:cxn modelId="{06CE9EAB-5F97-43CE-BDC4-EBB05D375428}" type="presOf" srcId="{E60FB276-E676-4656-B10D-1CE06C300997}" destId="{BEC52E8A-302B-484F-9CC4-3D913318B165}" srcOrd="1" destOrd="0" presId="urn:microsoft.com/office/officeart/2005/8/layout/target3"/>
    <dgm:cxn modelId="{9FE37E89-BFA0-40C2-99F8-FD06F3652628}" type="presOf" srcId="{E60FB276-E676-4656-B10D-1CE06C300997}" destId="{05C8B16B-9B8C-4CA6-9B8A-AE16C543B6F9}" srcOrd="0" destOrd="0" presId="urn:microsoft.com/office/officeart/2005/8/layout/target3"/>
    <dgm:cxn modelId="{FDDE6A6B-4758-426A-AFDD-F467D78A5601}" srcId="{D2968707-D2CB-4B36-8CF7-7CF992A85FFD}" destId="{BE840AD1-7847-4462-9E05-A498DED99F35}" srcOrd="0" destOrd="0" parTransId="{513ADDF0-FB2D-4B9E-A2E9-B579C7E3CBB6}" sibTransId="{C3570286-EF4B-45C0-8B0C-8FBDD2995A55}"/>
    <dgm:cxn modelId="{7B66FD7D-AAE1-4C93-8912-B8AB266BC50F}" type="presOf" srcId="{BE840AD1-7847-4462-9E05-A498DED99F35}" destId="{C453DFA1-E168-46F9-B51D-11657BA9B247}" srcOrd="1" destOrd="0" presId="urn:microsoft.com/office/officeart/2005/8/layout/target3"/>
    <dgm:cxn modelId="{953BDB03-DF61-4BE0-8871-3A71FC045493}" type="presOf" srcId="{BE840AD1-7847-4462-9E05-A498DED99F35}" destId="{516FB9B8-473A-4B24-B9E1-ABEC215D9E0B}" srcOrd="0" destOrd="0" presId="urn:microsoft.com/office/officeart/2005/8/layout/target3"/>
    <dgm:cxn modelId="{7D71B681-9C48-4146-B019-E575120478F0}" type="presOf" srcId="{345D98C0-D139-453E-8753-456076658895}" destId="{5DD511E2-5C46-4618-B245-D326AEF1D204}" srcOrd="0" destOrd="0" presId="urn:microsoft.com/office/officeart/2005/8/layout/target3"/>
    <dgm:cxn modelId="{269781FF-3B05-400E-9259-A59E4FB9069D}" type="presParOf" srcId="{93F8EF09-3663-4316-9292-C2C10F5E50AD}" destId="{8535A3AD-D71C-44FE-8A37-916F186A39E6}" srcOrd="0" destOrd="0" presId="urn:microsoft.com/office/officeart/2005/8/layout/target3"/>
    <dgm:cxn modelId="{98E785A1-BA31-4488-AB13-8B6F0101D1EC}" type="presParOf" srcId="{93F8EF09-3663-4316-9292-C2C10F5E50AD}" destId="{3F943C45-1412-4531-8EDF-5F2033423DD3}" srcOrd="1" destOrd="0" presId="urn:microsoft.com/office/officeart/2005/8/layout/target3"/>
    <dgm:cxn modelId="{7269FB78-BD06-407B-8D1B-858A77658810}" type="presParOf" srcId="{93F8EF09-3663-4316-9292-C2C10F5E50AD}" destId="{516FB9B8-473A-4B24-B9E1-ABEC215D9E0B}" srcOrd="2" destOrd="0" presId="urn:microsoft.com/office/officeart/2005/8/layout/target3"/>
    <dgm:cxn modelId="{B740D648-C01E-478F-813A-2961E235FA2C}" type="presParOf" srcId="{93F8EF09-3663-4316-9292-C2C10F5E50AD}" destId="{CF8DFDC2-4AB2-4F30-A293-965120E508BC}" srcOrd="3" destOrd="0" presId="urn:microsoft.com/office/officeart/2005/8/layout/target3"/>
    <dgm:cxn modelId="{7DBA0C19-CA32-4106-B2BA-A0A33CC3913E}" type="presParOf" srcId="{93F8EF09-3663-4316-9292-C2C10F5E50AD}" destId="{76D8B53F-4C15-4B16-B2A1-CD9E30D25832}" srcOrd="4" destOrd="0" presId="urn:microsoft.com/office/officeart/2005/8/layout/target3"/>
    <dgm:cxn modelId="{76263873-4D37-4585-9736-212B8E7F9879}" type="presParOf" srcId="{93F8EF09-3663-4316-9292-C2C10F5E50AD}" destId="{05C8B16B-9B8C-4CA6-9B8A-AE16C543B6F9}" srcOrd="5" destOrd="0" presId="urn:microsoft.com/office/officeart/2005/8/layout/target3"/>
    <dgm:cxn modelId="{59835704-7BE9-472F-98FA-ACE2732B1271}" type="presParOf" srcId="{93F8EF09-3663-4316-9292-C2C10F5E50AD}" destId="{7E6ED1D0-AE3F-4DEE-A215-66BC11AC7903}" srcOrd="6" destOrd="0" presId="urn:microsoft.com/office/officeart/2005/8/layout/target3"/>
    <dgm:cxn modelId="{25797DED-1058-446A-B21B-525E41F86EB4}" type="presParOf" srcId="{93F8EF09-3663-4316-9292-C2C10F5E50AD}" destId="{B8CE33E4-6446-49D4-AD49-A76D3FA4DB0D}" srcOrd="7" destOrd="0" presId="urn:microsoft.com/office/officeart/2005/8/layout/target3"/>
    <dgm:cxn modelId="{3957521F-40FC-4F2E-B2AA-6841AA1BDE19}" type="presParOf" srcId="{93F8EF09-3663-4316-9292-C2C10F5E50AD}" destId="{0C5B5154-2FB6-4FA4-B6A9-FD8C672755B9}" srcOrd="8" destOrd="0" presId="urn:microsoft.com/office/officeart/2005/8/layout/target3"/>
    <dgm:cxn modelId="{5E8D0EED-9A84-43E1-8182-EA8DB0439BF7}" type="presParOf" srcId="{93F8EF09-3663-4316-9292-C2C10F5E50AD}" destId="{B049BCA7-340D-4D3E-AE41-F9C954109D2B}" srcOrd="9" destOrd="0" presId="urn:microsoft.com/office/officeart/2005/8/layout/target3"/>
    <dgm:cxn modelId="{C67751BB-B47F-4A8C-9A7F-0AF6669E0B70}" type="presParOf" srcId="{93F8EF09-3663-4316-9292-C2C10F5E50AD}" destId="{60AE53DF-5242-4871-8BDF-5048A591F2D7}" srcOrd="10" destOrd="0" presId="urn:microsoft.com/office/officeart/2005/8/layout/target3"/>
    <dgm:cxn modelId="{80A8EA4B-BC42-4758-8BF3-655A409812BF}" type="presParOf" srcId="{93F8EF09-3663-4316-9292-C2C10F5E50AD}" destId="{A4769F90-8645-43F6-9B73-AF146AF23DF3}" srcOrd="11" destOrd="0" presId="urn:microsoft.com/office/officeart/2005/8/layout/target3"/>
    <dgm:cxn modelId="{668FA586-5B31-4F57-98A9-5A884FF5FA30}" type="presParOf" srcId="{93F8EF09-3663-4316-9292-C2C10F5E50AD}" destId="{AC69A9EC-3A05-405E-BB1E-C13E883393DE}" srcOrd="12" destOrd="0" presId="urn:microsoft.com/office/officeart/2005/8/layout/target3"/>
    <dgm:cxn modelId="{04123F7C-E38D-4EB7-B3BE-3531EC04605B}" type="presParOf" srcId="{93F8EF09-3663-4316-9292-C2C10F5E50AD}" destId="{86EE3A12-4FDD-404A-9D97-346777E677C1}" srcOrd="13" destOrd="0" presId="urn:microsoft.com/office/officeart/2005/8/layout/target3"/>
    <dgm:cxn modelId="{F291862F-9EB1-4DE8-8818-03DFD2C17691}" type="presParOf" srcId="{93F8EF09-3663-4316-9292-C2C10F5E50AD}" destId="{416ADE7E-0680-4464-8378-C2A982228232}" srcOrd="14" destOrd="0" presId="urn:microsoft.com/office/officeart/2005/8/layout/target3"/>
    <dgm:cxn modelId="{55394F4E-111F-4E56-B1CC-EEE6AB2DE576}" type="presParOf" srcId="{93F8EF09-3663-4316-9292-C2C10F5E50AD}" destId="{C0C989D0-74D2-493E-96D6-9BAD9ABEA9D2}" srcOrd="15" destOrd="0" presId="urn:microsoft.com/office/officeart/2005/8/layout/target3"/>
    <dgm:cxn modelId="{A6497E0C-D295-4DFE-B07F-DE5B0816A496}" type="presParOf" srcId="{93F8EF09-3663-4316-9292-C2C10F5E50AD}" destId="{E5D38235-D492-4008-813E-A3CAF15E9936}" srcOrd="16" destOrd="0" presId="urn:microsoft.com/office/officeart/2005/8/layout/target3"/>
    <dgm:cxn modelId="{51CB13F4-206E-4700-9A0B-83745726196B}" type="presParOf" srcId="{93F8EF09-3663-4316-9292-C2C10F5E50AD}" destId="{5DD511E2-5C46-4618-B245-D326AEF1D204}" srcOrd="17" destOrd="0" presId="urn:microsoft.com/office/officeart/2005/8/layout/target3"/>
    <dgm:cxn modelId="{F4CABD9D-3C07-4CC5-ADE8-9C6F4E07D44C}" type="presParOf" srcId="{93F8EF09-3663-4316-9292-C2C10F5E50AD}" destId="{C453DFA1-E168-46F9-B51D-11657BA9B247}" srcOrd="18" destOrd="0" presId="urn:microsoft.com/office/officeart/2005/8/layout/target3"/>
    <dgm:cxn modelId="{5A3623C4-8B5C-4ED4-B2B8-2779AF10FA50}" type="presParOf" srcId="{93F8EF09-3663-4316-9292-C2C10F5E50AD}" destId="{BEC52E8A-302B-484F-9CC4-3D913318B165}" srcOrd="19" destOrd="0" presId="urn:microsoft.com/office/officeart/2005/8/layout/target3"/>
    <dgm:cxn modelId="{C935B866-1D8A-4978-B16D-7440A9C00853}" type="presParOf" srcId="{93F8EF09-3663-4316-9292-C2C10F5E50AD}" destId="{994CEA15-777C-48CC-AA0B-02A77ACC24B9}" srcOrd="20" destOrd="0" presId="urn:microsoft.com/office/officeart/2005/8/layout/target3"/>
    <dgm:cxn modelId="{FEDD22D4-F023-46AE-8BDD-B8C59423447B}" type="presParOf" srcId="{93F8EF09-3663-4316-9292-C2C10F5E50AD}" destId="{E58BCFA4-0795-4325-8A47-5D464F175A0E}" srcOrd="21" destOrd="0" presId="urn:microsoft.com/office/officeart/2005/8/layout/target3"/>
    <dgm:cxn modelId="{163774A6-17B2-4723-B736-40F48F28A1A7}" type="presParOf" srcId="{93F8EF09-3663-4316-9292-C2C10F5E50AD}" destId="{9C9A4146-9E9A-4A07-BFFD-D69D271E89BD}" srcOrd="22" destOrd="0" presId="urn:microsoft.com/office/officeart/2005/8/layout/target3"/>
    <dgm:cxn modelId="{D09FDFA3-1466-481C-BADB-E398DED85097}" type="presParOf" srcId="{93F8EF09-3663-4316-9292-C2C10F5E50AD}" destId="{660471B5-7BC4-4541-B475-A8C29612FC50}" srcOrd="2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D278A9A-35E5-489E-AC84-8E399E3AEEAF}"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lang="es-MX"/>
        </a:p>
      </dgm:t>
    </dgm:pt>
    <dgm:pt modelId="{2F2BDADA-F8F0-47C4-9789-F902D8AE1EF8}">
      <dgm:prSet/>
      <dgm:spPr/>
      <dgm:t>
        <a:bodyPr/>
        <a:lstStyle/>
        <a:p>
          <a:pPr rtl="0"/>
          <a:r>
            <a:rPr lang="es-MX" dirty="0" smtClean="0"/>
            <a:t>La </a:t>
          </a:r>
          <a:r>
            <a:rPr lang="es-MX" u="sng" dirty="0" smtClean="0"/>
            <a:t>ordenación</a:t>
          </a:r>
          <a:r>
            <a:rPr lang="es-MX" dirty="0" smtClean="0"/>
            <a:t> de </a:t>
          </a:r>
          <a:r>
            <a:rPr lang="es-MX" u="sng" dirty="0" smtClean="0"/>
            <a:t>espacios </a:t>
          </a:r>
          <a:r>
            <a:rPr lang="es-MX" dirty="0" smtClean="0"/>
            <a:t>necesarios para movimiento de material, almacenamiento, </a:t>
          </a:r>
          <a:r>
            <a:rPr lang="es-MX" u="sng" dirty="0" smtClean="0"/>
            <a:t>equipos</a:t>
          </a:r>
          <a:r>
            <a:rPr lang="es-MX" dirty="0" smtClean="0"/>
            <a:t> o líneas de producción, equipos industriales, administración, servicios para el personal, </a:t>
          </a:r>
          <a:r>
            <a:rPr lang="es-MX" dirty="0" smtClean="0"/>
            <a:t>etc.</a:t>
          </a:r>
          <a:endParaRPr lang="es-MX" dirty="0"/>
        </a:p>
      </dgm:t>
    </dgm:pt>
    <dgm:pt modelId="{2E5FC4F5-F03E-442E-B2C9-4B6A3BB5D3CB}" type="parTrans" cxnId="{7E7EFEAA-09F9-4998-AFEF-2CB07F48283D}">
      <dgm:prSet/>
      <dgm:spPr/>
      <dgm:t>
        <a:bodyPr/>
        <a:lstStyle/>
        <a:p>
          <a:endParaRPr lang="es-MX"/>
        </a:p>
      </dgm:t>
    </dgm:pt>
    <dgm:pt modelId="{B24E0DCB-7A54-4FCE-BA09-68BD6E172459}" type="sibTrans" cxnId="{7E7EFEAA-09F9-4998-AFEF-2CB07F48283D}">
      <dgm:prSet/>
      <dgm:spPr/>
      <dgm:t>
        <a:bodyPr/>
        <a:lstStyle/>
        <a:p>
          <a:endParaRPr lang="es-MX"/>
        </a:p>
      </dgm:t>
    </dgm:pt>
    <dgm:pt modelId="{DF191B96-9D80-427E-93DB-9969CC1384A1}" type="pres">
      <dgm:prSet presAssocID="{1D278A9A-35E5-489E-AC84-8E399E3AEEAF}" presName="CompostProcess" presStyleCnt="0">
        <dgm:presLayoutVars>
          <dgm:dir/>
          <dgm:resizeHandles val="exact"/>
        </dgm:presLayoutVars>
      </dgm:prSet>
      <dgm:spPr/>
      <dgm:t>
        <a:bodyPr/>
        <a:lstStyle/>
        <a:p>
          <a:endParaRPr lang="es-MX"/>
        </a:p>
      </dgm:t>
    </dgm:pt>
    <dgm:pt modelId="{BFC5F6D4-31DB-4B17-A2B5-2E469F82A5E0}" type="pres">
      <dgm:prSet presAssocID="{1D278A9A-35E5-489E-AC84-8E399E3AEEAF}" presName="arrow" presStyleLbl="bgShp" presStyleIdx="0" presStyleCnt="1"/>
      <dgm:spPr/>
      <dgm:t>
        <a:bodyPr/>
        <a:lstStyle/>
        <a:p>
          <a:endParaRPr lang="es-MX"/>
        </a:p>
      </dgm:t>
    </dgm:pt>
    <dgm:pt modelId="{2758241B-6588-4889-B98D-CEE73B7F0A6B}" type="pres">
      <dgm:prSet presAssocID="{1D278A9A-35E5-489E-AC84-8E399E3AEEAF}" presName="linearProcess" presStyleCnt="0"/>
      <dgm:spPr/>
      <dgm:t>
        <a:bodyPr/>
        <a:lstStyle/>
        <a:p>
          <a:endParaRPr lang="es-MX"/>
        </a:p>
      </dgm:t>
    </dgm:pt>
    <dgm:pt modelId="{6A558F55-B928-4BB2-B56B-7A874227729F}" type="pres">
      <dgm:prSet presAssocID="{2F2BDADA-F8F0-47C4-9789-F902D8AE1EF8}" presName="textNode" presStyleLbl="node1" presStyleIdx="0" presStyleCnt="1">
        <dgm:presLayoutVars>
          <dgm:bulletEnabled val="1"/>
        </dgm:presLayoutVars>
      </dgm:prSet>
      <dgm:spPr/>
      <dgm:t>
        <a:bodyPr/>
        <a:lstStyle/>
        <a:p>
          <a:endParaRPr lang="es-MX"/>
        </a:p>
      </dgm:t>
    </dgm:pt>
  </dgm:ptLst>
  <dgm:cxnLst>
    <dgm:cxn modelId="{D07A22FE-91E0-4DF6-BB77-BAB469C2EA5E}" type="presOf" srcId="{1D278A9A-35E5-489E-AC84-8E399E3AEEAF}" destId="{DF191B96-9D80-427E-93DB-9969CC1384A1}" srcOrd="0" destOrd="0" presId="urn:microsoft.com/office/officeart/2005/8/layout/hProcess9"/>
    <dgm:cxn modelId="{7E7EFEAA-09F9-4998-AFEF-2CB07F48283D}" srcId="{1D278A9A-35E5-489E-AC84-8E399E3AEEAF}" destId="{2F2BDADA-F8F0-47C4-9789-F902D8AE1EF8}" srcOrd="0" destOrd="0" parTransId="{2E5FC4F5-F03E-442E-B2C9-4B6A3BB5D3CB}" sibTransId="{B24E0DCB-7A54-4FCE-BA09-68BD6E172459}"/>
    <dgm:cxn modelId="{10895986-3857-451E-AF71-1E204C66635B}" type="presOf" srcId="{2F2BDADA-F8F0-47C4-9789-F902D8AE1EF8}" destId="{6A558F55-B928-4BB2-B56B-7A874227729F}" srcOrd="0" destOrd="0" presId="urn:microsoft.com/office/officeart/2005/8/layout/hProcess9"/>
    <dgm:cxn modelId="{17874B6F-99AA-413C-8738-B769CD5A0027}" type="presParOf" srcId="{DF191B96-9D80-427E-93DB-9969CC1384A1}" destId="{BFC5F6D4-31DB-4B17-A2B5-2E469F82A5E0}" srcOrd="0" destOrd="0" presId="urn:microsoft.com/office/officeart/2005/8/layout/hProcess9"/>
    <dgm:cxn modelId="{26C0FFB9-DEA4-4B4C-BE01-0EB0486E0B57}" type="presParOf" srcId="{DF191B96-9D80-427E-93DB-9969CC1384A1}" destId="{2758241B-6588-4889-B98D-CEE73B7F0A6B}" srcOrd="1" destOrd="0" presId="urn:microsoft.com/office/officeart/2005/8/layout/hProcess9"/>
    <dgm:cxn modelId="{28161B81-6211-4330-AA77-A29E3E2B654B}" type="presParOf" srcId="{2758241B-6588-4889-B98D-CEE73B7F0A6B}" destId="{6A558F55-B928-4BB2-B56B-7A874227729F}"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679DED2-4DC7-463D-82EB-B12C3DB302D8}" type="doc">
      <dgm:prSet loTypeId="urn:microsoft.com/office/officeart/2005/8/layout/hList6" loCatId="list" qsTypeId="urn:microsoft.com/office/officeart/2005/8/quickstyle/simple3" qsCatId="simple" csTypeId="urn:microsoft.com/office/officeart/2005/8/colors/colorful5" csCatId="colorful"/>
      <dgm:spPr/>
      <dgm:t>
        <a:bodyPr/>
        <a:lstStyle/>
        <a:p>
          <a:endParaRPr lang="es-MX"/>
        </a:p>
      </dgm:t>
    </dgm:pt>
    <dgm:pt modelId="{28998DDA-F023-4EB0-B254-ECE1F815FAB4}">
      <dgm:prSet/>
      <dgm:spPr/>
      <dgm:t>
        <a:bodyPr/>
        <a:lstStyle/>
        <a:p>
          <a:pPr rtl="0"/>
          <a:r>
            <a:rPr lang="es-MX" dirty="0" smtClean="0"/>
            <a:t>1. Principio de la satisfacción y de la seguridad. </a:t>
          </a:r>
          <a:endParaRPr lang="es-MX" dirty="0"/>
        </a:p>
      </dgm:t>
    </dgm:pt>
    <dgm:pt modelId="{4C9679F9-83D5-4E40-BD16-6D71FEB09DB6}" type="parTrans" cxnId="{F20F84FA-71D0-49F8-8744-2A5A1362D322}">
      <dgm:prSet/>
      <dgm:spPr/>
      <dgm:t>
        <a:bodyPr/>
        <a:lstStyle/>
        <a:p>
          <a:endParaRPr lang="es-MX">
            <a:solidFill>
              <a:schemeClr val="tx1"/>
            </a:solidFill>
          </a:endParaRPr>
        </a:p>
      </dgm:t>
    </dgm:pt>
    <dgm:pt modelId="{C8073AEA-6996-48EC-994D-D03B68DA46DA}" type="sibTrans" cxnId="{F20F84FA-71D0-49F8-8744-2A5A1362D322}">
      <dgm:prSet/>
      <dgm:spPr/>
      <dgm:t>
        <a:bodyPr/>
        <a:lstStyle/>
        <a:p>
          <a:endParaRPr lang="es-MX">
            <a:solidFill>
              <a:schemeClr val="tx1"/>
            </a:solidFill>
          </a:endParaRPr>
        </a:p>
      </dgm:t>
    </dgm:pt>
    <dgm:pt modelId="{E7D70CE3-47E1-4744-A466-A42C9AD01F02}">
      <dgm:prSet/>
      <dgm:spPr/>
      <dgm:t>
        <a:bodyPr/>
        <a:lstStyle/>
        <a:p>
          <a:pPr rtl="0"/>
          <a:r>
            <a:rPr lang="es-MX" smtClean="0"/>
            <a:t>A igualdad de condiciones, será siempre más efectiva la distribución que haga el </a:t>
          </a:r>
          <a:r>
            <a:rPr lang="es-MX" b="1" smtClean="0">
              <a:effectLst>
                <a:outerShdw blurRad="38100" dist="38100" dir="2700000" algn="tl">
                  <a:srgbClr val="000000">
                    <a:alpha val="43137"/>
                  </a:srgbClr>
                </a:outerShdw>
              </a:effectLst>
            </a:rPr>
            <a:t>trabajo más satisfactorio y seguro</a:t>
          </a:r>
          <a:r>
            <a:rPr lang="es-MX" smtClean="0"/>
            <a:t> para los trabajadores. </a:t>
          </a:r>
          <a:endParaRPr lang="es-MX" dirty="0"/>
        </a:p>
      </dgm:t>
    </dgm:pt>
    <dgm:pt modelId="{2B4D44CD-26E3-4BC0-8874-8D47D52CE126}" type="parTrans" cxnId="{840B6D0B-567D-4449-9E37-51D92A600B4C}">
      <dgm:prSet/>
      <dgm:spPr/>
      <dgm:t>
        <a:bodyPr/>
        <a:lstStyle/>
        <a:p>
          <a:endParaRPr lang="es-MX">
            <a:solidFill>
              <a:schemeClr val="tx1"/>
            </a:solidFill>
          </a:endParaRPr>
        </a:p>
      </dgm:t>
    </dgm:pt>
    <dgm:pt modelId="{4EEB08C6-A858-4591-811F-AE84751328D0}" type="sibTrans" cxnId="{840B6D0B-567D-4449-9E37-51D92A600B4C}">
      <dgm:prSet/>
      <dgm:spPr/>
      <dgm:t>
        <a:bodyPr/>
        <a:lstStyle/>
        <a:p>
          <a:endParaRPr lang="es-MX">
            <a:solidFill>
              <a:schemeClr val="tx1"/>
            </a:solidFill>
          </a:endParaRPr>
        </a:p>
      </dgm:t>
    </dgm:pt>
    <dgm:pt modelId="{A14B81B6-F555-47D0-9FD0-952B478E873D}">
      <dgm:prSet/>
      <dgm:spPr/>
      <dgm:t>
        <a:bodyPr/>
        <a:lstStyle/>
        <a:p>
          <a:pPr rtl="0"/>
          <a:r>
            <a:rPr lang="es-MX" dirty="0" smtClean="0"/>
            <a:t>2. Principio de la integración de conjunto. </a:t>
          </a:r>
          <a:endParaRPr lang="es-MX" dirty="0"/>
        </a:p>
      </dgm:t>
    </dgm:pt>
    <dgm:pt modelId="{BCEA7B43-7331-4E28-A75B-BB0E1A24CC10}" type="parTrans" cxnId="{FFB71C5B-4894-4895-AED0-0F716C83C73F}">
      <dgm:prSet/>
      <dgm:spPr/>
      <dgm:t>
        <a:bodyPr/>
        <a:lstStyle/>
        <a:p>
          <a:endParaRPr lang="es-MX">
            <a:solidFill>
              <a:schemeClr val="tx1"/>
            </a:solidFill>
          </a:endParaRPr>
        </a:p>
      </dgm:t>
    </dgm:pt>
    <dgm:pt modelId="{664DA9EE-466B-4B01-9E07-16189BF681DF}" type="sibTrans" cxnId="{FFB71C5B-4894-4895-AED0-0F716C83C73F}">
      <dgm:prSet/>
      <dgm:spPr/>
      <dgm:t>
        <a:bodyPr/>
        <a:lstStyle/>
        <a:p>
          <a:endParaRPr lang="es-MX">
            <a:solidFill>
              <a:schemeClr val="tx1"/>
            </a:solidFill>
          </a:endParaRPr>
        </a:p>
      </dgm:t>
    </dgm:pt>
    <dgm:pt modelId="{A01ED0C9-FF52-4B10-81C0-3F92F5AB880D}">
      <dgm:prSet/>
      <dgm:spPr/>
      <dgm:t>
        <a:bodyPr/>
        <a:lstStyle/>
        <a:p>
          <a:pPr rtl="0"/>
          <a:r>
            <a:rPr lang="es-MX" smtClean="0"/>
            <a:t>La mejor distribución es la </a:t>
          </a:r>
          <a:r>
            <a:rPr lang="es-MX" b="1" smtClean="0">
              <a:effectLst>
                <a:outerShdw blurRad="38100" dist="38100" dir="2700000" algn="tl">
                  <a:srgbClr val="000000">
                    <a:alpha val="43137"/>
                  </a:srgbClr>
                </a:outerShdw>
              </a:effectLst>
            </a:rPr>
            <a:t>que integra a los hombres, materiales, maquinaria, actividades auxiliares </a:t>
          </a:r>
          <a:r>
            <a:rPr lang="es-MX" smtClean="0"/>
            <a:t>y cualquier otro factor, de modo que resulte el compromiso mejor entre todas estas partes. </a:t>
          </a:r>
          <a:endParaRPr lang="es-MX" dirty="0"/>
        </a:p>
      </dgm:t>
    </dgm:pt>
    <dgm:pt modelId="{07724187-A9B4-420E-9465-43F95DDC0D22}" type="parTrans" cxnId="{51EA8B95-05A4-4249-B2CF-4EC926111D52}">
      <dgm:prSet/>
      <dgm:spPr/>
      <dgm:t>
        <a:bodyPr/>
        <a:lstStyle/>
        <a:p>
          <a:endParaRPr lang="es-MX">
            <a:solidFill>
              <a:schemeClr val="tx1"/>
            </a:solidFill>
          </a:endParaRPr>
        </a:p>
      </dgm:t>
    </dgm:pt>
    <dgm:pt modelId="{3FA629CA-C9E2-4F77-8A1D-37D801C73FB9}" type="sibTrans" cxnId="{51EA8B95-05A4-4249-B2CF-4EC926111D52}">
      <dgm:prSet/>
      <dgm:spPr/>
      <dgm:t>
        <a:bodyPr/>
        <a:lstStyle/>
        <a:p>
          <a:endParaRPr lang="es-MX">
            <a:solidFill>
              <a:schemeClr val="tx1"/>
            </a:solidFill>
          </a:endParaRPr>
        </a:p>
      </dgm:t>
    </dgm:pt>
    <dgm:pt modelId="{0D91AA9A-72A9-4838-8254-3F8F1EF922DC}" type="pres">
      <dgm:prSet presAssocID="{8679DED2-4DC7-463D-82EB-B12C3DB302D8}" presName="Name0" presStyleCnt="0">
        <dgm:presLayoutVars>
          <dgm:dir/>
          <dgm:resizeHandles val="exact"/>
        </dgm:presLayoutVars>
      </dgm:prSet>
      <dgm:spPr/>
      <dgm:t>
        <a:bodyPr/>
        <a:lstStyle/>
        <a:p>
          <a:endParaRPr lang="es-MX"/>
        </a:p>
      </dgm:t>
    </dgm:pt>
    <dgm:pt modelId="{A7286E03-8DA4-4035-AD18-E4B2FE0CE013}" type="pres">
      <dgm:prSet presAssocID="{28998DDA-F023-4EB0-B254-ECE1F815FAB4}" presName="node" presStyleLbl="node1" presStyleIdx="0" presStyleCnt="2">
        <dgm:presLayoutVars>
          <dgm:bulletEnabled val="1"/>
        </dgm:presLayoutVars>
      </dgm:prSet>
      <dgm:spPr/>
      <dgm:t>
        <a:bodyPr/>
        <a:lstStyle/>
        <a:p>
          <a:endParaRPr lang="es-MX"/>
        </a:p>
      </dgm:t>
    </dgm:pt>
    <dgm:pt modelId="{59A967F5-8767-4A56-8230-63F822F3A33D}" type="pres">
      <dgm:prSet presAssocID="{C8073AEA-6996-48EC-994D-D03B68DA46DA}" presName="sibTrans" presStyleCnt="0"/>
      <dgm:spPr/>
      <dgm:t>
        <a:bodyPr/>
        <a:lstStyle/>
        <a:p>
          <a:endParaRPr lang="es-MX"/>
        </a:p>
      </dgm:t>
    </dgm:pt>
    <dgm:pt modelId="{E02D8335-70F7-4C45-AFB0-D2622C369268}" type="pres">
      <dgm:prSet presAssocID="{A14B81B6-F555-47D0-9FD0-952B478E873D}" presName="node" presStyleLbl="node1" presStyleIdx="1" presStyleCnt="2">
        <dgm:presLayoutVars>
          <dgm:bulletEnabled val="1"/>
        </dgm:presLayoutVars>
      </dgm:prSet>
      <dgm:spPr/>
      <dgm:t>
        <a:bodyPr/>
        <a:lstStyle/>
        <a:p>
          <a:endParaRPr lang="es-MX"/>
        </a:p>
      </dgm:t>
    </dgm:pt>
  </dgm:ptLst>
  <dgm:cxnLst>
    <dgm:cxn modelId="{840B6D0B-567D-4449-9E37-51D92A600B4C}" srcId="{28998DDA-F023-4EB0-B254-ECE1F815FAB4}" destId="{E7D70CE3-47E1-4744-A466-A42C9AD01F02}" srcOrd="0" destOrd="0" parTransId="{2B4D44CD-26E3-4BC0-8874-8D47D52CE126}" sibTransId="{4EEB08C6-A858-4591-811F-AE84751328D0}"/>
    <dgm:cxn modelId="{C4D4FD02-8550-4C39-9043-D1D04A733F71}" type="presOf" srcId="{28998DDA-F023-4EB0-B254-ECE1F815FAB4}" destId="{A7286E03-8DA4-4035-AD18-E4B2FE0CE013}" srcOrd="0" destOrd="0" presId="urn:microsoft.com/office/officeart/2005/8/layout/hList6"/>
    <dgm:cxn modelId="{5747D70B-6BFE-4951-BD8B-95D6F7004649}" type="presOf" srcId="{8679DED2-4DC7-463D-82EB-B12C3DB302D8}" destId="{0D91AA9A-72A9-4838-8254-3F8F1EF922DC}" srcOrd="0" destOrd="0" presId="urn:microsoft.com/office/officeart/2005/8/layout/hList6"/>
    <dgm:cxn modelId="{F20F84FA-71D0-49F8-8744-2A5A1362D322}" srcId="{8679DED2-4DC7-463D-82EB-B12C3DB302D8}" destId="{28998DDA-F023-4EB0-B254-ECE1F815FAB4}" srcOrd="0" destOrd="0" parTransId="{4C9679F9-83D5-4E40-BD16-6D71FEB09DB6}" sibTransId="{C8073AEA-6996-48EC-994D-D03B68DA46DA}"/>
    <dgm:cxn modelId="{A2C9267C-F5B9-4B8D-B087-851479BD7BFC}" type="presOf" srcId="{E7D70CE3-47E1-4744-A466-A42C9AD01F02}" destId="{A7286E03-8DA4-4035-AD18-E4B2FE0CE013}" srcOrd="0" destOrd="1" presId="urn:microsoft.com/office/officeart/2005/8/layout/hList6"/>
    <dgm:cxn modelId="{781CD4F3-AC95-4149-8FDC-2745B78D8B46}" type="presOf" srcId="{A01ED0C9-FF52-4B10-81C0-3F92F5AB880D}" destId="{E02D8335-70F7-4C45-AFB0-D2622C369268}" srcOrd="0" destOrd="1" presId="urn:microsoft.com/office/officeart/2005/8/layout/hList6"/>
    <dgm:cxn modelId="{51EA8B95-05A4-4249-B2CF-4EC926111D52}" srcId="{A14B81B6-F555-47D0-9FD0-952B478E873D}" destId="{A01ED0C9-FF52-4B10-81C0-3F92F5AB880D}" srcOrd="0" destOrd="0" parTransId="{07724187-A9B4-420E-9465-43F95DDC0D22}" sibTransId="{3FA629CA-C9E2-4F77-8A1D-37D801C73FB9}"/>
    <dgm:cxn modelId="{3682EB1E-5E21-4BF9-9EBE-D90F06DC33A2}" type="presOf" srcId="{A14B81B6-F555-47D0-9FD0-952B478E873D}" destId="{E02D8335-70F7-4C45-AFB0-D2622C369268}" srcOrd="0" destOrd="0" presId="urn:microsoft.com/office/officeart/2005/8/layout/hList6"/>
    <dgm:cxn modelId="{FFB71C5B-4894-4895-AED0-0F716C83C73F}" srcId="{8679DED2-4DC7-463D-82EB-B12C3DB302D8}" destId="{A14B81B6-F555-47D0-9FD0-952B478E873D}" srcOrd="1" destOrd="0" parTransId="{BCEA7B43-7331-4E28-A75B-BB0E1A24CC10}" sibTransId="{664DA9EE-466B-4B01-9E07-16189BF681DF}"/>
    <dgm:cxn modelId="{75692038-D9E2-4C53-818F-06DAFCC3237B}" type="presParOf" srcId="{0D91AA9A-72A9-4838-8254-3F8F1EF922DC}" destId="{A7286E03-8DA4-4035-AD18-E4B2FE0CE013}" srcOrd="0" destOrd="0" presId="urn:microsoft.com/office/officeart/2005/8/layout/hList6"/>
    <dgm:cxn modelId="{853B403E-547C-473E-BE14-F8C28B86252C}" type="presParOf" srcId="{0D91AA9A-72A9-4838-8254-3F8F1EF922DC}" destId="{59A967F5-8767-4A56-8230-63F822F3A33D}" srcOrd="1" destOrd="0" presId="urn:microsoft.com/office/officeart/2005/8/layout/hList6"/>
    <dgm:cxn modelId="{60972DB5-7A80-405E-B953-C0ACB826F6B3}" type="presParOf" srcId="{0D91AA9A-72A9-4838-8254-3F8F1EF922DC}" destId="{E02D8335-70F7-4C45-AFB0-D2622C369268}"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679DED2-4DC7-463D-82EB-B12C3DB302D8}" type="doc">
      <dgm:prSet loTypeId="urn:microsoft.com/office/officeart/2005/8/layout/hList6" loCatId="list" qsTypeId="urn:microsoft.com/office/officeart/2005/8/quickstyle/simple3" qsCatId="simple" csTypeId="urn:microsoft.com/office/officeart/2005/8/colors/colorful5" csCatId="colorful"/>
      <dgm:spPr/>
      <dgm:t>
        <a:bodyPr/>
        <a:lstStyle/>
        <a:p>
          <a:endParaRPr lang="es-MX"/>
        </a:p>
      </dgm:t>
    </dgm:pt>
    <dgm:pt modelId="{A5821872-2B05-4927-8EE0-0E6E93319E54}">
      <dgm:prSet/>
      <dgm:spPr/>
      <dgm:t>
        <a:bodyPr/>
        <a:lstStyle/>
        <a:p>
          <a:pPr rtl="0"/>
          <a:r>
            <a:rPr lang="es-MX" dirty="0" smtClean="0"/>
            <a:t>3. Principio de la mínima distancia recorrida. </a:t>
          </a:r>
          <a:endParaRPr lang="es-MX" dirty="0"/>
        </a:p>
      </dgm:t>
    </dgm:pt>
    <dgm:pt modelId="{44FB269A-2817-433E-88A5-49C2EA2DE67C}" type="parTrans" cxnId="{34E54D29-493D-4CB1-BDE4-0B6752AFFBAB}">
      <dgm:prSet/>
      <dgm:spPr/>
      <dgm:t>
        <a:bodyPr/>
        <a:lstStyle/>
        <a:p>
          <a:endParaRPr lang="es-MX">
            <a:solidFill>
              <a:schemeClr val="tx1"/>
            </a:solidFill>
          </a:endParaRPr>
        </a:p>
      </dgm:t>
    </dgm:pt>
    <dgm:pt modelId="{9E0992F9-D3E2-4C4B-AF88-F258172B3FDA}" type="sibTrans" cxnId="{34E54D29-493D-4CB1-BDE4-0B6752AFFBAB}">
      <dgm:prSet/>
      <dgm:spPr/>
      <dgm:t>
        <a:bodyPr/>
        <a:lstStyle/>
        <a:p>
          <a:endParaRPr lang="es-MX">
            <a:solidFill>
              <a:schemeClr val="tx1"/>
            </a:solidFill>
          </a:endParaRPr>
        </a:p>
      </dgm:t>
    </dgm:pt>
    <dgm:pt modelId="{CBB32E29-9CA2-4224-9635-0DD019257B46}">
      <dgm:prSet/>
      <dgm:spPr/>
      <dgm:t>
        <a:bodyPr/>
        <a:lstStyle/>
        <a:p>
          <a:pPr rtl="0"/>
          <a:r>
            <a:rPr lang="es-MX" dirty="0" smtClean="0"/>
            <a:t>A igualdad de condiciones, es siempre mejor la distribución que permite </a:t>
          </a:r>
          <a:r>
            <a:rPr lang="es-MX" b="1" dirty="0" smtClean="0">
              <a:effectLst>
                <a:outerShdw blurRad="38100" dist="38100" dir="2700000" algn="tl">
                  <a:srgbClr val="000000">
                    <a:alpha val="43137"/>
                  </a:srgbClr>
                </a:outerShdw>
              </a:effectLst>
            </a:rPr>
            <a:t>que la distancia a recorrer por el material sea la menor </a:t>
          </a:r>
          <a:r>
            <a:rPr lang="es-MX" dirty="0" smtClean="0"/>
            <a:t>posible. </a:t>
          </a:r>
          <a:endParaRPr lang="es-MX" dirty="0"/>
        </a:p>
      </dgm:t>
    </dgm:pt>
    <dgm:pt modelId="{18507ED8-0F0B-40DF-AA4B-C38D07778DFB}" type="parTrans" cxnId="{ABA88480-2F62-4300-8512-AF8D1698824C}">
      <dgm:prSet/>
      <dgm:spPr/>
      <dgm:t>
        <a:bodyPr/>
        <a:lstStyle/>
        <a:p>
          <a:endParaRPr lang="es-MX">
            <a:solidFill>
              <a:schemeClr val="tx1"/>
            </a:solidFill>
          </a:endParaRPr>
        </a:p>
      </dgm:t>
    </dgm:pt>
    <dgm:pt modelId="{2C92E0A3-BD57-4A0F-88B5-BF49E785B9CC}" type="sibTrans" cxnId="{ABA88480-2F62-4300-8512-AF8D1698824C}">
      <dgm:prSet/>
      <dgm:spPr/>
      <dgm:t>
        <a:bodyPr/>
        <a:lstStyle/>
        <a:p>
          <a:endParaRPr lang="es-MX">
            <a:solidFill>
              <a:schemeClr val="tx1"/>
            </a:solidFill>
          </a:endParaRPr>
        </a:p>
      </dgm:t>
    </dgm:pt>
    <dgm:pt modelId="{7BEB685B-9032-4B56-B0A1-85681821270A}">
      <dgm:prSet/>
      <dgm:spPr/>
      <dgm:t>
        <a:bodyPr/>
        <a:lstStyle/>
        <a:p>
          <a:pPr rtl="0"/>
          <a:r>
            <a:rPr lang="es-MX" dirty="0" smtClean="0"/>
            <a:t>4. Principio de la circulación o flujo de materiales. </a:t>
          </a:r>
          <a:endParaRPr lang="es-MX" dirty="0"/>
        </a:p>
      </dgm:t>
    </dgm:pt>
    <dgm:pt modelId="{C66D5EDB-81B7-476E-9D12-E0BFCDB890C7}" type="parTrans" cxnId="{02CDF03A-7B6A-43FB-B11B-C6B04E84A3D5}">
      <dgm:prSet/>
      <dgm:spPr/>
      <dgm:t>
        <a:bodyPr/>
        <a:lstStyle/>
        <a:p>
          <a:endParaRPr lang="es-MX">
            <a:solidFill>
              <a:schemeClr val="tx1"/>
            </a:solidFill>
          </a:endParaRPr>
        </a:p>
      </dgm:t>
    </dgm:pt>
    <dgm:pt modelId="{28BCDD48-30BA-4389-B692-9344B427F3E9}" type="sibTrans" cxnId="{02CDF03A-7B6A-43FB-B11B-C6B04E84A3D5}">
      <dgm:prSet/>
      <dgm:spPr/>
      <dgm:t>
        <a:bodyPr/>
        <a:lstStyle/>
        <a:p>
          <a:endParaRPr lang="es-MX">
            <a:solidFill>
              <a:schemeClr val="tx1"/>
            </a:solidFill>
          </a:endParaRPr>
        </a:p>
      </dgm:t>
    </dgm:pt>
    <dgm:pt modelId="{0F09FE17-8026-44C8-92AF-894B2690DE04}">
      <dgm:prSet/>
      <dgm:spPr/>
      <dgm:t>
        <a:bodyPr/>
        <a:lstStyle/>
        <a:p>
          <a:pPr rtl="0"/>
          <a:r>
            <a:rPr lang="es-MX" dirty="0" smtClean="0"/>
            <a:t>En igualdad de condiciones, es mejor aquella distribución que ordene las áreas de trabajo de modo que cada </a:t>
          </a:r>
          <a:r>
            <a:rPr lang="es-MX" b="1" dirty="0" smtClean="0">
              <a:effectLst>
                <a:outerShdw blurRad="38100" dist="38100" dir="2700000" algn="tl">
                  <a:srgbClr val="000000">
                    <a:alpha val="43137"/>
                  </a:srgbClr>
                </a:outerShdw>
              </a:effectLst>
            </a:rPr>
            <a:t>operación o proceso esté en el mismo orden o secuencia en que se transformen</a:t>
          </a:r>
          <a:r>
            <a:rPr lang="es-MX" dirty="0" smtClean="0"/>
            <a:t>, tratan o montan los </a:t>
          </a:r>
          <a:r>
            <a:rPr lang="es-MX" b="1" dirty="0" smtClean="0">
              <a:effectLst>
                <a:outerShdw blurRad="38100" dist="38100" dir="2700000" algn="tl">
                  <a:srgbClr val="000000">
                    <a:alpha val="43137"/>
                  </a:srgbClr>
                </a:outerShdw>
              </a:effectLst>
            </a:rPr>
            <a:t>materiales.</a:t>
          </a:r>
          <a:endParaRPr lang="es-MX" b="1" dirty="0">
            <a:effectLst>
              <a:outerShdw blurRad="38100" dist="38100" dir="2700000" algn="tl">
                <a:srgbClr val="000000">
                  <a:alpha val="43137"/>
                </a:srgbClr>
              </a:outerShdw>
            </a:effectLst>
          </a:endParaRPr>
        </a:p>
      </dgm:t>
    </dgm:pt>
    <dgm:pt modelId="{C672E3A6-3DED-455F-9A59-3BD135C85791}" type="parTrans" cxnId="{5D3A9A84-A09C-46C6-A33A-BB3982BAD658}">
      <dgm:prSet/>
      <dgm:spPr/>
      <dgm:t>
        <a:bodyPr/>
        <a:lstStyle/>
        <a:p>
          <a:endParaRPr lang="es-MX">
            <a:solidFill>
              <a:schemeClr val="tx1"/>
            </a:solidFill>
          </a:endParaRPr>
        </a:p>
      </dgm:t>
    </dgm:pt>
    <dgm:pt modelId="{58F685D6-21AF-46AD-881E-3ED97FC74237}" type="sibTrans" cxnId="{5D3A9A84-A09C-46C6-A33A-BB3982BAD658}">
      <dgm:prSet/>
      <dgm:spPr/>
      <dgm:t>
        <a:bodyPr/>
        <a:lstStyle/>
        <a:p>
          <a:endParaRPr lang="es-MX">
            <a:solidFill>
              <a:schemeClr val="tx1"/>
            </a:solidFill>
          </a:endParaRPr>
        </a:p>
      </dgm:t>
    </dgm:pt>
    <dgm:pt modelId="{0D91AA9A-72A9-4838-8254-3F8F1EF922DC}" type="pres">
      <dgm:prSet presAssocID="{8679DED2-4DC7-463D-82EB-B12C3DB302D8}" presName="Name0" presStyleCnt="0">
        <dgm:presLayoutVars>
          <dgm:dir/>
          <dgm:resizeHandles val="exact"/>
        </dgm:presLayoutVars>
      </dgm:prSet>
      <dgm:spPr/>
      <dgm:t>
        <a:bodyPr/>
        <a:lstStyle/>
        <a:p>
          <a:endParaRPr lang="es-MX"/>
        </a:p>
      </dgm:t>
    </dgm:pt>
    <dgm:pt modelId="{18D8909C-43B1-41A7-B482-94CE3BC88ED2}" type="pres">
      <dgm:prSet presAssocID="{A5821872-2B05-4927-8EE0-0E6E93319E54}" presName="node" presStyleLbl="node1" presStyleIdx="0" presStyleCnt="2">
        <dgm:presLayoutVars>
          <dgm:bulletEnabled val="1"/>
        </dgm:presLayoutVars>
      </dgm:prSet>
      <dgm:spPr/>
      <dgm:t>
        <a:bodyPr/>
        <a:lstStyle/>
        <a:p>
          <a:endParaRPr lang="es-MX"/>
        </a:p>
      </dgm:t>
    </dgm:pt>
    <dgm:pt modelId="{D43F7A5B-C481-41CD-9F69-43253717E534}" type="pres">
      <dgm:prSet presAssocID="{9E0992F9-D3E2-4C4B-AF88-F258172B3FDA}" presName="sibTrans" presStyleCnt="0"/>
      <dgm:spPr/>
      <dgm:t>
        <a:bodyPr/>
        <a:lstStyle/>
        <a:p>
          <a:endParaRPr lang="es-MX"/>
        </a:p>
      </dgm:t>
    </dgm:pt>
    <dgm:pt modelId="{B45394E9-3EBA-41CC-B8B3-ED609DFFAD0F}" type="pres">
      <dgm:prSet presAssocID="{7BEB685B-9032-4B56-B0A1-85681821270A}" presName="node" presStyleLbl="node1" presStyleIdx="1" presStyleCnt="2">
        <dgm:presLayoutVars>
          <dgm:bulletEnabled val="1"/>
        </dgm:presLayoutVars>
      </dgm:prSet>
      <dgm:spPr/>
      <dgm:t>
        <a:bodyPr/>
        <a:lstStyle/>
        <a:p>
          <a:endParaRPr lang="es-MX"/>
        </a:p>
      </dgm:t>
    </dgm:pt>
  </dgm:ptLst>
  <dgm:cxnLst>
    <dgm:cxn modelId="{5D3A9A84-A09C-46C6-A33A-BB3982BAD658}" srcId="{7BEB685B-9032-4B56-B0A1-85681821270A}" destId="{0F09FE17-8026-44C8-92AF-894B2690DE04}" srcOrd="0" destOrd="0" parTransId="{C672E3A6-3DED-455F-9A59-3BD135C85791}" sibTransId="{58F685D6-21AF-46AD-881E-3ED97FC74237}"/>
    <dgm:cxn modelId="{E6C24D11-7888-4E10-A010-DDC7B6BFA344}" type="presOf" srcId="{CBB32E29-9CA2-4224-9635-0DD019257B46}" destId="{18D8909C-43B1-41A7-B482-94CE3BC88ED2}" srcOrd="0" destOrd="1" presId="urn:microsoft.com/office/officeart/2005/8/layout/hList6"/>
    <dgm:cxn modelId="{ABA88480-2F62-4300-8512-AF8D1698824C}" srcId="{A5821872-2B05-4927-8EE0-0E6E93319E54}" destId="{CBB32E29-9CA2-4224-9635-0DD019257B46}" srcOrd="0" destOrd="0" parTransId="{18507ED8-0F0B-40DF-AA4B-C38D07778DFB}" sibTransId="{2C92E0A3-BD57-4A0F-88B5-BF49E785B9CC}"/>
    <dgm:cxn modelId="{34E54D29-493D-4CB1-BDE4-0B6752AFFBAB}" srcId="{8679DED2-4DC7-463D-82EB-B12C3DB302D8}" destId="{A5821872-2B05-4927-8EE0-0E6E93319E54}" srcOrd="0" destOrd="0" parTransId="{44FB269A-2817-433E-88A5-49C2EA2DE67C}" sibTransId="{9E0992F9-D3E2-4C4B-AF88-F258172B3FDA}"/>
    <dgm:cxn modelId="{D8FC1D98-4F34-43B0-87C6-7ADAA4919716}" type="presOf" srcId="{A5821872-2B05-4927-8EE0-0E6E93319E54}" destId="{18D8909C-43B1-41A7-B482-94CE3BC88ED2}" srcOrd="0" destOrd="0" presId="urn:microsoft.com/office/officeart/2005/8/layout/hList6"/>
    <dgm:cxn modelId="{02CDF03A-7B6A-43FB-B11B-C6B04E84A3D5}" srcId="{8679DED2-4DC7-463D-82EB-B12C3DB302D8}" destId="{7BEB685B-9032-4B56-B0A1-85681821270A}" srcOrd="1" destOrd="0" parTransId="{C66D5EDB-81B7-476E-9D12-E0BFCDB890C7}" sibTransId="{28BCDD48-30BA-4389-B692-9344B427F3E9}"/>
    <dgm:cxn modelId="{10D6F290-28A3-4274-ACC8-F22590940A0B}" type="presOf" srcId="{0F09FE17-8026-44C8-92AF-894B2690DE04}" destId="{B45394E9-3EBA-41CC-B8B3-ED609DFFAD0F}" srcOrd="0" destOrd="1" presId="urn:microsoft.com/office/officeart/2005/8/layout/hList6"/>
    <dgm:cxn modelId="{F83C3DDD-7533-4150-A697-3E332AD270C4}" type="presOf" srcId="{8679DED2-4DC7-463D-82EB-B12C3DB302D8}" destId="{0D91AA9A-72A9-4838-8254-3F8F1EF922DC}" srcOrd="0" destOrd="0" presId="urn:microsoft.com/office/officeart/2005/8/layout/hList6"/>
    <dgm:cxn modelId="{97A2E6E3-FF9D-46A3-91C3-234135BC2CF2}" type="presOf" srcId="{7BEB685B-9032-4B56-B0A1-85681821270A}" destId="{B45394E9-3EBA-41CC-B8B3-ED609DFFAD0F}" srcOrd="0" destOrd="0" presId="urn:microsoft.com/office/officeart/2005/8/layout/hList6"/>
    <dgm:cxn modelId="{71EA98FB-14DD-4BEE-89D8-63270917013E}" type="presParOf" srcId="{0D91AA9A-72A9-4838-8254-3F8F1EF922DC}" destId="{18D8909C-43B1-41A7-B482-94CE3BC88ED2}" srcOrd="0" destOrd="0" presId="urn:microsoft.com/office/officeart/2005/8/layout/hList6"/>
    <dgm:cxn modelId="{3E593336-3CA8-4B4E-B901-82280EDCEE80}" type="presParOf" srcId="{0D91AA9A-72A9-4838-8254-3F8F1EF922DC}" destId="{D43F7A5B-C481-41CD-9F69-43253717E534}" srcOrd="1" destOrd="0" presId="urn:microsoft.com/office/officeart/2005/8/layout/hList6"/>
    <dgm:cxn modelId="{0122BED0-D5E3-4332-91B3-6B92AFFB55B3}" type="presParOf" srcId="{0D91AA9A-72A9-4838-8254-3F8F1EF922DC}" destId="{B45394E9-3EBA-41CC-B8B3-ED609DFFAD0F}"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FDAE83A-83B9-4B39-B737-416844CA83D8}"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2AE3B5C9-CCFB-4BBB-8C64-A922C3685832}">
      <dgm:prSet/>
      <dgm:spPr/>
      <dgm:t>
        <a:bodyPr/>
        <a:lstStyle/>
        <a:p>
          <a:pPr rtl="0"/>
          <a:r>
            <a:rPr lang="es-MX" b="0" i="0" dirty="0" smtClean="0"/>
            <a:t>SI UBICAMOS EN EL SITIO ADECUADO LAS MAQUINAS, LA HERRAMIENTA Y LOS ACCESORIOS (Y AL EQUIPO DE TRABAJO) SE LOGRA QUE LAS OPERACIONES PROPIAS DE LA ACTIVIDAD INDUSTRIAL SE LLEVEN A CABO CON MINÍMOS </a:t>
          </a:r>
          <a:r>
            <a:rPr lang="es-MX" b="1" i="0" dirty="0" smtClean="0">
              <a:effectLst>
                <a:outerShdw blurRad="38100" dist="38100" dir="2700000" algn="tl">
                  <a:srgbClr val="000000">
                    <a:alpha val="43137"/>
                  </a:srgbClr>
                </a:outerShdw>
              </a:effectLst>
            </a:rPr>
            <a:t>MOVIMIENTOS DE MATERIALES Y DE HOMBRES</a:t>
          </a:r>
          <a:r>
            <a:rPr lang="es-MX" b="0" i="0" dirty="0" smtClean="0"/>
            <a:t>.</a:t>
          </a:r>
          <a:endParaRPr lang="es-MX" dirty="0"/>
        </a:p>
      </dgm:t>
    </dgm:pt>
    <dgm:pt modelId="{6E19679C-E09C-4A89-B22D-75B5810BDD10}" type="parTrans" cxnId="{D4E08BB2-8AFC-4375-B287-A3F42213FD4A}">
      <dgm:prSet/>
      <dgm:spPr/>
      <dgm:t>
        <a:bodyPr/>
        <a:lstStyle/>
        <a:p>
          <a:endParaRPr lang="es-MX"/>
        </a:p>
      </dgm:t>
    </dgm:pt>
    <dgm:pt modelId="{EF48AB53-8CFC-42FB-8A28-CF48630A3789}" type="sibTrans" cxnId="{D4E08BB2-8AFC-4375-B287-A3F42213FD4A}">
      <dgm:prSet/>
      <dgm:spPr/>
      <dgm:t>
        <a:bodyPr/>
        <a:lstStyle/>
        <a:p>
          <a:endParaRPr lang="es-MX"/>
        </a:p>
      </dgm:t>
    </dgm:pt>
    <dgm:pt modelId="{EBB8122E-795C-475D-B51D-379BC451C25E}" type="pres">
      <dgm:prSet presAssocID="{0FDAE83A-83B9-4B39-B737-416844CA83D8}" presName="vert0" presStyleCnt="0">
        <dgm:presLayoutVars>
          <dgm:dir/>
          <dgm:animOne val="branch"/>
          <dgm:animLvl val="lvl"/>
        </dgm:presLayoutVars>
      </dgm:prSet>
      <dgm:spPr/>
      <dgm:t>
        <a:bodyPr/>
        <a:lstStyle/>
        <a:p>
          <a:endParaRPr lang="es-MX"/>
        </a:p>
      </dgm:t>
    </dgm:pt>
    <dgm:pt modelId="{8B64496C-56B3-4948-B851-193606FD1142}" type="pres">
      <dgm:prSet presAssocID="{2AE3B5C9-CCFB-4BBB-8C64-A922C3685832}" presName="thickLine" presStyleLbl="alignNode1" presStyleIdx="0" presStyleCnt="1"/>
      <dgm:spPr/>
      <dgm:t>
        <a:bodyPr/>
        <a:lstStyle/>
        <a:p>
          <a:endParaRPr lang="es-MX"/>
        </a:p>
      </dgm:t>
    </dgm:pt>
    <dgm:pt modelId="{0322FA11-442E-490E-8357-619E314E2222}" type="pres">
      <dgm:prSet presAssocID="{2AE3B5C9-CCFB-4BBB-8C64-A922C3685832}" presName="horz1" presStyleCnt="0"/>
      <dgm:spPr/>
      <dgm:t>
        <a:bodyPr/>
        <a:lstStyle/>
        <a:p>
          <a:endParaRPr lang="es-MX"/>
        </a:p>
      </dgm:t>
    </dgm:pt>
    <dgm:pt modelId="{1B120FFB-DDDE-4974-99EF-FDEEF84F5149}" type="pres">
      <dgm:prSet presAssocID="{2AE3B5C9-CCFB-4BBB-8C64-A922C3685832}" presName="tx1" presStyleLbl="revTx" presStyleIdx="0" presStyleCnt="1" custLinFactNeighborX="10379" custLinFactNeighborY="754"/>
      <dgm:spPr/>
      <dgm:t>
        <a:bodyPr/>
        <a:lstStyle/>
        <a:p>
          <a:endParaRPr lang="es-MX"/>
        </a:p>
      </dgm:t>
    </dgm:pt>
    <dgm:pt modelId="{DCC1C974-FFB4-42F5-9DAE-58069715AD3D}" type="pres">
      <dgm:prSet presAssocID="{2AE3B5C9-CCFB-4BBB-8C64-A922C3685832}" presName="vert1" presStyleCnt="0"/>
      <dgm:spPr/>
      <dgm:t>
        <a:bodyPr/>
        <a:lstStyle/>
        <a:p>
          <a:endParaRPr lang="es-MX"/>
        </a:p>
      </dgm:t>
    </dgm:pt>
  </dgm:ptLst>
  <dgm:cxnLst>
    <dgm:cxn modelId="{D4E08BB2-8AFC-4375-B287-A3F42213FD4A}" srcId="{0FDAE83A-83B9-4B39-B737-416844CA83D8}" destId="{2AE3B5C9-CCFB-4BBB-8C64-A922C3685832}" srcOrd="0" destOrd="0" parTransId="{6E19679C-E09C-4A89-B22D-75B5810BDD10}" sibTransId="{EF48AB53-8CFC-42FB-8A28-CF48630A3789}"/>
    <dgm:cxn modelId="{1F95EC9A-0997-44A3-9649-2AD9FF1AC457}" type="presOf" srcId="{0FDAE83A-83B9-4B39-B737-416844CA83D8}" destId="{EBB8122E-795C-475D-B51D-379BC451C25E}" srcOrd="0" destOrd="0" presId="urn:microsoft.com/office/officeart/2008/layout/LinedList"/>
    <dgm:cxn modelId="{AB90E2E1-3471-4700-BAC5-EC661B847846}" type="presOf" srcId="{2AE3B5C9-CCFB-4BBB-8C64-A922C3685832}" destId="{1B120FFB-DDDE-4974-99EF-FDEEF84F5149}" srcOrd="0" destOrd="0" presId="urn:microsoft.com/office/officeart/2008/layout/LinedList"/>
    <dgm:cxn modelId="{EEF43DCD-85D4-461C-A0E6-841C788A7717}" type="presParOf" srcId="{EBB8122E-795C-475D-B51D-379BC451C25E}" destId="{8B64496C-56B3-4948-B851-193606FD1142}" srcOrd="0" destOrd="0" presId="urn:microsoft.com/office/officeart/2008/layout/LinedList"/>
    <dgm:cxn modelId="{E1F8C305-7973-4646-92EE-8A2F5D1F0482}" type="presParOf" srcId="{EBB8122E-795C-475D-B51D-379BC451C25E}" destId="{0322FA11-442E-490E-8357-619E314E2222}" srcOrd="1" destOrd="0" presId="urn:microsoft.com/office/officeart/2008/layout/LinedList"/>
    <dgm:cxn modelId="{8DA93ECF-DB35-4DCC-9D75-767E37756E7F}" type="presParOf" srcId="{0322FA11-442E-490E-8357-619E314E2222}" destId="{1B120FFB-DDDE-4974-99EF-FDEEF84F5149}" srcOrd="0" destOrd="0" presId="urn:microsoft.com/office/officeart/2008/layout/LinedList"/>
    <dgm:cxn modelId="{F50756FC-6369-4B9A-A6A2-FEF7276D56C7}" type="presParOf" srcId="{0322FA11-442E-490E-8357-619E314E2222}" destId="{DCC1C974-FFB4-42F5-9DAE-58069715AD3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simple4" qsCatId="simple" csTypeId="urn:microsoft.com/office/officeart/2005/8/colors/accent0_2" csCatId="mainScheme" phldr="1"/>
      <dgm:spPr/>
      <dgm:t>
        <a:bodyPr/>
        <a:lstStyle/>
        <a:p>
          <a:endParaRPr lang="es-MX"/>
        </a:p>
      </dgm:t>
    </dgm:pt>
    <dgm:pt modelId="{1DF8997E-C038-41EA-8E15-BCBCE0DA5641}">
      <dgm:prSet/>
      <dgm:spPr/>
      <dgm:t>
        <a:bodyPr/>
        <a:lstStyle/>
        <a:p>
          <a:pPr rtl="0"/>
          <a:r>
            <a:rPr lang="es-MX" dirty="0" smtClean="0"/>
            <a:t>Describir  </a:t>
          </a:r>
          <a:r>
            <a:rPr lang="es-MX" dirty="0" smtClean="0"/>
            <a:t>las generalidades de la Distribución sin perder de vista la Administración de operaciones y las competencias del Administrador de Operaciones</a:t>
          </a:r>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1">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dgm:spPr/>
      <dgm:t>
        <a:bodyPr/>
        <a:lstStyle/>
        <a:p>
          <a:endParaRPr lang="es-MX"/>
        </a:p>
      </dgm:t>
    </dgm:pt>
  </dgm:ptLst>
  <dgm:cxnLst>
    <dgm:cxn modelId="{742851DD-2AFA-4312-B299-5732363E042A}" srcId="{B222E01F-74D7-4D57-8EDF-8AE1C7B0868D}" destId="{1DF8997E-C038-41EA-8E15-BCBCE0DA5641}" srcOrd="0" destOrd="0" parTransId="{0FAB3307-06E0-4F24-A8DC-81155F6C323C}" sibTransId="{70AD6FD1-4646-4939-933C-5F1533E1D4D9}"/>
    <dgm:cxn modelId="{0AAC501D-3E9F-4E18-B5F6-0103F3979AD7}" type="presOf" srcId="{B222E01F-74D7-4D57-8EDF-8AE1C7B0868D}" destId="{C4A57A38-A8A2-4F5B-8BF9-422F951665DC}" srcOrd="0" destOrd="0" presId="urn:microsoft.com/office/officeart/2005/8/layout/hProcess3"/>
    <dgm:cxn modelId="{FB7A3A09-66D1-49C7-AC8F-59C0998ECB6A}" type="presOf" srcId="{1DF8997E-C038-41EA-8E15-BCBCE0DA5641}" destId="{B2E10107-C262-482C-BA3A-93E735F8D6EA}" srcOrd="0" destOrd="0" presId="urn:microsoft.com/office/officeart/2005/8/layout/hProcess3"/>
    <dgm:cxn modelId="{0F00C5EB-81A7-406A-982A-5D0FF72A88D4}" type="presParOf" srcId="{C4A57A38-A8A2-4F5B-8BF9-422F951665DC}" destId="{E1F8095A-1B30-48F5-A700-92CD246385A0}" srcOrd="0" destOrd="0" presId="urn:microsoft.com/office/officeart/2005/8/layout/hProcess3"/>
    <dgm:cxn modelId="{F87D2795-F3A3-4358-A9D5-947D6791F36D}" type="presParOf" srcId="{C4A57A38-A8A2-4F5B-8BF9-422F951665DC}" destId="{0D38FEAA-52B4-4CC7-A5C9-5D18A29A7CD8}" srcOrd="1" destOrd="0" presId="urn:microsoft.com/office/officeart/2005/8/layout/hProcess3"/>
    <dgm:cxn modelId="{AC38804C-9ACB-4FBC-AAFB-9AA03BC9A7FB}" type="presParOf" srcId="{0D38FEAA-52B4-4CC7-A5C9-5D18A29A7CD8}" destId="{36E9137E-BD33-47B7-848A-6B352E3743BD}" srcOrd="0" destOrd="0" presId="urn:microsoft.com/office/officeart/2005/8/layout/hProcess3"/>
    <dgm:cxn modelId="{1E9E4AF6-5C65-4472-8D55-E73D5ADFE18A}" type="presParOf" srcId="{0D38FEAA-52B4-4CC7-A5C9-5D18A29A7CD8}" destId="{F971792F-1D4C-4994-A978-698754F49323}" srcOrd="1" destOrd="0" presId="urn:microsoft.com/office/officeart/2005/8/layout/hProcess3"/>
    <dgm:cxn modelId="{C3BA5E77-CB5B-4255-99A4-CD8FC22A6DAE}" type="presParOf" srcId="{F971792F-1D4C-4994-A978-698754F49323}" destId="{B1A571AB-C21F-4C30-854E-CAD577331352}" srcOrd="0" destOrd="0" presId="urn:microsoft.com/office/officeart/2005/8/layout/hProcess3"/>
    <dgm:cxn modelId="{076397CA-14CC-4A1F-AA7B-0EB1259B7B1A}" type="presParOf" srcId="{F971792F-1D4C-4994-A978-698754F49323}" destId="{B2E10107-C262-482C-BA3A-93E735F8D6EA}" srcOrd="1" destOrd="0" presId="urn:microsoft.com/office/officeart/2005/8/layout/hProcess3"/>
    <dgm:cxn modelId="{81966C58-B757-4DF5-AAF5-8BF5F986E317}" type="presParOf" srcId="{F971792F-1D4C-4994-A978-698754F49323}" destId="{1612939F-39CC-40FC-991C-C1CDC6E93CBD}" srcOrd="2" destOrd="0" presId="urn:microsoft.com/office/officeart/2005/8/layout/hProcess3"/>
    <dgm:cxn modelId="{AD75785C-6C13-4660-9B7D-1F17C1D489EB}" type="presParOf" srcId="{F971792F-1D4C-4994-A978-698754F49323}" destId="{37EDE752-1567-4971-983E-9E3BC7A8C367}" srcOrd="3" destOrd="0" presId="urn:microsoft.com/office/officeart/2005/8/layout/hProcess3"/>
    <dgm:cxn modelId="{C4C1439F-79D7-4ED0-9902-468C6333BE7C}" type="presParOf" srcId="{0D38FEAA-52B4-4CC7-A5C9-5D18A29A7CD8}" destId="{400E88B0-8273-4CC6-8C9C-4A5A5029EEA6}" srcOrd="2" destOrd="0" presId="urn:microsoft.com/office/officeart/2005/8/layout/hProcess3"/>
    <dgm:cxn modelId="{A27F6C6C-7891-4675-B27E-A4944CA6D32B}" type="presParOf" srcId="{0D38FEAA-52B4-4CC7-A5C9-5D18A29A7CD8}" destId="{DCAA34AA-49E9-4D0C-A6E3-0E72BCDC3695}" srcOrd="3" destOrd="0" presId="urn:microsoft.com/office/officeart/2005/8/layout/hProcess3"/>
    <dgm:cxn modelId="{43C63631-AAC9-4815-AC10-1D3921B527A3}" type="presParOf" srcId="{0D38FEAA-52B4-4CC7-A5C9-5D18A29A7CD8}" destId="{7098832E-50FD-49A9-A0A6-104A9B01F66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58519DA-AA9C-4884-9C1C-52B77F710A51}" type="doc">
      <dgm:prSet loTypeId="urn:microsoft.com/office/officeart/2005/8/layout/cycle1" loCatId="cycle" qsTypeId="urn:microsoft.com/office/officeart/2005/8/quickstyle/simple5" qsCatId="simple" csTypeId="urn:microsoft.com/office/officeart/2005/8/colors/colorful4" csCatId="colorful" phldr="1"/>
      <dgm:spPr/>
      <dgm:t>
        <a:bodyPr/>
        <a:lstStyle/>
        <a:p>
          <a:endParaRPr lang="es-MX"/>
        </a:p>
      </dgm:t>
    </dgm:pt>
    <dgm:pt modelId="{4949F17A-7955-46DC-B91D-A74BFD49474C}">
      <dgm:prSet phldrT="[Texto]"/>
      <dgm:spPr/>
      <dgm:t>
        <a:bodyPr/>
        <a:lstStyle/>
        <a:p>
          <a:r>
            <a:rPr lang="es-MX" dirty="0" smtClean="0"/>
            <a:t>PROCESOS EN PLANTA PARA LA M.P.</a:t>
          </a:r>
          <a:endParaRPr lang="es-MX" dirty="0"/>
        </a:p>
      </dgm:t>
    </dgm:pt>
    <dgm:pt modelId="{01A12DDA-954D-4ED7-A151-0CDB576F1EA4}" type="parTrans" cxnId="{5EA6FDF9-0150-45FD-BE67-CF3B27B70F20}">
      <dgm:prSet/>
      <dgm:spPr/>
      <dgm:t>
        <a:bodyPr/>
        <a:lstStyle/>
        <a:p>
          <a:endParaRPr lang="es-MX"/>
        </a:p>
      </dgm:t>
    </dgm:pt>
    <dgm:pt modelId="{2ED7F7A2-7EDD-4FF0-9814-709DCF151DF9}" type="sibTrans" cxnId="{5EA6FDF9-0150-45FD-BE67-CF3B27B70F20}">
      <dgm:prSet/>
      <dgm:spPr/>
      <dgm:t>
        <a:bodyPr/>
        <a:lstStyle/>
        <a:p>
          <a:endParaRPr lang="es-MX"/>
        </a:p>
      </dgm:t>
    </dgm:pt>
    <dgm:pt modelId="{C9A22F6D-A59F-483B-85FE-F7308554414E}">
      <dgm:prSet phldrT="[Texto]"/>
      <dgm:spPr/>
      <dgm:t>
        <a:bodyPr/>
        <a:lstStyle/>
        <a:p>
          <a:r>
            <a:rPr lang="es-MX" dirty="0" smtClean="0"/>
            <a:t>ENTRADA AL ALMACÉN DE P.T.</a:t>
          </a:r>
          <a:endParaRPr lang="es-MX" dirty="0"/>
        </a:p>
      </dgm:t>
    </dgm:pt>
    <dgm:pt modelId="{80EC55B8-1BF7-40D0-A4BD-F18DFD65D569}" type="parTrans" cxnId="{7E7DC08A-2FD7-4EF3-80E9-A074B4A51DCB}">
      <dgm:prSet/>
      <dgm:spPr/>
      <dgm:t>
        <a:bodyPr/>
        <a:lstStyle/>
        <a:p>
          <a:endParaRPr lang="es-MX"/>
        </a:p>
      </dgm:t>
    </dgm:pt>
    <dgm:pt modelId="{0CEA10BE-8A8D-4574-A0E7-9BE42693CF3D}" type="sibTrans" cxnId="{7E7DC08A-2FD7-4EF3-80E9-A074B4A51DCB}">
      <dgm:prSet/>
      <dgm:spPr/>
      <dgm:t>
        <a:bodyPr/>
        <a:lstStyle/>
        <a:p>
          <a:endParaRPr lang="es-MX"/>
        </a:p>
      </dgm:t>
    </dgm:pt>
    <dgm:pt modelId="{7C0EC8BA-167A-46D9-A91C-4F8E702FE8AD}">
      <dgm:prSet phldrT="[Texto]"/>
      <dgm:spPr/>
      <dgm:t>
        <a:bodyPr/>
        <a:lstStyle/>
        <a:p>
          <a:r>
            <a:rPr lang="es-MX" smtClean="0"/>
            <a:t>ENTRADA DE LA M.P.</a:t>
          </a:r>
        </a:p>
        <a:p>
          <a:r>
            <a:rPr lang="es-MX" smtClean="0"/>
            <a:t>(ALMACEN)</a:t>
          </a:r>
          <a:endParaRPr lang="es-MX" dirty="0"/>
        </a:p>
      </dgm:t>
    </dgm:pt>
    <dgm:pt modelId="{95AFC79D-9428-4A6C-BC2B-CF9A59946F94}" type="parTrans" cxnId="{50DD4B46-3B3C-43CE-A5A9-CAC4556F5A7E}">
      <dgm:prSet/>
      <dgm:spPr/>
      <dgm:t>
        <a:bodyPr/>
        <a:lstStyle/>
        <a:p>
          <a:endParaRPr lang="es-MX"/>
        </a:p>
      </dgm:t>
    </dgm:pt>
    <dgm:pt modelId="{A1F2A380-05BF-4C9A-9B1C-A68CE0E8DA25}" type="sibTrans" cxnId="{50DD4B46-3B3C-43CE-A5A9-CAC4556F5A7E}">
      <dgm:prSet/>
      <dgm:spPr/>
      <dgm:t>
        <a:bodyPr/>
        <a:lstStyle/>
        <a:p>
          <a:endParaRPr lang="es-MX"/>
        </a:p>
      </dgm:t>
    </dgm:pt>
    <dgm:pt modelId="{80EB6BE1-4241-4031-B6A8-65EFFBF399B1}">
      <dgm:prSet phldrT="[Texto]"/>
      <dgm:spPr/>
      <dgm:t>
        <a:bodyPr/>
        <a:lstStyle/>
        <a:p>
          <a:r>
            <a:rPr lang="es-MX" dirty="0" smtClean="0"/>
            <a:t>DISTRIBUCIÓN A CLIENTES</a:t>
          </a:r>
          <a:endParaRPr lang="es-MX" dirty="0"/>
        </a:p>
      </dgm:t>
    </dgm:pt>
    <dgm:pt modelId="{53567C7C-B9D8-4A70-A4EB-52C3648C8612}" type="sibTrans" cxnId="{5B341734-7181-400C-8701-35E2ECDF1065}">
      <dgm:prSet/>
      <dgm:spPr/>
      <dgm:t>
        <a:bodyPr/>
        <a:lstStyle/>
        <a:p>
          <a:endParaRPr lang="es-MX"/>
        </a:p>
      </dgm:t>
    </dgm:pt>
    <dgm:pt modelId="{5355AD04-F23F-4B2A-9A70-A50A12654A97}" type="parTrans" cxnId="{5B341734-7181-400C-8701-35E2ECDF1065}">
      <dgm:prSet/>
      <dgm:spPr/>
      <dgm:t>
        <a:bodyPr/>
        <a:lstStyle/>
        <a:p>
          <a:endParaRPr lang="es-MX"/>
        </a:p>
      </dgm:t>
    </dgm:pt>
    <dgm:pt modelId="{05A2043F-3787-4598-946E-EAB026E0C9C7}" type="pres">
      <dgm:prSet presAssocID="{A58519DA-AA9C-4884-9C1C-52B77F710A51}" presName="cycle" presStyleCnt="0">
        <dgm:presLayoutVars>
          <dgm:dir/>
          <dgm:resizeHandles val="exact"/>
        </dgm:presLayoutVars>
      </dgm:prSet>
      <dgm:spPr/>
      <dgm:t>
        <a:bodyPr/>
        <a:lstStyle/>
        <a:p>
          <a:endParaRPr lang="es-MX"/>
        </a:p>
      </dgm:t>
    </dgm:pt>
    <dgm:pt modelId="{E7B81533-11BB-4BD7-B6B8-35A9CF8A548F}" type="pres">
      <dgm:prSet presAssocID="{7C0EC8BA-167A-46D9-A91C-4F8E702FE8AD}" presName="dummy" presStyleCnt="0"/>
      <dgm:spPr/>
    </dgm:pt>
    <dgm:pt modelId="{1184D72C-0DB4-4A00-838B-9E5B498DA2A4}" type="pres">
      <dgm:prSet presAssocID="{7C0EC8BA-167A-46D9-A91C-4F8E702FE8AD}" presName="node" presStyleLbl="revTx" presStyleIdx="0" presStyleCnt="4">
        <dgm:presLayoutVars>
          <dgm:bulletEnabled val="1"/>
        </dgm:presLayoutVars>
      </dgm:prSet>
      <dgm:spPr/>
      <dgm:t>
        <a:bodyPr/>
        <a:lstStyle/>
        <a:p>
          <a:endParaRPr lang="es-MX"/>
        </a:p>
      </dgm:t>
    </dgm:pt>
    <dgm:pt modelId="{49E1AE70-34A0-41DA-913D-EFD2B6B60A7A}" type="pres">
      <dgm:prSet presAssocID="{A1F2A380-05BF-4C9A-9B1C-A68CE0E8DA25}" presName="sibTrans" presStyleLbl="node1" presStyleIdx="0" presStyleCnt="4"/>
      <dgm:spPr/>
      <dgm:t>
        <a:bodyPr/>
        <a:lstStyle/>
        <a:p>
          <a:endParaRPr lang="es-MX"/>
        </a:p>
      </dgm:t>
    </dgm:pt>
    <dgm:pt modelId="{8DF6282E-DB69-4936-9062-90384C7F9B97}" type="pres">
      <dgm:prSet presAssocID="{4949F17A-7955-46DC-B91D-A74BFD49474C}" presName="dummy" presStyleCnt="0"/>
      <dgm:spPr/>
    </dgm:pt>
    <dgm:pt modelId="{051B3CC4-471C-4FA8-806F-248291861D95}" type="pres">
      <dgm:prSet presAssocID="{4949F17A-7955-46DC-B91D-A74BFD49474C}" presName="node" presStyleLbl="revTx" presStyleIdx="1" presStyleCnt="4">
        <dgm:presLayoutVars>
          <dgm:bulletEnabled val="1"/>
        </dgm:presLayoutVars>
      </dgm:prSet>
      <dgm:spPr/>
      <dgm:t>
        <a:bodyPr/>
        <a:lstStyle/>
        <a:p>
          <a:endParaRPr lang="es-MX"/>
        </a:p>
      </dgm:t>
    </dgm:pt>
    <dgm:pt modelId="{04B87B0B-4A4B-42E0-B0E4-4698747007FE}" type="pres">
      <dgm:prSet presAssocID="{2ED7F7A2-7EDD-4FF0-9814-709DCF151DF9}" presName="sibTrans" presStyleLbl="node1" presStyleIdx="1" presStyleCnt="4"/>
      <dgm:spPr/>
      <dgm:t>
        <a:bodyPr/>
        <a:lstStyle/>
        <a:p>
          <a:endParaRPr lang="es-MX"/>
        </a:p>
      </dgm:t>
    </dgm:pt>
    <dgm:pt modelId="{EE026BC5-C2EE-4D96-AC16-4DA11656D089}" type="pres">
      <dgm:prSet presAssocID="{C9A22F6D-A59F-483B-85FE-F7308554414E}" presName="dummy" presStyleCnt="0"/>
      <dgm:spPr/>
    </dgm:pt>
    <dgm:pt modelId="{EE8FFB7C-B421-48C4-8166-0CE57181525F}" type="pres">
      <dgm:prSet presAssocID="{C9A22F6D-A59F-483B-85FE-F7308554414E}" presName="node" presStyleLbl="revTx" presStyleIdx="2" presStyleCnt="4">
        <dgm:presLayoutVars>
          <dgm:bulletEnabled val="1"/>
        </dgm:presLayoutVars>
      </dgm:prSet>
      <dgm:spPr/>
      <dgm:t>
        <a:bodyPr/>
        <a:lstStyle/>
        <a:p>
          <a:endParaRPr lang="es-MX"/>
        </a:p>
      </dgm:t>
    </dgm:pt>
    <dgm:pt modelId="{F3BCA5E5-534A-4980-A664-E6C7B91B178D}" type="pres">
      <dgm:prSet presAssocID="{0CEA10BE-8A8D-4574-A0E7-9BE42693CF3D}" presName="sibTrans" presStyleLbl="node1" presStyleIdx="2" presStyleCnt="4"/>
      <dgm:spPr/>
      <dgm:t>
        <a:bodyPr/>
        <a:lstStyle/>
        <a:p>
          <a:endParaRPr lang="es-MX"/>
        </a:p>
      </dgm:t>
    </dgm:pt>
    <dgm:pt modelId="{1B3E1610-C44C-407E-A284-8B5CD8CB4932}" type="pres">
      <dgm:prSet presAssocID="{80EB6BE1-4241-4031-B6A8-65EFFBF399B1}" presName="dummy" presStyleCnt="0"/>
      <dgm:spPr/>
    </dgm:pt>
    <dgm:pt modelId="{9CC5F537-1977-46F4-A314-E967E4EBDB4D}" type="pres">
      <dgm:prSet presAssocID="{80EB6BE1-4241-4031-B6A8-65EFFBF399B1}" presName="node" presStyleLbl="revTx" presStyleIdx="3" presStyleCnt="4">
        <dgm:presLayoutVars>
          <dgm:bulletEnabled val="1"/>
        </dgm:presLayoutVars>
      </dgm:prSet>
      <dgm:spPr/>
      <dgm:t>
        <a:bodyPr/>
        <a:lstStyle/>
        <a:p>
          <a:endParaRPr lang="es-MX"/>
        </a:p>
      </dgm:t>
    </dgm:pt>
    <dgm:pt modelId="{F7FE71F8-47F3-40AA-A8C7-576DF0A9EE79}" type="pres">
      <dgm:prSet presAssocID="{53567C7C-B9D8-4A70-A4EB-52C3648C8612}" presName="sibTrans" presStyleLbl="node1" presStyleIdx="3" presStyleCnt="4"/>
      <dgm:spPr/>
      <dgm:t>
        <a:bodyPr/>
        <a:lstStyle/>
        <a:p>
          <a:endParaRPr lang="es-MX"/>
        </a:p>
      </dgm:t>
    </dgm:pt>
  </dgm:ptLst>
  <dgm:cxnLst>
    <dgm:cxn modelId="{D7C182DC-B9FE-42AF-87BB-05BB47ADC7A6}" type="presOf" srcId="{4949F17A-7955-46DC-B91D-A74BFD49474C}" destId="{051B3CC4-471C-4FA8-806F-248291861D95}" srcOrd="0" destOrd="0" presId="urn:microsoft.com/office/officeart/2005/8/layout/cycle1"/>
    <dgm:cxn modelId="{5B341734-7181-400C-8701-35E2ECDF1065}" srcId="{A58519DA-AA9C-4884-9C1C-52B77F710A51}" destId="{80EB6BE1-4241-4031-B6A8-65EFFBF399B1}" srcOrd="3" destOrd="0" parTransId="{5355AD04-F23F-4B2A-9A70-A50A12654A97}" sibTransId="{53567C7C-B9D8-4A70-A4EB-52C3648C8612}"/>
    <dgm:cxn modelId="{5BDCFA88-DB5C-4097-980D-457406500135}" type="presOf" srcId="{7C0EC8BA-167A-46D9-A91C-4F8E702FE8AD}" destId="{1184D72C-0DB4-4A00-838B-9E5B498DA2A4}" srcOrd="0" destOrd="0" presId="urn:microsoft.com/office/officeart/2005/8/layout/cycle1"/>
    <dgm:cxn modelId="{0AAAC7EC-58DD-45DC-B7D3-0A0100726773}" type="presOf" srcId="{C9A22F6D-A59F-483B-85FE-F7308554414E}" destId="{EE8FFB7C-B421-48C4-8166-0CE57181525F}" srcOrd="0" destOrd="0" presId="urn:microsoft.com/office/officeart/2005/8/layout/cycle1"/>
    <dgm:cxn modelId="{7E7DC08A-2FD7-4EF3-80E9-A074B4A51DCB}" srcId="{A58519DA-AA9C-4884-9C1C-52B77F710A51}" destId="{C9A22F6D-A59F-483B-85FE-F7308554414E}" srcOrd="2" destOrd="0" parTransId="{80EC55B8-1BF7-40D0-A4BD-F18DFD65D569}" sibTransId="{0CEA10BE-8A8D-4574-A0E7-9BE42693CF3D}"/>
    <dgm:cxn modelId="{2F0502FD-40AC-48A0-95B7-12B13C5F962F}" type="presOf" srcId="{0CEA10BE-8A8D-4574-A0E7-9BE42693CF3D}" destId="{F3BCA5E5-534A-4980-A664-E6C7B91B178D}" srcOrd="0" destOrd="0" presId="urn:microsoft.com/office/officeart/2005/8/layout/cycle1"/>
    <dgm:cxn modelId="{1DD9D548-B0F7-4D7F-A7E6-D77EB2E2D534}" type="presOf" srcId="{2ED7F7A2-7EDD-4FF0-9814-709DCF151DF9}" destId="{04B87B0B-4A4B-42E0-B0E4-4698747007FE}" srcOrd="0" destOrd="0" presId="urn:microsoft.com/office/officeart/2005/8/layout/cycle1"/>
    <dgm:cxn modelId="{845643E3-40D5-4ABF-89DE-6C965E009204}" type="presOf" srcId="{A58519DA-AA9C-4884-9C1C-52B77F710A51}" destId="{05A2043F-3787-4598-946E-EAB026E0C9C7}" srcOrd="0" destOrd="0" presId="urn:microsoft.com/office/officeart/2005/8/layout/cycle1"/>
    <dgm:cxn modelId="{3DB1CD31-E30F-43E9-94B9-C9B9C20F5754}" type="presOf" srcId="{53567C7C-B9D8-4A70-A4EB-52C3648C8612}" destId="{F7FE71F8-47F3-40AA-A8C7-576DF0A9EE79}" srcOrd="0" destOrd="0" presId="urn:microsoft.com/office/officeart/2005/8/layout/cycle1"/>
    <dgm:cxn modelId="{48264A2C-2663-4C0B-96A2-B549A55CF767}" type="presOf" srcId="{A1F2A380-05BF-4C9A-9B1C-A68CE0E8DA25}" destId="{49E1AE70-34A0-41DA-913D-EFD2B6B60A7A}" srcOrd="0" destOrd="0" presId="urn:microsoft.com/office/officeart/2005/8/layout/cycle1"/>
    <dgm:cxn modelId="{50DD4B46-3B3C-43CE-A5A9-CAC4556F5A7E}" srcId="{A58519DA-AA9C-4884-9C1C-52B77F710A51}" destId="{7C0EC8BA-167A-46D9-A91C-4F8E702FE8AD}" srcOrd="0" destOrd="0" parTransId="{95AFC79D-9428-4A6C-BC2B-CF9A59946F94}" sibTransId="{A1F2A380-05BF-4C9A-9B1C-A68CE0E8DA25}"/>
    <dgm:cxn modelId="{0CFA088C-79C0-40E2-880E-3DD30A5120A6}" type="presOf" srcId="{80EB6BE1-4241-4031-B6A8-65EFFBF399B1}" destId="{9CC5F537-1977-46F4-A314-E967E4EBDB4D}" srcOrd="0" destOrd="0" presId="urn:microsoft.com/office/officeart/2005/8/layout/cycle1"/>
    <dgm:cxn modelId="{5EA6FDF9-0150-45FD-BE67-CF3B27B70F20}" srcId="{A58519DA-AA9C-4884-9C1C-52B77F710A51}" destId="{4949F17A-7955-46DC-B91D-A74BFD49474C}" srcOrd="1" destOrd="0" parTransId="{01A12DDA-954D-4ED7-A151-0CDB576F1EA4}" sibTransId="{2ED7F7A2-7EDD-4FF0-9814-709DCF151DF9}"/>
    <dgm:cxn modelId="{33794427-6CC1-431F-AFC3-53D81012192D}" type="presParOf" srcId="{05A2043F-3787-4598-946E-EAB026E0C9C7}" destId="{E7B81533-11BB-4BD7-B6B8-35A9CF8A548F}" srcOrd="0" destOrd="0" presId="urn:microsoft.com/office/officeart/2005/8/layout/cycle1"/>
    <dgm:cxn modelId="{A47D3380-E2A6-483B-8771-43E4B74269A7}" type="presParOf" srcId="{05A2043F-3787-4598-946E-EAB026E0C9C7}" destId="{1184D72C-0DB4-4A00-838B-9E5B498DA2A4}" srcOrd="1" destOrd="0" presId="urn:microsoft.com/office/officeart/2005/8/layout/cycle1"/>
    <dgm:cxn modelId="{901F4664-6D8E-4B75-B5FF-B8AAE673D1F8}" type="presParOf" srcId="{05A2043F-3787-4598-946E-EAB026E0C9C7}" destId="{49E1AE70-34A0-41DA-913D-EFD2B6B60A7A}" srcOrd="2" destOrd="0" presId="urn:microsoft.com/office/officeart/2005/8/layout/cycle1"/>
    <dgm:cxn modelId="{F120484E-EB36-467C-834E-079E7CFB65F5}" type="presParOf" srcId="{05A2043F-3787-4598-946E-EAB026E0C9C7}" destId="{8DF6282E-DB69-4936-9062-90384C7F9B97}" srcOrd="3" destOrd="0" presId="urn:microsoft.com/office/officeart/2005/8/layout/cycle1"/>
    <dgm:cxn modelId="{08AFC5E8-F05C-40F8-8F8F-EEC691B2E5A1}" type="presParOf" srcId="{05A2043F-3787-4598-946E-EAB026E0C9C7}" destId="{051B3CC4-471C-4FA8-806F-248291861D95}" srcOrd="4" destOrd="0" presId="urn:microsoft.com/office/officeart/2005/8/layout/cycle1"/>
    <dgm:cxn modelId="{352E066E-0734-4780-B65D-110BD517CC14}" type="presParOf" srcId="{05A2043F-3787-4598-946E-EAB026E0C9C7}" destId="{04B87B0B-4A4B-42E0-B0E4-4698747007FE}" srcOrd="5" destOrd="0" presId="urn:microsoft.com/office/officeart/2005/8/layout/cycle1"/>
    <dgm:cxn modelId="{B444E280-D00E-499F-BB51-4A4E8B353965}" type="presParOf" srcId="{05A2043F-3787-4598-946E-EAB026E0C9C7}" destId="{EE026BC5-C2EE-4D96-AC16-4DA11656D089}" srcOrd="6" destOrd="0" presId="urn:microsoft.com/office/officeart/2005/8/layout/cycle1"/>
    <dgm:cxn modelId="{5150E20E-BAAB-43E1-816B-2CABE2FC1F60}" type="presParOf" srcId="{05A2043F-3787-4598-946E-EAB026E0C9C7}" destId="{EE8FFB7C-B421-48C4-8166-0CE57181525F}" srcOrd="7" destOrd="0" presId="urn:microsoft.com/office/officeart/2005/8/layout/cycle1"/>
    <dgm:cxn modelId="{DFCABE7E-9933-4DD1-9FC2-E3A75659681B}" type="presParOf" srcId="{05A2043F-3787-4598-946E-EAB026E0C9C7}" destId="{F3BCA5E5-534A-4980-A664-E6C7B91B178D}" srcOrd="8" destOrd="0" presId="urn:microsoft.com/office/officeart/2005/8/layout/cycle1"/>
    <dgm:cxn modelId="{8713CB10-8A52-4738-854A-DA84391A6C98}" type="presParOf" srcId="{05A2043F-3787-4598-946E-EAB026E0C9C7}" destId="{1B3E1610-C44C-407E-A284-8B5CD8CB4932}" srcOrd="9" destOrd="0" presId="urn:microsoft.com/office/officeart/2005/8/layout/cycle1"/>
    <dgm:cxn modelId="{7BD0D2FF-79FC-4276-A4E3-6612F9F818AF}" type="presParOf" srcId="{05A2043F-3787-4598-946E-EAB026E0C9C7}" destId="{9CC5F537-1977-46F4-A314-E967E4EBDB4D}" srcOrd="10" destOrd="0" presId="urn:microsoft.com/office/officeart/2005/8/layout/cycle1"/>
    <dgm:cxn modelId="{8C691278-CCCF-4898-9B82-603C20CD2176}" type="presParOf" srcId="{05A2043F-3787-4598-946E-EAB026E0C9C7}" destId="{F7FE71F8-47F3-40AA-A8C7-576DF0A9EE79}"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9917808-1D4C-4A47-8EEB-1EED4F77A63A}" type="doc">
      <dgm:prSet loTypeId="urn:microsoft.com/office/officeart/2005/8/layout/default" loCatId="list" qsTypeId="urn:microsoft.com/office/officeart/2005/8/quickstyle/3d1" qsCatId="3D" csTypeId="urn:microsoft.com/office/officeart/2005/8/colors/colorful5" csCatId="colorful" phldr="1"/>
      <dgm:spPr/>
      <dgm:t>
        <a:bodyPr/>
        <a:lstStyle/>
        <a:p>
          <a:endParaRPr lang="es-MX"/>
        </a:p>
      </dgm:t>
    </dgm:pt>
    <dgm:pt modelId="{785EA5D9-2F10-4E77-8FBA-77E8DEC279AB}">
      <dgm:prSet/>
      <dgm:spPr/>
      <dgm:t>
        <a:bodyPr/>
        <a:lstStyle/>
        <a:p>
          <a:pPr rtl="0"/>
          <a:r>
            <a:rPr lang="es-MX" b="0" i="0" dirty="0" smtClean="0"/>
            <a:t>“CONSTRUYAMOS EL EDIFICIO Y YA LUEGO PLANEAMOS LA DISTRIBUCIÓN.”</a:t>
          </a:r>
          <a:endParaRPr lang="es-MX" dirty="0"/>
        </a:p>
      </dgm:t>
    </dgm:pt>
    <dgm:pt modelId="{50C24177-C15A-40B1-913C-749E7DECFEEF}" type="parTrans" cxnId="{5A83CD6C-7B08-4C9E-AFD1-97DF48CBEC30}">
      <dgm:prSet/>
      <dgm:spPr/>
      <dgm:t>
        <a:bodyPr/>
        <a:lstStyle/>
        <a:p>
          <a:endParaRPr lang="es-MX">
            <a:solidFill>
              <a:schemeClr val="tx1"/>
            </a:solidFill>
          </a:endParaRPr>
        </a:p>
      </dgm:t>
    </dgm:pt>
    <dgm:pt modelId="{2E411FDE-CC89-4E94-AF9C-8761405FC789}" type="sibTrans" cxnId="{5A83CD6C-7B08-4C9E-AFD1-97DF48CBEC30}">
      <dgm:prSet/>
      <dgm:spPr/>
      <dgm:t>
        <a:bodyPr/>
        <a:lstStyle/>
        <a:p>
          <a:endParaRPr lang="es-MX">
            <a:solidFill>
              <a:schemeClr val="tx1"/>
            </a:solidFill>
          </a:endParaRPr>
        </a:p>
      </dgm:t>
    </dgm:pt>
    <dgm:pt modelId="{F40BFE17-8E20-4FDD-BFDE-DA911CEC09C4}">
      <dgm:prSet/>
      <dgm:spPr/>
      <dgm:t>
        <a:bodyPr/>
        <a:lstStyle/>
        <a:p>
          <a:pPr rtl="0"/>
          <a:r>
            <a:rPr lang="es-MX" b="0" i="0" smtClean="0"/>
            <a:t>FALTA DE CONOCIMIENTOS Y/O EXPERTIZ DE LA PERSONA A LA QUE SE LE ENCOMIENDA EL TRABAJO (PERSONAL NO CIALIFICADO).</a:t>
          </a:r>
          <a:endParaRPr lang="es-MX" dirty="0"/>
        </a:p>
      </dgm:t>
    </dgm:pt>
    <dgm:pt modelId="{FE016131-AC04-4F52-86CC-48B101435E70}" type="parTrans" cxnId="{A68819F1-6966-424A-9DB2-9156DBE7F3F3}">
      <dgm:prSet/>
      <dgm:spPr/>
      <dgm:t>
        <a:bodyPr/>
        <a:lstStyle/>
        <a:p>
          <a:endParaRPr lang="es-MX">
            <a:solidFill>
              <a:schemeClr val="tx1"/>
            </a:solidFill>
          </a:endParaRPr>
        </a:p>
      </dgm:t>
    </dgm:pt>
    <dgm:pt modelId="{EB464213-E071-442F-9FFE-EAFE00456AA1}" type="sibTrans" cxnId="{A68819F1-6966-424A-9DB2-9156DBE7F3F3}">
      <dgm:prSet/>
      <dgm:spPr/>
      <dgm:t>
        <a:bodyPr/>
        <a:lstStyle/>
        <a:p>
          <a:endParaRPr lang="es-MX">
            <a:solidFill>
              <a:schemeClr val="tx1"/>
            </a:solidFill>
          </a:endParaRPr>
        </a:p>
      </dgm:t>
    </dgm:pt>
    <dgm:pt modelId="{BBFE0CB6-24FD-4508-8505-70348EB5C62F}">
      <dgm:prSet/>
      <dgm:spPr/>
      <dgm:t>
        <a:bodyPr/>
        <a:lstStyle/>
        <a:p>
          <a:pPr rtl="0"/>
          <a:r>
            <a:rPr lang="es-MX" b="0" i="0" smtClean="0"/>
            <a:t>LOS AFICIONADOS NO CONSIDERAN LOS FACTORES TÉCNICOS.</a:t>
          </a:r>
          <a:endParaRPr lang="es-MX" dirty="0"/>
        </a:p>
      </dgm:t>
    </dgm:pt>
    <dgm:pt modelId="{BC2BEAD6-B87F-4642-B8BA-081072E06C2F}" type="parTrans" cxnId="{6AE71E36-84FC-4100-B74D-9B22EA6A3AA4}">
      <dgm:prSet/>
      <dgm:spPr/>
      <dgm:t>
        <a:bodyPr/>
        <a:lstStyle/>
        <a:p>
          <a:endParaRPr lang="es-MX">
            <a:solidFill>
              <a:schemeClr val="tx1"/>
            </a:solidFill>
          </a:endParaRPr>
        </a:p>
      </dgm:t>
    </dgm:pt>
    <dgm:pt modelId="{B20AF6C5-195F-4033-87C9-EE102CA2304F}" type="sibTrans" cxnId="{6AE71E36-84FC-4100-B74D-9B22EA6A3AA4}">
      <dgm:prSet/>
      <dgm:spPr/>
      <dgm:t>
        <a:bodyPr/>
        <a:lstStyle/>
        <a:p>
          <a:endParaRPr lang="es-MX">
            <a:solidFill>
              <a:schemeClr val="tx1"/>
            </a:solidFill>
          </a:endParaRPr>
        </a:p>
      </dgm:t>
    </dgm:pt>
    <dgm:pt modelId="{5F63CAF0-78F6-465F-BAEB-09193486B7C9}">
      <dgm:prSet/>
      <dgm:spPr/>
      <dgm:t>
        <a:bodyPr/>
        <a:lstStyle/>
        <a:p>
          <a:pPr rtl="0"/>
          <a:r>
            <a:rPr lang="es-MX" b="0" i="0" dirty="0" smtClean="0"/>
            <a:t>UNA DISTRIBUCIÓN DEFICIENTE ES UNA </a:t>
          </a:r>
          <a:r>
            <a:rPr lang="es-MX" b="0" i="0" u="sng" dirty="0" smtClean="0"/>
            <a:t>FUENTE CONSTANTE DE PÉRDIDAS </a:t>
          </a:r>
          <a:r>
            <a:rPr lang="es-MX" b="0" i="0" dirty="0" smtClean="0"/>
            <a:t>(PÉRDIDAS ACUMULATIVAS).</a:t>
          </a:r>
          <a:endParaRPr lang="es-MX" dirty="0"/>
        </a:p>
      </dgm:t>
    </dgm:pt>
    <dgm:pt modelId="{BEDC7DF6-CF2D-4A0A-AAF3-63B61189DD9E}" type="parTrans" cxnId="{48334120-9790-4790-AF35-3001F8E6179D}">
      <dgm:prSet/>
      <dgm:spPr/>
      <dgm:t>
        <a:bodyPr/>
        <a:lstStyle/>
        <a:p>
          <a:endParaRPr lang="es-MX">
            <a:solidFill>
              <a:schemeClr val="tx1"/>
            </a:solidFill>
          </a:endParaRPr>
        </a:p>
      </dgm:t>
    </dgm:pt>
    <dgm:pt modelId="{916E140B-3655-46E6-ABF7-CD5F0C00C7D3}" type="sibTrans" cxnId="{48334120-9790-4790-AF35-3001F8E6179D}">
      <dgm:prSet/>
      <dgm:spPr/>
      <dgm:t>
        <a:bodyPr/>
        <a:lstStyle/>
        <a:p>
          <a:endParaRPr lang="es-MX">
            <a:solidFill>
              <a:schemeClr val="tx1"/>
            </a:solidFill>
          </a:endParaRPr>
        </a:p>
      </dgm:t>
    </dgm:pt>
    <dgm:pt modelId="{2FD9FD4A-6B78-4D08-B3B2-93533AEB20F4}">
      <dgm:prSet/>
      <dgm:spPr/>
      <dgm:t>
        <a:bodyPr/>
        <a:lstStyle/>
        <a:p>
          <a:pPr rtl="0"/>
          <a:r>
            <a:rPr lang="es-MX" b="0" i="0" dirty="0" smtClean="0"/>
            <a:t>EL COSTO DE </a:t>
          </a:r>
          <a:r>
            <a:rPr lang="es-MX" b="0" i="0" u="sng" dirty="0" smtClean="0"/>
            <a:t>CAMBIAR LA DISTRIBUCIÓN </a:t>
          </a:r>
          <a:r>
            <a:rPr lang="es-MX" b="0" i="0" dirty="0" smtClean="0"/>
            <a:t>UNA VEZ INSTALADA REPRESENTA GRANDES PÉRDIDAS.</a:t>
          </a:r>
          <a:endParaRPr lang="es-MX" dirty="0"/>
        </a:p>
      </dgm:t>
    </dgm:pt>
    <dgm:pt modelId="{3F577FF9-9E39-4047-BA27-8A36C6893FD6}" type="parTrans" cxnId="{9A45F039-A7F7-4263-92F1-0547C325E06F}">
      <dgm:prSet/>
      <dgm:spPr/>
      <dgm:t>
        <a:bodyPr/>
        <a:lstStyle/>
        <a:p>
          <a:endParaRPr lang="es-MX">
            <a:solidFill>
              <a:schemeClr val="tx1"/>
            </a:solidFill>
          </a:endParaRPr>
        </a:p>
      </dgm:t>
    </dgm:pt>
    <dgm:pt modelId="{9C2D2011-8678-449F-8B41-A2EDB99F57CC}" type="sibTrans" cxnId="{9A45F039-A7F7-4263-92F1-0547C325E06F}">
      <dgm:prSet/>
      <dgm:spPr/>
      <dgm:t>
        <a:bodyPr/>
        <a:lstStyle/>
        <a:p>
          <a:endParaRPr lang="es-MX">
            <a:solidFill>
              <a:schemeClr val="tx1"/>
            </a:solidFill>
          </a:endParaRPr>
        </a:p>
      </dgm:t>
    </dgm:pt>
    <dgm:pt modelId="{4F60D60D-3637-4C57-BBF1-2803ED0ACBC2}">
      <dgm:prSet/>
      <dgm:spPr/>
      <dgm:t>
        <a:bodyPr/>
        <a:lstStyle/>
        <a:p>
          <a:pPr rtl="0"/>
          <a:r>
            <a:rPr lang="es-MX" u="sng" dirty="0" smtClean="0">
              <a:effectLst>
                <a:outerShdw blurRad="38100" dist="38100" dir="2700000" algn="tl">
                  <a:srgbClr val="000000">
                    <a:alpha val="43137"/>
                  </a:srgbClr>
                </a:outerShdw>
              </a:effectLst>
            </a:rPr>
            <a:t>AL PRIORIZAR, SE CONSIDERA PRIMERO “LA INSTALACIÓN DE NUEVA MAQUINARIA Y EQUIPO DE PRODUCCIÓN” Y LUEGO “LA MEJORA DE LA DISTRIBUCIÓN EN PLANTA”</a:t>
          </a:r>
          <a:endParaRPr lang="es-MX" u="sng" dirty="0">
            <a:effectLst>
              <a:outerShdw blurRad="38100" dist="38100" dir="2700000" algn="tl">
                <a:srgbClr val="000000">
                  <a:alpha val="43137"/>
                </a:srgbClr>
              </a:outerShdw>
            </a:effectLst>
          </a:endParaRPr>
        </a:p>
      </dgm:t>
    </dgm:pt>
    <dgm:pt modelId="{87EEC29C-53EA-4077-9D61-1B8F5BE2A005}" type="parTrans" cxnId="{31A0D4EE-842F-412C-AADE-21F6600491B3}">
      <dgm:prSet/>
      <dgm:spPr/>
      <dgm:t>
        <a:bodyPr/>
        <a:lstStyle/>
        <a:p>
          <a:endParaRPr lang="es-MX"/>
        </a:p>
      </dgm:t>
    </dgm:pt>
    <dgm:pt modelId="{CCB042D9-4D78-4C02-86A5-05B916819601}" type="sibTrans" cxnId="{31A0D4EE-842F-412C-AADE-21F6600491B3}">
      <dgm:prSet/>
      <dgm:spPr/>
      <dgm:t>
        <a:bodyPr/>
        <a:lstStyle/>
        <a:p>
          <a:endParaRPr lang="es-MX"/>
        </a:p>
      </dgm:t>
    </dgm:pt>
    <dgm:pt modelId="{F9C446AF-3074-42F9-9CD2-9318ACF16FF2}" type="pres">
      <dgm:prSet presAssocID="{D9917808-1D4C-4A47-8EEB-1EED4F77A63A}" presName="diagram" presStyleCnt="0">
        <dgm:presLayoutVars>
          <dgm:dir/>
          <dgm:resizeHandles val="exact"/>
        </dgm:presLayoutVars>
      </dgm:prSet>
      <dgm:spPr/>
      <dgm:t>
        <a:bodyPr/>
        <a:lstStyle/>
        <a:p>
          <a:endParaRPr lang="es-MX"/>
        </a:p>
      </dgm:t>
    </dgm:pt>
    <dgm:pt modelId="{CA3640FC-9143-4D81-BA57-393B887E66A0}" type="pres">
      <dgm:prSet presAssocID="{785EA5D9-2F10-4E77-8FBA-77E8DEC279AB}" presName="node" presStyleLbl="node1" presStyleIdx="0" presStyleCnt="6">
        <dgm:presLayoutVars>
          <dgm:bulletEnabled val="1"/>
        </dgm:presLayoutVars>
      </dgm:prSet>
      <dgm:spPr/>
      <dgm:t>
        <a:bodyPr/>
        <a:lstStyle/>
        <a:p>
          <a:endParaRPr lang="es-MX"/>
        </a:p>
      </dgm:t>
    </dgm:pt>
    <dgm:pt modelId="{90F8B58E-73F7-4D83-BB93-E6241FC175FE}" type="pres">
      <dgm:prSet presAssocID="{2E411FDE-CC89-4E94-AF9C-8761405FC789}" presName="sibTrans" presStyleCnt="0"/>
      <dgm:spPr/>
      <dgm:t>
        <a:bodyPr/>
        <a:lstStyle/>
        <a:p>
          <a:endParaRPr lang="es-MX"/>
        </a:p>
      </dgm:t>
    </dgm:pt>
    <dgm:pt modelId="{208B56FB-946A-4845-A04D-3188B4A00342}" type="pres">
      <dgm:prSet presAssocID="{F40BFE17-8E20-4FDD-BFDE-DA911CEC09C4}" presName="node" presStyleLbl="node1" presStyleIdx="1" presStyleCnt="6">
        <dgm:presLayoutVars>
          <dgm:bulletEnabled val="1"/>
        </dgm:presLayoutVars>
      </dgm:prSet>
      <dgm:spPr/>
      <dgm:t>
        <a:bodyPr/>
        <a:lstStyle/>
        <a:p>
          <a:endParaRPr lang="es-MX"/>
        </a:p>
      </dgm:t>
    </dgm:pt>
    <dgm:pt modelId="{F713F483-43F9-4826-BBA8-AFE0B9BC11C8}" type="pres">
      <dgm:prSet presAssocID="{EB464213-E071-442F-9FFE-EAFE00456AA1}" presName="sibTrans" presStyleCnt="0"/>
      <dgm:spPr/>
      <dgm:t>
        <a:bodyPr/>
        <a:lstStyle/>
        <a:p>
          <a:endParaRPr lang="es-MX"/>
        </a:p>
      </dgm:t>
    </dgm:pt>
    <dgm:pt modelId="{856B6EF2-31C4-4D51-B71B-CB340057B2ED}" type="pres">
      <dgm:prSet presAssocID="{BBFE0CB6-24FD-4508-8505-70348EB5C62F}" presName="node" presStyleLbl="node1" presStyleIdx="2" presStyleCnt="6">
        <dgm:presLayoutVars>
          <dgm:bulletEnabled val="1"/>
        </dgm:presLayoutVars>
      </dgm:prSet>
      <dgm:spPr/>
      <dgm:t>
        <a:bodyPr/>
        <a:lstStyle/>
        <a:p>
          <a:endParaRPr lang="es-MX"/>
        </a:p>
      </dgm:t>
    </dgm:pt>
    <dgm:pt modelId="{622D8CBB-4902-4442-AE3A-C98741BD92D6}" type="pres">
      <dgm:prSet presAssocID="{B20AF6C5-195F-4033-87C9-EE102CA2304F}" presName="sibTrans" presStyleCnt="0"/>
      <dgm:spPr/>
      <dgm:t>
        <a:bodyPr/>
        <a:lstStyle/>
        <a:p>
          <a:endParaRPr lang="es-MX"/>
        </a:p>
      </dgm:t>
    </dgm:pt>
    <dgm:pt modelId="{CBAA9066-B7CC-450C-B280-5AA3E7E9666F}" type="pres">
      <dgm:prSet presAssocID="{5F63CAF0-78F6-465F-BAEB-09193486B7C9}" presName="node" presStyleLbl="node1" presStyleIdx="3" presStyleCnt="6">
        <dgm:presLayoutVars>
          <dgm:bulletEnabled val="1"/>
        </dgm:presLayoutVars>
      </dgm:prSet>
      <dgm:spPr/>
      <dgm:t>
        <a:bodyPr/>
        <a:lstStyle/>
        <a:p>
          <a:endParaRPr lang="es-MX"/>
        </a:p>
      </dgm:t>
    </dgm:pt>
    <dgm:pt modelId="{01D02D48-6433-4A7D-A8F1-AA7565A56BEA}" type="pres">
      <dgm:prSet presAssocID="{916E140B-3655-46E6-ABF7-CD5F0C00C7D3}" presName="sibTrans" presStyleCnt="0"/>
      <dgm:spPr/>
      <dgm:t>
        <a:bodyPr/>
        <a:lstStyle/>
        <a:p>
          <a:endParaRPr lang="es-MX"/>
        </a:p>
      </dgm:t>
    </dgm:pt>
    <dgm:pt modelId="{ECACC382-C6C8-4569-BB71-B18EA6B73FDE}" type="pres">
      <dgm:prSet presAssocID="{2FD9FD4A-6B78-4D08-B3B2-93533AEB20F4}" presName="node" presStyleLbl="node1" presStyleIdx="4" presStyleCnt="6">
        <dgm:presLayoutVars>
          <dgm:bulletEnabled val="1"/>
        </dgm:presLayoutVars>
      </dgm:prSet>
      <dgm:spPr/>
      <dgm:t>
        <a:bodyPr/>
        <a:lstStyle/>
        <a:p>
          <a:endParaRPr lang="es-MX"/>
        </a:p>
      </dgm:t>
    </dgm:pt>
    <dgm:pt modelId="{78A42B13-0DE0-408A-9048-CFB62C8E51CB}" type="pres">
      <dgm:prSet presAssocID="{9C2D2011-8678-449F-8B41-A2EDB99F57CC}" presName="sibTrans" presStyleCnt="0"/>
      <dgm:spPr/>
      <dgm:t>
        <a:bodyPr/>
        <a:lstStyle/>
        <a:p>
          <a:endParaRPr lang="es-MX"/>
        </a:p>
      </dgm:t>
    </dgm:pt>
    <dgm:pt modelId="{3D7C773B-A1B4-47B3-90B0-D8A92C4EC61A}" type="pres">
      <dgm:prSet presAssocID="{4F60D60D-3637-4C57-BBF1-2803ED0ACBC2}" presName="node" presStyleLbl="node1" presStyleIdx="5" presStyleCnt="6">
        <dgm:presLayoutVars>
          <dgm:bulletEnabled val="1"/>
        </dgm:presLayoutVars>
      </dgm:prSet>
      <dgm:spPr/>
      <dgm:t>
        <a:bodyPr/>
        <a:lstStyle/>
        <a:p>
          <a:endParaRPr lang="es-MX"/>
        </a:p>
      </dgm:t>
    </dgm:pt>
  </dgm:ptLst>
  <dgm:cxnLst>
    <dgm:cxn modelId="{A23DB047-72BF-4985-A4BD-19B1F36867BE}" type="presOf" srcId="{F40BFE17-8E20-4FDD-BFDE-DA911CEC09C4}" destId="{208B56FB-946A-4845-A04D-3188B4A00342}" srcOrd="0" destOrd="0" presId="urn:microsoft.com/office/officeart/2005/8/layout/default"/>
    <dgm:cxn modelId="{48334120-9790-4790-AF35-3001F8E6179D}" srcId="{D9917808-1D4C-4A47-8EEB-1EED4F77A63A}" destId="{5F63CAF0-78F6-465F-BAEB-09193486B7C9}" srcOrd="3" destOrd="0" parTransId="{BEDC7DF6-CF2D-4A0A-AAF3-63B61189DD9E}" sibTransId="{916E140B-3655-46E6-ABF7-CD5F0C00C7D3}"/>
    <dgm:cxn modelId="{82608D52-2C4C-467A-92FF-2F56E7221E7E}" type="presOf" srcId="{785EA5D9-2F10-4E77-8FBA-77E8DEC279AB}" destId="{CA3640FC-9143-4D81-BA57-393B887E66A0}" srcOrd="0" destOrd="0" presId="urn:microsoft.com/office/officeart/2005/8/layout/default"/>
    <dgm:cxn modelId="{91E9C84E-358E-47C3-AA50-19A67734C2F0}" type="presOf" srcId="{D9917808-1D4C-4A47-8EEB-1EED4F77A63A}" destId="{F9C446AF-3074-42F9-9CD2-9318ACF16FF2}" srcOrd="0" destOrd="0" presId="urn:microsoft.com/office/officeart/2005/8/layout/default"/>
    <dgm:cxn modelId="{A68819F1-6966-424A-9DB2-9156DBE7F3F3}" srcId="{D9917808-1D4C-4A47-8EEB-1EED4F77A63A}" destId="{F40BFE17-8E20-4FDD-BFDE-DA911CEC09C4}" srcOrd="1" destOrd="0" parTransId="{FE016131-AC04-4F52-86CC-48B101435E70}" sibTransId="{EB464213-E071-442F-9FFE-EAFE00456AA1}"/>
    <dgm:cxn modelId="{E1A6B129-466B-4B8A-BFD5-60FA7067BDC6}" type="presOf" srcId="{4F60D60D-3637-4C57-BBF1-2803ED0ACBC2}" destId="{3D7C773B-A1B4-47B3-90B0-D8A92C4EC61A}" srcOrd="0" destOrd="0" presId="urn:microsoft.com/office/officeart/2005/8/layout/default"/>
    <dgm:cxn modelId="{5A83CD6C-7B08-4C9E-AFD1-97DF48CBEC30}" srcId="{D9917808-1D4C-4A47-8EEB-1EED4F77A63A}" destId="{785EA5D9-2F10-4E77-8FBA-77E8DEC279AB}" srcOrd="0" destOrd="0" parTransId="{50C24177-C15A-40B1-913C-749E7DECFEEF}" sibTransId="{2E411FDE-CC89-4E94-AF9C-8761405FC789}"/>
    <dgm:cxn modelId="{31A0D4EE-842F-412C-AADE-21F6600491B3}" srcId="{D9917808-1D4C-4A47-8EEB-1EED4F77A63A}" destId="{4F60D60D-3637-4C57-BBF1-2803ED0ACBC2}" srcOrd="5" destOrd="0" parTransId="{87EEC29C-53EA-4077-9D61-1B8F5BE2A005}" sibTransId="{CCB042D9-4D78-4C02-86A5-05B916819601}"/>
    <dgm:cxn modelId="{C1B464E4-5E2F-40C0-88FD-F871BDDD5259}" type="presOf" srcId="{5F63CAF0-78F6-465F-BAEB-09193486B7C9}" destId="{CBAA9066-B7CC-450C-B280-5AA3E7E9666F}" srcOrd="0" destOrd="0" presId="urn:microsoft.com/office/officeart/2005/8/layout/default"/>
    <dgm:cxn modelId="{6AE71E36-84FC-4100-B74D-9B22EA6A3AA4}" srcId="{D9917808-1D4C-4A47-8EEB-1EED4F77A63A}" destId="{BBFE0CB6-24FD-4508-8505-70348EB5C62F}" srcOrd="2" destOrd="0" parTransId="{BC2BEAD6-B87F-4642-B8BA-081072E06C2F}" sibTransId="{B20AF6C5-195F-4033-87C9-EE102CA2304F}"/>
    <dgm:cxn modelId="{5FB8D9F0-35F8-42D2-8144-68BECED6FE4B}" type="presOf" srcId="{BBFE0CB6-24FD-4508-8505-70348EB5C62F}" destId="{856B6EF2-31C4-4D51-B71B-CB340057B2ED}" srcOrd="0" destOrd="0" presId="urn:microsoft.com/office/officeart/2005/8/layout/default"/>
    <dgm:cxn modelId="{9A45F039-A7F7-4263-92F1-0547C325E06F}" srcId="{D9917808-1D4C-4A47-8EEB-1EED4F77A63A}" destId="{2FD9FD4A-6B78-4D08-B3B2-93533AEB20F4}" srcOrd="4" destOrd="0" parTransId="{3F577FF9-9E39-4047-BA27-8A36C6893FD6}" sibTransId="{9C2D2011-8678-449F-8B41-A2EDB99F57CC}"/>
    <dgm:cxn modelId="{98921FB1-BA1C-4B25-84B3-368F773E2B80}" type="presOf" srcId="{2FD9FD4A-6B78-4D08-B3B2-93533AEB20F4}" destId="{ECACC382-C6C8-4569-BB71-B18EA6B73FDE}" srcOrd="0" destOrd="0" presId="urn:microsoft.com/office/officeart/2005/8/layout/default"/>
    <dgm:cxn modelId="{D95FE0CC-C279-4384-AC72-B57D27FA1A47}" type="presParOf" srcId="{F9C446AF-3074-42F9-9CD2-9318ACF16FF2}" destId="{CA3640FC-9143-4D81-BA57-393B887E66A0}" srcOrd="0" destOrd="0" presId="urn:microsoft.com/office/officeart/2005/8/layout/default"/>
    <dgm:cxn modelId="{C043A7BD-6A02-4686-8DE7-9420967CC6C9}" type="presParOf" srcId="{F9C446AF-3074-42F9-9CD2-9318ACF16FF2}" destId="{90F8B58E-73F7-4D83-BB93-E6241FC175FE}" srcOrd="1" destOrd="0" presId="urn:microsoft.com/office/officeart/2005/8/layout/default"/>
    <dgm:cxn modelId="{EE7F9C40-4E5A-47A0-8C24-7DB5B6777BE8}" type="presParOf" srcId="{F9C446AF-3074-42F9-9CD2-9318ACF16FF2}" destId="{208B56FB-946A-4845-A04D-3188B4A00342}" srcOrd="2" destOrd="0" presId="urn:microsoft.com/office/officeart/2005/8/layout/default"/>
    <dgm:cxn modelId="{33302FF1-7550-4ECB-BD32-11B98DE46D4D}" type="presParOf" srcId="{F9C446AF-3074-42F9-9CD2-9318ACF16FF2}" destId="{F713F483-43F9-4826-BBA8-AFE0B9BC11C8}" srcOrd="3" destOrd="0" presId="urn:microsoft.com/office/officeart/2005/8/layout/default"/>
    <dgm:cxn modelId="{2609C090-DABD-4304-B3F1-2FF877D50B62}" type="presParOf" srcId="{F9C446AF-3074-42F9-9CD2-9318ACF16FF2}" destId="{856B6EF2-31C4-4D51-B71B-CB340057B2ED}" srcOrd="4" destOrd="0" presId="urn:microsoft.com/office/officeart/2005/8/layout/default"/>
    <dgm:cxn modelId="{76B72F38-BAC0-494A-A4C1-5A6B9A9B858D}" type="presParOf" srcId="{F9C446AF-3074-42F9-9CD2-9318ACF16FF2}" destId="{622D8CBB-4902-4442-AE3A-C98741BD92D6}" srcOrd="5" destOrd="0" presId="urn:microsoft.com/office/officeart/2005/8/layout/default"/>
    <dgm:cxn modelId="{23F8248B-D8E0-4811-AC84-97630466E120}" type="presParOf" srcId="{F9C446AF-3074-42F9-9CD2-9318ACF16FF2}" destId="{CBAA9066-B7CC-450C-B280-5AA3E7E9666F}" srcOrd="6" destOrd="0" presId="urn:microsoft.com/office/officeart/2005/8/layout/default"/>
    <dgm:cxn modelId="{F89E124F-176D-405A-B98F-741DD5B91D22}" type="presParOf" srcId="{F9C446AF-3074-42F9-9CD2-9318ACF16FF2}" destId="{01D02D48-6433-4A7D-A8F1-AA7565A56BEA}" srcOrd="7" destOrd="0" presId="urn:microsoft.com/office/officeart/2005/8/layout/default"/>
    <dgm:cxn modelId="{69E33CA8-B58C-46CF-BD9E-218EF9402290}" type="presParOf" srcId="{F9C446AF-3074-42F9-9CD2-9318ACF16FF2}" destId="{ECACC382-C6C8-4569-BB71-B18EA6B73FDE}" srcOrd="8" destOrd="0" presId="urn:microsoft.com/office/officeart/2005/8/layout/default"/>
    <dgm:cxn modelId="{46787A73-A7BB-4A04-A01F-D17851D168D6}" type="presParOf" srcId="{F9C446AF-3074-42F9-9CD2-9318ACF16FF2}" destId="{78A42B13-0DE0-408A-9048-CFB62C8E51CB}" srcOrd="9" destOrd="0" presId="urn:microsoft.com/office/officeart/2005/8/layout/default"/>
    <dgm:cxn modelId="{F9122EDE-09D2-4C9F-AC9C-2AE98E35C07D}" type="presParOf" srcId="{F9C446AF-3074-42F9-9CD2-9318ACF16FF2}" destId="{3D7C773B-A1B4-47B3-90B0-D8A92C4EC61A}"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0C767BE-A228-4D28-A0B4-39E5C89052F4}"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MX"/>
        </a:p>
      </dgm:t>
    </dgm:pt>
    <dgm:pt modelId="{FA94A936-B7DF-44DE-85B8-AD7466FC61E6}">
      <dgm:prSet custT="1"/>
      <dgm:spPr/>
      <dgm:t>
        <a:bodyPr/>
        <a:lstStyle/>
        <a:p>
          <a:pPr rtl="0"/>
          <a:r>
            <a:rPr lang="es-MX" sz="1800" u="sng" dirty="0" smtClean="0"/>
            <a:t>Higiene y seguridad industrial</a:t>
          </a:r>
          <a:r>
            <a:rPr lang="es-MX" sz="1800" dirty="0" smtClean="0"/>
            <a:t>. </a:t>
          </a:r>
        </a:p>
        <a:p>
          <a:pPr rtl="0"/>
          <a:r>
            <a:rPr lang="es-MX" sz="1800" dirty="0" smtClean="0"/>
            <a:t>Esta permite disponer de un lugar seguro para el trabajo de los colaboradores, la disminución del riego y la prevención de accidentes mediante la aplicación de las normas de iluminación, ruido, uso de equipo de seguridad en planta, normas de señalización, etc.</a:t>
          </a:r>
          <a:endParaRPr lang="es-MX" sz="1800" dirty="0"/>
        </a:p>
      </dgm:t>
    </dgm:pt>
    <dgm:pt modelId="{769F805E-6453-4B53-9A51-089406A13900}" type="parTrans" cxnId="{973C1120-2F8C-44AA-BC69-1E48E102E355}">
      <dgm:prSet/>
      <dgm:spPr/>
      <dgm:t>
        <a:bodyPr/>
        <a:lstStyle/>
        <a:p>
          <a:endParaRPr lang="es-MX" sz="2800"/>
        </a:p>
      </dgm:t>
    </dgm:pt>
    <dgm:pt modelId="{C26FEDF8-8FD0-44AF-BC27-1463D1355987}" type="sibTrans" cxnId="{973C1120-2F8C-44AA-BC69-1E48E102E355}">
      <dgm:prSet/>
      <dgm:spPr/>
      <dgm:t>
        <a:bodyPr/>
        <a:lstStyle/>
        <a:p>
          <a:endParaRPr lang="es-MX" sz="2800"/>
        </a:p>
      </dgm:t>
    </dgm:pt>
    <dgm:pt modelId="{CBB73B11-97C6-4EBF-8E42-FCF427C31F7B}">
      <dgm:prSet custT="1"/>
      <dgm:spPr/>
      <dgm:t>
        <a:bodyPr/>
        <a:lstStyle/>
        <a:p>
          <a:pPr rtl="0"/>
          <a:r>
            <a:rPr lang="es-MX" sz="1800" u="sng" dirty="0" smtClean="0"/>
            <a:t>Ergonomía</a:t>
          </a:r>
          <a:r>
            <a:rPr lang="es-MX" sz="1800" dirty="0" smtClean="0"/>
            <a:t>. </a:t>
          </a:r>
        </a:p>
        <a:p>
          <a:pPr rtl="0"/>
          <a:r>
            <a:rPr lang="es-MX" sz="1800" dirty="0" smtClean="0"/>
            <a:t>Encargada de auxiliar en la concepción y desarrollo de estaciones de trabajo adecuadas para el operario, a fin de disminuir la </a:t>
          </a:r>
          <a:r>
            <a:rPr lang="es-MX" sz="1800" dirty="0" err="1" smtClean="0"/>
            <a:t>fátiga</a:t>
          </a:r>
          <a:r>
            <a:rPr lang="es-MX" sz="1800" dirty="0" smtClean="0"/>
            <a:t> y el consiguiente aumento de la productividad.</a:t>
          </a:r>
          <a:endParaRPr lang="es-MX" sz="1800" dirty="0"/>
        </a:p>
      </dgm:t>
    </dgm:pt>
    <dgm:pt modelId="{0A86F84B-48B7-4FD9-BCDA-E3F808EBEDA0}" type="parTrans" cxnId="{B07A6AF2-CEA6-4487-9A79-1CBA250258F5}">
      <dgm:prSet/>
      <dgm:spPr/>
      <dgm:t>
        <a:bodyPr/>
        <a:lstStyle/>
        <a:p>
          <a:endParaRPr lang="es-MX" sz="2800"/>
        </a:p>
      </dgm:t>
    </dgm:pt>
    <dgm:pt modelId="{2ABBCF5C-914A-4C49-B43C-E7EC0D684AC8}" type="sibTrans" cxnId="{B07A6AF2-CEA6-4487-9A79-1CBA250258F5}">
      <dgm:prSet/>
      <dgm:spPr/>
      <dgm:t>
        <a:bodyPr/>
        <a:lstStyle/>
        <a:p>
          <a:endParaRPr lang="es-MX" sz="2800"/>
        </a:p>
      </dgm:t>
    </dgm:pt>
    <dgm:pt modelId="{125DF182-9037-48C9-BBE4-5D30DA591D98}">
      <dgm:prSet custT="1"/>
      <dgm:spPr/>
      <dgm:t>
        <a:bodyPr/>
        <a:lstStyle/>
        <a:p>
          <a:pPr rtl="0"/>
          <a:r>
            <a:rPr lang="es-MX" sz="1800" u="sng" dirty="0" err="1" smtClean="0"/>
            <a:t>AutoCad</a:t>
          </a:r>
          <a:r>
            <a:rPr lang="es-MX" sz="1800" u="sng" dirty="0" smtClean="0"/>
            <a:t>: </a:t>
          </a:r>
        </a:p>
        <a:p>
          <a:pPr rtl="0"/>
          <a:r>
            <a:rPr lang="es-MX" sz="1800" dirty="0" smtClean="0"/>
            <a:t>Es el dibujo asistido por computadora, el cual se utiliza como una herramienta auxiliar para elaborar los planos propuestos o </a:t>
          </a:r>
          <a:r>
            <a:rPr lang="es-MX" sz="1800" i="1" dirty="0" err="1" smtClean="0"/>
            <a:t>layout</a:t>
          </a:r>
          <a:r>
            <a:rPr lang="es-MX" sz="1800" dirty="0" smtClean="0"/>
            <a:t> de la planta a instalarse o reubicarse.</a:t>
          </a:r>
          <a:endParaRPr lang="es-MX" sz="1800" dirty="0"/>
        </a:p>
      </dgm:t>
    </dgm:pt>
    <dgm:pt modelId="{7232A3F5-2BD6-4CF1-A23D-63F06C221A22}" type="parTrans" cxnId="{D05BA359-8490-42C4-8A08-F26C7688747B}">
      <dgm:prSet/>
      <dgm:spPr/>
      <dgm:t>
        <a:bodyPr/>
        <a:lstStyle/>
        <a:p>
          <a:endParaRPr lang="es-MX" sz="2800"/>
        </a:p>
      </dgm:t>
    </dgm:pt>
    <dgm:pt modelId="{18E2689B-8709-4535-A370-122370460C8C}" type="sibTrans" cxnId="{D05BA359-8490-42C4-8A08-F26C7688747B}">
      <dgm:prSet/>
      <dgm:spPr/>
      <dgm:t>
        <a:bodyPr/>
        <a:lstStyle/>
        <a:p>
          <a:endParaRPr lang="es-MX" sz="2800"/>
        </a:p>
      </dgm:t>
    </dgm:pt>
    <dgm:pt modelId="{69404851-2755-43B7-831D-3BA72ECF14FB}" type="pres">
      <dgm:prSet presAssocID="{00C767BE-A228-4D28-A0B4-39E5C89052F4}" presName="diagram" presStyleCnt="0">
        <dgm:presLayoutVars>
          <dgm:dir/>
          <dgm:resizeHandles val="exact"/>
        </dgm:presLayoutVars>
      </dgm:prSet>
      <dgm:spPr/>
      <dgm:t>
        <a:bodyPr/>
        <a:lstStyle/>
        <a:p>
          <a:endParaRPr lang="es-MX"/>
        </a:p>
      </dgm:t>
    </dgm:pt>
    <dgm:pt modelId="{8AB25343-9122-4BA8-8E83-4438F1946C91}" type="pres">
      <dgm:prSet presAssocID="{FA94A936-B7DF-44DE-85B8-AD7466FC61E6}" presName="node" presStyleLbl="node1" presStyleIdx="0" presStyleCnt="3" custScaleX="143483" custScaleY="156793">
        <dgm:presLayoutVars>
          <dgm:bulletEnabled val="1"/>
        </dgm:presLayoutVars>
      </dgm:prSet>
      <dgm:spPr/>
      <dgm:t>
        <a:bodyPr/>
        <a:lstStyle/>
        <a:p>
          <a:endParaRPr lang="es-MX"/>
        </a:p>
      </dgm:t>
    </dgm:pt>
    <dgm:pt modelId="{C8667119-7E0C-4B80-B34F-417DCC3C2D42}" type="pres">
      <dgm:prSet presAssocID="{C26FEDF8-8FD0-44AF-BC27-1463D1355987}" presName="sibTrans" presStyleCnt="0"/>
      <dgm:spPr/>
      <dgm:t>
        <a:bodyPr/>
        <a:lstStyle/>
        <a:p>
          <a:endParaRPr lang="es-MX"/>
        </a:p>
      </dgm:t>
    </dgm:pt>
    <dgm:pt modelId="{661F3CD3-B2D8-4620-9824-8AC5D675ADC5}" type="pres">
      <dgm:prSet presAssocID="{CBB73B11-97C6-4EBF-8E42-FCF427C31F7B}" presName="node" presStyleLbl="node1" presStyleIdx="1" presStyleCnt="3" custScaleX="112319" custScaleY="161356">
        <dgm:presLayoutVars>
          <dgm:bulletEnabled val="1"/>
        </dgm:presLayoutVars>
      </dgm:prSet>
      <dgm:spPr/>
      <dgm:t>
        <a:bodyPr/>
        <a:lstStyle/>
        <a:p>
          <a:endParaRPr lang="es-MX"/>
        </a:p>
      </dgm:t>
    </dgm:pt>
    <dgm:pt modelId="{5238E6B0-511A-4262-B7D3-EABDC843D736}" type="pres">
      <dgm:prSet presAssocID="{2ABBCF5C-914A-4C49-B43C-E7EC0D684AC8}" presName="sibTrans" presStyleCnt="0"/>
      <dgm:spPr/>
      <dgm:t>
        <a:bodyPr/>
        <a:lstStyle/>
        <a:p>
          <a:endParaRPr lang="es-MX"/>
        </a:p>
      </dgm:t>
    </dgm:pt>
    <dgm:pt modelId="{2C75E738-2EEC-4A01-A176-1683A9EC41E5}" type="pres">
      <dgm:prSet presAssocID="{125DF182-9037-48C9-BBE4-5D30DA591D98}" presName="node" presStyleLbl="node1" presStyleIdx="2" presStyleCnt="3" custScaleX="138159" custScaleY="161356">
        <dgm:presLayoutVars>
          <dgm:bulletEnabled val="1"/>
        </dgm:presLayoutVars>
      </dgm:prSet>
      <dgm:spPr/>
      <dgm:t>
        <a:bodyPr/>
        <a:lstStyle/>
        <a:p>
          <a:endParaRPr lang="es-MX"/>
        </a:p>
      </dgm:t>
    </dgm:pt>
  </dgm:ptLst>
  <dgm:cxnLst>
    <dgm:cxn modelId="{973C1120-2F8C-44AA-BC69-1E48E102E355}" srcId="{00C767BE-A228-4D28-A0B4-39E5C89052F4}" destId="{FA94A936-B7DF-44DE-85B8-AD7466FC61E6}" srcOrd="0" destOrd="0" parTransId="{769F805E-6453-4B53-9A51-089406A13900}" sibTransId="{C26FEDF8-8FD0-44AF-BC27-1463D1355987}"/>
    <dgm:cxn modelId="{91586702-05FF-4FCE-923A-CDE9A9E1F13C}" type="presOf" srcId="{FA94A936-B7DF-44DE-85B8-AD7466FC61E6}" destId="{8AB25343-9122-4BA8-8E83-4438F1946C91}" srcOrd="0" destOrd="0" presId="urn:microsoft.com/office/officeart/2005/8/layout/default"/>
    <dgm:cxn modelId="{8DFB5801-E5DE-4E08-8F0D-B521F91E5F5C}" type="presOf" srcId="{CBB73B11-97C6-4EBF-8E42-FCF427C31F7B}" destId="{661F3CD3-B2D8-4620-9824-8AC5D675ADC5}" srcOrd="0" destOrd="0" presId="urn:microsoft.com/office/officeart/2005/8/layout/default"/>
    <dgm:cxn modelId="{B07A6AF2-CEA6-4487-9A79-1CBA250258F5}" srcId="{00C767BE-A228-4D28-A0B4-39E5C89052F4}" destId="{CBB73B11-97C6-4EBF-8E42-FCF427C31F7B}" srcOrd="1" destOrd="0" parTransId="{0A86F84B-48B7-4FD9-BCDA-E3F808EBEDA0}" sibTransId="{2ABBCF5C-914A-4C49-B43C-E7EC0D684AC8}"/>
    <dgm:cxn modelId="{9AF05F90-74A2-45A0-91ED-47A5CFEE3A51}" type="presOf" srcId="{125DF182-9037-48C9-BBE4-5D30DA591D98}" destId="{2C75E738-2EEC-4A01-A176-1683A9EC41E5}" srcOrd="0" destOrd="0" presId="urn:microsoft.com/office/officeart/2005/8/layout/default"/>
    <dgm:cxn modelId="{A7EE25FF-902C-4D00-BC74-C89C2D03F1A4}" type="presOf" srcId="{00C767BE-A228-4D28-A0B4-39E5C89052F4}" destId="{69404851-2755-43B7-831D-3BA72ECF14FB}" srcOrd="0" destOrd="0" presId="urn:microsoft.com/office/officeart/2005/8/layout/default"/>
    <dgm:cxn modelId="{D05BA359-8490-42C4-8A08-F26C7688747B}" srcId="{00C767BE-A228-4D28-A0B4-39E5C89052F4}" destId="{125DF182-9037-48C9-BBE4-5D30DA591D98}" srcOrd="2" destOrd="0" parTransId="{7232A3F5-2BD6-4CF1-A23D-63F06C221A22}" sibTransId="{18E2689B-8709-4535-A370-122370460C8C}"/>
    <dgm:cxn modelId="{A9C48796-B191-47E0-9774-5079A1FE3DB1}" type="presParOf" srcId="{69404851-2755-43B7-831D-3BA72ECF14FB}" destId="{8AB25343-9122-4BA8-8E83-4438F1946C91}" srcOrd="0" destOrd="0" presId="urn:microsoft.com/office/officeart/2005/8/layout/default"/>
    <dgm:cxn modelId="{3321331D-8357-4F80-8811-242EBED7A077}" type="presParOf" srcId="{69404851-2755-43B7-831D-3BA72ECF14FB}" destId="{C8667119-7E0C-4B80-B34F-417DCC3C2D42}" srcOrd="1" destOrd="0" presId="urn:microsoft.com/office/officeart/2005/8/layout/default"/>
    <dgm:cxn modelId="{FC677D6E-769A-40A4-ACB1-A586B875B7E4}" type="presParOf" srcId="{69404851-2755-43B7-831D-3BA72ECF14FB}" destId="{661F3CD3-B2D8-4620-9824-8AC5D675ADC5}" srcOrd="2" destOrd="0" presId="urn:microsoft.com/office/officeart/2005/8/layout/default"/>
    <dgm:cxn modelId="{04BD8C01-3055-423F-B5E0-B829FD1C62F6}" type="presParOf" srcId="{69404851-2755-43B7-831D-3BA72ECF14FB}" destId="{5238E6B0-511A-4262-B7D3-EABDC843D736}" srcOrd="3" destOrd="0" presId="urn:microsoft.com/office/officeart/2005/8/layout/default"/>
    <dgm:cxn modelId="{B7CA7644-47FC-4707-90E6-763BC963D5FB}" type="presParOf" srcId="{69404851-2755-43B7-831D-3BA72ECF14FB}" destId="{2C75E738-2EEC-4A01-A176-1683A9EC41E5}"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0C767BE-A228-4D28-A0B4-39E5C89052F4}"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s-MX"/>
        </a:p>
      </dgm:t>
    </dgm:pt>
    <dgm:pt modelId="{41069F71-4C67-48DE-BED6-469C741F0E87}">
      <dgm:prSet custT="1"/>
      <dgm:spPr/>
      <dgm:t>
        <a:bodyPr/>
        <a:lstStyle/>
        <a:p>
          <a:pPr rtl="0"/>
          <a:r>
            <a:rPr lang="es-MX" sz="1800" u="sng" dirty="0" smtClean="0"/>
            <a:t>El estudio de las propiedades de los materiales</a:t>
          </a:r>
          <a:r>
            <a:rPr lang="es-MX" sz="1800" dirty="0" smtClean="0"/>
            <a:t>. </a:t>
          </a:r>
        </a:p>
        <a:p>
          <a:pPr rtl="0"/>
          <a:r>
            <a:rPr lang="es-MX" sz="1800" dirty="0" smtClean="0"/>
            <a:t>Permite identificar las características de cada material a utilizarse en el universo de los productos existentes en el mercado. </a:t>
          </a:r>
          <a:endParaRPr lang="es-MX" sz="1800" dirty="0"/>
        </a:p>
      </dgm:t>
    </dgm:pt>
    <dgm:pt modelId="{80086EB2-24A7-4683-A3E8-71D794C446F8}" type="parTrans" cxnId="{A19F642A-9549-4686-BED8-7F89DC32DB8A}">
      <dgm:prSet/>
      <dgm:spPr/>
      <dgm:t>
        <a:bodyPr/>
        <a:lstStyle/>
        <a:p>
          <a:endParaRPr lang="es-MX" sz="2800"/>
        </a:p>
      </dgm:t>
    </dgm:pt>
    <dgm:pt modelId="{97F267A0-0F7D-48F2-B35F-B67C5955D09D}" type="sibTrans" cxnId="{A19F642A-9549-4686-BED8-7F89DC32DB8A}">
      <dgm:prSet/>
      <dgm:spPr/>
      <dgm:t>
        <a:bodyPr/>
        <a:lstStyle/>
        <a:p>
          <a:endParaRPr lang="es-MX" sz="2800"/>
        </a:p>
      </dgm:t>
    </dgm:pt>
    <dgm:pt modelId="{56AF94D7-F672-462F-86D9-1251BAB8AAAE}">
      <dgm:prSet custT="1"/>
      <dgm:spPr/>
      <dgm:t>
        <a:bodyPr/>
        <a:lstStyle/>
        <a:p>
          <a:pPr rtl="0"/>
          <a:r>
            <a:rPr lang="es-MX" sz="1800" u="sng" dirty="0" smtClean="0"/>
            <a:t>Los sistemas de gestión de la calidad. </a:t>
          </a:r>
        </a:p>
        <a:p>
          <a:pPr rtl="0"/>
          <a:r>
            <a:rPr lang="es-MX" sz="1800" dirty="0" smtClean="0"/>
            <a:t>Son de gran utilidad en todos los procesos, orientándolos a la mejora continua ya sea por las normas ISO 9001, ISO 14001, ISO 16949, ISO 50001, ISO 22000 por la propia existencia del sistema de gestión de la empresa </a:t>
          </a:r>
          <a:endParaRPr lang="es-MX" sz="1800" dirty="0"/>
        </a:p>
      </dgm:t>
    </dgm:pt>
    <dgm:pt modelId="{FB3D2131-31EB-4996-A4F9-7C523796A9E0}" type="parTrans" cxnId="{1360DD73-2E9C-4DAD-9EB1-61B6EB3041BC}">
      <dgm:prSet/>
      <dgm:spPr/>
      <dgm:t>
        <a:bodyPr/>
        <a:lstStyle/>
        <a:p>
          <a:endParaRPr lang="es-MX" sz="2800"/>
        </a:p>
      </dgm:t>
    </dgm:pt>
    <dgm:pt modelId="{3E635DA7-6932-461D-AC42-D10CBC38E901}" type="sibTrans" cxnId="{1360DD73-2E9C-4DAD-9EB1-61B6EB3041BC}">
      <dgm:prSet/>
      <dgm:spPr/>
      <dgm:t>
        <a:bodyPr/>
        <a:lstStyle/>
        <a:p>
          <a:endParaRPr lang="es-MX" sz="2800"/>
        </a:p>
      </dgm:t>
    </dgm:pt>
    <dgm:pt modelId="{00004B0F-8E13-4170-AD3C-10EF93B00230}">
      <dgm:prSet custT="1"/>
      <dgm:spPr/>
      <dgm:t>
        <a:bodyPr/>
        <a:lstStyle/>
        <a:p>
          <a:pPr rtl="0"/>
          <a:r>
            <a:rPr lang="es-MX" sz="1800" u="sng" dirty="0" smtClean="0"/>
            <a:t>La ingeniería económica </a:t>
          </a:r>
          <a:r>
            <a:rPr lang="es-MX" sz="1800" dirty="0" smtClean="0"/>
            <a:t>ayuda a tomar decisiones para identificar si es necesario rentar, comprar o reparar determinado equipo o maquinaria.</a:t>
          </a:r>
          <a:endParaRPr lang="es-MX" sz="1800" dirty="0"/>
        </a:p>
      </dgm:t>
    </dgm:pt>
    <dgm:pt modelId="{D2D144B5-41C1-469F-BFD8-8DAA565E12CA}" type="parTrans" cxnId="{7BB874E3-2688-4C97-A182-FA7FEB289FCB}">
      <dgm:prSet/>
      <dgm:spPr/>
      <dgm:t>
        <a:bodyPr/>
        <a:lstStyle/>
        <a:p>
          <a:endParaRPr lang="es-MX" sz="2800"/>
        </a:p>
      </dgm:t>
    </dgm:pt>
    <dgm:pt modelId="{DDF0570A-54EF-403B-B00C-29F6B8B6CDAD}" type="sibTrans" cxnId="{7BB874E3-2688-4C97-A182-FA7FEB289FCB}">
      <dgm:prSet/>
      <dgm:spPr/>
      <dgm:t>
        <a:bodyPr/>
        <a:lstStyle/>
        <a:p>
          <a:endParaRPr lang="es-MX" sz="2800"/>
        </a:p>
      </dgm:t>
    </dgm:pt>
    <dgm:pt modelId="{69404851-2755-43B7-831D-3BA72ECF14FB}" type="pres">
      <dgm:prSet presAssocID="{00C767BE-A228-4D28-A0B4-39E5C89052F4}" presName="diagram" presStyleCnt="0">
        <dgm:presLayoutVars>
          <dgm:dir/>
          <dgm:resizeHandles val="exact"/>
        </dgm:presLayoutVars>
      </dgm:prSet>
      <dgm:spPr/>
      <dgm:t>
        <a:bodyPr/>
        <a:lstStyle/>
        <a:p>
          <a:endParaRPr lang="es-MX"/>
        </a:p>
      </dgm:t>
    </dgm:pt>
    <dgm:pt modelId="{6E80FDDA-1079-43B1-BE64-53F81033BB03}" type="pres">
      <dgm:prSet presAssocID="{41069F71-4C67-48DE-BED6-469C741F0E87}" presName="node" presStyleLbl="node1" presStyleIdx="0" presStyleCnt="3" custScaleX="117775" custScaleY="167559">
        <dgm:presLayoutVars>
          <dgm:bulletEnabled val="1"/>
        </dgm:presLayoutVars>
      </dgm:prSet>
      <dgm:spPr/>
      <dgm:t>
        <a:bodyPr/>
        <a:lstStyle/>
        <a:p>
          <a:endParaRPr lang="es-MX"/>
        </a:p>
      </dgm:t>
    </dgm:pt>
    <dgm:pt modelId="{07C01E07-4EE0-4327-BC15-215753CBA6EA}" type="pres">
      <dgm:prSet presAssocID="{97F267A0-0F7D-48F2-B35F-B67C5955D09D}" presName="sibTrans" presStyleCnt="0"/>
      <dgm:spPr/>
      <dgm:t>
        <a:bodyPr/>
        <a:lstStyle/>
        <a:p>
          <a:endParaRPr lang="es-MX"/>
        </a:p>
      </dgm:t>
    </dgm:pt>
    <dgm:pt modelId="{00755926-77F8-465E-92AE-B98C5BC216E9}" type="pres">
      <dgm:prSet presAssocID="{56AF94D7-F672-462F-86D9-1251BAB8AAAE}" presName="node" presStyleLbl="node1" presStyleIdx="1" presStyleCnt="3" custScaleX="112568" custScaleY="210869">
        <dgm:presLayoutVars>
          <dgm:bulletEnabled val="1"/>
        </dgm:presLayoutVars>
      </dgm:prSet>
      <dgm:spPr/>
      <dgm:t>
        <a:bodyPr/>
        <a:lstStyle/>
        <a:p>
          <a:endParaRPr lang="es-MX"/>
        </a:p>
      </dgm:t>
    </dgm:pt>
    <dgm:pt modelId="{C5A7C397-528D-4D41-9D3D-D636C560BA6B}" type="pres">
      <dgm:prSet presAssocID="{3E635DA7-6932-461D-AC42-D10CBC38E901}" presName="sibTrans" presStyleCnt="0"/>
      <dgm:spPr/>
      <dgm:t>
        <a:bodyPr/>
        <a:lstStyle/>
        <a:p>
          <a:endParaRPr lang="es-MX"/>
        </a:p>
      </dgm:t>
    </dgm:pt>
    <dgm:pt modelId="{672A5625-35D7-47F1-91D6-3AF83CF7402C}" type="pres">
      <dgm:prSet presAssocID="{00004B0F-8E13-4170-AD3C-10EF93B00230}" presName="node" presStyleLbl="node1" presStyleIdx="2" presStyleCnt="3" custScaleX="124316" custScaleY="163949">
        <dgm:presLayoutVars>
          <dgm:bulletEnabled val="1"/>
        </dgm:presLayoutVars>
      </dgm:prSet>
      <dgm:spPr/>
      <dgm:t>
        <a:bodyPr/>
        <a:lstStyle/>
        <a:p>
          <a:endParaRPr lang="es-MX"/>
        </a:p>
      </dgm:t>
    </dgm:pt>
  </dgm:ptLst>
  <dgm:cxnLst>
    <dgm:cxn modelId="{8926DDC8-EC70-438F-B4EB-EA61B1C03D28}" type="presOf" srcId="{41069F71-4C67-48DE-BED6-469C741F0E87}" destId="{6E80FDDA-1079-43B1-BE64-53F81033BB03}" srcOrd="0" destOrd="0" presId="urn:microsoft.com/office/officeart/2005/8/layout/default"/>
    <dgm:cxn modelId="{403943F6-AA91-44EE-8F62-49E662A0F768}" type="presOf" srcId="{00C767BE-A228-4D28-A0B4-39E5C89052F4}" destId="{69404851-2755-43B7-831D-3BA72ECF14FB}" srcOrd="0" destOrd="0" presId="urn:microsoft.com/office/officeart/2005/8/layout/default"/>
    <dgm:cxn modelId="{7BB874E3-2688-4C97-A182-FA7FEB289FCB}" srcId="{00C767BE-A228-4D28-A0B4-39E5C89052F4}" destId="{00004B0F-8E13-4170-AD3C-10EF93B00230}" srcOrd="2" destOrd="0" parTransId="{D2D144B5-41C1-469F-BFD8-8DAA565E12CA}" sibTransId="{DDF0570A-54EF-403B-B00C-29F6B8B6CDAD}"/>
    <dgm:cxn modelId="{A19F642A-9549-4686-BED8-7F89DC32DB8A}" srcId="{00C767BE-A228-4D28-A0B4-39E5C89052F4}" destId="{41069F71-4C67-48DE-BED6-469C741F0E87}" srcOrd="0" destOrd="0" parTransId="{80086EB2-24A7-4683-A3E8-71D794C446F8}" sibTransId="{97F267A0-0F7D-48F2-B35F-B67C5955D09D}"/>
    <dgm:cxn modelId="{813C219D-A883-4CBC-8E17-7CB69D04C652}" type="presOf" srcId="{00004B0F-8E13-4170-AD3C-10EF93B00230}" destId="{672A5625-35D7-47F1-91D6-3AF83CF7402C}" srcOrd="0" destOrd="0" presId="urn:microsoft.com/office/officeart/2005/8/layout/default"/>
    <dgm:cxn modelId="{1360DD73-2E9C-4DAD-9EB1-61B6EB3041BC}" srcId="{00C767BE-A228-4D28-A0B4-39E5C89052F4}" destId="{56AF94D7-F672-462F-86D9-1251BAB8AAAE}" srcOrd="1" destOrd="0" parTransId="{FB3D2131-31EB-4996-A4F9-7C523796A9E0}" sibTransId="{3E635DA7-6932-461D-AC42-D10CBC38E901}"/>
    <dgm:cxn modelId="{C16E9FD3-6DA8-4BEB-99A4-E5C9E92B519A}" type="presOf" srcId="{56AF94D7-F672-462F-86D9-1251BAB8AAAE}" destId="{00755926-77F8-465E-92AE-B98C5BC216E9}" srcOrd="0" destOrd="0" presId="urn:microsoft.com/office/officeart/2005/8/layout/default"/>
    <dgm:cxn modelId="{C7FB4134-DCB8-48E7-9007-EC6ACAEBCF1C}" type="presParOf" srcId="{69404851-2755-43B7-831D-3BA72ECF14FB}" destId="{6E80FDDA-1079-43B1-BE64-53F81033BB03}" srcOrd="0" destOrd="0" presId="urn:microsoft.com/office/officeart/2005/8/layout/default"/>
    <dgm:cxn modelId="{CB12B1CB-7A6D-4FF7-BA90-E4C4AF9D89BF}" type="presParOf" srcId="{69404851-2755-43B7-831D-3BA72ECF14FB}" destId="{07C01E07-4EE0-4327-BC15-215753CBA6EA}" srcOrd="1" destOrd="0" presId="urn:microsoft.com/office/officeart/2005/8/layout/default"/>
    <dgm:cxn modelId="{BC8C670E-31BB-4F42-BE4A-84AE781EDD82}" type="presParOf" srcId="{69404851-2755-43B7-831D-3BA72ECF14FB}" destId="{00755926-77F8-465E-92AE-B98C5BC216E9}" srcOrd="2" destOrd="0" presId="urn:microsoft.com/office/officeart/2005/8/layout/default"/>
    <dgm:cxn modelId="{927068F1-F5B2-4122-8F26-55F10F6F912E}" type="presParOf" srcId="{69404851-2755-43B7-831D-3BA72ECF14FB}" destId="{C5A7C397-528D-4D41-9D3D-D636C560BA6B}" srcOrd="3" destOrd="0" presId="urn:microsoft.com/office/officeart/2005/8/layout/default"/>
    <dgm:cxn modelId="{33A0E62D-EBD3-4BCA-8BC1-79A2F6F3561C}" type="presParOf" srcId="{69404851-2755-43B7-831D-3BA72ECF14FB}" destId="{672A5625-35D7-47F1-91D6-3AF83CF7402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DDF806D-909B-478B-A653-048C0D5595EB}" type="doc">
      <dgm:prSet loTypeId="urn:microsoft.com/office/officeart/2005/8/layout/lProcess3" loCatId="process" qsTypeId="urn:microsoft.com/office/officeart/2005/8/quickstyle/simple3" qsCatId="simple" csTypeId="urn:microsoft.com/office/officeart/2005/8/colors/colorful5" csCatId="colorful" phldr="1"/>
      <dgm:spPr/>
      <dgm:t>
        <a:bodyPr/>
        <a:lstStyle/>
        <a:p>
          <a:endParaRPr lang="es-MX"/>
        </a:p>
      </dgm:t>
    </dgm:pt>
    <dgm:pt modelId="{42B322F5-D966-4785-87F2-976B0165135A}">
      <dgm:prSet/>
      <dgm:spPr/>
      <dgm:t>
        <a:bodyPr/>
        <a:lstStyle/>
        <a:p>
          <a:pPr defTabSz="1022350" rtl="0">
            <a:lnSpc>
              <a:spcPct val="90000"/>
            </a:lnSpc>
            <a:spcBef>
              <a:spcPct val="0"/>
            </a:spcBef>
            <a:spcAft>
              <a:spcPct val="35000"/>
            </a:spcAft>
          </a:pPr>
          <a:r>
            <a:rPr lang="es-MX" b="1" u="sng" dirty="0" smtClean="0"/>
            <a:t>Constitución Política </a:t>
          </a:r>
        </a:p>
        <a:p>
          <a:pPr defTabSz="1022350" rtl="0">
            <a:lnSpc>
              <a:spcPct val="90000"/>
            </a:lnSpc>
            <a:spcBef>
              <a:spcPct val="0"/>
            </a:spcBef>
            <a:spcAft>
              <a:spcPct val="35000"/>
            </a:spcAft>
          </a:pPr>
          <a:r>
            <a:rPr lang="es-MX" b="1" dirty="0" smtClean="0"/>
            <a:t>	(art. 123 obligación del patrón de observar preceptos legales) </a:t>
          </a:r>
        </a:p>
        <a:p>
          <a:pPr defTabSz="1022350" rtl="0">
            <a:lnSpc>
              <a:spcPct val="90000"/>
            </a:lnSpc>
            <a:spcBef>
              <a:spcPct val="0"/>
            </a:spcBef>
            <a:spcAft>
              <a:spcPct val="35000"/>
            </a:spcAft>
          </a:pPr>
          <a:r>
            <a:rPr lang="es-MX" b="1" u="sng" dirty="0" smtClean="0"/>
            <a:t>Ley Orgánica de la Administración Pública Federal </a:t>
          </a:r>
        </a:p>
        <a:p>
          <a:pPr defTabSz="1022350" rtl="0">
            <a:lnSpc>
              <a:spcPct val="90000"/>
            </a:lnSpc>
            <a:spcBef>
              <a:spcPct val="0"/>
            </a:spcBef>
            <a:spcAft>
              <a:spcPct val="35000"/>
            </a:spcAft>
          </a:pPr>
          <a:r>
            <a:rPr lang="es-MX" b="1" i="0" dirty="0" smtClean="0"/>
            <a:t>(Faculta a la Secretaría del Trabajo y Previsión Social, en su artículo 40, fracción XI, para estudiar y ordenar las medidas de seguridad e higiene industriales) </a:t>
          </a:r>
          <a:endParaRPr lang="es-MX" b="1" dirty="0" smtClean="0"/>
        </a:p>
        <a:p>
          <a:pPr marL="0" marR="0" indent="0" defTabSz="914400" rtl="0" eaLnBrk="1" fontAlgn="auto" latinLnBrk="0" hangingPunct="1">
            <a:lnSpc>
              <a:spcPct val="100000"/>
            </a:lnSpc>
            <a:spcBef>
              <a:spcPts val="0"/>
            </a:spcBef>
            <a:spcAft>
              <a:spcPts val="0"/>
            </a:spcAft>
            <a:buClrTx/>
            <a:buSzTx/>
            <a:buFontTx/>
            <a:buNone/>
            <a:tabLst/>
            <a:defRPr/>
          </a:pPr>
          <a:r>
            <a:rPr lang="es-MX" b="1" u="sng" dirty="0" smtClean="0"/>
            <a:t>Ley Federal del Trabajo</a:t>
          </a:r>
          <a:endParaRPr lang="es-MX" b="1" dirty="0" smtClean="0"/>
        </a:p>
        <a:p>
          <a:pPr marL="0" marR="0" indent="0" defTabSz="914400" rtl="0" eaLnBrk="1" fontAlgn="auto" latinLnBrk="0" hangingPunct="1">
            <a:lnSpc>
              <a:spcPct val="100000"/>
            </a:lnSpc>
            <a:spcBef>
              <a:spcPts val="0"/>
            </a:spcBef>
            <a:spcAft>
              <a:spcPts val="0"/>
            </a:spcAft>
            <a:buClrTx/>
            <a:buSzTx/>
            <a:buFontTx/>
            <a:buNone/>
            <a:tabLst/>
            <a:defRPr/>
          </a:pPr>
          <a:r>
            <a:rPr lang="es-MX" b="1" dirty="0" smtClean="0"/>
            <a:t>(</a:t>
          </a:r>
          <a:r>
            <a:rPr lang="es-MX" b="1" i="0" dirty="0" smtClean="0"/>
            <a:t>obligación del patrón de instalar y operar las fábricas, talleres, oficinas, locales)</a:t>
          </a:r>
          <a:endParaRPr lang="es-MX" b="1" dirty="0" smtClean="0"/>
        </a:p>
        <a:p>
          <a:pPr defTabSz="1022350" rtl="0">
            <a:lnSpc>
              <a:spcPct val="90000"/>
            </a:lnSpc>
            <a:spcBef>
              <a:spcPct val="0"/>
            </a:spcBef>
            <a:spcAft>
              <a:spcPct val="35000"/>
            </a:spcAft>
          </a:pPr>
          <a:endParaRPr lang="es-MX" b="1" dirty="0" smtClean="0"/>
        </a:p>
        <a:p>
          <a:pPr defTabSz="1022350" rtl="0">
            <a:lnSpc>
              <a:spcPct val="90000"/>
            </a:lnSpc>
            <a:spcBef>
              <a:spcPct val="0"/>
            </a:spcBef>
            <a:spcAft>
              <a:spcPct val="35000"/>
            </a:spcAft>
          </a:pPr>
          <a:r>
            <a:rPr lang="es-MX" b="1" dirty="0" smtClean="0"/>
            <a:t> </a:t>
          </a:r>
          <a:r>
            <a:rPr lang="es-MX" b="1" u="sng" dirty="0" smtClean="0"/>
            <a:t>Ley Federal sobre Metrología y Normalización</a:t>
          </a:r>
        </a:p>
        <a:p>
          <a:pPr defTabSz="1022350" rtl="0">
            <a:lnSpc>
              <a:spcPct val="90000"/>
            </a:lnSpc>
            <a:spcBef>
              <a:spcPct val="0"/>
            </a:spcBef>
            <a:spcAft>
              <a:spcPct val="35000"/>
            </a:spcAft>
          </a:pPr>
          <a:r>
            <a:rPr lang="es-MX" b="1" u="sng" dirty="0" smtClean="0"/>
            <a:t>Reglamento Federal de Seguridad y Salud en el Trabajo</a:t>
          </a:r>
        </a:p>
        <a:p>
          <a:pPr defTabSz="1022350" rtl="0">
            <a:lnSpc>
              <a:spcPct val="90000"/>
            </a:lnSpc>
            <a:spcBef>
              <a:spcPct val="0"/>
            </a:spcBef>
            <a:spcAft>
              <a:spcPct val="35000"/>
            </a:spcAft>
          </a:pPr>
          <a:r>
            <a:rPr lang="es-MX" b="1" u="sng" dirty="0" smtClean="0"/>
            <a:t>Normas oficiales mexicanas de la materia.</a:t>
          </a:r>
        </a:p>
      </dgm:t>
    </dgm:pt>
    <dgm:pt modelId="{9759D5AD-91CE-45B6-83FB-AE3FBA61D3DA}" type="parTrans" cxnId="{53EB8019-3A21-4065-9EE7-3A9297EC9488}">
      <dgm:prSet/>
      <dgm:spPr/>
      <dgm:t>
        <a:bodyPr/>
        <a:lstStyle/>
        <a:p>
          <a:endParaRPr lang="es-MX"/>
        </a:p>
      </dgm:t>
    </dgm:pt>
    <dgm:pt modelId="{4EA2DB95-E21C-482B-B668-EE9273ADD776}" type="sibTrans" cxnId="{53EB8019-3A21-4065-9EE7-3A9297EC9488}">
      <dgm:prSet/>
      <dgm:spPr/>
      <dgm:t>
        <a:bodyPr/>
        <a:lstStyle/>
        <a:p>
          <a:endParaRPr lang="es-MX"/>
        </a:p>
      </dgm:t>
    </dgm:pt>
    <dgm:pt modelId="{1DE46CB3-5689-4FC2-ACDA-F9A8344F56CC}" type="pres">
      <dgm:prSet presAssocID="{ADDF806D-909B-478B-A653-048C0D5595EB}" presName="Name0" presStyleCnt="0">
        <dgm:presLayoutVars>
          <dgm:chPref val="3"/>
          <dgm:dir/>
          <dgm:animLvl val="lvl"/>
          <dgm:resizeHandles/>
        </dgm:presLayoutVars>
      </dgm:prSet>
      <dgm:spPr/>
      <dgm:t>
        <a:bodyPr/>
        <a:lstStyle/>
        <a:p>
          <a:endParaRPr lang="es-MX"/>
        </a:p>
      </dgm:t>
    </dgm:pt>
    <dgm:pt modelId="{CA0F3D4D-6E01-457F-BE27-19186CC3592A}" type="pres">
      <dgm:prSet presAssocID="{42B322F5-D966-4785-87F2-976B0165135A}" presName="horFlow" presStyleCnt="0"/>
      <dgm:spPr/>
      <dgm:t>
        <a:bodyPr/>
        <a:lstStyle/>
        <a:p>
          <a:endParaRPr lang="es-MX"/>
        </a:p>
      </dgm:t>
    </dgm:pt>
    <dgm:pt modelId="{04B09180-7E12-46E8-B26B-C368A4348F6F}" type="pres">
      <dgm:prSet presAssocID="{42B322F5-D966-4785-87F2-976B0165135A}" presName="bigChev" presStyleLbl="node1" presStyleIdx="0" presStyleCnt="1" custScaleX="90214" custScaleY="79171"/>
      <dgm:spPr/>
      <dgm:t>
        <a:bodyPr/>
        <a:lstStyle/>
        <a:p>
          <a:endParaRPr lang="es-MX"/>
        </a:p>
      </dgm:t>
    </dgm:pt>
  </dgm:ptLst>
  <dgm:cxnLst>
    <dgm:cxn modelId="{D8620B86-5A7E-43E9-9E57-DC3F188F2B0A}" type="presOf" srcId="{ADDF806D-909B-478B-A653-048C0D5595EB}" destId="{1DE46CB3-5689-4FC2-ACDA-F9A8344F56CC}" srcOrd="0" destOrd="0" presId="urn:microsoft.com/office/officeart/2005/8/layout/lProcess3"/>
    <dgm:cxn modelId="{53EB8019-3A21-4065-9EE7-3A9297EC9488}" srcId="{ADDF806D-909B-478B-A653-048C0D5595EB}" destId="{42B322F5-D966-4785-87F2-976B0165135A}" srcOrd="0" destOrd="0" parTransId="{9759D5AD-91CE-45B6-83FB-AE3FBA61D3DA}" sibTransId="{4EA2DB95-E21C-482B-B668-EE9273ADD776}"/>
    <dgm:cxn modelId="{D86CAEAD-F534-4911-86F4-DB97AA10A1B8}" type="presOf" srcId="{42B322F5-D966-4785-87F2-976B0165135A}" destId="{04B09180-7E12-46E8-B26B-C368A4348F6F}" srcOrd="0" destOrd="0" presId="urn:microsoft.com/office/officeart/2005/8/layout/lProcess3"/>
    <dgm:cxn modelId="{E8EAE6E0-6DEA-475B-90B1-ECDD304AC920}" type="presParOf" srcId="{1DE46CB3-5689-4FC2-ACDA-F9A8344F56CC}" destId="{CA0F3D4D-6E01-457F-BE27-19186CC3592A}" srcOrd="0" destOrd="0" presId="urn:microsoft.com/office/officeart/2005/8/layout/lProcess3"/>
    <dgm:cxn modelId="{41887ADB-47E3-4C51-A172-EF93058264F1}" type="presParOf" srcId="{CA0F3D4D-6E01-457F-BE27-19186CC3592A}" destId="{04B09180-7E12-46E8-B26B-C368A4348F6F}"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DDF806D-909B-478B-A653-048C0D5595EB}" type="doc">
      <dgm:prSet loTypeId="urn:microsoft.com/office/officeart/2005/8/layout/lProcess3" loCatId="process" qsTypeId="urn:microsoft.com/office/officeart/2005/8/quickstyle/simple3" qsCatId="simple" csTypeId="urn:microsoft.com/office/officeart/2005/8/colors/colorful5" csCatId="colorful" phldr="1"/>
      <dgm:spPr/>
      <dgm:t>
        <a:bodyPr/>
        <a:lstStyle/>
        <a:p>
          <a:endParaRPr lang="es-MX"/>
        </a:p>
      </dgm:t>
    </dgm:pt>
    <dgm:pt modelId="{42B322F5-D966-4785-87F2-976B0165135A}">
      <dgm:prSet/>
      <dgm:spPr/>
      <dgm:t>
        <a:bodyPr/>
        <a:lstStyle/>
        <a:p>
          <a:pPr rtl="0"/>
          <a:r>
            <a:rPr lang="es-MX" b="1" dirty="0" smtClean="0">
              <a:effectLst>
                <a:outerShdw blurRad="38100" dist="38100" dir="2700000" algn="tl">
                  <a:srgbClr val="000000">
                    <a:alpha val="43137"/>
                  </a:srgbClr>
                </a:outerShdw>
              </a:effectLst>
            </a:rPr>
            <a:t>Art. 132 LFT  </a:t>
          </a:r>
          <a:r>
            <a:rPr lang="es-MX" b="1" dirty="0" smtClean="0"/>
            <a:t>F. XVII </a:t>
          </a:r>
          <a:r>
            <a:rPr lang="es-MX" b="1" i="0" dirty="0" smtClean="0"/>
            <a:t>observar las disposiciones contenidas en el reglamento y las normas oficiales mexicanas en materia de seguridad, salud y medio ambiente de trabajo y las que indiquen los patrones para su seguridad y protección personal,</a:t>
          </a:r>
        </a:p>
        <a:p>
          <a:pPr rtl="0"/>
          <a:r>
            <a:rPr lang="es-MX" b="1" i="0" dirty="0" smtClean="0"/>
            <a:t>Disponer en todo tiempo de los medicamentos y materiales de curación indispensables para prestar oportuna y eficazmente los primeros auxilios. </a:t>
          </a:r>
          <a:r>
            <a:rPr lang="es-MX" dirty="0" smtClean="0"/>
            <a:t/>
          </a:r>
          <a:br>
            <a:rPr lang="es-MX" dirty="0" smtClean="0"/>
          </a:br>
          <a:r>
            <a:rPr lang="es-MX" b="1" dirty="0" smtClean="0">
              <a:effectLst>
                <a:outerShdw blurRad="38100" dist="38100" dir="2700000" algn="tl">
                  <a:srgbClr val="000000">
                    <a:alpha val="43137"/>
                  </a:srgbClr>
                </a:outerShdw>
              </a:effectLst>
            </a:rPr>
            <a:t>Art. 134 LFT </a:t>
          </a:r>
          <a:r>
            <a:rPr lang="es-MX" dirty="0" smtClean="0"/>
            <a:t>(obligación de los trabajadores de cumplir NOM)</a:t>
          </a:r>
          <a:endParaRPr lang="es-MX" dirty="0"/>
        </a:p>
      </dgm:t>
    </dgm:pt>
    <dgm:pt modelId="{9759D5AD-91CE-45B6-83FB-AE3FBA61D3DA}" type="parTrans" cxnId="{53EB8019-3A21-4065-9EE7-3A9297EC9488}">
      <dgm:prSet/>
      <dgm:spPr/>
      <dgm:t>
        <a:bodyPr/>
        <a:lstStyle/>
        <a:p>
          <a:endParaRPr lang="es-MX"/>
        </a:p>
      </dgm:t>
    </dgm:pt>
    <dgm:pt modelId="{4EA2DB95-E21C-482B-B668-EE9273ADD776}" type="sibTrans" cxnId="{53EB8019-3A21-4065-9EE7-3A9297EC9488}">
      <dgm:prSet/>
      <dgm:spPr/>
      <dgm:t>
        <a:bodyPr/>
        <a:lstStyle/>
        <a:p>
          <a:endParaRPr lang="es-MX"/>
        </a:p>
      </dgm:t>
    </dgm:pt>
    <dgm:pt modelId="{1DE46CB3-5689-4FC2-ACDA-F9A8344F56CC}" type="pres">
      <dgm:prSet presAssocID="{ADDF806D-909B-478B-A653-048C0D5595EB}" presName="Name0" presStyleCnt="0">
        <dgm:presLayoutVars>
          <dgm:chPref val="3"/>
          <dgm:dir/>
          <dgm:animLvl val="lvl"/>
          <dgm:resizeHandles/>
        </dgm:presLayoutVars>
      </dgm:prSet>
      <dgm:spPr/>
      <dgm:t>
        <a:bodyPr/>
        <a:lstStyle/>
        <a:p>
          <a:endParaRPr lang="es-MX"/>
        </a:p>
      </dgm:t>
    </dgm:pt>
    <dgm:pt modelId="{CA0F3D4D-6E01-457F-BE27-19186CC3592A}" type="pres">
      <dgm:prSet presAssocID="{42B322F5-D966-4785-87F2-976B0165135A}" presName="horFlow" presStyleCnt="0"/>
      <dgm:spPr/>
      <dgm:t>
        <a:bodyPr/>
        <a:lstStyle/>
        <a:p>
          <a:endParaRPr lang="es-MX"/>
        </a:p>
      </dgm:t>
    </dgm:pt>
    <dgm:pt modelId="{04B09180-7E12-46E8-B26B-C368A4348F6F}" type="pres">
      <dgm:prSet presAssocID="{42B322F5-D966-4785-87F2-976B0165135A}" presName="bigChev" presStyleLbl="node1" presStyleIdx="0" presStyleCnt="1"/>
      <dgm:spPr/>
      <dgm:t>
        <a:bodyPr/>
        <a:lstStyle/>
        <a:p>
          <a:endParaRPr lang="es-MX"/>
        </a:p>
      </dgm:t>
    </dgm:pt>
  </dgm:ptLst>
  <dgm:cxnLst>
    <dgm:cxn modelId="{7CACF667-E5A8-48B8-BD21-F1DB5489F244}" type="presOf" srcId="{42B322F5-D966-4785-87F2-976B0165135A}" destId="{04B09180-7E12-46E8-B26B-C368A4348F6F}" srcOrd="0" destOrd="0" presId="urn:microsoft.com/office/officeart/2005/8/layout/lProcess3"/>
    <dgm:cxn modelId="{6C969CAF-2D01-4043-851E-B040E36EADFB}" type="presOf" srcId="{ADDF806D-909B-478B-A653-048C0D5595EB}" destId="{1DE46CB3-5689-4FC2-ACDA-F9A8344F56CC}" srcOrd="0" destOrd="0" presId="urn:microsoft.com/office/officeart/2005/8/layout/lProcess3"/>
    <dgm:cxn modelId="{53EB8019-3A21-4065-9EE7-3A9297EC9488}" srcId="{ADDF806D-909B-478B-A653-048C0D5595EB}" destId="{42B322F5-D966-4785-87F2-976B0165135A}" srcOrd="0" destOrd="0" parTransId="{9759D5AD-91CE-45B6-83FB-AE3FBA61D3DA}" sibTransId="{4EA2DB95-E21C-482B-B668-EE9273ADD776}"/>
    <dgm:cxn modelId="{7F90B311-6FE4-46FB-97AE-9CC86DEA1DAE}" type="presParOf" srcId="{1DE46CB3-5689-4FC2-ACDA-F9A8344F56CC}" destId="{CA0F3D4D-6E01-457F-BE27-19186CC3592A}" srcOrd="0" destOrd="0" presId="urn:microsoft.com/office/officeart/2005/8/layout/lProcess3"/>
    <dgm:cxn modelId="{8FC0EEB1-1342-4A2E-9BDB-3DDBA409E3F3}" type="presParOf" srcId="{CA0F3D4D-6E01-457F-BE27-19186CC3592A}" destId="{04B09180-7E12-46E8-B26B-C368A4348F6F}"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15BA36F-30E6-4FFB-B83A-36D4FBBA95E9}"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s-MX"/>
        </a:p>
      </dgm:t>
    </dgm:pt>
    <dgm:pt modelId="{DA8855D0-0941-4FC4-9F54-7435A2227BFE}">
      <dgm:prSet custT="1"/>
      <dgm:spPr/>
      <dgm:t>
        <a:bodyPr/>
        <a:lstStyle/>
        <a:p>
          <a:pPr rtl="0"/>
          <a:r>
            <a:rPr lang="es-MX" sz="1100" smtClean="0"/>
            <a:t>OBJETIVO </a:t>
          </a:r>
          <a:endParaRPr lang="es-MX" sz="1100"/>
        </a:p>
      </dgm:t>
    </dgm:pt>
    <dgm:pt modelId="{18F7B9FC-5614-4F66-9F71-783AB78EC036}" type="parTrans" cxnId="{300A979B-07B9-44D4-9061-A09459229DDA}">
      <dgm:prSet/>
      <dgm:spPr/>
      <dgm:t>
        <a:bodyPr/>
        <a:lstStyle/>
        <a:p>
          <a:endParaRPr lang="es-MX" sz="1800"/>
        </a:p>
      </dgm:t>
    </dgm:pt>
    <dgm:pt modelId="{E43F0E15-737C-46F1-9F9B-9407C9505D58}" type="sibTrans" cxnId="{300A979B-07B9-44D4-9061-A09459229DDA}">
      <dgm:prSet/>
      <dgm:spPr/>
      <dgm:t>
        <a:bodyPr/>
        <a:lstStyle/>
        <a:p>
          <a:endParaRPr lang="es-MX" sz="1800"/>
        </a:p>
      </dgm:t>
    </dgm:pt>
    <dgm:pt modelId="{902597C4-A63C-4872-9E9C-B4DA9EC0D03B}">
      <dgm:prSet custT="1"/>
      <dgm:spPr/>
      <dgm:t>
        <a:bodyPr/>
        <a:lstStyle/>
        <a:p>
          <a:pPr rtl="0"/>
          <a:r>
            <a:rPr lang="es-MX" sz="1100" smtClean="0"/>
            <a:t>CAMPO DE APLICACIÓN</a:t>
          </a:r>
          <a:endParaRPr lang="es-MX" sz="1100"/>
        </a:p>
      </dgm:t>
    </dgm:pt>
    <dgm:pt modelId="{530BB095-ABE8-4752-A4D4-A73AA8715926}" type="parTrans" cxnId="{EFBD7E01-A0E4-4E2B-98C5-EB1CDD1C4F69}">
      <dgm:prSet/>
      <dgm:spPr/>
      <dgm:t>
        <a:bodyPr/>
        <a:lstStyle/>
        <a:p>
          <a:endParaRPr lang="es-MX" sz="1800"/>
        </a:p>
      </dgm:t>
    </dgm:pt>
    <dgm:pt modelId="{8D9B4C0A-A03B-4621-B61F-BD8DAC788E85}" type="sibTrans" cxnId="{EFBD7E01-A0E4-4E2B-98C5-EB1CDD1C4F69}">
      <dgm:prSet/>
      <dgm:spPr/>
      <dgm:t>
        <a:bodyPr/>
        <a:lstStyle/>
        <a:p>
          <a:endParaRPr lang="es-MX" sz="1800"/>
        </a:p>
      </dgm:t>
    </dgm:pt>
    <dgm:pt modelId="{DCA0BF29-44FB-46FC-A9D3-D7F82EF7D5C7}">
      <dgm:prSet custT="1"/>
      <dgm:spPr/>
      <dgm:t>
        <a:bodyPr/>
        <a:lstStyle/>
        <a:p>
          <a:pPr rtl="0"/>
          <a:r>
            <a:rPr lang="es-MX" sz="1100" smtClean="0"/>
            <a:t>REFERENCIAS</a:t>
          </a:r>
          <a:endParaRPr lang="es-MX" sz="1100"/>
        </a:p>
      </dgm:t>
    </dgm:pt>
    <dgm:pt modelId="{A516A8C6-FF6A-4463-BF3C-E25C8CCC7563}" type="parTrans" cxnId="{1C300202-1C2E-42A1-A157-D3A6074CC084}">
      <dgm:prSet/>
      <dgm:spPr/>
      <dgm:t>
        <a:bodyPr/>
        <a:lstStyle/>
        <a:p>
          <a:endParaRPr lang="es-MX" sz="1800"/>
        </a:p>
      </dgm:t>
    </dgm:pt>
    <dgm:pt modelId="{6280BF22-A719-4BF4-8BEC-99094C4A6DB0}" type="sibTrans" cxnId="{1C300202-1C2E-42A1-A157-D3A6074CC084}">
      <dgm:prSet/>
      <dgm:spPr/>
      <dgm:t>
        <a:bodyPr/>
        <a:lstStyle/>
        <a:p>
          <a:endParaRPr lang="es-MX" sz="1800"/>
        </a:p>
      </dgm:t>
    </dgm:pt>
    <dgm:pt modelId="{C06134E0-5D8A-4A2D-8F3F-83CA968A4A61}">
      <dgm:prSet custT="1"/>
      <dgm:spPr/>
      <dgm:t>
        <a:bodyPr/>
        <a:lstStyle/>
        <a:p>
          <a:pPr rtl="0"/>
          <a:r>
            <a:rPr lang="es-MX" sz="1100" smtClean="0"/>
            <a:t>DEFINICIONES</a:t>
          </a:r>
          <a:endParaRPr lang="es-MX" sz="1100"/>
        </a:p>
      </dgm:t>
    </dgm:pt>
    <dgm:pt modelId="{D3622E35-A553-4D00-9B8B-44E62CBDB2E5}" type="parTrans" cxnId="{0212CDD5-29B7-45CF-BF65-9800872D97BB}">
      <dgm:prSet/>
      <dgm:spPr/>
      <dgm:t>
        <a:bodyPr/>
        <a:lstStyle/>
        <a:p>
          <a:endParaRPr lang="es-MX" sz="1800"/>
        </a:p>
      </dgm:t>
    </dgm:pt>
    <dgm:pt modelId="{14E10D4B-F5EE-4FD2-89B3-6AF7DCBE100A}" type="sibTrans" cxnId="{0212CDD5-29B7-45CF-BF65-9800872D97BB}">
      <dgm:prSet/>
      <dgm:spPr/>
      <dgm:t>
        <a:bodyPr/>
        <a:lstStyle/>
        <a:p>
          <a:endParaRPr lang="es-MX" sz="1800"/>
        </a:p>
      </dgm:t>
    </dgm:pt>
    <dgm:pt modelId="{CC4A22B7-E83D-47DC-BB88-C9F0CE8739B0}">
      <dgm:prSet custT="1"/>
      <dgm:spPr/>
      <dgm:t>
        <a:bodyPr/>
        <a:lstStyle/>
        <a:p>
          <a:pPr rtl="0"/>
          <a:r>
            <a:rPr lang="es-MX" sz="1100" smtClean="0"/>
            <a:t>OBLIGACIONES DEL PATRÓN</a:t>
          </a:r>
          <a:endParaRPr lang="es-MX" sz="1100"/>
        </a:p>
      </dgm:t>
    </dgm:pt>
    <dgm:pt modelId="{C7EF1F9A-84F6-49E6-8663-7C021398427D}" type="parTrans" cxnId="{F41E5B54-0FC0-40B6-A839-4E53A4297E40}">
      <dgm:prSet/>
      <dgm:spPr/>
      <dgm:t>
        <a:bodyPr/>
        <a:lstStyle/>
        <a:p>
          <a:endParaRPr lang="es-MX" sz="1800"/>
        </a:p>
      </dgm:t>
    </dgm:pt>
    <dgm:pt modelId="{540643C0-B816-4521-BEB6-5ACE490B3382}" type="sibTrans" cxnId="{F41E5B54-0FC0-40B6-A839-4E53A4297E40}">
      <dgm:prSet/>
      <dgm:spPr/>
      <dgm:t>
        <a:bodyPr/>
        <a:lstStyle/>
        <a:p>
          <a:endParaRPr lang="es-MX" sz="1800"/>
        </a:p>
      </dgm:t>
    </dgm:pt>
    <dgm:pt modelId="{D7BB7087-C792-430C-B55C-95BF7E5D6D8C}">
      <dgm:prSet custT="1"/>
      <dgm:spPr/>
      <dgm:t>
        <a:bodyPr/>
        <a:lstStyle/>
        <a:p>
          <a:pPr rtl="0"/>
          <a:r>
            <a:rPr lang="es-MX" sz="1100" smtClean="0"/>
            <a:t>OBLIGACIONES DE LOS TRABAJADORES</a:t>
          </a:r>
          <a:endParaRPr lang="es-MX" sz="1100"/>
        </a:p>
      </dgm:t>
    </dgm:pt>
    <dgm:pt modelId="{BFC73986-F9AD-4F36-9212-9BCF57D7D727}" type="parTrans" cxnId="{610C9851-0A83-41CD-A44C-DC659B85DB0C}">
      <dgm:prSet/>
      <dgm:spPr/>
      <dgm:t>
        <a:bodyPr/>
        <a:lstStyle/>
        <a:p>
          <a:endParaRPr lang="es-MX" sz="1800"/>
        </a:p>
      </dgm:t>
    </dgm:pt>
    <dgm:pt modelId="{3A55EE85-21D2-43C9-A465-92DD723FF63E}" type="sibTrans" cxnId="{610C9851-0A83-41CD-A44C-DC659B85DB0C}">
      <dgm:prSet/>
      <dgm:spPr/>
      <dgm:t>
        <a:bodyPr/>
        <a:lstStyle/>
        <a:p>
          <a:endParaRPr lang="es-MX" sz="1800"/>
        </a:p>
      </dgm:t>
    </dgm:pt>
    <dgm:pt modelId="{12B0E51C-F7C1-46EC-8DA8-9BC1F3ACE6DB}">
      <dgm:prSet custT="1"/>
      <dgm:spPr/>
      <dgm:t>
        <a:bodyPr/>
        <a:lstStyle/>
        <a:p>
          <a:pPr rtl="0"/>
          <a:r>
            <a:rPr lang="es-MX" sz="1100" smtClean="0"/>
            <a:t>REQUISITOS DE SEGURIDAD EN EL CENTRO DE TRABAJO</a:t>
          </a:r>
          <a:endParaRPr lang="es-MX" sz="1100"/>
        </a:p>
      </dgm:t>
    </dgm:pt>
    <dgm:pt modelId="{F15F7FA5-EA47-4CD5-9657-2F56A51B7C54}" type="parTrans" cxnId="{F098A056-228C-496B-AB95-2EF5F8A36F6B}">
      <dgm:prSet/>
      <dgm:spPr/>
      <dgm:t>
        <a:bodyPr/>
        <a:lstStyle/>
        <a:p>
          <a:endParaRPr lang="es-MX" sz="1800"/>
        </a:p>
      </dgm:t>
    </dgm:pt>
    <dgm:pt modelId="{88B4D0BD-3D99-4842-83CA-47EC6D1E9C64}" type="sibTrans" cxnId="{F098A056-228C-496B-AB95-2EF5F8A36F6B}">
      <dgm:prSet/>
      <dgm:spPr/>
      <dgm:t>
        <a:bodyPr/>
        <a:lstStyle/>
        <a:p>
          <a:endParaRPr lang="es-MX" sz="1800"/>
        </a:p>
      </dgm:t>
    </dgm:pt>
    <dgm:pt modelId="{81C7FC7C-5C94-44CC-A472-E6FC11355D2C}">
      <dgm:prSet custT="1"/>
      <dgm:spPr/>
      <dgm:t>
        <a:bodyPr/>
        <a:lstStyle/>
        <a:p>
          <a:pPr rtl="0"/>
          <a:r>
            <a:rPr lang="es-MX" sz="1100" smtClean="0"/>
            <a:t>CONDICIONES DE SEGURIDAD EN EL FUNCIONAMIENTO DE LOS SISTEMAS DE VENTILACIÓN ARTIFICIAL</a:t>
          </a:r>
          <a:endParaRPr lang="es-MX" sz="1100"/>
        </a:p>
      </dgm:t>
    </dgm:pt>
    <dgm:pt modelId="{BDBB5624-3400-4352-9651-1D53E989F825}" type="parTrans" cxnId="{DB527665-6BC5-4EA8-8A67-513E374CA92A}">
      <dgm:prSet/>
      <dgm:spPr/>
      <dgm:t>
        <a:bodyPr/>
        <a:lstStyle/>
        <a:p>
          <a:endParaRPr lang="es-MX" sz="1800"/>
        </a:p>
      </dgm:t>
    </dgm:pt>
    <dgm:pt modelId="{51C1064E-63D2-4DE7-AC39-5CEFD4E9F6AB}" type="sibTrans" cxnId="{DB527665-6BC5-4EA8-8A67-513E374CA92A}">
      <dgm:prSet/>
      <dgm:spPr/>
      <dgm:t>
        <a:bodyPr/>
        <a:lstStyle/>
        <a:p>
          <a:endParaRPr lang="es-MX" sz="1800"/>
        </a:p>
      </dgm:t>
    </dgm:pt>
    <dgm:pt modelId="{B44DB143-2638-4F91-956B-4763208E335B}">
      <dgm:prSet custT="1"/>
      <dgm:spPr/>
      <dgm:t>
        <a:bodyPr/>
        <a:lstStyle/>
        <a:p>
          <a:pPr rtl="0"/>
          <a:r>
            <a:rPr lang="es-MX" sz="1100" smtClean="0"/>
            <a:t>REQUISITOS DE SEGURIDAD PARA EL TRÁNSITO DE VEHICULOS</a:t>
          </a:r>
          <a:endParaRPr lang="es-MX" sz="1100"/>
        </a:p>
      </dgm:t>
    </dgm:pt>
    <dgm:pt modelId="{1469D536-9AA8-4C57-B59E-03CAA9E0FD6F}" type="parTrans" cxnId="{98F6AA58-0AE6-421A-8C52-812A01D35DAB}">
      <dgm:prSet/>
      <dgm:spPr/>
      <dgm:t>
        <a:bodyPr/>
        <a:lstStyle/>
        <a:p>
          <a:endParaRPr lang="es-MX" sz="1800"/>
        </a:p>
      </dgm:t>
    </dgm:pt>
    <dgm:pt modelId="{2CC6D59E-DA10-48AD-85F1-C5C48FB0859B}" type="sibTrans" cxnId="{98F6AA58-0AE6-421A-8C52-812A01D35DAB}">
      <dgm:prSet/>
      <dgm:spPr/>
      <dgm:t>
        <a:bodyPr/>
        <a:lstStyle/>
        <a:p>
          <a:endParaRPr lang="es-MX" sz="1800"/>
        </a:p>
      </dgm:t>
    </dgm:pt>
    <dgm:pt modelId="{E1143B04-3DB2-4D74-8780-02E796AD1777}">
      <dgm:prSet custT="1"/>
      <dgm:spPr/>
      <dgm:t>
        <a:bodyPr/>
        <a:lstStyle/>
        <a:p>
          <a:pPr rtl="0"/>
          <a:r>
            <a:rPr lang="es-MX" sz="1100" smtClean="0"/>
            <a:t>UNIDADES DE VERIFICACIÓN</a:t>
          </a:r>
          <a:endParaRPr lang="es-MX" sz="1100"/>
        </a:p>
      </dgm:t>
    </dgm:pt>
    <dgm:pt modelId="{43116469-46B4-4CE3-9547-296B85588401}" type="parTrans" cxnId="{87D74118-7436-4192-A501-DDF1C8D42FBE}">
      <dgm:prSet/>
      <dgm:spPr/>
      <dgm:t>
        <a:bodyPr/>
        <a:lstStyle/>
        <a:p>
          <a:endParaRPr lang="es-MX" sz="1800"/>
        </a:p>
      </dgm:t>
    </dgm:pt>
    <dgm:pt modelId="{61FEDD23-7D14-4B31-BC53-C1E240BDBBF0}" type="sibTrans" cxnId="{87D74118-7436-4192-A501-DDF1C8D42FBE}">
      <dgm:prSet/>
      <dgm:spPr/>
      <dgm:t>
        <a:bodyPr/>
        <a:lstStyle/>
        <a:p>
          <a:endParaRPr lang="es-MX" sz="1800"/>
        </a:p>
      </dgm:t>
    </dgm:pt>
    <dgm:pt modelId="{D7E25D83-0C4D-43D5-ACCF-5C573573FBE4}" type="pres">
      <dgm:prSet presAssocID="{615BA36F-30E6-4FFB-B83A-36D4FBBA95E9}" presName="Name0" presStyleCnt="0">
        <dgm:presLayoutVars>
          <dgm:dir/>
          <dgm:animLvl val="lvl"/>
          <dgm:resizeHandles val="exact"/>
        </dgm:presLayoutVars>
      </dgm:prSet>
      <dgm:spPr/>
      <dgm:t>
        <a:bodyPr/>
        <a:lstStyle/>
        <a:p>
          <a:endParaRPr lang="es-MX"/>
        </a:p>
      </dgm:t>
    </dgm:pt>
    <dgm:pt modelId="{8F9FC08A-104B-4AB9-871D-72C3DD504652}" type="pres">
      <dgm:prSet presAssocID="{DA8855D0-0941-4FC4-9F54-7435A2227BFE}" presName="linNode" presStyleCnt="0"/>
      <dgm:spPr/>
    </dgm:pt>
    <dgm:pt modelId="{68620563-DBC1-4282-8E34-5C94484FBFAA}" type="pres">
      <dgm:prSet presAssocID="{DA8855D0-0941-4FC4-9F54-7435A2227BFE}" presName="parentText" presStyleLbl="node1" presStyleIdx="0" presStyleCnt="10">
        <dgm:presLayoutVars>
          <dgm:chMax val="1"/>
          <dgm:bulletEnabled val="1"/>
        </dgm:presLayoutVars>
      </dgm:prSet>
      <dgm:spPr/>
      <dgm:t>
        <a:bodyPr/>
        <a:lstStyle/>
        <a:p>
          <a:endParaRPr lang="es-MX"/>
        </a:p>
      </dgm:t>
    </dgm:pt>
    <dgm:pt modelId="{8BB8E096-4577-42FE-B6B1-DCD8EB9C3715}" type="pres">
      <dgm:prSet presAssocID="{E43F0E15-737C-46F1-9F9B-9407C9505D58}" presName="sp" presStyleCnt="0"/>
      <dgm:spPr/>
    </dgm:pt>
    <dgm:pt modelId="{EFCB0317-4E52-45E0-ADB9-847EE885EA8B}" type="pres">
      <dgm:prSet presAssocID="{902597C4-A63C-4872-9E9C-B4DA9EC0D03B}" presName="linNode" presStyleCnt="0"/>
      <dgm:spPr/>
    </dgm:pt>
    <dgm:pt modelId="{40DAA344-AC76-41A1-871A-F7ACD8B31150}" type="pres">
      <dgm:prSet presAssocID="{902597C4-A63C-4872-9E9C-B4DA9EC0D03B}" presName="parentText" presStyleLbl="node1" presStyleIdx="1" presStyleCnt="10">
        <dgm:presLayoutVars>
          <dgm:chMax val="1"/>
          <dgm:bulletEnabled val="1"/>
        </dgm:presLayoutVars>
      </dgm:prSet>
      <dgm:spPr/>
      <dgm:t>
        <a:bodyPr/>
        <a:lstStyle/>
        <a:p>
          <a:endParaRPr lang="es-MX"/>
        </a:p>
      </dgm:t>
    </dgm:pt>
    <dgm:pt modelId="{ADA6281A-81D3-4FEC-AC0C-7CD97B6F82BD}" type="pres">
      <dgm:prSet presAssocID="{8D9B4C0A-A03B-4621-B61F-BD8DAC788E85}" presName="sp" presStyleCnt="0"/>
      <dgm:spPr/>
    </dgm:pt>
    <dgm:pt modelId="{97E6848A-34E1-4695-8482-803111EF5067}" type="pres">
      <dgm:prSet presAssocID="{DCA0BF29-44FB-46FC-A9D3-D7F82EF7D5C7}" presName="linNode" presStyleCnt="0"/>
      <dgm:spPr/>
    </dgm:pt>
    <dgm:pt modelId="{8448C78C-5BA0-4E23-8ACB-6DB053D153BB}" type="pres">
      <dgm:prSet presAssocID="{DCA0BF29-44FB-46FC-A9D3-D7F82EF7D5C7}" presName="parentText" presStyleLbl="node1" presStyleIdx="2" presStyleCnt="10">
        <dgm:presLayoutVars>
          <dgm:chMax val="1"/>
          <dgm:bulletEnabled val="1"/>
        </dgm:presLayoutVars>
      </dgm:prSet>
      <dgm:spPr/>
      <dgm:t>
        <a:bodyPr/>
        <a:lstStyle/>
        <a:p>
          <a:endParaRPr lang="es-MX"/>
        </a:p>
      </dgm:t>
    </dgm:pt>
    <dgm:pt modelId="{4F6DAD61-CEAD-49F0-B215-6F16EC3FEACA}" type="pres">
      <dgm:prSet presAssocID="{6280BF22-A719-4BF4-8BEC-99094C4A6DB0}" presName="sp" presStyleCnt="0"/>
      <dgm:spPr/>
    </dgm:pt>
    <dgm:pt modelId="{EE481D86-714B-4821-B9B4-820A0F8701A4}" type="pres">
      <dgm:prSet presAssocID="{C06134E0-5D8A-4A2D-8F3F-83CA968A4A61}" presName="linNode" presStyleCnt="0"/>
      <dgm:spPr/>
    </dgm:pt>
    <dgm:pt modelId="{454AE6B3-4C61-4307-8AD3-92AF4058F1E6}" type="pres">
      <dgm:prSet presAssocID="{C06134E0-5D8A-4A2D-8F3F-83CA968A4A61}" presName="parentText" presStyleLbl="node1" presStyleIdx="3" presStyleCnt="10">
        <dgm:presLayoutVars>
          <dgm:chMax val="1"/>
          <dgm:bulletEnabled val="1"/>
        </dgm:presLayoutVars>
      </dgm:prSet>
      <dgm:spPr/>
      <dgm:t>
        <a:bodyPr/>
        <a:lstStyle/>
        <a:p>
          <a:endParaRPr lang="es-MX"/>
        </a:p>
      </dgm:t>
    </dgm:pt>
    <dgm:pt modelId="{984B3D04-E26D-4BB5-8733-BCBCC966A1F5}" type="pres">
      <dgm:prSet presAssocID="{14E10D4B-F5EE-4FD2-89B3-6AF7DCBE100A}" presName="sp" presStyleCnt="0"/>
      <dgm:spPr/>
    </dgm:pt>
    <dgm:pt modelId="{CE4F4BDB-4956-4C71-A6BE-55ACBAE5B30A}" type="pres">
      <dgm:prSet presAssocID="{CC4A22B7-E83D-47DC-BB88-C9F0CE8739B0}" presName="linNode" presStyleCnt="0"/>
      <dgm:spPr/>
    </dgm:pt>
    <dgm:pt modelId="{EADE0C02-28B1-4A12-93CC-4AC9FA0CADEC}" type="pres">
      <dgm:prSet presAssocID="{CC4A22B7-E83D-47DC-BB88-C9F0CE8739B0}" presName="parentText" presStyleLbl="node1" presStyleIdx="4" presStyleCnt="10">
        <dgm:presLayoutVars>
          <dgm:chMax val="1"/>
          <dgm:bulletEnabled val="1"/>
        </dgm:presLayoutVars>
      </dgm:prSet>
      <dgm:spPr/>
      <dgm:t>
        <a:bodyPr/>
        <a:lstStyle/>
        <a:p>
          <a:endParaRPr lang="es-MX"/>
        </a:p>
      </dgm:t>
    </dgm:pt>
    <dgm:pt modelId="{D334A4E8-3643-4425-BE64-6150B26AED06}" type="pres">
      <dgm:prSet presAssocID="{540643C0-B816-4521-BEB6-5ACE490B3382}" presName="sp" presStyleCnt="0"/>
      <dgm:spPr/>
    </dgm:pt>
    <dgm:pt modelId="{0B2D537F-7E99-4F99-BE6F-F3E0250E8E9E}" type="pres">
      <dgm:prSet presAssocID="{D7BB7087-C792-430C-B55C-95BF7E5D6D8C}" presName="linNode" presStyleCnt="0"/>
      <dgm:spPr/>
    </dgm:pt>
    <dgm:pt modelId="{2665A7E9-5BF2-4BEF-9C91-0A4ED294A43E}" type="pres">
      <dgm:prSet presAssocID="{D7BB7087-C792-430C-B55C-95BF7E5D6D8C}" presName="parentText" presStyleLbl="node1" presStyleIdx="5" presStyleCnt="10">
        <dgm:presLayoutVars>
          <dgm:chMax val="1"/>
          <dgm:bulletEnabled val="1"/>
        </dgm:presLayoutVars>
      </dgm:prSet>
      <dgm:spPr/>
      <dgm:t>
        <a:bodyPr/>
        <a:lstStyle/>
        <a:p>
          <a:endParaRPr lang="es-MX"/>
        </a:p>
      </dgm:t>
    </dgm:pt>
    <dgm:pt modelId="{02A872DF-8124-4242-8FA0-E41D561D8BBC}" type="pres">
      <dgm:prSet presAssocID="{3A55EE85-21D2-43C9-A465-92DD723FF63E}" presName="sp" presStyleCnt="0"/>
      <dgm:spPr/>
    </dgm:pt>
    <dgm:pt modelId="{038ACA24-7A17-4764-912A-A54611C26C23}" type="pres">
      <dgm:prSet presAssocID="{12B0E51C-F7C1-46EC-8DA8-9BC1F3ACE6DB}" presName="linNode" presStyleCnt="0"/>
      <dgm:spPr/>
    </dgm:pt>
    <dgm:pt modelId="{BBB0B3AA-B205-4984-8C12-BC0963A6A003}" type="pres">
      <dgm:prSet presAssocID="{12B0E51C-F7C1-46EC-8DA8-9BC1F3ACE6DB}" presName="parentText" presStyleLbl="node1" presStyleIdx="6" presStyleCnt="10">
        <dgm:presLayoutVars>
          <dgm:chMax val="1"/>
          <dgm:bulletEnabled val="1"/>
        </dgm:presLayoutVars>
      </dgm:prSet>
      <dgm:spPr/>
      <dgm:t>
        <a:bodyPr/>
        <a:lstStyle/>
        <a:p>
          <a:endParaRPr lang="es-MX"/>
        </a:p>
      </dgm:t>
    </dgm:pt>
    <dgm:pt modelId="{1299497A-6EDE-4887-A219-5369121D78EE}" type="pres">
      <dgm:prSet presAssocID="{88B4D0BD-3D99-4842-83CA-47EC6D1E9C64}" presName="sp" presStyleCnt="0"/>
      <dgm:spPr/>
    </dgm:pt>
    <dgm:pt modelId="{AEA78E2A-4236-4812-B27A-F7B54435D33B}" type="pres">
      <dgm:prSet presAssocID="{81C7FC7C-5C94-44CC-A472-E6FC11355D2C}" presName="linNode" presStyleCnt="0"/>
      <dgm:spPr/>
    </dgm:pt>
    <dgm:pt modelId="{2BCC33BF-1B8F-4018-B570-475E638879BC}" type="pres">
      <dgm:prSet presAssocID="{81C7FC7C-5C94-44CC-A472-E6FC11355D2C}" presName="parentText" presStyleLbl="node1" presStyleIdx="7" presStyleCnt="10">
        <dgm:presLayoutVars>
          <dgm:chMax val="1"/>
          <dgm:bulletEnabled val="1"/>
        </dgm:presLayoutVars>
      </dgm:prSet>
      <dgm:spPr/>
      <dgm:t>
        <a:bodyPr/>
        <a:lstStyle/>
        <a:p>
          <a:endParaRPr lang="es-MX"/>
        </a:p>
      </dgm:t>
    </dgm:pt>
    <dgm:pt modelId="{9683709D-2528-4318-924F-5CA63577CF7C}" type="pres">
      <dgm:prSet presAssocID="{51C1064E-63D2-4DE7-AC39-5CEFD4E9F6AB}" presName="sp" presStyleCnt="0"/>
      <dgm:spPr/>
    </dgm:pt>
    <dgm:pt modelId="{7F869C10-CD58-4908-88FA-8A16982D7D1A}" type="pres">
      <dgm:prSet presAssocID="{B44DB143-2638-4F91-956B-4763208E335B}" presName="linNode" presStyleCnt="0"/>
      <dgm:spPr/>
    </dgm:pt>
    <dgm:pt modelId="{E098213F-4D14-4103-BCE1-D048A81B3199}" type="pres">
      <dgm:prSet presAssocID="{B44DB143-2638-4F91-956B-4763208E335B}" presName="parentText" presStyleLbl="node1" presStyleIdx="8" presStyleCnt="10">
        <dgm:presLayoutVars>
          <dgm:chMax val="1"/>
          <dgm:bulletEnabled val="1"/>
        </dgm:presLayoutVars>
      </dgm:prSet>
      <dgm:spPr/>
      <dgm:t>
        <a:bodyPr/>
        <a:lstStyle/>
        <a:p>
          <a:endParaRPr lang="es-MX"/>
        </a:p>
      </dgm:t>
    </dgm:pt>
    <dgm:pt modelId="{60DC0D00-F792-45B4-8149-0EBB25B755BB}" type="pres">
      <dgm:prSet presAssocID="{2CC6D59E-DA10-48AD-85F1-C5C48FB0859B}" presName="sp" presStyleCnt="0"/>
      <dgm:spPr/>
    </dgm:pt>
    <dgm:pt modelId="{5239DCE8-87B2-40CE-91EF-00840A2037F2}" type="pres">
      <dgm:prSet presAssocID="{E1143B04-3DB2-4D74-8780-02E796AD1777}" presName="linNode" presStyleCnt="0"/>
      <dgm:spPr/>
    </dgm:pt>
    <dgm:pt modelId="{7919266D-5F0C-4ED8-85B9-4C8BBD272E1C}" type="pres">
      <dgm:prSet presAssocID="{E1143B04-3DB2-4D74-8780-02E796AD1777}" presName="parentText" presStyleLbl="node1" presStyleIdx="9" presStyleCnt="10">
        <dgm:presLayoutVars>
          <dgm:chMax val="1"/>
          <dgm:bulletEnabled val="1"/>
        </dgm:presLayoutVars>
      </dgm:prSet>
      <dgm:spPr/>
      <dgm:t>
        <a:bodyPr/>
        <a:lstStyle/>
        <a:p>
          <a:endParaRPr lang="es-MX"/>
        </a:p>
      </dgm:t>
    </dgm:pt>
  </dgm:ptLst>
  <dgm:cxnLst>
    <dgm:cxn modelId="{87D74118-7436-4192-A501-DDF1C8D42FBE}" srcId="{615BA36F-30E6-4FFB-B83A-36D4FBBA95E9}" destId="{E1143B04-3DB2-4D74-8780-02E796AD1777}" srcOrd="9" destOrd="0" parTransId="{43116469-46B4-4CE3-9547-296B85588401}" sibTransId="{61FEDD23-7D14-4B31-BC53-C1E240BDBBF0}"/>
    <dgm:cxn modelId="{4FF77BBA-6992-4365-9117-94D26B0E49BC}" type="presOf" srcId="{E1143B04-3DB2-4D74-8780-02E796AD1777}" destId="{7919266D-5F0C-4ED8-85B9-4C8BBD272E1C}" srcOrd="0" destOrd="0" presId="urn:microsoft.com/office/officeart/2005/8/layout/vList5"/>
    <dgm:cxn modelId="{1C300202-1C2E-42A1-A157-D3A6074CC084}" srcId="{615BA36F-30E6-4FFB-B83A-36D4FBBA95E9}" destId="{DCA0BF29-44FB-46FC-A9D3-D7F82EF7D5C7}" srcOrd="2" destOrd="0" parTransId="{A516A8C6-FF6A-4463-BF3C-E25C8CCC7563}" sibTransId="{6280BF22-A719-4BF4-8BEC-99094C4A6DB0}"/>
    <dgm:cxn modelId="{2BFDB2B6-737C-4D9D-8A11-3BC0EF117E98}" type="presOf" srcId="{CC4A22B7-E83D-47DC-BB88-C9F0CE8739B0}" destId="{EADE0C02-28B1-4A12-93CC-4AC9FA0CADEC}" srcOrd="0" destOrd="0" presId="urn:microsoft.com/office/officeart/2005/8/layout/vList5"/>
    <dgm:cxn modelId="{94AE525E-FE83-4920-B68B-2FBDE24AEFA9}" type="presOf" srcId="{C06134E0-5D8A-4A2D-8F3F-83CA968A4A61}" destId="{454AE6B3-4C61-4307-8AD3-92AF4058F1E6}" srcOrd="0" destOrd="0" presId="urn:microsoft.com/office/officeart/2005/8/layout/vList5"/>
    <dgm:cxn modelId="{DB527665-6BC5-4EA8-8A67-513E374CA92A}" srcId="{615BA36F-30E6-4FFB-B83A-36D4FBBA95E9}" destId="{81C7FC7C-5C94-44CC-A472-E6FC11355D2C}" srcOrd="7" destOrd="0" parTransId="{BDBB5624-3400-4352-9651-1D53E989F825}" sibTransId="{51C1064E-63D2-4DE7-AC39-5CEFD4E9F6AB}"/>
    <dgm:cxn modelId="{300A979B-07B9-44D4-9061-A09459229DDA}" srcId="{615BA36F-30E6-4FFB-B83A-36D4FBBA95E9}" destId="{DA8855D0-0941-4FC4-9F54-7435A2227BFE}" srcOrd="0" destOrd="0" parTransId="{18F7B9FC-5614-4F66-9F71-783AB78EC036}" sibTransId="{E43F0E15-737C-46F1-9F9B-9407C9505D58}"/>
    <dgm:cxn modelId="{D4B3F200-29D0-4336-931D-2E270EDD4773}" type="presOf" srcId="{12B0E51C-F7C1-46EC-8DA8-9BC1F3ACE6DB}" destId="{BBB0B3AA-B205-4984-8C12-BC0963A6A003}" srcOrd="0" destOrd="0" presId="urn:microsoft.com/office/officeart/2005/8/layout/vList5"/>
    <dgm:cxn modelId="{846BEB31-5B4C-4CC5-B9B2-A85BE33A244B}" type="presOf" srcId="{DA8855D0-0941-4FC4-9F54-7435A2227BFE}" destId="{68620563-DBC1-4282-8E34-5C94484FBFAA}" srcOrd="0" destOrd="0" presId="urn:microsoft.com/office/officeart/2005/8/layout/vList5"/>
    <dgm:cxn modelId="{B6CC6E73-B36D-497A-B39A-6F6981B2A5F0}" type="presOf" srcId="{902597C4-A63C-4872-9E9C-B4DA9EC0D03B}" destId="{40DAA344-AC76-41A1-871A-F7ACD8B31150}" srcOrd="0" destOrd="0" presId="urn:microsoft.com/office/officeart/2005/8/layout/vList5"/>
    <dgm:cxn modelId="{EFBD7E01-A0E4-4E2B-98C5-EB1CDD1C4F69}" srcId="{615BA36F-30E6-4FFB-B83A-36D4FBBA95E9}" destId="{902597C4-A63C-4872-9E9C-B4DA9EC0D03B}" srcOrd="1" destOrd="0" parTransId="{530BB095-ABE8-4752-A4D4-A73AA8715926}" sibTransId="{8D9B4C0A-A03B-4621-B61F-BD8DAC788E85}"/>
    <dgm:cxn modelId="{0212CDD5-29B7-45CF-BF65-9800872D97BB}" srcId="{615BA36F-30E6-4FFB-B83A-36D4FBBA95E9}" destId="{C06134E0-5D8A-4A2D-8F3F-83CA968A4A61}" srcOrd="3" destOrd="0" parTransId="{D3622E35-A553-4D00-9B8B-44E62CBDB2E5}" sibTransId="{14E10D4B-F5EE-4FD2-89B3-6AF7DCBE100A}"/>
    <dgm:cxn modelId="{F098A056-228C-496B-AB95-2EF5F8A36F6B}" srcId="{615BA36F-30E6-4FFB-B83A-36D4FBBA95E9}" destId="{12B0E51C-F7C1-46EC-8DA8-9BC1F3ACE6DB}" srcOrd="6" destOrd="0" parTransId="{F15F7FA5-EA47-4CD5-9657-2F56A51B7C54}" sibTransId="{88B4D0BD-3D99-4842-83CA-47EC6D1E9C64}"/>
    <dgm:cxn modelId="{0B4AD642-979D-4B74-8E89-3CA8D2E06D3F}" type="presOf" srcId="{81C7FC7C-5C94-44CC-A472-E6FC11355D2C}" destId="{2BCC33BF-1B8F-4018-B570-475E638879BC}" srcOrd="0" destOrd="0" presId="urn:microsoft.com/office/officeart/2005/8/layout/vList5"/>
    <dgm:cxn modelId="{0676333E-4E7D-4F36-94E0-081D38C47CE1}" type="presOf" srcId="{B44DB143-2638-4F91-956B-4763208E335B}" destId="{E098213F-4D14-4103-BCE1-D048A81B3199}" srcOrd="0" destOrd="0" presId="urn:microsoft.com/office/officeart/2005/8/layout/vList5"/>
    <dgm:cxn modelId="{7416CFC0-894B-4194-8044-446E8A710517}" type="presOf" srcId="{615BA36F-30E6-4FFB-B83A-36D4FBBA95E9}" destId="{D7E25D83-0C4D-43D5-ACCF-5C573573FBE4}" srcOrd="0" destOrd="0" presId="urn:microsoft.com/office/officeart/2005/8/layout/vList5"/>
    <dgm:cxn modelId="{98F6AA58-0AE6-421A-8C52-812A01D35DAB}" srcId="{615BA36F-30E6-4FFB-B83A-36D4FBBA95E9}" destId="{B44DB143-2638-4F91-956B-4763208E335B}" srcOrd="8" destOrd="0" parTransId="{1469D536-9AA8-4C57-B59E-03CAA9E0FD6F}" sibTransId="{2CC6D59E-DA10-48AD-85F1-C5C48FB0859B}"/>
    <dgm:cxn modelId="{02B3FD1A-DE22-4D51-A82B-9C1A8EAE3E3F}" type="presOf" srcId="{D7BB7087-C792-430C-B55C-95BF7E5D6D8C}" destId="{2665A7E9-5BF2-4BEF-9C91-0A4ED294A43E}" srcOrd="0" destOrd="0" presId="urn:microsoft.com/office/officeart/2005/8/layout/vList5"/>
    <dgm:cxn modelId="{F41E5B54-0FC0-40B6-A839-4E53A4297E40}" srcId="{615BA36F-30E6-4FFB-B83A-36D4FBBA95E9}" destId="{CC4A22B7-E83D-47DC-BB88-C9F0CE8739B0}" srcOrd="4" destOrd="0" parTransId="{C7EF1F9A-84F6-49E6-8663-7C021398427D}" sibTransId="{540643C0-B816-4521-BEB6-5ACE490B3382}"/>
    <dgm:cxn modelId="{D74E9460-93CC-4921-96B0-5CCCD563FF90}" type="presOf" srcId="{DCA0BF29-44FB-46FC-A9D3-D7F82EF7D5C7}" destId="{8448C78C-5BA0-4E23-8ACB-6DB053D153BB}" srcOrd="0" destOrd="0" presId="urn:microsoft.com/office/officeart/2005/8/layout/vList5"/>
    <dgm:cxn modelId="{610C9851-0A83-41CD-A44C-DC659B85DB0C}" srcId="{615BA36F-30E6-4FFB-B83A-36D4FBBA95E9}" destId="{D7BB7087-C792-430C-B55C-95BF7E5D6D8C}" srcOrd="5" destOrd="0" parTransId="{BFC73986-F9AD-4F36-9212-9BCF57D7D727}" sibTransId="{3A55EE85-21D2-43C9-A465-92DD723FF63E}"/>
    <dgm:cxn modelId="{A478D6E6-7508-493D-9A36-EEECCED2E40B}" type="presParOf" srcId="{D7E25D83-0C4D-43D5-ACCF-5C573573FBE4}" destId="{8F9FC08A-104B-4AB9-871D-72C3DD504652}" srcOrd="0" destOrd="0" presId="urn:microsoft.com/office/officeart/2005/8/layout/vList5"/>
    <dgm:cxn modelId="{E72A3EB8-CF37-4C8B-9B4C-06CE31ADE85D}" type="presParOf" srcId="{8F9FC08A-104B-4AB9-871D-72C3DD504652}" destId="{68620563-DBC1-4282-8E34-5C94484FBFAA}" srcOrd="0" destOrd="0" presId="urn:microsoft.com/office/officeart/2005/8/layout/vList5"/>
    <dgm:cxn modelId="{438626EA-A7A9-4AA6-8B53-2AD757A4F8D7}" type="presParOf" srcId="{D7E25D83-0C4D-43D5-ACCF-5C573573FBE4}" destId="{8BB8E096-4577-42FE-B6B1-DCD8EB9C3715}" srcOrd="1" destOrd="0" presId="urn:microsoft.com/office/officeart/2005/8/layout/vList5"/>
    <dgm:cxn modelId="{D856E522-7ECD-41D4-84EB-96631BFBCDA1}" type="presParOf" srcId="{D7E25D83-0C4D-43D5-ACCF-5C573573FBE4}" destId="{EFCB0317-4E52-45E0-ADB9-847EE885EA8B}" srcOrd="2" destOrd="0" presId="urn:microsoft.com/office/officeart/2005/8/layout/vList5"/>
    <dgm:cxn modelId="{42FFD0E6-9616-409D-8702-F988E3BCB63E}" type="presParOf" srcId="{EFCB0317-4E52-45E0-ADB9-847EE885EA8B}" destId="{40DAA344-AC76-41A1-871A-F7ACD8B31150}" srcOrd="0" destOrd="0" presId="urn:microsoft.com/office/officeart/2005/8/layout/vList5"/>
    <dgm:cxn modelId="{D88A74B5-732B-464C-83CA-2909FBDA0993}" type="presParOf" srcId="{D7E25D83-0C4D-43D5-ACCF-5C573573FBE4}" destId="{ADA6281A-81D3-4FEC-AC0C-7CD97B6F82BD}" srcOrd="3" destOrd="0" presId="urn:microsoft.com/office/officeart/2005/8/layout/vList5"/>
    <dgm:cxn modelId="{D160E1AF-7CB7-4285-BEC0-E8225C1DCF26}" type="presParOf" srcId="{D7E25D83-0C4D-43D5-ACCF-5C573573FBE4}" destId="{97E6848A-34E1-4695-8482-803111EF5067}" srcOrd="4" destOrd="0" presId="urn:microsoft.com/office/officeart/2005/8/layout/vList5"/>
    <dgm:cxn modelId="{89B72618-3E49-4203-8BC5-78B2BC2FC7C4}" type="presParOf" srcId="{97E6848A-34E1-4695-8482-803111EF5067}" destId="{8448C78C-5BA0-4E23-8ACB-6DB053D153BB}" srcOrd="0" destOrd="0" presId="urn:microsoft.com/office/officeart/2005/8/layout/vList5"/>
    <dgm:cxn modelId="{D6C6E20E-51BA-43D7-8EDE-01F890C2941D}" type="presParOf" srcId="{D7E25D83-0C4D-43D5-ACCF-5C573573FBE4}" destId="{4F6DAD61-CEAD-49F0-B215-6F16EC3FEACA}" srcOrd="5" destOrd="0" presId="urn:microsoft.com/office/officeart/2005/8/layout/vList5"/>
    <dgm:cxn modelId="{914161D1-CF0D-477A-9870-196A53E1A5A2}" type="presParOf" srcId="{D7E25D83-0C4D-43D5-ACCF-5C573573FBE4}" destId="{EE481D86-714B-4821-B9B4-820A0F8701A4}" srcOrd="6" destOrd="0" presId="urn:microsoft.com/office/officeart/2005/8/layout/vList5"/>
    <dgm:cxn modelId="{E92D284B-EAD3-4817-B8BF-CDD3100A1FD7}" type="presParOf" srcId="{EE481D86-714B-4821-B9B4-820A0F8701A4}" destId="{454AE6B3-4C61-4307-8AD3-92AF4058F1E6}" srcOrd="0" destOrd="0" presId="urn:microsoft.com/office/officeart/2005/8/layout/vList5"/>
    <dgm:cxn modelId="{AA3A3F70-9108-4501-B096-018E31B112D0}" type="presParOf" srcId="{D7E25D83-0C4D-43D5-ACCF-5C573573FBE4}" destId="{984B3D04-E26D-4BB5-8733-BCBCC966A1F5}" srcOrd="7" destOrd="0" presId="urn:microsoft.com/office/officeart/2005/8/layout/vList5"/>
    <dgm:cxn modelId="{78098A4C-90DA-4037-B121-BB35C8601F37}" type="presParOf" srcId="{D7E25D83-0C4D-43D5-ACCF-5C573573FBE4}" destId="{CE4F4BDB-4956-4C71-A6BE-55ACBAE5B30A}" srcOrd="8" destOrd="0" presId="urn:microsoft.com/office/officeart/2005/8/layout/vList5"/>
    <dgm:cxn modelId="{B3D68FEB-11F4-49DC-B081-B75D3C8CD7ED}" type="presParOf" srcId="{CE4F4BDB-4956-4C71-A6BE-55ACBAE5B30A}" destId="{EADE0C02-28B1-4A12-93CC-4AC9FA0CADEC}" srcOrd="0" destOrd="0" presId="urn:microsoft.com/office/officeart/2005/8/layout/vList5"/>
    <dgm:cxn modelId="{AA94AC9A-A9AD-42EC-9DBB-3B17D85FA445}" type="presParOf" srcId="{D7E25D83-0C4D-43D5-ACCF-5C573573FBE4}" destId="{D334A4E8-3643-4425-BE64-6150B26AED06}" srcOrd="9" destOrd="0" presId="urn:microsoft.com/office/officeart/2005/8/layout/vList5"/>
    <dgm:cxn modelId="{55A4B52B-1C36-41B7-AD01-F9A270C17FEC}" type="presParOf" srcId="{D7E25D83-0C4D-43D5-ACCF-5C573573FBE4}" destId="{0B2D537F-7E99-4F99-BE6F-F3E0250E8E9E}" srcOrd="10" destOrd="0" presId="urn:microsoft.com/office/officeart/2005/8/layout/vList5"/>
    <dgm:cxn modelId="{D9415FBD-F4E3-4D4B-8DF2-FD205AA2D660}" type="presParOf" srcId="{0B2D537F-7E99-4F99-BE6F-F3E0250E8E9E}" destId="{2665A7E9-5BF2-4BEF-9C91-0A4ED294A43E}" srcOrd="0" destOrd="0" presId="urn:microsoft.com/office/officeart/2005/8/layout/vList5"/>
    <dgm:cxn modelId="{48D47636-F9D4-499F-8691-74196ED628C5}" type="presParOf" srcId="{D7E25D83-0C4D-43D5-ACCF-5C573573FBE4}" destId="{02A872DF-8124-4242-8FA0-E41D561D8BBC}" srcOrd="11" destOrd="0" presId="urn:microsoft.com/office/officeart/2005/8/layout/vList5"/>
    <dgm:cxn modelId="{C47DE9CB-8D22-4E38-81CC-F455989BFC64}" type="presParOf" srcId="{D7E25D83-0C4D-43D5-ACCF-5C573573FBE4}" destId="{038ACA24-7A17-4764-912A-A54611C26C23}" srcOrd="12" destOrd="0" presId="urn:microsoft.com/office/officeart/2005/8/layout/vList5"/>
    <dgm:cxn modelId="{E95BC266-CA28-491A-8B6A-A3903EB7E9F6}" type="presParOf" srcId="{038ACA24-7A17-4764-912A-A54611C26C23}" destId="{BBB0B3AA-B205-4984-8C12-BC0963A6A003}" srcOrd="0" destOrd="0" presId="urn:microsoft.com/office/officeart/2005/8/layout/vList5"/>
    <dgm:cxn modelId="{B11A98CD-E6FB-4866-B8D8-B8991EF9ED9B}" type="presParOf" srcId="{D7E25D83-0C4D-43D5-ACCF-5C573573FBE4}" destId="{1299497A-6EDE-4887-A219-5369121D78EE}" srcOrd="13" destOrd="0" presId="urn:microsoft.com/office/officeart/2005/8/layout/vList5"/>
    <dgm:cxn modelId="{138D6C3E-9606-41DA-9837-5C1F52A11806}" type="presParOf" srcId="{D7E25D83-0C4D-43D5-ACCF-5C573573FBE4}" destId="{AEA78E2A-4236-4812-B27A-F7B54435D33B}" srcOrd="14" destOrd="0" presId="urn:microsoft.com/office/officeart/2005/8/layout/vList5"/>
    <dgm:cxn modelId="{62CE3029-C643-4CCE-998E-E38DB801B984}" type="presParOf" srcId="{AEA78E2A-4236-4812-B27A-F7B54435D33B}" destId="{2BCC33BF-1B8F-4018-B570-475E638879BC}" srcOrd="0" destOrd="0" presId="urn:microsoft.com/office/officeart/2005/8/layout/vList5"/>
    <dgm:cxn modelId="{61A4B59F-F318-4BDD-88D2-DB1F37E8988B}" type="presParOf" srcId="{D7E25D83-0C4D-43D5-ACCF-5C573573FBE4}" destId="{9683709D-2528-4318-924F-5CA63577CF7C}" srcOrd="15" destOrd="0" presId="urn:microsoft.com/office/officeart/2005/8/layout/vList5"/>
    <dgm:cxn modelId="{E7BDEC0D-6639-4D77-ADB0-60DA860DCBBA}" type="presParOf" srcId="{D7E25D83-0C4D-43D5-ACCF-5C573573FBE4}" destId="{7F869C10-CD58-4908-88FA-8A16982D7D1A}" srcOrd="16" destOrd="0" presId="urn:microsoft.com/office/officeart/2005/8/layout/vList5"/>
    <dgm:cxn modelId="{75B2DEA5-4FA5-4DDC-88F9-22DFCC31F2A0}" type="presParOf" srcId="{7F869C10-CD58-4908-88FA-8A16982D7D1A}" destId="{E098213F-4D14-4103-BCE1-D048A81B3199}" srcOrd="0" destOrd="0" presId="urn:microsoft.com/office/officeart/2005/8/layout/vList5"/>
    <dgm:cxn modelId="{014134AF-1E18-4D97-988F-8551A3F676D4}" type="presParOf" srcId="{D7E25D83-0C4D-43D5-ACCF-5C573573FBE4}" destId="{60DC0D00-F792-45B4-8149-0EBB25B755BB}" srcOrd="17" destOrd="0" presId="urn:microsoft.com/office/officeart/2005/8/layout/vList5"/>
    <dgm:cxn modelId="{84EAB11D-909C-4A9C-96A5-2C6F8BA6BCC7}" type="presParOf" srcId="{D7E25D83-0C4D-43D5-ACCF-5C573573FBE4}" destId="{5239DCE8-87B2-40CE-91EF-00840A2037F2}" srcOrd="18" destOrd="0" presId="urn:microsoft.com/office/officeart/2005/8/layout/vList5"/>
    <dgm:cxn modelId="{273E99B3-8D7F-4031-BAED-5A4F8148B2A0}" type="presParOf" srcId="{5239DCE8-87B2-40CE-91EF-00840A2037F2}" destId="{7919266D-5F0C-4ED8-85B9-4C8BBD272E1C}"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7E146A-0DEE-4DE8-9844-DD16A3F70938}" type="doc">
      <dgm:prSet loTypeId="urn:microsoft.com/office/officeart/2005/8/layout/hProcess4" loCatId="process" qsTypeId="urn:microsoft.com/office/officeart/2005/8/quickstyle/simple1" qsCatId="simple" csTypeId="urn:microsoft.com/office/officeart/2005/8/colors/colorful5" csCatId="colorful" phldr="1"/>
      <dgm:spPr/>
      <dgm:t>
        <a:bodyPr/>
        <a:lstStyle/>
        <a:p>
          <a:endParaRPr lang="es-MX"/>
        </a:p>
      </dgm:t>
    </dgm:pt>
    <dgm:pt modelId="{0BF4B2A1-393E-46C6-89A5-930BB7D58FA0}">
      <dgm:prSet phldrT="[Texto]"/>
      <dgm:spPr/>
      <dgm:t>
        <a:bodyPr/>
        <a:lstStyle/>
        <a:p>
          <a:r>
            <a:rPr lang="es-MX" dirty="0" smtClean="0"/>
            <a:t>UA obligatoria</a:t>
          </a:r>
          <a:endParaRPr lang="es-MX" dirty="0"/>
        </a:p>
      </dgm:t>
    </dgm:pt>
    <dgm:pt modelId="{4EE3ACD7-E386-4986-9CC0-E0C501611E03}" type="parTrans" cxnId="{6EDF3F3A-1933-46FE-ACB3-5E2E4C9FB7F7}">
      <dgm:prSet/>
      <dgm:spPr/>
      <dgm:t>
        <a:bodyPr/>
        <a:lstStyle/>
        <a:p>
          <a:endParaRPr lang="es-MX"/>
        </a:p>
      </dgm:t>
    </dgm:pt>
    <dgm:pt modelId="{A7681E5D-BB20-474D-88EB-55CA45385421}" type="sibTrans" cxnId="{6EDF3F3A-1933-46FE-ACB3-5E2E4C9FB7F7}">
      <dgm:prSet/>
      <dgm:spPr/>
      <dgm:t>
        <a:bodyPr/>
        <a:lstStyle/>
        <a:p>
          <a:endParaRPr lang="es-MX"/>
        </a:p>
      </dgm:t>
    </dgm:pt>
    <dgm:pt modelId="{2BC46C99-5C16-46FA-8779-E40B9ABC991E}">
      <dgm:prSet phldrT="[Texto]" custT="1"/>
      <dgm:spPr/>
      <dgm:t>
        <a:bodyPr/>
        <a:lstStyle/>
        <a:p>
          <a:r>
            <a:rPr lang="es-MX" sz="2000" b="1" dirty="0" smtClean="0"/>
            <a:t>Producción y Operaciones</a:t>
          </a:r>
          <a:endParaRPr lang="es-MX" sz="2000" b="1" dirty="0"/>
        </a:p>
      </dgm:t>
    </dgm:pt>
    <dgm:pt modelId="{AB915992-BBF5-4764-8EE6-819A06CCBE12}" type="parTrans" cxnId="{04328722-CB92-4456-BA8F-2CB130A3D014}">
      <dgm:prSet/>
      <dgm:spPr/>
      <dgm:t>
        <a:bodyPr/>
        <a:lstStyle/>
        <a:p>
          <a:endParaRPr lang="es-MX"/>
        </a:p>
      </dgm:t>
    </dgm:pt>
    <dgm:pt modelId="{80A6DEA4-6A59-4E18-A202-C6BE0A457893}" type="sibTrans" cxnId="{04328722-CB92-4456-BA8F-2CB130A3D014}">
      <dgm:prSet/>
      <dgm:spPr/>
      <dgm:t>
        <a:bodyPr/>
        <a:lstStyle/>
        <a:p>
          <a:endParaRPr lang="es-MX"/>
        </a:p>
      </dgm:t>
    </dgm:pt>
    <dgm:pt modelId="{01D7CED9-4286-41A0-B6D7-0C9B5F4F0990}">
      <dgm:prSet phldrT="[Texto]"/>
      <dgm:spPr/>
      <dgm:t>
        <a:bodyPr/>
        <a:lstStyle/>
        <a:p>
          <a:r>
            <a:rPr lang="es-MX" dirty="0" smtClean="0"/>
            <a:t>UA Obligatoria</a:t>
          </a:r>
          <a:endParaRPr lang="es-MX" dirty="0"/>
        </a:p>
      </dgm:t>
    </dgm:pt>
    <dgm:pt modelId="{3D4F4A96-BB31-4693-86DB-5CE5A1E46316}" type="parTrans" cxnId="{2551E83D-4024-4854-8883-CA2B5DD8A6A0}">
      <dgm:prSet/>
      <dgm:spPr/>
      <dgm:t>
        <a:bodyPr/>
        <a:lstStyle/>
        <a:p>
          <a:endParaRPr lang="es-MX"/>
        </a:p>
      </dgm:t>
    </dgm:pt>
    <dgm:pt modelId="{BCF7AAE7-B438-47A3-B4C4-922E4E25FDFD}" type="sibTrans" cxnId="{2551E83D-4024-4854-8883-CA2B5DD8A6A0}">
      <dgm:prSet/>
      <dgm:spPr/>
      <dgm:t>
        <a:bodyPr/>
        <a:lstStyle/>
        <a:p>
          <a:endParaRPr lang="es-MX"/>
        </a:p>
      </dgm:t>
    </dgm:pt>
    <dgm:pt modelId="{C1BD95AA-B1B9-4A75-BCA1-A76944E7AC20}">
      <dgm:prSet phldrT="[Texto]" custT="1"/>
      <dgm:spPr/>
      <dgm:t>
        <a:bodyPr/>
        <a:lstStyle/>
        <a:p>
          <a:r>
            <a:rPr lang="es-MX" sz="1800" b="1" dirty="0" smtClean="0"/>
            <a:t>Simulación de Producción y Operaciones</a:t>
          </a:r>
          <a:endParaRPr lang="es-MX" sz="1800" b="1" dirty="0"/>
        </a:p>
      </dgm:t>
    </dgm:pt>
    <dgm:pt modelId="{523E8AA9-9C32-4990-BD65-F0F426E0BF79}" type="parTrans" cxnId="{1901017C-8E88-4B96-9414-EAF41F4B1037}">
      <dgm:prSet/>
      <dgm:spPr/>
      <dgm:t>
        <a:bodyPr/>
        <a:lstStyle/>
        <a:p>
          <a:endParaRPr lang="es-MX"/>
        </a:p>
      </dgm:t>
    </dgm:pt>
    <dgm:pt modelId="{7B584A8A-3289-4133-B8B0-FAF79B50056E}" type="sibTrans" cxnId="{1901017C-8E88-4B96-9414-EAF41F4B1037}">
      <dgm:prSet/>
      <dgm:spPr/>
      <dgm:t>
        <a:bodyPr/>
        <a:lstStyle/>
        <a:p>
          <a:endParaRPr lang="es-MX"/>
        </a:p>
      </dgm:t>
    </dgm:pt>
    <dgm:pt modelId="{1024F45A-40C7-4446-A661-76569EF1A5B3}">
      <dgm:prSet phldrT="[Texto]"/>
      <dgm:spPr/>
      <dgm:t>
        <a:bodyPr/>
        <a:lstStyle/>
        <a:p>
          <a:r>
            <a:rPr lang="es-MX" b="1" dirty="0" smtClean="0">
              <a:effectLst>
                <a:outerShdw blurRad="38100" dist="38100" dir="2700000" algn="tl">
                  <a:srgbClr val="000000">
                    <a:alpha val="43137"/>
                  </a:srgbClr>
                </a:outerShdw>
              </a:effectLst>
            </a:rPr>
            <a:t>UA OPTATIVA </a:t>
          </a:r>
          <a:endParaRPr lang="es-MX" b="1" dirty="0">
            <a:effectLst>
              <a:outerShdw blurRad="38100" dist="38100" dir="2700000" algn="tl">
                <a:srgbClr val="000000">
                  <a:alpha val="43137"/>
                </a:srgbClr>
              </a:outerShdw>
            </a:effectLst>
          </a:endParaRPr>
        </a:p>
      </dgm:t>
    </dgm:pt>
    <dgm:pt modelId="{B9DE18B8-7CC7-4C80-96A9-ACDEEC87D87B}" type="parTrans" cxnId="{7704BDE0-F0BB-427C-BB53-20EC1402C7B1}">
      <dgm:prSet/>
      <dgm:spPr/>
      <dgm:t>
        <a:bodyPr/>
        <a:lstStyle/>
        <a:p>
          <a:endParaRPr lang="es-MX"/>
        </a:p>
      </dgm:t>
    </dgm:pt>
    <dgm:pt modelId="{F48A8A92-1E6D-4216-93E2-78EA10F7A6E2}" type="sibTrans" cxnId="{7704BDE0-F0BB-427C-BB53-20EC1402C7B1}">
      <dgm:prSet/>
      <dgm:spPr/>
      <dgm:t>
        <a:bodyPr/>
        <a:lstStyle/>
        <a:p>
          <a:endParaRPr lang="es-MX"/>
        </a:p>
      </dgm:t>
    </dgm:pt>
    <dgm:pt modelId="{D8CB0C44-C926-480C-8E83-CA80BC724366}">
      <dgm:prSet phldrT="[Texto]" custT="1"/>
      <dgm:spPr/>
      <dgm:t>
        <a:bodyPr/>
        <a:lstStyle/>
        <a:p>
          <a:r>
            <a:rPr lang="es-MX" sz="2000" b="1" dirty="0" smtClean="0"/>
            <a:t>Planeamiento y distribución de espacios</a:t>
          </a:r>
          <a:endParaRPr lang="es-MX" sz="2000" b="1" dirty="0"/>
        </a:p>
      </dgm:t>
    </dgm:pt>
    <dgm:pt modelId="{722A5210-3646-4B86-914A-84BC51ADB079}" type="parTrans" cxnId="{68600BCB-CBB4-43D1-8F71-21272E3FDBCF}">
      <dgm:prSet/>
      <dgm:spPr/>
      <dgm:t>
        <a:bodyPr/>
        <a:lstStyle/>
        <a:p>
          <a:endParaRPr lang="es-MX"/>
        </a:p>
      </dgm:t>
    </dgm:pt>
    <dgm:pt modelId="{D7A99D3C-CD8C-45AA-BB88-F9A67138B71A}" type="sibTrans" cxnId="{68600BCB-CBB4-43D1-8F71-21272E3FDBCF}">
      <dgm:prSet/>
      <dgm:spPr/>
      <dgm:t>
        <a:bodyPr/>
        <a:lstStyle/>
        <a:p>
          <a:endParaRPr lang="es-MX"/>
        </a:p>
      </dgm:t>
    </dgm:pt>
    <dgm:pt modelId="{326A35D5-4A06-4B40-B987-15E13C75F8BB}">
      <dgm:prSet phldrT="[Texto]"/>
      <dgm:spPr/>
      <dgm:t>
        <a:bodyPr/>
        <a:lstStyle/>
        <a:p>
          <a:r>
            <a:rPr lang="es-MX" dirty="0" smtClean="0"/>
            <a:t>UA obligatoria</a:t>
          </a:r>
          <a:endParaRPr lang="es-MX" dirty="0"/>
        </a:p>
      </dgm:t>
    </dgm:pt>
    <dgm:pt modelId="{7972B2F2-24FB-41D4-B0C0-77FBA3D545D0}" type="parTrans" cxnId="{5859A389-A703-473B-854E-8332B1E8188A}">
      <dgm:prSet/>
      <dgm:spPr/>
      <dgm:t>
        <a:bodyPr/>
        <a:lstStyle/>
        <a:p>
          <a:endParaRPr lang="es-MX"/>
        </a:p>
      </dgm:t>
    </dgm:pt>
    <dgm:pt modelId="{A3E0EB3D-30F8-4867-A2E5-2897092D6F4D}" type="sibTrans" cxnId="{5859A389-A703-473B-854E-8332B1E8188A}">
      <dgm:prSet/>
      <dgm:spPr/>
      <dgm:t>
        <a:bodyPr/>
        <a:lstStyle/>
        <a:p>
          <a:endParaRPr lang="es-MX"/>
        </a:p>
      </dgm:t>
    </dgm:pt>
    <dgm:pt modelId="{30FBC7E1-6B02-4D7A-A505-72733E17446F}">
      <dgm:prSet phldrT="[Texto]" custT="1"/>
      <dgm:spPr/>
      <dgm:t>
        <a:bodyPr/>
        <a:lstStyle/>
        <a:p>
          <a:r>
            <a:rPr lang="es-MX" sz="2400" b="1" dirty="0" smtClean="0"/>
            <a:t>Logística</a:t>
          </a:r>
          <a:endParaRPr lang="es-MX" sz="2400" b="1" dirty="0"/>
        </a:p>
      </dgm:t>
    </dgm:pt>
    <dgm:pt modelId="{986AD839-18B7-45BF-991A-B31113533C30}" type="parTrans" cxnId="{10BB6F01-823D-49BE-91C3-5A3A959BE685}">
      <dgm:prSet/>
      <dgm:spPr/>
      <dgm:t>
        <a:bodyPr/>
        <a:lstStyle/>
        <a:p>
          <a:endParaRPr lang="es-MX"/>
        </a:p>
      </dgm:t>
    </dgm:pt>
    <dgm:pt modelId="{012D20D4-8BDD-46E1-AF51-9C87CCAE191C}" type="sibTrans" cxnId="{10BB6F01-823D-49BE-91C3-5A3A959BE685}">
      <dgm:prSet/>
      <dgm:spPr/>
      <dgm:t>
        <a:bodyPr/>
        <a:lstStyle/>
        <a:p>
          <a:endParaRPr lang="es-MX"/>
        </a:p>
      </dgm:t>
    </dgm:pt>
    <dgm:pt modelId="{4C9C3514-D0BD-4A92-9D93-56B3ACE89330}" type="pres">
      <dgm:prSet presAssocID="{B47E146A-0DEE-4DE8-9844-DD16A3F70938}" presName="Name0" presStyleCnt="0">
        <dgm:presLayoutVars>
          <dgm:dir/>
          <dgm:animLvl val="lvl"/>
          <dgm:resizeHandles val="exact"/>
        </dgm:presLayoutVars>
      </dgm:prSet>
      <dgm:spPr/>
      <dgm:t>
        <a:bodyPr/>
        <a:lstStyle/>
        <a:p>
          <a:endParaRPr lang="es-MX"/>
        </a:p>
      </dgm:t>
    </dgm:pt>
    <dgm:pt modelId="{5CE357AA-74F6-4C3B-8220-C979FF2AB9AD}" type="pres">
      <dgm:prSet presAssocID="{B47E146A-0DEE-4DE8-9844-DD16A3F70938}" presName="tSp" presStyleCnt="0"/>
      <dgm:spPr/>
      <dgm:t>
        <a:bodyPr/>
        <a:lstStyle/>
        <a:p>
          <a:endParaRPr lang="es-MX"/>
        </a:p>
      </dgm:t>
    </dgm:pt>
    <dgm:pt modelId="{4228FEC6-A876-4000-9DBF-456567E63A8E}" type="pres">
      <dgm:prSet presAssocID="{B47E146A-0DEE-4DE8-9844-DD16A3F70938}" presName="bSp" presStyleCnt="0"/>
      <dgm:spPr/>
      <dgm:t>
        <a:bodyPr/>
        <a:lstStyle/>
        <a:p>
          <a:endParaRPr lang="es-MX"/>
        </a:p>
      </dgm:t>
    </dgm:pt>
    <dgm:pt modelId="{07813767-58FC-4E5C-BEB5-B96C76DE2442}" type="pres">
      <dgm:prSet presAssocID="{B47E146A-0DEE-4DE8-9844-DD16A3F70938}" presName="process" presStyleCnt="0"/>
      <dgm:spPr/>
      <dgm:t>
        <a:bodyPr/>
        <a:lstStyle/>
        <a:p>
          <a:endParaRPr lang="es-MX"/>
        </a:p>
      </dgm:t>
    </dgm:pt>
    <dgm:pt modelId="{47349018-933E-4DB1-93F1-38902A3DF55C}" type="pres">
      <dgm:prSet presAssocID="{0BF4B2A1-393E-46C6-89A5-930BB7D58FA0}" presName="composite1" presStyleCnt="0"/>
      <dgm:spPr/>
      <dgm:t>
        <a:bodyPr/>
        <a:lstStyle/>
        <a:p>
          <a:endParaRPr lang="es-MX"/>
        </a:p>
      </dgm:t>
    </dgm:pt>
    <dgm:pt modelId="{23742590-6330-4B6A-AE7A-F0196A04E132}" type="pres">
      <dgm:prSet presAssocID="{0BF4B2A1-393E-46C6-89A5-930BB7D58FA0}" presName="dummyNode1" presStyleLbl="node1" presStyleIdx="0" presStyleCnt="4"/>
      <dgm:spPr/>
      <dgm:t>
        <a:bodyPr/>
        <a:lstStyle/>
        <a:p>
          <a:endParaRPr lang="es-MX"/>
        </a:p>
      </dgm:t>
    </dgm:pt>
    <dgm:pt modelId="{07951D35-93D3-47CB-85FB-4D2B182C75CD}" type="pres">
      <dgm:prSet presAssocID="{0BF4B2A1-393E-46C6-89A5-930BB7D58FA0}" presName="childNode1" presStyleLbl="bgAcc1" presStyleIdx="0" presStyleCnt="4" custScaleX="128108">
        <dgm:presLayoutVars>
          <dgm:bulletEnabled val="1"/>
        </dgm:presLayoutVars>
      </dgm:prSet>
      <dgm:spPr/>
      <dgm:t>
        <a:bodyPr/>
        <a:lstStyle/>
        <a:p>
          <a:endParaRPr lang="es-MX"/>
        </a:p>
      </dgm:t>
    </dgm:pt>
    <dgm:pt modelId="{A6FCB373-E821-42E1-B30A-064D6CFA83CF}" type="pres">
      <dgm:prSet presAssocID="{0BF4B2A1-393E-46C6-89A5-930BB7D58FA0}" presName="childNode1tx" presStyleLbl="bgAcc1" presStyleIdx="0" presStyleCnt="4">
        <dgm:presLayoutVars>
          <dgm:bulletEnabled val="1"/>
        </dgm:presLayoutVars>
      </dgm:prSet>
      <dgm:spPr/>
      <dgm:t>
        <a:bodyPr/>
        <a:lstStyle/>
        <a:p>
          <a:endParaRPr lang="es-MX"/>
        </a:p>
      </dgm:t>
    </dgm:pt>
    <dgm:pt modelId="{DDC0FB36-68E6-4BD3-AB4C-F81F54951373}" type="pres">
      <dgm:prSet presAssocID="{0BF4B2A1-393E-46C6-89A5-930BB7D58FA0}" presName="parentNode1" presStyleLbl="node1" presStyleIdx="0" presStyleCnt="4">
        <dgm:presLayoutVars>
          <dgm:chMax val="1"/>
          <dgm:bulletEnabled val="1"/>
        </dgm:presLayoutVars>
      </dgm:prSet>
      <dgm:spPr/>
      <dgm:t>
        <a:bodyPr/>
        <a:lstStyle/>
        <a:p>
          <a:endParaRPr lang="es-MX"/>
        </a:p>
      </dgm:t>
    </dgm:pt>
    <dgm:pt modelId="{44CE1954-2F52-40A7-B652-E7EB26B1D381}" type="pres">
      <dgm:prSet presAssocID="{0BF4B2A1-393E-46C6-89A5-930BB7D58FA0}" presName="connSite1" presStyleCnt="0"/>
      <dgm:spPr/>
      <dgm:t>
        <a:bodyPr/>
        <a:lstStyle/>
        <a:p>
          <a:endParaRPr lang="es-MX"/>
        </a:p>
      </dgm:t>
    </dgm:pt>
    <dgm:pt modelId="{03FFA713-3B13-4108-854E-7A489FC5E69A}" type="pres">
      <dgm:prSet presAssocID="{A7681E5D-BB20-474D-88EB-55CA45385421}" presName="Name9" presStyleLbl="sibTrans2D1" presStyleIdx="0" presStyleCnt="3"/>
      <dgm:spPr/>
      <dgm:t>
        <a:bodyPr/>
        <a:lstStyle/>
        <a:p>
          <a:endParaRPr lang="es-MX"/>
        </a:p>
      </dgm:t>
    </dgm:pt>
    <dgm:pt modelId="{98E47117-FE1A-41DD-BCC3-F14DB56D96C2}" type="pres">
      <dgm:prSet presAssocID="{326A35D5-4A06-4B40-B987-15E13C75F8BB}" presName="composite2" presStyleCnt="0"/>
      <dgm:spPr/>
      <dgm:t>
        <a:bodyPr/>
        <a:lstStyle/>
        <a:p>
          <a:endParaRPr lang="es-MX"/>
        </a:p>
      </dgm:t>
    </dgm:pt>
    <dgm:pt modelId="{D1BD0789-A2FA-4355-992E-93E9873D6370}" type="pres">
      <dgm:prSet presAssocID="{326A35D5-4A06-4B40-B987-15E13C75F8BB}" presName="dummyNode2" presStyleLbl="node1" presStyleIdx="0" presStyleCnt="4"/>
      <dgm:spPr/>
      <dgm:t>
        <a:bodyPr/>
        <a:lstStyle/>
        <a:p>
          <a:endParaRPr lang="es-MX"/>
        </a:p>
      </dgm:t>
    </dgm:pt>
    <dgm:pt modelId="{A26510C5-794F-4A92-9C40-A9F5AE3F4454}" type="pres">
      <dgm:prSet presAssocID="{326A35D5-4A06-4B40-B987-15E13C75F8BB}" presName="childNode2" presStyleLbl="bgAcc1" presStyleIdx="1" presStyleCnt="4" custScaleX="129565">
        <dgm:presLayoutVars>
          <dgm:bulletEnabled val="1"/>
        </dgm:presLayoutVars>
      </dgm:prSet>
      <dgm:spPr/>
      <dgm:t>
        <a:bodyPr/>
        <a:lstStyle/>
        <a:p>
          <a:endParaRPr lang="es-MX"/>
        </a:p>
      </dgm:t>
    </dgm:pt>
    <dgm:pt modelId="{6E2374C2-1FDE-4863-AEAB-55DA6C59CBAC}" type="pres">
      <dgm:prSet presAssocID="{326A35D5-4A06-4B40-B987-15E13C75F8BB}" presName="childNode2tx" presStyleLbl="bgAcc1" presStyleIdx="1" presStyleCnt="4">
        <dgm:presLayoutVars>
          <dgm:bulletEnabled val="1"/>
        </dgm:presLayoutVars>
      </dgm:prSet>
      <dgm:spPr/>
      <dgm:t>
        <a:bodyPr/>
        <a:lstStyle/>
        <a:p>
          <a:endParaRPr lang="es-MX"/>
        </a:p>
      </dgm:t>
    </dgm:pt>
    <dgm:pt modelId="{90DFF65B-36D2-4348-A249-1A7C3EA271A7}" type="pres">
      <dgm:prSet presAssocID="{326A35D5-4A06-4B40-B987-15E13C75F8BB}" presName="parentNode2" presStyleLbl="node1" presStyleIdx="1" presStyleCnt="4">
        <dgm:presLayoutVars>
          <dgm:chMax val="0"/>
          <dgm:bulletEnabled val="1"/>
        </dgm:presLayoutVars>
      </dgm:prSet>
      <dgm:spPr/>
      <dgm:t>
        <a:bodyPr/>
        <a:lstStyle/>
        <a:p>
          <a:endParaRPr lang="es-MX"/>
        </a:p>
      </dgm:t>
    </dgm:pt>
    <dgm:pt modelId="{99469FFB-A5BB-4917-BED1-A9D26F3B27FD}" type="pres">
      <dgm:prSet presAssocID="{326A35D5-4A06-4B40-B987-15E13C75F8BB}" presName="connSite2" presStyleCnt="0"/>
      <dgm:spPr/>
      <dgm:t>
        <a:bodyPr/>
        <a:lstStyle/>
        <a:p>
          <a:endParaRPr lang="es-MX"/>
        </a:p>
      </dgm:t>
    </dgm:pt>
    <dgm:pt modelId="{8EB04FB0-76D9-4913-A85F-9EEF6E5120E1}" type="pres">
      <dgm:prSet presAssocID="{A3E0EB3D-30F8-4867-A2E5-2897092D6F4D}" presName="Name18" presStyleLbl="sibTrans2D1" presStyleIdx="1" presStyleCnt="3"/>
      <dgm:spPr/>
      <dgm:t>
        <a:bodyPr/>
        <a:lstStyle/>
        <a:p>
          <a:endParaRPr lang="es-MX"/>
        </a:p>
      </dgm:t>
    </dgm:pt>
    <dgm:pt modelId="{153F5F98-3E26-4835-9C50-F8357AB71B53}" type="pres">
      <dgm:prSet presAssocID="{01D7CED9-4286-41A0-B6D7-0C9B5F4F0990}" presName="composite1" presStyleCnt="0"/>
      <dgm:spPr/>
      <dgm:t>
        <a:bodyPr/>
        <a:lstStyle/>
        <a:p>
          <a:endParaRPr lang="es-MX"/>
        </a:p>
      </dgm:t>
    </dgm:pt>
    <dgm:pt modelId="{F9EBAD4A-FC11-429D-A24F-144F47AC9EFF}" type="pres">
      <dgm:prSet presAssocID="{01D7CED9-4286-41A0-B6D7-0C9B5F4F0990}" presName="dummyNode1" presStyleLbl="node1" presStyleIdx="1" presStyleCnt="4"/>
      <dgm:spPr/>
      <dgm:t>
        <a:bodyPr/>
        <a:lstStyle/>
        <a:p>
          <a:endParaRPr lang="es-MX"/>
        </a:p>
      </dgm:t>
    </dgm:pt>
    <dgm:pt modelId="{9CEB7717-17D2-4AC2-AA3E-429029FBD056}" type="pres">
      <dgm:prSet presAssocID="{01D7CED9-4286-41A0-B6D7-0C9B5F4F0990}" presName="childNode1" presStyleLbl="bgAcc1" presStyleIdx="2" presStyleCnt="4" custScaleX="128027">
        <dgm:presLayoutVars>
          <dgm:bulletEnabled val="1"/>
        </dgm:presLayoutVars>
      </dgm:prSet>
      <dgm:spPr/>
      <dgm:t>
        <a:bodyPr/>
        <a:lstStyle/>
        <a:p>
          <a:endParaRPr lang="es-MX"/>
        </a:p>
      </dgm:t>
    </dgm:pt>
    <dgm:pt modelId="{7215AA08-2246-4BCB-BA85-272012D332A0}" type="pres">
      <dgm:prSet presAssocID="{01D7CED9-4286-41A0-B6D7-0C9B5F4F0990}" presName="childNode1tx" presStyleLbl="bgAcc1" presStyleIdx="2" presStyleCnt="4">
        <dgm:presLayoutVars>
          <dgm:bulletEnabled val="1"/>
        </dgm:presLayoutVars>
      </dgm:prSet>
      <dgm:spPr/>
      <dgm:t>
        <a:bodyPr/>
        <a:lstStyle/>
        <a:p>
          <a:endParaRPr lang="es-MX"/>
        </a:p>
      </dgm:t>
    </dgm:pt>
    <dgm:pt modelId="{D967FEC9-3BBB-4712-872E-CB2B4FCEF954}" type="pres">
      <dgm:prSet presAssocID="{01D7CED9-4286-41A0-B6D7-0C9B5F4F0990}" presName="parentNode1" presStyleLbl="node1" presStyleIdx="2" presStyleCnt="4">
        <dgm:presLayoutVars>
          <dgm:chMax val="1"/>
          <dgm:bulletEnabled val="1"/>
        </dgm:presLayoutVars>
      </dgm:prSet>
      <dgm:spPr/>
      <dgm:t>
        <a:bodyPr/>
        <a:lstStyle/>
        <a:p>
          <a:endParaRPr lang="es-MX"/>
        </a:p>
      </dgm:t>
    </dgm:pt>
    <dgm:pt modelId="{E8BF67BA-2A87-4AA5-BE35-3C665025D601}" type="pres">
      <dgm:prSet presAssocID="{01D7CED9-4286-41A0-B6D7-0C9B5F4F0990}" presName="connSite1" presStyleCnt="0"/>
      <dgm:spPr/>
      <dgm:t>
        <a:bodyPr/>
        <a:lstStyle/>
        <a:p>
          <a:endParaRPr lang="es-MX"/>
        </a:p>
      </dgm:t>
    </dgm:pt>
    <dgm:pt modelId="{B237A621-1FA6-409B-85F9-2B297A1E486B}" type="pres">
      <dgm:prSet presAssocID="{BCF7AAE7-B438-47A3-B4C4-922E4E25FDFD}" presName="Name9" presStyleLbl="sibTrans2D1" presStyleIdx="2" presStyleCnt="3"/>
      <dgm:spPr/>
      <dgm:t>
        <a:bodyPr/>
        <a:lstStyle/>
        <a:p>
          <a:endParaRPr lang="es-MX"/>
        </a:p>
      </dgm:t>
    </dgm:pt>
    <dgm:pt modelId="{1A409BC8-1EF8-4C5F-B391-C7A1A625921B}" type="pres">
      <dgm:prSet presAssocID="{1024F45A-40C7-4446-A661-76569EF1A5B3}" presName="composite2" presStyleCnt="0"/>
      <dgm:spPr/>
      <dgm:t>
        <a:bodyPr/>
        <a:lstStyle/>
        <a:p>
          <a:endParaRPr lang="es-MX"/>
        </a:p>
      </dgm:t>
    </dgm:pt>
    <dgm:pt modelId="{824ED8CB-F6F0-4497-8C67-FE2B26684222}" type="pres">
      <dgm:prSet presAssocID="{1024F45A-40C7-4446-A661-76569EF1A5B3}" presName="dummyNode2" presStyleLbl="node1" presStyleIdx="2" presStyleCnt="4"/>
      <dgm:spPr/>
      <dgm:t>
        <a:bodyPr/>
        <a:lstStyle/>
        <a:p>
          <a:endParaRPr lang="es-MX"/>
        </a:p>
      </dgm:t>
    </dgm:pt>
    <dgm:pt modelId="{2D1CF25B-4A4E-4950-BD5C-BDAF1D530C5C}" type="pres">
      <dgm:prSet presAssocID="{1024F45A-40C7-4446-A661-76569EF1A5B3}" presName="childNode2" presStyleLbl="bgAcc1" presStyleIdx="3" presStyleCnt="4" custScaleX="154057">
        <dgm:presLayoutVars>
          <dgm:bulletEnabled val="1"/>
        </dgm:presLayoutVars>
      </dgm:prSet>
      <dgm:spPr/>
      <dgm:t>
        <a:bodyPr/>
        <a:lstStyle/>
        <a:p>
          <a:endParaRPr lang="es-MX"/>
        </a:p>
      </dgm:t>
    </dgm:pt>
    <dgm:pt modelId="{D0D53428-A03C-46F9-A043-9459ECB2D4C3}" type="pres">
      <dgm:prSet presAssocID="{1024F45A-40C7-4446-A661-76569EF1A5B3}" presName="childNode2tx" presStyleLbl="bgAcc1" presStyleIdx="3" presStyleCnt="4">
        <dgm:presLayoutVars>
          <dgm:bulletEnabled val="1"/>
        </dgm:presLayoutVars>
      </dgm:prSet>
      <dgm:spPr/>
      <dgm:t>
        <a:bodyPr/>
        <a:lstStyle/>
        <a:p>
          <a:endParaRPr lang="es-MX"/>
        </a:p>
      </dgm:t>
    </dgm:pt>
    <dgm:pt modelId="{47776E63-2F3D-4C22-B648-FA94B2006326}" type="pres">
      <dgm:prSet presAssocID="{1024F45A-40C7-4446-A661-76569EF1A5B3}" presName="parentNode2" presStyleLbl="node1" presStyleIdx="3" presStyleCnt="4">
        <dgm:presLayoutVars>
          <dgm:chMax val="0"/>
          <dgm:bulletEnabled val="1"/>
        </dgm:presLayoutVars>
      </dgm:prSet>
      <dgm:spPr/>
      <dgm:t>
        <a:bodyPr/>
        <a:lstStyle/>
        <a:p>
          <a:endParaRPr lang="es-MX"/>
        </a:p>
      </dgm:t>
    </dgm:pt>
    <dgm:pt modelId="{B04C512C-05C8-4099-9A0C-81CAD72319E6}" type="pres">
      <dgm:prSet presAssocID="{1024F45A-40C7-4446-A661-76569EF1A5B3}" presName="connSite2" presStyleCnt="0"/>
      <dgm:spPr/>
      <dgm:t>
        <a:bodyPr/>
        <a:lstStyle/>
        <a:p>
          <a:endParaRPr lang="es-MX"/>
        </a:p>
      </dgm:t>
    </dgm:pt>
  </dgm:ptLst>
  <dgm:cxnLst>
    <dgm:cxn modelId="{7704BDE0-F0BB-427C-BB53-20EC1402C7B1}" srcId="{B47E146A-0DEE-4DE8-9844-DD16A3F70938}" destId="{1024F45A-40C7-4446-A661-76569EF1A5B3}" srcOrd="3" destOrd="0" parTransId="{B9DE18B8-7CC7-4C80-96A9-ACDEEC87D87B}" sibTransId="{F48A8A92-1E6D-4216-93E2-78EA10F7A6E2}"/>
    <dgm:cxn modelId="{4684009F-0FEE-4110-9F13-543E4EA412C4}" type="presOf" srcId="{01D7CED9-4286-41A0-B6D7-0C9B5F4F0990}" destId="{D967FEC9-3BBB-4712-872E-CB2B4FCEF954}" srcOrd="0" destOrd="0" presId="urn:microsoft.com/office/officeart/2005/8/layout/hProcess4"/>
    <dgm:cxn modelId="{2BB4D05D-E781-4016-ACD8-90A2EAD06E32}" type="presOf" srcId="{326A35D5-4A06-4B40-B987-15E13C75F8BB}" destId="{90DFF65B-36D2-4348-A249-1A7C3EA271A7}" srcOrd="0" destOrd="0" presId="urn:microsoft.com/office/officeart/2005/8/layout/hProcess4"/>
    <dgm:cxn modelId="{2551E83D-4024-4854-8883-CA2B5DD8A6A0}" srcId="{B47E146A-0DEE-4DE8-9844-DD16A3F70938}" destId="{01D7CED9-4286-41A0-B6D7-0C9B5F4F0990}" srcOrd="2" destOrd="0" parTransId="{3D4F4A96-BB31-4693-86DB-5CE5A1E46316}" sibTransId="{BCF7AAE7-B438-47A3-B4C4-922E4E25FDFD}"/>
    <dgm:cxn modelId="{7E5CE760-A767-4D70-90D6-B33D124A7EA5}" type="presOf" srcId="{C1BD95AA-B1B9-4A75-BCA1-A76944E7AC20}" destId="{7215AA08-2246-4BCB-BA85-272012D332A0}" srcOrd="1" destOrd="0" presId="urn:microsoft.com/office/officeart/2005/8/layout/hProcess4"/>
    <dgm:cxn modelId="{38794E00-A446-4004-96F4-922565EA888F}" type="presOf" srcId="{2BC46C99-5C16-46FA-8779-E40B9ABC991E}" destId="{A6FCB373-E821-42E1-B30A-064D6CFA83CF}" srcOrd="1" destOrd="0" presId="urn:microsoft.com/office/officeart/2005/8/layout/hProcess4"/>
    <dgm:cxn modelId="{10BB6F01-823D-49BE-91C3-5A3A959BE685}" srcId="{326A35D5-4A06-4B40-B987-15E13C75F8BB}" destId="{30FBC7E1-6B02-4D7A-A505-72733E17446F}" srcOrd="0" destOrd="0" parTransId="{986AD839-18B7-45BF-991A-B31113533C30}" sibTransId="{012D20D4-8BDD-46E1-AF51-9C87CCAE191C}"/>
    <dgm:cxn modelId="{A4A95573-82EA-4D56-9BB7-2C5B33F1F7B3}" type="presOf" srcId="{D8CB0C44-C926-480C-8E83-CA80BC724366}" destId="{D0D53428-A03C-46F9-A043-9459ECB2D4C3}" srcOrd="1" destOrd="0" presId="urn:microsoft.com/office/officeart/2005/8/layout/hProcess4"/>
    <dgm:cxn modelId="{4AD2DF84-854F-4CFC-9325-FBB9089B9255}" type="presOf" srcId="{B47E146A-0DEE-4DE8-9844-DD16A3F70938}" destId="{4C9C3514-D0BD-4A92-9D93-56B3ACE89330}" srcOrd="0" destOrd="0" presId="urn:microsoft.com/office/officeart/2005/8/layout/hProcess4"/>
    <dgm:cxn modelId="{6EDF3F3A-1933-46FE-ACB3-5E2E4C9FB7F7}" srcId="{B47E146A-0DEE-4DE8-9844-DD16A3F70938}" destId="{0BF4B2A1-393E-46C6-89A5-930BB7D58FA0}" srcOrd="0" destOrd="0" parTransId="{4EE3ACD7-E386-4986-9CC0-E0C501611E03}" sibTransId="{A7681E5D-BB20-474D-88EB-55CA45385421}"/>
    <dgm:cxn modelId="{5859A389-A703-473B-854E-8332B1E8188A}" srcId="{B47E146A-0DEE-4DE8-9844-DD16A3F70938}" destId="{326A35D5-4A06-4B40-B987-15E13C75F8BB}" srcOrd="1" destOrd="0" parTransId="{7972B2F2-24FB-41D4-B0C0-77FBA3D545D0}" sibTransId="{A3E0EB3D-30F8-4867-A2E5-2897092D6F4D}"/>
    <dgm:cxn modelId="{C6D6F47E-7792-4352-A13F-CD9952C96C27}" type="presOf" srcId="{2BC46C99-5C16-46FA-8779-E40B9ABC991E}" destId="{07951D35-93D3-47CB-85FB-4D2B182C75CD}" srcOrd="0" destOrd="0" presId="urn:microsoft.com/office/officeart/2005/8/layout/hProcess4"/>
    <dgm:cxn modelId="{4179B5FD-A7FC-4C16-A599-2A97DFB5FDC1}" type="presOf" srcId="{BCF7AAE7-B438-47A3-B4C4-922E4E25FDFD}" destId="{B237A621-1FA6-409B-85F9-2B297A1E486B}" srcOrd="0" destOrd="0" presId="urn:microsoft.com/office/officeart/2005/8/layout/hProcess4"/>
    <dgm:cxn modelId="{90A51A4F-3162-4334-8D5E-486DD575286E}" type="presOf" srcId="{C1BD95AA-B1B9-4A75-BCA1-A76944E7AC20}" destId="{9CEB7717-17D2-4AC2-AA3E-429029FBD056}" srcOrd="0" destOrd="0" presId="urn:microsoft.com/office/officeart/2005/8/layout/hProcess4"/>
    <dgm:cxn modelId="{9C99E8DD-3553-481C-9B89-13B2195FED4D}" type="presOf" srcId="{D8CB0C44-C926-480C-8E83-CA80BC724366}" destId="{2D1CF25B-4A4E-4950-BD5C-BDAF1D530C5C}" srcOrd="0" destOrd="0" presId="urn:microsoft.com/office/officeart/2005/8/layout/hProcess4"/>
    <dgm:cxn modelId="{68600BCB-CBB4-43D1-8F71-21272E3FDBCF}" srcId="{1024F45A-40C7-4446-A661-76569EF1A5B3}" destId="{D8CB0C44-C926-480C-8E83-CA80BC724366}" srcOrd="0" destOrd="0" parTransId="{722A5210-3646-4B86-914A-84BC51ADB079}" sibTransId="{D7A99D3C-CD8C-45AA-BB88-F9A67138B71A}"/>
    <dgm:cxn modelId="{04328722-CB92-4456-BA8F-2CB130A3D014}" srcId="{0BF4B2A1-393E-46C6-89A5-930BB7D58FA0}" destId="{2BC46C99-5C16-46FA-8779-E40B9ABC991E}" srcOrd="0" destOrd="0" parTransId="{AB915992-BBF5-4764-8EE6-819A06CCBE12}" sibTransId="{80A6DEA4-6A59-4E18-A202-C6BE0A457893}"/>
    <dgm:cxn modelId="{AE73B78C-E4E2-48B4-9052-B23896FBEFFA}" type="presOf" srcId="{A3E0EB3D-30F8-4867-A2E5-2897092D6F4D}" destId="{8EB04FB0-76D9-4913-A85F-9EEF6E5120E1}" srcOrd="0" destOrd="0" presId="urn:microsoft.com/office/officeart/2005/8/layout/hProcess4"/>
    <dgm:cxn modelId="{1901017C-8E88-4B96-9414-EAF41F4B1037}" srcId="{01D7CED9-4286-41A0-B6D7-0C9B5F4F0990}" destId="{C1BD95AA-B1B9-4A75-BCA1-A76944E7AC20}" srcOrd="0" destOrd="0" parTransId="{523E8AA9-9C32-4990-BD65-F0F426E0BF79}" sibTransId="{7B584A8A-3289-4133-B8B0-FAF79B50056E}"/>
    <dgm:cxn modelId="{10AF362F-F867-4E3F-8AD3-7153BBF1F4F6}" type="presOf" srcId="{30FBC7E1-6B02-4D7A-A505-72733E17446F}" destId="{6E2374C2-1FDE-4863-AEAB-55DA6C59CBAC}" srcOrd="1" destOrd="0" presId="urn:microsoft.com/office/officeart/2005/8/layout/hProcess4"/>
    <dgm:cxn modelId="{D7AC1D63-9A2B-4151-8879-6CC9B233F19F}" type="presOf" srcId="{0BF4B2A1-393E-46C6-89A5-930BB7D58FA0}" destId="{DDC0FB36-68E6-4BD3-AB4C-F81F54951373}" srcOrd="0" destOrd="0" presId="urn:microsoft.com/office/officeart/2005/8/layout/hProcess4"/>
    <dgm:cxn modelId="{7FBB44D8-EB3C-4D90-8BBD-92BC28D220B8}" type="presOf" srcId="{A7681E5D-BB20-474D-88EB-55CA45385421}" destId="{03FFA713-3B13-4108-854E-7A489FC5E69A}" srcOrd="0" destOrd="0" presId="urn:microsoft.com/office/officeart/2005/8/layout/hProcess4"/>
    <dgm:cxn modelId="{2FC0126A-64FC-4764-861B-F87ECB9424DA}" type="presOf" srcId="{30FBC7E1-6B02-4D7A-A505-72733E17446F}" destId="{A26510C5-794F-4A92-9C40-A9F5AE3F4454}" srcOrd="0" destOrd="0" presId="urn:microsoft.com/office/officeart/2005/8/layout/hProcess4"/>
    <dgm:cxn modelId="{3672AF8E-0AC4-4DE5-A900-3D7D6B6DF0FA}" type="presOf" srcId="{1024F45A-40C7-4446-A661-76569EF1A5B3}" destId="{47776E63-2F3D-4C22-B648-FA94B2006326}" srcOrd="0" destOrd="0" presId="urn:microsoft.com/office/officeart/2005/8/layout/hProcess4"/>
    <dgm:cxn modelId="{D0945363-8073-4BA3-88C6-A74507E5E911}" type="presParOf" srcId="{4C9C3514-D0BD-4A92-9D93-56B3ACE89330}" destId="{5CE357AA-74F6-4C3B-8220-C979FF2AB9AD}" srcOrd="0" destOrd="0" presId="urn:microsoft.com/office/officeart/2005/8/layout/hProcess4"/>
    <dgm:cxn modelId="{076237F0-45FF-4C35-9002-8AD7A85F06AB}" type="presParOf" srcId="{4C9C3514-D0BD-4A92-9D93-56B3ACE89330}" destId="{4228FEC6-A876-4000-9DBF-456567E63A8E}" srcOrd="1" destOrd="0" presId="urn:microsoft.com/office/officeart/2005/8/layout/hProcess4"/>
    <dgm:cxn modelId="{A87E6243-9759-4702-9CD9-F0E3F84983A7}" type="presParOf" srcId="{4C9C3514-D0BD-4A92-9D93-56B3ACE89330}" destId="{07813767-58FC-4E5C-BEB5-B96C76DE2442}" srcOrd="2" destOrd="0" presId="urn:microsoft.com/office/officeart/2005/8/layout/hProcess4"/>
    <dgm:cxn modelId="{729ADD42-5989-4ACD-A1AD-F2C7C12B9614}" type="presParOf" srcId="{07813767-58FC-4E5C-BEB5-B96C76DE2442}" destId="{47349018-933E-4DB1-93F1-38902A3DF55C}" srcOrd="0" destOrd="0" presId="urn:microsoft.com/office/officeart/2005/8/layout/hProcess4"/>
    <dgm:cxn modelId="{AE20B9C8-AA0E-4194-B1D9-954AC99728D1}" type="presParOf" srcId="{47349018-933E-4DB1-93F1-38902A3DF55C}" destId="{23742590-6330-4B6A-AE7A-F0196A04E132}" srcOrd="0" destOrd="0" presId="urn:microsoft.com/office/officeart/2005/8/layout/hProcess4"/>
    <dgm:cxn modelId="{63581BC1-8709-47BD-ACA1-E0FAF15354E3}" type="presParOf" srcId="{47349018-933E-4DB1-93F1-38902A3DF55C}" destId="{07951D35-93D3-47CB-85FB-4D2B182C75CD}" srcOrd="1" destOrd="0" presId="urn:microsoft.com/office/officeart/2005/8/layout/hProcess4"/>
    <dgm:cxn modelId="{05AE5BD8-4442-484B-8032-31A81AC6815C}" type="presParOf" srcId="{47349018-933E-4DB1-93F1-38902A3DF55C}" destId="{A6FCB373-E821-42E1-B30A-064D6CFA83CF}" srcOrd="2" destOrd="0" presId="urn:microsoft.com/office/officeart/2005/8/layout/hProcess4"/>
    <dgm:cxn modelId="{BEF03D1B-A7EF-4D64-86A6-C165ED0543AD}" type="presParOf" srcId="{47349018-933E-4DB1-93F1-38902A3DF55C}" destId="{DDC0FB36-68E6-4BD3-AB4C-F81F54951373}" srcOrd="3" destOrd="0" presId="urn:microsoft.com/office/officeart/2005/8/layout/hProcess4"/>
    <dgm:cxn modelId="{6704CDFE-7339-41C1-9060-E9738F9C01BE}" type="presParOf" srcId="{47349018-933E-4DB1-93F1-38902A3DF55C}" destId="{44CE1954-2F52-40A7-B652-E7EB26B1D381}" srcOrd="4" destOrd="0" presId="urn:microsoft.com/office/officeart/2005/8/layout/hProcess4"/>
    <dgm:cxn modelId="{DDD94829-196A-44E8-B718-C6A2721736D6}" type="presParOf" srcId="{07813767-58FC-4E5C-BEB5-B96C76DE2442}" destId="{03FFA713-3B13-4108-854E-7A489FC5E69A}" srcOrd="1" destOrd="0" presId="urn:microsoft.com/office/officeart/2005/8/layout/hProcess4"/>
    <dgm:cxn modelId="{F2AD779A-D5E6-4E22-8F07-49D42D2242BD}" type="presParOf" srcId="{07813767-58FC-4E5C-BEB5-B96C76DE2442}" destId="{98E47117-FE1A-41DD-BCC3-F14DB56D96C2}" srcOrd="2" destOrd="0" presId="urn:microsoft.com/office/officeart/2005/8/layout/hProcess4"/>
    <dgm:cxn modelId="{986C05DE-EDF4-402C-973D-8B34EFD4C4F1}" type="presParOf" srcId="{98E47117-FE1A-41DD-BCC3-F14DB56D96C2}" destId="{D1BD0789-A2FA-4355-992E-93E9873D6370}" srcOrd="0" destOrd="0" presId="urn:microsoft.com/office/officeart/2005/8/layout/hProcess4"/>
    <dgm:cxn modelId="{B58EC45F-CB2F-4B5C-92DF-EBA3DB2DEBCF}" type="presParOf" srcId="{98E47117-FE1A-41DD-BCC3-F14DB56D96C2}" destId="{A26510C5-794F-4A92-9C40-A9F5AE3F4454}" srcOrd="1" destOrd="0" presId="urn:microsoft.com/office/officeart/2005/8/layout/hProcess4"/>
    <dgm:cxn modelId="{2EF0FA51-0AA4-4FB5-902F-5942394717B5}" type="presParOf" srcId="{98E47117-FE1A-41DD-BCC3-F14DB56D96C2}" destId="{6E2374C2-1FDE-4863-AEAB-55DA6C59CBAC}" srcOrd="2" destOrd="0" presId="urn:microsoft.com/office/officeart/2005/8/layout/hProcess4"/>
    <dgm:cxn modelId="{CD9A72F6-0B22-41F7-877A-BA34A5982793}" type="presParOf" srcId="{98E47117-FE1A-41DD-BCC3-F14DB56D96C2}" destId="{90DFF65B-36D2-4348-A249-1A7C3EA271A7}" srcOrd="3" destOrd="0" presId="urn:microsoft.com/office/officeart/2005/8/layout/hProcess4"/>
    <dgm:cxn modelId="{F4D35EE5-5DA3-44AE-BFD9-12C1FE62B7E2}" type="presParOf" srcId="{98E47117-FE1A-41DD-BCC3-F14DB56D96C2}" destId="{99469FFB-A5BB-4917-BED1-A9D26F3B27FD}" srcOrd="4" destOrd="0" presId="urn:microsoft.com/office/officeart/2005/8/layout/hProcess4"/>
    <dgm:cxn modelId="{CDACEFA7-5A8A-4B8A-80B9-C29E9DD3198B}" type="presParOf" srcId="{07813767-58FC-4E5C-BEB5-B96C76DE2442}" destId="{8EB04FB0-76D9-4913-A85F-9EEF6E5120E1}" srcOrd="3" destOrd="0" presId="urn:microsoft.com/office/officeart/2005/8/layout/hProcess4"/>
    <dgm:cxn modelId="{F6349FEA-1FB0-4335-9DE0-EED191ECA78F}" type="presParOf" srcId="{07813767-58FC-4E5C-BEB5-B96C76DE2442}" destId="{153F5F98-3E26-4835-9C50-F8357AB71B53}" srcOrd="4" destOrd="0" presId="urn:microsoft.com/office/officeart/2005/8/layout/hProcess4"/>
    <dgm:cxn modelId="{AD072A30-8543-4018-82AB-EAFB5DFE7BF1}" type="presParOf" srcId="{153F5F98-3E26-4835-9C50-F8357AB71B53}" destId="{F9EBAD4A-FC11-429D-A24F-144F47AC9EFF}" srcOrd="0" destOrd="0" presId="urn:microsoft.com/office/officeart/2005/8/layout/hProcess4"/>
    <dgm:cxn modelId="{4CB4E065-26CD-4984-ABE2-C425CC7E9198}" type="presParOf" srcId="{153F5F98-3E26-4835-9C50-F8357AB71B53}" destId="{9CEB7717-17D2-4AC2-AA3E-429029FBD056}" srcOrd="1" destOrd="0" presId="urn:microsoft.com/office/officeart/2005/8/layout/hProcess4"/>
    <dgm:cxn modelId="{2F45549D-8974-4CFD-B3C5-8CE3B56EAB0E}" type="presParOf" srcId="{153F5F98-3E26-4835-9C50-F8357AB71B53}" destId="{7215AA08-2246-4BCB-BA85-272012D332A0}" srcOrd="2" destOrd="0" presId="urn:microsoft.com/office/officeart/2005/8/layout/hProcess4"/>
    <dgm:cxn modelId="{1ABDBD31-6DDC-425C-9F92-C84ECB8B2E70}" type="presParOf" srcId="{153F5F98-3E26-4835-9C50-F8357AB71B53}" destId="{D967FEC9-3BBB-4712-872E-CB2B4FCEF954}" srcOrd="3" destOrd="0" presId="urn:microsoft.com/office/officeart/2005/8/layout/hProcess4"/>
    <dgm:cxn modelId="{88D50D7C-375F-4965-88D4-671492539D91}" type="presParOf" srcId="{153F5F98-3E26-4835-9C50-F8357AB71B53}" destId="{E8BF67BA-2A87-4AA5-BE35-3C665025D601}" srcOrd="4" destOrd="0" presId="urn:microsoft.com/office/officeart/2005/8/layout/hProcess4"/>
    <dgm:cxn modelId="{8D45599D-54D1-4215-A795-5F07560C6EAF}" type="presParOf" srcId="{07813767-58FC-4E5C-BEB5-B96C76DE2442}" destId="{B237A621-1FA6-409B-85F9-2B297A1E486B}" srcOrd="5" destOrd="0" presId="urn:microsoft.com/office/officeart/2005/8/layout/hProcess4"/>
    <dgm:cxn modelId="{1B387045-3898-440E-B203-A983B97BDF34}" type="presParOf" srcId="{07813767-58FC-4E5C-BEB5-B96C76DE2442}" destId="{1A409BC8-1EF8-4C5F-B391-C7A1A625921B}" srcOrd="6" destOrd="0" presId="urn:microsoft.com/office/officeart/2005/8/layout/hProcess4"/>
    <dgm:cxn modelId="{DABDA3E6-9B68-4A71-93F5-797EDD6BA01C}" type="presParOf" srcId="{1A409BC8-1EF8-4C5F-B391-C7A1A625921B}" destId="{824ED8CB-F6F0-4497-8C67-FE2B26684222}" srcOrd="0" destOrd="0" presId="urn:microsoft.com/office/officeart/2005/8/layout/hProcess4"/>
    <dgm:cxn modelId="{6BC34232-D025-44B3-B214-486CB8049A45}" type="presParOf" srcId="{1A409BC8-1EF8-4C5F-B391-C7A1A625921B}" destId="{2D1CF25B-4A4E-4950-BD5C-BDAF1D530C5C}" srcOrd="1" destOrd="0" presId="urn:microsoft.com/office/officeart/2005/8/layout/hProcess4"/>
    <dgm:cxn modelId="{6FB48FC6-153F-43D5-9928-F9A2569B1959}" type="presParOf" srcId="{1A409BC8-1EF8-4C5F-B391-C7A1A625921B}" destId="{D0D53428-A03C-46F9-A043-9459ECB2D4C3}" srcOrd="2" destOrd="0" presId="urn:microsoft.com/office/officeart/2005/8/layout/hProcess4"/>
    <dgm:cxn modelId="{3D1BD257-3A22-41A3-9010-D388FAD8A30A}" type="presParOf" srcId="{1A409BC8-1EF8-4C5F-B391-C7A1A625921B}" destId="{47776E63-2F3D-4C22-B648-FA94B2006326}" srcOrd="3" destOrd="0" presId="urn:microsoft.com/office/officeart/2005/8/layout/hProcess4"/>
    <dgm:cxn modelId="{EF29BE7A-117D-472E-9B83-7EDCC2EB1E1D}" type="presParOf" srcId="{1A409BC8-1EF8-4C5F-B391-C7A1A625921B}" destId="{B04C512C-05C8-4099-9A0C-81CAD72319E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0DD0A3-7BB4-432D-8B1D-99FB5EED42D1}" type="doc">
      <dgm:prSet loTypeId="urn:microsoft.com/office/officeart/2008/layout/VerticalCurvedList" loCatId="list" qsTypeId="urn:microsoft.com/office/officeart/2005/8/quickstyle/3d4" qsCatId="3D" csTypeId="urn:microsoft.com/office/officeart/2005/8/colors/colorful4" csCatId="colorful" phldr="1"/>
      <dgm:spPr/>
      <dgm:t>
        <a:bodyPr/>
        <a:lstStyle/>
        <a:p>
          <a:endParaRPr lang="es-MX"/>
        </a:p>
      </dgm:t>
    </dgm:pt>
    <dgm:pt modelId="{242A14A3-367D-478F-BC05-BB18C1156737}">
      <dgm:prSet phldrT="[Texto]"/>
      <dgm:spPr/>
      <dgm:t>
        <a:bodyPr/>
        <a:lstStyle/>
        <a:p>
          <a:r>
            <a:rPr lang="es-MX" b="1" dirty="0" smtClean="0">
              <a:solidFill>
                <a:schemeClr val="tx1"/>
              </a:solidFill>
              <a:effectLst>
                <a:outerShdw blurRad="38100" dist="38100" dir="2700000" algn="tl">
                  <a:srgbClr val="000000">
                    <a:alpha val="43137"/>
                  </a:srgbClr>
                </a:outerShdw>
              </a:effectLst>
            </a:rPr>
            <a:t>PRODUCCIÓN:</a:t>
          </a:r>
          <a:r>
            <a:rPr lang="es-MX" dirty="0" smtClean="0">
              <a:solidFill>
                <a:schemeClr val="tx1"/>
              </a:solidFill>
            </a:rPr>
            <a:t> CREACIÓN DE BIENES Y SERVICIOS.</a:t>
          </a:r>
          <a:endParaRPr lang="es-MX" dirty="0">
            <a:solidFill>
              <a:schemeClr val="tx1"/>
            </a:solidFill>
          </a:endParaRPr>
        </a:p>
      </dgm:t>
    </dgm:pt>
    <dgm:pt modelId="{9F0462D4-634A-4EEC-A8D2-168EEFD89003}" type="parTrans" cxnId="{141FA6CA-1195-452B-9352-5D74C804AC04}">
      <dgm:prSet/>
      <dgm:spPr/>
      <dgm:t>
        <a:bodyPr/>
        <a:lstStyle/>
        <a:p>
          <a:endParaRPr lang="es-MX">
            <a:solidFill>
              <a:schemeClr val="tx1"/>
            </a:solidFill>
          </a:endParaRPr>
        </a:p>
      </dgm:t>
    </dgm:pt>
    <dgm:pt modelId="{72C400D0-E824-4C6C-96FD-D1BE97F9E896}" type="sibTrans" cxnId="{141FA6CA-1195-452B-9352-5D74C804AC04}">
      <dgm:prSet/>
      <dgm:spPr/>
      <dgm:t>
        <a:bodyPr/>
        <a:lstStyle/>
        <a:p>
          <a:endParaRPr lang="es-MX">
            <a:solidFill>
              <a:schemeClr val="tx1"/>
            </a:solidFill>
          </a:endParaRPr>
        </a:p>
      </dgm:t>
    </dgm:pt>
    <dgm:pt modelId="{DAFD135A-72AA-4B5D-9D18-D54200571440}">
      <dgm:prSet phldrT="[Texto]"/>
      <dgm:spPr/>
      <dgm:t>
        <a:bodyPr/>
        <a:lstStyle/>
        <a:p>
          <a:r>
            <a:rPr lang="es-MX" b="1" dirty="0" smtClean="0">
              <a:solidFill>
                <a:schemeClr val="tx1"/>
              </a:solidFill>
              <a:effectLst>
                <a:outerShdw blurRad="38100" dist="38100" dir="2700000" algn="tl">
                  <a:srgbClr val="000000">
                    <a:alpha val="43137"/>
                  </a:srgbClr>
                </a:outerShdw>
              </a:effectLst>
            </a:rPr>
            <a:t>ADMINISTRACIÓN DE OPERACIONES: </a:t>
          </a:r>
        </a:p>
        <a:p>
          <a:r>
            <a:rPr lang="es-MX" dirty="0" smtClean="0">
              <a:solidFill>
                <a:schemeClr val="tx1"/>
              </a:solidFill>
            </a:rPr>
            <a:t>CONJUNTO DE ACTIVIDADES QUE CREAN VALOR EN FORMA DE BIENES Y SERVICIOS AL TRANSFORMAR LOS INSUMOS EN PRODUCTOS TERMINADOS.</a:t>
          </a:r>
          <a:endParaRPr lang="es-MX" dirty="0">
            <a:solidFill>
              <a:schemeClr val="tx1"/>
            </a:solidFill>
          </a:endParaRPr>
        </a:p>
      </dgm:t>
    </dgm:pt>
    <dgm:pt modelId="{23D3501D-034F-45DD-AAD6-DFF2DB7035AE}" type="parTrans" cxnId="{2A992FBF-9E60-46B0-B54C-D25999A17AC1}">
      <dgm:prSet/>
      <dgm:spPr/>
      <dgm:t>
        <a:bodyPr/>
        <a:lstStyle/>
        <a:p>
          <a:endParaRPr lang="es-MX">
            <a:solidFill>
              <a:schemeClr val="tx1"/>
            </a:solidFill>
          </a:endParaRPr>
        </a:p>
      </dgm:t>
    </dgm:pt>
    <dgm:pt modelId="{D82E1CDB-66E3-42DE-9EC5-3CF0C2D6D5C7}" type="sibTrans" cxnId="{2A992FBF-9E60-46B0-B54C-D25999A17AC1}">
      <dgm:prSet/>
      <dgm:spPr/>
      <dgm:t>
        <a:bodyPr/>
        <a:lstStyle/>
        <a:p>
          <a:endParaRPr lang="es-MX">
            <a:solidFill>
              <a:schemeClr val="tx1"/>
            </a:solidFill>
          </a:endParaRPr>
        </a:p>
      </dgm:t>
    </dgm:pt>
    <dgm:pt modelId="{A598D377-FD68-44D9-897F-1B0BACF475DB}">
      <dgm:prSet phldrT="[Texto]"/>
      <dgm:spPr/>
      <dgm:t>
        <a:bodyPr/>
        <a:lstStyle/>
        <a:p>
          <a:r>
            <a:rPr lang="es-MX" dirty="0" smtClean="0">
              <a:solidFill>
                <a:schemeClr val="tx1"/>
              </a:solidFill>
            </a:rPr>
            <a:t>NOTA: SI LA ORGANIZACIÓN NO CREA UN BIEN O PRODUCTO TANGIBLE ENTONCES CREA UN SERVICIO</a:t>
          </a:r>
          <a:endParaRPr lang="es-MX" dirty="0">
            <a:solidFill>
              <a:schemeClr val="tx1"/>
            </a:solidFill>
          </a:endParaRPr>
        </a:p>
      </dgm:t>
    </dgm:pt>
    <dgm:pt modelId="{3A214A7B-4D54-416F-AD30-ED8DC756638C}" type="parTrans" cxnId="{7432EB21-B4C5-423D-8F34-51C926E4E962}">
      <dgm:prSet/>
      <dgm:spPr/>
      <dgm:t>
        <a:bodyPr/>
        <a:lstStyle/>
        <a:p>
          <a:endParaRPr lang="es-MX"/>
        </a:p>
      </dgm:t>
    </dgm:pt>
    <dgm:pt modelId="{664CF122-1FBA-4C97-A4DD-C47E979064E7}" type="sibTrans" cxnId="{7432EB21-B4C5-423D-8F34-51C926E4E962}">
      <dgm:prSet/>
      <dgm:spPr/>
      <dgm:t>
        <a:bodyPr/>
        <a:lstStyle/>
        <a:p>
          <a:endParaRPr lang="es-MX"/>
        </a:p>
      </dgm:t>
    </dgm:pt>
    <dgm:pt modelId="{F29281F5-6C6F-4A25-8E7C-0BEBE6F57536}">
      <dgm:prSet phldrT="[Texto]"/>
      <dgm:spPr/>
      <dgm:t>
        <a:bodyPr/>
        <a:lstStyle/>
        <a:p>
          <a:r>
            <a:rPr lang="es-MX" dirty="0" smtClean="0">
              <a:solidFill>
                <a:schemeClr val="tx1"/>
              </a:solidFill>
            </a:rPr>
            <a:t>LAS ACTIVIDADES DE PRODUCCIÓN QUE OCURREN EN LA ORGANIZACIÓN SE CONOCEN COMO ADMINISTRACION DE OPERACIONES </a:t>
          </a:r>
          <a:endParaRPr lang="es-MX" dirty="0">
            <a:solidFill>
              <a:schemeClr val="tx1"/>
            </a:solidFill>
          </a:endParaRPr>
        </a:p>
      </dgm:t>
    </dgm:pt>
    <dgm:pt modelId="{29911FED-ED25-43A2-B49E-C35EFDFB43A5}" type="parTrans" cxnId="{A57272A5-545A-4EBB-8D50-B40B100E2877}">
      <dgm:prSet/>
      <dgm:spPr/>
      <dgm:t>
        <a:bodyPr/>
        <a:lstStyle/>
        <a:p>
          <a:endParaRPr lang="es-MX"/>
        </a:p>
      </dgm:t>
    </dgm:pt>
    <dgm:pt modelId="{8C99D795-34F3-4183-B1E0-B46120C3BF44}" type="sibTrans" cxnId="{A57272A5-545A-4EBB-8D50-B40B100E2877}">
      <dgm:prSet/>
      <dgm:spPr/>
      <dgm:t>
        <a:bodyPr/>
        <a:lstStyle/>
        <a:p>
          <a:endParaRPr lang="es-MX"/>
        </a:p>
      </dgm:t>
    </dgm:pt>
    <dgm:pt modelId="{33B3A207-E1BE-4A74-9AC9-BFA712E9FDD1}" type="pres">
      <dgm:prSet presAssocID="{220DD0A3-7BB4-432D-8B1D-99FB5EED42D1}" presName="Name0" presStyleCnt="0">
        <dgm:presLayoutVars>
          <dgm:chMax val="7"/>
          <dgm:chPref val="7"/>
          <dgm:dir/>
        </dgm:presLayoutVars>
      </dgm:prSet>
      <dgm:spPr/>
      <dgm:t>
        <a:bodyPr/>
        <a:lstStyle/>
        <a:p>
          <a:endParaRPr lang="es-MX"/>
        </a:p>
      </dgm:t>
    </dgm:pt>
    <dgm:pt modelId="{2D8F0EBB-2C5D-4F8F-A017-584E3136F2F0}" type="pres">
      <dgm:prSet presAssocID="{220DD0A3-7BB4-432D-8B1D-99FB5EED42D1}" presName="Name1" presStyleCnt="0"/>
      <dgm:spPr/>
    </dgm:pt>
    <dgm:pt modelId="{C382EB7E-7D1C-4892-9FFE-B89F829EC427}" type="pres">
      <dgm:prSet presAssocID="{220DD0A3-7BB4-432D-8B1D-99FB5EED42D1}" presName="cycle" presStyleCnt="0"/>
      <dgm:spPr/>
    </dgm:pt>
    <dgm:pt modelId="{679E6E78-DE37-471D-BED5-FA9BF1D60091}" type="pres">
      <dgm:prSet presAssocID="{220DD0A3-7BB4-432D-8B1D-99FB5EED42D1}" presName="srcNode" presStyleLbl="node1" presStyleIdx="0" presStyleCnt="4"/>
      <dgm:spPr/>
    </dgm:pt>
    <dgm:pt modelId="{316CA234-9062-4D28-8C45-C537CD451F3F}" type="pres">
      <dgm:prSet presAssocID="{220DD0A3-7BB4-432D-8B1D-99FB5EED42D1}" presName="conn" presStyleLbl="parChTrans1D2" presStyleIdx="0" presStyleCnt="1"/>
      <dgm:spPr/>
      <dgm:t>
        <a:bodyPr/>
        <a:lstStyle/>
        <a:p>
          <a:endParaRPr lang="es-MX"/>
        </a:p>
      </dgm:t>
    </dgm:pt>
    <dgm:pt modelId="{A0C67FDD-16CE-46FC-8111-4564B224FB45}" type="pres">
      <dgm:prSet presAssocID="{220DD0A3-7BB4-432D-8B1D-99FB5EED42D1}" presName="extraNode" presStyleLbl="node1" presStyleIdx="0" presStyleCnt="4"/>
      <dgm:spPr/>
    </dgm:pt>
    <dgm:pt modelId="{95ED698D-0FA2-45DC-9602-B57C4D3599A7}" type="pres">
      <dgm:prSet presAssocID="{220DD0A3-7BB4-432D-8B1D-99FB5EED42D1}" presName="dstNode" presStyleLbl="node1" presStyleIdx="0" presStyleCnt="4"/>
      <dgm:spPr/>
    </dgm:pt>
    <dgm:pt modelId="{678E17B5-44CE-466D-ABFB-28161F00B474}" type="pres">
      <dgm:prSet presAssocID="{242A14A3-367D-478F-BC05-BB18C1156737}" presName="text_1" presStyleLbl="node1" presStyleIdx="0" presStyleCnt="4">
        <dgm:presLayoutVars>
          <dgm:bulletEnabled val="1"/>
        </dgm:presLayoutVars>
      </dgm:prSet>
      <dgm:spPr/>
      <dgm:t>
        <a:bodyPr/>
        <a:lstStyle/>
        <a:p>
          <a:endParaRPr lang="es-MX"/>
        </a:p>
      </dgm:t>
    </dgm:pt>
    <dgm:pt modelId="{DDD23751-8858-4EDE-B673-0AFA42B9DF78}" type="pres">
      <dgm:prSet presAssocID="{242A14A3-367D-478F-BC05-BB18C1156737}" presName="accent_1" presStyleCnt="0"/>
      <dgm:spPr/>
    </dgm:pt>
    <dgm:pt modelId="{0CBE9AB2-C47B-4EA5-A880-5BE59FD01E70}" type="pres">
      <dgm:prSet presAssocID="{242A14A3-367D-478F-BC05-BB18C1156737}" presName="accentRepeatNode" presStyleLbl="solidFgAcc1" presStyleIdx="0" presStyleCnt="4"/>
      <dgm:spPr/>
    </dgm:pt>
    <dgm:pt modelId="{6E84E4F9-7A21-4298-990E-417D90FCD835}" type="pres">
      <dgm:prSet presAssocID="{DAFD135A-72AA-4B5D-9D18-D54200571440}" presName="text_2" presStyleLbl="node1" presStyleIdx="1" presStyleCnt="4" custScaleY="139687">
        <dgm:presLayoutVars>
          <dgm:bulletEnabled val="1"/>
        </dgm:presLayoutVars>
      </dgm:prSet>
      <dgm:spPr/>
      <dgm:t>
        <a:bodyPr/>
        <a:lstStyle/>
        <a:p>
          <a:endParaRPr lang="es-MX"/>
        </a:p>
      </dgm:t>
    </dgm:pt>
    <dgm:pt modelId="{E1DF651F-197D-4B07-B0F3-A2567F643E8B}" type="pres">
      <dgm:prSet presAssocID="{DAFD135A-72AA-4B5D-9D18-D54200571440}" presName="accent_2" presStyleCnt="0"/>
      <dgm:spPr/>
    </dgm:pt>
    <dgm:pt modelId="{62901673-45E3-40C3-A5F4-DC38DD15FAA8}" type="pres">
      <dgm:prSet presAssocID="{DAFD135A-72AA-4B5D-9D18-D54200571440}" presName="accentRepeatNode" presStyleLbl="solidFgAcc1" presStyleIdx="1" presStyleCnt="4"/>
      <dgm:spPr/>
    </dgm:pt>
    <dgm:pt modelId="{4180A8E6-B99D-45EF-AC8C-F8266D84C18C}" type="pres">
      <dgm:prSet presAssocID="{A598D377-FD68-44D9-897F-1B0BACF475DB}" presName="text_3" presStyleLbl="node1" presStyleIdx="2" presStyleCnt="4">
        <dgm:presLayoutVars>
          <dgm:bulletEnabled val="1"/>
        </dgm:presLayoutVars>
      </dgm:prSet>
      <dgm:spPr/>
      <dgm:t>
        <a:bodyPr/>
        <a:lstStyle/>
        <a:p>
          <a:endParaRPr lang="es-MX"/>
        </a:p>
      </dgm:t>
    </dgm:pt>
    <dgm:pt modelId="{78002F42-D790-4404-9FCA-5A9DE66BA553}" type="pres">
      <dgm:prSet presAssocID="{A598D377-FD68-44D9-897F-1B0BACF475DB}" presName="accent_3" presStyleCnt="0"/>
      <dgm:spPr/>
    </dgm:pt>
    <dgm:pt modelId="{0D1DD237-67A6-405D-84FA-7CBC64D52824}" type="pres">
      <dgm:prSet presAssocID="{A598D377-FD68-44D9-897F-1B0BACF475DB}" presName="accentRepeatNode" presStyleLbl="solidFgAcc1" presStyleIdx="2" presStyleCnt="4"/>
      <dgm:spPr/>
    </dgm:pt>
    <dgm:pt modelId="{73E79D2A-B35E-44AF-91C4-AB9388605A55}" type="pres">
      <dgm:prSet presAssocID="{F29281F5-6C6F-4A25-8E7C-0BEBE6F57536}" presName="text_4" presStyleLbl="node1" presStyleIdx="3" presStyleCnt="4">
        <dgm:presLayoutVars>
          <dgm:bulletEnabled val="1"/>
        </dgm:presLayoutVars>
      </dgm:prSet>
      <dgm:spPr/>
      <dgm:t>
        <a:bodyPr/>
        <a:lstStyle/>
        <a:p>
          <a:endParaRPr lang="es-MX"/>
        </a:p>
      </dgm:t>
    </dgm:pt>
    <dgm:pt modelId="{70ECF346-DC5F-49C5-9AB1-71264D08F53B}" type="pres">
      <dgm:prSet presAssocID="{F29281F5-6C6F-4A25-8E7C-0BEBE6F57536}" presName="accent_4" presStyleCnt="0"/>
      <dgm:spPr/>
    </dgm:pt>
    <dgm:pt modelId="{23546EEB-9DFD-42CE-84F3-8B108040ED33}" type="pres">
      <dgm:prSet presAssocID="{F29281F5-6C6F-4A25-8E7C-0BEBE6F57536}" presName="accentRepeatNode" presStyleLbl="solidFgAcc1" presStyleIdx="3" presStyleCnt="4"/>
      <dgm:spPr/>
    </dgm:pt>
  </dgm:ptLst>
  <dgm:cxnLst>
    <dgm:cxn modelId="{495C74EE-CB1B-4E94-BC81-EC4AEC1B424A}" type="presOf" srcId="{DAFD135A-72AA-4B5D-9D18-D54200571440}" destId="{6E84E4F9-7A21-4298-990E-417D90FCD835}" srcOrd="0" destOrd="0" presId="urn:microsoft.com/office/officeart/2008/layout/VerticalCurvedList"/>
    <dgm:cxn modelId="{682BB175-35D4-403E-A48A-CA6731BDCD28}" type="presOf" srcId="{A598D377-FD68-44D9-897F-1B0BACF475DB}" destId="{4180A8E6-B99D-45EF-AC8C-F8266D84C18C}" srcOrd="0" destOrd="0" presId="urn:microsoft.com/office/officeart/2008/layout/VerticalCurvedList"/>
    <dgm:cxn modelId="{141FA6CA-1195-452B-9352-5D74C804AC04}" srcId="{220DD0A3-7BB4-432D-8B1D-99FB5EED42D1}" destId="{242A14A3-367D-478F-BC05-BB18C1156737}" srcOrd="0" destOrd="0" parTransId="{9F0462D4-634A-4EEC-A8D2-168EEFD89003}" sibTransId="{72C400D0-E824-4C6C-96FD-D1BE97F9E896}"/>
    <dgm:cxn modelId="{6E94ED7B-13B1-430A-9423-713D790EB2CC}" type="presOf" srcId="{242A14A3-367D-478F-BC05-BB18C1156737}" destId="{678E17B5-44CE-466D-ABFB-28161F00B474}" srcOrd="0" destOrd="0" presId="urn:microsoft.com/office/officeart/2008/layout/VerticalCurvedList"/>
    <dgm:cxn modelId="{32DBDFBF-412E-445D-B9D7-7C96DE72441B}" type="presOf" srcId="{220DD0A3-7BB4-432D-8B1D-99FB5EED42D1}" destId="{33B3A207-E1BE-4A74-9AC9-BFA712E9FDD1}" srcOrd="0" destOrd="0" presId="urn:microsoft.com/office/officeart/2008/layout/VerticalCurvedList"/>
    <dgm:cxn modelId="{A57272A5-545A-4EBB-8D50-B40B100E2877}" srcId="{220DD0A3-7BB4-432D-8B1D-99FB5EED42D1}" destId="{F29281F5-6C6F-4A25-8E7C-0BEBE6F57536}" srcOrd="3" destOrd="0" parTransId="{29911FED-ED25-43A2-B49E-C35EFDFB43A5}" sibTransId="{8C99D795-34F3-4183-B1E0-B46120C3BF44}"/>
    <dgm:cxn modelId="{2A992FBF-9E60-46B0-B54C-D25999A17AC1}" srcId="{220DD0A3-7BB4-432D-8B1D-99FB5EED42D1}" destId="{DAFD135A-72AA-4B5D-9D18-D54200571440}" srcOrd="1" destOrd="0" parTransId="{23D3501D-034F-45DD-AAD6-DFF2DB7035AE}" sibTransId="{D82E1CDB-66E3-42DE-9EC5-3CF0C2D6D5C7}"/>
    <dgm:cxn modelId="{3B74FBF2-34AD-4A62-8345-33334ABCF215}" type="presOf" srcId="{72C400D0-E824-4C6C-96FD-D1BE97F9E896}" destId="{316CA234-9062-4D28-8C45-C537CD451F3F}" srcOrd="0" destOrd="0" presId="urn:microsoft.com/office/officeart/2008/layout/VerticalCurvedList"/>
    <dgm:cxn modelId="{C6E3BE6A-B345-4A48-959D-8C918C843544}" type="presOf" srcId="{F29281F5-6C6F-4A25-8E7C-0BEBE6F57536}" destId="{73E79D2A-B35E-44AF-91C4-AB9388605A55}" srcOrd="0" destOrd="0" presId="urn:microsoft.com/office/officeart/2008/layout/VerticalCurvedList"/>
    <dgm:cxn modelId="{7432EB21-B4C5-423D-8F34-51C926E4E962}" srcId="{220DD0A3-7BB4-432D-8B1D-99FB5EED42D1}" destId="{A598D377-FD68-44D9-897F-1B0BACF475DB}" srcOrd="2" destOrd="0" parTransId="{3A214A7B-4D54-416F-AD30-ED8DC756638C}" sibTransId="{664CF122-1FBA-4C97-A4DD-C47E979064E7}"/>
    <dgm:cxn modelId="{64370763-4BBA-4BD0-971C-05C57A9CB7E8}" type="presParOf" srcId="{33B3A207-E1BE-4A74-9AC9-BFA712E9FDD1}" destId="{2D8F0EBB-2C5D-4F8F-A017-584E3136F2F0}" srcOrd="0" destOrd="0" presId="urn:microsoft.com/office/officeart/2008/layout/VerticalCurvedList"/>
    <dgm:cxn modelId="{A431D772-5449-4E26-9B1E-6E44343B8E31}" type="presParOf" srcId="{2D8F0EBB-2C5D-4F8F-A017-584E3136F2F0}" destId="{C382EB7E-7D1C-4892-9FFE-B89F829EC427}" srcOrd="0" destOrd="0" presId="urn:microsoft.com/office/officeart/2008/layout/VerticalCurvedList"/>
    <dgm:cxn modelId="{40223281-A763-4D7E-B183-DE575699B8D5}" type="presParOf" srcId="{C382EB7E-7D1C-4892-9FFE-B89F829EC427}" destId="{679E6E78-DE37-471D-BED5-FA9BF1D60091}" srcOrd="0" destOrd="0" presId="urn:microsoft.com/office/officeart/2008/layout/VerticalCurvedList"/>
    <dgm:cxn modelId="{C041E49F-4CA5-4767-906A-B22EB681868F}" type="presParOf" srcId="{C382EB7E-7D1C-4892-9FFE-B89F829EC427}" destId="{316CA234-9062-4D28-8C45-C537CD451F3F}" srcOrd="1" destOrd="0" presId="urn:microsoft.com/office/officeart/2008/layout/VerticalCurvedList"/>
    <dgm:cxn modelId="{92685EB4-1415-448D-A394-B951A97E916F}" type="presParOf" srcId="{C382EB7E-7D1C-4892-9FFE-B89F829EC427}" destId="{A0C67FDD-16CE-46FC-8111-4564B224FB45}" srcOrd="2" destOrd="0" presId="urn:microsoft.com/office/officeart/2008/layout/VerticalCurvedList"/>
    <dgm:cxn modelId="{F2E762D1-E543-4602-9021-0F38CFDCD922}" type="presParOf" srcId="{C382EB7E-7D1C-4892-9FFE-B89F829EC427}" destId="{95ED698D-0FA2-45DC-9602-B57C4D3599A7}" srcOrd="3" destOrd="0" presId="urn:microsoft.com/office/officeart/2008/layout/VerticalCurvedList"/>
    <dgm:cxn modelId="{5D16832A-FB43-4E71-B8FA-FFCFA4015A58}" type="presParOf" srcId="{2D8F0EBB-2C5D-4F8F-A017-584E3136F2F0}" destId="{678E17B5-44CE-466D-ABFB-28161F00B474}" srcOrd="1" destOrd="0" presId="urn:microsoft.com/office/officeart/2008/layout/VerticalCurvedList"/>
    <dgm:cxn modelId="{FBA0860E-A356-4F52-A48E-9792FD7B8607}" type="presParOf" srcId="{2D8F0EBB-2C5D-4F8F-A017-584E3136F2F0}" destId="{DDD23751-8858-4EDE-B673-0AFA42B9DF78}" srcOrd="2" destOrd="0" presId="urn:microsoft.com/office/officeart/2008/layout/VerticalCurvedList"/>
    <dgm:cxn modelId="{EB7E8670-E154-4E80-9450-E7199FA0735E}" type="presParOf" srcId="{DDD23751-8858-4EDE-B673-0AFA42B9DF78}" destId="{0CBE9AB2-C47B-4EA5-A880-5BE59FD01E70}" srcOrd="0" destOrd="0" presId="urn:microsoft.com/office/officeart/2008/layout/VerticalCurvedList"/>
    <dgm:cxn modelId="{5AA64C9C-BB12-42C5-9501-5950BC5B22B7}" type="presParOf" srcId="{2D8F0EBB-2C5D-4F8F-A017-584E3136F2F0}" destId="{6E84E4F9-7A21-4298-990E-417D90FCD835}" srcOrd="3" destOrd="0" presId="urn:microsoft.com/office/officeart/2008/layout/VerticalCurvedList"/>
    <dgm:cxn modelId="{70E01737-972F-44A7-8A1D-CD6908E20BB3}" type="presParOf" srcId="{2D8F0EBB-2C5D-4F8F-A017-584E3136F2F0}" destId="{E1DF651F-197D-4B07-B0F3-A2567F643E8B}" srcOrd="4" destOrd="0" presId="urn:microsoft.com/office/officeart/2008/layout/VerticalCurvedList"/>
    <dgm:cxn modelId="{1AAF0F9B-CBD2-4D27-BB04-7DD22690C947}" type="presParOf" srcId="{E1DF651F-197D-4B07-B0F3-A2567F643E8B}" destId="{62901673-45E3-40C3-A5F4-DC38DD15FAA8}" srcOrd="0" destOrd="0" presId="urn:microsoft.com/office/officeart/2008/layout/VerticalCurvedList"/>
    <dgm:cxn modelId="{332DCB8A-5A84-4936-B433-FF38B44B2396}" type="presParOf" srcId="{2D8F0EBB-2C5D-4F8F-A017-584E3136F2F0}" destId="{4180A8E6-B99D-45EF-AC8C-F8266D84C18C}" srcOrd="5" destOrd="0" presId="urn:microsoft.com/office/officeart/2008/layout/VerticalCurvedList"/>
    <dgm:cxn modelId="{3B5B5855-01A3-49AD-B04D-9D8F04392606}" type="presParOf" srcId="{2D8F0EBB-2C5D-4F8F-A017-584E3136F2F0}" destId="{78002F42-D790-4404-9FCA-5A9DE66BA553}" srcOrd="6" destOrd="0" presId="urn:microsoft.com/office/officeart/2008/layout/VerticalCurvedList"/>
    <dgm:cxn modelId="{2111F476-9459-4290-8110-0ACD615D5025}" type="presParOf" srcId="{78002F42-D790-4404-9FCA-5A9DE66BA553}" destId="{0D1DD237-67A6-405D-84FA-7CBC64D52824}" srcOrd="0" destOrd="0" presId="urn:microsoft.com/office/officeart/2008/layout/VerticalCurvedList"/>
    <dgm:cxn modelId="{E54D4466-F41E-48DB-93FD-76CAF1128F30}" type="presParOf" srcId="{2D8F0EBB-2C5D-4F8F-A017-584E3136F2F0}" destId="{73E79D2A-B35E-44AF-91C4-AB9388605A55}" srcOrd="7" destOrd="0" presId="urn:microsoft.com/office/officeart/2008/layout/VerticalCurvedList"/>
    <dgm:cxn modelId="{4D9F25CE-1BCB-41BB-8DFB-F5EABF7A6F1B}" type="presParOf" srcId="{2D8F0EBB-2C5D-4F8F-A017-584E3136F2F0}" destId="{70ECF346-DC5F-49C5-9AB1-71264D08F53B}" srcOrd="8" destOrd="0" presId="urn:microsoft.com/office/officeart/2008/layout/VerticalCurvedList"/>
    <dgm:cxn modelId="{CE5BC091-8FD9-45B0-97F0-0FFB3BB725A5}" type="presParOf" srcId="{70ECF346-DC5F-49C5-9AB1-71264D08F53B}" destId="{23546EEB-9DFD-42CE-84F3-8B108040ED3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6AE76F-EE63-4461-AB4B-802F80062118}" type="doc">
      <dgm:prSet loTypeId="urn:microsoft.com/office/officeart/2005/8/layout/process1" loCatId="process" qsTypeId="urn:microsoft.com/office/officeart/2005/8/quickstyle/3d4" qsCatId="3D" csTypeId="urn:microsoft.com/office/officeart/2005/8/colors/colorful5" csCatId="colorful"/>
      <dgm:spPr/>
      <dgm:t>
        <a:bodyPr/>
        <a:lstStyle/>
        <a:p>
          <a:endParaRPr lang="es-MX"/>
        </a:p>
      </dgm:t>
    </dgm:pt>
    <dgm:pt modelId="{039E6F16-E828-4D69-9DF4-2F7C1D472F01}">
      <dgm:prSet/>
      <dgm:spPr/>
      <dgm:t>
        <a:bodyPr/>
        <a:lstStyle/>
        <a:p>
          <a:pPr rtl="0"/>
          <a:r>
            <a:rPr lang="es-MX" dirty="0" smtClean="0"/>
            <a:t>SE APLICAN A CASI TODAS LAS EMPRESAS PRODUCTIVAS DEL MUNDO.</a:t>
          </a:r>
          <a:endParaRPr lang="es-MX" dirty="0"/>
        </a:p>
      </dgm:t>
    </dgm:pt>
    <dgm:pt modelId="{1C81AF8E-9D82-48B1-91F0-4F716EA24F4A}" type="parTrans" cxnId="{78EA1201-0ECC-4CC7-A261-863A9412BE88}">
      <dgm:prSet/>
      <dgm:spPr/>
      <dgm:t>
        <a:bodyPr/>
        <a:lstStyle/>
        <a:p>
          <a:endParaRPr lang="es-MX"/>
        </a:p>
      </dgm:t>
    </dgm:pt>
    <dgm:pt modelId="{932202EF-05C9-4FDF-9B89-552BD64D3985}" type="sibTrans" cxnId="{78EA1201-0ECC-4CC7-A261-863A9412BE88}">
      <dgm:prSet/>
      <dgm:spPr/>
      <dgm:t>
        <a:bodyPr/>
        <a:lstStyle/>
        <a:p>
          <a:endParaRPr lang="es-MX"/>
        </a:p>
      </dgm:t>
    </dgm:pt>
    <dgm:pt modelId="{85BA3B86-B949-4A5F-9A35-AFE18F59274A}">
      <dgm:prSet/>
      <dgm:spPr/>
      <dgm:t>
        <a:bodyPr/>
        <a:lstStyle/>
        <a:p>
          <a:pPr rtl="0"/>
          <a:r>
            <a:rPr lang="es-MX" smtClean="0"/>
            <a:t>Y SE RELACIONAN DIRECTAMENTE CON LA PRODUCCIÓN DE BIENES Y SERVICIOS </a:t>
          </a:r>
          <a:endParaRPr lang="es-MX"/>
        </a:p>
      </dgm:t>
    </dgm:pt>
    <dgm:pt modelId="{40D4C0F3-7C84-4338-9883-F8588015AE75}" type="parTrans" cxnId="{CF55985B-6157-4600-9656-9F25CFFC2CA0}">
      <dgm:prSet/>
      <dgm:spPr/>
      <dgm:t>
        <a:bodyPr/>
        <a:lstStyle/>
        <a:p>
          <a:endParaRPr lang="es-MX"/>
        </a:p>
      </dgm:t>
    </dgm:pt>
    <dgm:pt modelId="{2E8E14C9-24F1-4A68-84EB-CEA3FEBEFE4D}" type="sibTrans" cxnId="{CF55985B-6157-4600-9656-9F25CFFC2CA0}">
      <dgm:prSet/>
      <dgm:spPr/>
      <dgm:t>
        <a:bodyPr/>
        <a:lstStyle/>
        <a:p>
          <a:endParaRPr lang="es-MX"/>
        </a:p>
      </dgm:t>
    </dgm:pt>
    <dgm:pt modelId="{4BB47A64-4ACC-42D5-9762-CFE77ABABC9F}" type="pres">
      <dgm:prSet presAssocID="{C66AE76F-EE63-4461-AB4B-802F80062118}" presName="Name0" presStyleCnt="0">
        <dgm:presLayoutVars>
          <dgm:dir/>
          <dgm:resizeHandles val="exact"/>
        </dgm:presLayoutVars>
      </dgm:prSet>
      <dgm:spPr/>
      <dgm:t>
        <a:bodyPr/>
        <a:lstStyle/>
        <a:p>
          <a:endParaRPr lang="es-MX"/>
        </a:p>
      </dgm:t>
    </dgm:pt>
    <dgm:pt modelId="{A49C95D1-94BF-4358-A860-BA21E8EA84D4}" type="pres">
      <dgm:prSet presAssocID="{039E6F16-E828-4D69-9DF4-2F7C1D472F01}" presName="node" presStyleLbl="node1" presStyleIdx="0" presStyleCnt="1">
        <dgm:presLayoutVars>
          <dgm:bulletEnabled val="1"/>
        </dgm:presLayoutVars>
      </dgm:prSet>
      <dgm:spPr/>
      <dgm:t>
        <a:bodyPr/>
        <a:lstStyle/>
        <a:p>
          <a:endParaRPr lang="es-MX"/>
        </a:p>
      </dgm:t>
    </dgm:pt>
  </dgm:ptLst>
  <dgm:cxnLst>
    <dgm:cxn modelId="{EA186D4A-F2C1-4599-9E3C-AA825A2E9876}" type="presOf" srcId="{C66AE76F-EE63-4461-AB4B-802F80062118}" destId="{4BB47A64-4ACC-42D5-9762-CFE77ABABC9F}" srcOrd="0" destOrd="0" presId="urn:microsoft.com/office/officeart/2005/8/layout/process1"/>
    <dgm:cxn modelId="{C1BBCEE4-2973-4B01-B7FF-5A2C79DF1C90}" type="presOf" srcId="{039E6F16-E828-4D69-9DF4-2F7C1D472F01}" destId="{A49C95D1-94BF-4358-A860-BA21E8EA84D4}" srcOrd="0" destOrd="0" presId="urn:microsoft.com/office/officeart/2005/8/layout/process1"/>
    <dgm:cxn modelId="{6AFE6DB8-5C2A-4A01-8812-38AD2E514268}" type="presOf" srcId="{85BA3B86-B949-4A5F-9A35-AFE18F59274A}" destId="{A49C95D1-94BF-4358-A860-BA21E8EA84D4}" srcOrd="0" destOrd="1" presId="urn:microsoft.com/office/officeart/2005/8/layout/process1"/>
    <dgm:cxn modelId="{78EA1201-0ECC-4CC7-A261-863A9412BE88}" srcId="{C66AE76F-EE63-4461-AB4B-802F80062118}" destId="{039E6F16-E828-4D69-9DF4-2F7C1D472F01}" srcOrd="0" destOrd="0" parTransId="{1C81AF8E-9D82-48B1-91F0-4F716EA24F4A}" sibTransId="{932202EF-05C9-4FDF-9B89-552BD64D3985}"/>
    <dgm:cxn modelId="{CF55985B-6157-4600-9656-9F25CFFC2CA0}" srcId="{039E6F16-E828-4D69-9DF4-2F7C1D472F01}" destId="{85BA3B86-B949-4A5F-9A35-AFE18F59274A}" srcOrd="0" destOrd="0" parTransId="{40D4C0F3-7C84-4338-9883-F8588015AE75}" sibTransId="{2E8E14C9-24F1-4A68-84EB-CEA3FEBEFE4D}"/>
    <dgm:cxn modelId="{D4192078-FDBA-4669-8A8D-43C518119A88}" type="presParOf" srcId="{4BB47A64-4ACC-42D5-9762-CFE77ABABC9F}" destId="{A49C95D1-94BF-4358-A860-BA21E8EA84D4}"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88AD3B-8501-4289-93F2-5BD63493807A}" type="doc">
      <dgm:prSet loTypeId="urn:microsoft.com/office/officeart/2005/8/layout/vList3" loCatId="list" qsTypeId="urn:microsoft.com/office/officeart/2005/8/quickstyle/3d4" qsCatId="3D" csTypeId="urn:microsoft.com/office/officeart/2005/8/colors/colorful5" csCatId="colorful" phldr="1"/>
      <dgm:spPr/>
      <dgm:t>
        <a:bodyPr/>
        <a:lstStyle/>
        <a:p>
          <a:endParaRPr lang="es-MX"/>
        </a:p>
      </dgm:t>
    </dgm:pt>
    <dgm:pt modelId="{125037D5-A39D-4E5B-9A34-E278AEC51C71}">
      <dgm:prSet custT="1"/>
      <dgm:spPr/>
      <dgm:t>
        <a:bodyPr/>
        <a:lstStyle/>
        <a:p>
          <a:pPr rtl="0"/>
          <a:r>
            <a:rPr lang="es-MX" sz="2000" smtClean="0"/>
            <a:t>ESTÁN INTERESADOS EN:</a:t>
          </a:r>
          <a:endParaRPr lang="es-MX" sz="2000" dirty="0"/>
        </a:p>
      </dgm:t>
    </dgm:pt>
    <dgm:pt modelId="{CFE000BB-0391-4994-BD0C-9F65A1528F7A}" type="parTrans" cxnId="{7B5A6202-8B11-4B93-8D66-3D62E51CE000}">
      <dgm:prSet/>
      <dgm:spPr/>
      <dgm:t>
        <a:bodyPr/>
        <a:lstStyle/>
        <a:p>
          <a:endParaRPr lang="es-MX" sz="2400"/>
        </a:p>
      </dgm:t>
    </dgm:pt>
    <dgm:pt modelId="{0F788756-9263-452E-B9F7-8B65001B792F}" type="sibTrans" cxnId="{7B5A6202-8B11-4B93-8D66-3D62E51CE000}">
      <dgm:prSet/>
      <dgm:spPr/>
      <dgm:t>
        <a:bodyPr/>
        <a:lstStyle/>
        <a:p>
          <a:endParaRPr lang="es-MX" sz="2400"/>
        </a:p>
      </dgm:t>
    </dgm:pt>
    <dgm:pt modelId="{85075DC7-502F-435C-A348-DB0F662E3678}">
      <dgm:prSet custT="1"/>
      <dgm:spPr/>
      <dgm:t>
        <a:bodyPr/>
        <a:lstStyle/>
        <a:p>
          <a:pPr rtl="0"/>
          <a:r>
            <a:rPr lang="es-MX" sz="1600" smtClean="0"/>
            <a:t>QUE LA DISTRIBUCIÓN  DE LAS INSTALACIONES SEA ATRACTIVA</a:t>
          </a:r>
          <a:endParaRPr lang="es-MX" sz="1600"/>
        </a:p>
      </dgm:t>
    </dgm:pt>
    <dgm:pt modelId="{CD83C9F0-4CB1-47A5-8F79-9AA2B7A06402}" type="parTrans" cxnId="{65323CAE-8758-45C7-9540-93787A12380E}">
      <dgm:prSet/>
      <dgm:spPr/>
      <dgm:t>
        <a:bodyPr/>
        <a:lstStyle/>
        <a:p>
          <a:endParaRPr lang="es-MX" sz="2400"/>
        </a:p>
      </dgm:t>
    </dgm:pt>
    <dgm:pt modelId="{4F159BE5-A931-4A92-AD0C-FB7397C70673}" type="sibTrans" cxnId="{65323CAE-8758-45C7-9540-93787A12380E}">
      <dgm:prSet/>
      <dgm:spPr/>
      <dgm:t>
        <a:bodyPr/>
        <a:lstStyle/>
        <a:p>
          <a:endParaRPr lang="es-MX" sz="2400"/>
        </a:p>
      </dgm:t>
    </dgm:pt>
    <dgm:pt modelId="{9509BD96-00A8-469A-ABB3-370972928D05}">
      <dgm:prSet custT="1"/>
      <dgm:spPr/>
      <dgm:t>
        <a:bodyPr/>
        <a:lstStyle/>
        <a:p>
          <a:pPr rtl="0"/>
          <a:r>
            <a:rPr lang="es-MX" sz="1600" dirty="0" smtClean="0"/>
            <a:t>POR LO QUE:</a:t>
          </a:r>
          <a:endParaRPr lang="es-MX" sz="1600" dirty="0"/>
        </a:p>
      </dgm:t>
    </dgm:pt>
    <dgm:pt modelId="{0435846E-0F67-4A4A-AB32-3FFD61C7E0EA}" type="parTrans" cxnId="{09F12D09-FF79-4F8B-B7AD-678E9CF9BFD5}">
      <dgm:prSet/>
      <dgm:spPr/>
      <dgm:t>
        <a:bodyPr/>
        <a:lstStyle/>
        <a:p>
          <a:endParaRPr lang="es-MX" sz="2400"/>
        </a:p>
      </dgm:t>
    </dgm:pt>
    <dgm:pt modelId="{EFB3157E-737B-4178-868A-1C212772C984}" type="sibTrans" cxnId="{09F12D09-FF79-4F8B-B7AD-678E9CF9BFD5}">
      <dgm:prSet/>
      <dgm:spPr/>
      <dgm:t>
        <a:bodyPr/>
        <a:lstStyle/>
        <a:p>
          <a:endParaRPr lang="es-MX" sz="2400"/>
        </a:p>
      </dgm:t>
    </dgm:pt>
    <dgm:pt modelId="{528B4A40-B33B-47AF-975C-F828B4D76274}">
      <dgm:prSet custT="1"/>
      <dgm:spPr/>
      <dgm:t>
        <a:bodyPr/>
        <a:lstStyle/>
        <a:p>
          <a:pPr rtl="0"/>
          <a:r>
            <a:rPr lang="es-MX" sz="1600" smtClean="0"/>
            <a:t>DEBEN ASEGURARSE DE QUE CONTRIBUYAN AL MOVIMIENTO EFICIENTE DE PERSONAS Y MATERIALES CON LOS CONTROLES NECESARIOS.</a:t>
          </a:r>
          <a:endParaRPr lang="es-MX" sz="1600"/>
        </a:p>
      </dgm:t>
    </dgm:pt>
    <dgm:pt modelId="{7004101B-7880-4285-870B-BEEB09B59884}" type="parTrans" cxnId="{DAD2AD53-20DA-479C-9DBF-E357FB2ACDE2}">
      <dgm:prSet/>
      <dgm:spPr/>
      <dgm:t>
        <a:bodyPr/>
        <a:lstStyle/>
        <a:p>
          <a:endParaRPr lang="es-MX" sz="2400"/>
        </a:p>
      </dgm:t>
    </dgm:pt>
    <dgm:pt modelId="{CFB74364-5AF1-42EA-82FC-71DC25ECC168}" type="sibTrans" cxnId="{DAD2AD53-20DA-479C-9DBF-E357FB2ACDE2}">
      <dgm:prSet/>
      <dgm:spPr/>
      <dgm:t>
        <a:bodyPr/>
        <a:lstStyle/>
        <a:p>
          <a:endParaRPr lang="es-MX" sz="2400"/>
        </a:p>
      </dgm:t>
    </dgm:pt>
    <dgm:pt modelId="{8A347F20-9F12-4657-92E6-9D5953D26F15}" type="pres">
      <dgm:prSet presAssocID="{7C88AD3B-8501-4289-93F2-5BD63493807A}" presName="linearFlow" presStyleCnt="0">
        <dgm:presLayoutVars>
          <dgm:dir/>
          <dgm:resizeHandles val="exact"/>
        </dgm:presLayoutVars>
      </dgm:prSet>
      <dgm:spPr/>
      <dgm:t>
        <a:bodyPr/>
        <a:lstStyle/>
        <a:p>
          <a:endParaRPr lang="es-MX"/>
        </a:p>
      </dgm:t>
    </dgm:pt>
    <dgm:pt modelId="{5CD8CDA5-9FBA-4354-8D47-77A1FD57ACF9}" type="pres">
      <dgm:prSet presAssocID="{125037D5-A39D-4E5B-9A34-E278AEC51C71}" presName="composite" presStyleCnt="0"/>
      <dgm:spPr/>
      <dgm:t>
        <a:bodyPr/>
        <a:lstStyle/>
        <a:p>
          <a:endParaRPr lang="es-MX"/>
        </a:p>
      </dgm:t>
    </dgm:pt>
    <dgm:pt modelId="{DB4D70DC-B5F0-4EFC-A727-24BF08082344}" type="pres">
      <dgm:prSet presAssocID="{125037D5-A39D-4E5B-9A34-E278AEC51C71}"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dgm:spPr>
      <dgm:t>
        <a:bodyPr/>
        <a:lstStyle/>
        <a:p>
          <a:endParaRPr lang="es-MX"/>
        </a:p>
      </dgm:t>
    </dgm:pt>
    <dgm:pt modelId="{E30B5254-6E82-4144-870E-4BFC51C445F5}" type="pres">
      <dgm:prSet presAssocID="{125037D5-A39D-4E5B-9A34-E278AEC51C71}" presName="txShp" presStyleLbl="node1" presStyleIdx="0" presStyleCnt="1">
        <dgm:presLayoutVars>
          <dgm:bulletEnabled val="1"/>
        </dgm:presLayoutVars>
      </dgm:prSet>
      <dgm:spPr/>
      <dgm:t>
        <a:bodyPr/>
        <a:lstStyle/>
        <a:p>
          <a:endParaRPr lang="es-MX"/>
        </a:p>
      </dgm:t>
    </dgm:pt>
  </dgm:ptLst>
  <dgm:cxnLst>
    <dgm:cxn modelId="{9246A5D9-24E0-4EE3-8760-796E2FAECDFB}" type="presOf" srcId="{528B4A40-B33B-47AF-975C-F828B4D76274}" destId="{E30B5254-6E82-4144-870E-4BFC51C445F5}" srcOrd="0" destOrd="3" presId="urn:microsoft.com/office/officeart/2005/8/layout/vList3"/>
    <dgm:cxn modelId="{0852513B-C892-4915-B898-BB78E5C6E1B1}" type="presOf" srcId="{7C88AD3B-8501-4289-93F2-5BD63493807A}" destId="{8A347F20-9F12-4657-92E6-9D5953D26F15}" srcOrd="0" destOrd="0" presId="urn:microsoft.com/office/officeart/2005/8/layout/vList3"/>
    <dgm:cxn modelId="{DAD2AD53-20DA-479C-9DBF-E357FB2ACDE2}" srcId="{9509BD96-00A8-469A-ABB3-370972928D05}" destId="{528B4A40-B33B-47AF-975C-F828B4D76274}" srcOrd="0" destOrd="0" parTransId="{7004101B-7880-4285-870B-BEEB09B59884}" sibTransId="{CFB74364-5AF1-42EA-82FC-71DC25ECC168}"/>
    <dgm:cxn modelId="{65323CAE-8758-45C7-9540-93787A12380E}" srcId="{125037D5-A39D-4E5B-9A34-E278AEC51C71}" destId="{85075DC7-502F-435C-A348-DB0F662E3678}" srcOrd="0" destOrd="0" parTransId="{CD83C9F0-4CB1-47A5-8F79-9AA2B7A06402}" sibTransId="{4F159BE5-A931-4A92-AD0C-FB7397C70673}"/>
    <dgm:cxn modelId="{6BEA4FF9-F01A-42CA-B191-B25A11D5DCB9}" type="presOf" srcId="{85075DC7-502F-435C-A348-DB0F662E3678}" destId="{E30B5254-6E82-4144-870E-4BFC51C445F5}" srcOrd="0" destOrd="1" presId="urn:microsoft.com/office/officeart/2005/8/layout/vList3"/>
    <dgm:cxn modelId="{09F12D09-FF79-4F8B-B7AD-678E9CF9BFD5}" srcId="{125037D5-A39D-4E5B-9A34-E278AEC51C71}" destId="{9509BD96-00A8-469A-ABB3-370972928D05}" srcOrd="1" destOrd="0" parTransId="{0435846E-0F67-4A4A-AB32-3FFD61C7E0EA}" sibTransId="{EFB3157E-737B-4178-868A-1C212772C984}"/>
    <dgm:cxn modelId="{7B5A6202-8B11-4B93-8D66-3D62E51CE000}" srcId="{7C88AD3B-8501-4289-93F2-5BD63493807A}" destId="{125037D5-A39D-4E5B-9A34-E278AEC51C71}" srcOrd="0" destOrd="0" parTransId="{CFE000BB-0391-4994-BD0C-9F65A1528F7A}" sibTransId="{0F788756-9263-452E-B9F7-8B65001B792F}"/>
    <dgm:cxn modelId="{A475BEDA-8BBC-41A3-AFBA-F4C1367CFCFE}" type="presOf" srcId="{125037D5-A39D-4E5B-9A34-E278AEC51C71}" destId="{E30B5254-6E82-4144-870E-4BFC51C445F5}" srcOrd="0" destOrd="0" presId="urn:microsoft.com/office/officeart/2005/8/layout/vList3"/>
    <dgm:cxn modelId="{6757E786-8485-4025-B214-A8275296F32E}" type="presOf" srcId="{9509BD96-00A8-469A-ABB3-370972928D05}" destId="{E30B5254-6E82-4144-870E-4BFC51C445F5}" srcOrd="0" destOrd="2" presId="urn:microsoft.com/office/officeart/2005/8/layout/vList3"/>
    <dgm:cxn modelId="{952D96DE-81DC-4DE2-B726-18D490AA011B}" type="presParOf" srcId="{8A347F20-9F12-4657-92E6-9D5953D26F15}" destId="{5CD8CDA5-9FBA-4354-8D47-77A1FD57ACF9}" srcOrd="0" destOrd="0" presId="urn:microsoft.com/office/officeart/2005/8/layout/vList3"/>
    <dgm:cxn modelId="{630C818D-B65F-4988-B79C-8565F10D7FFE}" type="presParOf" srcId="{5CD8CDA5-9FBA-4354-8D47-77A1FD57ACF9}" destId="{DB4D70DC-B5F0-4EFC-A727-24BF08082344}" srcOrd="0" destOrd="0" presId="urn:microsoft.com/office/officeart/2005/8/layout/vList3"/>
    <dgm:cxn modelId="{0A4928E5-8FE9-4BCA-B8E6-CD19EE16C83A}" type="presParOf" srcId="{5CD8CDA5-9FBA-4354-8D47-77A1FD57ACF9}" destId="{E30B5254-6E82-4144-870E-4BFC51C445F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7C98A0D-1A40-4E76-8503-954C2F44D08D}" type="doc">
      <dgm:prSet loTypeId="urn:microsoft.com/office/officeart/2008/layout/VerticalAccentList" loCatId="list" qsTypeId="urn:microsoft.com/office/officeart/2005/8/quickstyle/simple1" qsCatId="simple" csTypeId="urn:microsoft.com/office/officeart/2005/8/colors/colorful5" csCatId="colorful"/>
      <dgm:spPr/>
      <dgm:t>
        <a:bodyPr/>
        <a:lstStyle/>
        <a:p>
          <a:endParaRPr lang="es-MX"/>
        </a:p>
      </dgm:t>
    </dgm:pt>
    <dgm:pt modelId="{F6F35838-AEA5-4F44-932A-055A81226816}">
      <dgm:prSet custT="1"/>
      <dgm:spPr/>
      <dgm:t>
        <a:bodyPr/>
        <a:lstStyle/>
        <a:p>
          <a:pPr rtl="0"/>
          <a:r>
            <a:rPr lang="es-MX" sz="2000" b="1" smtClean="0"/>
            <a:t>GUSTO POR EL TRATO CON LA GENTE</a:t>
          </a:r>
          <a:endParaRPr lang="es-MX" sz="2000" b="1"/>
        </a:p>
      </dgm:t>
    </dgm:pt>
    <dgm:pt modelId="{5ABEC8B1-3130-4E0C-80CF-95D9E76AE4D2}" type="parTrans" cxnId="{6D5FBD64-1511-4C86-88B3-368008C7AD96}">
      <dgm:prSet/>
      <dgm:spPr/>
      <dgm:t>
        <a:bodyPr/>
        <a:lstStyle/>
        <a:p>
          <a:endParaRPr lang="es-MX" sz="2000" b="1"/>
        </a:p>
      </dgm:t>
    </dgm:pt>
    <dgm:pt modelId="{5F203824-2ED9-4CFE-8093-CBC7A497F97D}" type="sibTrans" cxnId="{6D5FBD64-1511-4C86-88B3-368008C7AD96}">
      <dgm:prSet/>
      <dgm:spPr/>
      <dgm:t>
        <a:bodyPr/>
        <a:lstStyle/>
        <a:p>
          <a:endParaRPr lang="es-MX" sz="2000" b="1"/>
        </a:p>
      </dgm:t>
    </dgm:pt>
    <dgm:pt modelId="{F2F09ED9-6CA9-4BB0-A482-EE1B3DB54FCC}">
      <dgm:prSet custT="1"/>
      <dgm:spPr/>
      <dgm:t>
        <a:bodyPr/>
        <a:lstStyle/>
        <a:p>
          <a:pPr rtl="0"/>
          <a:r>
            <a:rPr lang="es-MX" sz="2000" b="1" smtClean="0"/>
            <a:t>LIDERAZGO</a:t>
          </a:r>
          <a:endParaRPr lang="es-MX" sz="2000" b="1"/>
        </a:p>
      </dgm:t>
    </dgm:pt>
    <dgm:pt modelId="{33EBCA40-F7C2-4182-8592-F57B38CBC6CB}" type="parTrans" cxnId="{A89A20DE-7615-4B59-A35F-D4AAB191D446}">
      <dgm:prSet/>
      <dgm:spPr/>
      <dgm:t>
        <a:bodyPr/>
        <a:lstStyle/>
        <a:p>
          <a:endParaRPr lang="es-MX" sz="2000" b="1"/>
        </a:p>
      </dgm:t>
    </dgm:pt>
    <dgm:pt modelId="{A2808B45-63E7-4FD8-AB68-F56DDD1A9A5E}" type="sibTrans" cxnId="{A89A20DE-7615-4B59-A35F-D4AAB191D446}">
      <dgm:prSet/>
      <dgm:spPr/>
      <dgm:t>
        <a:bodyPr/>
        <a:lstStyle/>
        <a:p>
          <a:endParaRPr lang="es-MX" sz="2000" b="1"/>
        </a:p>
      </dgm:t>
    </dgm:pt>
    <dgm:pt modelId="{9DDAB301-4573-4737-880D-1C43A4E48B5F}">
      <dgm:prSet custT="1"/>
      <dgm:spPr/>
      <dgm:t>
        <a:bodyPr/>
        <a:lstStyle/>
        <a:p>
          <a:pPr rtl="0"/>
          <a:r>
            <a:rPr lang="es-MX" sz="2000" b="1" smtClean="0"/>
            <a:t>COMUNICACIÓN EFICIENTE </a:t>
          </a:r>
          <a:endParaRPr lang="es-MX" sz="2000" b="1"/>
        </a:p>
      </dgm:t>
    </dgm:pt>
    <dgm:pt modelId="{1A343A9A-25F7-4210-A7C4-3EE4A49D5FE9}" type="parTrans" cxnId="{0D706C99-6491-4787-9877-C666B6643401}">
      <dgm:prSet/>
      <dgm:spPr/>
      <dgm:t>
        <a:bodyPr/>
        <a:lstStyle/>
        <a:p>
          <a:endParaRPr lang="es-MX" sz="2000" b="1"/>
        </a:p>
      </dgm:t>
    </dgm:pt>
    <dgm:pt modelId="{D840E626-2EAF-4828-8336-5361DC9F96B3}" type="sibTrans" cxnId="{0D706C99-6491-4787-9877-C666B6643401}">
      <dgm:prSet/>
      <dgm:spPr/>
      <dgm:t>
        <a:bodyPr/>
        <a:lstStyle/>
        <a:p>
          <a:endParaRPr lang="es-MX" sz="2000" b="1"/>
        </a:p>
      </dgm:t>
    </dgm:pt>
    <dgm:pt modelId="{63900D7F-9656-4992-818D-943FB5374E4F}">
      <dgm:prSet custT="1"/>
      <dgm:spPr/>
      <dgm:t>
        <a:bodyPr/>
        <a:lstStyle/>
        <a:p>
          <a:pPr rtl="0"/>
          <a:r>
            <a:rPr lang="es-MX" sz="2000" b="1" smtClean="0"/>
            <a:t>ORIENTACIÓN A RESULTADOS (DOMINIO SOBRE LOS PROCESOS)</a:t>
          </a:r>
          <a:endParaRPr lang="es-MX" sz="2000" b="1"/>
        </a:p>
      </dgm:t>
    </dgm:pt>
    <dgm:pt modelId="{779554E6-C4F4-49BA-8A3F-540C6C8015EB}" type="parTrans" cxnId="{BF64D543-32C3-4346-B484-57461CFDFC76}">
      <dgm:prSet/>
      <dgm:spPr/>
      <dgm:t>
        <a:bodyPr/>
        <a:lstStyle/>
        <a:p>
          <a:endParaRPr lang="es-MX" sz="2000" b="1"/>
        </a:p>
      </dgm:t>
    </dgm:pt>
    <dgm:pt modelId="{434E5443-14AE-43D4-AA26-0C5D077533DC}" type="sibTrans" cxnId="{BF64D543-32C3-4346-B484-57461CFDFC76}">
      <dgm:prSet/>
      <dgm:spPr/>
      <dgm:t>
        <a:bodyPr/>
        <a:lstStyle/>
        <a:p>
          <a:endParaRPr lang="es-MX" sz="2000" b="1"/>
        </a:p>
      </dgm:t>
    </dgm:pt>
    <dgm:pt modelId="{8FA9DA93-8DE5-4632-9C89-C2B496E92E1B}" type="pres">
      <dgm:prSet presAssocID="{F7C98A0D-1A40-4E76-8503-954C2F44D08D}" presName="Name0" presStyleCnt="0">
        <dgm:presLayoutVars>
          <dgm:chMax/>
          <dgm:chPref/>
          <dgm:dir/>
        </dgm:presLayoutVars>
      </dgm:prSet>
      <dgm:spPr/>
      <dgm:t>
        <a:bodyPr/>
        <a:lstStyle/>
        <a:p>
          <a:endParaRPr lang="es-MX"/>
        </a:p>
      </dgm:t>
    </dgm:pt>
    <dgm:pt modelId="{9195A91F-E33D-46CB-B262-5EFBEE51E188}" type="pres">
      <dgm:prSet presAssocID="{F6F35838-AEA5-4F44-932A-055A81226816}" presName="parenttextcomposite" presStyleCnt="0"/>
      <dgm:spPr/>
      <dgm:t>
        <a:bodyPr/>
        <a:lstStyle/>
        <a:p>
          <a:endParaRPr lang="es-MX"/>
        </a:p>
      </dgm:t>
    </dgm:pt>
    <dgm:pt modelId="{FA3E74A2-111A-4704-8705-BC90B07E65E0}" type="pres">
      <dgm:prSet presAssocID="{F6F35838-AEA5-4F44-932A-055A81226816}" presName="parenttext" presStyleLbl="revTx" presStyleIdx="0" presStyleCnt="4">
        <dgm:presLayoutVars>
          <dgm:chMax/>
          <dgm:chPref val="2"/>
          <dgm:bulletEnabled val="1"/>
        </dgm:presLayoutVars>
      </dgm:prSet>
      <dgm:spPr/>
      <dgm:t>
        <a:bodyPr/>
        <a:lstStyle/>
        <a:p>
          <a:endParaRPr lang="es-MX"/>
        </a:p>
      </dgm:t>
    </dgm:pt>
    <dgm:pt modelId="{A2621FAC-0B8B-4409-8440-D71F323B09E9}" type="pres">
      <dgm:prSet presAssocID="{F6F35838-AEA5-4F44-932A-055A81226816}" presName="parallelogramComposite" presStyleCnt="0"/>
      <dgm:spPr/>
      <dgm:t>
        <a:bodyPr/>
        <a:lstStyle/>
        <a:p>
          <a:endParaRPr lang="es-MX"/>
        </a:p>
      </dgm:t>
    </dgm:pt>
    <dgm:pt modelId="{A7739C8E-BAE5-4930-A4AF-D9D1E8338862}" type="pres">
      <dgm:prSet presAssocID="{F6F35838-AEA5-4F44-932A-055A81226816}" presName="parallelogram1" presStyleLbl="alignNode1" presStyleIdx="0" presStyleCnt="28"/>
      <dgm:spPr/>
      <dgm:t>
        <a:bodyPr/>
        <a:lstStyle/>
        <a:p>
          <a:endParaRPr lang="es-MX"/>
        </a:p>
      </dgm:t>
    </dgm:pt>
    <dgm:pt modelId="{DDF80CA5-8D08-4CB7-B18E-0EF925E0E5B3}" type="pres">
      <dgm:prSet presAssocID="{F6F35838-AEA5-4F44-932A-055A81226816}" presName="parallelogram2" presStyleLbl="alignNode1" presStyleIdx="1" presStyleCnt="28"/>
      <dgm:spPr/>
      <dgm:t>
        <a:bodyPr/>
        <a:lstStyle/>
        <a:p>
          <a:endParaRPr lang="es-MX"/>
        </a:p>
      </dgm:t>
    </dgm:pt>
    <dgm:pt modelId="{91AB6E08-408C-49F3-9184-50EA1B119717}" type="pres">
      <dgm:prSet presAssocID="{F6F35838-AEA5-4F44-932A-055A81226816}" presName="parallelogram3" presStyleLbl="alignNode1" presStyleIdx="2" presStyleCnt="28"/>
      <dgm:spPr/>
      <dgm:t>
        <a:bodyPr/>
        <a:lstStyle/>
        <a:p>
          <a:endParaRPr lang="es-MX"/>
        </a:p>
      </dgm:t>
    </dgm:pt>
    <dgm:pt modelId="{F4E0DD8A-A9F5-494D-982D-803A4663264C}" type="pres">
      <dgm:prSet presAssocID="{F6F35838-AEA5-4F44-932A-055A81226816}" presName="parallelogram4" presStyleLbl="alignNode1" presStyleIdx="3" presStyleCnt="28"/>
      <dgm:spPr/>
      <dgm:t>
        <a:bodyPr/>
        <a:lstStyle/>
        <a:p>
          <a:endParaRPr lang="es-MX"/>
        </a:p>
      </dgm:t>
    </dgm:pt>
    <dgm:pt modelId="{5C8C847D-7822-4C1D-8909-10EDB740F7B0}" type="pres">
      <dgm:prSet presAssocID="{F6F35838-AEA5-4F44-932A-055A81226816}" presName="parallelogram5" presStyleLbl="alignNode1" presStyleIdx="4" presStyleCnt="28"/>
      <dgm:spPr/>
      <dgm:t>
        <a:bodyPr/>
        <a:lstStyle/>
        <a:p>
          <a:endParaRPr lang="es-MX"/>
        </a:p>
      </dgm:t>
    </dgm:pt>
    <dgm:pt modelId="{E7C3761E-1519-4BBB-A543-EBB302FC87DB}" type="pres">
      <dgm:prSet presAssocID="{F6F35838-AEA5-4F44-932A-055A81226816}" presName="parallelogram6" presStyleLbl="alignNode1" presStyleIdx="5" presStyleCnt="28"/>
      <dgm:spPr/>
      <dgm:t>
        <a:bodyPr/>
        <a:lstStyle/>
        <a:p>
          <a:endParaRPr lang="es-MX"/>
        </a:p>
      </dgm:t>
    </dgm:pt>
    <dgm:pt modelId="{EE2D8B66-B564-41BF-A699-54893E387ED6}" type="pres">
      <dgm:prSet presAssocID="{F6F35838-AEA5-4F44-932A-055A81226816}" presName="parallelogram7" presStyleLbl="alignNode1" presStyleIdx="6" presStyleCnt="28"/>
      <dgm:spPr/>
      <dgm:t>
        <a:bodyPr/>
        <a:lstStyle/>
        <a:p>
          <a:endParaRPr lang="es-MX"/>
        </a:p>
      </dgm:t>
    </dgm:pt>
    <dgm:pt modelId="{4CCFC502-6148-469D-927C-EB879E3567E6}" type="pres">
      <dgm:prSet presAssocID="{5F203824-2ED9-4CFE-8093-CBC7A497F97D}" presName="sibTrans" presStyleCnt="0"/>
      <dgm:spPr/>
      <dgm:t>
        <a:bodyPr/>
        <a:lstStyle/>
        <a:p>
          <a:endParaRPr lang="es-MX"/>
        </a:p>
      </dgm:t>
    </dgm:pt>
    <dgm:pt modelId="{845553DC-64EA-4F37-95E1-6ACAC7AD2780}" type="pres">
      <dgm:prSet presAssocID="{F2F09ED9-6CA9-4BB0-A482-EE1B3DB54FCC}" presName="parenttextcomposite" presStyleCnt="0"/>
      <dgm:spPr/>
      <dgm:t>
        <a:bodyPr/>
        <a:lstStyle/>
        <a:p>
          <a:endParaRPr lang="es-MX"/>
        </a:p>
      </dgm:t>
    </dgm:pt>
    <dgm:pt modelId="{8A9F26F9-393B-4D7D-B1C7-CBB1E1DEE292}" type="pres">
      <dgm:prSet presAssocID="{F2F09ED9-6CA9-4BB0-A482-EE1B3DB54FCC}" presName="parenttext" presStyleLbl="revTx" presStyleIdx="1" presStyleCnt="4">
        <dgm:presLayoutVars>
          <dgm:chMax/>
          <dgm:chPref val="2"/>
          <dgm:bulletEnabled val="1"/>
        </dgm:presLayoutVars>
      </dgm:prSet>
      <dgm:spPr/>
      <dgm:t>
        <a:bodyPr/>
        <a:lstStyle/>
        <a:p>
          <a:endParaRPr lang="es-MX"/>
        </a:p>
      </dgm:t>
    </dgm:pt>
    <dgm:pt modelId="{2C01C8E6-DCBB-4345-B3C3-E1DB8D1E0013}" type="pres">
      <dgm:prSet presAssocID="{F2F09ED9-6CA9-4BB0-A482-EE1B3DB54FCC}" presName="parallelogramComposite" presStyleCnt="0"/>
      <dgm:spPr/>
      <dgm:t>
        <a:bodyPr/>
        <a:lstStyle/>
        <a:p>
          <a:endParaRPr lang="es-MX"/>
        </a:p>
      </dgm:t>
    </dgm:pt>
    <dgm:pt modelId="{62062BD0-D41A-453F-A017-C3361D9DD3C8}" type="pres">
      <dgm:prSet presAssocID="{F2F09ED9-6CA9-4BB0-A482-EE1B3DB54FCC}" presName="parallelogram1" presStyleLbl="alignNode1" presStyleIdx="7" presStyleCnt="28"/>
      <dgm:spPr/>
      <dgm:t>
        <a:bodyPr/>
        <a:lstStyle/>
        <a:p>
          <a:endParaRPr lang="es-MX"/>
        </a:p>
      </dgm:t>
    </dgm:pt>
    <dgm:pt modelId="{CDE572EC-D78B-4130-A0C9-C50F63750F5C}" type="pres">
      <dgm:prSet presAssocID="{F2F09ED9-6CA9-4BB0-A482-EE1B3DB54FCC}" presName="parallelogram2" presStyleLbl="alignNode1" presStyleIdx="8" presStyleCnt="28"/>
      <dgm:spPr/>
      <dgm:t>
        <a:bodyPr/>
        <a:lstStyle/>
        <a:p>
          <a:endParaRPr lang="es-MX"/>
        </a:p>
      </dgm:t>
    </dgm:pt>
    <dgm:pt modelId="{202B0CE9-235E-497D-8E28-8842B32697C2}" type="pres">
      <dgm:prSet presAssocID="{F2F09ED9-6CA9-4BB0-A482-EE1B3DB54FCC}" presName="parallelogram3" presStyleLbl="alignNode1" presStyleIdx="9" presStyleCnt="28"/>
      <dgm:spPr/>
      <dgm:t>
        <a:bodyPr/>
        <a:lstStyle/>
        <a:p>
          <a:endParaRPr lang="es-MX"/>
        </a:p>
      </dgm:t>
    </dgm:pt>
    <dgm:pt modelId="{F0F834C5-B4EC-4570-BFE8-33E2ADB66FF0}" type="pres">
      <dgm:prSet presAssocID="{F2F09ED9-6CA9-4BB0-A482-EE1B3DB54FCC}" presName="parallelogram4" presStyleLbl="alignNode1" presStyleIdx="10" presStyleCnt="28"/>
      <dgm:spPr/>
      <dgm:t>
        <a:bodyPr/>
        <a:lstStyle/>
        <a:p>
          <a:endParaRPr lang="es-MX"/>
        </a:p>
      </dgm:t>
    </dgm:pt>
    <dgm:pt modelId="{EF9FE5DC-6062-4A1A-8554-F87D2B9C158F}" type="pres">
      <dgm:prSet presAssocID="{F2F09ED9-6CA9-4BB0-A482-EE1B3DB54FCC}" presName="parallelogram5" presStyleLbl="alignNode1" presStyleIdx="11" presStyleCnt="28"/>
      <dgm:spPr/>
      <dgm:t>
        <a:bodyPr/>
        <a:lstStyle/>
        <a:p>
          <a:endParaRPr lang="es-MX"/>
        </a:p>
      </dgm:t>
    </dgm:pt>
    <dgm:pt modelId="{B87375FF-CCB9-4061-998E-C107F2EC3890}" type="pres">
      <dgm:prSet presAssocID="{F2F09ED9-6CA9-4BB0-A482-EE1B3DB54FCC}" presName="parallelogram6" presStyleLbl="alignNode1" presStyleIdx="12" presStyleCnt="28"/>
      <dgm:spPr/>
      <dgm:t>
        <a:bodyPr/>
        <a:lstStyle/>
        <a:p>
          <a:endParaRPr lang="es-MX"/>
        </a:p>
      </dgm:t>
    </dgm:pt>
    <dgm:pt modelId="{E1504E54-E5C2-406C-9A1A-589A261D1480}" type="pres">
      <dgm:prSet presAssocID="{F2F09ED9-6CA9-4BB0-A482-EE1B3DB54FCC}" presName="parallelogram7" presStyleLbl="alignNode1" presStyleIdx="13" presStyleCnt="28"/>
      <dgm:spPr/>
      <dgm:t>
        <a:bodyPr/>
        <a:lstStyle/>
        <a:p>
          <a:endParaRPr lang="es-MX"/>
        </a:p>
      </dgm:t>
    </dgm:pt>
    <dgm:pt modelId="{C309E365-D181-46FE-83FB-2E313D2AF927}" type="pres">
      <dgm:prSet presAssocID="{A2808B45-63E7-4FD8-AB68-F56DDD1A9A5E}" presName="sibTrans" presStyleCnt="0"/>
      <dgm:spPr/>
      <dgm:t>
        <a:bodyPr/>
        <a:lstStyle/>
        <a:p>
          <a:endParaRPr lang="es-MX"/>
        </a:p>
      </dgm:t>
    </dgm:pt>
    <dgm:pt modelId="{5EED28FE-7CC8-49A5-8025-429B15C76341}" type="pres">
      <dgm:prSet presAssocID="{9DDAB301-4573-4737-880D-1C43A4E48B5F}" presName="parenttextcomposite" presStyleCnt="0"/>
      <dgm:spPr/>
      <dgm:t>
        <a:bodyPr/>
        <a:lstStyle/>
        <a:p>
          <a:endParaRPr lang="es-MX"/>
        </a:p>
      </dgm:t>
    </dgm:pt>
    <dgm:pt modelId="{8F693390-4B89-439F-B044-ECD680BF37D4}" type="pres">
      <dgm:prSet presAssocID="{9DDAB301-4573-4737-880D-1C43A4E48B5F}" presName="parenttext" presStyleLbl="revTx" presStyleIdx="2" presStyleCnt="4">
        <dgm:presLayoutVars>
          <dgm:chMax/>
          <dgm:chPref val="2"/>
          <dgm:bulletEnabled val="1"/>
        </dgm:presLayoutVars>
      </dgm:prSet>
      <dgm:spPr/>
      <dgm:t>
        <a:bodyPr/>
        <a:lstStyle/>
        <a:p>
          <a:endParaRPr lang="es-MX"/>
        </a:p>
      </dgm:t>
    </dgm:pt>
    <dgm:pt modelId="{15069C04-371C-4C4F-993E-657EA026F95E}" type="pres">
      <dgm:prSet presAssocID="{9DDAB301-4573-4737-880D-1C43A4E48B5F}" presName="parallelogramComposite" presStyleCnt="0"/>
      <dgm:spPr/>
      <dgm:t>
        <a:bodyPr/>
        <a:lstStyle/>
        <a:p>
          <a:endParaRPr lang="es-MX"/>
        </a:p>
      </dgm:t>
    </dgm:pt>
    <dgm:pt modelId="{89BBEDA5-226A-464A-9251-BB994AF20FB8}" type="pres">
      <dgm:prSet presAssocID="{9DDAB301-4573-4737-880D-1C43A4E48B5F}" presName="parallelogram1" presStyleLbl="alignNode1" presStyleIdx="14" presStyleCnt="28"/>
      <dgm:spPr/>
      <dgm:t>
        <a:bodyPr/>
        <a:lstStyle/>
        <a:p>
          <a:endParaRPr lang="es-MX"/>
        </a:p>
      </dgm:t>
    </dgm:pt>
    <dgm:pt modelId="{37CA1C1C-DCC8-4D08-A9F3-E13499FA4D4E}" type="pres">
      <dgm:prSet presAssocID="{9DDAB301-4573-4737-880D-1C43A4E48B5F}" presName="parallelogram2" presStyleLbl="alignNode1" presStyleIdx="15" presStyleCnt="28"/>
      <dgm:spPr/>
      <dgm:t>
        <a:bodyPr/>
        <a:lstStyle/>
        <a:p>
          <a:endParaRPr lang="es-MX"/>
        </a:p>
      </dgm:t>
    </dgm:pt>
    <dgm:pt modelId="{CEECCD20-9F3E-4694-BD2C-BFCD5A1D0425}" type="pres">
      <dgm:prSet presAssocID="{9DDAB301-4573-4737-880D-1C43A4E48B5F}" presName="parallelogram3" presStyleLbl="alignNode1" presStyleIdx="16" presStyleCnt="28"/>
      <dgm:spPr/>
      <dgm:t>
        <a:bodyPr/>
        <a:lstStyle/>
        <a:p>
          <a:endParaRPr lang="es-MX"/>
        </a:p>
      </dgm:t>
    </dgm:pt>
    <dgm:pt modelId="{6EF67DA3-A40F-4586-9CD2-70C8ACB5E446}" type="pres">
      <dgm:prSet presAssocID="{9DDAB301-4573-4737-880D-1C43A4E48B5F}" presName="parallelogram4" presStyleLbl="alignNode1" presStyleIdx="17" presStyleCnt="28"/>
      <dgm:spPr/>
      <dgm:t>
        <a:bodyPr/>
        <a:lstStyle/>
        <a:p>
          <a:endParaRPr lang="es-MX"/>
        </a:p>
      </dgm:t>
    </dgm:pt>
    <dgm:pt modelId="{6B573BC1-CECA-4410-A0DC-0970A4A87C86}" type="pres">
      <dgm:prSet presAssocID="{9DDAB301-4573-4737-880D-1C43A4E48B5F}" presName="parallelogram5" presStyleLbl="alignNode1" presStyleIdx="18" presStyleCnt="28"/>
      <dgm:spPr/>
      <dgm:t>
        <a:bodyPr/>
        <a:lstStyle/>
        <a:p>
          <a:endParaRPr lang="es-MX"/>
        </a:p>
      </dgm:t>
    </dgm:pt>
    <dgm:pt modelId="{47BBCA98-DDE9-498E-8229-1E503DA06E01}" type="pres">
      <dgm:prSet presAssocID="{9DDAB301-4573-4737-880D-1C43A4E48B5F}" presName="parallelogram6" presStyleLbl="alignNode1" presStyleIdx="19" presStyleCnt="28"/>
      <dgm:spPr/>
      <dgm:t>
        <a:bodyPr/>
        <a:lstStyle/>
        <a:p>
          <a:endParaRPr lang="es-MX"/>
        </a:p>
      </dgm:t>
    </dgm:pt>
    <dgm:pt modelId="{45CA6AE3-787E-4CDE-B745-857A492E8DF2}" type="pres">
      <dgm:prSet presAssocID="{9DDAB301-4573-4737-880D-1C43A4E48B5F}" presName="parallelogram7" presStyleLbl="alignNode1" presStyleIdx="20" presStyleCnt="28"/>
      <dgm:spPr/>
      <dgm:t>
        <a:bodyPr/>
        <a:lstStyle/>
        <a:p>
          <a:endParaRPr lang="es-MX"/>
        </a:p>
      </dgm:t>
    </dgm:pt>
    <dgm:pt modelId="{54180B2A-A896-413F-98D6-B2A2731D11FC}" type="pres">
      <dgm:prSet presAssocID="{D840E626-2EAF-4828-8336-5361DC9F96B3}" presName="sibTrans" presStyleCnt="0"/>
      <dgm:spPr/>
      <dgm:t>
        <a:bodyPr/>
        <a:lstStyle/>
        <a:p>
          <a:endParaRPr lang="es-MX"/>
        </a:p>
      </dgm:t>
    </dgm:pt>
    <dgm:pt modelId="{8FFEC296-2344-4F13-A1A5-8B69046BE6FA}" type="pres">
      <dgm:prSet presAssocID="{63900D7F-9656-4992-818D-943FB5374E4F}" presName="parenttextcomposite" presStyleCnt="0"/>
      <dgm:spPr/>
      <dgm:t>
        <a:bodyPr/>
        <a:lstStyle/>
        <a:p>
          <a:endParaRPr lang="es-MX"/>
        </a:p>
      </dgm:t>
    </dgm:pt>
    <dgm:pt modelId="{1B2C6D0A-292D-4A38-8001-A17FC5A972B0}" type="pres">
      <dgm:prSet presAssocID="{63900D7F-9656-4992-818D-943FB5374E4F}" presName="parenttext" presStyleLbl="revTx" presStyleIdx="3" presStyleCnt="4">
        <dgm:presLayoutVars>
          <dgm:chMax/>
          <dgm:chPref val="2"/>
          <dgm:bulletEnabled val="1"/>
        </dgm:presLayoutVars>
      </dgm:prSet>
      <dgm:spPr/>
      <dgm:t>
        <a:bodyPr/>
        <a:lstStyle/>
        <a:p>
          <a:endParaRPr lang="es-MX"/>
        </a:p>
      </dgm:t>
    </dgm:pt>
    <dgm:pt modelId="{67AE5D84-9786-47AB-A73A-70136AF56EF4}" type="pres">
      <dgm:prSet presAssocID="{63900D7F-9656-4992-818D-943FB5374E4F}" presName="parallelogramComposite" presStyleCnt="0"/>
      <dgm:spPr/>
      <dgm:t>
        <a:bodyPr/>
        <a:lstStyle/>
        <a:p>
          <a:endParaRPr lang="es-MX"/>
        </a:p>
      </dgm:t>
    </dgm:pt>
    <dgm:pt modelId="{9B16F34F-7134-49C9-9BEA-3B9879B71AD5}" type="pres">
      <dgm:prSet presAssocID="{63900D7F-9656-4992-818D-943FB5374E4F}" presName="parallelogram1" presStyleLbl="alignNode1" presStyleIdx="21" presStyleCnt="28"/>
      <dgm:spPr/>
      <dgm:t>
        <a:bodyPr/>
        <a:lstStyle/>
        <a:p>
          <a:endParaRPr lang="es-MX"/>
        </a:p>
      </dgm:t>
    </dgm:pt>
    <dgm:pt modelId="{1D6737F2-8A41-4C9A-A8BE-483F6E9AF0B3}" type="pres">
      <dgm:prSet presAssocID="{63900D7F-9656-4992-818D-943FB5374E4F}" presName="parallelogram2" presStyleLbl="alignNode1" presStyleIdx="22" presStyleCnt="28"/>
      <dgm:spPr/>
      <dgm:t>
        <a:bodyPr/>
        <a:lstStyle/>
        <a:p>
          <a:endParaRPr lang="es-MX"/>
        </a:p>
      </dgm:t>
    </dgm:pt>
    <dgm:pt modelId="{63F77EAE-C0B0-4679-8E11-2F0A52D41858}" type="pres">
      <dgm:prSet presAssocID="{63900D7F-9656-4992-818D-943FB5374E4F}" presName="parallelogram3" presStyleLbl="alignNode1" presStyleIdx="23" presStyleCnt="28"/>
      <dgm:spPr/>
      <dgm:t>
        <a:bodyPr/>
        <a:lstStyle/>
        <a:p>
          <a:endParaRPr lang="es-MX"/>
        </a:p>
      </dgm:t>
    </dgm:pt>
    <dgm:pt modelId="{734C9B99-27ED-4029-822E-78A4BF3B875F}" type="pres">
      <dgm:prSet presAssocID="{63900D7F-9656-4992-818D-943FB5374E4F}" presName="parallelogram4" presStyleLbl="alignNode1" presStyleIdx="24" presStyleCnt="28"/>
      <dgm:spPr/>
      <dgm:t>
        <a:bodyPr/>
        <a:lstStyle/>
        <a:p>
          <a:endParaRPr lang="es-MX"/>
        </a:p>
      </dgm:t>
    </dgm:pt>
    <dgm:pt modelId="{5444559A-9330-4C7E-85C9-5F69E8C2F1CD}" type="pres">
      <dgm:prSet presAssocID="{63900D7F-9656-4992-818D-943FB5374E4F}" presName="parallelogram5" presStyleLbl="alignNode1" presStyleIdx="25" presStyleCnt="28"/>
      <dgm:spPr/>
      <dgm:t>
        <a:bodyPr/>
        <a:lstStyle/>
        <a:p>
          <a:endParaRPr lang="es-MX"/>
        </a:p>
      </dgm:t>
    </dgm:pt>
    <dgm:pt modelId="{196400CE-B06F-4604-86A1-9E06CDFA815F}" type="pres">
      <dgm:prSet presAssocID="{63900D7F-9656-4992-818D-943FB5374E4F}" presName="parallelogram6" presStyleLbl="alignNode1" presStyleIdx="26" presStyleCnt="28"/>
      <dgm:spPr/>
      <dgm:t>
        <a:bodyPr/>
        <a:lstStyle/>
        <a:p>
          <a:endParaRPr lang="es-MX"/>
        </a:p>
      </dgm:t>
    </dgm:pt>
    <dgm:pt modelId="{3BDC2336-3557-4EB9-B6EB-3CC36EFB4A36}" type="pres">
      <dgm:prSet presAssocID="{63900D7F-9656-4992-818D-943FB5374E4F}" presName="parallelogram7" presStyleLbl="alignNode1" presStyleIdx="27" presStyleCnt="28"/>
      <dgm:spPr/>
      <dgm:t>
        <a:bodyPr/>
        <a:lstStyle/>
        <a:p>
          <a:endParaRPr lang="es-MX"/>
        </a:p>
      </dgm:t>
    </dgm:pt>
  </dgm:ptLst>
  <dgm:cxnLst>
    <dgm:cxn modelId="{B789C109-FDCF-4918-B6A8-55E670BCB5C7}" type="presOf" srcId="{F7C98A0D-1A40-4E76-8503-954C2F44D08D}" destId="{8FA9DA93-8DE5-4632-9C89-C2B496E92E1B}" srcOrd="0" destOrd="0" presId="urn:microsoft.com/office/officeart/2008/layout/VerticalAccentList"/>
    <dgm:cxn modelId="{BF64D543-32C3-4346-B484-57461CFDFC76}" srcId="{F7C98A0D-1A40-4E76-8503-954C2F44D08D}" destId="{63900D7F-9656-4992-818D-943FB5374E4F}" srcOrd="3" destOrd="0" parTransId="{779554E6-C4F4-49BA-8A3F-540C6C8015EB}" sibTransId="{434E5443-14AE-43D4-AA26-0C5D077533DC}"/>
    <dgm:cxn modelId="{EA915A73-7BA6-4546-9C52-52DAE6894C0B}" type="presOf" srcId="{F6F35838-AEA5-4F44-932A-055A81226816}" destId="{FA3E74A2-111A-4704-8705-BC90B07E65E0}" srcOrd="0" destOrd="0" presId="urn:microsoft.com/office/officeart/2008/layout/VerticalAccentList"/>
    <dgm:cxn modelId="{0D706C99-6491-4787-9877-C666B6643401}" srcId="{F7C98A0D-1A40-4E76-8503-954C2F44D08D}" destId="{9DDAB301-4573-4737-880D-1C43A4E48B5F}" srcOrd="2" destOrd="0" parTransId="{1A343A9A-25F7-4210-A7C4-3EE4A49D5FE9}" sibTransId="{D840E626-2EAF-4828-8336-5361DC9F96B3}"/>
    <dgm:cxn modelId="{A89A20DE-7615-4B59-A35F-D4AAB191D446}" srcId="{F7C98A0D-1A40-4E76-8503-954C2F44D08D}" destId="{F2F09ED9-6CA9-4BB0-A482-EE1B3DB54FCC}" srcOrd="1" destOrd="0" parTransId="{33EBCA40-F7C2-4182-8592-F57B38CBC6CB}" sibTransId="{A2808B45-63E7-4FD8-AB68-F56DDD1A9A5E}"/>
    <dgm:cxn modelId="{6D5FBD64-1511-4C86-88B3-368008C7AD96}" srcId="{F7C98A0D-1A40-4E76-8503-954C2F44D08D}" destId="{F6F35838-AEA5-4F44-932A-055A81226816}" srcOrd="0" destOrd="0" parTransId="{5ABEC8B1-3130-4E0C-80CF-95D9E76AE4D2}" sibTransId="{5F203824-2ED9-4CFE-8093-CBC7A497F97D}"/>
    <dgm:cxn modelId="{7D19A7C0-FBE2-42F0-AFCF-CE113347F285}" type="presOf" srcId="{63900D7F-9656-4992-818D-943FB5374E4F}" destId="{1B2C6D0A-292D-4A38-8001-A17FC5A972B0}" srcOrd="0" destOrd="0" presId="urn:microsoft.com/office/officeart/2008/layout/VerticalAccentList"/>
    <dgm:cxn modelId="{24F37F63-3069-4148-B976-C47D59246B53}" type="presOf" srcId="{9DDAB301-4573-4737-880D-1C43A4E48B5F}" destId="{8F693390-4B89-439F-B044-ECD680BF37D4}" srcOrd="0" destOrd="0" presId="urn:microsoft.com/office/officeart/2008/layout/VerticalAccentList"/>
    <dgm:cxn modelId="{D2F652B3-7367-45C9-8D81-7C64FDDB233F}" type="presOf" srcId="{F2F09ED9-6CA9-4BB0-A482-EE1B3DB54FCC}" destId="{8A9F26F9-393B-4D7D-B1C7-CBB1E1DEE292}" srcOrd="0" destOrd="0" presId="urn:microsoft.com/office/officeart/2008/layout/VerticalAccentList"/>
    <dgm:cxn modelId="{F1C3D557-595A-43DB-BF17-80316E10AC98}" type="presParOf" srcId="{8FA9DA93-8DE5-4632-9C89-C2B496E92E1B}" destId="{9195A91F-E33D-46CB-B262-5EFBEE51E188}" srcOrd="0" destOrd="0" presId="urn:microsoft.com/office/officeart/2008/layout/VerticalAccentList"/>
    <dgm:cxn modelId="{A1A42DF3-72B1-44C9-89B4-3952584C77F7}" type="presParOf" srcId="{9195A91F-E33D-46CB-B262-5EFBEE51E188}" destId="{FA3E74A2-111A-4704-8705-BC90B07E65E0}" srcOrd="0" destOrd="0" presId="urn:microsoft.com/office/officeart/2008/layout/VerticalAccentList"/>
    <dgm:cxn modelId="{CC10EA15-B51A-4040-91AB-02539F419428}" type="presParOf" srcId="{8FA9DA93-8DE5-4632-9C89-C2B496E92E1B}" destId="{A2621FAC-0B8B-4409-8440-D71F323B09E9}" srcOrd="1" destOrd="0" presId="urn:microsoft.com/office/officeart/2008/layout/VerticalAccentList"/>
    <dgm:cxn modelId="{479C1A9B-3857-4E01-B837-992F016FA650}" type="presParOf" srcId="{A2621FAC-0B8B-4409-8440-D71F323B09E9}" destId="{A7739C8E-BAE5-4930-A4AF-D9D1E8338862}" srcOrd="0" destOrd="0" presId="urn:microsoft.com/office/officeart/2008/layout/VerticalAccentList"/>
    <dgm:cxn modelId="{5B2970E1-B884-4433-B257-CDDA003EAF9F}" type="presParOf" srcId="{A2621FAC-0B8B-4409-8440-D71F323B09E9}" destId="{DDF80CA5-8D08-4CB7-B18E-0EF925E0E5B3}" srcOrd="1" destOrd="0" presId="urn:microsoft.com/office/officeart/2008/layout/VerticalAccentList"/>
    <dgm:cxn modelId="{392CE0BF-0756-41C5-9191-2C81B4787E59}" type="presParOf" srcId="{A2621FAC-0B8B-4409-8440-D71F323B09E9}" destId="{91AB6E08-408C-49F3-9184-50EA1B119717}" srcOrd="2" destOrd="0" presId="urn:microsoft.com/office/officeart/2008/layout/VerticalAccentList"/>
    <dgm:cxn modelId="{A8AEB695-0AAE-4CAD-9E3C-DEDBD821746C}" type="presParOf" srcId="{A2621FAC-0B8B-4409-8440-D71F323B09E9}" destId="{F4E0DD8A-A9F5-494D-982D-803A4663264C}" srcOrd="3" destOrd="0" presId="urn:microsoft.com/office/officeart/2008/layout/VerticalAccentList"/>
    <dgm:cxn modelId="{8FA57A1A-183D-4E30-B439-3411472BEC80}" type="presParOf" srcId="{A2621FAC-0B8B-4409-8440-D71F323B09E9}" destId="{5C8C847D-7822-4C1D-8909-10EDB740F7B0}" srcOrd="4" destOrd="0" presId="urn:microsoft.com/office/officeart/2008/layout/VerticalAccentList"/>
    <dgm:cxn modelId="{764E1C37-B5E8-435E-94F9-13981CE639BE}" type="presParOf" srcId="{A2621FAC-0B8B-4409-8440-D71F323B09E9}" destId="{E7C3761E-1519-4BBB-A543-EBB302FC87DB}" srcOrd="5" destOrd="0" presId="urn:microsoft.com/office/officeart/2008/layout/VerticalAccentList"/>
    <dgm:cxn modelId="{ED3F6C46-9D45-4C74-9BD9-28781A753A9E}" type="presParOf" srcId="{A2621FAC-0B8B-4409-8440-D71F323B09E9}" destId="{EE2D8B66-B564-41BF-A699-54893E387ED6}" srcOrd="6" destOrd="0" presId="urn:microsoft.com/office/officeart/2008/layout/VerticalAccentList"/>
    <dgm:cxn modelId="{054384E9-B1F4-4C8D-B54D-5B4F2A5D4AC5}" type="presParOf" srcId="{8FA9DA93-8DE5-4632-9C89-C2B496E92E1B}" destId="{4CCFC502-6148-469D-927C-EB879E3567E6}" srcOrd="2" destOrd="0" presId="urn:microsoft.com/office/officeart/2008/layout/VerticalAccentList"/>
    <dgm:cxn modelId="{D088F26D-08C3-4149-98FA-E3F119E766F8}" type="presParOf" srcId="{8FA9DA93-8DE5-4632-9C89-C2B496E92E1B}" destId="{845553DC-64EA-4F37-95E1-6ACAC7AD2780}" srcOrd="3" destOrd="0" presId="urn:microsoft.com/office/officeart/2008/layout/VerticalAccentList"/>
    <dgm:cxn modelId="{32B0C1B7-F305-47C0-9329-4D13C50B8D6D}" type="presParOf" srcId="{845553DC-64EA-4F37-95E1-6ACAC7AD2780}" destId="{8A9F26F9-393B-4D7D-B1C7-CBB1E1DEE292}" srcOrd="0" destOrd="0" presId="urn:microsoft.com/office/officeart/2008/layout/VerticalAccentList"/>
    <dgm:cxn modelId="{38859E98-546E-4B0B-95CE-C8E064AD80B0}" type="presParOf" srcId="{8FA9DA93-8DE5-4632-9C89-C2B496E92E1B}" destId="{2C01C8E6-DCBB-4345-B3C3-E1DB8D1E0013}" srcOrd="4" destOrd="0" presId="urn:microsoft.com/office/officeart/2008/layout/VerticalAccentList"/>
    <dgm:cxn modelId="{BEEF48D5-E9D7-472D-B78B-BEF995E796A8}" type="presParOf" srcId="{2C01C8E6-DCBB-4345-B3C3-E1DB8D1E0013}" destId="{62062BD0-D41A-453F-A017-C3361D9DD3C8}" srcOrd="0" destOrd="0" presId="urn:microsoft.com/office/officeart/2008/layout/VerticalAccentList"/>
    <dgm:cxn modelId="{E49D864E-8F67-4F5D-81EA-4EF07F578146}" type="presParOf" srcId="{2C01C8E6-DCBB-4345-B3C3-E1DB8D1E0013}" destId="{CDE572EC-D78B-4130-A0C9-C50F63750F5C}" srcOrd="1" destOrd="0" presId="urn:microsoft.com/office/officeart/2008/layout/VerticalAccentList"/>
    <dgm:cxn modelId="{7B26F10C-B110-4FBB-B0A3-83FFAD36E645}" type="presParOf" srcId="{2C01C8E6-DCBB-4345-B3C3-E1DB8D1E0013}" destId="{202B0CE9-235E-497D-8E28-8842B32697C2}" srcOrd="2" destOrd="0" presId="urn:microsoft.com/office/officeart/2008/layout/VerticalAccentList"/>
    <dgm:cxn modelId="{B528AC3C-091F-4BE7-8A77-32DF3947ABB2}" type="presParOf" srcId="{2C01C8E6-DCBB-4345-B3C3-E1DB8D1E0013}" destId="{F0F834C5-B4EC-4570-BFE8-33E2ADB66FF0}" srcOrd="3" destOrd="0" presId="urn:microsoft.com/office/officeart/2008/layout/VerticalAccentList"/>
    <dgm:cxn modelId="{CE81E6B0-8A24-48C3-B38D-2170A6D08717}" type="presParOf" srcId="{2C01C8E6-DCBB-4345-B3C3-E1DB8D1E0013}" destId="{EF9FE5DC-6062-4A1A-8554-F87D2B9C158F}" srcOrd="4" destOrd="0" presId="urn:microsoft.com/office/officeart/2008/layout/VerticalAccentList"/>
    <dgm:cxn modelId="{D0903E0C-0D32-46C7-A76D-B82301A5C907}" type="presParOf" srcId="{2C01C8E6-DCBB-4345-B3C3-E1DB8D1E0013}" destId="{B87375FF-CCB9-4061-998E-C107F2EC3890}" srcOrd="5" destOrd="0" presId="urn:microsoft.com/office/officeart/2008/layout/VerticalAccentList"/>
    <dgm:cxn modelId="{1FBA6679-0AC6-4F9E-A47B-7427A9F992F2}" type="presParOf" srcId="{2C01C8E6-DCBB-4345-B3C3-E1DB8D1E0013}" destId="{E1504E54-E5C2-406C-9A1A-589A261D1480}" srcOrd="6" destOrd="0" presId="urn:microsoft.com/office/officeart/2008/layout/VerticalAccentList"/>
    <dgm:cxn modelId="{D538C177-F793-4960-BA39-609BA893F46A}" type="presParOf" srcId="{8FA9DA93-8DE5-4632-9C89-C2B496E92E1B}" destId="{C309E365-D181-46FE-83FB-2E313D2AF927}" srcOrd="5" destOrd="0" presId="urn:microsoft.com/office/officeart/2008/layout/VerticalAccentList"/>
    <dgm:cxn modelId="{7E32BDAC-4A60-4C99-9C86-D4F517F049BC}" type="presParOf" srcId="{8FA9DA93-8DE5-4632-9C89-C2B496E92E1B}" destId="{5EED28FE-7CC8-49A5-8025-429B15C76341}" srcOrd="6" destOrd="0" presId="urn:microsoft.com/office/officeart/2008/layout/VerticalAccentList"/>
    <dgm:cxn modelId="{D577F4C0-9C38-45B5-9BED-24266DC5B44C}" type="presParOf" srcId="{5EED28FE-7CC8-49A5-8025-429B15C76341}" destId="{8F693390-4B89-439F-B044-ECD680BF37D4}" srcOrd="0" destOrd="0" presId="urn:microsoft.com/office/officeart/2008/layout/VerticalAccentList"/>
    <dgm:cxn modelId="{B712D0F1-8A6E-4727-AC3F-FBCFEDE94628}" type="presParOf" srcId="{8FA9DA93-8DE5-4632-9C89-C2B496E92E1B}" destId="{15069C04-371C-4C4F-993E-657EA026F95E}" srcOrd="7" destOrd="0" presId="urn:microsoft.com/office/officeart/2008/layout/VerticalAccentList"/>
    <dgm:cxn modelId="{8FA0FB06-03E4-499F-9599-0AA310639020}" type="presParOf" srcId="{15069C04-371C-4C4F-993E-657EA026F95E}" destId="{89BBEDA5-226A-464A-9251-BB994AF20FB8}" srcOrd="0" destOrd="0" presId="urn:microsoft.com/office/officeart/2008/layout/VerticalAccentList"/>
    <dgm:cxn modelId="{89D7AAAF-8AA5-447E-8E6F-2A250C92D48F}" type="presParOf" srcId="{15069C04-371C-4C4F-993E-657EA026F95E}" destId="{37CA1C1C-DCC8-4D08-A9F3-E13499FA4D4E}" srcOrd="1" destOrd="0" presId="urn:microsoft.com/office/officeart/2008/layout/VerticalAccentList"/>
    <dgm:cxn modelId="{688A2EA5-2E25-48BD-9302-448C6F4C7227}" type="presParOf" srcId="{15069C04-371C-4C4F-993E-657EA026F95E}" destId="{CEECCD20-9F3E-4694-BD2C-BFCD5A1D0425}" srcOrd="2" destOrd="0" presId="urn:microsoft.com/office/officeart/2008/layout/VerticalAccentList"/>
    <dgm:cxn modelId="{6A4FB720-74ED-4E50-8FC1-DCFD3F90DF11}" type="presParOf" srcId="{15069C04-371C-4C4F-993E-657EA026F95E}" destId="{6EF67DA3-A40F-4586-9CD2-70C8ACB5E446}" srcOrd="3" destOrd="0" presId="urn:microsoft.com/office/officeart/2008/layout/VerticalAccentList"/>
    <dgm:cxn modelId="{C7EC1E7C-3A62-4616-8BC9-D5B63ABE20C6}" type="presParOf" srcId="{15069C04-371C-4C4F-993E-657EA026F95E}" destId="{6B573BC1-CECA-4410-A0DC-0970A4A87C86}" srcOrd="4" destOrd="0" presId="urn:microsoft.com/office/officeart/2008/layout/VerticalAccentList"/>
    <dgm:cxn modelId="{6F0CCCA1-DF9A-4CFE-93DD-D1707227F6E4}" type="presParOf" srcId="{15069C04-371C-4C4F-993E-657EA026F95E}" destId="{47BBCA98-DDE9-498E-8229-1E503DA06E01}" srcOrd="5" destOrd="0" presId="urn:microsoft.com/office/officeart/2008/layout/VerticalAccentList"/>
    <dgm:cxn modelId="{9F2EB5E1-4807-475C-A854-FD52DA3687FD}" type="presParOf" srcId="{15069C04-371C-4C4F-993E-657EA026F95E}" destId="{45CA6AE3-787E-4CDE-B745-857A492E8DF2}" srcOrd="6" destOrd="0" presId="urn:microsoft.com/office/officeart/2008/layout/VerticalAccentList"/>
    <dgm:cxn modelId="{207917E8-8B87-4A36-A879-6D988192D73D}" type="presParOf" srcId="{8FA9DA93-8DE5-4632-9C89-C2B496E92E1B}" destId="{54180B2A-A896-413F-98D6-B2A2731D11FC}" srcOrd="8" destOrd="0" presId="urn:microsoft.com/office/officeart/2008/layout/VerticalAccentList"/>
    <dgm:cxn modelId="{4BD84C5C-864F-4183-AA20-717551C036E1}" type="presParOf" srcId="{8FA9DA93-8DE5-4632-9C89-C2B496E92E1B}" destId="{8FFEC296-2344-4F13-A1A5-8B69046BE6FA}" srcOrd="9" destOrd="0" presId="urn:microsoft.com/office/officeart/2008/layout/VerticalAccentList"/>
    <dgm:cxn modelId="{D8D2A32F-8A22-40B1-B5B8-3A8451D2711A}" type="presParOf" srcId="{8FFEC296-2344-4F13-A1A5-8B69046BE6FA}" destId="{1B2C6D0A-292D-4A38-8001-A17FC5A972B0}" srcOrd="0" destOrd="0" presId="urn:microsoft.com/office/officeart/2008/layout/VerticalAccentList"/>
    <dgm:cxn modelId="{BA81DB06-8D34-4220-B258-536F360EBDC5}" type="presParOf" srcId="{8FA9DA93-8DE5-4632-9C89-C2B496E92E1B}" destId="{67AE5D84-9786-47AB-A73A-70136AF56EF4}" srcOrd="10" destOrd="0" presId="urn:microsoft.com/office/officeart/2008/layout/VerticalAccentList"/>
    <dgm:cxn modelId="{AC14307C-5C39-4816-82AE-2FA3EC3E4CB2}" type="presParOf" srcId="{67AE5D84-9786-47AB-A73A-70136AF56EF4}" destId="{9B16F34F-7134-49C9-9BEA-3B9879B71AD5}" srcOrd="0" destOrd="0" presId="urn:microsoft.com/office/officeart/2008/layout/VerticalAccentList"/>
    <dgm:cxn modelId="{38954AC4-EC6F-45F8-9969-C61CDE1272BF}" type="presParOf" srcId="{67AE5D84-9786-47AB-A73A-70136AF56EF4}" destId="{1D6737F2-8A41-4C9A-A8BE-483F6E9AF0B3}" srcOrd="1" destOrd="0" presId="urn:microsoft.com/office/officeart/2008/layout/VerticalAccentList"/>
    <dgm:cxn modelId="{EBD574B3-ED62-45C4-9A6F-6468A7EBBF8B}" type="presParOf" srcId="{67AE5D84-9786-47AB-A73A-70136AF56EF4}" destId="{63F77EAE-C0B0-4679-8E11-2F0A52D41858}" srcOrd="2" destOrd="0" presId="urn:microsoft.com/office/officeart/2008/layout/VerticalAccentList"/>
    <dgm:cxn modelId="{BBC7D1FB-1F5C-4FA6-B984-63A6E7637844}" type="presParOf" srcId="{67AE5D84-9786-47AB-A73A-70136AF56EF4}" destId="{734C9B99-27ED-4029-822E-78A4BF3B875F}" srcOrd="3" destOrd="0" presId="urn:microsoft.com/office/officeart/2008/layout/VerticalAccentList"/>
    <dgm:cxn modelId="{508BED39-75C9-4F9C-A6F5-8A56CC0C8DE7}" type="presParOf" srcId="{67AE5D84-9786-47AB-A73A-70136AF56EF4}" destId="{5444559A-9330-4C7E-85C9-5F69E8C2F1CD}" srcOrd="4" destOrd="0" presId="urn:microsoft.com/office/officeart/2008/layout/VerticalAccentList"/>
    <dgm:cxn modelId="{2DF15754-9392-4F0F-A476-98D5F2C9EF9A}" type="presParOf" srcId="{67AE5D84-9786-47AB-A73A-70136AF56EF4}" destId="{196400CE-B06F-4604-86A1-9E06CDFA815F}" srcOrd="5" destOrd="0" presId="urn:microsoft.com/office/officeart/2008/layout/VerticalAccentList"/>
    <dgm:cxn modelId="{4F500F4F-80AB-4349-940A-137E424478B8}" type="presParOf" srcId="{67AE5D84-9786-47AB-A73A-70136AF56EF4}" destId="{3BDC2336-3557-4EB9-B6EB-3CC36EFB4A36}"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DB3804-825F-4BE2-82E5-66D19F2223C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4D1FEA0D-96A3-4B60-B450-C2759C16576B}">
      <dgm:prSet/>
      <dgm:spPr/>
      <dgm:t>
        <a:bodyPr/>
        <a:lstStyle/>
        <a:p>
          <a:pPr rtl="0"/>
          <a:r>
            <a:rPr lang="es-MX" dirty="0" smtClean="0"/>
            <a:t>SER CAPAZ DE IDENTIFICAR FORTALEZAS Y DEBILIDADES DE CADA PERSONA. ¿Identificas las tuyas?</a:t>
          </a:r>
          <a:endParaRPr lang="es-MX" dirty="0"/>
        </a:p>
      </dgm:t>
    </dgm:pt>
    <dgm:pt modelId="{3E2AA940-0B08-446D-A81C-0D74C069EEE5}" type="parTrans" cxnId="{89654B86-E335-4B00-A842-8436B94B54CB}">
      <dgm:prSet/>
      <dgm:spPr/>
      <dgm:t>
        <a:bodyPr/>
        <a:lstStyle/>
        <a:p>
          <a:endParaRPr lang="es-MX"/>
        </a:p>
      </dgm:t>
    </dgm:pt>
    <dgm:pt modelId="{A59A2C5C-EFC1-4F73-8ACB-9202A80CCA95}" type="sibTrans" cxnId="{89654B86-E335-4B00-A842-8436B94B54CB}">
      <dgm:prSet/>
      <dgm:spPr/>
      <dgm:t>
        <a:bodyPr/>
        <a:lstStyle/>
        <a:p>
          <a:endParaRPr lang="es-MX"/>
        </a:p>
      </dgm:t>
    </dgm:pt>
    <dgm:pt modelId="{38DAB8B9-1073-4D3D-98A0-1FAF6363E0E6}">
      <dgm:prSet/>
      <dgm:spPr/>
      <dgm:t>
        <a:bodyPr/>
        <a:lstStyle/>
        <a:p>
          <a:pPr rtl="0"/>
          <a:r>
            <a:rPr lang="es-MX" smtClean="0"/>
            <a:t>EL DIRECTOR DE OPERACIONES HACE QUE LAS COSAS OCURRAN</a:t>
          </a:r>
          <a:endParaRPr lang="es-MX"/>
        </a:p>
      </dgm:t>
    </dgm:pt>
    <dgm:pt modelId="{FDB86908-B088-4748-87E5-9720D61517FD}" type="parTrans" cxnId="{CB48115D-591B-4CBE-9D65-574C5C959670}">
      <dgm:prSet/>
      <dgm:spPr/>
      <dgm:t>
        <a:bodyPr/>
        <a:lstStyle/>
        <a:p>
          <a:endParaRPr lang="es-MX"/>
        </a:p>
      </dgm:t>
    </dgm:pt>
    <dgm:pt modelId="{A34BB071-C8F1-4802-B6A2-41BCE0DF292D}" type="sibTrans" cxnId="{CB48115D-591B-4CBE-9D65-574C5C959670}">
      <dgm:prSet/>
      <dgm:spPr/>
      <dgm:t>
        <a:bodyPr/>
        <a:lstStyle/>
        <a:p>
          <a:endParaRPr lang="es-MX"/>
        </a:p>
      </dgm:t>
    </dgm:pt>
    <dgm:pt modelId="{607B66DA-5511-4B1B-B6CC-B5A356EC30A1}" type="pres">
      <dgm:prSet presAssocID="{59DB3804-825F-4BE2-82E5-66D19F2223CE}" presName="vert0" presStyleCnt="0">
        <dgm:presLayoutVars>
          <dgm:dir/>
          <dgm:animOne val="branch"/>
          <dgm:animLvl val="lvl"/>
        </dgm:presLayoutVars>
      </dgm:prSet>
      <dgm:spPr/>
      <dgm:t>
        <a:bodyPr/>
        <a:lstStyle/>
        <a:p>
          <a:endParaRPr lang="es-MX"/>
        </a:p>
      </dgm:t>
    </dgm:pt>
    <dgm:pt modelId="{E107490D-4D6A-44E6-BB09-078DE5578A31}" type="pres">
      <dgm:prSet presAssocID="{4D1FEA0D-96A3-4B60-B450-C2759C16576B}" presName="thickLine" presStyleLbl="alignNode1" presStyleIdx="0" presStyleCnt="2"/>
      <dgm:spPr/>
    </dgm:pt>
    <dgm:pt modelId="{7552F617-E35B-433A-BBCE-106066E486BA}" type="pres">
      <dgm:prSet presAssocID="{4D1FEA0D-96A3-4B60-B450-C2759C16576B}" presName="horz1" presStyleCnt="0"/>
      <dgm:spPr/>
    </dgm:pt>
    <dgm:pt modelId="{46410E03-C354-45FC-B2D5-292479EAB29B}" type="pres">
      <dgm:prSet presAssocID="{4D1FEA0D-96A3-4B60-B450-C2759C16576B}" presName="tx1" presStyleLbl="revTx" presStyleIdx="0" presStyleCnt="2"/>
      <dgm:spPr/>
      <dgm:t>
        <a:bodyPr/>
        <a:lstStyle/>
        <a:p>
          <a:endParaRPr lang="es-MX"/>
        </a:p>
      </dgm:t>
    </dgm:pt>
    <dgm:pt modelId="{34BF5B74-8F51-48E2-8547-0BB42F2465DF}" type="pres">
      <dgm:prSet presAssocID="{4D1FEA0D-96A3-4B60-B450-C2759C16576B}" presName="vert1" presStyleCnt="0"/>
      <dgm:spPr/>
    </dgm:pt>
    <dgm:pt modelId="{D48F0F46-5CC1-41C2-AAB0-54AB15569544}" type="pres">
      <dgm:prSet presAssocID="{38DAB8B9-1073-4D3D-98A0-1FAF6363E0E6}" presName="thickLine" presStyleLbl="alignNode1" presStyleIdx="1" presStyleCnt="2"/>
      <dgm:spPr/>
    </dgm:pt>
    <dgm:pt modelId="{8C1A6EB9-F928-46A5-99B0-E2CB44607EAF}" type="pres">
      <dgm:prSet presAssocID="{38DAB8B9-1073-4D3D-98A0-1FAF6363E0E6}" presName="horz1" presStyleCnt="0"/>
      <dgm:spPr/>
    </dgm:pt>
    <dgm:pt modelId="{EADE7EB6-5457-4537-ADE0-BC09000E778A}" type="pres">
      <dgm:prSet presAssocID="{38DAB8B9-1073-4D3D-98A0-1FAF6363E0E6}" presName="tx1" presStyleLbl="revTx" presStyleIdx="1" presStyleCnt="2"/>
      <dgm:spPr/>
      <dgm:t>
        <a:bodyPr/>
        <a:lstStyle/>
        <a:p>
          <a:endParaRPr lang="es-MX"/>
        </a:p>
      </dgm:t>
    </dgm:pt>
    <dgm:pt modelId="{A6AA5CBE-AC8A-484C-BC0A-DDD87B796C36}" type="pres">
      <dgm:prSet presAssocID="{38DAB8B9-1073-4D3D-98A0-1FAF6363E0E6}" presName="vert1" presStyleCnt="0"/>
      <dgm:spPr/>
    </dgm:pt>
  </dgm:ptLst>
  <dgm:cxnLst>
    <dgm:cxn modelId="{CA84D674-B2E5-44F6-9B66-B96B8C1F1F7B}" type="presOf" srcId="{59DB3804-825F-4BE2-82E5-66D19F2223CE}" destId="{607B66DA-5511-4B1B-B6CC-B5A356EC30A1}" srcOrd="0" destOrd="0" presId="urn:microsoft.com/office/officeart/2008/layout/LinedList"/>
    <dgm:cxn modelId="{89654B86-E335-4B00-A842-8436B94B54CB}" srcId="{59DB3804-825F-4BE2-82E5-66D19F2223CE}" destId="{4D1FEA0D-96A3-4B60-B450-C2759C16576B}" srcOrd="0" destOrd="0" parTransId="{3E2AA940-0B08-446D-A81C-0D74C069EEE5}" sibTransId="{A59A2C5C-EFC1-4F73-8ACB-9202A80CCA95}"/>
    <dgm:cxn modelId="{CB48115D-591B-4CBE-9D65-574C5C959670}" srcId="{59DB3804-825F-4BE2-82E5-66D19F2223CE}" destId="{38DAB8B9-1073-4D3D-98A0-1FAF6363E0E6}" srcOrd="1" destOrd="0" parTransId="{FDB86908-B088-4748-87E5-9720D61517FD}" sibTransId="{A34BB071-C8F1-4802-B6A2-41BCE0DF292D}"/>
    <dgm:cxn modelId="{0BE5D512-FD63-494F-8039-C42E0B2891CF}" type="presOf" srcId="{38DAB8B9-1073-4D3D-98A0-1FAF6363E0E6}" destId="{EADE7EB6-5457-4537-ADE0-BC09000E778A}" srcOrd="0" destOrd="0" presId="urn:microsoft.com/office/officeart/2008/layout/LinedList"/>
    <dgm:cxn modelId="{2C8CB7D9-98FE-4E45-8B90-08AC11D90AE8}" type="presOf" srcId="{4D1FEA0D-96A3-4B60-B450-C2759C16576B}" destId="{46410E03-C354-45FC-B2D5-292479EAB29B}" srcOrd="0" destOrd="0" presId="urn:microsoft.com/office/officeart/2008/layout/LinedList"/>
    <dgm:cxn modelId="{C89E186B-6BB0-4A2B-86EB-11CDA9638C69}" type="presParOf" srcId="{607B66DA-5511-4B1B-B6CC-B5A356EC30A1}" destId="{E107490D-4D6A-44E6-BB09-078DE5578A31}" srcOrd="0" destOrd="0" presId="urn:microsoft.com/office/officeart/2008/layout/LinedList"/>
    <dgm:cxn modelId="{562D0DFF-70C6-4C5E-9D50-4D629FC23B2A}" type="presParOf" srcId="{607B66DA-5511-4B1B-B6CC-B5A356EC30A1}" destId="{7552F617-E35B-433A-BBCE-106066E486BA}" srcOrd="1" destOrd="0" presId="urn:microsoft.com/office/officeart/2008/layout/LinedList"/>
    <dgm:cxn modelId="{F49F302A-D194-4F01-A1DB-8B65D4DDC558}" type="presParOf" srcId="{7552F617-E35B-433A-BBCE-106066E486BA}" destId="{46410E03-C354-45FC-B2D5-292479EAB29B}" srcOrd="0" destOrd="0" presId="urn:microsoft.com/office/officeart/2008/layout/LinedList"/>
    <dgm:cxn modelId="{58DAB77E-14FB-40CF-83E2-67FE91B64DAF}" type="presParOf" srcId="{7552F617-E35B-433A-BBCE-106066E486BA}" destId="{34BF5B74-8F51-48E2-8547-0BB42F2465DF}" srcOrd="1" destOrd="0" presId="urn:microsoft.com/office/officeart/2008/layout/LinedList"/>
    <dgm:cxn modelId="{8E3D97C0-A562-4270-B871-C53747582862}" type="presParOf" srcId="{607B66DA-5511-4B1B-B6CC-B5A356EC30A1}" destId="{D48F0F46-5CC1-41C2-AAB0-54AB15569544}" srcOrd="2" destOrd="0" presId="urn:microsoft.com/office/officeart/2008/layout/LinedList"/>
    <dgm:cxn modelId="{B529B39E-A47B-4F8B-8202-42B615B785B2}" type="presParOf" srcId="{607B66DA-5511-4B1B-B6CC-B5A356EC30A1}" destId="{8C1A6EB9-F928-46A5-99B0-E2CB44607EAF}" srcOrd="3" destOrd="0" presId="urn:microsoft.com/office/officeart/2008/layout/LinedList"/>
    <dgm:cxn modelId="{1714618F-74EA-4951-B854-1ADD73C40FA9}" type="presParOf" srcId="{8C1A6EB9-F928-46A5-99B0-E2CB44607EAF}" destId="{EADE7EB6-5457-4537-ADE0-BC09000E778A}" srcOrd="0" destOrd="0" presId="urn:microsoft.com/office/officeart/2008/layout/LinedList"/>
    <dgm:cxn modelId="{BA103ACD-6EE5-434D-BEC9-653CD101A5EC}" type="presParOf" srcId="{8C1A6EB9-F928-46A5-99B0-E2CB44607EAF}" destId="{A6AA5CBE-AC8A-484C-BC0A-DDD87B796C3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B2D11CD-0741-4AC1-99F6-4256C7DB6866}"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s-MX"/>
        </a:p>
      </dgm:t>
    </dgm:pt>
    <dgm:pt modelId="{7DD3012D-3AFB-44C9-A4FA-7E91CF3E59A8}">
      <dgm:prSet phldrT="[Texto]"/>
      <dgm:spPr/>
      <dgm:t>
        <a:bodyPr/>
        <a:lstStyle/>
        <a:p>
          <a:r>
            <a:rPr lang="es-MX" b="1" dirty="0" smtClean="0">
              <a:effectLst>
                <a:outerShdw blurRad="38100" dist="38100" dir="2700000" algn="tl">
                  <a:srgbClr val="000000">
                    <a:alpha val="43137"/>
                  </a:srgbClr>
                </a:outerShdw>
              </a:effectLst>
            </a:rPr>
            <a:t>BANCO</a:t>
          </a:r>
          <a:endParaRPr lang="es-MX" b="1" dirty="0">
            <a:effectLst>
              <a:outerShdw blurRad="38100" dist="38100" dir="2700000" algn="tl">
                <a:srgbClr val="000000">
                  <a:alpha val="43137"/>
                </a:srgbClr>
              </a:outerShdw>
            </a:effectLst>
          </a:endParaRPr>
        </a:p>
      </dgm:t>
    </dgm:pt>
    <dgm:pt modelId="{81DA9E90-8617-43D3-B1E2-C90DC221E6A7}" type="parTrans" cxnId="{F0217D5C-B05F-4023-B064-B317670EE3DA}">
      <dgm:prSet/>
      <dgm:spPr/>
      <dgm:t>
        <a:bodyPr/>
        <a:lstStyle/>
        <a:p>
          <a:endParaRPr lang="es-MX"/>
        </a:p>
      </dgm:t>
    </dgm:pt>
    <dgm:pt modelId="{CE0AAD20-4440-4139-B183-08081A2EDB2A}" type="sibTrans" cxnId="{F0217D5C-B05F-4023-B064-B317670EE3DA}">
      <dgm:prSet/>
      <dgm:spPr/>
      <dgm:t>
        <a:bodyPr/>
        <a:lstStyle/>
        <a:p>
          <a:endParaRPr lang="es-MX"/>
        </a:p>
      </dgm:t>
    </dgm:pt>
    <dgm:pt modelId="{48FFA020-8650-46C1-A56E-C65CA8483F82}">
      <dgm:prSet phldrT="[Texto]" custT="1"/>
      <dgm:spPr/>
      <dgm:t>
        <a:bodyPr/>
        <a:lstStyle/>
        <a:p>
          <a:endParaRPr lang="es-MX" sz="1400" b="1" dirty="0" smtClean="0">
            <a:effectLst>
              <a:outerShdw blurRad="38100" dist="38100" dir="2700000" algn="tl">
                <a:srgbClr val="000000">
                  <a:alpha val="43137"/>
                </a:srgbClr>
              </a:outerShdw>
            </a:effectLst>
          </a:endParaRPr>
        </a:p>
        <a:p>
          <a:endParaRPr lang="es-MX" sz="1400" b="1" dirty="0" smtClean="0">
            <a:effectLst>
              <a:outerShdw blurRad="38100" dist="38100" dir="2700000" algn="tl">
                <a:srgbClr val="000000">
                  <a:alpha val="43137"/>
                </a:srgbClr>
              </a:outerShdw>
            </a:effectLst>
          </a:endParaRPr>
        </a:p>
        <a:p>
          <a:endParaRPr lang="es-MX" sz="1400" b="1" dirty="0" smtClean="0">
            <a:effectLst>
              <a:outerShdw blurRad="38100" dist="38100" dir="2700000" algn="tl">
                <a:srgbClr val="000000">
                  <a:alpha val="43137"/>
                </a:srgbClr>
              </a:outerShdw>
            </a:effectLst>
          </a:endParaRPr>
        </a:p>
        <a:p>
          <a:r>
            <a:rPr lang="es-MX" sz="1400" b="1" dirty="0" smtClean="0">
              <a:effectLst>
                <a:outerShdw blurRad="38100" dist="38100" dir="2700000" algn="tl">
                  <a:srgbClr val="000000">
                    <a:alpha val="43137"/>
                  </a:srgbClr>
                </a:outerShdw>
              </a:effectLst>
            </a:rPr>
            <a:t>OPERACIONES.</a:t>
          </a:r>
        </a:p>
        <a:p>
          <a:r>
            <a:rPr lang="es-MX" sz="1400" dirty="0" smtClean="0"/>
            <a:t>Horarios de caja</a:t>
          </a:r>
        </a:p>
        <a:p>
          <a:r>
            <a:rPr lang="es-MX" sz="1400" dirty="0" smtClean="0"/>
            <a:t>Liberación de cheques</a:t>
          </a:r>
        </a:p>
        <a:p>
          <a:r>
            <a:rPr lang="es-MX" sz="1400" dirty="0" smtClean="0"/>
            <a:t>Emisión de tarjetas de crédito y débito</a:t>
          </a:r>
        </a:p>
        <a:p>
          <a:r>
            <a:rPr lang="es-MX" sz="1400" dirty="0" smtClean="0"/>
            <a:t>Cobranza</a:t>
          </a:r>
        </a:p>
        <a:p>
          <a:r>
            <a:rPr lang="es-MX" sz="1400" dirty="0" smtClean="0"/>
            <a:t>Diseño y distribución de las instalaciones</a:t>
          </a:r>
        </a:p>
        <a:p>
          <a:r>
            <a:rPr lang="es-MX" sz="1400" dirty="0" smtClean="0"/>
            <a:t>Operación de bóveda</a:t>
          </a:r>
        </a:p>
        <a:p>
          <a:r>
            <a:rPr lang="es-MX" sz="1400" dirty="0" smtClean="0"/>
            <a:t>Seguridad</a:t>
          </a:r>
        </a:p>
        <a:p>
          <a:r>
            <a:rPr lang="es-MX" sz="1400" dirty="0" smtClean="0"/>
            <a:t>Mantenimiento</a:t>
          </a:r>
        </a:p>
        <a:p>
          <a:endParaRPr lang="es-MX" sz="1400" dirty="0" smtClean="0"/>
        </a:p>
        <a:p>
          <a:endParaRPr lang="es-MX" sz="1100" dirty="0" smtClean="0"/>
        </a:p>
        <a:p>
          <a:r>
            <a:rPr lang="es-MX" sz="1100" dirty="0" smtClean="0"/>
            <a:t> </a:t>
          </a:r>
        </a:p>
        <a:p>
          <a:endParaRPr lang="es-MX" sz="1100" dirty="0"/>
        </a:p>
      </dgm:t>
    </dgm:pt>
    <dgm:pt modelId="{7A16F4E6-094F-4252-893E-D59505C1B1D4}" type="parTrans" cxnId="{A365B10E-8324-449E-A989-ED229A99889D}">
      <dgm:prSet/>
      <dgm:spPr/>
      <dgm:t>
        <a:bodyPr/>
        <a:lstStyle/>
        <a:p>
          <a:endParaRPr lang="es-MX"/>
        </a:p>
      </dgm:t>
    </dgm:pt>
    <dgm:pt modelId="{E2C0B9A7-26C1-4A86-8EC7-A73EDB0FAE6C}" type="sibTrans" cxnId="{A365B10E-8324-449E-A989-ED229A99889D}">
      <dgm:prSet/>
      <dgm:spPr/>
      <dgm:t>
        <a:bodyPr/>
        <a:lstStyle/>
        <a:p>
          <a:endParaRPr lang="es-MX"/>
        </a:p>
      </dgm:t>
    </dgm:pt>
    <dgm:pt modelId="{A7C7C0AD-E5AA-4D9A-A88C-303EEDF1F55E}">
      <dgm:prSet phldrT="[Texto]"/>
      <dgm:spPr/>
      <dgm:t>
        <a:bodyPr/>
        <a:lstStyle/>
        <a:p>
          <a:r>
            <a:rPr lang="es-MX" dirty="0" smtClean="0"/>
            <a:t>FINANZAS</a:t>
          </a:r>
        </a:p>
        <a:p>
          <a:r>
            <a:rPr lang="es-MX" dirty="0" smtClean="0"/>
            <a:t>Inversiones</a:t>
          </a:r>
        </a:p>
        <a:p>
          <a:r>
            <a:rPr lang="es-MX" dirty="0" smtClean="0"/>
            <a:t>Valores</a:t>
          </a:r>
        </a:p>
        <a:p>
          <a:r>
            <a:rPr lang="es-MX" dirty="0" smtClean="0"/>
            <a:t>Bienes raíces</a:t>
          </a:r>
          <a:endParaRPr lang="es-MX" dirty="0"/>
        </a:p>
      </dgm:t>
    </dgm:pt>
    <dgm:pt modelId="{6912AEAE-064B-4D95-90D7-5F9AE99F5649}" type="parTrans" cxnId="{77ECE921-2F65-43EA-96FF-081EFD99FE0D}">
      <dgm:prSet/>
      <dgm:spPr/>
      <dgm:t>
        <a:bodyPr/>
        <a:lstStyle/>
        <a:p>
          <a:endParaRPr lang="es-MX"/>
        </a:p>
      </dgm:t>
    </dgm:pt>
    <dgm:pt modelId="{6CC9181E-F3BB-4A59-8782-367CA45CF31B}" type="sibTrans" cxnId="{77ECE921-2F65-43EA-96FF-081EFD99FE0D}">
      <dgm:prSet/>
      <dgm:spPr/>
      <dgm:t>
        <a:bodyPr/>
        <a:lstStyle/>
        <a:p>
          <a:endParaRPr lang="es-MX"/>
        </a:p>
      </dgm:t>
    </dgm:pt>
    <dgm:pt modelId="{EA1424A2-46A4-4858-B571-0E738C985737}">
      <dgm:prSet phldrT="[Texto]"/>
      <dgm:spPr/>
      <dgm:t>
        <a:bodyPr/>
        <a:lstStyle/>
        <a:p>
          <a:r>
            <a:rPr lang="es-MX" dirty="0" smtClean="0"/>
            <a:t>MARKETING</a:t>
          </a:r>
        </a:p>
        <a:p>
          <a:r>
            <a:rPr lang="es-MX" dirty="0" smtClean="0"/>
            <a:t>Préstamos:</a:t>
          </a:r>
        </a:p>
        <a:p>
          <a:r>
            <a:rPr lang="es-MX" dirty="0" smtClean="0"/>
            <a:t>Personal</a:t>
          </a:r>
        </a:p>
        <a:p>
          <a:r>
            <a:rPr lang="es-MX" dirty="0" smtClean="0"/>
            <a:t>Comercial</a:t>
          </a:r>
        </a:p>
        <a:p>
          <a:r>
            <a:rPr lang="es-MX" dirty="0" smtClean="0"/>
            <a:t>Industrial</a:t>
          </a:r>
        </a:p>
        <a:p>
          <a:r>
            <a:rPr lang="es-MX" dirty="0" smtClean="0"/>
            <a:t>Financiero</a:t>
          </a:r>
        </a:p>
        <a:p>
          <a:r>
            <a:rPr lang="es-MX" dirty="0" smtClean="0"/>
            <a:t>Personal</a:t>
          </a:r>
        </a:p>
        <a:p>
          <a:r>
            <a:rPr lang="es-MX" dirty="0" smtClean="0"/>
            <a:t>Hipotecario</a:t>
          </a:r>
          <a:endParaRPr lang="es-MX" dirty="0"/>
        </a:p>
      </dgm:t>
    </dgm:pt>
    <dgm:pt modelId="{3E1D77C3-F14E-466F-9749-E6C20DD4C78F}" type="parTrans" cxnId="{6F8D5527-977E-4B7A-95E8-8FB6226307F7}">
      <dgm:prSet/>
      <dgm:spPr/>
      <dgm:t>
        <a:bodyPr/>
        <a:lstStyle/>
        <a:p>
          <a:endParaRPr lang="es-MX"/>
        </a:p>
      </dgm:t>
    </dgm:pt>
    <dgm:pt modelId="{0B70B828-6FD9-4D62-AA15-E8F438213D75}" type="sibTrans" cxnId="{6F8D5527-977E-4B7A-95E8-8FB6226307F7}">
      <dgm:prSet/>
      <dgm:spPr/>
      <dgm:t>
        <a:bodyPr/>
        <a:lstStyle/>
        <a:p>
          <a:endParaRPr lang="es-MX"/>
        </a:p>
      </dgm:t>
    </dgm:pt>
    <dgm:pt modelId="{6A6892BB-F648-429B-980C-FCF53E2CAEAC}">
      <dgm:prSet phldrT="[Texto]"/>
      <dgm:spPr/>
      <dgm:t>
        <a:bodyPr/>
        <a:lstStyle/>
        <a:p>
          <a:r>
            <a:rPr lang="es-MX" dirty="0" smtClean="0"/>
            <a:t>Auditoria</a:t>
          </a:r>
          <a:endParaRPr lang="es-MX" dirty="0"/>
        </a:p>
      </dgm:t>
    </dgm:pt>
    <dgm:pt modelId="{4D5EE177-D56A-44CC-9C68-511F13A23DF3}" type="parTrans" cxnId="{391F9F5E-08C5-4799-8780-1AC6721B5F8E}">
      <dgm:prSet/>
      <dgm:spPr/>
      <dgm:t>
        <a:bodyPr/>
        <a:lstStyle/>
        <a:p>
          <a:endParaRPr lang="es-MX"/>
        </a:p>
      </dgm:t>
    </dgm:pt>
    <dgm:pt modelId="{BDAF7C70-88B3-4999-9A9B-F04F64BD92A7}" type="sibTrans" cxnId="{391F9F5E-08C5-4799-8780-1AC6721B5F8E}">
      <dgm:prSet/>
      <dgm:spPr/>
      <dgm:t>
        <a:bodyPr/>
        <a:lstStyle/>
        <a:p>
          <a:endParaRPr lang="es-MX"/>
        </a:p>
      </dgm:t>
    </dgm:pt>
    <dgm:pt modelId="{80EFD6FC-8F07-465F-A489-459C1192856B}">
      <dgm:prSet phldrT="[Texto]"/>
      <dgm:spPr/>
      <dgm:t>
        <a:bodyPr/>
        <a:lstStyle/>
        <a:p>
          <a:r>
            <a:rPr lang="es-MX" dirty="0" smtClean="0"/>
            <a:t>Contabilidad</a:t>
          </a:r>
          <a:endParaRPr lang="es-MX" dirty="0"/>
        </a:p>
      </dgm:t>
    </dgm:pt>
    <dgm:pt modelId="{F242A0CF-48F1-40AB-B281-030EFC7DBB53}" type="parTrans" cxnId="{FDBFA48A-0F15-4B46-8417-21F171A141C5}">
      <dgm:prSet/>
      <dgm:spPr/>
      <dgm:t>
        <a:bodyPr/>
        <a:lstStyle/>
        <a:p>
          <a:endParaRPr lang="es-MX"/>
        </a:p>
      </dgm:t>
    </dgm:pt>
    <dgm:pt modelId="{EF18F1F9-6BF8-4E8C-BC4A-B761A47737B6}" type="sibTrans" cxnId="{FDBFA48A-0F15-4B46-8417-21F171A141C5}">
      <dgm:prSet/>
      <dgm:spPr/>
      <dgm:t>
        <a:bodyPr/>
        <a:lstStyle/>
        <a:p>
          <a:endParaRPr lang="es-MX"/>
        </a:p>
      </dgm:t>
    </dgm:pt>
    <dgm:pt modelId="{DD980854-1DEF-4466-B386-0B44F79BC6DF}">
      <dgm:prSet phldrT="[Texto]"/>
      <dgm:spPr/>
      <dgm:t>
        <a:bodyPr/>
        <a:lstStyle/>
        <a:p>
          <a:r>
            <a:rPr lang="es-MX" dirty="0" smtClean="0"/>
            <a:t>Departamento de fondos</a:t>
          </a:r>
          <a:endParaRPr lang="es-MX" dirty="0"/>
        </a:p>
      </dgm:t>
    </dgm:pt>
    <dgm:pt modelId="{2750E990-6E13-4698-8458-DF6F274DA9CB}" type="parTrans" cxnId="{FEDB8040-5017-4C75-AC65-E7C16A83C999}">
      <dgm:prSet/>
      <dgm:spPr/>
      <dgm:t>
        <a:bodyPr/>
        <a:lstStyle/>
        <a:p>
          <a:endParaRPr lang="es-MX"/>
        </a:p>
      </dgm:t>
    </dgm:pt>
    <dgm:pt modelId="{0EABA0ED-681A-4C23-8520-979DFBFB0BE4}" type="sibTrans" cxnId="{FEDB8040-5017-4C75-AC65-E7C16A83C999}">
      <dgm:prSet/>
      <dgm:spPr/>
      <dgm:t>
        <a:bodyPr/>
        <a:lstStyle/>
        <a:p>
          <a:endParaRPr lang="es-MX"/>
        </a:p>
      </dgm:t>
    </dgm:pt>
    <dgm:pt modelId="{97AFC3B1-01B1-48EF-8F8F-AE13A3FEB739}" type="pres">
      <dgm:prSet presAssocID="{CB2D11CD-0741-4AC1-99F6-4256C7DB6866}" presName="hierChild1" presStyleCnt="0">
        <dgm:presLayoutVars>
          <dgm:orgChart val="1"/>
          <dgm:chPref val="1"/>
          <dgm:dir/>
          <dgm:animOne val="branch"/>
          <dgm:animLvl val="lvl"/>
          <dgm:resizeHandles/>
        </dgm:presLayoutVars>
      </dgm:prSet>
      <dgm:spPr/>
      <dgm:t>
        <a:bodyPr/>
        <a:lstStyle/>
        <a:p>
          <a:endParaRPr lang="es-MX"/>
        </a:p>
      </dgm:t>
    </dgm:pt>
    <dgm:pt modelId="{EBB3A71C-FB3C-4875-AC77-9C9E101D291B}" type="pres">
      <dgm:prSet presAssocID="{7DD3012D-3AFB-44C9-A4FA-7E91CF3E59A8}" presName="hierRoot1" presStyleCnt="0">
        <dgm:presLayoutVars>
          <dgm:hierBranch val="init"/>
        </dgm:presLayoutVars>
      </dgm:prSet>
      <dgm:spPr/>
    </dgm:pt>
    <dgm:pt modelId="{7BCFEA4C-B80F-400A-82B8-0F6007F7DAAD}" type="pres">
      <dgm:prSet presAssocID="{7DD3012D-3AFB-44C9-A4FA-7E91CF3E59A8}" presName="rootComposite1" presStyleCnt="0"/>
      <dgm:spPr/>
    </dgm:pt>
    <dgm:pt modelId="{C1396E60-0058-4CC6-AFFA-2972640D3EB7}" type="pres">
      <dgm:prSet presAssocID="{7DD3012D-3AFB-44C9-A4FA-7E91CF3E59A8}" presName="rootText1" presStyleLbl="node0" presStyleIdx="0" presStyleCnt="1" custScaleY="48678">
        <dgm:presLayoutVars>
          <dgm:chPref val="3"/>
        </dgm:presLayoutVars>
      </dgm:prSet>
      <dgm:spPr/>
      <dgm:t>
        <a:bodyPr/>
        <a:lstStyle/>
        <a:p>
          <a:endParaRPr lang="es-MX"/>
        </a:p>
      </dgm:t>
    </dgm:pt>
    <dgm:pt modelId="{EC0B362A-632F-48D5-994C-1BBD3073D838}" type="pres">
      <dgm:prSet presAssocID="{7DD3012D-3AFB-44C9-A4FA-7E91CF3E59A8}" presName="rootConnector1" presStyleLbl="node1" presStyleIdx="0" presStyleCnt="0"/>
      <dgm:spPr/>
      <dgm:t>
        <a:bodyPr/>
        <a:lstStyle/>
        <a:p>
          <a:endParaRPr lang="es-MX"/>
        </a:p>
      </dgm:t>
    </dgm:pt>
    <dgm:pt modelId="{902CD761-6BD0-4B75-8934-5A82D50E3C7B}" type="pres">
      <dgm:prSet presAssocID="{7DD3012D-3AFB-44C9-A4FA-7E91CF3E59A8}" presName="hierChild2" presStyleCnt="0"/>
      <dgm:spPr/>
    </dgm:pt>
    <dgm:pt modelId="{4CEA8F7F-22D9-4570-9B3F-BB79880C6B1A}" type="pres">
      <dgm:prSet presAssocID="{7A16F4E6-094F-4252-893E-D59505C1B1D4}" presName="Name37" presStyleLbl="parChTrans1D2" presStyleIdx="0" presStyleCnt="3"/>
      <dgm:spPr/>
      <dgm:t>
        <a:bodyPr/>
        <a:lstStyle/>
        <a:p>
          <a:endParaRPr lang="es-MX"/>
        </a:p>
      </dgm:t>
    </dgm:pt>
    <dgm:pt modelId="{D6CCC501-29A4-4510-A2F0-DEE16EA41472}" type="pres">
      <dgm:prSet presAssocID="{48FFA020-8650-46C1-A56E-C65CA8483F82}" presName="hierRoot2" presStyleCnt="0">
        <dgm:presLayoutVars>
          <dgm:hierBranch val="init"/>
        </dgm:presLayoutVars>
      </dgm:prSet>
      <dgm:spPr/>
    </dgm:pt>
    <dgm:pt modelId="{67C6B67F-5382-4809-9222-176A87C38394}" type="pres">
      <dgm:prSet presAssocID="{48FFA020-8650-46C1-A56E-C65CA8483F82}" presName="rootComposite" presStyleCnt="0"/>
      <dgm:spPr/>
    </dgm:pt>
    <dgm:pt modelId="{D5383AB0-76C3-49C8-8432-CBD5247C8E85}" type="pres">
      <dgm:prSet presAssocID="{48FFA020-8650-46C1-A56E-C65CA8483F82}" presName="rootText" presStyleLbl="node2" presStyleIdx="0" presStyleCnt="3" custScaleY="275204" custLinFactNeighborX="-1645" custLinFactNeighborY="7411">
        <dgm:presLayoutVars>
          <dgm:chPref val="3"/>
        </dgm:presLayoutVars>
      </dgm:prSet>
      <dgm:spPr/>
      <dgm:t>
        <a:bodyPr/>
        <a:lstStyle/>
        <a:p>
          <a:endParaRPr lang="es-MX"/>
        </a:p>
      </dgm:t>
    </dgm:pt>
    <dgm:pt modelId="{9822905C-C299-4027-BF0F-A03170B0C0F3}" type="pres">
      <dgm:prSet presAssocID="{48FFA020-8650-46C1-A56E-C65CA8483F82}" presName="rootConnector" presStyleLbl="node2" presStyleIdx="0" presStyleCnt="3"/>
      <dgm:spPr/>
      <dgm:t>
        <a:bodyPr/>
        <a:lstStyle/>
        <a:p>
          <a:endParaRPr lang="es-MX"/>
        </a:p>
      </dgm:t>
    </dgm:pt>
    <dgm:pt modelId="{030BC4CE-E928-4D2A-8BE3-0B503084B91F}" type="pres">
      <dgm:prSet presAssocID="{48FFA020-8650-46C1-A56E-C65CA8483F82}" presName="hierChild4" presStyleCnt="0"/>
      <dgm:spPr/>
    </dgm:pt>
    <dgm:pt modelId="{1F312A0F-8B2B-4B3E-B7A4-247B70653539}" type="pres">
      <dgm:prSet presAssocID="{48FFA020-8650-46C1-A56E-C65CA8483F82}" presName="hierChild5" presStyleCnt="0"/>
      <dgm:spPr/>
    </dgm:pt>
    <dgm:pt modelId="{67094410-5002-4D35-BA5E-6BDBB23B3875}" type="pres">
      <dgm:prSet presAssocID="{6912AEAE-064B-4D95-90D7-5F9AE99F5649}" presName="Name37" presStyleLbl="parChTrans1D2" presStyleIdx="1" presStyleCnt="3"/>
      <dgm:spPr/>
      <dgm:t>
        <a:bodyPr/>
        <a:lstStyle/>
        <a:p>
          <a:endParaRPr lang="es-MX"/>
        </a:p>
      </dgm:t>
    </dgm:pt>
    <dgm:pt modelId="{EA1AF5FF-B040-4267-B024-65B42D49DA9C}" type="pres">
      <dgm:prSet presAssocID="{A7C7C0AD-E5AA-4D9A-A88C-303EEDF1F55E}" presName="hierRoot2" presStyleCnt="0">
        <dgm:presLayoutVars>
          <dgm:hierBranch val="init"/>
        </dgm:presLayoutVars>
      </dgm:prSet>
      <dgm:spPr/>
    </dgm:pt>
    <dgm:pt modelId="{B74B095A-85DA-4682-A051-C929F87C86AC}" type="pres">
      <dgm:prSet presAssocID="{A7C7C0AD-E5AA-4D9A-A88C-303EEDF1F55E}" presName="rootComposite" presStyleCnt="0"/>
      <dgm:spPr/>
    </dgm:pt>
    <dgm:pt modelId="{9D5EDDC9-CAC7-47D2-8FE0-86016A23866A}" type="pres">
      <dgm:prSet presAssocID="{A7C7C0AD-E5AA-4D9A-A88C-303EEDF1F55E}" presName="rootText" presStyleLbl="node2" presStyleIdx="1" presStyleCnt="3">
        <dgm:presLayoutVars>
          <dgm:chPref val="3"/>
        </dgm:presLayoutVars>
      </dgm:prSet>
      <dgm:spPr/>
      <dgm:t>
        <a:bodyPr/>
        <a:lstStyle/>
        <a:p>
          <a:endParaRPr lang="es-MX"/>
        </a:p>
      </dgm:t>
    </dgm:pt>
    <dgm:pt modelId="{354D040A-6CA3-4F95-8949-C587DA143437}" type="pres">
      <dgm:prSet presAssocID="{A7C7C0AD-E5AA-4D9A-A88C-303EEDF1F55E}" presName="rootConnector" presStyleLbl="node2" presStyleIdx="1" presStyleCnt="3"/>
      <dgm:spPr/>
      <dgm:t>
        <a:bodyPr/>
        <a:lstStyle/>
        <a:p>
          <a:endParaRPr lang="es-MX"/>
        </a:p>
      </dgm:t>
    </dgm:pt>
    <dgm:pt modelId="{7C359F19-D8CD-409A-BA32-498DBD9FE56F}" type="pres">
      <dgm:prSet presAssocID="{A7C7C0AD-E5AA-4D9A-A88C-303EEDF1F55E}" presName="hierChild4" presStyleCnt="0"/>
      <dgm:spPr/>
    </dgm:pt>
    <dgm:pt modelId="{23BBA3FF-F145-4237-BF27-60C3B6750555}" type="pres">
      <dgm:prSet presAssocID="{F242A0CF-48F1-40AB-B281-030EFC7DBB53}" presName="Name37" presStyleLbl="parChTrans1D3" presStyleIdx="0" presStyleCnt="3"/>
      <dgm:spPr/>
      <dgm:t>
        <a:bodyPr/>
        <a:lstStyle/>
        <a:p>
          <a:endParaRPr lang="es-MX"/>
        </a:p>
      </dgm:t>
    </dgm:pt>
    <dgm:pt modelId="{8B4E15E0-06C3-47E8-8197-9A802EAB5203}" type="pres">
      <dgm:prSet presAssocID="{80EFD6FC-8F07-465F-A489-459C1192856B}" presName="hierRoot2" presStyleCnt="0">
        <dgm:presLayoutVars>
          <dgm:hierBranch val="init"/>
        </dgm:presLayoutVars>
      </dgm:prSet>
      <dgm:spPr/>
    </dgm:pt>
    <dgm:pt modelId="{B3BE2A8C-D86C-4BD3-8ABA-6EFFF4CB702E}" type="pres">
      <dgm:prSet presAssocID="{80EFD6FC-8F07-465F-A489-459C1192856B}" presName="rootComposite" presStyleCnt="0"/>
      <dgm:spPr/>
    </dgm:pt>
    <dgm:pt modelId="{14FCE480-EA49-4ABB-892C-544B45ECEA17}" type="pres">
      <dgm:prSet presAssocID="{80EFD6FC-8F07-465F-A489-459C1192856B}" presName="rootText" presStyleLbl="node3" presStyleIdx="0" presStyleCnt="3" custScaleY="29905">
        <dgm:presLayoutVars>
          <dgm:chPref val="3"/>
        </dgm:presLayoutVars>
      </dgm:prSet>
      <dgm:spPr/>
      <dgm:t>
        <a:bodyPr/>
        <a:lstStyle/>
        <a:p>
          <a:endParaRPr lang="es-MX"/>
        </a:p>
      </dgm:t>
    </dgm:pt>
    <dgm:pt modelId="{06ABC01F-CC65-4C03-BD68-A603729148D8}" type="pres">
      <dgm:prSet presAssocID="{80EFD6FC-8F07-465F-A489-459C1192856B}" presName="rootConnector" presStyleLbl="node3" presStyleIdx="0" presStyleCnt="3"/>
      <dgm:spPr/>
      <dgm:t>
        <a:bodyPr/>
        <a:lstStyle/>
        <a:p>
          <a:endParaRPr lang="es-MX"/>
        </a:p>
      </dgm:t>
    </dgm:pt>
    <dgm:pt modelId="{C65E6DC9-2A5A-46ED-8E66-551651132646}" type="pres">
      <dgm:prSet presAssocID="{80EFD6FC-8F07-465F-A489-459C1192856B}" presName="hierChild4" presStyleCnt="0"/>
      <dgm:spPr/>
    </dgm:pt>
    <dgm:pt modelId="{65EAE2D5-0F4E-4FC4-879C-5F8D9F1CF8F1}" type="pres">
      <dgm:prSet presAssocID="{80EFD6FC-8F07-465F-A489-459C1192856B}" presName="hierChild5" presStyleCnt="0"/>
      <dgm:spPr/>
    </dgm:pt>
    <dgm:pt modelId="{D7C00CAF-5DEF-40C7-A08F-F027478F14A7}" type="pres">
      <dgm:prSet presAssocID="{4D5EE177-D56A-44CC-9C68-511F13A23DF3}" presName="Name37" presStyleLbl="parChTrans1D3" presStyleIdx="1" presStyleCnt="3"/>
      <dgm:spPr/>
      <dgm:t>
        <a:bodyPr/>
        <a:lstStyle/>
        <a:p>
          <a:endParaRPr lang="es-MX"/>
        </a:p>
      </dgm:t>
    </dgm:pt>
    <dgm:pt modelId="{EFED244C-4448-4993-8EA1-EB6B3A4383E3}" type="pres">
      <dgm:prSet presAssocID="{6A6892BB-F648-429B-980C-FCF53E2CAEAC}" presName="hierRoot2" presStyleCnt="0">
        <dgm:presLayoutVars>
          <dgm:hierBranch val="init"/>
        </dgm:presLayoutVars>
      </dgm:prSet>
      <dgm:spPr/>
    </dgm:pt>
    <dgm:pt modelId="{ACBD700E-F52B-4988-87FC-29FBE1FC6F93}" type="pres">
      <dgm:prSet presAssocID="{6A6892BB-F648-429B-980C-FCF53E2CAEAC}" presName="rootComposite" presStyleCnt="0"/>
      <dgm:spPr/>
    </dgm:pt>
    <dgm:pt modelId="{F754E823-9A61-493A-8343-10103418EC35}" type="pres">
      <dgm:prSet presAssocID="{6A6892BB-F648-429B-980C-FCF53E2CAEAC}" presName="rootText" presStyleLbl="node3" presStyleIdx="1" presStyleCnt="3" custScaleY="36912">
        <dgm:presLayoutVars>
          <dgm:chPref val="3"/>
        </dgm:presLayoutVars>
      </dgm:prSet>
      <dgm:spPr/>
      <dgm:t>
        <a:bodyPr/>
        <a:lstStyle/>
        <a:p>
          <a:endParaRPr lang="es-MX"/>
        </a:p>
      </dgm:t>
    </dgm:pt>
    <dgm:pt modelId="{A9D0C7DD-2200-4504-88F1-60B034A7A0F5}" type="pres">
      <dgm:prSet presAssocID="{6A6892BB-F648-429B-980C-FCF53E2CAEAC}" presName="rootConnector" presStyleLbl="node3" presStyleIdx="1" presStyleCnt="3"/>
      <dgm:spPr/>
      <dgm:t>
        <a:bodyPr/>
        <a:lstStyle/>
        <a:p>
          <a:endParaRPr lang="es-MX"/>
        </a:p>
      </dgm:t>
    </dgm:pt>
    <dgm:pt modelId="{00D225E7-9403-4A78-AB4E-6D138312CCF8}" type="pres">
      <dgm:prSet presAssocID="{6A6892BB-F648-429B-980C-FCF53E2CAEAC}" presName="hierChild4" presStyleCnt="0"/>
      <dgm:spPr/>
    </dgm:pt>
    <dgm:pt modelId="{415E5A2C-4CFC-4298-A5C2-9831127A363A}" type="pres">
      <dgm:prSet presAssocID="{6A6892BB-F648-429B-980C-FCF53E2CAEAC}" presName="hierChild5" presStyleCnt="0"/>
      <dgm:spPr/>
    </dgm:pt>
    <dgm:pt modelId="{34F25F27-6D1F-4983-A0A8-3623B1ACA283}" type="pres">
      <dgm:prSet presAssocID="{A7C7C0AD-E5AA-4D9A-A88C-303EEDF1F55E}" presName="hierChild5" presStyleCnt="0"/>
      <dgm:spPr/>
    </dgm:pt>
    <dgm:pt modelId="{0D041E83-4504-4775-8CCC-446E909FFC14}" type="pres">
      <dgm:prSet presAssocID="{3E1D77C3-F14E-466F-9749-E6C20DD4C78F}" presName="Name37" presStyleLbl="parChTrans1D2" presStyleIdx="2" presStyleCnt="3"/>
      <dgm:spPr/>
      <dgm:t>
        <a:bodyPr/>
        <a:lstStyle/>
        <a:p>
          <a:endParaRPr lang="es-MX"/>
        </a:p>
      </dgm:t>
    </dgm:pt>
    <dgm:pt modelId="{05A6D735-A8D2-4B68-A2F3-2D8784FB516B}" type="pres">
      <dgm:prSet presAssocID="{EA1424A2-46A4-4858-B571-0E738C985737}" presName="hierRoot2" presStyleCnt="0">
        <dgm:presLayoutVars>
          <dgm:hierBranch val="init"/>
        </dgm:presLayoutVars>
      </dgm:prSet>
      <dgm:spPr/>
    </dgm:pt>
    <dgm:pt modelId="{0BEA996F-D3A5-41EF-9B91-4C89EA46F031}" type="pres">
      <dgm:prSet presAssocID="{EA1424A2-46A4-4858-B571-0E738C985737}" presName="rootComposite" presStyleCnt="0"/>
      <dgm:spPr/>
    </dgm:pt>
    <dgm:pt modelId="{EAAA0E23-06E1-4A8F-BF3C-0C4C5809F001}" type="pres">
      <dgm:prSet presAssocID="{EA1424A2-46A4-4858-B571-0E738C985737}" presName="rootText" presStyleLbl="node2" presStyleIdx="2" presStyleCnt="3" custScaleY="198266">
        <dgm:presLayoutVars>
          <dgm:chPref val="3"/>
        </dgm:presLayoutVars>
      </dgm:prSet>
      <dgm:spPr/>
      <dgm:t>
        <a:bodyPr/>
        <a:lstStyle/>
        <a:p>
          <a:endParaRPr lang="es-MX"/>
        </a:p>
      </dgm:t>
    </dgm:pt>
    <dgm:pt modelId="{87347F7C-1A11-4D3F-B088-D9BD60990AFF}" type="pres">
      <dgm:prSet presAssocID="{EA1424A2-46A4-4858-B571-0E738C985737}" presName="rootConnector" presStyleLbl="node2" presStyleIdx="2" presStyleCnt="3"/>
      <dgm:spPr/>
      <dgm:t>
        <a:bodyPr/>
        <a:lstStyle/>
        <a:p>
          <a:endParaRPr lang="es-MX"/>
        </a:p>
      </dgm:t>
    </dgm:pt>
    <dgm:pt modelId="{32B22E64-E04E-46B4-8BEA-7D88A3EF9601}" type="pres">
      <dgm:prSet presAssocID="{EA1424A2-46A4-4858-B571-0E738C985737}" presName="hierChild4" presStyleCnt="0"/>
      <dgm:spPr/>
    </dgm:pt>
    <dgm:pt modelId="{0B9AAC75-715C-4B46-91A9-1F166F54F9A0}" type="pres">
      <dgm:prSet presAssocID="{2750E990-6E13-4698-8458-DF6F274DA9CB}" presName="Name37" presStyleLbl="parChTrans1D3" presStyleIdx="2" presStyleCnt="3"/>
      <dgm:spPr/>
      <dgm:t>
        <a:bodyPr/>
        <a:lstStyle/>
        <a:p>
          <a:endParaRPr lang="es-MX"/>
        </a:p>
      </dgm:t>
    </dgm:pt>
    <dgm:pt modelId="{A4CBF612-9336-412E-BCEE-5F832DB7B75A}" type="pres">
      <dgm:prSet presAssocID="{DD980854-1DEF-4466-B386-0B44F79BC6DF}" presName="hierRoot2" presStyleCnt="0">
        <dgm:presLayoutVars>
          <dgm:hierBranch val="init"/>
        </dgm:presLayoutVars>
      </dgm:prSet>
      <dgm:spPr/>
    </dgm:pt>
    <dgm:pt modelId="{31DA3AF0-A879-43F6-98B2-1B07C23CAA00}" type="pres">
      <dgm:prSet presAssocID="{DD980854-1DEF-4466-B386-0B44F79BC6DF}" presName="rootComposite" presStyleCnt="0"/>
      <dgm:spPr/>
    </dgm:pt>
    <dgm:pt modelId="{30BB3DD8-48B8-4462-8FDB-6E40D330532E}" type="pres">
      <dgm:prSet presAssocID="{DD980854-1DEF-4466-B386-0B44F79BC6DF}" presName="rootText" presStyleLbl="node3" presStyleIdx="2" presStyleCnt="3" custScaleY="23937">
        <dgm:presLayoutVars>
          <dgm:chPref val="3"/>
        </dgm:presLayoutVars>
      </dgm:prSet>
      <dgm:spPr/>
      <dgm:t>
        <a:bodyPr/>
        <a:lstStyle/>
        <a:p>
          <a:endParaRPr lang="es-MX"/>
        </a:p>
      </dgm:t>
    </dgm:pt>
    <dgm:pt modelId="{237AFC86-F153-4CEB-89D4-74AE9411C393}" type="pres">
      <dgm:prSet presAssocID="{DD980854-1DEF-4466-B386-0B44F79BC6DF}" presName="rootConnector" presStyleLbl="node3" presStyleIdx="2" presStyleCnt="3"/>
      <dgm:spPr/>
      <dgm:t>
        <a:bodyPr/>
        <a:lstStyle/>
        <a:p>
          <a:endParaRPr lang="es-MX"/>
        </a:p>
      </dgm:t>
    </dgm:pt>
    <dgm:pt modelId="{C5688824-953F-48A2-999E-F2BA7CA798B8}" type="pres">
      <dgm:prSet presAssocID="{DD980854-1DEF-4466-B386-0B44F79BC6DF}" presName="hierChild4" presStyleCnt="0"/>
      <dgm:spPr/>
    </dgm:pt>
    <dgm:pt modelId="{1D4C7D60-B366-4516-A31C-22E88583BA5E}" type="pres">
      <dgm:prSet presAssocID="{DD980854-1DEF-4466-B386-0B44F79BC6DF}" presName="hierChild5" presStyleCnt="0"/>
      <dgm:spPr/>
    </dgm:pt>
    <dgm:pt modelId="{D2965BD1-0623-4788-ABF7-DBC6C97A6676}" type="pres">
      <dgm:prSet presAssocID="{EA1424A2-46A4-4858-B571-0E738C985737}" presName="hierChild5" presStyleCnt="0"/>
      <dgm:spPr/>
    </dgm:pt>
    <dgm:pt modelId="{5F2A9698-6E37-46E0-A0E3-FF1F3EFFEEB0}" type="pres">
      <dgm:prSet presAssocID="{7DD3012D-3AFB-44C9-A4FA-7E91CF3E59A8}" presName="hierChild3" presStyleCnt="0"/>
      <dgm:spPr/>
    </dgm:pt>
  </dgm:ptLst>
  <dgm:cxnLst>
    <dgm:cxn modelId="{C9430200-D5C6-484F-ACDD-88751139BB19}" type="presOf" srcId="{7A16F4E6-094F-4252-893E-D59505C1B1D4}" destId="{4CEA8F7F-22D9-4570-9B3F-BB79880C6B1A}" srcOrd="0" destOrd="0" presId="urn:microsoft.com/office/officeart/2005/8/layout/orgChart1"/>
    <dgm:cxn modelId="{F6156EA2-C39A-4A59-B918-C2DD19BFEA0D}" type="presOf" srcId="{48FFA020-8650-46C1-A56E-C65CA8483F82}" destId="{9822905C-C299-4027-BF0F-A03170B0C0F3}" srcOrd="1" destOrd="0" presId="urn:microsoft.com/office/officeart/2005/8/layout/orgChart1"/>
    <dgm:cxn modelId="{15930800-8D80-40C2-87C7-A907C9A0F197}" type="presOf" srcId="{80EFD6FC-8F07-465F-A489-459C1192856B}" destId="{06ABC01F-CC65-4C03-BD68-A603729148D8}" srcOrd="1" destOrd="0" presId="urn:microsoft.com/office/officeart/2005/8/layout/orgChart1"/>
    <dgm:cxn modelId="{4463F780-6C2E-48CE-BB2B-666A361E2B22}" type="presOf" srcId="{4D5EE177-D56A-44CC-9C68-511F13A23DF3}" destId="{D7C00CAF-5DEF-40C7-A08F-F027478F14A7}" srcOrd="0" destOrd="0" presId="urn:microsoft.com/office/officeart/2005/8/layout/orgChart1"/>
    <dgm:cxn modelId="{3DC1527E-B810-4E56-AA36-CA9A9A2E6A39}" type="presOf" srcId="{48FFA020-8650-46C1-A56E-C65CA8483F82}" destId="{D5383AB0-76C3-49C8-8432-CBD5247C8E85}" srcOrd="0" destOrd="0" presId="urn:microsoft.com/office/officeart/2005/8/layout/orgChart1"/>
    <dgm:cxn modelId="{A684146D-2E86-47F7-9734-AE9C6356E84A}" type="presOf" srcId="{6A6892BB-F648-429B-980C-FCF53E2CAEAC}" destId="{A9D0C7DD-2200-4504-88F1-60B034A7A0F5}" srcOrd="1" destOrd="0" presId="urn:microsoft.com/office/officeart/2005/8/layout/orgChart1"/>
    <dgm:cxn modelId="{23BFCC6A-D7CF-4099-AB61-3D7F0438464D}" type="presOf" srcId="{DD980854-1DEF-4466-B386-0B44F79BC6DF}" destId="{30BB3DD8-48B8-4462-8FDB-6E40D330532E}" srcOrd="0" destOrd="0" presId="urn:microsoft.com/office/officeart/2005/8/layout/orgChart1"/>
    <dgm:cxn modelId="{E7474C6A-3049-4D35-B1A4-A5C04C530DC4}" type="presOf" srcId="{CB2D11CD-0741-4AC1-99F6-4256C7DB6866}" destId="{97AFC3B1-01B1-48EF-8F8F-AE13A3FEB739}" srcOrd="0" destOrd="0" presId="urn:microsoft.com/office/officeart/2005/8/layout/orgChart1"/>
    <dgm:cxn modelId="{96CC8DE6-2B5E-4317-A38E-6212EB560C92}" type="presOf" srcId="{EA1424A2-46A4-4858-B571-0E738C985737}" destId="{87347F7C-1A11-4D3F-B088-D9BD60990AFF}" srcOrd="1" destOrd="0" presId="urn:microsoft.com/office/officeart/2005/8/layout/orgChart1"/>
    <dgm:cxn modelId="{3D765AAB-0C65-425C-8B0A-7B1E7BA7529B}" type="presOf" srcId="{7DD3012D-3AFB-44C9-A4FA-7E91CF3E59A8}" destId="{C1396E60-0058-4CC6-AFFA-2972640D3EB7}" srcOrd="0" destOrd="0" presId="urn:microsoft.com/office/officeart/2005/8/layout/orgChart1"/>
    <dgm:cxn modelId="{77ECE921-2F65-43EA-96FF-081EFD99FE0D}" srcId="{7DD3012D-3AFB-44C9-A4FA-7E91CF3E59A8}" destId="{A7C7C0AD-E5AA-4D9A-A88C-303EEDF1F55E}" srcOrd="1" destOrd="0" parTransId="{6912AEAE-064B-4D95-90D7-5F9AE99F5649}" sibTransId="{6CC9181E-F3BB-4A59-8782-367CA45CF31B}"/>
    <dgm:cxn modelId="{AEEB3771-502D-4803-9168-AC38FFA1DFA5}" type="presOf" srcId="{6A6892BB-F648-429B-980C-FCF53E2CAEAC}" destId="{F754E823-9A61-493A-8343-10103418EC35}" srcOrd="0" destOrd="0" presId="urn:microsoft.com/office/officeart/2005/8/layout/orgChart1"/>
    <dgm:cxn modelId="{11D91266-2D08-40FE-A3E4-0D6E46F55BDC}" type="presOf" srcId="{2750E990-6E13-4698-8458-DF6F274DA9CB}" destId="{0B9AAC75-715C-4B46-91A9-1F166F54F9A0}" srcOrd="0" destOrd="0" presId="urn:microsoft.com/office/officeart/2005/8/layout/orgChart1"/>
    <dgm:cxn modelId="{A349DCAC-2BF7-4A97-8D74-F4D40D965A93}" type="presOf" srcId="{7DD3012D-3AFB-44C9-A4FA-7E91CF3E59A8}" destId="{EC0B362A-632F-48D5-994C-1BBD3073D838}" srcOrd="1" destOrd="0" presId="urn:microsoft.com/office/officeart/2005/8/layout/orgChart1"/>
    <dgm:cxn modelId="{A8A70306-A335-4D35-B0E3-B1D9E7F62278}" type="presOf" srcId="{DD980854-1DEF-4466-B386-0B44F79BC6DF}" destId="{237AFC86-F153-4CEB-89D4-74AE9411C393}" srcOrd="1" destOrd="0" presId="urn:microsoft.com/office/officeart/2005/8/layout/orgChart1"/>
    <dgm:cxn modelId="{FDBFA48A-0F15-4B46-8417-21F171A141C5}" srcId="{A7C7C0AD-E5AA-4D9A-A88C-303EEDF1F55E}" destId="{80EFD6FC-8F07-465F-A489-459C1192856B}" srcOrd="0" destOrd="0" parTransId="{F242A0CF-48F1-40AB-B281-030EFC7DBB53}" sibTransId="{EF18F1F9-6BF8-4E8C-BC4A-B761A47737B6}"/>
    <dgm:cxn modelId="{5E113774-03BB-4D74-9F08-A226F5FE0E9B}" type="presOf" srcId="{80EFD6FC-8F07-465F-A489-459C1192856B}" destId="{14FCE480-EA49-4ABB-892C-544B45ECEA17}" srcOrd="0" destOrd="0" presId="urn:microsoft.com/office/officeart/2005/8/layout/orgChart1"/>
    <dgm:cxn modelId="{CA6ED1DC-6AEE-461E-BF97-E6FA261C8B17}" type="presOf" srcId="{F242A0CF-48F1-40AB-B281-030EFC7DBB53}" destId="{23BBA3FF-F145-4237-BF27-60C3B6750555}" srcOrd="0" destOrd="0" presId="urn:microsoft.com/office/officeart/2005/8/layout/orgChart1"/>
    <dgm:cxn modelId="{4FCDF08D-65E0-400D-B58A-AD707AB821F7}" type="presOf" srcId="{6912AEAE-064B-4D95-90D7-5F9AE99F5649}" destId="{67094410-5002-4D35-BA5E-6BDBB23B3875}" srcOrd="0" destOrd="0" presId="urn:microsoft.com/office/officeart/2005/8/layout/orgChart1"/>
    <dgm:cxn modelId="{F0217D5C-B05F-4023-B064-B317670EE3DA}" srcId="{CB2D11CD-0741-4AC1-99F6-4256C7DB6866}" destId="{7DD3012D-3AFB-44C9-A4FA-7E91CF3E59A8}" srcOrd="0" destOrd="0" parTransId="{81DA9E90-8617-43D3-B1E2-C90DC221E6A7}" sibTransId="{CE0AAD20-4440-4139-B183-08081A2EDB2A}"/>
    <dgm:cxn modelId="{4425D0DE-48C6-43EE-8EC3-E5A096B05D2A}" type="presOf" srcId="{A7C7C0AD-E5AA-4D9A-A88C-303EEDF1F55E}" destId="{9D5EDDC9-CAC7-47D2-8FE0-86016A23866A}" srcOrd="0" destOrd="0" presId="urn:microsoft.com/office/officeart/2005/8/layout/orgChart1"/>
    <dgm:cxn modelId="{FEDB8040-5017-4C75-AC65-E7C16A83C999}" srcId="{EA1424A2-46A4-4858-B571-0E738C985737}" destId="{DD980854-1DEF-4466-B386-0B44F79BC6DF}" srcOrd="0" destOrd="0" parTransId="{2750E990-6E13-4698-8458-DF6F274DA9CB}" sibTransId="{0EABA0ED-681A-4C23-8520-979DFBFB0BE4}"/>
    <dgm:cxn modelId="{A365B10E-8324-449E-A989-ED229A99889D}" srcId="{7DD3012D-3AFB-44C9-A4FA-7E91CF3E59A8}" destId="{48FFA020-8650-46C1-A56E-C65CA8483F82}" srcOrd="0" destOrd="0" parTransId="{7A16F4E6-094F-4252-893E-D59505C1B1D4}" sibTransId="{E2C0B9A7-26C1-4A86-8EC7-A73EDB0FAE6C}"/>
    <dgm:cxn modelId="{391F9F5E-08C5-4799-8780-1AC6721B5F8E}" srcId="{A7C7C0AD-E5AA-4D9A-A88C-303EEDF1F55E}" destId="{6A6892BB-F648-429B-980C-FCF53E2CAEAC}" srcOrd="1" destOrd="0" parTransId="{4D5EE177-D56A-44CC-9C68-511F13A23DF3}" sibTransId="{BDAF7C70-88B3-4999-9A9B-F04F64BD92A7}"/>
    <dgm:cxn modelId="{2FA1E7A9-F070-4227-8CFF-AB8DD5F9C80F}" type="presOf" srcId="{EA1424A2-46A4-4858-B571-0E738C985737}" destId="{EAAA0E23-06E1-4A8F-BF3C-0C4C5809F001}" srcOrd="0" destOrd="0" presId="urn:microsoft.com/office/officeart/2005/8/layout/orgChart1"/>
    <dgm:cxn modelId="{A99BB351-0CD1-415A-BFF7-0592C853C6B3}" type="presOf" srcId="{3E1D77C3-F14E-466F-9749-E6C20DD4C78F}" destId="{0D041E83-4504-4775-8CCC-446E909FFC14}" srcOrd="0" destOrd="0" presId="urn:microsoft.com/office/officeart/2005/8/layout/orgChart1"/>
    <dgm:cxn modelId="{E7C46B45-0577-43D7-8A09-674659DF7256}" type="presOf" srcId="{A7C7C0AD-E5AA-4D9A-A88C-303EEDF1F55E}" destId="{354D040A-6CA3-4F95-8949-C587DA143437}" srcOrd="1" destOrd="0" presId="urn:microsoft.com/office/officeart/2005/8/layout/orgChart1"/>
    <dgm:cxn modelId="{6F8D5527-977E-4B7A-95E8-8FB6226307F7}" srcId="{7DD3012D-3AFB-44C9-A4FA-7E91CF3E59A8}" destId="{EA1424A2-46A4-4858-B571-0E738C985737}" srcOrd="2" destOrd="0" parTransId="{3E1D77C3-F14E-466F-9749-E6C20DD4C78F}" sibTransId="{0B70B828-6FD9-4D62-AA15-E8F438213D75}"/>
    <dgm:cxn modelId="{2E452ED3-775F-44F0-B75C-6F10CBD51CF9}" type="presParOf" srcId="{97AFC3B1-01B1-48EF-8F8F-AE13A3FEB739}" destId="{EBB3A71C-FB3C-4875-AC77-9C9E101D291B}" srcOrd="0" destOrd="0" presId="urn:microsoft.com/office/officeart/2005/8/layout/orgChart1"/>
    <dgm:cxn modelId="{035B1FDD-32AC-492B-9143-4509432B416A}" type="presParOf" srcId="{EBB3A71C-FB3C-4875-AC77-9C9E101D291B}" destId="{7BCFEA4C-B80F-400A-82B8-0F6007F7DAAD}" srcOrd="0" destOrd="0" presId="urn:microsoft.com/office/officeart/2005/8/layout/orgChart1"/>
    <dgm:cxn modelId="{BCBE5246-D596-4313-9343-8E7F0B10BD94}" type="presParOf" srcId="{7BCFEA4C-B80F-400A-82B8-0F6007F7DAAD}" destId="{C1396E60-0058-4CC6-AFFA-2972640D3EB7}" srcOrd="0" destOrd="0" presId="urn:microsoft.com/office/officeart/2005/8/layout/orgChart1"/>
    <dgm:cxn modelId="{B0064DE0-08FB-4AD7-B4C5-1EA228F40EB1}" type="presParOf" srcId="{7BCFEA4C-B80F-400A-82B8-0F6007F7DAAD}" destId="{EC0B362A-632F-48D5-994C-1BBD3073D838}" srcOrd="1" destOrd="0" presId="urn:microsoft.com/office/officeart/2005/8/layout/orgChart1"/>
    <dgm:cxn modelId="{A1D4D381-C10A-4047-AF1C-237FAD214368}" type="presParOf" srcId="{EBB3A71C-FB3C-4875-AC77-9C9E101D291B}" destId="{902CD761-6BD0-4B75-8934-5A82D50E3C7B}" srcOrd="1" destOrd="0" presId="urn:microsoft.com/office/officeart/2005/8/layout/orgChart1"/>
    <dgm:cxn modelId="{9FD60364-9CBA-48F2-987C-BAAB1555B9AB}" type="presParOf" srcId="{902CD761-6BD0-4B75-8934-5A82D50E3C7B}" destId="{4CEA8F7F-22D9-4570-9B3F-BB79880C6B1A}" srcOrd="0" destOrd="0" presId="urn:microsoft.com/office/officeart/2005/8/layout/orgChart1"/>
    <dgm:cxn modelId="{0B4068C4-AAB1-4C9D-8EF2-709A18CA7B6E}" type="presParOf" srcId="{902CD761-6BD0-4B75-8934-5A82D50E3C7B}" destId="{D6CCC501-29A4-4510-A2F0-DEE16EA41472}" srcOrd="1" destOrd="0" presId="urn:microsoft.com/office/officeart/2005/8/layout/orgChart1"/>
    <dgm:cxn modelId="{314C35A1-DAFC-4E7F-839F-0FD70B721F88}" type="presParOf" srcId="{D6CCC501-29A4-4510-A2F0-DEE16EA41472}" destId="{67C6B67F-5382-4809-9222-176A87C38394}" srcOrd="0" destOrd="0" presId="urn:microsoft.com/office/officeart/2005/8/layout/orgChart1"/>
    <dgm:cxn modelId="{A0759DE5-0053-4EBD-A26B-BD1EE3D98FF3}" type="presParOf" srcId="{67C6B67F-5382-4809-9222-176A87C38394}" destId="{D5383AB0-76C3-49C8-8432-CBD5247C8E85}" srcOrd="0" destOrd="0" presId="urn:microsoft.com/office/officeart/2005/8/layout/orgChart1"/>
    <dgm:cxn modelId="{360A2586-EC55-414A-BC78-D939CD692C08}" type="presParOf" srcId="{67C6B67F-5382-4809-9222-176A87C38394}" destId="{9822905C-C299-4027-BF0F-A03170B0C0F3}" srcOrd="1" destOrd="0" presId="urn:microsoft.com/office/officeart/2005/8/layout/orgChart1"/>
    <dgm:cxn modelId="{6E935F22-4CA4-450F-8F90-26D35ED06209}" type="presParOf" srcId="{D6CCC501-29A4-4510-A2F0-DEE16EA41472}" destId="{030BC4CE-E928-4D2A-8BE3-0B503084B91F}" srcOrd="1" destOrd="0" presId="urn:microsoft.com/office/officeart/2005/8/layout/orgChart1"/>
    <dgm:cxn modelId="{F803DE60-4055-4C2D-A89A-3A68CE99C9B4}" type="presParOf" srcId="{D6CCC501-29A4-4510-A2F0-DEE16EA41472}" destId="{1F312A0F-8B2B-4B3E-B7A4-247B70653539}" srcOrd="2" destOrd="0" presId="urn:microsoft.com/office/officeart/2005/8/layout/orgChart1"/>
    <dgm:cxn modelId="{CCB6EBE4-87E2-47D2-96AD-3158496D1D64}" type="presParOf" srcId="{902CD761-6BD0-4B75-8934-5A82D50E3C7B}" destId="{67094410-5002-4D35-BA5E-6BDBB23B3875}" srcOrd="2" destOrd="0" presId="urn:microsoft.com/office/officeart/2005/8/layout/orgChart1"/>
    <dgm:cxn modelId="{A22B8E7C-F6CB-4693-BD87-8BE54C62F557}" type="presParOf" srcId="{902CD761-6BD0-4B75-8934-5A82D50E3C7B}" destId="{EA1AF5FF-B040-4267-B024-65B42D49DA9C}" srcOrd="3" destOrd="0" presId="urn:microsoft.com/office/officeart/2005/8/layout/orgChart1"/>
    <dgm:cxn modelId="{7F87E4F8-1A59-49DA-AA53-0CD7D30693BD}" type="presParOf" srcId="{EA1AF5FF-B040-4267-B024-65B42D49DA9C}" destId="{B74B095A-85DA-4682-A051-C929F87C86AC}" srcOrd="0" destOrd="0" presId="urn:microsoft.com/office/officeart/2005/8/layout/orgChart1"/>
    <dgm:cxn modelId="{0915184C-62DA-4FB9-9AC0-D58B97EC2471}" type="presParOf" srcId="{B74B095A-85DA-4682-A051-C929F87C86AC}" destId="{9D5EDDC9-CAC7-47D2-8FE0-86016A23866A}" srcOrd="0" destOrd="0" presId="urn:microsoft.com/office/officeart/2005/8/layout/orgChart1"/>
    <dgm:cxn modelId="{E01CD801-67BE-4602-886C-023F8F82AE7C}" type="presParOf" srcId="{B74B095A-85DA-4682-A051-C929F87C86AC}" destId="{354D040A-6CA3-4F95-8949-C587DA143437}" srcOrd="1" destOrd="0" presId="urn:microsoft.com/office/officeart/2005/8/layout/orgChart1"/>
    <dgm:cxn modelId="{33B8E2DA-0131-4D28-A1C1-E5BA8D8177A4}" type="presParOf" srcId="{EA1AF5FF-B040-4267-B024-65B42D49DA9C}" destId="{7C359F19-D8CD-409A-BA32-498DBD9FE56F}" srcOrd="1" destOrd="0" presId="urn:microsoft.com/office/officeart/2005/8/layout/orgChart1"/>
    <dgm:cxn modelId="{65B0A95C-87AA-405C-94D2-2F75FEBE4D45}" type="presParOf" srcId="{7C359F19-D8CD-409A-BA32-498DBD9FE56F}" destId="{23BBA3FF-F145-4237-BF27-60C3B6750555}" srcOrd="0" destOrd="0" presId="urn:microsoft.com/office/officeart/2005/8/layout/orgChart1"/>
    <dgm:cxn modelId="{DB04A36C-3842-434F-B153-0AEA45321266}" type="presParOf" srcId="{7C359F19-D8CD-409A-BA32-498DBD9FE56F}" destId="{8B4E15E0-06C3-47E8-8197-9A802EAB5203}" srcOrd="1" destOrd="0" presId="urn:microsoft.com/office/officeart/2005/8/layout/orgChart1"/>
    <dgm:cxn modelId="{D5BCD43B-233D-4817-BE1F-CD8457B83451}" type="presParOf" srcId="{8B4E15E0-06C3-47E8-8197-9A802EAB5203}" destId="{B3BE2A8C-D86C-4BD3-8ABA-6EFFF4CB702E}" srcOrd="0" destOrd="0" presId="urn:microsoft.com/office/officeart/2005/8/layout/orgChart1"/>
    <dgm:cxn modelId="{56FB0C88-DE37-459A-8CAE-E4AE24CCD2A0}" type="presParOf" srcId="{B3BE2A8C-D86C-4BD3-8ABA-6EFFF4CB702E}" destId="{14FCE480-EA49-4ABB-892C-544B45ECEA17}" srcOrd="0" destOrd="0" presId="urn:microsoft.com/office/officeart/2005/8/layout/orgChart1"/>
    <dgm:cxn modelId="{2E7C4C26-99ED-4EAC-A0D3-33D0C6845EE9}" type="presParOf" srcId="{B3BE2A8C-D86C-4BD3-8ABA-6EFFF4CB702E}" destId="{06ABC01F-CC65-4C03-BD68-A603729148D8}" srcOrd="1" destOrd="0" presId="urn:microsoft.com/office/officeart/2005/8/layout/orgChart1"/>
    <dgm:cxn modelId="{94708142-1F26-40B8-B94E-DAB246D79D31}" type="presParOf" srcId="{8B4E15E0-06C3-47E8-8197-9A802EAB5203}" destId="{C65E6DC9-2A5A-46ED-8E66-551651132646}" srcOrd="1" destOrd="0" presId="urn:microsoft.com/office/officeart/2005/8/layout/orgChart1"/>
    <dgm:cxn modelId="{0E54F226-0C13-41B4-A2F2-32536478D4C5}" type="presParOf" srcId="{8B4E15E0-06C3-47E8-8197-9A802EAB5203}" destId="{65EAE2D5-0F4E-4FC4-879C-5F8D9F1CF8F1}" srcOrd="2" destOrd="0" presId="urn:microsoft.com/office/officeart/2005/8/layout/orgChart1"/>
    <dgm:cxn modelId="{3E5C8D99-43D4-48D7-BFF4-C3257B80D73B}" type="presParOf" srcId="{7C359F19-D8CD-409A-BA32-498DBD9FE56F}" destId="{D7C00CAF-5DEF-40C7-A08F-F027478F14A7}" srcOrd="2" destOrd="0" presId="urn:microsoft.com/office/officeart/2005/8/layout/orgChart1"/>
    <dgm:cxn modelId="{58939C69-AEFD-495B-BB6F-95428CBB9B99}" type="presParOf" srcId="{7C359F19-D8CD-409A-BA32-498DBD9FE56F}" destId="{EFED244C-4448-4993-8EA1-EB6B3A4383E3}" srcOrd="3" destOrd="0" presId="urn:microsoft.com/office/officeart/2005/8/layout/orgChart1"/>
    <dgm:cxn modelId="{629410CD-A280-41F0-B1BD-B959E744B1AD}" type="presParOf" srcId="{EFED244C-4448-4993-8EA1-EB6B3A4383E3}" destId="{ACBD700E-F52B-4988-87FC-29FBE1FC6F93}" srcOrd="0" destOrd="0" presId="urn:microsoft.com/office/officeart/2005/8/layout/orgChart1"/>
    <dgm:cxn modelId="{CEC73BBF-F80E-4CA5-81CC-01340E8BD83A}" type="presParOf" srcId="{ACBD700E-F52B-4988-87FC-29FBE1FC6F93}" destId="{F754E823-9A61-493A-8343-10103418EC35}" srcOrd="0" destOrd="0" presId="urn:microsoft.com/office/officeart/2005/8/layout/orgChart1"/>
    <dgm:cxn modelId="{3134050C-001E-4309-A20B-78EE16F7B711}" type="presParOf" srcId="{ACBD700E-F52B-4988-87FC-29FBE1FC6F93}" destId="{A9D0C7DD-2200-4504-88F1-60B034A7A0F5}" srcOrd="1" destOrd="0" presId="urn:microsoft.com/office/officeart/2005/8/layout/orgChart1"/>
    <dgm:cxn modelId="{D6781009-DF24-4589-A147-06B29F336BC7}" type="presParOf" srcId="{EFED244C-4448-4993-8EA1-EB6B3A4383E3}" destId="{00D225E7-9403-4A78-AB4E-6D138312CCF8}" srcOrd="1" destOrd="0" presId="urn:microsoft.com/office/officeart/2005/8/layout/orgChart1"/>
    <dgm:cxn modelId="{4682BE43-62B6-4AB7-BBFF-32B6C6D59779}" type="presParOf" srcId="{EFED244C-4448-4993-8EA1-EB6B3A4383E3}" destId="{415E5A2C-4CFC-4298-A5C2-9831127A363A}" srcOrd="2" destOrd="0" presId="urn:microsoft.com/office/officeart/2005/8/layout/orgChart1"/>
    <dgm:cxn modelId="{327509FA-F9CB-4A40-8EBD-69E11EF19905}" type="presParOf" srcId="{EA1AF5FF-B040-4267-B024-65B42D49DA9C}" destId="{34F25F27-6D1F-4983-A0A8-3623B1ACA283}" srcOrd="2" destOrd="0" presId="urn:microsoft.com/office/officeart/2005/8/layout/orgChart1"/>
    <dgm:cxn modelId="{383EB5A0-9EF5-4C01-A9A4-DAAE754C3FA9}" type="presParOf" srcId="{902CD761-6BD0-4B75-8934-5A82D50E3C7B}" destId="{0D041E83-4504-4775-8CCC-446E909FFC14}" srcOrd="4" destOrd="0" presId="urn:microsoft.com/office/officeart/2005/8/layout/orgChart1"/>
    <dgm:cxn modelId="{81FA432A-696C-4B44-A2F2-F84524E9B231}" type="presParOf" srcId="{902CD761-6BD0-4B75-8934-5A82D50E3C7B}" destId="{05A6D735-A8D2-4B68-A2F3-2D8784FB516B}" srcOrd="5" destOrd="0" presId="urn:microsoft.com/office/officeart/2005/8/layout/orgChart1"/>
    <dgm:cxn modelId="{5AB1F379-10A8-4C65-B823-22B92562D25A}" type="presParOf" srcId="{05A6D735-A8D2-4B68-A2F3-2D8784FB516B}" destId="{0BEA996F-D3A5-41EF-9B91-4C89EA46F031}" srcOrd="0" destOrd="0" presId="urn:microsoft.com/office/officeart/2005/8/layout/orgChart1"/>
    <dgm:cxn modelId="{A7879DA4-1D77-40DD-87D9-98757C5FD975}" type="presParOf" srcId="{0BEA996F-D3A5-41EF-9B91-4C89EA46F031}" destId="{EAAA0E23-06E1-4A8F-BF3C-0C4C5809F001}" srcOrd="0" destOrd="0" presId="urn:microsoft.com/office/officeart/2005/8/layout/orgChart1"/>
    <dgm:cxn modelId="{AB54A3D9-CCA3-494D-B676-39AD60D77E96}" type="presParOf" srcId="{0BEA996F-D3A5-41EF-9B91-4C89EA46F031}" destId="{87347F7C-1A11-4D3F-B088-D9BD60990AFF}" srcOrd="1" destOrd="0" presId="urn:microsoft.com/office/officeart/2005/8/layout/orgChart1"/>
    <dgm:cxn modelId="{0441A061-7543-432E-82F6-F29CDCC8EA3C}" type="presParOf" srcId="{05A6D735-A8D2-4B68-A2F3-2D8784FB516B}" destId="{32B22E64-E04E-46B4-8BEA-7D88A3EF9601}" srcOrd="1" destOrd="0" presId="urn:microsoft.com/office/officeart/2005/8/layout/orgChart1"/>
    <dgm:cxn modelId="{000F8874-4CBB-42CF-84FC-36399BA8898B}" type="presParOf" srcId="{32B22E64-E04E-46B4-8BEA-7D88A3EF9601}" destId="{0B9AAC75-715C-4B46-91A9-1F166F54F9A0}" srcOrd="0" destOrd="0" presId="urn:microsoft.com/office/officeart/2005/8/layout/orgChart1"/>
    <dgm:cxn modelId="{A7964E34-6838-4F6C-81DE-E377C9581CBF}" type="presParOf" srcId="{32B22E64-E04E-46B4-8BEA-7D88A3EF9601}" destId="{A4CBF612-9336-412E-BCEE-5F832DB7B75A}" srcOrd="1" destOrd="0" presId="urn:microsoft.com/office/officeart/2005/8/layout/orgChart1"/>
    <dgm:cxn modelId="{F506A667-7431-4AB8-B805-1B27185A5DB7}" type="presParOf" srcId="{A4CBF612-9336-412E-BCEE-5F832DB7B75A}" destId="{31DA3AF0-A879-43F6-98B2-1B07C23CAA00}" srcOrd="0" destOrd="0" presId="urn:microsoft.com/office/officeart/2005/8/layout/orgChart1"/>
    <dgm:cxn modelId="{F0FC8973-EF38-4234-9EBF-581501D92975}" type="presParOf" srcId="{31DA3AF0-A879-43F6-98B2-1B07C23CAA00}" destId="{30BB3DD8-48B8-4462-8FDB-6E40D330532E}" srcOrd="0" destOrd="0" presId="urn:microsoft.com/office/officeart/2005/8/layout/orgChart1"/>
    <dgm:cxn modelId="{050AE384-BF4C-44EF-AD24-855DF78380AB}" type="presParOf" srcId="{31DA3AF0-A879-43F6-98B2-1B07C23CAA00}" destId="{237AFC86-F153-4CEB-89D4-74AE9411C393}" srcOrd="1" destOrd="0" presId="urn:microsoft.com/office/officeart/2005/8/layout/orgChart1"/>
    <dgm:cxn modelId="{8B8210F6-0E44-49DB-8292-8062FB6818A7}" type="presParOf" srcId="{A4CBF612-9336-412E-BCEE-5F832DB7B75A}" destId="{C5688824-953F-48A2-999E-F2BA7CA798B8}" srcOrd="1" destOrd="0" presId="urn:microsoft.com/office/officeart/2005/8/layout/orgChart1"/>
    <dgm:cxn modelId="{0E4E5D50-C4BC-489D-9E66-8288EC55CB55}" type="presParOf" srcId="{A4CBF612-9336-412E-BCEE-5F832DB7B75A}" destId="{1D4C7D60-B366-4516-A31C-22E88583BA5E}" srcOrd="2" destOrd="0" presId="urn:microsoft.com/office/officeart/2005/8/layout/orgChart1"/>
    <dgm:cxn modelId="{0AB1B03A-FAAA-49BE-A05C-EF31B103F646}" type="presParOf" srcId="{05A6D735-A8D2-4B68-A2F3-2D8784FB516B}" destId="{D2965BD1-0623-4788-ABF7-DBC6C97A6676}" srcOrd="2" destOrd="0" presId="urn:microsoft.com/office/officeart/2005/8/layout/orgChart1"/>
    <dgm:cxn modelId="{5D6CBB37-F485-4142-B0BA-3DFDAA1C1183}" type="presParOf" srcId="{EBB3A71C-FB3C-4875-AC77-9C9E101D291B}" destId="{5F2A9698-6E37-46E0-A0E3-FF1F3EFFEEB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F826D-9180-4C34-9E2A-5269C4DA3BE4}">
      <dsp:nvSpPr>
        <dsp:cNvPr id="0" name=""/>
        <dsp:cNvSpPr/>
      </dsp:nvSpPr>
      <dsp:spPr>
        <a:xfrm>
          <a:off x="0" y="0"/>
          <a:ext cx="10058399" cy="0"/>
        </a:xfrm>
        <a:prstGeom prst="line">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9FDCDD-D8E9-4541-9931-F907E60F3F05}">
      <dsp:nvSpPr>
        <dsp:cNvPr id="0" name=""/>
        <dsp:cNvSpPr/>
      </dsp:nvSpPr>
      <dsp:spPr>
        <a:xfrm>
          <a:off x="0" y="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PROPÓSITO DE LA UNIDAD DE APRENDIZAJE. </a:t>
          </a:r>
        </a:p>
        <a:p>
          <a:pPr lvl="0" algn="l" defTabSz="889000" rtl="0">
            <a:lnSpc>
              <a:spcPct val="90000"/>
            </a:lnSpc>
            <a:spcBef>
              <a:spcPct val="0"/>
            </a:spcBef>
            <a:spcAft>
              <a:spcPct val="35000"/>
            </a:spcAft>
          </a:pPr>
          <a:endParaRPr lang="es-MX" sz="2000" b="0" kern="1200" dirty="0" smtClean="0">
            <a:effectLst/>
          </a:endParaRPr>
        </a:p>
        <a:p>
          <a:pPr lvl="0" algn="l" defTabSz="889000" rtl="0">
            <a:lnSpc>
              <a:spcPct val="90000"/>
            </a:lnSpc>
            <a:spcBef>
              <a:spcPct val="0"/>
            </a:spcBef>
            <a:spcAft>
              <a:spcPct val="35000"/>
            </a:spcAft>
          </a:pPr>
          <a:r>
            <a:rPr lang="es-MX" sz="2000" b="0" kern="1200" dirty="0" smtClean="0">
              <a:effectLst/>
            </a:rPr>
            <a:t>Aplicar </a:t>
          </a:r>
          <a:r>
            <a:rPr lang="es-MX" sz="2000" b="0" kern="1200" dirty="0" smtClean="0">
              <a:effectLst/>
            </a:rPr>
            <a:t>los elementos fundamentales de conocimiento e investigación, considerando los procesos y técnicas requeridas, y así evaluar los aspectos relacionados con el desarrollo de habilidades y competencias </a:t>
          </a:r>
        </a:p>
        <a:p>
          <a:pPr lvl="0" algn="l" defTabSz="889000" rtl="0">
            <a:lnSpc>
              <a:spcPct val="90000"/>
            </a:lnSpc>
            <a:spcBef>
              <a:spcPct val="0"/>
            </a:spcBef>
            <a:spcAft>
              <a:spcPct val="35000"/>
            </a:spcAft>
          </a:pPr>
          <a:endParaRPr lang="es-MX" sz="2000" kern="1200" dirty="0"/>
        </a:p>
      </dsp:txBody>
      <dsp:txXfrm>
        <a:off x="0" y="0"/>
        <a:ext cx="10058399" cy="2011680"/>
      </dsp:txXfrm>
    </dsp:sp>
    <dsp:sp modelId="{F656DC91-0BDE-445E-AFB9-3D64B99867C8}">
      <dsp:nvSpPr>
        <dsp:cNvPr id="0" name=""/>
        <dsp:cNvSpPr/>
      </dsp:nvSpPr>
      <dsp:spPr>
        <a:xfrm>
          <a:off x="0" y="2011680"/>
          <a:ext cx="10058399" cy="0"/>
        </a:xfrm>
        <a:prstGeom prst="line">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01168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t>Unidad I </a:t>
          </a:r>
        </a:p>
        <a:p>
          <a:pPr lvl="0" algn="l" defTabSz="800100" rtl="0">
            <a:lnSpc>
              <a:spcPct val="90000"/>
            </a:lnSpc>
            <a:spcBef>
              <a:spcPct val="0"/>
            </a:spcBef>
            <a:spcAft>
              <a:spcPct val="35000"/>
            </a:spcAft>
          </a:pPr>
          <a:r>
            <a:rPr lang="es-MX" sz="1800" b="0" kern="1200" dirty="0" smtClean="0"/>
            <a:t>Distribución de espacios y conceptos generales.</a:t>
          </a:r>
        </a:p>
        <a:p>
          <a:pPr marL="0" marR="0" lvl="0" indent="0" algn="l" defTabSz="914400" rtl="0" eaLnBrk="1" fontAlgn="auto" latinLnBrk="0" hangingPunct="1">
            <a:lnSpc>
              <a:spcPct val="100000"/>
            </a:lnSpc>
            <a:spcBef>
              <a:spcPct val="0"/>
            </a:spcBef>
            <a:spcAft>
              <a:spcPts val="0"/>
            </a:spcAft>
            <a:buClrTx/>
            <a:buSzTx/>
            <a:buFontTx/>
            <a:buNone/>
            <a:tabLst/>
            <a:defRPr/>
          </a:pPr>
          <a:r>
            <a:rPr lang="es-MX" sz="1800" b="0" kern="1200" dirty="0" smtClean="0"/>
            <a:t>El estudiante identifica conceptos generales, objetivo, importancia, ventajas, métodos y tipos de distribución de espacios para su análisis  y desarrollo eficiente en el ámbito profesional y personal</a:t>
          </a:r>
        </a:p>
        <a:p>
          <a:pPr lvl="0" algn="l" defTabSz="800100" rtl="0">
            <a:lnSpc>
              <a:spcPct val="90000"/>
            </a:lnSpc>
            <a:spcBef>
              <a:spcPct val="0"/>
            </a:spcBef>
            <a:spcAft>
              <a:spcPct val="35000"/>
            </a:spcAft>
          </a:pPr>
          <a:r>
            <a:rPr lang="es-MX" sz="1800" b="0" kern="1200" dirty="0" smtClean="0"/>
            <a:t> </a:t>
          </a:r>
        </a:p>
      </dsp:txBody>
      <dsp:txXfrm>
        <a:off x="0" y="2011680"/>
        <a:ext cx="10058399" cy="20116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03937-D254-4EF1-BD1B-BCCD0F066C4E}">
      <dsp:nvSpPr>
        <dsp:cNvPr id="0" name=""/>
        <dsp:cNvSpPr/>
      </dsp:nvSpPr>
      <dsp:spPr>
        <a:xfrm>
          <a:off x="0" y="0"/>
          <a:ext cx="9601200" cy="0"/>
        </a:xfrm>
        <a:prstGeom prst="line">
          <a:avLst/>
        </a:prstGeom>
        <a:blipFill rotWithShape="0">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w="9525" cap="flat" cmpd="sng" algn="ctr">
          <a:solidFill>
            <a:schemeClr val="accent1">
              <a:hueOff val="0"/>
              <a:satOff val="0"/>
              <a:lumOff val="0"/>
              <a:alphaOff val="0"/>
            </a:schemeClr>
          </a:solidFill>
          <a:prstDash val="solid"/>
        </a:ln>
        <a:effectLst>
          <a:outerShdw blurRad="38100" dist="254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F891D427-F9FB-4933-A846-4E87DD855A09}">
      <dsp:nvSpPr>
        <dsp:cNvPr id="0" name=""/>
        <dsp:cNvSpPr/>
      </dsp:nvSpPr>
      <dsp:spPr>
        <a:xfrm>
          <a:off x="0" y="0"/>
          <a:ext cx="9601200" cy="1658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kern="1200" dirty="0" smtClean="0"/>
            <a:t>El término, que procede del latín </a:t>
          </a:r>
          <a:r>
            <a:rPr lang="es-MX" sz="3100" i="1" kern="1200" dirty="0" err="1" smtClean="0"/>
            <a:t>distributĭo</a:t>
          </a:r>
          <a:r>
            <a:rPr lang="es-MX" sz="3100" kern="1200" dirty="0" smtClean="0"/>
            <a:t>, es muy habitual en el </a:t>
          </a:r>
          <a:r>
            <a:rPr lang="es-MX" sz="3100" b="1" u="sng" kern="1200" dirty="0" smtClean="0">
              <a:hlinkClick xmlns:r="http://schemas.openxmlformats.org/officeDocument/2006/relationships" r:id="rId2"/>
            </a:rPr>
            <a:t>comercio</a:t>
          </a:r>
          <a:r>
            <a:rPr lang="es-MX" sz="3100" kern="1200" dirty="0" smtClean="0"/>
            <a:t> para nombrar al reparto de </a:t>
          </a:r>
          <a:r>
            <a:rPr lang="es-MX" sz="3100" b="1" u="sng" kern="1200" dirty="0" smtClean="0">
              <a:hlinkClick xmlns:r="http://schemas.openxmlformats.org/officeDocument/2006/relationships" r:id="rId3"/>
            </a:rPr>
            <a:t>productos</a:t>
          </a:r>
          <a:r>
            <a:rPr lang="es-MX" sz="3100" kern="1200" dirty="0" smtClean="0"/>
            <a:t>.</a:t>
          </a:r>
          <a:endParaRPr lang="es-MX" sz="3100" kern="1200" dirty="0"/>
        </a:p>
      </dsp:txBody>
      <dsp:txXfrm>
        <a:off x="0" y="0"/>
        <a:ext cx="9601200" cy="1658937"/>
      </dsp:txXfrm>
    </dsp:sp>
    <dsp:sp modelId="{B1B30665-DB35-49C0-9863-2B663D3BE87C}">
      <dsp:nvSpPr>
        <dsp:cNvPr id="0" name=""/>
        <dsp:cNvSpPr/>
      </dsp:nvSpPr>
      <dsp:spPr>
        <a:xfrm>
          <a:off x="0" y="1658937"/>
          <a:ext cx="9601200" cy="0"/>
        </a:xfrm>
        <a:prstGeom prst="line">
          <a:avLst/>
        </a:prstGeom>
        <a:blipFill rotWithShape="0">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w="9525" cap="flat" cmpd="sng" algn="ctr">
          <a:solidFill>
            <a:schemeClr val="accent1">
              <a:hueOff val="0"/>
              <a:satOff val="0"/>
              <a:lumOff val="0"/>
              <a:alphaOff val="0"/>
            </a:schemeClr>
          </a:solidFill>
          <a:prstDash val="solid"/>
        </a:ln>
        <a:effectLst>
          <a:outerShdw blurRad="38100" dist="254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7C1183E6-FC85-4471-84D0-13BFB7C2BFC6}">
      <dsp:nvSpPr>
        <dsp:cNvPr id="0" name=""/>
        <dsp:cNvSpPr/>
      </dsp:nvSpPr>
      <dsp:spPr>
        <a:xfrm>
          <a:off x="0" y="1658937"/>
          <a:ext cx="9601200" cy="1658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es-MX" sz="3100" b="1" kern="1200" dirty="0" smtClean="0"/>
            <a:t>El diccionario lo define como: Distribución</a:t>
          </a:r>
          <a:r>
            <a:rPr lang="es-MX" sz="3100" kern="1200" dirty="0" smtClean="0"/>
            <a:t> es la </a:t>
          </a:r>
          <a:r>
            <a:rPr lang="es-MX" sz="3100" b="1" kern="1200" dirty="0" smtClean="0"/>
            <a:t>acción y efecto de distribuir</a:t>
          </a:r>
          <a:r>
            <a:rPr lang="es-MX" sz="3100" kern="1200" dirty="0" smtClean="0"/>
            <a:t> (dividir algo entre varias personas, dar a algo el destino conveniente, entregar una mercancía).</a:t>
          </a:r>
          <a:endParaRPr lang="es-MX" sz="3100" kern="1200" dirty="0"/>
        </a:p>
      </dsp:txBody>
      <dsp:txXfrm>
        <a:off x="0" y="1658937"/>
        <a:ext cx="9601200" cy="165893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ED769-B2A2-4E3B-A023-FE00A343F9C1}">
      <dsp:nvSpPr>
        <dsp:cNvPr id="0" name=""/>
        <dsp:cNvSpPr/>
      </dsp:nvSpPr>
      <dsp:spPr>
        <a:xfrm>
          <a:off x="0" y="0"/>
          <a:ext cx="1200329" cy="1200329"/>
        </a:xfrm>
        <a:prstGeom prst="pie">
          <a:avLst>
            <a:gd name="adj1" fmla="val 5400000"/>
            <a:gd name="adj2" fmla="val 1620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BD9DF0-E8A5-4DDF-A161-B60F2877FD6B}">
      <dsp:nvSpPr>
        <dsp:cNvPr id="0" name=""/>
        <dsp:cNvSpPr/>
      </dsp:nvSpPr>
      <dsp:spPr>
        <a:xfrm>
          <a:off x="600164" y="0"/>
          <a:ext cx="5495835" cy="1200329"/>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SE TIENE QUE LOGRAR UNA BUENA </a:t>
          </a:r>
          <a:r>
            <a:rPr lang="es-MX" sz="1700" u="sng" kern="1200" dirty="0" smtClean="0">
              <a:effectLst>
                <a:outerShdw blurRad="38100" dist="38100" dir="2700000" algn="tl">
                  <a:srgbClr val="000000">
                    <a:alpha val="43137"/>
                  </a:srgbClr>
                </a:outerShdw>
              </a:effectLst>
            </a:rPr>
            <a:t>UBICACIÓN</a:t>
          </a:r>
          <a:r>
            <a:rPr lang="es-MX" sz="1700" kern="1200" dirty="0" smtClean="0"/>
            <a:t> DE PLANTA</a:t>
          </a:r>
          <a:endParaRPr lang="es-MX" sz="1700" kern="1200" dirty="0"/>
        </a:p>
      </dsp:txBody>
      <dsp:txXfrm>
        <a:off x="600164" y="0"/>
        <a:ext cx="5495835" cy="570156"/>
      </dsp:txXfrm>
    </dsp:sp>
    <dsp:sp modelId="{132A3E49-3FF3-458E-A3B1-2979E72657F8}">
      <dsp:nvSpPr>
        <dsp:cNvPr id="0" name=""/>
        <dsp:cNvSpPr/>
      </dsp:nvSpPr>
      <dsp:spPr>
        <a:xfrm>
          <a:off x="315086" y="570156"/>
          <a:ext cx="570156" cy="570156"/>
        </a:xfrm>
        <a:prstGeom prst="pie">
          <a:avLst>
            <a:gd name="adj1" fmla="val 5400000"/>
            <a:gd name="adj2" fmla="val 16200000"/>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0B7EC-A958-4FAC-A368-5D57C7E68136}">
      <dsp:nvSpPr>
        <dsp:cNvPr id="0" name=""/>
        <dsp:cNvSpPr/>
      </dsp:nvSpPr>
      <dsp:spPr>
        <a:xfrm>
          <a:off x="600164" y="570156"/>
          <a:ext cx="5495835" cy="570156"/>
        </a:xfrm>
        <a:prstGeom prst="rect">
          <a:avLst/>
        </a:prstGeom>
        <a:solidFill>
          <a:schemeClr val="lt1">
            <a:alpha val="90000"/>
            <a:hueOff val="0"/>
            <a:satOff val="0"/>
            <a:lumOff val="0"/>
            <a:alphaOff val="0"/>
          </a:schemeClr>
        </a:solidFill>
        <a:ln w="15875" cap="flat" cmpd="sng" algn="ctr">
          <a:solidFill>
            <a:schemeClr val="accent5">
              <a:hueOff val="-19587"/>
              <a:satOff val="-21471"/>
              <a:lumOff val="-107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SE TIENE QUE LOGRAR UNA BUENA </a:t>
          </a:r>
          <a:r>
            <a:rPr lang="es-MX" sz="1700" u="sng" kern="1200" dirty="0" smtClean="0">
              <a:effectLst>
                <a:outerShdw blurRad="38100" dist="38100" dir="2700000" algn="tl">
                  <a:srgbClr val="000000">
                    <a:alpha val="43137"/>
                  </a:srgbClr>
                </a:outerShdw>
              </a:effectLst>
            </a:rPr>
            <a:t>DISTRIBUCIÓN</a:t>
          </a:r>
          <a:r>
            <a:rPr lang="es-MX" sz="1700" kern="1200" dirty="0" smtClean="0"/>
            <a:t> EN LA PLANTA</a:t>
          </a:r>
          <a:endParaRPr lang="es-MX" sz="1700" kern="1200" dirty="0"/>
        </a:p>
      </dsp:txBody>
      <dsp:txXfrm>
        <a:off x="600164" y="570156"/>
        <a:ext cx="5495835" cy="57015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F6FA5-1AA9-4A0A-87C6-EA40460E8885}">
      <dsp:nvSpPr>
        <dsp:cNvPr id="0" name=""/>
        <dsp:cNvSpPr/>
      </dsp:nvSpPr>
      <dsp:spPr>
        <a:xfrm>
          <a:off x="3184638" y="830254"/>
          <a:ext cx="6465782" cy="2924370"/>
        </a:xfrm>
        <a:prstGeom prst="rect">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0" i="0" kern="1200" dirty="0" smtClean="0"/>
            <a:t>LA DISTRIBUCIÓN EN PLANTA IMPLICA LA </a:t>
          </a:r>
          <a:r>
            <a:rPr lang="es-MX" sz="2000" b="0" i="0" u="sng" kern="1200" dirty="0" smtClean="0">
              <a:effectLst>
                <a:outerShdw blurRad="38100" dist="38100" dir="2700000" algn="tl">
                  <a:srgbClr val="000000">
                    <a:alpha val="43137"/>
                  </a:srgbClr>
                </a:outerShdw>
              </a:effectLst>
            </a:rPr>
            <a:t>ORDENACIÓN O REORDENACIÓN FISICA</a:t>
          </a:r>
          <a:r>
            <a:rPr lang="es-MX" sz="2000" b="0" i="0" kern="1200" dirty="0" smtClean="0"/>
            <a:t> DE LOS ELEMENTOS INDUSTRIALES. ESTA ORDENACIÓN, YA PRACTICADA O EN PROYECTO</a:t>
          </a:r>
          <a:r>
            <a:rPr lang="es-MX" sz="2000" b="1" i="0" kern="1200" dirty="0" smtClean="0">
              <a:effectLst>
                <a:outerShdw blurRad="38100" dist="38100" dir="2700000" algn="tl">
                  <a:srgbClr val="000000">
                    <a:alpha val="43137"/>
                  </a:srgbClr>
                </a:outerShdw>
              </a:effectLst>
            </a:rPr>
            <a:t>, </a:t>
          </a:r>
          <a:r>
            <a:rPr lang="es-MX" sz="2000" b="1" i="0" u="sng" kern="1200" dirty="0" smtClean="0">
              <a:effectLst>
                <a:outerShdw blurRad="38100" dist="38100" dir="2700000" algn="tl">
                  <a:srgbClr val="000000">
                    <a:alpha val="43137"/>
                  </a:srgbClr>
                </a:outerShdw>
              </a:effectLst>
            </a:rPr>
            <a:t>INCLUYE, TANTO LOS ESPACIOS NECESARIOS PARA EL MOVIMIENTO DEL MATERIAL, ALMACENAMIENTO, TRABAJADORES INDIRECTOS Y TODAS LAS OTRAS ACTIVIDADES O SERVICIOS, COMO EL EQUIPO DE TRABAJO Y EL PERSONAL DEL TALLER </a:t>
          </a:r>
          <a:r>
            <a:rPr lang="es-MX" sz="2000" b="0" i="0" kern="1200" dirty="0" smtClean="0"/>
            <a:t>(</a:t>
          </a:r>
          <a:r>
            <a:rPr lang="es-MX" sz="2000" b="0" i="0" kern="1200" dirty="0" err="1" smtClean="0"/>
            <a:t>Munher</a:t>
          </a:r>
          <a:r>
            <a:rPr lang="es-MX" sz="2000" b="0" i="0" kern="1200" dirty="0" smtClean="0"/>
            <a:t>).</a:t>
          </a:r>
          <a:endParaRPr lang="es-MX" sz="2000" kern="1200" dirty="0"/>
        </a:p>
      </dsp:txBody>
      <dsp:txXfrm>
        <a:off x="3184638" y="830254"/>
        <a:ext cx="6465782" cy="2924370"/>
      </dsp:txXfrm>
    </dsp:sp>
    <dsp:sp modelId="{A98D09EB-EF2E-4C64-A5C1-8103E5E85419}">
      <dsp:nvSpPr>
        <dsp:cNvPr id="0" name=""/>
        <dsp:cNvSpPr/>
      </dsp:nvSpPr>
      <dsp:spPr>
        <a:xfrm>
          <a:off x="0" y="830254"/>
          <a:ext cx="2895126" cy="292437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a:ln w="9525" cap="flat"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0">
          <a:scrgbClr r="0" g="0" b="0"/>
        </a:effectRef>
        <a:fontRef idx="minor">
          <a:schemeClr val="dk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C8AB2-64E3-4CEA-A8EE-D17FEB236691}">
      <dsp:nvSpPr>
        <dsp:cNvPr id="0" name=""/>
        <dsp:cNvSpPr/>
      </dsp:nvSpPr>
      <dsp:spPr>
        <a:xfrm>
          <a:off x="2906" y="1377099"/>
          <a:ext cx="5832390" cy="2332956"/>
        </a:xfrm>
        <a:prstGeom prst="chevron">
          <a:avLst/>
        </a:prstGeom>
        <a:blipFill rotWithShape="0">
          <a:blip xmlns:r="http://schemas.openxmlformats.org/officeDocument/2006/relationships" r:embed="rId1">
            <a:duotone>
              <a:schemeClr val="accent5">
                <a:hueOff val="0"/>
                <a:satOff val="0"/>
                <a:lumOff val="0"/>
                <a:alphaOff val="0"/>
                <a:shade val="74000"/>
                <a:satMod val="130000"/>
                <a:lumMod val="90000"/>
              </a:schemeClr>
              <a:schemeClr val="accent5">
                <a:hueOff val="0"/>
                <a:satOff val="0"/>
                <a:lumOff val="0"/>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rtl="0">
            <a:lnSpc>
              <a:spcPct val="90000"/>
            </a:lnSpc>
            <a:spcBef>
              <a:spcPct val="0"/>
            </a:spcBef>
            <a:spcAft>
              <a:spcPct val="35000"/>
            </a:spcAft>
          </a:pPr>
          <a:r>
            <a:rPr lang="es-MX" sz="2300" b="0" i="0" kern="1200" dirty="0" smtClean="0"/>
            <a:t>ES EL RESULTADO DEL TRABAJO DE LOS HOMBRES EN CUANTO A LA TRANSFORMACIÓN DE MATERIALES Y EL USO DE LA MAQUINARIA PARA TAL EFECTO.</a:t>
          </a:r>
          <a:endParaRPr lang="es-MX" sz="2300" kern="1200" dirty="0"/>
        </a:p>
      </dsp:txBody>
      <dsp:txXfrm>
        <a:off x="1169384" y="1377099"/>
        <a:ext cx="3499434" cy="2332956"/>
      </dsp:txXfrm>
    </dsp:sp>
    <dsp:sp modelId="{118A232B-377C-47B2-9A28-E5134D0D24C1}">
      <dsp:nvSpPr>
        <dsp:cNvPr id="0" name=""/>
        <dsp:cNvSpPr/>
      </dsp:nvSpPr>
      <dsp:spPr>
        <a:xfrm>
          <a:off x="5077086" y="1575400"/>
          <a:ext cx="4840884" cy="1936353"/>
        </a:xfrm>
        <a:prstGeom prst="chevron">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es-MX" sz="1600" b="0" i="0" kern="1200" smtClean="0"/>
            <a:t>EL HOMBRE TRANSFORMA LA MP CON LA AYUDA DE LA MAQUINARA, EL RESULTADO DE ELLO ES UN PRODUCTO, QUE PUEDE SER VENDIDO CON BENEFICIO RESPECTO DE M.O., MATERIALES Y MAQUINARIA.</a:t>
          </a:r>
          <a:endParaRPr lang="es-MX" sz="1600" kern="1200"/>
        </a:p>
      </dsp:txBody>
      <dsp:txXfrm>
        <a:off x="6045263" y="1575400"/>
        <a:ext cx="2904531" cy="193635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4D06DB-1791-42A4-8AE7-9F3DEBC8207A}">
      <dsp:nvSpPr>
        <dsp:cNvPr id="0" name=""/>
        <dsp:cNvSpPr/>
      </dsp:nvSpPr>
      <dsp:spPr>
        <a:xfrm>
          <a:off x="0" y="1812"/>
          <a:ext cx="9601200" cy="1140750"/>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l" defTabSz="2222500" rtl="0">
            <a:lnSpc>
              <a:spcPct val="90000"/>
            </a:lnSpc>
            <a:spcBef>
              <a:spcPct val="0"/>
            </a:spcBef>
            <a:spcAft>
              <a:spcPct val="35000"/>
            </a:spcAft>
          </a:pPr>
          <a:r>
            <a:rPr lang="es-MX" sz="5000" kern="1200" smtClean="0"/>
            <a:t>A LA ADMINISTRACIÓN.</a:t>
          </a:r>
          <a:endParaRPr lang="es-MX" sz="5000" kern="1200"/>
        </a:p>
      </dsp:txBody>
      <dsp:txXfrm>
        <a:off x="55687" y="57499"/>
        <a:ext cx="9489826" cy="1029376"/>
      </dsp:txXfrm>
    </dsp:sp>
    <dsp:sp modelId="{2990C5F5-77E5-4889-801F-8E7B249C26A5}">
      <dsp:nvSpPr>
        <dsp:cNvPr id="0" name=""/>
        <dsp:cNvSpPr/>
      </dsp:nvSpPr>
      <dsp:spPr>
        <a:xfrm>
          <a:off x="0" y="1142562"/>
          <a:ext cx="9601200" cy="217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63500" rIns="355600" bIns="63500" numCol="1" spcCol="1270" anchor="t" anchorCtr="0">
          <a:noAutofit/>
        </a:bodyPr>
        <a:lstStyle/>
        <a:p>
          <a:pPr marL="285750" lvl="1" indent="-285750" algn="l" defTabSz="1733550" rtl="0">
            <a:lnSpc>
              <a:spcPct val="90000"/>
            </a:lnSpc>
            <a:spcBef>
              <a:spcPct val="0"/>
            </a:spcBef>
            <a:spcAft>
              <a:spcPct val="20000"/>
            </a:spcAft>
            <a:buChar char="••"/>
          </a:pPr>
          <a:r>
            <a:rPr lang="es-MX" sz="3900" kern="1200" dirty="0" smtClean="0"/>
            <a:t>POR </a:t>
          </a:r>
          <a:r>
            <a:rPr lang="es-MX" sz="3900" kern="1200" smtClean="0"/>
            <a:t>LO TANTO LA BUENA DISTRIBUCIÓN DE LA PLANTA ES UNA RESPONSABILIDAD DE LA ADMINISTRACIÓN.</a:t>
          </a:r>
          <a:endParaRPr lang="es-MX" sz="3900" kern="1200"/>
        </a:p>
      </dsp:txBody>
      <dsp:txXfrm>
        <a:off x="0" y="1142562"/>
        <a:ext cx="9601200" cy="21735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35A3AD-D71C-44FE-8A37-916F186A39E6}">
      <dsp:nvSpPr>
        <dsp:cNvPr id="0" name=""/>
        <dsp:cNvSpPr/>
      </dsp:nvSpPr>
      <dsp:spPr>
        <a:xfrm>
          <a:off x="0" y="0"/>
          <a:ext cx="3763203" cy="3763203"/>
        </a:xfrm>
        <a:prstGeom prst="pie">
          <a:avLst>
            <a:gd name="adj1" fmla="val 5400000"/>
            <a:gd name="adj2" fmla="val 1620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6FB9B8-473A-4B24-B9E1-ABEC215D9E0B}">
      <dsp:nvSpPr>
        <dsp:cNvPr id="0" name=""/>
        <dsp:cNvSpPr/>
      </dsp:nvSpPr>
      <dsp:spPr>
        <a:xfrm>
          <a:off x="1881601" y="0"/>
          <a:ext cx="7719598" cy="3763203"/>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dirty="0" smtClean="0"/>
            <a:t>1. Integración de todos los factores que afecten la distribución. </a:t>
          </a:r>
          <a:endParaRPr lang="es-MX" sz="2100" kern="1200" dirty="0"/>
        </a:p>
      </dsp:txBody>
      <dsp:txXfrm>
        <a:off x="1881601" y="0"/>
        <a:ext cx="7719598" cy="470401"/>
      </dsp:txXfrm>
    </dsp:sp>
    <dsp:sp modelId="{76D8B53F-4C15-4B16-B2A1-CD9E30D25832}">
      <dsp:nvSpPr>
        <dsp:cNvPr id="0" name=""/>
        <dsp:cNvSpPr/>
      </dsp:nvSpPr>
      <dsp:spPr>
        <a:xfrm>
          <a:off x="329280" y="470401"/>
          <a:ext cx="3104641" cy="3104641"/>
        </a:xfrm>
        <a:prstGeom prst="pie">
          <a:avLst>
            <a:gd name="adj1" fmla="val 5400000"/>
            <a:gd name="adj2" fmla="val 16200000"/>
          </a:avLst>
        </a:prstGeom>
        <a:solidFill>
          <a:schemeClr val="accent5">
            <a:hueOff val="-3917"/>
            <a:satOff val="-4294"/>
            <a:lumOff val="-21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C8B16B-9B8C-4CA6-9B8A-AE16C543B6F9}">
      <dsp:nvSpPr>
        <dsp:cNvPr id="0" name=""/>
        <dsp:cNvSpPr/>
      </dsp:nvSpPr>
      <dsp:spPr>
        <a:xfrm>
          <a:off x="1881601" y="470401"/>
          <a:ext cx="7719598" cy="3104641"/>
        </a:xfrm>
        <a:prstGeom prst="rect">
          <a:avLst/>
        </a:prstGeom>
        <a:solidFill>
          <a:schemeClr val="lt1">
            <a:alpha val="90000"/>
            <a:hueOff val="0"/>
            <a:satOff val="0"/>
            <a:lumOff val="0"/>
            <a:alphaOff val="0"/>
          </a:schemeClr>
        </a:solidFill>
        <a:ln w="15875" cap="flat" cmpd="sng" algn="ctr">
          <a:solidFill>
            <a:schemeClr val="accent5">
              <a:hueOff val="-3917"/>
              <a:satOff val="-4294"/>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2. Movimiento de material según distancias mínimas. </a:t>
          </a:r>
          <a:endParaRPr lang="es-MX" sz="2100" kern="1200"/>
        </a:p>
      </dsp:txBody>
      <dsp:txXfrm>
        <a:off x="1881601" y="470401"/>
        <a:ext cx="7719598" cy="470401"/>
      </dsp:txXfrm>
    </dsp:sp>
    <dsp:sp modelId="{B8CE33E4-6446-49D4-AD49-A76D3FA4DB0D}">
      <dsp:nvSpPr>
        <dsp:cNvPr id="0" name=""/>
        <dsp:cNvSpPr/>
      </dsp:nvSpPr>
      <dsp:spPr>
        <a:xfrm>
          <a:off x="658561" y="940803"/>
          <a:ext cx="2446079" cy="2446079"/>
        </a:xfrm>
        <a:prstGeom prst="pie">
          <a:avLst>
            <a:gd name="adj1" fmla="val 5400000"/>
            <a:gd name="adj2" fmla="val 16200000"/>
          </a:avLst>
        </a:prstGeom>
        <a:solidFill>
          <a:schemeClr val="accent5">
            <a:hueOff val="-7835"/>
            <a:satOff val="-8588"/>
            <a:lumOff val="-43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B5154-2FB6-4FA4-B6A9-FD8C672755B9}">
      <dsp:nvSpPr>
        <dsp:cNvPr id="0" name=""/>
        <dsp:cNvSpPr/>
      </dsp:nvSpPr>
      <dsp:spPr>
        <a:xfrm>
          <a:off x="1881601" y="940803"/>
          <a:ext cx="7719598" cy="2446079"/>
        </a:xfrm>
        <a:prstGeom prst="rect">
          <a:avLst/>
        </a:prstGeom>
        <a:solidFill>
          <a:schemeClr val="lt1">
            <a:alpha val="90000"/>
            <a:hueOff val="0"/>
            <a:satOff val="0"/>
            <a:lumOff val="0"/>
            <a:alphaOff val="0"/>
          </a:schemeClr>
        </a:solidFill>
        <a:ln w="15875" cap="flat" cmpd="sng" algn="ctr">
          <a:solidFill>
            <a:schemeClr val="accent5">
              <a:hueOff val="-7835"/>
              <a:satOff val="-8588"/>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3. Circulación del trabajo a través de la planta. </a:t>
          </a:r>
          <a:endParaRPr lang="es-MX" sz="2100" kern="1200"/>
        </a:p>
      </dsp:txBody>
      <dsp:txXfrm>
        <a:off x="1881601" y="940803"/>
        <a:ext cx="7719598" cy="470397"/>
      </dsp:txXfrm>
    </dsp:sp>
    <dsp:sp modelId="{60AE53DF-5242-4871-8BDF-5048A591F2D7}">
      <dsp:nvSpPr>
        <dsp:cNvPr id="0" name=""/>
        <dsp:cNvSpPr/>
      </dsp:nvSpPr>
      <dsp:spPr>
        <a:xfrm>
          <a:off x="987840" y="1411201"/>
          <a:ext cx="1787521" cy="1787521"/>
        </a:xfrm>
        <a:prstGeom prst="pie">
          <a:avLst>
            <a:gd name="adj1" fmla="val 5400000"/>
            <a:gd name="adj2" fmla="val 16200000"/>
          </a:avLst>
        </a:prstGeom>
        <a:solidFill>
          <a:schemeClr val="accent5">
            <a:hueOff val="-11752"/>
            <a:satOff val="-12883"/>
            <a:lumOff val="-6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769F90-8645-43F6-9B73-AF146AF23DF3}">
      <dsp:nvSpPr>
        <dsp:cNvPr id="0" name=""/>
        <dsp:cNvSpPr/>
      </dsp:nvSpPr>
      <dsp:spPr>
        <a:xfrm>
          <a:off x="1881601" y="1411201"/>
          <a:ext cx="7719598" cy="1787521"/>
        </a:xfrm>
        <a:prstGeom prst="rect">
          <a:avLst/>
        </a:prstGeom>
        <a:solidFill>
          <a:schemeClr val="lt1">
            <a:alpha val="90000"/>
            <a:hueOff val="0"/>
            <a:satOff val="0"/>
            <a:lumOff val="0"/>
            <a:alphaOff val="0"/>
          </a:schemeClr>
        </a:solidFill>
        <a:ln w="15875" cap="flat" cmpd="sng" algn="ctr">
          <a:solidFill>
            <a:schemeClr val="accent5">
              <a:hueOff val="-11752"/>
              <a:satOff val="-12883"/>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4. Utilización “efectiva” de todo el espacio. </a:t>
          </a:r>
          <a:endParaRPr lang="es-MX" sz="2100" kern="1200"/>
        </a:p>
      </dsp:txBody>
      <dsp:txXfrm>
        <a:off x="1881601" y="1411201"/>
        <a:ext cx="7719598" cy="470401"/>
      </dsp:txXfrm>
    </dsp:sp>
    <dsp:sp modelId="{86EE3A12-4FDD-404A-9D97-346777E677C1}">
      <dsp:nvSpPr>
        <dsp:cNvPr id="0" name=""/>
        <dsp:cNvSpPr/>
      </dsp:nvSpPr>
      <dsp:spPr>
        <a:xfrm>
          <a:off x="1317121" y="1881602"/>
          <a:ext cx="1128959" cy="1128959"/>
        </a:xfrm>
        <a:prstGeom prst="pie">
          <a:avLst>
            <a:gd name="adj1" fmla="val 5400000"/>
            <a:gd name="adj2" fmla="val 16200000"/>
          </a:avLst>
        </a:prstGeom>
        <a:solidFill>
          <a:schemeClr val="accent5">
            <a:hueOff val="-15669"/>
            <a:satOff val="-17177"/>
            <a:lumOff val="-862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6ADE7E-0680-4464-8378-C2A982228232}">
      <dsp:nvSpPr>
        <dsp:cNvPr id="0" name=""/>
        <dsp:cNvSpPr/>
      </dsp:nvSpPr>
      <dsp:spPr>
        <a:xfrm>
          <a:off x="1881601" y="1881602"/>
          <a:ext cx="7719598" cy="1128959"/>
        </a:xfrm>
        <a:prstGeom prst="rect">
          <a:avLst/>
        </a:prstGeom>
        <a:solidFill>
          <a:schemeClr val="lt1">
            <a:alpha val="90000"/>
            <a:hueOff val="0"/>
            <a:satOff val="0"/>
            <a:lumOff val="0"/>
            <a:alphaOff val="0"/>
          </a:schemeClr>
        </a:solidFill>
        <a:ln w="15875" cap="flat" cmpd="sng" algn="ctr">
          <a:solidFill>
            <a:schemeClr val="accent5">
              <a:hueOff val="-15669"/>
              <a:satOff val="-17177"/>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5. Mínimo esfuerzo y seguridad en los trabajadores. </a:t>
          </a:r>
          <a:endParaRPr lang="es-MX" sz="2100" kern="1200"/>
        </a:p>
      </dsp:txBody>
      <dsp:txXfrm>
        <a:off x="1881601" y="1881602"/>
        <a:ext cx="7719598" cy="470401"/>
      </dsp:txXfrm>
    </dsp:sp>
    <dsp:sp modelId="{E5D38235-D492-4008-813E-A3CAF15E9936}">
      <dsp:nvSpPr>
        <dsp:cNvPr id="0" name=""/>
        <dsp:cNvSpPr/>
      </dsp:nvSpPr>
      <dsp:spPr>
        <a:xfrm>
          <a:off x="1646402" y="2352004"/>
          <a:ext cx="470397" cy="470397"/>
        </a:xfrm>
        <a:prstGeom prst="pie">
          <a:avLst>
            <a:gd name="adj1" fmla="val 5400000"/>
            <a:gd name="adj2" fmla="val 16200000"/>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D511E2-5C46-4618-B245-D326AEF1D204}">
      <dsp:nvSpPr>
        <dsp:cNvPr id="0" name=""/>
        <dsp:cNvSpPr/>
      </dsp:nvSpPr>
      <dsp:spPr>
        <a:xfrm>
          <a:off x="1881601" y="2352004"/>
          <a:ext cx="7719598" cy="470397"/>
        </a:xfrm>
        <a:prstGeom prst="rect">
          <a:avLst/>
        </a:prstGeom>
        <a:solidFill>
          <a:schemeClr val="lt1">
            <a:alpha val="90000"/>
            <a:hueOff val="0"/>
            <a:satOff val="0"/>
            <a:lumOff val="0"/>
            <a:alphaOff val="0"/>
          </a:schemeClr>
        </a:solidFill>
        <a:ln w="15875" cap="flat" cmpd="sng" algn="ctr">
          <a:solidFill>
            <a:schemeClr val="accent5">
              <a:hueOff val="-19587"/>
              <a:satOff val="-21471"/>
              <a:lumOff val="-107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6. Flexibilidad en la ordenación para facilitar reajustes o ampliaciones. </a:t>
          </a:r>
          <a:endParaRPr lang="es-MX" sz="2100" kern="1200"/>
        </a:p>
      </dsp:txBody>
      <dsp:txXfrm>
        <a:off x="1881601" y="2352004"/>
        <a:ext cx="7719598" cy="47039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C5F6D4-31DB-4B17-A2B5-2E469F82A5E0}">
      <dsp:nvSpPr>
        <dsp:cNvPr id="0" name=""/>
        <dsp:cNvSpPr/>
      </dsp:nvSpPr>
      <dsp:spPr>
        <a:xfrm>
          <a:off x="729005" y="0"/>
          <a:ext cx="8262062" cy="4673743"/>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558F55-B928-4BB2-B56B-7A874227729F}">
      <dsp:nvSpPr>
        <dsp:cNvPr id="0" name=""/>
        <dsp:cNvSpPr/>
      </dsp:nvSpPr>
      <dsp:spPr>
        <a:xfrm>
          <a:off x="1169446" y="1402122"/>
          <a:ext cx="7381180" cy="1869497"/>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La </a:t>
          </a:r>
          <a:r>
            <a:rPr lang="es-MX" sz="2800" u="sng" kern="1200" dirty="0" smtClean="0"/>
            <a:t>ordenación</a:t>
          </a:r>
          <a:r>
            <a:rPr lang="es-MX" sz="2800" kern="1200" dirty="0" smtClean="0"/>
            <a:t> de </a:t>
          </a:r>
          <a:r>
            <a:rPr lang="es-MX" sz="2800" u="sng" kern="1200" dirty="0" smtClean="0"/>
            <a:t>espacios </a:t>
          </a:r>
          <a:r>
            <a:rPr lang="es-MX" sz="2800" kern="1200" dirty="0" smtClean="0"/>
            <a:t>necesarios para movimiento de material, almacenamiento, </a:t>
          </a:r>
          <a:r>
            <a:rPr lang="es-MX" sz="2800" u="sng" kern="1200" dirty="0" smtClean="0"/>
            <a:t>equipos</a:t>
          </a:r>
          <a:r>
            <a:rPr lang="es-MX" sz="2800" kern="1200" dirty="0" smtClean="0"/>
            <a:t> o líneas de producción, equipos industriales, administración, servicios para el personal, </a:t>
          </a:r>
          <a:r>
            <a:rPr lang="es-MX" sz="2800" kern="1200" dirty="0" smtClean="0"/>
            <a:t>etc.</a:t>
          </a:r>
          <a:endParaRPr lang="es-MX" sz="2800" kern="1200" dirty="0"/>
        </a:p>
      </dsp:txBody>
      <dsp:txXfrm>
        <a:off x="1260707" y="1493383"/>
        <a:ext cx="7198658" cy="168697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86E03-8DA4-4035-AD18-E4B2FE0CE013}">
      <dsp:nvSpPr>
        <dsp:cNvPr id="0" name=""/>
        <dsp:cNvSpPr/>
      </dsp:nvSpPr>
      <dsp:spPr>
        <a:xfrm rot="16200000">
          <a:off x="-101925" y="106723"/>
          <a:ext cx="4829575" cy="4616128"/>
        </a:xfrm>
        <a:prstGeom prst="flowChartManualOperation">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5964" bIns="0" numCol="1" spcCol="1270" anchor="t" anchorCtr="0">
          <a:noAutofit/>
        </a:bodyPr>
        <a:lstStyle/>
        <a:p>
          <a:pPr lvl="0" algn="l" defTabSz="1244600" rtl="0">
            <a:lnSpc>
              <a:spcPct val="90000"/>
            </a:lnSpc>
            <a:spcBef>
              <a:spcPct val="0"/>
            </a:spcBef>
            <a:spcAft>
              <a:spcPct val="35000"/>
            </a:spcAft>
          </a:pPr>
          <a:r>
            <a:rPr lang="es-MX" sz="2800" kern="1200" dirty="0" smtClean="0"/>
            <a:t>1. Principio de la satisfacción y de la seguridad. </a:t>
          </a:r>
          <a:endParaRPr lang="es-MX" sz="2800" kern="1200" dirty="0"/>
        </a:p>
        <a:p>
          <a:pPr marL="228600" lvl="1" indent="-228600" algn="l" defTabSz="977900" rtl="0">
            <a:lnSpc>
              <a:spcPct val="90000"/>
            </a:lnSpc>
            <a:spcBef>
              <a:spcPct val="0"/>
            </a:spcBef>
            <a:spcAft>
              <a:spcPct val="15000"/>
            </a:spcAft>
            <a:buChar char="••"/>
          </a:pPr>
          <a:r>
            <a:rPr lang="es-MX" sz="2200" kern="1200" smtClean="0"/>
            <a:t>A igualdad de condiciones, será siempre más efectiva la distribución que haga el </a:t>
          </a:r>
          <a:r>
            <a:rPr lang="es-MX" sz="2200" b="1" kern="1200" smtClean="0">
              <a:effectLst>
                <a:outerShdw blurRad="38100" dist="38100" dir="2700000" algn="tl">
                  <a:srgbClr val="000000">
                    <a:alpha val="43137"/>
                  </a:srgbClr>
                </a:outerShdw>
              </a:effectLst>
            </a:rPr>
            <a:t>trabajo más satisfactorio y seguro</a:t>
          </a:r>
          <a:r>
            <a:rPr lang="es-MX" sz="2200" kern="1200" smtClean="0"/>
            <a:t> para los trabajadores. </a:t>
          </a:r>
          <a:endParaRPr lang="es-MX" sz="2200" kern="1200" dirty="0"/>
        </a:p>
      </dsp:txBody>
      <dsp:txXfrm rot="5400000">
        <a:off x="4799" y="965914"/>
        <a:ext cx="4616128" cy="2897745"/>
      </dsp:txXfrm>
    </dsp:sp>
    <dsp:sp modelId="{E02D8335-70F7-4C45-AFB0-D2622C369268}">
      <dsp:nvSpPr>
        <dsp:cNvPr id="0" name=""/>
        <dsp:cNvSpPr/>
      </dsp:nvSpPr>
      <dsp:spPr>
        <a:xfrm rot="16200000">
          <a:off x="4860413" y="106723"/>
          <a:ext cx="4829575" cy="4616128"/>
        </a:xfrm>
        <a:prstGeom prst="flowChartManualOperation">
          <a:avLst/>
        </a:prstGeom>
        <a:gradFill rotWithShape="0">
          <a:gsLst>
            <a:gs pos="0">
              <a:schemeClr val="accent5">
                <a:hueOff val="-19587"/>
                <a:satOff val="-21471"/>
                <a:lumOff val="-10785"/>
                <a:alphaOff val="0"/>
                <a:tint val="60000"/>
                <a:lumMod val="110000"/>
              </a:schemeClr>
            </a:gs>
            <a:gs pos="100000">
              <a:schemeClr val="accent5">
                <a:hueOff val="-19587"/>
                <a:satOff val="-21471"/>
                <a:lumOff val="-10785"/>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75964" bIns="0" numCol="1" spcCol="1270" anchor="t" anchorCtr="0">
          <a:noAutofit/>
        </a:bodyPr>
        <a:lstStyle/>
        <a:p>
          <a:pPr lvl="0" algn="l" defTabSz="1244600" rtl="0">
            <a:lnSpc>
              <a:spcPct val="90000"/>
            </a:lnSpc>
            <a:spcBef>
              <a:spcPct val="0"/>
            </a:spcBef>
            <a:spcAft>
              <a:spcPct val="35000"/>
            </a:spcAft>
          </a:pPr>
          <a:r>
            <a:rPr lang="es-MX" sz="2800" kern="1200" dirty="0" smtClean="0"/>
            <a:t>2. Principio de la integración de conjunto. </a:t>
          </a:r>
          <a:endParaRPr lang="es-MX" sz="2800" kern="1200" dirty="0"/>
        </a:p>
        <a:p>
          <a:pPr marL="228600" lvl="1" indent="-228600" algn="l" defTabSz="977900" rtl="0">
            <a:lnSpc>
              <a:spcPct val="90000"/>
            </a:lnSpc>
            <a:spcBef>
              <a:spcPct val="0"/>
            </a:spcBef>
            <a:spcAft>
              <a:spcPct val="15000"/>
            </a:spcAft>
            <a:buChar char="••"/>
          </a:pPr>
          <a:r>
            <a:rPr lang="es-MX" sz="2200" kern="1200" smtClean="0"/>
            <a:t>La mejor distribución es la </a:t>
          </a:r>
          <a:r>
            <a:rPr lang="es-MX" sz="2200" b="1" kern="1200" smtClean="0">
              <a:effectLst>
                <a:outerShdw blurRad="38100" dist="38100" dir="2700000" algn="tl">
                  <a:srgbClr val="000000">
                    <a:alpha val="43137"/>
                  </a:srgbClr>
                </a:outerShdw>
              </a:effectLst>
            </a:rPr>
            <a:t>que integra a los hombres, materiales, maquinaria, actividades auxiliares </a:t>
          </a:r>
          <a:r>
            <a:rPr lang="es-MX" sz="2200" kern="1200" smtClean="0"/>
            <a:t>y cualquier otro factor, de modo que resulte el compromiso mejor entre todas estas partes. </a:t>
          </a:r>
          <a:endParaRPr lang="es-MX" sz="2200" kern="1200" dirty="0"/>
        </a:p>
      </dsp:txBody>
      <dsp:txXfrm rot="5400000">
        <a:off x="4967137" y="965914"/>
        <a:ext cx="4616128" cy="289774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8909C-43B1-41A7-B482-94CE3BC88ED2}">
      <dsp:nvSpPr>
        <dsp:cNvPr id="0" name=""/>
        <dsp:cNvSpPr/>
      </dsp:nvSpPr>
      <dsp:spPr>
        <a:xfrm rot="16200000">
          <a:off x="-101925" y="106723"/>
          <a:ext cx="4829575" cy="4616128"/>
        </a:xfrm>
        <a:prstGeom prst="flowChartManualOperation">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80170" bIns="0" numCol="1" spcCol="1270" anchor="t" anchorCtr="0">
          <a:noAutofit/>
        </a:bodyPr>
        <a:lstStyle/>
        <a:p>
          <a:pPr lvl="0" algn="l" defTabSz="1244600" rtl="0">
            <a:lnSpc>
              <a:spcPct val="90000"/>
            </a:lnSpc>
            <a:spcBef>
              <a:spcPct val="0"/>
            </a:spcBef>
            <a:spcAft>
              <a:spcPct val="35000"/>
            </a:spcAft>
          </a:pPr>
          <a:r>
            <a:rPr lang="es-MX" sz="2800" kern="1200" dirty="0" smtClean="0"/>
            <a:t>3. Principio de la mínima distancia recorrida. </a:t>
          </a:r>
          <a:endParaRPr lang="es-MX" sz="2800" kern="1200" dirty="0"/>
        </a:p>
        <a:p>
          <a:pPr marL="228600" lvl="1" indent="-228600" algn="l" defTabSz="977900" rtl="0">
            <a:lnSpc>
              <a:spcPct val="90000"/>
            </a:lnSpc>
            <a:spcBef>
              <a:spcPct val="0"/>
            </a:spcBef>
            <a:spcAft>
              <a:spcPct val="15000"/>
            </a:spcAft>
            <a:buChar char="••"/>
          </a:pPr>
          <a:r>
            <a:rPr lang="es-MX" sz="2200" kern="1200" dirty="0" smtClean="0"/>
            <a:t>A igualdad de condiciones, es siempre mejor la distribución que permite </a:t>
          </a:r>
          <a:r>
            <a:rPr lang="es-MX" sz="2200" b="1" kern="1200" dirty="0" smtClean="0">
              <a:effectLst>
                <a:outerShdw blurRad="38100" dist="38100" dir="2700000" algn="tl">
                  <a:srgbClr val="000000">
                    <a:alpha val="43137"/>
                  </a:srgbClr>
                </a:outerShdw>
              </a:effectLst>
            </a:rPr>
            <a:t>que la distancia a recorrer por el material sea la menor </a:t>
          </a:r>
          <a:r>
            <a:rPr lang="es-MX" sz="2200" kern="1200" dirty="0" smtClean="0"/>
            <a:t>posible. </a:t>
          </a:r>
          <a:endParaRPr lang="es-MX" sz="2200" kern="1200" dirty="0"/>
        </a:p>
      </dsp:txBody>
      <dsp:txXfrm rot="5400000">
        <a:off x="4799" y="965914"/>
        <a:ext cx="4616128" cy="2897745"/>
      </dsp:txXfrm>
    </dsp:sp>
    <dsp:sp modelId="{B45394E9-3EBA-41CC-B8B3-ED609DFFAD0F}">
      <dsp:nvSpPr>
        <dsp:cNvPr id="0" name=""/>
        <dsp:cNvSpPr/>
      </dsp:nvSpPr>
      <dsp:spPr>
        <a:xfrm rot="16200000">
          <a:off x="4860413" y="106723"/>
          <a:ext cx="4829575" cy="4616128"/>
        </a:xfrm>
        <a:prstGeom prst="flowChartManualOperation">
          <a:avLst/>
        </a:prstGeom>
        <a:gradFill rotWithShape="0">
          <a:gsLst>
            <a:gs pos="0">
              <a:schemeClr val="accent5">
                <a:hueOff val="-19587"/>
                <a:satOff val="-21471"/>
                <a:lumOff val="-10785"/>
                <a:alphaOff val="0"/>
                <a:tint val="60000"/>
                <a:lumMod val="110000"/>
              </a:schemeClr>
            </a:gs>
            <a:gs pos="100000">
              <a:schemeClr val="accent5">
                <a:hueOff val="-19587"/>
                <a:satOff val="-21471"/>
                <a:lumOff val="-10785"/>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0" tIns="0" rIns="180170" bIns="0" numCol="1" spcCol="1270" anchor="t" anchorCtr="0">
          <a:noAutofit/>
        </a:bodyPr>
        <a:lstStyle/>
        <a:p>
          <a:pPr lvl="0" algn="l" defTabSz="1244600" rtl="0">
            <a:lnSpc>
              <a:spcPct val="90000"/>
            </a:lnSpc>
            <a:spcBef>
              <a:spcPct val="0"/>
            </a:spcBef>
            <a:spcAft>
              <a:spcPct val="35000"/>
            </a:spcAft>
          </a:pPr>
          <a:r>
            <a:rPr lang="es-MX" sz="2800" kern="1200" dirty="0" smtClean="0"/>
            <a:t>4. Principio de la circulación o flujo de materiales. </a:t>
          </a:r>
          <a:endParaRPr lang="es-MX" sz="2800" kern="1200" dirty="0"/>
        </a:p>
        <a:p>
          <a:pPr marL="228600" lvl="1" indent="-228600" algn="l" defTabSz="977900" rtl="0">
            <a:lnSpc>
              <a:spcPct val="90000"/>
            </a:lnSpc>
            <a:spcBef>
              <a:spcPct val="0"/>
            </a:spcBef>
            <a:spcAft>
              <a:spcPct val="15000"/>
            </a:spcAft>
            <a:buChar char="••"/>
          </a:pPr>
          <a:r>
            <a:rPr lang="es-MX" sz="2200" kern="1200" dirty="0" smtClean="0"/>
            <a:t>En igualdad de condiciones, es mejor aquella distribución que ordene las áreas de trabajo de modo que cada </a:t>
          </a:r>
          <a:r>
            <a:rPr lang="es-MX" sz="2200" b="1" kern="1200" dirty="0" smtClean="0">
              <a:effectLst>
                <a:outerShdw blurRad="38100" dist="38100" dir="2700000" algn="tl">
                  <a:srgbClr val="000000">
                    <a:alpha val="43137"/>
                  </a:srgbClr>
                </a:outerShdw>
              </a:effectLst>
            </a:rPr>
            <a:t>operación o proceso esté en el mismo orden o secuencia en que se transformen</a:t>
          </a:r>
          <a:r>
            <a:rPr lang="es-MX" sz="2200" kern="1200" dirty="0" smtClean="0"/>
            <a:t>, tratan o montan los </a:t>
          </a:r>
          <a:r>
            <a:rPr lang="es-MX" sz="2200" b="1" kern="1200" dirty="0" smtClean="0">
              <a:effectLst>
                <a:outerShdw blurRad="38100" dist="38100" dir="2700000" algn="tl">
                  <a:srgbClr val="000000">
                    <a:alpha val="43137"/>
                  </a:srgbClr>
                </a:outerShdw>
              </a:effectLst>
            </a:rPr>
            <a:t>materiales.</a:t>
          </a:r>
          <a:endParaRPr lang="es-MX" sz="2200" b="1" kern="1200" dirty="0">
            <a:effectLst>
              <a:outerShdw blurRad="38100" dist="38100" dir="2700000" algn="tl">
                <a:srgbClr val="000000">
                  <a:alpha val="43137"/>
                </a:srgbClr>
              </a:outerShdw>
            </a:effectLst>
          </a:endParaRPr>
        </a:p>
      </dsp:txBody>
      <dsp:txXfrm rot="5400000">
        <a:off x="4967137" y="965914"/>
        <a:ext cx="4616128" cy="289774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4496C-56B3-4948-B851-193606FD1142}">
      <dsp:nvSpPr>
        <dsp:cNvPr id="0" name=""/>
        <dsp:cNvSpPr/>
      </dsp:nvSpPr>
      <dsp:spPr>
        <a:xfrm>
          <a:off x="0" y="0"/>
          <a:ext cx="8825659" cy="0"/>
        </a:xfrm>
        <a:prstGeom prst="line">
          <a:avLst/>
        </a:prstGeom>
        <a:blipFill rotWithShape="0">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w="9525" cap="flat" cmpd="sng" algn="ctr">
          <a:solidFill>
            <a:schemeClr val="accent1">
              <a:hueOff val="0"/>
              <a:satOff val="0"/>
              <a:lumOff val="0"/>
              <a:alphaOff val="0"/>
            </a:schemeClr>
          </a:solidFill>
          <a:prstDash val="solid"/>
        </a:ln>
        <a:effectLst>
          <a:outerShdw blurRad="38100" dist="25400" dir="5400000" rotWithShape="0">
            <a:srgbClr val="000000">
              <a:alpha val="60000"/>
            </a:srgbClr>
          </a:outerShdw>
        </a:effectLst>
      </dsp:spPr>
      <dsp:style>
        <a:lnRef idx="1">
          <a:scrgbClr r="0" g="0" b="0"/>
        </a:lnRef>
        <a:fillRef idx="3">
          <a:scrgbClr r="0" g="0" b="0"/>
        </a:fillRef>
        <a:effectRef idx="3">
          <a:scrgbClr r="0" g="0" b="0"/>
        </a:effectRef>
        <a:fontRef idx="minor">
          <a:schemeClr val="lt1"/>
        </a:fontRef>
      </dsp:style>
    </dsp:sp>
    <dsp:sp modelId="{1B120FFB-DDDE-4974-99EF-FDEEF84F5149}">
      <dsp:nvSpPr>
        <dsp:cNvPr id="0" name=""/>
        <dsp:cNvSpPr/>
      </dsp:nvSpPr>
      <dsp:spPr>
        <a:xfrm>
          <a:off x="0" y="0"/>
          <a:ext cx="8825659" cy="3416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s-MX" sz="3200" b="0" i="0" kern="1200" dirty="0" smtClean="0"/>
            <a:t>SI UBICAMOS EN EL SITIO ADECUADO LAS MAQUINAS, LA HERRAMIENTA Y LOS ACCESORIOS (Y AL EQUIPO DE TRABAJO) SE LOGRA QUE LAS OPERACIONES PROPIAS DE LA ACTIVIDAD INDUSTRIAL SE LLEVEN A CABO CON MINÍMOS </a:t>
          </a:r>
          <a:r>
            <a:rPr lang="es-MX" sz="3200" b="1" i="0" kern="1200" dirty="0" smtClean="0">
              <a:effectLst>
                <a:outerShdw blurRad="38100" dist="38100" dir="2700000" algn="tl">
                  <a:srgbClr val="000000">
                    <a:alpha val="43137"/>
                  </a:srgbClr>
                </a:outerShdw>
              </a:effectLst>
            </a:rPr>
            <a:t>MOVIMIENTOS DE MATERIALES Y DE HOMBRES</a:t>
          </a:r>
          <a:r>
            <a:rPr lang="es-MX" sz="3200" b="0" i="0" kern="1200" dirty="0" smtClean="0"/>
            <a:t>.</a:t>
          </a:r>
          <a:endParaRPr lang="es-MX" sz="3200" kern="1200" dirty="0"/>
        </a:p>
      </dsp:txBody>
      <dsp:txXfrm>
        <a:off x="0" y="0"/>
        <a:ext cx="8825659" cy="34163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8832E-50FD-49A9-A0A6-104A9B01F660}">
      <dsp:nvSpPr>
        <dsp:cNvPr id="0" name=""/>
        <dsp:cNvSpPr/>
      </dsp:nvSpPr>
      <dsp:spPr>
        <a:xfrm>
          <a:off x="0" y="107460"/>
          <a:ext cx="10058399" cy="3808440"/>
        </a:xfrm>
        <a:prstGeom prst="rightArrow">
          <a:avLst/>
        </a:prstGeom>
        <a:blipFill rotWithShape="0">
          <a:blip xmlns:r="http://schemas.openxmlformats.org/officeDocument/2006/relationships" r:embed="rId1">
            <a:duotone>
              <a:schemeClr val="lt1">
                <a:hueOff val="0"/>
                <a:satOff val="0"/>
                <a:lumOff val="0"/>
                <a:alphaOff val="0"/>
                <a:shade val="74000"/>
                <a:satMod val="130000"/>
                <a:lumMod val="90000"/>
              </a:schemeClr>
              <a:schemeClr val="l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sp>
    <dsp:sp modelId="{B2E10107-C262-482C-BA3A-93E735F8D6EA}">
      <dsp:nvSpPr>
        <dsp:cNvPr id="0" name=""/>
        <dsp:cNvSpPr/>
      </dsp:nvSpPr>
      <dsp:spPr>
        <a:xfrm>
          <a:off x="811351" y="1059570"/>
          <a:ext cx="8241208" cy="1904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25120" rIns="0" bIns="325120" numCol="1" spcCol="1270" anchor="ctr" anchorCtr="0">
          <a:noAutofit/>
        </a:bodyPr>
        <a:lstStyle/>
        <a:p>
          <a:pPr lvl="0" algn="ctr" defTabSz="1422400" rtl="0">
            <a:lnSpc>
              <a:spcPct val="90000"/>
            </a:lnSpc>
            <a:spcBef>
              <a:spcPct val="0"/>
            </a:spcBef>
            <a:spcAft>
              <a:spcPct val="35000"/>
            </a:spcAft>
          </a:pPr>
          <a:r>
            <a:rPr lang="es-MX" sz="3200" kern="1200" dirty="0" smtClean="0"/>
            <a:t>Describir  </a:t>
          </a:r>
          <a:r>
            <a:rPr lang="es-MX" sz="3200" kern="1200" dirty="0" smtClean="0"/>
            <a:t>las generalidades de la Distribución sin perder de vista la Administración de operaciones y las competencias del Administrador de Operaciones</a:t>
          </a:r>
          <a:endParaRPr lang="es-MX" sz="3200" kern="1200" dirty="0"/>
        </a:p>
      </dsp:txBody>
      <dsp:txXfrm>
        <a:off x="811351" y="1059570"/>
        <a:ext cx="8241208" cy="190422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4D72C-0DB4-4A00-838B-9E5B498DA2A4}">
      <dsp:nvSpPr>
        <dsp:cNvPr id="0" name=""/>
        <dsp:cNvSpPr/>
      </dsp:nvSpPr>
      <dsp:spPr>
        <a:xfrm>
          <a:off x="5628999" y="90268"/>
          <a:ext cx="1416343" cy="141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smtClean="0"/>
            <a:t>ENTRADA DE LA M.P.</a:t>
          </a:r>
        </a:p>
        <a:p>
          <a:pPr lvl="0" algn="ctr" defTabSz="666750">
            <a:lnSpc>
              <a:spcPct val="90000"/>
            </a:lnSpc>
            <a:spcBef>
              <a:spcPct val="0"/>
            </a:spcBef>
            <a:spcAft>
              <a:spcPct val="35000"/>
            </a:spcAft>
          </a:pPr>
          <a:r>
            <a:rPr lang="es-MX" sz="1500" kern="1200" smtClean="0"/>
            <a:t>(ALMACEN)</a:t>
          </a:r>
          <a:endParaRPr lang="es-MX" sz="1500" kern="1200" dirty="0"/>
        </a:p>
      </dsp:txBody>
      <dsp:txXfrm>
        <a:off x="5628999" y="90268"/>
        <a:ext cx="1416343" cy="1416343"/>
      </dsp:txXfrm>
    </dsp:sp>
    <dsp:sp modelId="{49E1AE70-34A0-41DA-913D-EFD2B6B60A7A}">
      <dsp:nvSpPr>
        <dsp:cNvPr id="0" name=""/>
        <dsp:cNvSpPr/>
      </dsp:nvSpPr>
      <dsp:spPr>
        <a:xfrm>
          <a:off x="3133088" y="839"/>
          <a:ext cx="4001683" cy="4001683"/>
        </a:xfrm>
        <a:prstGeom prst="circularArrow">
          <a:avLst>
            <a:gd name="adj1" fmla="val 6902"/>
            <a:gd name="adj2" fmla="val 465329"/>
            <a:gd name="adj3" fmla="val 549513"/>
            <a:gd name="adj4" fmla="val 20585158"/>
            <a:gd name="adj5" fmla="val 8052"/>
          </a:avLst>
        </a:prstGeom>
        <a:blipFill rotWithShape="0">
          <a:blip xmlns:r="http://schemas.openxmlformats.org/officeDocument/2006/relationships" r:embed="rId1">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051B3CC4-471C-4FA8-806F-248291861D95}">
      <dsp:nvSpPr>
        <dsp:cNvPr id="0" name=""/>
        <dsp:cNvSpPr/>
      </dsp:nvSpPr>
      <dsp:spPr>
        <a:xfrm>
          <a:off x="5628999" y="2496750"/>
          <a:ext cx="1416343" cy="141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PROCESOS EN PLANTA PARA LA M.P.</a:t>
          </a:r>
          <a:endParaRPr lang="es-MX" sz="1500" kern="1200" dirty="0"/>
        </a:p>
      </dsp:txBody>
      <dsp:txXfrm>
        <a:off x="5628999" y="2496750"/>
        <a:ext cx="1416343" cy="1416343"/>
      </dsp:txXfrm>
    </dsp:sp>
    <dsp:sp modelId="{04B87B0B-4A4B-42E0-B0E4-4698747007FE}">
      <dsp:nvSpPr>
        <dsp:cNvPr id="0" name=""/>
        <dsp:cNvSpPr/>
      </dsp:nvSpPr>
      <dsp:spPr>
        <a:xfrm>
          <a:off x="3133088" y="839"/>
          <a:ext cx="4001683" cy="4001683"/>
        </a:xfrm>
        <a:prstGeom prst="circularArrow">
          <a:avLst>
            <a:gd name="adj1" fmla="val 6902"/>
            <a:gd name="adj2" fmla="val 465329"/>
            <a:gd name="adj3" fmla="val 5949513"/>
            <a:gd name="adj4" fmla="val 4385158"/>
            <a:gd name="adj5" fmla="val 8052"/>
          </a:avLst>
        </a:prstGeom>
        <a:blipFill rotWithShape="0">
          <a:blip xmlns:r="http://schemas.openxmlformats.org/officeDocument/2006/relationships" r:embed="rId1">
            <a:duotone>
              <a:schemeClr val="accent4">
                <a:hueOff val="719672"/>
                <a:satOff val="-11825"/>
                <a:lumOff val="-2222"/>
                <a:alphaOff val="0"/>
                <a:shade val="74000"/>
                <a:satMod val="130000"/>
                <a:lumMod val="90000"/>
              </a:schemeClr>
              <a:schemeClr val="accent4">
                <a:hueOff val="719672"/>
                <a:satOff val="-11825"/>
                <a:lumOff val="-2222"/>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EE8FFB7C-B421-48C4-8166-0CE57181525F}">
      <dsp:nvSpPr>
        <dsp:cNvPr id="0" name=""/>
        <dsp:cNvSpPr/>
      </dsp:nvSpPr>
      <dsp:spPr>
        <a:xfrm>
          <a:off x="3222518" y="2496750"/>
          <a:ext cx="1416343" cy="141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ENTRADA AL ALMACÉN DE P.T.</a:t>
          </a:r>
          <a:endParaRPr lang="es-MX" sz="1500" kern="1200" dirty="0"/>
        </a:p>
      </dsp:txBody>
      <dsp:txXfrm>
        <a:off x="3222518" y="2496750"/>
        <a:ext cx="1416343" cy="1416343"/>
      </dsp:txXfrm>
    </dsp:sp>
    <dsp:sp modelId="{F3BCA5E5-534A-4980-A664-E6C7B91B178D}">
      <dsp:nvSpPr>
        <dsp:cNvPr id="0" name=""/>
        <dsp:cNvSpPr/>
      </dsp:nvSpPr>
      <dsp:spPr>
        <a:xfrm>
          <a:off x="3133088" y="839"/>
          <a:ext cx="4001683" cy="4001683"/>
        </a:xfrm>
        <a:prstGeom prst="circularArrow">
          <a:avLst>
            <a:gd name="adj1" fmla="val 6902"/>
            <a:gd name="adj2" fmla="val 465329"/>
            <a:gd name="adj3" fmla="val 11349513"/>
            <a:gd name="adj4" fmla="val 9785158"/>
            <a:gd name="adj5" fmla="val 8052"/>
          </a:avLst>
        </a:prstGeom>
        <a:blipFill rotWithShape="0">
          <a:blip xmlns:r="http://schemas.openxmlformats.org/officeDocument/2006/relationships" r:embed="rId1">
            <a:duotone>
              <a:schemeClr val="accent4">
                <a:hueOff val="1439343"/>
                <a:satOff val="-23649"/>
                <a:lumOff val="-4444"/>
                <a:alphaOff val="0"/>
                <a:shade val="74000"/>
                <a:satMod val="130000"/>
                <a:lumMod val="90000"/>
              </a:schemeClr>
              <a:schemeClr val="accent4">
                <a:hueOff val="1439343"/>
                <a:satOff val="-23649"/>
                <a:lumOff val="-4444"/>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 modelId="{9CC5F537-1977-46F4-A314-E967E4EBDB4D}">
      <dsp:nvSpPr>
        <dsp:cNvPr id="0" name=""/>
        <dsp:cNvSpPr/>
      </dsp:nvSpPr>
      <dsp:spPr>
        <a:xfrm>
          <a:off x="3222518" y="90268"/>
          <a:ext cx="1416343" cy="1416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DISTRIBUCIÓN A CLIENTES</a:t>
          </a:r>
          <a:endParaRPr lang="es-MX" sz="1500" kern="1200" dirty="0"/>
        </a:p>
      </dsp:txBody>
      <dsp:txXfrm>
        <a:off x="3222518" y="90268"/>
        <a:ext cx="1416343" cy="1416343"/>
      </dsp:txXfrm>
    </dsp:sp>
    <dsp:sp modelId="{F7FE71F8-47F3-40AA-A8C7-576DF0A9EE79}">
      <dsp:nvSpPr>
        <dsp:cNvPr id="0" name=""/>
        <dsp:cNvSpPr/>
      </dsp:nvSpPr>
      <dsp:spPr>
        <a:xfrm>
          <a:off x="3133088" y="839"/>
          <a:ext cx="4001683" cy="4001683"/>
        </a:xfrm>
        <a:prstGeom prst="circularArrow">
          <a:avLst>
            <a:gd name="adj1" fmla="val 6902"/>
            <a:gd name="adj2" fmla="val 465329"/>
            <a:gd name="adj3" fmla="val 16749513"/>
            <a:gd name="adj4" fmla="val 15185158"/>
            <a:gd name="adj5" fmla="val 8052"/>
          </a:avLst>
        </a:prstGeom>
        <a:blipFill rotWithShape="0">
          <a:blip xmlns:r="http://schemas.openxmlformats.org/officeDocument/2006/relationships" r:embed="rId1">
            <a:duotone>
              <a:schemeClr val="accent4">
                <a:hueOff val="2159015"/>
                <a:satOff val="-35474"/>
                <a:lumOff val="-6666"/>
                <a:alphaOff val="0"/>
                <a:shade val="74000"/>
                <a:satMod val="130000"/>
                <a:lumMod val="90000"/>
              </a:schemeClr>
              <a:schemeClr val="accent4">
                <a:hueOff val="2159015"/>
                <a:satOff val="-35474"/>
                <a:lumOff val="-6666"/>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640FC-9143-4D81-BA57-393B887E66A0}">
      <dsp:nvSpPr>
        <dsp:cNvPr id="0" name=""/>
        <dsp:cNvSpPr/>
      </dsp:nvSpPr>
      <dsp:spPr>
        <a:xfrm>
          <a:off x="324950" y="2014"/>
          <a:ext cx="2750997" cy="1650598"/>
        </a:xfrm>
        <a:prstGeom prst="rect">
          <a:avLst/>
        </a:prstGeom>
        <a:blipFill rotWithShape="0">
          <a:blip xmlns:r="http://schemas.openxmlformats.org/officeDocument/2006/relationships" r:embed="rId1">
            <a:duotone>
              <a:schemeClr val="accent5">
                <a:hueOff val="0"/>
                <a:satOff val="0"/>
                <a:lumOff val="0"/>
                <a:alphaOff val="0"/>
                <a:shade val="74000"/>
                <a:satMod val="130000"/>
                <a:lumMod val="90000"/>
              </a:schemeClr>
              <a:schemeClr val="accent5">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0" i="0" kern="1200" dirty="0" smtClean="0"/>
            <a:t>“CONSTRUYAMOS EL EDIFICIO Y YA LUEGO PLANEAMOS LA DISTRIBUCIÓN.”</a:t>
          </a:r>
          <a:endParaRPr lang="es-MX" sz="1500" kern="1200" dirty="0"/>
        </a:p>
      </dsp:txBody>
      <dsp:txXfrm>
        <a:off x="324950" y="2014"/>
        <a:ext cx="2750997" cy="1650598"/>
      </dsp:txXfrm>
    </dsp:sp>
    <dsp:sp modelId="{208B56FB-946A-4845-A04D-3188B4A00342}">
      <dsp:nvSpPr>
        <dsp:cNvPr id="0" name=""/>
        <dsp:cNvSpPr/>
      </dsp:nvSpPr>
      <dsp:spPr>
        <a:xfrm>
          <a:off x="3351047" y="2014"/>
          <a:ext cx="2750997" cy="1650598"/>
        </a:xfrm>
        <a:prstGeom prst="rect">
          <a:avLst/>
        </a:prstGeom>
        <a:blipFill rotWithShape="0">
          <a:blip xmlns:r="http://schemas.openxmlformats.org/officeDocument/2006/relationships" r:embed="rId1">
            <a:duotone>
              <a:schemeClr val="accent5">
                <a:hueOff val="-3917"/>
                <a:satOff val="-4294"/>
                <a:lumOff val="-2157"/>
                <a:alphaOff val="0"/>
                <a:shade val="74000"/>
                <a:satMod val="130000"/>
                <a:lumMod val="90000"/>
              </a:schemeClr>
              <a:schemeClr val="accent5">
                <a:hueOff val="-3917"/>
                <a:satOff val="-4294"/>
                <a:lumOff val="-2157"/>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0" i="0" kern="1200" smtClean="0"/>
            <a:t>FALTA DE CONOCIMIENTOS Y/O EXPERTIZ DE LA PERSONA A LA QUE SE LE ENCOMIENDA EL TRABAJO (PERSONAL NO CIALIFICADO).</a:t>
          </a:r>
          <a:endParaRPr lang="es-MX" sz="1500" kern="1200" dirty="0"/>
        </a:p>
      </dsp:txBody>
      <dsp:txXfrm>
        <a:off x="3351047" y="2014"/>
        <a:ext cx="2750997" cy="1650598"/>
      </dsp:txXfrm>
    </dsp:sp>
    <dsp:sp modelId="{856B6EF2-31C4-4D51-B71B-CB340057B2ED}">
      <dsp:nvSpPr>
        <dsp:cNvPr id="0" name=""/>
        <dsp:cNvSpPr/>
      </dsp:nvSpPr>
      <dsp:spPr>
        <a:xfrm>
          <a:off x="6377145" y="2014"/>
          <a:ext cx="2750997" cy="1650598"/>
        </a:xfrm>
        <a:prstGeom prst="rect">
          <a:avLst/>
        </a:prstGeom>
        <a:blipFill rotWithShape="0">
          <a:blip xmlns:r="http://schemas.openxmlformats.org/officeDocument/2006/relationships" r:embed="rId1">
            <a:duotone>
              <a:schemeClr val="accent5">
                <a:hueOff val="-7835"/>
                <a:satOff val="-8588"/>
                <a:lumOff val="-4314"/>
                <a:alphaOff val="0"/>
                <a:shade val="74000"/>
                <a:satMod val="130000"/>
                <a:lumMod val="90000"/>
              </a:schemeClr>
              <a:schemeClr val="accent5">
                <a:hueOff val="-7835"/>
                <a:satOff val="-8588"/>
                <a:lumOff val="-4314"/>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0" i="0" kern="1200" smtClean="0"/>
            <a:t>LOS AFICIONADOS NO CONSIDERAN LOS FACTORES TÉCNICOS.</a:t>
          </a:r>
          <a:endParaRPr lang="es-MX" sz="1500" kern="1200" dirty="0"/>
        </a:p>
      </dsp:txBody>
      <dsp:txXfrm>
        <a:off x="6377145" y="2014"/>
        <a:ext cx="2750997" cy="1650598"/>
      </dsp:txXfrm>
    </dsp:sp>
    <dsp:sp modelId="{CBAA9066-B7CC-450C-B280-5AA3E7E9666F}">
      <dsp:nvSpPr>
        <dsp:cNvPr id="0" name=""/>
        <dsp:cNvSpPr/>
      </dsp:nvSpPr>
      <dsp:spPr>
        <a:xfrm>
          <a:off x="324950" y="1927713"/>
          <a:ext cx="2750997" cy="1650598"/>
        </a:xfrm>
        <a:prstGeom prst="rect">
          <a:avLst/>
        </a:prstGeom>
        <a:blipFill rotWithShape="0">
          <a:blip xmlns:r="http://schemas.openxmlformats.org/officeDocument/2006/relationships" r:embed="rId1">
            <a:duotone>
              <a:schemeClr val="accent5">
                <a:hueOff val="-11752"/>
                <a:satOff val="-12883"/>
                <a:lumOff val="-6471"/>
                <a:alphaOff val="0"/>
                <a:shade val="74000"/>
                <a:satMod val="130000"/>
                <a:lumMod val="90000"/>
              </a:schemeClr>
              <a:schemeClr val="accent5">
                <a:hueOff val="-11752"/>
                <a:satOff val="-12883"/>
                <a:lumOff val="-6471"/>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0" i="0" kern="1200" dirty="0" smtClean="0"/>
            <a:t>UNA DISTRIBUCIÓN DEFICIENTE ES UNA </a:t>
          </a:r>
          <a:r>
            <a:rPr lang="es-MX" sz="1500" b="0" i="0" u="sng" kern="1200" dirty="0" smtClean="0"/>
            <a:t>FUENTE CONSTANTE DE PÉRDIDAS </a:t>
          </a:r>
          <a:r>
            <a:rPr lang="es-MX" sz="1500" b="0" i="0" kern="1200" dirty="0" smtClean="0"/>
            <a:t>(PÉRDIDAS ACUMULATIVAS).</a:t>
          </a:r>
          <a:endParaRPr lang="es-MX" sz="1500" kern="1200" dirty="0"/>
        </a:p>
      </dsp:txBody>
      <dsp:txXfrm>
        <a:off x="324950" y="1927713"/>
        <a:ext cx="2750997" cy="1650598"/>
      </dsp:txXfrm>
    </dsp:sp>
    <dsp:sp modelId="{ECACC382-C6C8-4569-BB71-B18EA6B73FDE}">
      <dsp:nvSpPr>
        <dsp:cNvPr id="0" name=""/>
        <dsp:cNvSpPr/>
      </dsp:nvSpPr>
      <dsp:spPr>
        <a:xfrm>
          <a:off x="3351047" y="1927713"/>
          <a:ext cx="2750997" cy="1650598"/>
        </a:xfrm>
        <a:prstGeom prst="rect">
          <a:avLst/>
        </a:prstGeom>
        <a:blipFill rotWithShape="0">
          <a:blip xmlns:r="http://schemas.openxmlformats.org/officeDocument/2006/relationships" r:embed="rId1">
            <a:duotone>
              <a:schemeClr val="accent5">
                <a:hueOff val="-15669"/>
                <a:satOff val="-17177"/>
                <a:lumOff val="-8628"/>
                <a:alphaOff val="0"/>
                <a:shade val="74000"/>
                <a:satMod val="130000"/>
                <a:lumMod val="90000"/>
              </a:schemeClr>
              <a:schemeClr val="accent5">
                <a:hueOff val="-15669"/>
                <a:satOff val="-17177"/>
                <a:lumOff val="-8628"/>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b="0" i="0" kern="1200" dirty="0" smtClean="0"/>
            <a:t>EL COSTO DE </a:t>
          </a:r>
          <a:r>
            <a:rPr lang="es-MX" sz="1500" b="0" i="0" u="sng" kern="1200" dirty="0" smtClean="0"/>
            <a:t>CAMBIAR LA DISTRIBUCIÓN </a:t>
          </a:r>
          <a:r>
            <a:rPr lang="es-MX" sz="1500" b="0" i="0" kern="1200" dirty="0" smtClean="0"/>
            <a:t>UNA VEZ INSTALADA REPRESENTA GRANDES PÉRDIDAS.</a:t>
          </a:r>
          <a:endParaRPr lang="es-MX" sz="1500" kern="1200" dirty="0"/>
        </a:p>
      </dsp:txBody>
      <dsp:txXfrm>
        <a:off x="3351047" y="1927713"/>
        <a:ext cx="2750997" cy="1650598"/>
      </dsp:txXfrm>
    </dsp:sp>
    <dsp:sp modelId="{3D7C773B-A1B4-47B3-90B0-D8A92C4EC61A}">
      <dsp:nvSpPr>
        <dsp:cNvPr id="0" name=""/>
        <dsp:cNvSpPr/>
      </dsp:nvSpPr>
      <dsp:spPr>
        <a:xfrm>
          <a:off x="6377145" y="1927713"/>
          <a:ext cx="2750997" cy="1650598"/>
        </a:xfrm>
        <a:prstGeom prst="rect">
          <a:avLst/>
        </a:prstGeom>
        <a:blipFill rotWithShape="0">
          <a:blip xmlns:r="http://schemas.openxmlformats.org/officeDocument/2006/relationships" r:embed="rId1">
            <a:duotone>
              <a:schemeClr val="accent5">
                <a:hueOff val="-19587"/>
                <a:satOff val="-21471"/>
                <a:lumOff val="-10785"/>
                <a:alphaOff val="0"/>
                <a:shade val="74000"/>
                <a:satMod val="130000"/>
                <a:lumMod val="90000"/>
              </a:schemeClr>
              <a:schemeClr val="accent5">
                <a:hueOff val="-19587"/>
                <a:satOff val="-21471"/>
                <a:lumOff val="-10785"/>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u="sng" kern="1200" dirty="0" smtClean="0">
              <a:effectLst>
                <a:outerShdw blurRad="38100" dist="38100" dir="2700000" algn="tl">
                  <a:srgbClr val="000000">
                    <a:alpha val="43137"/>
                  </a:srgbClr>
                </a:outerShdw>
              </a:effectLst>
            </a:rPr>
            <a:t>AL PRIORIZAR, SE CONSIDERA PRIMERO “LA INSTALACIÓN DE NUEVA MAQUINARIA Y EQUIPO DE PRODUCCIÓN” Y LUEGO “LA MEJORA DE LA DISTRIBUCIÓN EN PLANTA”</a:t>
          </a:r>
          <a:endParaRPr lang="es-MX" sz="1500" u="sng" kern="1200" dirty="0">
            <a:effectLst>
              <a:outerShdw blurRad="38100" dist="38100" dir="2700000" algn="tl">
                <a:srgbClr val="000000">
                  <a:alpha val="43137"/>
                </a:srgbClr>
              </a:outerShdw>
            </a:effectLst>
          </a:endParaRPr>
        </a:p>
      </dsp:txBody>
      <dsp:txXfrm>
        <a:off x="6377145" y="1927713"/>
        <a:ext cx="2750997" cy="165059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B25343-9122-4BA8-8E83-4438F1946C91}">
      <dsp:nvSpPr>
        <dsp:cNvPr id="0" name=""/>
        <dsp:cNvSpPr/>
      </dsp:nvSpPr>
      <dsp:spPr>
        <a:xfrm>
          <a:off x="1485973" y="37269"/>
          <a:ext cx="3644593" cy="2389607"/>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smtClean="0"/>
            <a:t>Higiene y seguridad industrial</a:t>
          </a:r>
          <a:r>
            <a:rPr lang="es-MX" sz="1800" kern="1200" dirty="0" smtClean="0"/>
            <a:t>. </a:t>
          </a:r>
        </a:p>
        <a:p>
          <a:pPr lvl="0" algn="ctr" defTabSz="800100" rtl="0">
            <a:lnSpc>
              <a:spcPct val="90000"/>
            </a:lnSpc>
            <a:spcBef>
              <a:spcPct val="0"/>
            </a:spcBef>
            <a:spcAft>
              <a:spcPct val="35000"/>
            </a:spcAft>
          </a:pPr>
          <a:r>
            <a:rPr lang="es-MX" sz="1800" kern="1200" dirty="0" smtClean="0"/>
            <a:t>Esta permite disponer de un lugar seguro para el trabajo de los colaboradores, la disminución del riego y la prevención de accidentes mediante la aplicación de las normas de iluminación, ruido, uso de equipo de seguridad en planta, normas de señalización, etc.</a:t>
          </a:r>
          <a:endParaRPr lang="es-MX" sz="1800" kern="1200" dirty="0"/>
        </a:p>
      </dsp:txBody>
      <dsp:txXfrm>
        <a:off x="1485973" y="37269"/>
        <a:ext cx="3644593" cy="2389607"/>
      </dsp:txXfrm>
    </dsp:sp>
    <dsp:sp modelId="{661F3CD3-B2D8-4620-9824-8AC5D675ADC5}">
      <dsp:nvSpPr>
        <dsp:cNvPr id="0" name=""/>
        <dsp:cNvSpPr/>
      </dsp:nvSpPr>
      <dsp:spPr>
        <a:xfrm>
          <a:off x="5384575" y="2498"/>
          <a:ext cx="2853000" cy="2459149"/>
        </a:xfrm>
        <a:prstGeom prst="rect">
          <a:avLst/>
        </a:prstGeom>
        <a:solidFill>
          <a:schemeClr val="accent5">
            <a:hueOff val="-9793"/>
            <a:satOff val="-10735"/>
            <a:lumOff val="-5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smtClean="0"/>
            <a:t>Ergonomía</a:t>
          </a:r>
          <a:r>
            <a:rPr lang="es-MX" sz="1800" kern="1200" dirty="0" smtClean="0"/>
            <a:t>. </a:t>
          </a:r>
        </a:p>
        <a:p>
          <a:pPr lvl="0" algn="ctr" defTabSz="800100" rtl="0">
            <a:lnSpc>
              <a:spcPct val="90000"/>
            </a:lnSpc>
            <a:spcBef>
              <a:spcPct val="0"/>
            </a:spcBef>
            <a:spcAft>
              <a:spcPct val="35000"/>
            </a:spcAft>
          </a:pPr>
          <a:r>
            <a:rPr lang="es-MX" sz="1800" kern="1200" dirty="0" smtClean="0"/>
            <a:t>Encargada de auxiliar en la concepción y desarrollo de estaciones de trabajo adecuadas para el operario, a fin de disminuir la </a:t>
          </a:r>
          <a:r>
            <a:rPr lang="es-MX" sz="1800" kern="1200" dirty="0" err="1" smtClean="0"/>
            <a:t>fátiga</a:t>
          </a:r>
          <a:r>
            <a:rPr lang="es-MX" sz="1800" kern="1200" dirty="0" smtClean="0"/>
            <a:t> y el consiguiente aumento de la productividad.</a:t>
          </a:r>
          <a:endParaRPr lang="es-MX" sz="1800" kern="1200" dirty="0"/>
        </a:p>
      </dsp:txBody>
      <dsp:txXfrm>
        <a:off x="5384575" y="2498"/>
        <a:ext cx="2853000" cy="2459149"/>
      </dsp:txXfrm>
    </dsp:sp>
    <dsp:sp modelId="{2C75E738-2EEC-4A01-A176-1683A9EC41E5}">
      <dsp:nvSpPr>
        <dsp:cNvPr id="0" name=""/>
        <dsp:cNvSpPr/>
      </dsp:nvSpPr>
      <dsp:spPr>
        <a:xfrm>
          <a:off x="3107094" y="2715657"/>
          <a:ext cx="3509359" cy="2459149"/>
        </a:xfrm>
        <a:prstGeom prst="rect">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err="1" smtClean="0"/>
            <a:t>AutoCad</a:t>
          </a:r>
          <a:r>
            <a:rPr lang="es-MX" sz="1800" u="sng" kern="1200" dirty="0" smtClean="0"/>
            <a:t>: </a:t>
          </a:r>
        </a:p>
        <a:p>
          <a:pPr lvl="0" algn="ctr" defTabSz="800100" rtl="0">
            <a:lnSpc>
              <a:spcPct val="90000"/>
            </a:lnSpc>
            <a:spcBef>
              <a:spcPct val="0"/>
            </a:spcBef>
            <a:spcAft>
              <a:spcPct val="35000"/>
            </a:spcAft>
          </a:pPr>
          <a:r>
            <a:rPr lang="es-MX" sz="1800" kern="1200" dirty="0" smtClean="0"/>
            <a:t>Es el dibujo asistido por computadora, el cual se utiliza como una herramienta auxiliar para elaborar los planos propuestos o </a:t>
          </a:r>
          <a:r>
            <a:rPr lang="es-MX" sz="1800" i="1" kern="1200" dirty="0" err="1" smtClean="0"/>
            <a:t>layout</a:t>
          </a:r>
          <a:r>
            <a:rPr lang="es-MX" sz="1800" kern="1200" dirty="0" smtClean="0"/>
            <a:t> de la planta a instalarse o reubicarse.</a:t>
          </a:r>
          <a:endParaRPr lang="es-MX" sz="1800" kern="1200" dirty="0"/>
        </a:p>
      </dsp:txBody>
      <dsp:txXfrm>
        <a:off x="3107094" y="2715657"/>
        <a:ext cx="3509359" cy="245914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0FDDA-1079-43B1-BE64-53F81033BB03}">
      <dsp:nvSpPr>
        <dsp:cNvPr id="0" name=""/>
        <dsp:cNvSpPr/>
      </dsp:nvSpPr>
      <dsp:spPr>
        <a:xfrm>
          <a:off x="5153" y="1390839"/>
          <a:ext cx="2806423" cy="2395626"/>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smtClean="0"/>
            <a:t>El estudio de las propiedades de los materiales</a:t>
          </a:r>
          <a:r>
            <a:rPr lang="es-MX" sz="1800" kern="1200" dirty="0" smtClean="0"/>
            <a:t>. </a:t>
          </a:r>
        </a:p>
        <a:p>
          <a:pPr lvl="0" algn="ctr" defTabSz="800100" rtl="0">
            <a:lnSpc>
              <a:spcPct val="90000"/>
            </a:lnSpc>
            <a:spcBef>
              <a:spcPct val="0"/>
            </a:spcBef>
            <a:spcAft>
              <a:spcPct val="35000"/>
            </a:spcAft>
          </a:pPr>
          <a:r>
            <a:rPr lang="es-MX" sz="1800" kern="1200" dirty="0" smtClean="0"/>
            <a:t>Permite identificar las características de cada material a utilizarse en el universo de los productos existentes en el mercado. </a:t>
          </a:r>
          <a:endParaRPr lang="es-MX" sz="1800" kern="1200" dirty="0"/>
        </a:p>
      </dsp:txBody>
      <dsp:txXfrm>
        <a:off x="5153" y="1390839"/>
        <a:ext cx="2806423" cy="2395626"/>
      </dsp:txXfrm>
    </dsp:sp>
    <dsp:sp modelId="{00755926-77F8-465E-92AE-B98C5BC216E9}">
      <dsp:nvSpPr>
        <dsp:cNvPr id="0" name=""/>
        <dsp:cNvSpPr/>
      </dsp:nvSpPr>
      <dsp:spPr>
        <a:xfrm>
          <a:off x="3049863" y="1081233"/>
          <a:ext cx="2682347" cy="3014838"/>
        </a:xfrm>
        <a:prstGeom prst="rect">
          <a:avLst/>
        </a:prstGeom>
        <a:solidFill>
          <a:schemeClr val="accent5">
            <a:hueOff val="-9793"/>
            <a:satOff val="-10735"/>
            <a:lumOff val="-5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smtClean="0"/>
            <a:t>Los sistemas de gestión de la calidad. </a:t>
          </a:r>
        </a:p>
        <a:p>
          <a:pPr lvl="0" algn="ctr" defTabSz="800100" rtl="0">
            <a:lnSpc>
              <a:spcPct val="90000"/>
            </a:lnSpc>
            <a:spcBef>
              <a:spcPct val="0"/>
            </a:spcBef>
            <a:spcAft>
              <a:spcPct val="35000"/>
            </a:spcAft>
          </a:pPr>
          <a:r>
            <a:rPr lang="es-MX" sz="1800" kern="1200" dirty="0" smtClean="0"/>
            <a:t>Son de gran utilidad en todos los procesos, orientándolos a la mejora continua ya sea por las normas ISO 9001, ISO 14001, ISO 16949, ISO 50001, ISO 22000 por la propia existencia del sistema de gestión de la empresa </a:t>
          </a:r>
          <a:endParaRPr lang="es-MX" sz="1800" kern="1200" dirty="0"/>
        </a:p>
      </dsp:txBody>
      <dsp:txXfrm>
        <a:off x="3049863" y="1081233"/>
        <a:ext cx="2682347" cy="3014838"/>
      </dsp:txXfrm>
    </dsp:sp>
    <dsp:sp modelId="{672A5625-35D7-47F1-91D6-3AF83CF7402C}">
      <dsp:nvSpPr>
        <dsp:cNvPr id="0" name=""/>
        <dsp:cNvSpPr/>
      </dsp:nvSpPr>
      <dsp:spPr>
        <a:xfrm>
          <a:off x="5970497" y="1416646"/>
          <a:ext cx="2962286" cy="2344013"/>
        </a:xfrm>
        <a:prstGeom prst="rect">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u="sng" kern="1200" dirty="0" smtClean="0"/>
            <a:t>La ingeniería económica </a:t>
          </a:r>
          <a:r>
            <a:rPr lang="es-MX" sz="1800" kern="1200" dirty="0" smtClean="0"/>
            <a:t>ayuda a tomar decisiones para identificar si es necesario rentar, comprar o reparar determinado equipo o maquinaria.</a:t>
          </a:r>
          <a:endParaRPr lang="es-MX" sz="1800" kern="1200" dirty="0"/>
        </a:p>
      </dsp:txBody>
      <dsp:txXfrm>
        <a:off x="5970497" y="1416646"/>
        <a:ext cx="2962286" cy="234401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B09180-7E12-46E8-B26B-C368A4348F6F}">
      <dsp:nvSpPr>
        <dsp:cNvPr id="0" name=""/>
        <dsp:cNvSpPr/>
      </dsp:nvSpPr>
      <dsp:spPr>
        <a:xfrm>
          <a:off x="523338" y="746976"/>
          <a:ext cx="9648970" cy="3387140"/>
        </a:xfrm>
        <a:prstGeom prst="chevron">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10160" rIns="0" bIns="10160" numCol="1" spcCol="1270" anchor="ctr" anchorCtr="0">
          <a:noAutofit/>
        </a:bodyPr>
        <a:lstStyle/>
        <a:p>
          <a:pPr lvl="0" algn="ctr" defTabSz="1022350" rtl="0">
            <a:lnSpc>
              <a:spcPct val="90000"/>
            </a:lnSpc>
            <a:spcBef>
              <a:spcPct val="0"/>
            </a:spcBef>
            <a:spcAft>
              <a:spcPct val="35000"/>
            </a:spcAft>
          </a:pPr>
          <a:r>
            <a:rPr lang="es-MX" sz="1600" b="1" u="sng" kern="1200" dirty="0" smtClean="0"/>
            <a:t>Constitución Política </a:t>
          </a:r>
        </a:p>
        <a:p>
          <a:pPr lvl="0" algn="ctr" defTabSz="1022350" rtl="0">
            <a:lnSpc>
              <a:spcPct val="90000"/>
            </a:lnSpc>
            <a:spcBef>
              <a:spcPct val="0"/>
            </a:spcBef>
            <a:spcAft>
              <a:spcPct val="35000"/>
            </a:spcAft>
          </a:pPr>
          <a:r>
            <a:rPr lang="es-MX" sz="1600" b="1" kern="1200" dirty="0" smtClean="0"/>
            <a:t>	(art. 123 obligación del patrón de observar preceptos legales) </a:t>
          </a:r>
        </a:p>
        <a:p>
          <a:pPr lvl="0" algn="ctr" defTabSz="1022350" rtl="0">
            <a:lnSpc>
              <a:spcPct val="90000"/>
            </a:lnSpc>
            <a:spcBef>
              <a:spcPct val="0"/>
            </a:spcBef>
            <a:spcAft>
              <a:spcPct val="35000"/>
            </a:spcAft>
          </a:pPr>
          <a:r>
            <a:rPr lang="es-MX" sz="1600" b="1" u="sng" kern="1200" dirty="0" smtClean="0"/>
            <a:t>Ley Orgánica de la Administración Pública Federal </a:t>
          </a:r>
        </a:p>
        <a:p>
          <a:pPr lvl="0" algn="ctr" defTabSz="1022350" rtl="0">
            <a:lnSpc>
              <a:spcPct val="90000"/>
            </a:lnSpc>
            <a:spcBef>
              <a:spcPct val="0"/>
            </a:spcBef>
            <a:spcAft>
              <a:spcPct val="35000"/>
            </a:spcAft>
          </a:pPr>
          <a:r>
            <a:rPr lang="es-MX" sz="1600" b="1" i="0" kern="1200" dirty="0" smtClean="0"/>
            <a:t>(Faculta a la Secretaría del Trabajo y Previsión Social, en su artículo 40, fracción XI, para estudiar y ordenar las medidas de seguridad e higiene industriales) </a:t>
          </a:r>
          <a:endParaRPr lang="es-MX" sz="1600" b="1" kern="1200" dirty="0" smtClean="0"/>
        </a:p>
        <a:p>
          <a:pPr marL="0" marR="0" lvl="0" indent="0" algn="ctr" defTabSz="914400" rtl="0" eaLnBrk="1" fontAlgn="auto" latinLnBrk="0" hangingPunct="1">
            <a:lnSpc>
              <a:spcPct val="100000"/>
            </a:lnSpc>
            <a:spcBef>
              <a:spcPct val="0"/>
            </a:spcBef>
            <a:spcAft>
              <a:spcPts val="0"/>
            </a:spcAft>
            <a:buClrTx/>
            <a:buSzTx/>
            <a:buFontTx/>
            <a:buNone/>
            <a:tabLst/>
            <a:defRPr/>
          </a:pPr>
          <a:r>
            <a:rPr lang="es-MX" sz="1600" b="1" u="sng" kern="1200" dirty="0" smtClean="0"/>
            <a:t>Ley Federal del Trabajo</a:t>
          </a:r>
          <a:endParaRPr lang="es-MX" sz="1600" b="1" kern="1200" dirty="0" smtClean="0"/>
        </a:p>
        <a:p>
          <a:pPr marL="0" marR="0" lvl="0" indent="0" algn="ctr" defTabSz="914400" rtl="0" eaLnBrk="1" fontAlgn="auto" latinLnBrk="0" hangingPunct="1">
            <a:lnSpc>
              <a:spcPct val="100000"/>
            </a:lnSpc>
            <a:spcBef>
              <a:spcPct val="0"/>
            </a:spcBef>
            <a:spcAft>
              <a:spcPts val="0"/>
            </a:spcAft>
            <a:buClrTx/>
            <a:buSzTx/>
            <a:buFontTx/>
            <a:buNone/>
            <a:tabLst/>
            <a:defRPr/>
          </a:pPr>
          <a:r>
            <a:rPr lang="es-MX" sz="1600" b="1" kern="1200" dirty="0" smtClean="0"/>
            <a:t>(</a:t>
          </a:r>
          <a:r>
            <a:rPr lang="es-MX" sz="1600" b="1" i="0" kern="1200" dirty="0" smtClean="0"/>
            <a:t>obligación del patrón de instalar y operar las fábricas, talleres, oficinas, locales)</a:t>
          </a:r>
          <a:endParaRPr lang="es-MX" sz="1600" b="1" kern="1200" dirty="0" smtClean="0"/>
        </a:p>
        <a:p>
          <a:pPr lvl="0" algn="ctr" defTabSz="1022350" rtl="0">
            <a:lnSpc>
              <a:spcPct val="90000"/>
            </a:lnSpc>
            <a:spcBef>
              <a:spcPct val="0"/>
            </a:spcBef>
            <a:spcAft>
              <a:spcPct val="35000"/>
            </a:spcAft>
          </a:pPr>
          <a:endParaRPr lang="es-MX" sz="1600" b="1" kern="1200" dirty="0" smtClean="0"/>
        </a:p>
        <a:p>
          <a:pPr lvl="0" algn="ctr" defTabSz="1022350" rtl="0">
            <a:lnSpc>
              <a:spcPct val="90000"/>
            </a:lnSpc>
            <a:spcBef>
              <a:spcPct val="0"/>
            </a:spcBef>
            <a:spcAft>
              <a:spcPct val="35000"/>
            </a:spcAft>
          </a:pPr>
          <a:r>
            <a:rPr lang="es-MX" sz="1600" b="1" kern="1200" dirty="0" smtClean="0"/>
            <a:t> </a:t>
          </a:r>
          <a:r>
            <a:rPr lang="es-MX" sz="1600" b="1" u="sng" kern="1200" dirty="0" smtClean="0"/>
            <a:t>Ley Federal sobre Metrología y Normalización</a:t>
          </a:r>
        </a:p>
        <a:p>
          <a:pPr lvl="0" algn="ctr" defTabSz="1022350" rtl="0">
            <a:lnSpc>
              <a:spcPct val="90000"/>
            </a:lnSpc>
            <a:spcBef>
              <a:spcPct val="0"/>
            </a:spcBef>
            <a:spcAft>
              <a:spcPct val="35000"/>
            </a:spcAft>
          </a:pPr>
          <a:r>
            <a:rPr lang="es-MX" sz="1600" b="1" u="sng" kern="1200" dirty="0" smtClean="0"/>
            <a:t>Reglamento Federal de Seguridad y Salud en el Trabajo</a:t>
          </a:r>
        </a:p>
        <a:p>
          <a:pPr lvl="0" algn="ctr" defTabSz="1022350" rtl="0">
            <a:lnSpc>
              <a:spcPct val="90000"/>
            </a:lnSpc>
            <a:spcBef>
              <a:spcPct val="0"/>
            </a:spcBef>
            <a:spcAft>
              <a:spcPct val="35000"/>
            </a:spcAft>
          </a:pPr>
          <a:r>
            <a:rPr lang="es-MX" sz="1600" b="1" u="sng" kern="1200" dirty="0" smtClean="0"/>
            <a:t>Normas oficiales mexicanas de la materia.</a:t>
          </a:r>
        </a:p>
      </dsp:txBody>
      <dsp:txXfrm>
        <a:off x="2216908" y="746976"/>
        <a:ext cx="6261830" cy="338714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B09180-7E12-46E8-B26B-C368A4348F6F}">
      <dsp:nvSpPr>
        <dsp:cNvPr id="0" name=""/>
        <dsp:cNvSpPr/>
      </dsp:nvSpPr>
      <dsp:spPr>
        <a:xfrm>
          <a:off x="744661" y="1058"/>
          <a:ext cx="7866920" cy="3146768"/>
        </a:xfrm>
        <a:prstGeom prst="chevron">
          <a:avLst/>
        </a:prstGeom>
        <a:gradFill rotWithShape="0">
          <a:gsLst>
            <a:gs pos="0">
              <a:schemeClr val="accent5">
                <a:hueOff val="0"/>
                <a:satOff val="0"/>
                <a:lumOff val="0"/>
                <a:alphaOff val="0"/>
                <a:tint val="60000"/>
                <a:lumMod val="110000"/>
              </a:schemeClr>
            </a:gs>
            <a:gs pos="100000">
              <a:schemeClr val="accent5">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rPr>
            <a:t>Art. 132 LFT  </a:t>
          </a:r>
          <a:r>
            <a:rPr lang="es-MX" sz="1900" b="1" kern="1200" dirty="0" smtClean="0"/>
            <a:t>F. XVII </a:t>
          </a:r>
          <a:r>
            <a:rPr lang="es-MX" sz="1900" b="1" i="0" kern="1200" dirty="0" smtClean="0"/>
            <a:t>observar las disposiciones contenidas en el reglamento y las normas oficiales mexicanas en materia de seguridad, salud y medio ambiente de trabajo y las que indiquen los patrones para su seguridad y protección personal,</a:t>
          </a:r>
        </a:p>
        <a:p>
          <a:pPr lvl="0" algn="ctr" defTabSz="844550" rtl="0">
            <a:lnSpc>
              <a:spcPct val="90000"/>
            </a:lnSpc>
            <a:spcBef>
              <a:spcPct val="0"/>
            </a:spcBef>
            <a:spcAft>
              <a:spcPct val="35000"/>
            </a:spcAft>
          </a:pPr>
          <a:r>
            <a:rPr lang="es-MX" sz="1900" b="1" i="0" kern="1200" dirty="0" smtClean="0"/>
            <a:t>Disponer en todo tiempo de los medicamentos y materiales de curación indispensables para prestar oportuna y eficazmente los primeros auxilios. </a:t>
          </a:r>
          <a:r>
            <a:rPr lang="es-MX" sz="1900" kern="1200" dirty="0" smtClean="0"/>
            <a:t/>
          </a:r>
          <a:br>
            <a:rPr lang="es-MX" sz="1900" kern="1200" dirty="0" smtClean="0"/>
          </a:br>
          <a:r>
            <a:rPr lang="es-MX" sz="1900" b="1" kern="1200" dirty="0" smtClean="0">
              <a:effectLst>
                <a:outerShdw blurRad="38100" dist="38100" dir="2700000" algn="tl">
                  <a:srgbClr val="000000">
                    <a:alpha val="43137"/>
                  </a:srgbClr>
                </a:outerShdw>
              </a:effectLst>
            </a:rPr>
            <a:t>Art. 134 LFT </a:t>
          </a:r>
          <a:r>
            <a:rPr lang="es-MX" sz="1900" kern="1200" dirty="0" smtClean="0"/>
            <a:t>(obligación de los trabajadores de cumplir NOM)</a:t>
          </a:r>
          <a:endParaRPr lang="es-MX" sz="1900" kern="1200" dirty="0"/>
        </a:p>
      </dsp:txBody>
      <dsp:txXfrm>
        <a:off x="2318045" y="1058"/>
        <a:ext cx="4720152" cy="314676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20563-DBC1-4282-8E34-5C94484FBFAA}">
      <dsp:nvSpPr>
        <dsp:cNvPr id="0" name=""/>
        <dsp:cNvSpPr/>
      </dsp:nvSpPr>
      <dsp:spPr>
        <a:xfrm>
          <a:off x="3630811" y="2677"/>
          <a:ext cx="4084662" cy="434534"/>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OBJETIVO </a:t>
          </a:r>
          <a:endParaRPr lang="es-MX" sz="1100" kern="1200"/>
        </a:p>
      </dsp:txBody>
      <dsp:txXfrm>
        <a:off x="3652023" y="23889"/>
        <a:ext cx="4042238" cy="392110"/>
      </dsp:txXfrm>
    </dsp:sp>
    <dsp:sp modelId="{40DAA344-AC76-41A1-871A-F7ACD8B31150}">
      <dsp:nvSpPr>
        <dsp:cNvPr id="0" name=""/>
        <dsp:cNvSpPr/>
      </dsp:nvSpPr>
      <dsp:spPr>
        <a:xfrm>
          <a:off x="3630811" y="458939"/>
          <a:ext cx="4084662" cy="434534"/>
        </a:xfrm>
        <a:prstGeom prst="roundRect">
          <a:avLst/>
        </a:prstGeom>
        <a:solidFill>
          <a:schemeClr val="accent5">
            <a:hueOff val="-2176"/>
            <a:satOff val="-2386"/>
            <a:lumOff val="-11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CAMPO DE APLICACIÓN</a:t>
          </a:r>
          <a:endParaRPr lang="es-MX" sz="1100" kern="1200"/>
        </a:p>
      </dsp:txBody>
      <dsp:txXfrm>
        <a:off x="3652023" y="480151"/>
        <a:ext cx="4042238" cy="392110"/>
      </dsp:txXfrm>
    </dsp:sp>
    <dsp:sp modelId="{8448C78C-5BA0-4E23-8ACB-6DB053D153BB}">
      <dsp:nvSpPr>
        <dsp:cNvPr id="0" name=""/>
        <dsp:cNvSpPr/>
      </dsp:nvSpPr>
      <dsp:spPr>
        <a:xfrm>
          <a:off x="3630811" y="915200"/>
          <a:ext cx="4084662" cy="434534"/>
        </a:xfrm>
        <a:prstGeom prst="roundRect">
          <a:avLst/>
        </a:prstGeom>
        <a:solidFill>
          <a:schemeClr val="accent5">
            <a:hueOff val="-4353"/>
            <a:satOff val="-4771"/>
            <a:lumOff val="-239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REFERENCIAS</a:t>
          </a:r>
          <a:endParaRPr lang="es-MX" sz="1100" kern="1200"/>
        </a:p>
      </dsp:txBody>
      <dsp:txXfrm>
        <a:off x="3652023" y="936412"/>
        <a:ext cx="4042238" cy="392110"/>
      </dsp:txXfrm>
    </dsp:sp>
    <dsp:sp modelId="{454AE6B3-4C61-4307-8AD3-92AF4058F1E6}">
      <dsp:nvSpPr>
        <dsp:cNvPr id="0" name=""/>
        <dsp:cNvSpPr/>
      </dsp:nvSpPr>
      <dsp:spPr>
        <a:xfrm>
          <a:off x="3630811" y="1371461"/>
          <a:ext cx="4084662" cy="434534"/>
        </a:xfrm>
        <a:prstGeom prst="roundRect">
          <a:avLst/>
        </a:prstGeom>
        <a:solidFill>
          <a:schemeClr val="accent5">
            <a:hueOff val="-6529"/>
            <a:satOff val="-7157"/>
            <a:lumOff val="-35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DEFINICIONES</a:t>
          </a:r>
          <a:endParaRPr lang="es-MX" sz="1100" kern="1200"/>
        </a:p>
      </dsp:txBody>
      <dsp:txXfrm>
        <a:off x="3652023" y="1392673"/>
        <a:ext cx="4042238" cy="392110"/>
      </dsp:txXfrm>
    </dsp:sp>
    <dsp:sp modelId="{EADE0C02-28B1-4A12-93CC-4AC9FA0CADEC}">
      <dsp:nvSpPr>
        <dsp:cNvPr id="0" name=""/>
        <dsp:cNvSpPr/>
      </dsp:nvSpPr>
      <dsp:spPr>
        <a:xfrm>
          <a:off x="3630811" y="1827723"/>
          <a:ext cx="4084662" cy="434534"/>
        </a:xfrm>
        <a:prstGeom prst="roundRect">
          <a:avLst/>
        </a:prstGeom>
        <a:solidFill>
          <a:schemeClr val="accent5">
            <a:hueOff val="-8705"/>
            <a:satOff val="-9543"/>
            <a:lumOff val="-479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OBLIGACIONES DEL PATRÓN</a:t>
          </a:r>
          <a:endParaRPr lang="es-MX" sz="1100" kern="1200"/>
        </a:p>
      </dsp:txBody>
      <dsp:txXfrm>
        <a:off x="3652023" y="1848935"/>
        <a:ext cx="4042238" cy="392110"/>
      </dsp:txXfrm>
    </dsp:sp>
    <dsp:sp modelId="{2665A7E9-5BF2-4BEF-9C91-0A4ED294A43E}">
      <dsp:nvSpPr>
        <dsp:cNvPr id="0" name=""/>
        <dsp:cNvSpPr/>
      </dsp:nvSpPr>
      <dsp:spPr>
        <a:xfrm>
          <a:off x="3630811" y="2283984"/>
          <a:ext cx="4084662" cy="434534"/>
        </a:xfrm>
        <a:prstGeom prst="roundRect">
          <a:avLst/>
        </a:prstGeom>
        <a:solidFill>
          <a:schemeClr val="accent5">
            <a:hueOff val="-10882"/>
            <a:satOff val="-11928"/>
            <a:lumOff val="-59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OBLIGACIONES DE LOS TRABAJADORES</a:t>
          </a:r>
          <a:endParaRPr lang="es-MX" sz="1100" kern="1200"/>
        </a:p>
      </dsp:txBody>
      <dsp:txXfrm>
        <a:off x="3652023" y="2305196"/>
        <a:ext cx="4042238" cy="392110"/>
      </dsp:txXfrm>
    </dsp:sp>
    <dsp:sp modelId="{BBB0B3AA-B205-4984-8C12-BC0963A6A003}">
      <dsp:nvSpPr>
        <dsp:cNvPr id="0" name=""/>
        <dsp:cNvSpPr/>
      </dsp:nvSpPr>
      <dsp:spPr>
        <a:xfrm>
          <a:off x="3630811" y="2740246"/>
          <a:ext cx="4084662" cy="434534"/>
        </a:xfrm>
        <a:prstGeom prst="roundRect">
          <a:avLst/>
        </a:prstGeom>
        <a:solidFill>
          <a:schemeClr val="accent5">
            <a:hueOff val="-13058"/>
            <a:satOff val="-14314"/>
            <a:lumOff val="-71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REQUISITOS DE SEGURIDAD EN EL CENTRO DE TRABAJO</a:t>
          </a:r>
          <a:endParaRPr lang="es-MX" sz="1100" kern="1200"/>
        </a:p>
      </dsp:txBody>
      <dsp:txXfrm>
        <a:off x="3652023" y="2761458"/>
        <a:ext cx="4042238" cy="392110"/>
      </dsp:txXfrm>
    </dsp:sp>
    <dsp:sp modelId="{2BCC33BF-1B8F-4018-B570-475E638879BC}">
      <dsp:nvSpPr>
        <dsp:cNvPr id="0" name=""/>
        <dsp:cNvSpPr/>
      </dsp:nvSpPr>
      <dsp:spPr>
        <a:xfrm>
          <a:off x="3630811" y="3196507"/>
          <a:ext cx="4084662" cy="434534"/>
        </a:xfrm>
        <a:prstGeom prst="roundRect">
          <a:avLst/>
        </a:prstGeom>
        <a:solidFill>
          <a:schemeClr val="accent5">
            <a:hueOff val="-15234"/>
            <a:satOff val="-16700"/>
            <a:lumOff val="-838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CONDICIONES DE SEGURIDAD EN EL FUNCIONAMIENTO DE LOS SISTEMAS DE VENTILACIÓN ARTIFICIAL</a:t>
          </a:r>
          <a:endParaRPr lang="es-MX" sz="1100" kern="1200"/>
        </a:p>
      </dsp:txBody>
      <dsp:txXfrm>
        <a:off x="3652023" y="3217719"/>
        <a:ext cx="4042238" cy="392110"/>
      </dsp:txXfrm>
    </dsp:sp>
    <dsp:sp modelId="{E098213F-4D14-4103-BCE1-D048A81B3199}">
      <dsp:nvSpPr>
        <dsp:cNvPr id="0" name=""/>
        <dsp:cNvSpPr/>
      </dsp:nvSpPr>
      <dsp:spPr>
        <a:xfrm>
          <a:off x="3630811" y="3652769"/>
          <a:ext cx="4084662" cy="434534"/>
        </a:xfrm>
        <a:prstGeom prst="roundRect">
          <a:avLst/>
        </a:prstGeom>
        <a:solidFill>
          <a:schemeClr val="accent5">
            <a:hueOff val="-17410"/>
            <a:satOff val="-19085"/>
            <a:lumOff val="-958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REQUISITOS DE SEGURIDAD PARA EL TRÁNSITO DE VEHICULOS</a:t>
          </a:r>
          <a:endParaRPr lang="es-MX" sz="1100" kern="1200"/>
        </a:p>
      </dsp:txBody>
      <dsp:txXfrm>
        <a:off x="3652023" y="3673981"/>
        <a:ext cx="4042238" cy="392110"/>
      </dsp:txXfrm>
    </dsp:sp>
    <dsp:sp modelId="{7919266D-5F0C-4ED8-85B9-4C8BBD272E1C}">
      <dsp:nvSpPr>
        <dsp:cNvPr id="0" name=""/>
        <dsp:cNvSpPr/>
      </dsp:nvSpPr>
      <dsp:spPr>
        <a:xfrm>
          <a:off x="3630811" y="4109030"/>
          <a:ext cx="4084662" cy="434534"/>
        </a:xfrm>
        <a:prstGeom prst="roundRect">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0955" rIns="41910" bIns="20955" numCol="1" spcCol="1270" anchor="ctr" anchorCtr="0">
          <a:noAutofit/>
        </a:bodyPr>
        <a:lstStyle/>
        <a:p>
          <a:pPr lvl="0" algn="ctr" defTabSz="488950" rtl="0">
            <a:lnSpc>
              <a:spcPct val="90000"/>
            </a:lnSpc>
            <a:spcBef>
              <a:spcPct val="0"/>
            </a:spcBef>
            <a:spcAft>
              <a:spcPct val="35000"/>
            </a:spcAft>
          </a:pPr>
          <a:r>
            <a:rPr lang="es-MX" sz="1100" kern="1200" smtClean="0"/>
            <a:t>UNIDADES DE VERIFICACIÓN</a:t>
          </a:r>
          <a:endParaRPr lang="es-MX" sz="1100" kern="1200"/>
        </a:p>
      </dsp:txBody>
      <dsp:txXfrm>
        <a:off x="3652023" y="4130242"/>
        <a:ext cx="4042238" cy="3921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951D35-93D3-47CB-85FB-4D2B182C75CD}">
      <dsp:nvSpPr>
        <dsp:cNvPr id="0" name=""/>
        <dsp:cNvSpPr/>
      </dsp:nvSpPr>
      <dsp:spPr>
        <a:xfrm>
          <a:off x="5401" y="1013555"/>
          <a:ext cx="2004837" cy="1290763"/>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s-MX" sz="2000" b="1" kern="1200" dirty="0" smtClean="0"/>
            <a:t>Producción y Operaciones</a:t>
          </a:r>
          <a:endParaRPr lang="es-MX" sz="2000" b="1" kern="1200" dirty="0"/>
        </a:p>
      </dsp:txBody>
      <dsp:txXfrm>
        <a:off x="35105" y="1043259"/>
        <a:ext cx="1945429" cy="954763"/>
      </dsp:txXfrm>
    </dsp:sp>
    <dsp:sp modelId="{03FFA713-3B13-4108-854E-7A489FC5E69A}">
      <dsp:nvSpPr>
        <dsp:cNvPr id="0" name=""/>
        <dsp:cNvSpPr/>
      </dsp:nvSpPr>
      <dsp:spPr>
        <a:xfrm>
          <a:off x="1047125" y="950265"/>
          <a:ext cx="2240519" cy="2240519"/>
        </a:xfrm>
        <a:prstGeom prst="leftCircularArrow">
          <a:avLst>
            <a:gd name="adj1" fmla="val 3572"/>
            <a:gd name="adj2" fmla="val 444016"/>
            <a:gd name="adj3" fmla="val 2219527"/>
            <a:gd name="adj4" fmla="val 9024489"/>
            <a:gd name="adj5" fmla="val 4168"/>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C0FB36-68E6-4BD3-AB4C-F81F54951373}">
      <dsp:nvSpPr>
        <dsp:cNvPr id="0" name=""/>
        <dsp:cNvSpPr/>
      </dsp:nvSpPr>
      <dsp:spPr>
        <a:xfrm>
          <a:off x="573108" y="2027727"/>
          <a:ext cx="1391074" cy="553184"/>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dirty="0" smtClean="0"/>
            <a:t>UA obligatoria</a:t>
          </a:r>
          <a:endParaRPr lang="es-MX" sz="1800" kern="1200" dirty="0"/>
        </a:p>
      </dsp:txBody>
      <dsp:txXfrm>
        <a:off x="589310" y="2043929"/>
        <a:ext cx="1358670" cy="520780"/>
      </dsp:txXfrm>
    </dsp:sp>
    <dsp:sp modelId="{A26510C5-794F-4A92-9C40-A9F5AE3F4454}">
      <dsp:nvSpPr>
        <dsp:cNvPr id="0" name=""/>
        <dsp:cNvSpPr/>
      </dsp:nvSpPr>
      <dsp:spPr>
        <a:xfrm>
          <a:off x="2391379" y="1013555"/>
          <a:ext cx="2027638" cy="1290763"/>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6529"/>
              <a:satOff val="-7157"/>
              <a:lumOff val="-35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1066800">
            <a:lnSpc>
              <a:spcPct val="90000"/>
            </a:lnSpc>
            <a:spcBef>
              <a:spcPct val="0"/>
            </a:spcBef>
            <a:spcAft>
              <a:spcPct val="15000"/>
            </a:spcAft>
            <a:buChar char="••"/>
          </a:pPr>
          <a:r>
            <a:rPr lang="es-MX" sz="2400" b="1" kern="1200" dirty="0" smtClean="0"/>
            <a:t>Logística</a:t>
          </a:r>
          <a:endParaRPr lang="es-MX" sz="2400" b="1" kern="1200" dirty="0"/>
        </a:p>
      </dsp:txBody>
      <dsp:txXfrm>
        <a:off x="2421083" y="1319851"/>
        <a:ext cx="1968230" cy="954763"/>
      </dsp:txXfrm>
    </dsp:sp>
    <dsp:sp modelId="{8EB04FB0-76D9-4913-A85F-9EEF6E5120E1}">
      <dsp:nvSpPr>
        <dsp:cNvPr id="0" name=""/>
        <dsp:cNvSpPr/>
      </dsp:nvSpPr>
      <dsp:spPr>
        <a:xfrm>
          <a:off x="3431511" y="76664"/>
          <a:ext cx="2439757" cy="2439757"/>
        </a:xfrm>
        <a:prstGeom prst="circularArrow">
          <a:avLst>
            <a:gd name="adj1" fmla="val 3281"/>
            <a:gd name="adj2" fmla="val 404934"/>
            <a:gd name="adj3" fmla="val 19419555"/>
            <a:gd name="adj4" fmla="val 12575511"/>
            <a:gd name="adj5" fmla="val 3827"/>
          </a:avLst>
        </a:prstGeom>
        <a:solidFill>
          <a:schemeClr val="accent5">
            <a:hueOff val="-9793"/>
            <a:satOff val="-10735"/>
            <a:lumOff val="-539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DFF65B-36D2-4348-A249-1A7C3EA271A7}">
      <dsp:nvSpPr>
        <dsp:cNvPr id="0" name=""/>
        <dsp:cNvSpPr/>
      </dsp:nvSpPr>
      <dsp:spPr>
        <a:xfrm>
          <a:off x="2970488" y="736963"/>
          <a:ext cx="1391074" cy="553184"/>
        </a:xfrm>
        <a:prstGeom prst="roundRect">
          <a:avLst>
            <a:gd name="adj" fmla="val 10000"/>
          </a:avLst>
        </a:prstGeom>
        <a:solidFill>
          <a:schemeClr val="accent5">
            <a:hueOff val="-6529"/>
            <a:satOff val="-7157"/>
            <a:lumOff val="-359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dirty="0" smtClean="0"/>
            <a:t>UA obligatoria</a:t>
          </a:r>
          <a:endParaRPr lang="es-MX" sz="1800" kern="1200" dirty="0"/>
        </a:p>
      </dsp:txBody>
      <dsp:txXfrm>
        <a:off x="2986690" y="753165"/>
        <a:ext cx="1358670" cy="520780"/>
      </dsp:txXfrm>
    </dsp:sp>
    <dsp:sp modelId="{9CEB7717-17D2-4AC2-AA3E-429029FBD056}">
      <dsp:nvSpPr>
        <dsp:cNvPr id="0" name=""/>
        <dsp:cNvSpPr/>
      </dsp:nvSpPr>
      <dsp:spPr>
        <a:xfrm>
          <a:off x="4800159" y="1013555"/>
          <a:ext cx="2003569" cy="1290763"/>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13058"/>
              <a:satOff val="-14314"/>
              <a:lumOff val="-719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MX" sz="1800" b="1" kern="1200" dirty="0" smtClean="0"/>
            <a:t>Simulación de Producción y Operaciones</a:t>
          </a:r>
          <a:endParaRPr lang="es-MX" sz="1800" b="1" kern="1200" dirty="0"/>
        </a:p>
      </dsp:txBody>
      <dsp:txXfrm>
        <a:off x="4829863" y="1043259"/>
        <a:ext cx="1944161" cy="954763"/>
      </dsp:txXfrm>
    </dsp:sp>
    <dsp:sp modelId="{B237A621-1FA6-409B-85F9-2B297A1E486B}">
      <dsp:nvSpPr>
        <dsp:cNvPr id="0" name=""/>
        <dsp:cNvSpPr/>
      </dsp:nvSpPr>
      <dsp:spPr>
        <a:xfrm>
          <a:off x="5826924" y="786197"/>
          <a:ext cx="2460182" cy="2460182"/>
        </a:xfrm>
        <a:prstGeom prst="leftCircularArrow">
          <a:avLst>
            <a:gd name="adj1" fmla="val 3253"/>
            <a:gd name="adj2" fmla="val 401313"/>
            <a:gd name="adj3" fmla="val 2176824"/>
            <a:gd name="adj4" fmla="val 9024489"/>
            <a:gd name="adj5" fmla="val 3796"/>
          </a:avLst>
        </a:prstGeom>
        <a:solidFill>
          <a:schemeClr val="accent5">
            <a:hueOff val="-19587"/>
            <a:satOff val="-21471"/>
            <a:lumOff val="-1078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67FEC9-3BBB-4712-872E-CB2B4FCEF954}">
      <dsp:nvSpPr>
        <dsp:cNvPr id="0" name=""/>
        <dsp:cNvSpPr/>
      </dsp:nvSpPr>
      <dsp:spPr>
        <a:xfrm>
          <a:off x="5367233" y="2027727"/>
          <a:ext cx="1391074" cy="553184"/>
        </a:xfrm>
        <a:prstGeom prst="roundRect">
          <a:avLst>
            <a:gd name="adj" fmla="val 10000"/>
          </a:avLst>
        </a:prstGeom>
        <a:solidFill>
          <a:schemeClr val="accent5">
            <a:hueOff val="-13058"/>
            <a:satOff val="-14314"/>
            <a:lumOff val="-71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dirty="0" smtClean="0"/>
            <a:t>UA Obligatoria</a:t>
          </a:r>
          <a:endParaRPr lang="es-MX" sz="1800" kern="1200" dirty="0"/>
        </a:p>
      </dsp:txBody>
      <dsp:txXfrm>
        <a:off x="5383435" y="2043929"/>
        <a:ext cx="1358670" cy="520780"/>
      </dsp:txXfrm>
    </dsp:sp>
    <dsp:sp modelId="{2D1CF25B-4A4E-4950-BD5C-BDAF1D530C5C}">
      <dsp:nvSpPr>
        <dsp:cNvPr id="0" name=""/>
        <dsp:cNvSpPr/>
      </dsp:nvSpPr>
      <dsp:spPr>
        <a:xfrm>
          <a:off x="7184870" y="1013555"/>
          <a:ext cx="2410928" cy="1290763"/>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19587"/>
              <a:satOff val="-21471"/>
              <a:lumOff val="-107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s-MX" sz="2000" b="1" kern="1200" dirty="0" smtClean="0"/>
            <a:t>Planeamiento y distribución de espacios</a:t>
          </a:r>
          <a:endParaRPr lang="es-MX" sz="2000" b="1" kern="1200" dirty="0"/>
        </a:p>
      </dsp:txBody>
      <dsp:txXfrm>
        <a:off x="7214574" y="1319851"/>
        <a:ext cx="2351520" cy="954763"/>
      </dsp:txXfrm>
    </dsp:sp>
    <dsp:sp modelId="{47776E63-2F3D-4C22-B648-FA94B2006326}">
      <dsp:nvSpPr>
        <dsp:cNvPr id="0" name=""/>
        <dsp:cNvSpPr/>
      </dsp:nvSpPr>
      <dsp:spPr>
        <a:xfrm>
          <a:off x="7955624" y="736963"/>
          <a:ext cx="1391074" cy="553184"/>
        </a:xfrm>
        <a:prstGeom prst="roundRect">
          <a:avLst>
            <a:gd name="adj" fmla="val 10000"/>
          </a:avLst>
        </a:prstGeom>
        <a:solidFill>
          <a:schemeClr val="accent5">
            <a:hueOff val="-19587"/>
            <a:satOff val="-21471"/>
            <a:lumOff val="-107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UA OPTATIVA </a:t>
          </a:r>
          <a:endParaRPr lang="es-MX" sz="1800" b="1" kern="1200" dirty="0">
            <a:effectLst>
              <a:outerShdw blurRad="38100" dist="38100" dir="2700000" algn="tl">
                <a:srgbClr val="000000">
                  <a:alpha val="43137"/>
                </a:srgbClr>
              </a:outerShdw>
            </a:effectLst>
          </a:endParaRPr>
        </a:p>
      </dsp:txBody>
      <dsp:txXfrm>
        <a:off x="7971826" y="753165"/>
        <a:ext cx="1358670" cy="5207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6CA234-9062-4D28-8C45-C537CD451F3F}">
      <dsp:nvSpPr>
        <dsp:cNvPr id="0" name=""/>
        <dsp:cNvSpPr/>
      </dsp:nvSpPr>
      <dsp:spPr>
        <a:xfrm>
          <a:off x="-4057312" y="-622766"/>
          <a:ext cx="4834871" cy="4834871"/>
        </a:xfrm>
        <a:prstGeom prst="blockArc">
          <a:avLst>
            <a:gd name="adj1" fmla="val 18900000"/>
            <a:gd name="adj2" fmla="val 2700000"/>
            <a:gd name="adj3" fmla="val 447"/>
          </a:avLst>
        </a:prstGeom>
        <a:noFill/>
        <a:ln w="15875" cap="flat" cmpd="sng" algn="ctr">
          <a:solidFill>
            <a:schemeClr val="accent5">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678E17B5-44CE-466D-ABFB-28161F00B474}">
      <dsp:nvSpPr>
        <dsp:cNvPr id="0" name=""/>
        <dsp:cNvSpPr/>
      </dsp:nvSpPr>
      <dsp:spPr>
        <a:xfrm>
          <a:off x="407438" y="275948"/>
          <a:ext cx="9685910" cy="552183"/>
        </a:xfrm>
        <a:prstGeom prst="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8296"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solidFill>
                <a:schemeClr val="tx1"/>
              </a:solidFill>
              <a:effectLst>
                <a:outerShdw blurRad="38100" dist="38100" dir="2700000" algn="tl">
                  <a:srgbClr val="000000">
                    <a:alpha val="43137"/>
                  </a:srgbClr>
                </a:outerShdw>
              </a:effectLst>
            </a:rPr>
            <a:t>PRODUCCIÓN:</a:t>
          </a:r>
          <a:r>
            <a:rPr lang="es-MX" sz="1500" kern="1200" dirty="0" smtClean="0">
              <a:solidFill>
                <a:schemeClr val="tx1"/>
              </a:solidFill>
            </a:rPr>
            <a:t> CREACIÓN DE BIENES Y SERVICIOS.</a:t>
          </a:r>
          <a:endParaRPr lang="es-MX" sz="1500" kern="1200" dirty="0">
            <a:solidFill>
              <a:schemeClr val="tx1"/>
            </a:solidFill>
          </a:endParaRPr>
        </a:p>
      </dsp:txBody>
      <dsp:txXfrm>
        <a:off x="407438" y="275948"/>
        <a:ext cx="9685910" cy="552183"/>
      </dsp:txXfrm>
    </dsp:sp>
    <dsp:sp modelId="{0CBE9AB2-C47B-4EA5-A880-5BE59FD01E70}">
      <dsp:nvSpPr>
        <dsp:cNvPr id="0" name=""/>
        <dsp:cNvSpPr/>
      </dsp:nvSpPr>
      <dsp:spPr>
        <a:xfrm>
          <a:off x="62323" y="206925"/>
          <a:ext cx="690229" cy="690229"/>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6E84E4F9-7A21-4298-990E-417D90FCD835}">
      <dsp:nvSpPr>
        <dsp:cNvPr id="0" name=""/>
        <dsp:cNvSpPr/>
      </dsp:nvSpPr>
      <dsp:spPr>
        <a:xfrm>
          <a:off x="724018" y="994795"/>
          <a:ext cx="9369331" cy="771329"/>
        </a:xfrm>
        <a:prstGeom prst="rect">
          <a:avLst/>
        </a:prstGeom>
        <a:solidFill>
          <a:schemeClr val="accent4">
            <a:hueOff val="719672"/>
            <a:satOff val="-11825"/>
            <a:lumOff val="-222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8296" tIns="38100" rIns="38100" bIns="38100" numCol="1" spcCol="1270" anchor="ctr" anchorCtr="0">
          <a:noAutofit/>
        </a:bodyPr>
        <a:lstStyle/>
        <a:p>
          <a:pPr lvl="0" algn="l" defTabSz="666750">
            <a:lnSpc>
              <a:spcPct val="90000"/>
            </a:lnSpc>
            <a:spcBef>
              <a:spcPct val="0"/>
            </a:spcBef>
            <a:spcAft>
              <a:spcPct val="35000"/>
            </a:spcAft>
          </a:pPr>
          <a:r>
            <a:rPr lang="es-MX" sz="1500" b="1" kern="1200" dirty="0" smtClean="0">
              <a:solidFill>
                <a:schemeClr val="tx1"/>
              </a:solidFill>
              <a:effectLst>
                <a:outerShdw blurRad="38100" dist="38100" dir="2700000" algn="tl">
                  <a:srgbClr val="000000">
                    <a:alpha val="43137"/>
                  </a:srgbClr>
                </a:outerShdw>
              </a:effectLst>
            </a:rPr>
            <a:t>ADMINISTRACIÓN DE OPERACIONES: </a:t>
          </a:r>
        </a:p>
        <a:p>
          <a:pPr lvl="0" algn="l" defTabSz="666750">
            <a:lnSpc>
              <a:spcPct val="90000"/>
            </a:lnSpc>
            <a:spcBef>
              <a:spcPct val="0"/>
            </a:spcBef>
            <a:spcAft>
              <a:spcPct val="35000"/>
            </a:spcAft>
          </a:pPr>
          <a:r>
            <a:rPr lang="es-MX" sz="1500" kern="1200" dirty="0" smtClean="0">
              <a:solidFill>
                <a:schemeClr val="tx1"/>
              </a:solidFill>
            </a:rPr>
            <a:t>CONJUNTO DE ACTIVIDADES QUE CREAN VALOR EN FORMA DE BIENES Y SERVICIOS AL TRANSFORMAR LOS INSUMOS EN PRODUCTOS TERMINADOS.</a:t>
          </a:r>
          <a:endParaRPr lang="es-MX" sz="1500" kern="1200" dirty="0">
            <a:solidFill>
              <a:schemeClr val="tx1"/>
            </a:solidFill>
          </a:endParaRPr>
        </a:p>
      </dsp:txBody>
      <dsp:txXfrm>
        <a:off x="724018" y="994795"/>
        <a:ext cx="9369331" cy="771329"/>
      </dsp:txXfrm>
    </dsp:sp>
    <dsp:sp modelId="{62901673-45E3-40C3-A5F4-DC38DD15FAA8}">
      <dsp:nvSpPr>
        <dsp:cNvPr id="0" name=""/>
        <dsp:cNvSpPr/>
      </dsp:nvSpPr>
      <dsp:spPr>
        <a:xfrm>
          <a:off x="378903" y="1035344"/>
          <a:ext cx="690229" cy="690229"/>
        </a:xfrm>
        <a:prstGeom prst="ellipse">
          <a:avLst/>
        </a:prstGeom>
        <a:solidFill>
          <a:schemeClr val="lt1">
            <a:hueOff val="0"/>
            <a:satOff val="0"/>
            <a:lumOff val="0"/>
            <a:alphaOff val="0"/>
          </a:schemeClr>
        </a:solidFill>
        <a:ln w="9525" cap="flat" cmpd="sng" algn="ctr">
          <a:solidFill>
            <a:schemeClr val="accent4">
              <a:hueOff val="719672"/>
              <a:satOff val="-11825"/>
              <a:lumOff val="-2222"/>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4180A8E6-B99D-45EF-AC8C-F8266D84C18C}">
      <dsp:nvSpPr>
        <dsp:cNvPr id="0" name=""/>
        <dsp:cNvSpPr/>
      </dsp:nvSpPr>
      <dsp:spPr>
        <a:xfrm>
          <a:off x="724018" y="1932787"/>
          <a:ext cx="9369331" cy="552183"/>
        </a:xfrm>
        <a:prstGeom prst="rect">
          <a:avLst/>
        </a:prstGeom>
        <a:solidFill>
          <a:schemeClr val="accent4">
            <a:hueOff val="1439343"/>
            <a:satOff val="-23649"/>
            <a:lumOff val="-444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8296"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NOTA: SI LA ORGANIZACIÓN NO CREA UN BIEN O PRODUCTO TANGIBLE ENTONCES CREA UN SERVICIO</a:t>
          </a:r>
          <a:endParaRPr lang="es-MX" sz="1500" kern="1200" dirty="0">
            <a:solidFill>
              <a:schemeClr val="tx1"/>
            </a:solidFill>
          </a:endParaRPr>
        </a:p>
      </dsp:txBody>
      <dsp:txXfrm>
        <a:off x="724018" y="1932787"/>
        <a:ext cx="9369331" cy="552183"/>
      </dsp:txXfrm>
    </dsp:sp>
    <dsp:sp modelId="{0D1DD237-67A6-405D-84FA-7CBC64D52824}">
      <dsp:nvSpPr>
        <dsp:cNvPr id="0" name=""/>
        <dsp:cNvSpPr/>
      </dsp:nvSpPr>
      <dsp:spPr>
        <a:xfrm>
          <a:off x="378903" y="1863764"/>
          <a:ext cx="690229" cy="690229"/>
        </a:xfrm>
        <a:prstGeom prst="ellipse">
          <a:avLst/>
        </a:prstGeom>
        <a:solidFill>
          <a:schemeClr val="lt1">
            <a:hueOff val="0"/>
            <a:satOff val="0"/>
            <a:lumOff val="0"/>
            <a:alphaOff val="0"/>
          </a:schemeClr>
        </a:solidFill>
        <a:ln w="9525" cap="flat" cmpd="sng" algn="ctr">
          <a:solidFill>
            <a:schemeClr val="accent4">
              <a:hueOff val="1439343"/>
              <a:satOff val="-23649"/>
              <a:lumOff val="-4444"/>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73E79D2A-B35E-44AF-91C4-AB9388605A55}">
      <dsp:nvSpPr>
        <dsp:cNvPr id="0" name=""/>
        <dsp:cNvSpPr/>
      </dsp:nvSpPr>
      <dsp:spPr>
        <a:xfrm>
          <a:off x="407438" y="2761206"/>
          <a:ext cx="9685910" cy="552183"/>
        </a:xfrm>
        <a:prstGeom prst="rect">
          <a:avLst/>
        </a:prstGeom>
        <a:solidFill>
          <a:schemeClr val="accent4">
            <a:hueOff val="2159015"/>
            <a:satOff val="-35474"/>
            <a:lumOff val="-666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38296" tIns="38100" rIns="38100" bIns="38100" numCol="1" spcCol="1270" anchor="ctr" anchorCtr="0">
          <a:noAutofit/>
        </a:bodyPr>
        <a:lstStyle/>
        <a:p>
          <a:pPr lvl="0" algn="l" defTabSz="666750">
            <a:lnSpc>
              <a:spcPct val="90000"/>
            </a:lnSpc>
            <a:spcBef>
              <a:spcPct val="0"/>
            </a:spcBef>
            <a:spcAft>
              <a:spcPct val="35000"/>
            </a:spcAft>
          </a:pPr>
          <a:r>
            <a:rPr lang="es-MX" sz="1500" kern="1200" dirty="0" smtClean="0">
              <a:solidFill>
                <a:schemeClr val="tx1"/>
              </a:solidFill>
            </a:rPr>
            <a:t>LAS ACTIVIDADES DE PRODUCCIÓN QUE OCURREN EN LA ORGANIZACIÓN SE CONOCEN COMO ADMINISTRACION DE OPERACIONES </a:t>
          </a:r>
          <a:endParaRPr lang="es-MX" sz="1500" kern="1200" dirty="0">
            <a:solidFill>
              <a:schemeClr val="tx1"/>
            </a:solidFill>
          </a:endParaRPr>
        </a:p>
      </dsp:txBody>
      <dsp:txXfrm>
        <a:off x="407438" y="2761206"/>
        <a:ext cx="9685910" cy="552183"/>
      </dsp:txXfrm>
    </dsp:sp>
    <dsp:sp modelId="{23546EEB-9DFD-42CE-84F3-8B108040ED33}">
      <dsp:nvSpPr>
        <dsp:cNvPr id="0" name=""/>
        <dsp:cNvSpPr/>
      </dsp:nvSpPr>
      <dsp:spPr>
        <a:xfrm>
          <a:off x="62323" y="2692183"/>
          <a:ext cx="690229" cy="690229"/>
        </a:xfrm>
        <a:prstGeom prst="ellipse">
          <a:avLst/>
        </a:prstGeom>
        <a:solidFill>
          <a:schemeClr val="lt1">
            <a:hueOff val="0"/>
            <a:satOff val="0"/>
            <a:lumOff val="0"/>
            <a:alphaOff val="0"/>
          </a:schemeClr>
        </a:solidFill>
        <a:ln w="9525" cap="flat" cmpd="sng" algn="ctr">
          <a:solidFill>
            <a:schemeClr val="accent4">
              <a:hueOff val="2159015"/>
              <a:satOff val="-35474"/>
              <a:lumOff val="-6666"/>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C95D1-94BF-4358-A860-BA21E8EA84D4}">
      <dsp:nvSpPr>
        <dsp:cNvPr id="0" name=""/>
        <dsp:cNvSpPr/>
      </dsp:nvSpPr>
      <dsp:spPr>
        <a:xfrm>
          <a:off x="4688" y="0"/>
          <a:ext cx="9591823" cy="3317875"/>
        </a:xfrm>
        <a:prstGeom prst="roundRect">
          <a:avLst>
            <a:gd name="adj" fmla="val 10000"/>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t" anchorCtr="0">
          <a:noAutofit/>
        </a:bodyPr>
        <a:lstStyle/>
        <a:p>
          <a:pPr lvl="0" algn="l" defTabSz="1911350" rtl="0">
            <a:lnSpc>
              <a:spcPct val="90000"/>
            </a:lnSpc>
            <a:spcBef>
              <a:spcPct val="0"/>
            </a:spcBef>
            <a:spcAft>
              <a:spcPct val="35000"/>
            </a:spcAft>
          </a:pPr>
          <a:r>
            <a:rPr lang="es-MX" sz="4300" kern="1200" dirty="0" smtClean="0"/>
            <a:t>SE APLICAN A CASI TODAS LAS EMPRESAS PRODUCTIVAS DEL MUNDO.</a:t>
          </a:r>
          <a:endParaRPr lang="es-MX" sz="4300" kern="1200" dirty="0"/>
        </a:p>
        <a:p>
          <a:pPr marL="285750" lvl="1" indent="-285750" algn="l" defTabSz="1511300" rtl="0">
            <a:lnSpc>
              <a:spcPct val="90000"/>
            </a:lnSpc>
            <a:spcBef>
              <a:spcPct val="0"/>
            </a:spcBef>
            <a:spcAft>
              <a:spcPct val="15000"/>
            </a:spcAft>
            <a:buChar char="••"/>
          </a:pPr>
          <a:r>
            <a:rPr lang="es-MX" sz="3400" kern="1200" smtClean="0"/>
            <a:t>Y SE RELACIONAN DIRECTAMENTE CON LA PRODUCCIÓN DE BIENES Y SERVICIOS </a:t>
          </a:r>
          <a:endParaRPr lang="es-MX" sz="3400" kern="1200"/>
        </a:p>
      </dsp:txBody>
      <dsp:txXfrm>
        <a:off x="101865" y="97177"/>
        <a:ext cx="9397469" cy="31235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B5254-6E82-4144-870E-4BFC51C445F5}">
      <dsp:nvSpPr>
        <dsp:cNvPr id="0" name=""/>
        <dsp:cNvSpPr/>
      </dsp:nvSpPr>
      <dsp:spPr>
        <a:xfrm rot="10800000">
          <a:off x="2412301" y="50736"/>
          <a:ext cx="6384798" cy="3216402"/>
        </a:xfrm>
        <a:prstGeom prst="homePlat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418344" tIns="76200" rIns="142240" bIns="76200" numCol="1" spcCol="1270" anchor="t" anchorCtr="0">
          <a:noAutofit/>
        </a:bodyPr>
        <a:lstStyle/>
        <a:p>
          <a:pPr lvl="0" algn="l" defTabSz="889000" rtl="0">
            <a:lnSpc>
              <a:spcPct val="90000"/>
            </a:lnSpc>
            <a:spcBef>
              <a:spcPct val="0"/>
            </a:spcBef>
            <a:spcAft>
              <a:spcPct val="35000"/>
            </a:spcAft>
          </a:pPr>
          <a:r>
            <a:rPr lang="es-MX" sz="2000" kern="1200" smtClean="0"/>
            <a:t>ESTÁN INTERESADOS EN:</a:t>
          </a:r>
          <a:endParaRPr lang="es-MX" sz="2000" kern="1200" dirty="0"/>
        </a:p>
        <a:p>
          <a:pPr marL="171450" lvl="1" indent="-171450" algn="l" defTabSz="711200" rtl="0">
            <a:lnSpc>
              <a:spcPct val="90000"/>
            </a:lnSpc>
            <a:spcBef>
              <a:spcPct val="0"/>
            </a:spcBef>
            <a:spcAft>
              <a:spcPct val="15000"/>
            </a:spcAft>
            <a:buChar char="••"/>
          </a:pPr>
          <a:r>
            <a:rPr lang="es-MX" sz="1600" kern="1200" smtClean="0"/>
            <a:t>QUE LA DISTRIBUCIÓN  DE LAS INSTALACIONES SEA ATRACTIVA</a:t>
          </a:r>
          <a:endParaRPr lang="es-MX" sz="1600" kern="1200"/>
        </a:p>
        <a:p>
          <a:pPr marL="171450" lvl="1" indent="-171450" algn="l" defTabSz="711200" rtl="0">
            <a:lnSpc>
              <a:spcPct val="90000"/>
            </a:lnSpc>
            <a:spcBef>
              <a:spcPct val="0"/>
            </a:spcBef>
            <a:spcAft>
              <a:spcPct val="15000"/>
            </a:spcAft>
            <a:buChar char="••"/>
          </a:pPr>
          <a:r>
            <a:rPr lang="es-MX" sz="1600" kern="1200" dirty="0" smtClean="0"/>
            <a:t>POR LO QUE:</a:t>
          </a:r>
          <a:endParaRPr lang="es-MX" sz="1600" kern="1200" dirty="0"/>
        </a:p>
        <a:p>
          <a:pPr marL="342900" lvl="2" indent="-171450" algn="l" defTabSz="711200" rtl="0">
            <a:lnSpc>
              <a:spcPct val="90000"/>
            </a:lnSpc>
            <a:spcBef>
              <a:spcPct val="0"/>
            </a:spcBef>
            <a:spcAft>
              <a:spcPct val="15000"/>
            </a:spcAft>
            <a:buChar char="••"/>
          </a:pPr>
          <a:r>
            <a:rPr lang="es-MX" sz="1600" kern="1200" smtClean="0"/>
            <a:t>DEBEN ASEGURARSE DE QUE CONTRIBUYAN AL MOVIMIENTO EFICIENTE DE PERSONAS Y MATERIALES CON LOS CONTROLES NECESARIOS.</a:t>
          </a:r>
          <a:endParaRPr lang="es-MX" sz="1600" kern="1200"/>
        </a:p>
      </dsp:txBody>
      <dsp:txXfrm rot="10800000">
        <a:off x="3216401" y="50736"/>
        <a:ext cx="5580698" cy="3216402"/>
      </dsp:txXfrm>
    </dsp:sp>
    <dsp:sp modelId="{DB4D70DC-B5F0-4EFC-A727-24BF08082344}">
      <dsp:nvSpPr>
        <dsp:cNvPr id="0" name=""/>
        <dsp:cNvSpPr/>
      </dsp:nvSpPr>
      <dsp:spPr>
        <a:xfrm>
          <a:off x="804100" y="50736"/>
          <a:ext cx="3216402" cy="321640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E74A2-111A-4704-8705-BC90B07E65E0}">
      <dsp:nvSpPr>
        <dsp:cNvPr id="0" name=""/>
        <dsp:cNvSpPr/>
      </dsp:nvSpPr>
      <dsp:spPr>
        <a:xfrm>
          <a:off x="1563719" y="1954"/>
          <a:ext cx="6987841" cy="635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es-MX" sz="2000" b="1" kern="1200" smtClean="0"/>
            <a:t>GUSTO POR EL TRATO CON LA GENTE</a:t>
          </a:r>
          <a:endParaRPr lang="es-MX" sz="2000" b="1" kern="1200"/>
        </a:p>
      </dsp:txBody>
      <dsp:txXfrm>
        <a:off x="1563719" y="1954"/>
        <a:ext cx="6987841" cy="635258"/>
      </dsp:txXfrm>
    </dsp:sp>
    <dsp:sp modelId="{A7739C8E-BAE5-4930-A4AF-D9D1E8338862}">
      <dsp:nvSpPr>
        <dsp:cNvPr id="0" name=""/>
        <dsp:cNvSpPr/>
      </dsp:nvSpPr>
      <dsp:spPr>
        <a:xfrm>
          <a:off x="1563719" y="637212"/>
          <a:ext cx="931712" cy="155285"/>
        </a:xfrm>
        <a:prstGeom prst="parallelogram">
          <a:avLst>
            <a:gd name="adj" fmla="val 140840"/>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F80CA5-8D08-4CB7-B18E-0EF925E0E5B3}">
      <dsp:nvSpPr>
        <dsp:cNvPr id="0" name=""/>
        <dsp:cNvSpPr/>
      </dsp:nvSpPr>
      <dsp:spPr>
        <a:xfrm>
          <a:off x="2549781" y="637212"/>
          <a:ext cx="931712" cy="155285"/>
        </a:xfrm>
        <a:prstGeom prst="parallelogram">
          <a:avLst>
            <a:gd name="adj" fmla="val 140840"/>
          </a:avLst>
        </a:prstGeom>
        <a:solidFill>
          <a:schemeClr val="accent5">
            <a:hueOff val="-725"/>
            <a:satOff val="-795"/>
            <a:lumOff val="-399"/>
            <a:alphaOff val="0"/>
          </a:schemeClr>
        </a:solidFill>
        <a:ln w="15875" cap="flat" cmpd="sng" algn="ctr">
          <a:solidFill>
            <a:schemeClr val="accent5">
              <a:hueOff val="-725"/>
              <a:satOff val="-795"/>
              <a:lumOff val="-3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AB6E08-408C-49F3-9184-50EA1B119717}">
      <dsp:nvSpPr>
        <dsp:cNvPr id="0" name=""/>
        <dsp:cNvSpPr/>
      </dsp:nvSpPr>
      <dsp:spPr>
        <a:xfrm>
          <a:off x="3535843" y="637212"/>
          <a:ext cx="931712" cy="155285"/>
        </a:xfrm>
        <a:prstGeom prst="parallelogram">
          <a:avLst>
            <a:gd name="adj" fmla="val 140840"/>
          </a:avLst>
        </a:prstGeom>
        <a:solidFill>
          <a:schemeClr val="accent5">
            <a:hueOff val="-1451"/>
            <a:satOff val="-1590"/>
            <a:lumOff val="-799"/>
            <a:alphaOff val="0"/>
          </a:schemeClr>
        </a:solidFill>
        <a:ln w="15875" cap="flat" cmpd="sng" algn="ctr">
          <a:solidFill>
            <a:schemeClr val="accent5">
              <a:hueOff val="-1451"/>
              <a:satOff val="-1590"/>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E0DD8A-A9F5-494D-982D-803A4663264C}">
      <dsp:nvSpPr>
        <dsp:cNvPr id="0" name=""/>
        <dsp:cNvSpPr/>
      </dsp:nvSpPr>
      <dsp:spPr>
        <a:xfrm>
          <a:off x="4521905" y="637212"/>
          <a:ext cx="931712" cy="155285"/>
        </a:xfrm>
        <a:prstGeom prst="parallelogram">
          <a:avLst>
            <a:gd name="adj" fmla="val 140840"/>
          </a:avLst>
        </a:prstGeom>
        <a:solidFill>
          <a:schemeClr val="accent5">
            <a:hueOff val="-2176"/>
            <a:satOff val="-2386"/>
            <a:lumOff val="-1198"/>
            <a:alphaOff val="0"/>
          </a:schemeClr>
        </a:solidFill>
        <a:ln w="15875" cap="flat" cmpd="sng" algn="ctr">
          <a:solidFill>
            <a:schemeClr val="accent5">
              <a:hueOff val="-2176"/>
              <a:satOff val="-2386"/>
              <a:lumOff val="-11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8C847D-7822-4C1D-8909-10EDB740F7B0}">
      <dsp:nvSpPr>
        <dsp:cNvPr id="0" name=""/>
        <dsp:cNvSpPr/>
      </dsp:nvSpPr>
      <dsp:spPr>
        <a:xfrm>
          <a:off x="5507968" y="637212"/>
          <a:ext cx="931712" cy="155285"/>
        </a:xfrm>
        <a:prstGeom prst="parallelogram">
          <a:avLst>
            <a:gd name="adj" fmla="val 140840"/>
          </a:avLst>
        </a:prstGeom>
        <a:solidFill>
          <a:schemeClr val="accent5">
            <a:hueOff val="-2902"/>
            <a:satOff val="-3181"/>
            <a:lumOff val="-1598"/>
            <a:alphaOff val="0"/>
          </a:schemeClr>
        </a:solidFill>
        <a:ln w="15875" cap="flat" cmpd="sng" algn="ctr">
          <a:solidFill>
            <a:schemeClr val="accent5">
              <a:hueOff val="-2902"/>
              <a:satOff val="-3181"/>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C3761E-1519-4BBB-A543-EBB302FC87DB}">
      <dsp:nvSpPr>
        <dsp:cNvPr id="0" name=""/>
        <dsp:cNvSpPr/>
      </dsp:nvSpPr>
      <dsp:spPr>
        <a:xfrm>
          <a:off x="6494030" y="637212"/>
          <a:ext cx="931712" cy="155285"/>
        </a:xfrm>
        <a:prstGeom prst="parallelogram">
          <a:avLst>
            <a:gd name="adj" fmla="val 140840"/>
          </a:avLst>
        </a:prstGeom>
        <a:solidFill>
          <a:schemeClr val="accent5">
            <a:hueOff val="-3627"/>
            <a:satOff val="-3976"/>
            <a:lumOff val="-1997"/>
            <a:alphaOff val="0"/>
          </a:schemeClr>
        </a:solidFill>
        <a:ln w="15875" cap="flat" cmpd="sng" algn="ctr">
          <a:solidFill>
            <a:schemeClr val="accent5">
              <a:hueOff val="-3627"/>
              <a:satOff val="-3976"/>
              <a:lumOff val="-19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2D8B66-B564-41BF-A699-54893E387ED6}">
      <dsp:nvSpPr>
        <dsp:cNvPr id="0" name=""/>
        <dsp:cNvSpPr/>
      </dsp:nvSpPr>
      <dsp:spPr>
        <a:xfrm>
          <a:off x="7480092" y="637212"/>
          <a:ext cx="931712" cy="155285"/>
        </a:xfrm>
        <a:prstGeom prst="parallelogram">
          <a:avLst>
            <a:gd name="adj" fmla="val 140840"/>
          </a:avLst>
        </a:prstGeom>
        <a:solidFill>
          <a:schemeClr val="accent5">
            <a:hueOff val="-4353"/>
            <a:satOff val="-4771"/>
            <a:lumOff val="-2397"/>
            <a:alphaOff val="0"/>
          </a:schemeClr>
        </a:solidFill>
        <a:ln w="15875" cap="flat" cmpd="sng" algn="ctr">
          <a:solidFill>
            <a:schemeClr val="accent5">
              <a:hueOff val="-4353"/>
              <a:satOff val="-4771"/>
              <a:lumOff val="-23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9F26F9-393B-4D7D-B1C7-CBB1E1DEE292}">
      <dsp:nvSpPr>
        <dsp:cNvPr id="0" name=""/>
        <dsp:cNvSpPr/>
      </dsp:nvSpPr>
      <dsp:spPr>
        <a:xfrm>
          <a:off x="1563719" y="843448"/>
          <a:ext cx="6987841" cy="635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es-MX" sz="2000" b="1" kern="1200" smtClean="0"/>
            <a:t>LIDERAZGO</a:t>
          </a:r>
          <a:endParaRPr lang="es-MX" sz="2000" b="1" kern="1200"/>
        </a:p>
      </dsp:txBody>
      <dsp:txXfrm>
        <a:off x="1563719" y="843448"/>
        <a:ext cx="6987841" cy="635258"/>
      </dsp:txXfrm>
    </dsp:sp>
    <dsp:sp modelId="{62062BD0-D41A-453F-A017-C3361D9DD3C8}">
      <dsp:nvSpPr>
        <dsp:cNvPr id="0" name=""/>
        <dsp:cNvSpPr/>
      </dsp:nvSpPr>
      <dsp:spPr>
        <a:xfrm>
          <a:off x="1563719" y="1478707"/>
          <a:ext cx="931712" cy="155285"/>
        </a:xfrm>
        <a:prstGeom prst="parallelogram">
          <a:avLst>
            <a:gd name="adj" fmla="val 140840"/>
          </a:avLst>
        </a:prstGeom>
        <a:solidFill>
          <a:schemeClr val="accent5">
            <a:hueOff val="-5078"/>
            <a:satOff val="-5567"/>
            <a:lumOff val="-2796"/>
            <a:alphaOff val="0"/>
          </a:schemeClr>
        </a:solidFill>
        <a:ln w="15875" cap="flat" cmpd="sng" algn="ctr">
          <a:solidFill>
            <a:schemeClr val="accent5">
              <a:hueOff val="-5078"/>
              <a:satOff val="-5567"/>
              <a:lumOff val="-279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E572EC-D78B-4130-A0C9-C50F63750F5C}">
      <dsp:nvSpPr>
        <dsp:cNvPr id="0" name=""/>
        <dsp:cNvSpPr/>
      </dsp:nvSpPr>
      <dsp:spPr>
        <a:xfrm>
          <a:off x="2549781" y="1478707"/>
          <a:ext cx="931712" cy="155285"/>
        </a:xfrm>
        <a:prstGeom prst="parallelogram">
          <a:avLst>
            <a:gd name="adj" fmla="val 140840"/>
          </a:avLst>
        </a:prstGeom>
        <a:solidFill>
          <a:schemeClr val="accent5">
            <a:hueOff val="-5803"/>
            <a:satOff val="-6362"/>
            <a:lumOff val="-3196"/>
            <a:alphaOff val="0"/>
          </a:schemeClr>
        </a:solidFill>
        <a:ln w="15875" cap="flat" cmpd="sng" algn="ctr">
          <a:solidFill>
            <a:schemeClr val="accent5">
              <a:hueOff val="-5803"/>
              <a:satOff val="-6362"/>
              <a:lumOff val="-319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B0CE9-235E-497D-8E28-8842B32697C2}">
      <dsp:nvSpPr>
        <dsp:cNvPr id="0" name=""/>
        <dsp:cNvSpPr/>
      </dsp:nvSpPr>
      <dsp:spPr>
        <a:xfrm>
          <a:off x="3535843" y="1478707"/>
          <a:ext cx="931712" cy="155285"/>
        </a:xfrm>
        <a:prstGeom prst="parallelogram">
          <a:avLst>
            <a:gd name="adj" fmla="val 140840"/>
          </a:avLst>
        </a:prstGeom>
        <a:solidFill>
          <a:schemeClr val="accent5">
            <a:hueOff val="-6529"/>
            <a:satOff val="-7157"/>
            <a:lumOff val="-3595"/>
            <a:alphaOff val="0"/>
          </a:schemeClr>
        </a:solidFill>
        <a:ln w="15875" cap="flat" cmpd="sng" algn="ctr">
          <a:solidFill>
            <a:schemeClr val="accent5">
              <a:hueOff val="-6529"/>
              <a:satOff val="-7157"/>
              <a:lumOff val="-359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F834C5-B4EC-4570-BFE8-33E2ADB66FF0}">
      <dsp:nvSpPr>
        <dsp:cNvPr id="0" name=""/>
        <dsp:cNvSpPr/>
      </dsp:nvSpPr>
      <dsp:spPr>
        <a:xfrm>
          <a:off x="4521905" y="1478707"/>
          <a:ext cx="931712" cy="155285"/>
        </a:xfrm>
        <a:prstGeom prst="parallelogram">
          <a:avLst>
            <a:gd name="adj" fmla="val 140840"/>
          </a:avLst>
        </a:prstGeom>
        <a:solidFill>
          <a:schemeClr val="accent5">
            <a:hueOff val="-7254"/>
            <a:satOff val="-7952"/>
            <a:lumOff val="-3994"/>
            <a:alphaOff val="0"/>
          </a:schemeClr>
        </a:solidFill>
        <a:ln w="15875" cap="flat" cmpd="sng" algn="ctr">
          <a:solidFill>
            <a:schemeClr val="accent5">
              <a:hueOff val="-7254"/>
              <a:satOff val="-7952"/>
              <a:lumOff val="-399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9FE5DC-6062-4A1A-8554-F87D2B9C158F}">
      <dsp:nvSpPr>
        <dsp:cNvPr id="0" name=""/>
        <dsp:cNvSpPr/>
      </dsp:nvSpPr>
      <dsp:spPr>
        <a:xfrm>
          <a:off x="5507968" y="1478707"/>
          <a:ext cx="931712" cy="155285"/>
        </a:xfrm>
        <a:prstGeom prst="parallelogram">
          <a:avLst>
            <a:gd name="adj" fmla="val 140840"/>
          </a:avLst>
        </a:prstGeom>
        <a:solidFill>
          <a:schemeClr val="accent5">
            <a:hueOff val="-7980"/>
            <a:satOff val="-8747"/>
            <a:lumOff val="-4394"/>
            <a:alphaOff val="0"/>
          </a:schemeClr>
        </a:solidFill>
        <a:ln w="15875" cap="flat" cmpd="sng" algn="ctr">
          <a:solidFill>
            <a:schemeClr val="accent5">
              <a:hueOff val="-7980"/>
              <a:satOff val="-8747"/>
              <a:lumOff val="-439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7375FF-CCB9-4061-998E-C107F2EC3890}">
      <dsp:nvSpPr>
        <dsp:cNvPr id="0" name=""/>
        <dsp:cNvSpPr/>
      </dsp:nvSpPr>
      <dsp:spPr>
        <a:xfrm>
          <a:off x="6494030" y="1478707"/>
          <a:ext cx="931712" cy="155285"/>
        </a:xfrm>
        <a:prstGeom prst="parallelogram">
          <a:avLst>
            <a:gd name="adj" fmla="val 140840"/>
          </a:avLst>
        </a:prstGeom>
        <a:solidFill>
          <a:schemeClr val="accent5">
            <a:hueOff val="-8705"/>
            <a:satOff val="-9543"/>
            <a:lumOff val="-4793"/>
            <a:alphaOff val="0"/>
          </a:schemeClr>
        </a:solidFill>
        <a:ln w="15875" cap="flat" cmpd="sng" algn="ctr">
          <a:solidFill>
            <a:schemeClr val="accent5">
              <a:hueOff val="-8705"/>
              <a:satOff val="-9543"/>
              <a:lumOff val="-479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504E54-E5C2-406C-9A1A-589A261D1480}">
      <dsp:nvSpPr>
        <dsp:cNvPr id="0" name=""/>
        <dsp:cNvSpPr/>
      </dsp:nvSpPr>
      <dsp:spPr>
        <a:xfrm>
          <a:off x="7480092" y="1478707"/>
          <a:ext cx="931712" cy="155285"/>
        </a:xfrm>
        <a:prstGeom prst="parallelogram">
          <a:avLst>
            <a:gd name="adj" fmla="val 140840"/>
          </a:avLst>
        </a:prstGeom>
        <a:solidFill>
          <a:schemeClr val="accent5">
            <a:hueOff val="-9431"/>
            <a:satOff val="-10338"/>
            <a:lumOff val="-5193"/>
            <a:alphaOff val="0"/>
          </a:schemeClr>
        </a:solidFill>
        <a:ln w="15875" cap="flat" cmpd="sng" algn="ctr">
          <a:solidFill>
            <a:schemeClr val="accent5">
              <a:hueOff val="-9431"/>
              <a:satOff val="-10338"/>
              <a:lumOff val="-519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693390-4B89-439F-B044-ECD680BF37D4}">
      <dsp:nvSpPr>
        <dsp:cNvPr id="0" name=""/>
        <dsp:cNvSpPr/>
      </dsp:nvSpPr>
      <dsp:spPr>
        <a:xfrm>
          <a:off x="1563719" y="1684943"/>
          <a:ext cx="6987841" cy="635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es-MX" sz="2000" b="1" kern="1200" smtClean="0"/>
            <a:t>COMUNICACIÓN EFICIENTE </a:t>
          </a:r>
          <a:endParaRPr lang="es-MX" sz="2000" b="1" kern="1200"/>
        </a:p>
      </dsp:txBody>
      <dsp:txXfrm>
        <a:off x="1563719" y="1684943"/>
        <a:ext cx="6987841" cy="635258"/>
      </dsp:txXfrm>
    </dsp:sp>
    <dsp:sp modelId="{89BBEDA5-226A-464A-9251-BB994AF20FB8}">
      <dsp:nvSpPr>
        <dsp:cNvPr id="0" name=""/>
        <dsp:cNvSpPr/>
      </dsp:nvSpPr>
      <dsp:spPr>
        <a:xfrm>
          <a:off x="1563719" y="2320201"/>
          <a:ext cx="931712" cy="155285"/>
        </a:xfrm>
        <a:prstGeom prst="parallelogram">
          <a:avLst>
            <a:gd name="adj" fmla="val 140840"/>
          </a:avLst>
        </a:prstGeom>
        <a:solidFill>
          <a:schemeClr val="accent5">
            <a:hueOff val="-10156"/>
            <a:satOff val="-11133"/>
            <a:lumOff val="-5592"/>
            <a:alphaOff val="0"/>
          </a:schemeClr>
        </a:solidFill>
        <a:ln w="15875" cap="flat" cmpd="sng" algn="ctr">
          <a:solidFill>
            <a:schemeClr val="accent5">
              <a:hueOff val="-10156"/>
              <a:satOff val="-11133"/>
              <a:lumOff val="-559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CA1C1C-DCC8-4D08-A9F3-E13499FA4D4E}">
      <dsp:nvSpPr>
        <dsp:cNvPr id="0" name=""/>
        <dsp:cNvSpPr/>
      </dsp:nvSpPr>
      <dsp:spPr>
        <a:xfrm>
          <a:off x="2549781" y="2320201"/>
          <a:ext cx="931712" cy="155285"/>
        </a:xfrm>
        <a:prstGeom prst="parallelogram">
          <a:avLst>
            <a:gd name="adj" fmla="val 140840"/>
          </a:avLst>
        </a:prstGeom>
        <a:solidFill>
          <a:schemeClr val="accent5">
            <a:hueOff val="-10882"/>
            <a:satOff val="-11928"/>
            <a:lumOff val="-5992"/>
            <a:alphaOff val="0"/>
          </a:schemeClr>
        </a:solidFill>
        <a:ln w="15875" cap="flat" cmpd="sng" algn="ctr">
          <a:solidFill>
            <a:schemeClr val="accent5">
              <a:hueOff val="-10882"/>
              <a:satOff val="-11928"/>
              <a:lumOff val="-599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ECCD20-9F3E-4694-BD2C-BFCD5A1D0425}">
      <dsp:nvSpPr>
        <dsp:cNvPr id="0" name=""/>
        <dsp:cNvSpPr/>
      </dsp:nvSpPr>
      <dsp:spPr>
        <a:xfrm>
          <a:off x="3535843" y="2320201"/>
          <a:ext cx="931712" cy="155285"/>
        </a:xfrm>
        <a:prstGeom prst="parallelogram">
          <a:avLst>
            <a:gd name="adj" fmla="val 140840"/>
          </a:avLst>
        </a:prstGeom>
        <a:solidFill>
          <a:schemeClr val="accent5">
            <a:hueOff val="-11607"/>
            <a:satOff val="-12724"/>
            <a:lumOff val="-6391"/>
            <a:alphaOff val="0"/>
          </a:schemeClr>
        </a:solidFill>
        <a:ln w="15875" cap="flat" cmpd="sng" algn="ctr">
          <a:solidFill>
            <a:schemeClr val="accent5">
              <a:hueOff val="-11607"/>
              <a:satOff val="-12724"/>
              <a:lumOff val="-63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F67DA3-A40F-4586-9CD2-70C8ACB5E446}">
      <dsp:nvSpPr>
        <dsp:cNvPr id="0" name=""/>
        <dsp:cNvSpPr/>
      </dsp:nvSpPr>
      <dsp:spPr>
        <a:xfrm>
          <a:off x="4521905" y="2320201"/>
          <a:ext cx="931712" cy="155285"/>
        </a:xfrm>
        <a:prstGeom prst="parallelogram">
          <a:avLst>
            <a:gd name="adj" fmla="val 140840"/>
          </a:avLst>
        </a:prstGeom>
        <a:solidFill>
          <a:schemeClr val="accent5">
            <a:hueOff val="-12332"/>
            <a:satOff val="-13519"/>
            <a:lumOff val="-6791"/>
            <a:alphaOff val="0"/>
          </a:schemeClr>
        </a:solidFill>
        <a:ln w="15875" cap="flat" cmpd="sng" algn="ctr">
          <a:solidFill>
            <a:schemeClr val="accent5">
              <a:hueOff val="-12332"/>
              <a:satOff val="-13519"/>
              <a:lumOff val="-67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573BC1-CECA-4410-A0DC-0970A4A87C86}">
      <dsp:nvSpPr>
        <dsp:cNvPr id="0" name=""/>
        <dsp:cNvSpPr/>
      </dsp:nvSpPr>
      <dsp:spPr>
        <a:xfrm>
          <a:off x="5507968" y="2320201"/>
          <a:ext cx="931712" cy="155285"/>
        </a:xfrm>
        <a:prstGeom prst="parallelogram">
          <a:avLst>
            <a:gd name="adj" fmla="val 140840"/>
          </a:avLst>
        </a:prstGeom>
        <a:solidFill>
          <a:schemeClr val="accent5">
            <a:hueOff val="-13058"/>
            <a:satOff val="-14314"/>
            <a:lumOff val="-7190"/>
            <a:alphaOff val="0"/>
          </a:schemeClr>
        </a:solidFill>
        <a:ln w="15875" cap="flat" cmpd="sng" algn="ctr">
          <a:solidFill>
            <a:schemeClr val="accent5">
              <a:hueOff val="-13058"/>
              <a:satOff val="-14314"/>
              <a:lumOff val="-719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BBCA98-DDE9-498E-8229-1E503DA06E01}">
      <dsp:nvSpPr>
        <dsp:cNvPr id="0" name=""/>
        <dsp:cNvSpPr/>
      </dsp:nvSpPr>
      <dsp:spPr>
        <a:xfrm>
          <a:off x="6494030" y="2320201"/>
          <a:ext cx="931712" cy="155285"/>
        </a:xfrm>
        <a:prstGeom prst="parallelogram">
          <a:avLst>
            <a:gd name="adj" fmla="val 140840"/>
          </a:avLst>
        </a:prstGeom>
        <a:solidFill>
          <a:schemeClr val="accent5">
            <a:hueOff val="-13783"/>
            <a:satOff val="-15109"/>
            <a:lumOff val="-7589"/>
            <a:alphaOff val="0"/>
          </a:schemeClr>
        </a:solidFill>
        <a:ln w="15875" cap="flat" cmpd="sng" algn="ctr">
          <a:solidFill>
            <a:schemeClr val="accent5">
              <a:hueOff val="-13783"/>
              <a:satOff val="-15109"/>
              <a:lumOff val="-75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CA6AE3-787E-4CDE-B745-857A492E8DF2}">
      <dsp:nvSpPr>
        <dsp:cNvPr id="0" name=""/>
        <dsp:cNvSpPr/>
      </dsp:nvSpPr>
      <dsp:spPr>
        <a:xfrm>
          <a:off x="7480092" y="2320201"/>
          <a:ext cx="931712" cy="155285"/>
        </a:xfrm>
        <a:prstGeom prst="parallelogram">
          <a:avLst>
            <a:gd name="adj" fmla="val 140840"/>
          </a:avLst>
        </a:prstGeom>
        <a:solidFill>
          <a:schemeClr val="accent5">
            <a:hueOff val="-14509"/>
            <a:satOff val="-15904"/>
            <a:lumOff val="-7989"/>
            <a:alphaOff val="0"/>
          </a:schemeClr>
        </a:solidFill>
        <a:ln w="15875" cap="flat" cmpd="sng" algn="ctr">
          <a:solidFill>
            <a:schemeClr val="accent5">
              <a:hueOff val="-14509"/>
              <a:satOff val="-15904"/>
              <a:lumOff val="-79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2C6D0A-292D-4A38-8001-A17FC5A972B0}">
      <dsp:nvSpPr>
        <dsp:cNvPr id="0" name=""/>
        <dsp:cNvSpPr/>
      </dsp:nvSpPr>
      <dsp:spPr>
        <a:xfrm>
          <a:off x="1563719" y="2526437"/>
          <a:ext cx="6987841" cy="6352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es-MX" sz="2000" b="1" kern="1200" smtClean="0"/>
            <a:t>ORIENTACIÓN A RESULTADOS (DOMINIO SOBRE LOS PROCESOS)</a:t>
          </a:r>
          <a:endParaRPr lang="es-MX" sz="2000" b="1" kern="1200"/>
        </a:p>
      </dsp:txBody>
      <dsp:txXfrm>
        <a:off x="1563719" y="2526437"/>
        <a:ext cx="6987841" cy="635258"/>
      </dsp:txXfrm>
    </dsp:sp>
    <dsp:sp modelId="{9B16F34F-7134-49C9-9BEA-3B9879B71AD5}">
      <dsp:nvSpPr>
        <dsp:cNvPr id="0" name=""/>
        <dsp:cNvSpPr/>
      </dsp:nvSpPr>
      <dsp:spPr>
        <a:xfrm>
          <a:off x="1563719" y="3161696"/>
          <a:ext cx="931712" cy="155285"/>
        </a:xfrm>
        <a:prstGeom prst="parallelogram">
          <a:avLst>
            <a:gd name="adj" fmla="val 140840"/>
          </a:avLst>
        </a:prstGeom>
        <a:solidFill>
          <a:schemeClr val="accent5">
            <a:hueOff val="-15234"/>
            <a:satOff val="-16700"/>
            <a:lumOff val="-8388"/>
            <a:alphaOff val="0"/>
          </a:schemeClr>
        </a:solidFill>
        <a:ln w="15875" cap="flat" cmpd="sng" algn="ctr">
          <a:solidFill>
            <a:schemeClr val="accent5">
              <a:hueOff val="-15234"/>
              <a:satOff val="-16700"/>
              <a:lumOff val="-83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6737F2-8A41-4C9A-A8BE-483F6E9AF0B3}">
      <dsp:nvSpPr>
        <dsp:cNvPr id="0" name=""/>
        <dsp:cNvSpPr/>
      </dsp:nvSpPr>
      <dsp:spPr>
        <a:xfrm>
          <a:off x="2549781" y="3161696"/>
          <a:ext cx="931712" cy="155285"/>
        </a:xfrm>
        <a:prstGeom prst="parallelogram">
          <a:avLst>
            <a:gd name="adj" fmla="val 140840"/>
          </a:avLst>
        </a:prstGeom>
        <a:solidFill>
          <a:schemeClr val="accent5">
            <a:hueOff val="-15960"/>
            <a:satOff val="-17495"/>
            <a:lumOff val="-8788"/>
            <a:alphaOff val="0"/>
          </a:schemeClr>
        </a:solidFill>
        <a:ln w="15875" cap="flat" cmpd="sng" algn="ctr">
          <a:solidFill>
            <a:schemeClr val="accent5">
              <a:hueOff val="-15960"/>
              <a:satOff val="-17495"/>
              <a:lumOff val="-87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F77EAE-C0B0-4679-8E11-2F0A52D41858}">
      <dsp:nvSpPr>
        <dsp:cNvPr id="0" name=""/>
        <dsp:cNvSpPr/>
      </dsp:nvSpPr>
      <dsp:spPr>
        <a:xfrm>
          <a:off x="3535843" y="3161696"/>
          <a:ext cx="931712" cy="155285"/>
        </a:xfrm>
        <a:prstGeom prst="parallelogram">
          <a:avLst>
            <a:gd name="adj" fmla="val 140840"/>
          </a:avLst>
        </a:prstGeom>
        <a:solidFill>
          <a:schemeClr val="accent5">
            <a:hueOff val="-16685"/>
            <a:satOff val="-18290"/>
            <a:lumOff val="-9187"/>
            <a:alphaOff val="0"/>
          </a:schemeClr>
        </a:solidFill>
        <a:ln w="15875" cap="flat" cmpd="sng" algn="ctr">
          <a:solidFill>
            <a:schemeClr val="accent5">
              <a:hueOff val="-16685"/>
              <a:satOff val="-18290"/>
              <a:lumOff val="-918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4C9B99-27ED-4029-822E-78A4BF3B875F}">
      <dsp:nvSpPr>
        <dsp:cNvPr id="0" name=""/>
        <dsp:cNvSpPr/>
      </dsp:nvSpPr>
      <dsp:spPr>
        <a:xfrm>
          <a:off x="4521905" y="3161696"/>
          <a:ext cx="931712" cy="155285"/>
        </a:xfrm>
        <a:prstGeom prst="parallelogram">
          <a:avLst>
            <a:gd name="adj" fmla="val 140840"/>
          </a:avLst>
        </a:prstGeom>
        <a:solidFill>
          <a:schemeClr val="accent5">
            <a:hueOff val="-17410"/>
            <a:satOff val="-19085"/>
            <a:lumOff val="-9587"/>
            <a:alphaOff val="0"/>
          </a:schemeClr>
        </a:solidFill>
        <a:ln w="15875" cap="flat" cmpd="sng" algn="ctr">
          <a:solidFill>
            <a:schemeClr val="accent5">
              <a:hueOff val="-17410"/>
              <a:satOff val="-19085"/>
              <a:lumOff val="-958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44559A-9330-4C7E-85C9-5F69E8C2F1CD}">
      <dsp:nvSpPr>
        <dsp:cNvPr id="0" name=""/>
        <dsp:cNvSpPr/>
      </dsp:nvSpPr>
      <dsp:spPr>
        <a:xfrm>
          <a:off x="5507968" y="3161696"/>
          <a:ext cx="931712" cy="155285"/>
        </a:xfrm>
        <a:prstGeom prst="parallelogram">
          <a:avLst>
            <a:gd name="adj" fmla="val 140840"/>
          </a:avLst>
        </a:prstGeom>
        <a:solidFill>
          <a:schemeClr val="accent5">
            <a:hueOff val="-18136"/>
            <a:satOff val="-19881"/>
            <a:lumOff val="-9986"/>
            <a:alphaOff val="0"/>
          </a:schemeClr>
        </a:solidFill>
        <a:ln w="15875" cap="flat" cmpd="sng" algn="ctr">
          <a:solidFill>
            <a:schemeClr val="accent5">
              <a:hueOff val="-18136"/>
              <a:satOff val="-19881"/>
              <a:lumOff val="-99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6400CE-B06F-4604-86A1-9E06CDFA815F}">
      <dsp:nvSpPr>
        <dsp:cNvPr id="0" name=""/>
        <dsp:cNvSpPr/>
      </dsp:nvSpPr>
      <dsp:spPr>
        <a:xfrm>
          <a:off x="6494030" y="3161696"/>
          <a:ext cx="931712" cy="155285"/>
        </a:xfrm>
        <a:prstGeom prst="parallelogram">
          <a:avLst>
            <a:gd name="adj" fmla="val 140840"/>
          </a:avLst>
        </a:prstGeom>
        <a:solidFill>
          <a:schemeClr val="accent5">
            <a:hueOff val="-18861"/>
            <a:satOff val="-20676"/>
            <a:lumOff val="-10386"/>
            <a:alphaOff val="0"/>
          </a:schemeClr>
        </a:solidFill>
        <a:ln w="15875" cap="flat" cmpd="sng" algn="ctr">
          <a:solidFill>
            <a:schemeClr val="accent5">
              <a:hueOff val="-18861"/>
              <a:satOff val="-20676"/>
              <a:lumOff val="-103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DC2336-3557-4EB9-B6EB-3CC36EFB4A36}">
      <dsp:nvSpPr>
        <dsp:cNvPr id="0" name=""/>
        <dsp:cNvSpPr/>
      </dsp:nvSpPr>
      <dsp:spPr>
        <a:xfrm>
          <a:off x="7480092" y="3161696"/>
          <a:ext cx="931712" cy="155285"/>
        </a:xfrm>
        <a:prstGeom prst="parallelogram">
          <a:avLst>
            <a:gd name="adj" fmla="val 140840"/>
          </a:avLst>
        </a:prstGeom>
        <a:solidFill>
          <a:schemeClr val="accent5">
            <a:hueOff val="-19587"/>
            <a:satOff val="-21471"/>
            <a:lumOff val="-10785"/>
            <a:alphaOff val="0"/>
          </a:schemeClr>
        </a:solidFill>
        <a:ln w="15875" cap="flat" cmpd="sng" algn="ctr">
          <a:solidFill>
            <a:schemeClr val="accent5">
              <a:hueOff val="-19587"/>
              <a:satOff val="-21471"/>
              <a:lumOff val="-1078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7490D-4D6A-44E6-BB09-078DE5578A31}">
      <dsp:nvSpPr>
        <dsp:cNvPr id="0" name=""/>
        <dsp:cNvSpPr/>
      </dsp:nvSpPr>
      <dsp:spPr>
        <a:xfrm>
          <a:off x="0" y="0"/>
          <a:ext cx="471805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410E03-C354-45FC-B2D5-292479EAB29B}">
      <dsp:nvSpPr>
        <dsp:cNvPr id="0" name=""/>
        <dsp:cNvSpPr/>
      </dsp:nvSpPr>
      <dsp:spPr>
        <a:xfrm>
          <a:off x="0" y="0"/>
          <a:ext cx="4718050" cy="1654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kern="1200" dirty="0" smtClean="0"/>
            <a:t>SER CAPAZ DE IDENTIFICAR FORTALEZAS Y DEBILIDADES DE CADA PERSONA. ¿Identificas las tuyas?</a:t>
          </a:r>
          <a:endParaRPr lang="es-MX" sz="2600" kern="1200" dirty="0"/>
        </a:p>
      </dsp:txBody>
      <dsp:txXfrm>
        <a:off x="0" y="0"/>
        <a:ext cx="4718050" cy="1654968"/>
      </dsp:txXfrm>
    </dsp:sp>
    <dsp:sp modelId="{D48F0F46-5CC1-41C2-AAB0-54AB15569544}">
      <dsp:nvSpPr>
        <dsp:cNvPr id="0" name=""/>
        <dsp:cNvSpPr/>
      </dsp:nvSpPr>
      <dsp:spPr>
        <a:xfrm>
          <a:off x="0" y="1654968"/>
          <a:ext cx="471805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DE7EB6-5457-4537-ADE0-BC09000E778A}">
      <dsp:nvSpPr>
        <dsp:cNvPr id="0" name=""/>
        <dsp:cNvSpPr/>
      </dsp:nvSpPr>
      <dsp:spPr>
        <a:xfrm>
          <a:off x="0" y="1654968"/>
          <a:ext cx="4718050" cy="1654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MX" sz="2600" kern="1200" smtClean="0"/>
            <a:t>EL DIRECTOR DE OPERACIONES HACE QUE LAS COSAS OCURRAN</a:t>
          </a:r>
          <a:endParaRPr lang="es-MX" sz="2600" kern="1200"/>
        </a:p>
      </dsp:txBody>
      <dsp:txXfrm>
        <a:off x="0" y="1654968"/>
        <a:ext cx="4718050" cy="16549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9AAC75-715C-4B46-91A9-1F166F54F9A0}">
      <dsp:nvSpPr>
        <dsp:cNvPr id="0" name=""/>
        <dsp:cNvSpPr/>
      </dsp:nvSpPr>
      <dsp:spPr>
        <a:xfrm>
          <a:off x="6542634" y="3107130"/>
          <a:ext cx="322598" cy="580339"/>
        </a:xfrm>
        <a:custGeom>
          <a:avLst/>
          <a:gdLst/>
          <a:ahLst/>
          <a:cxnLst/>
          <a:rect l="0" t="0" r="0" b="0"/>
          <a:pathLst>
            <a:path>
              <a:moveTo>
                <a:pt x="0" y="0"/>
              </a:moveTo>
              <a:lnTo>
                <a:pt x="0" y="580339"/>
              </a:lnTo>
              <a:lnTo>
                <a:pt x="322598" y="580339"/>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041E83-4504-4775-8CCC-446E909FFC14}">
      <dsp:nvSpPr>
        <dsp:cNvPr id="0" name=""/>
        <dsp:cNvSpPr/>
      </dsp:nvSpPr>
      <dsp:spPr>
        <a:xfrm>
          <a:off x="4531767" y="523478"/>
          <a:ext cx="2871130" cy="451638"/>
        </a:xfrm>
        <a:custGeom>
          <a:avLst/>
          <a:gdLst/>
          <a:ahLst/>
          <a:cxnLst/>
          <a:rect l="0" t="0" r="0" b="0"/>
          <a:pathLst>
            <a:path>
              <a:moveTo>
                <a:pt x="0" y="0"/>
              </a:moveTo>
              <a:lnTo>
                <a:pt x="0" y="225819"/>
              </a:lnTo>
              <a:lnTo>
                <a:pt x="2871130" y="225819"/>
              </a:lnTo>
              <a:lnTo>
                <a:pt x="2871130" y="45163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00CAF-5DEF-40C7-A08F-F027478F14A7}">
      <dsp:nvSpPr>
        <dsp:cNvPr id="0" name=""/>
        <dsp:cNvSpPr/>
      </dsp:nvSpPr>
      <dsp:spPr>
        <a:xfrm>
          <a:off x="3402671" y="2050446"/>
          <a:ext cx="322598" cy="1423317"/>
        </a:xfrm>
        <a:custGeom>
          <a:avLst/>
          <a:gdLst/>
          <a:ahLst/>
          <a:cxnLst/>
          <a:rect l="0" t="0" r="0" b="0"/>
          <a:pathLst>
            <a:path>
              <a:moveTo>
                <a:pt x="0" y="0"/>
              </a:moveTo>
              <a:lnTo>
                <a:pt x="0" y="1423317"/>
              </a:lnTo>
              <a:lnTo>
                <a:pt x="322598" y="1423317"/>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BBA3FF-F145-4237-BF27-60C3B6750555}">
      <dsp:nvSpPr>
        <dsp:cNvPr id="0" name=""/>
        <dsp:cNvSpPr/>
      </dsp:nvSpPr>
      <dsp:spPr>
        <a:xfrm>
          <a:off x="3402671" y="2050446"/>
          <a:ext cx="322598" cy="612427"/>
        </a:xfrm>
        <a:custGeom>
          <a:avLst/>
          <a:gdLst/>
          <a:ahLst/>
          <a:cxnLst/>
          <a:rect l="0" t="0" r="0" b="0"/>
          <a:pathLst>
            <a:path>
              <a:moveTo>
                <a:pt x="0" y="0"/>
              </a:moveTo>
              <a:lnTo>
                <a:pt x="0" y="612427"/>
              </a:lnTo>
              <a:lnTo>
                <a:pt x="322598" y="612427"/>
              </a:lnTo>
            </a:path>
          </a:pathLst>
        </a:custGeom>
        <a:noFill/>
        <a:ln w="15875"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094410-5002-4D35-BA5E-6BDBB23B3875}">
      <dsp:nvSpPr>
        <dsp:cNvPr id="0" name=""/>
        <dsp:cNvSpPr/>
      </dsp:nvSpPr>
      <dsp:spPr>
        <a:xfrm>
          <a:off x="4262935" y="523478"/>
          <a:ext cx="268832" cy="451638"/>
        </a:xfrm>
        <a:custGeom>
          <a:avLst/>
          <a:gdLst/>
          <a:ahLst/>
          <a:cxnLst/>
          <a:rect l="0" t="0" r="0" b="0"/>
          <a:pathLst>
            <a:path>
              <a:moveTo>
                <a:pt x="268832" y="0"/>
              </a:moveTo>
              <a:lnTo>
                <a:pt x="268832" y="225819"/>
              </a:lnTo>
              <a:lnTo>
                <a:pt x="0" y="225819"/>
              </a:lnTo>
              <a:lnTo>
                <a:pt x="0" y="45163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EA8F7F-22D9-4570-9B3F-BB79880C6B1A}">
      <dsp:nvSpPr>
        <dsp:cNvPr id="0" name=""/>
        <dsp:cNvSpPr/>
      </dsp:nvSpPr>
      <dsp:spPr>
        <a:xfrm>
          <a:off x="1625258" y="523478"/>
          <a:ext cx="2906508" cy="451668"/>
        </a:xfrm>
        <a:custGeom>
          <a:avLst/>
          <a:gdLst/>
          <a:ahLst/>
          <a:cxnLst/>
          <a:rect l="0" t="0" r="0" b="0"/>
          <a:pathLst>
            <a:path>
              <a:moveTo>
                <a:pt x="2906508" y="0"/>
              </a:moveTo>
              <a:lnTo>
                <a:pt x="2906508" y="225848"/>
              </a:lnTo>
              <a:lnTo>
                <a:pt x="0" y="225848"/>
              </a:lnTo>
              <a:lnTo>
                <a:pt x="0" y="451668"/>
              </a:lnTo>
            </a:path>
          </a:pathLst>
        </a:custGeom>
        <a:noFill/>
        <a:ln w="15875"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396E60-0058-4CC6-AFFA-2972640D3EB7}">
      <dsp:nvSpPr>
        <dsp:cNvPr id="0" name=""/>
        <dsp:cNvSpPr/>
      </dsp:nvSpPr>
      <dsp:spPr>
        <a:xfrm>
          <a:off x="3456437" y="29"/>
          <a:ext cx="2150659" cy="523448"/>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effectLst>
                <a:outerShdw blurRad="38100" dist="38100" dir="2700000" algn="tl">
                  <a:srgbClr val="000000">
                    <a:alpha val="43137"/>
                  </a:srgbClr>
                </a:outerShdw>
              </a:effectLst>
            </a:rPr>
            <a:t>BANCO</a:t>
          </a:r>
          <a:endParaRPr lang="es-MX" sz="1500" b="1" kern="1200" dirty="0">
            <a:effectLst>
              <a:outerShdw blurRad="38100" dist="38100" dir="2700000" algn="tl">
                <a:srgbClr val="000000">
                  <a:alpha val="43137"/>
                </a:srgbClr>
              </a:outerShdw>
            </a:effectLst>
          </a:endParaRPr>
        </a:p>
      </dsp:txBody>
      <dsp:txXfrm>
        <a:off x="3456437" y="29"/>
        <a:ext cx="2150659" cy="523448"/>
      </dsp:txXfrm>
    </dsp:sp>
    <dsp:sp modelId="{D5383AB0-76C3-49C8-8432-CBD5247C8E85}">
      <dsp:nvSpPr>
        <dsp:cNvPr id="0" name=""/>
        <dsp:cNvSpPr/>
      </dsp:nvSpPr>
      <dsp:spPr>
        <a:xfrm>
          <a:off x="549929" y="975146"/>
          <a:ext cx="2150659" cy="2959350"/>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MX" sz="1400" b="1" kern="1200" dirty="0" smtClean="0">
            <a:effectLst>
              <a:outerShdw blurRad="38100" dist="38100" dir="2700000" algn="tl">
                <a:srgbClr val="000000">
                  <a:alpha val="43137"/>
                </a:srgbClr>
              </a:outerShdw>
            </a:effectLst>
          </a:endParaRPr>
        </a:p>
        <a:p>
          <a:pPr lvl="0" algn="ctr" defTabSz="622300">
            <a:lnSpc>
              <a:spcPct val="90000"/>
            </a:lnSpc>
            <a:spcBef>
              <a:spcPct val="0"/>
            </a:spcBef>
            <a:spcAft>
              <a:spcPct val="35000"/>
            </a:spcAft>
          </a:pPr>
          <a:endParaRPr lang="es-MX" sz="1400" b="1" kern="1200" dirty="0" smtClean="0">
            <a:effectLst>
              <a:outerShdw blurRad="38100" dist="38100" dir="2700000" algn="tl">
                <a:srgbClr val="000000">
                  <a:alpha val="43137"/>
                </a:srgbClr>
              </a:outerShdw>
            </a:effectLst>
          </a:endParaRPr>
        </a:p>
        <a:p>
          <a:pPr lvl="0" algn="ctr" defTabSz="622300">
            <a:lnSpc>
              <a:spcPct val="90000"/>
            </a:lnSpc>
            <a:spcBef>
              <a:spcPct val="0"/>
            </a:spcBef>
            <a:spcAft>
              <a:spcPct val="35000"/>
            </a:spcAft>
          </a:pPr>
          <a:endParaRPr lang="es-MX" sz="1400" b="1" kern="1200" dirty="0" smtClean="0">
            <a:effectLst>
              <a:outerShdw blurRad="38100" dist="38100" dir="2700000" algn="tl">
                <a:srgbClr val="000000">
                  <a:alpha val="43137"/>
                </a:srgbClr>
              </a:outerShdw>
            </a:effectLst>
          </a:endParaRPr>
        </a:p>
        <a:p>
          <a:pPr lvl="0" algn="ctr" defTabSz="62230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OPERACIONES.</a:t>
          </a:r>
        </a:p>
        <a:p>
          <a:pPr lvl="0" algn="ctr" defTabSz="622300">
            <a:lnSpc>
              <a:spcPct val="90000"/>
            </a:lnSpc>
            <a:spcBef>
              <a:spcPct val="0"/>
            </a:spcBef>
            <a:spcAft>
              <a:spcPct val="35000"/>
            </a:spcAft>
          </a:pPr>
          <a:r>
            <a:rPr lang="es-MX" sz="1400" kern="1200" dirty="0" smtClean="0"/>
            <a:t>Horarios de caja</a:t>
          </a:r>
        </a:p>
        <a:p>
          <a:pPr lvl="0" algn="ctr" defTabSz="622300">
            <a:lnSpc>
              <a:spcPct val="90000"/>
            </a:lnSpc>
            <a:spcBef>
              <a:spcPct val="0"/>
            </a:spcBef>
            <a:spcAft>
              <a:spcPct val="35000"/>
            </a:spcAft>
          </a:pPr>
          <a:r>
            <a:rPr lang="es-MX" sz="1400" kern="1200" dirty="0" smtClean="0"/>
            <a:t>Liberación de cheques</a:t>
          </a:r>
        </a:p>
        <a:p>
          <a:pPr lvl="0" algn="ctr" defTabSz="622300">
            <a:lnSpc>
              <a:spcPct val="90000"/>
            </a:lnSpc>
            <a:spcBef>
              <a:spcPct val="0"/>
            </a:spcBef>
            <a:spcAft>
              <a:spcPct val="35000"/>
            </a:spcAft>
          </a:pPr>
          <a:r>
            <a:rPr lang="es-MX" sz="1400" kern="1200" dirty="0" smtClean="0"/>
            <a:t>Emisión de tarjetas de crédito y débito</a:t>
          </a:r>
        </a:p>
        <a:p>
          <a:pPr lvl="0" algn="ctr" defTabSz="622300">
            <a:lnSpc>
              <a:spcPct val="90000"/>
            </a:lnSpc>
            <a:spcBef>
              <a:spcPct val="0"/>
            </a:spcBef>
            <a:spcAft>
              <a:spcPct val="35000"/>
            </a:spcAft>
          </a:pPr>
          <a:r>
            <a:rPr lang="es-MX" sz="1400" kern="1200" dirty="0" smtClean="0"/>
            <a:t>Cobranza</a:t>
          </a:r>
        </a:p>
        <a:p>
          <a:pPr lvl="0" algn="ctr" defTabSz="622300">
            <a:lnSpc>
              <a:spcPct val="90000"/>
            </a:lnSpc>
            <a:spcBef>
              <a:spcPct val="0"/>
            </a:spcBef>
            <a:spcAft>
              <a:spcPct val="35000"/>
            </a:spcAft>
          </a:pPr>
          <a:r>
            <a:rPr lang="es-MX" sz="1400" kern="1200" dirty="0" smtClean="0"/>
            <a:t>Diseño y distribución de las instalaciones</a:t>
          </a:r>
        </a:p>
        <a:p>
          <a:pPr lvl="0" algn="ctr" defTabSz="622300">
            <a:lnSpc>
              <a:spcPct val="90000"/>
            </a:lnSpc>
            <a:spcBef>
              <a:spcPct val="0"/>
            </a:spcBef>
            <a:spcAft>
              <a:spcPct val="35000"/>
            </a:spcAft>
          </a:pPr>
          <a:r>
            <a:rPr lang="es-MX" sz="1400" kern="1200" dirty="0" smtClean="0"/>
            <a:t>Operación de bóveda</a:t>
          </a:r>
        </a:p>
        <a:p>
          <a:pPr lvl="0" algn="ctr" defTabSz="622300">
            <a:lnSpc>
              <a:spcPct val="90000"/>
            </a:lnSpc>
            <a:spcBef>
              <a:spcPct val="0"/>
            </a:spcBef>
            <a:spcAft>
              <a:spcPct val="35000"/>
            </a:spcAft>
          </a:pPr>
          <a:r>
            <a:rPr lang="es-MX" sz="1400" kern="1200" dirty="0" smtClean="0"/>
            <a:t>Seguridad</a:t>
          </a:r>
        </a:p>
        <a:p>
          <a:pPr lvl="0" algn="ctr" defTabSz="622300">
            <a:lnSpc>
              <a:spcPct val="90000"/>
            </a:lnSpc>
            <a:spcBef>
              <a:spcPct val="0"/>
            </a:spcBef>
            <a:spcAft>
              <a:spcPct val="35000"/>
            </a:spcAft>
          </a:pPr>
          <a:r>
            <a:rPr lang="es-MX" sz="1400" kern="1200" dirty="0" smtClean="0"/>
            <a:t>Mantenimiento</a:t>
          </a:r>
        </a:p>
        <a:p>
          <a:pPr lvl="0" algn="ctr" defTabSz="622300">
            <a:lnSpc>
              <a:spcPct val="90000"/>
            </a:lnSpc>
            <a:spcBef>
              <a:spcPct val="0"/>
            </a:spcBef>
            <a:spcAft>
              <a:spcPct val="35000"/>
            </a:spcAft>
          </a:pPr>
          <a:endParaRPr lang="es-MX" sz="1400" kern="1200" dirty="0" smtClean="0"/>
        </a:p>
        <a:p>
          <a:pPr lvl="0" algn="ctr" defTabSz="622300">
            <a:lnSpc>
              <a:spcPct val="90000"/>
            </a:lnSpc>
            <a:spcBef>
              <a:spcPct val="0"/>
            </a:spcBef>
            <a:spcAft>
              <a:spcPct val="35000"/>
            </a:spcAft>
          </a:pPr>
          <a:endParaRPr lang="es-MX" sz="1100" kern="1200" dirty="0" smtClean="0"/>
        </a:p>
        <a:p>
          <a:pPr lvl="0" algn="ctr" defTabSz="622300">
            <a:lnSpc>
              <a:spcPct val="90000"/>
            </a:lnSpc>
            <a:spcBef>
              <a:spcPct val="0"/>
            </a:spcBef>
            <a:spcAft>
              <a:spcPct val="35000"/>
            </a:spcAft>
          </a:pPr>
          <a:r>
            <a:rPr lang="es-MX" sz="1100" kern="1200" dirty="0" smtClean="0"/>
            <a:t> </a:t>
          </a:r>
        </a:p>
        <a:p>
          <a:pPr lvl="0" algn="ctr" defTabSz="622300">
            <a:lnSpc>
              <a:spcPct val="90000"/>
            </a:lnSpc>
            <a:spcBef>
              <a:spcPct val="0"/>
            </a:spcBef>
            <a:spcAft>
              <a:spcPct val="35000"/>
            </a:spcAft>
          </a:pPr>
          <a:endParaRPr lang="es-MX" sz="1100" kern="1200" dirty="0"/>
        </a:p>
      </dsp:txBody>
      <dsp:txXfrm>
        <a:off x="549929" y="975146"/>
        <a:ext cx="2150659" cy="2959350"/>
      </dsp:txXfrm>
    </dsp:sp>
    <dsp:sp modelId="{9D5EDDC9-CAC7-47D2-8FE0-86016A23866A}">
      <dsp:nvSpPr>
        <dsp:cNvPr id="0" name=""/>
        <dsp:cNvSpPr/>
      </dsp:nvSpPr>
      <dsp:spPr>
        <a:xfrm>
          <a:off x="3187605" y="975117"/>
          <a:ext cx="2150659" cy="1075329"/>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FINANZAS</a:t>
          </a:r>
        </a:p>
        <a:p>
          <a:pPr lvl="0" algn="ctr" defTabSz="666750">
            <a:lnSpc>
              <a:spcPct val="90000"/>
            </a:lnSpc>
            <a:spcBef>
              <a:spcPct val="0"/>
            </a:spcBef>
            <a:spcAft>
              <a:spcPct val="35000"/>
            </a:spcAft>
          </a:pPr>
          <a:r>
            <a:rPr lang="es-MX" sz="1500" kern="1200" dirty="0" smtClean="0"/>
            <a:t>Inversiones</a:t>
          </a:r>
        </a:p>
        <a:p>
          <a:pPr lvl="0" algn="ctr" defTabSz="666750">
            <a:lnSpc>
              <a:spcPct val="90000"/>
            </a:lnSpc>
            <a:spcBef>
              <a:spcPct val="0"/>
            </a:spcBef>
            <a:spcAft>
              <a:spcPct val="35000"/>
            </a:spcAft>
          </a:pPr>
          <a:r>
            <a:rPr lang="es-MX" sz="1500" kern="1200" dirty="0" smtClean="0"/>
            <a:t>Valores</a:t>
          </a:r>
        </a:p>
        <a:p>
          <a:pPr lvl="0" algn="ctr" defTabSz="666750">
            <a:lnSpc>
              <a:spcPct val="90000"/>
            </a:lnSpc>
            <a:spcBef>
              <a:spcPct val="0"/>
            </a:spcBef>
            <a:spcAft>
              <a:spcPct val="35000"/>
            </a:spcAft>
          </a:pPr>
          <a:r>
            <a:rPr lang="es-MX" sz="1500" kern="1200" dirty="0" smtClean="0"/>
            <a:t>Bienes raíces</a:t>
          </a:r>
          <a:endParaRPr lang="es-MX" sz="1500" kern="1200" dirty="0"/>
        </a:p>
      </dsp:txBody>
      <dsp:txXfrm>
        <a:off x="3187605" y="975117"/>
        <a:ext cx="2150659" cy="1075329"/>
      </dsp:txXfrm>
    </dsp:sp>
    <dsp:sp modelId="{14FCE480-EA49-4ABB-892C-544B45ECEA17}">
      <dsp:nvSpPr>
        <dsp:cNvPr id="0" name=""/>
        <dsp:cNvSpPr/>
      </dsp:nvSpPr>
      <dsp:spPr>
        <a:xfrm>
          <a:off x="3725270" y="2502085"/>
          <a:ext cx="2150659" cy="32157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Contabilidad</a:t>
          </a:r>
          <a:endParaRPr lang="es-MX" sz="1500" kern="1200" dirty="0"/>
        </a:p>
      </dsp:txBody>
      <dsp:txXfrm>
        <a:off x="3725270" y="2502085"/>
        <a:ext cx="2150659" cy="321577"/>
      </dsp:txXfrm>
    </dsp:sp>
    <dsp:sp modelId="{F754E823-9A61-493A-8343-10103418EC35}">
      <dsp:nvSpPr>
        <dsp:cNvPr id="0" name=""/>
        <dsp:cNvSpPr/>
      </dsp:nvSpPr>
      <dsp:spPr>
        <a:xfrm>
          <a:off x="3725270" y="3275301"/>
          <a:ext cx="2150659" cy="39692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Auditoria</a:t>
          </a:r>
          <a:endParaRPr lang="es-MX" sz="1500" kern="1200" dirty="0"/>
        </a:p>
      </dsp:txBody>
      <dsp:txXfrm>
        <a:off x="3725270" y="3275301"/>
        <a:ext cx="2150659" cy="396925"/>
      </dsp:txXfrm>
    </dsp:sp>
    <dsp:sp modelId="{EAAA0E23-06E1-4A8F-BF3C-0C4C5809F001}">
      <dsp:nvSpPr>
        <dsp:cNvPr id="0" name=""/>
        <dsp:cNvSpPr/>
      </dsp:nvSpPr>
      <dsp:spPr>
        <a:xfrm>
          <a:off x="6327568" y="975117"/>
          <a:ext cx="2150659" cy="2132013"/>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MARKETING</a:t>
          </a:r>
        </a:p>
        <a:p>
          <a:pPr lvl="0" algn="ctr" defTabSz="666750">
            <a:lnSpc>
              <a:spcPct val="90000"/>
            </a:lnSpc>
            <a:spcBef>
              <a:spcPct val="0"/>
            </a:spcBef>
            <a:spcAft>
              <a:spcPct val="35000"/>
            </a:spcAft>
          </a:pPr>
          <a:r>
            <a:rPr lang="es-MX" sz="1500" kern="1200" dirty="0" smtClean="0"/>
            <a:t>Préstamos:</a:t>
          </a:r>
        </a:p>
        <a:p>
          <a:pPr lvl="0" algn="ctr" defTabSz="666750">
            <a:lnSpc>
              <a:spcPct val="90000"/>
            </a:lnSpc>
            <a:spcBef>
              <a:spcPct val="0"/>
            </a:spcBef>
            <a:spcAft>
              <a:spcPct val="35000"/>
            </a:spcAft>
          </a:pPr>
          <a:r>
            <a:rPr lang="es-MX" sz="1500" kern="1200" dirty="0" smtClean="0"/>
            <a:t>Personal</a:t>
          </a:r>
        </a:p>
        <a:p>
          <a:pPr lvl="0" algn="ctr" defTabSz="666750">
            <a:lnSpc>
              <a:spcPct val="90000"/>
            </a:lnSpc>
            <a:spcBef>
              <a:spcPct val="0"/>
            </a:spcBef>
            <a:spcAft>
              <a:spcPct val="35000"/>
            </a:spcAft>
          </a:pPr>
          <a:r>
            <a:rPr lang="es-MX" sz="1500" kern="1200" dirty="0" smtClean="0"/>
            <a:t>Comercial</a:t>
          </a:r>
        </a:p>
        <a:p>
          <a:pPr lvl="0" algn="ctr" defTabSz="666750">
            <a:lnSpc>
              <a:spcPct val="90000"/>
            </a:lnSpc>
            <a:spcBef>
              <a:spcPct val="0"/>
            </a:spcBef>
            <a:spcAft>
              <a:spcPct val="35000"/>
            </a:spcAft>
          </a:pPr>
          <a:r>
            <a:rPr lang="es-MX" sz="1500" kern="1200" dirty="0" smtClean="0"/>
            <a:t>Industrial</a:t>
          </a:r>
        </a:p>
        <a:p>
          <a:pPr lvl="0" algn="ctr" defTabSz="666750">
            <a:lnSpc>
              <a:spcPct val="90000"/>
            </a:lnSpc>
            <a:spcBef>
              <a:spcPct val="0"/>
            </a:spcBef>
            <a:spcAft>
              <a:spcPct val="35000"/>
            </a:spcAft>
          </a:pPr>
          <a:r>
            <a:rPr lang="es-MX" sz="1500" kern="1200" dirty="0" smtClean="0"/>
            <a:t>Financiero</a:t>
          </a:r>
        </a:p>
        <a:p>
          <a:pPr lvl="0" algn="ctr" defTabSz="666750">
            <a:lnSpc>
              <a:spcPct val="90000"/>
            </a:lnSpc>
            <a:spcBef>
              <a:spcPct val="0"/>
            </a:spcBef>
            <a:spcAft>
              <a:spcPct val="35000"/>
            </a:spcAft>
          </a:pPr>
          <a:r>
            <a:rPr lang="es-MX" sz="1500" kern="1200" dirty="0" smtClean="0"/>
            <a:t>Personal</a:t>
          </a:r>
        </a:p>
        <a:p>
          <a:pPr lvl="0" algn="ctr" defTabSz="666750">
            <a:lnSpc>
              <a:spcPct val="90000"/>
            </a:lnSpc>
            <a:spcBef>
              <a:spcPct val="0"/>
            </a:spcBef>
            <a:spcAft>
              <a:spcPct val="35000"/>
            </a:spcAft>
          </a:pPr>
          <a:r>
            <a:rPr lang="es-MX" sz="1500" kern="1200" dirty="0" smtClean="0"/>
            <a:t>Hipotecario</a:t>
          </a:r>
          <a:endParaRPr lang="es-MX" sz="1500" kern="1200" dirty="0"/>
        </a:p>
      </dsp:txBody>
      <dsp:txXfrm>
        <a:off x="6327568" y="975117"/>
        <a:ext cx="2150659" cy="2132013"/>
      </dsp:txXfrm>
    </dsp:sp>
    <dsp:sp modelId="{30BB3DD8-48B8-4462-8FDB-6E40D330532E}">
      <dsp:nvSpPr>
        <dsp:cNvPr id="0" name=""/>
        <dsp:cNvSpPr/>
      </dsp:nvSpPr>
      <dsp:spPr>
        <a:xfrm>
          <a:off x="6865233" y="3558768"/>
          <a:ext cx="2150659" cy="25740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smtClean="0"/>
            <a:t>Departamento de fondos</a:t>
          </a:r>
          <a:endParaRPr lang="es-MX" sz="1500" kern="1200" dirty="0"/>
        </a:p>
      </dsp:txBody>
      <dsp:txXfrm>
        <a:off x="6865233" y="3558768"/>
        <a:ext cx="2150659" cy="25740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0.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AD6EE87-EBD5-4F12-A48A-63ACA297AC8F}" type="datetimeFigureOut">
              <a:rPr lang="en-US" smtClean="0"/>
              <a:t>9/20/2018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756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951410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6304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2013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551461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5626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9935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3769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0535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97668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A61015F-7CC6-4D0A-9D87-873EA4C304C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6976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46499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9/20/2018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326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9/20/2018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864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9/20/2018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166357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5C68B11-C5A8-448C-8CE9-B1A273C79CFC}"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3278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‹Nº›</a:t>
            </a:fld>
            <a:endParaRPr lang="en-US" dirty="0"/>
          </a:p>
        </p:txBody>
      </p:sp>
    </p:spTree>
    <p:extLst>
      <p:ext uri="{BB962C8B-B14F-4D97-AF65-F5344CB8AC3E}">
        <p14:creationId xmlns:p14="http://schemas.microsoft.com/office/powerpoint/2010/main" val="796088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298CD5-6C1E-4009-B41F-6DF62E31D3BE}" type="datetimeFigureOut">
              <a:rPr lang="en-US" smtClean="0"/>
              <a:pPr/>
              <a:t>9/20/2018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7039572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7.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7.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7.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8.xml"/><Relationship Id="rId7" Type="http://schemas.openxmlformats.org/officeDocument/2006/relationships/image" Target="../media/image9.jpg"/><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7.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7.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7.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7.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7.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7.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7.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7.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7.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7.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7.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7.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7.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7.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7.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7.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7.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7.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692398" y="4018207"/>
            <a:ext cx="6815669" cy="960191"/>
          </a:xfrm>
        </p:spPr>
        <p:txBody>
          <a:bodyPr>
            <a:normAutofit fontScale="92500" lnSpcReduction="10000"/>
          </a:bodyPr>
          <a:lstStyle/>
          <a:p>
            <a:pPr algn="r"/>
            <a:r>
              <a:rPr lang="es-MX" b="1" dirty="0" smtClean="0">
                <a:effectLst>
                  <a:outerShdw blurRad="38100" dist="38100" dir="2700000" algn="tl">
                    <a:srgbClr val="000000">
                      <a:alpha val="43137"/>
                    </a:srgbClr>
                  </a:outerShdw>
                </a:effectLst>
              </a:rPr>
              <a:t>ADMINISTRACIÓN </a:t>
            </a:r>
            <a:r>
              <a:rPr lang="es-MX" b="1" dirty="0" smtClean="0">
                <a:effectLst>
                  <a:outerShdw blurRad="38100" dist="38100" dir="2700000" algn="tl">
                    <a:srgbClr val="000000">
                      <a:alpha val="43137"/>
                    </a:srgbClr>
                  </a:outerShdw>
                </a:effectLst>
              </a:rPr>
              <a:t>DE </a:t>
            </a:r>
            <a:r>
              <a:rPr lang="es-MX" b="1" dirty="0" smtClean="0">
                <a:effectLst>
                  <a:outerShdw blurRad="38100" dist="38100" dir="2700000" algn="tl">
                    <a:srgbClr val="000000">
                      <a:alpha val="43137"/>
                    </a:srgbClr>
                  </a:outerShdw>
                </a:effectLst>
              </a:rPr>
              <a:t>OPERACIONES, PLANEAMIENTO Y DISTRIBUCIÓN: GENERALIDADES</a:t>
            </a:r>
            <a:endParaRPr lang="es-MX" b="1" dirty="0" smtClean="0">
              <a:effectLst>
                <a:outerShdw blurRad="38100" dist="38100" dir="2700000" algn="tl">
                  <a:srgbClr val="000000">
                    <a:alpha val="43137"/>
                  </a:srgbClr>
                </a:outerShdw>
              </a:effectLst>
            </a:endParaRPr>
          </a:p>
          <a:p>
            <a:pPr algn="r"/>
            <a:r>
              <a:rPr lang="es-MX" sz="1600" dirty="0" smtClean="0"/>
              <a:t>SEPTIEMBRE 2018</a:t>
            </a:r>
            <a:endParaRPr lang="es-MX" sz="1600" dirty="0"/>
          </a:p>
        </p:txBody>
      </p:sp>
      <p:sp>
        <p:nvSpPr>
          <p:cNvPr id="5" name="Título 4"/>
          <p:cNvSpPr>
            <a:spLocks noGrp="1"/>
          </p:cNvSpPr>
          <p:nvPr>
            <p:ph type="ctrTitle"/>
          </p:nvPr>
        </p:nvSpPr>
        <p:spPr>
          <a:xfrm>
            <a:off x="2692398" y="2321891"/>
            <a:ext cx="6815669" cy="1515533"/>
          </a:xfrm>
        </p:spPr>
        <p:txBody>
          <a:bodyPr/>
          <a:lstStyle/>
          <a:p>
            <a:r>
              <a:rPr lang="es-MX" sz="2400" b="1" dirty="0">
                <a:effectLst>
                  <a:outerShdw blurRad="38100" dist="38100" dir="2700000" algn="tl">
                    <a:srgbClr val="000000">
                      <a:alpha val="43137"/>
                    </a:srgbClr>
                  </a:outerShdw>
                </a:effectLst>
              </a:rPr>
              <a:t>Universidad Autónoma del Estado de México</a:t>
            </a:r>
            <a:r>
              <a:rPr lang="es-MX" sz="2400" b="1" dirty="0"/>
              <a:t/>
            </a:r>
            <a:br>
              <a:rPr lang="es-MX" sz="2400" b="1" dirty="0"/>
            </a:br>
            <a:r>
              <a:rPr lang="es-MX" sz="2400" b="1" dirty="0"/>
              <a:t>Centro Universitario UAEM </a:t>
            </a:r>
            <a:r>
              <a:rPr lang="es-MX" sz="2400" b="1" dirty="0" smtClean="0"/>
              <a:t>Zumpango</a:t>
            </a:r>
            <a:r>
              <a:rPr lang="es-MX" sz="2400" b="1" dirty="0"/>
              <a:t/>
            </a:r>
            <a:br>
              <a:rPr lang="es-MX" sz="2400" b="1" dirty="0"/>
            </a:br>
            <a:r>
              <a:rPr lang="es-MX" sz="2400" dirty="0">
                <a:effectLst>
                  <a:outerShdw blurRad="38100" dist="38100" dir="2700000" algn="tl">
                    <a:srgbClr val="000000">
                      <a:alpha val="43137"/>
                    </a:srgbClr>
                  </a:outerShdw>
                </a:effectLst>
              </a:rPr>
              <a:t>Licenciatura en Administración.</a:t>
            </a:r>
            <a:br>
              <a:rPr lang="es-MX" sz="2400" dirty="0">
                <a:effectLst>
                  <a:outerShdw blurRad="38100" dist="38100" dir="2700000" algn="tl">
                    <a:srgbClr val="000000">
                      <a:alpha val="43137"/>
                    </a:srgbClr>
                  </a:outerShdw>
                </a:effectLst>
              </a:rPr>
            </a:br>
            <a:r>
              <a:rPr lang="es-MX" sz="2000" dirty="0" smtClean="0">
                <a:effectLst>
                  <a:outerShdw blurRad="38100" dist="38100" dir="2700000" algn="tl">
                    <a:srgbClr val="000000">
                      <a:alpha val="43137"/>
                    </a:srgbClr>
                  </a:outerShdw>
                </a:effectLst>
              </a:rPr>
              <a:t>Planeamiento y Distribución de Espacios</a:t>
            </a:r>
            <a:r>
              <a:rPr lang="es-MX" sz="2000" u="sng" dirty="0">
                <a:effectLst>
                  <a:outerShdw blurRad="38100" dist="38100" dir="2700000" algn="tl">
                    <a:srgbClr val="000000">
                      <a:alpha val="43137"/>
                    </a:srgbClr>
                  </a:outerShdw>
                </a:effectLst>
              </a:rPr>
              <a:t/>
            </a:r>
            <a:br>
              <a:rPr lang="es-MX" sz="2000" u="sng" dirty="0">
                <a:effectLst>
                  <a:outerShdw blurRad="38100" dist="38100" dir="2700000" algn="tl">
                    <a:srgbClr val="000000">
                      <a:alpha val="43137"/>
                    </a:srgbClr>
                  </a:outerShdw>
                </a:effectLst>
              </a:rPr>
            </a:br>
            <a:r>
              <a:rPr lang="es-MX" sz="2000" b="1" dirty="0" smtClean="0"/>
              <a:t>Clave </a:t>
            </a:r>
            <a:r>
              <a:rPr lang="es-MX" sz="2000" b="1" dirty="0"/>
              <a:t>de la UA: </a:t>
            </a:r>
            <a:r>
              <a:rPr lang="es-MX" sz="2000" b="1" dirty="0" smtClean="0"/>
              <a:t>L30102</a:t>
            </a:r>
            <a:r>
              <a:rPr lang="es-MX" sz="2000" b="1" dirty="0" smtClean="0"/>
              <a:t/>
            </a:r>
            <a:br>
              <a:rPr lang="es-MX" sz="2000" b="1" dirty="0" smtClean="0"/>
            </a:br>
            <a:r>
              <a:rPr lang="es-MX" sz="2000" b="1" dirty="0" smtClean="0"/>
              <a:t>Presenta</a:t>
            </a:r>
            <a:r>
              <a:rPr lang="es-MX" sz="2000" b="1" dirty="0" smtClean="0"/>
              <a:t>: Dra. en C. María Guadalupe Soriano Hernández</a:t>
            </a:r>
            <a:endParaRPr lang="es-MX" sz="2000" dirty="0"/>
          </a:p>
        </p:txBody>
      </p:sp>
      <p:pic>
        <p:nvPicPr>
          <p:cNvPr id="9" name="Imagen 8"/>
          <p:cNvPicPr>
            <a:picLocks noChangeAspect="1"/>
          </p:cNvPicPr>
          <p:nvPr/>
        </p:nvPicPr>
        <p:blipFill>
          <a:blip r:embed="rId2"/>
          <a:stretch>
            <a:fillRect/>
          </a:stretch>
        </p:blipFill>
        <p:spPr>
          <a:xfrm>
            <a:off x="10604076" y="277967"/>
            <a:ext cx="1115700" cy="1115700"/>
          </a:xfrm>
          <a:prstGeom prst="rect">
            <a:avLst/>
          </a:prstGeom>
        </p:spPr>
      </p:pic>
    </p:spTree>
    <p:extLst>
      <p:ext uri="{BB962C8B-B14F-4D97-AF65-F5344CB8AC3E}">
        <p14:creationId xmlns:p14="http://schemas.microsoft.com/office/powerpoint/2010/main" val="2409333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a:t>
            </a:r>
            <a:endParaRPr lang="es-MX" dirty="0"/>
          </a:p>
        </p:txBody>
      </p:sp>
      <p:graphicFrame>
        <p:nvGraphicFramePr>
          <p:cNvPr id="4" name="Marcador de contenido 3"/>
          <p:cNvGraphicFramePr>
            <a:graphicFrameLocks noGrp="1"/>
          </p:cNvGraphicFramePr>
          <p:nvPr>
            <p:ph idx="1"/>
            <p:extLst/>
          </p:nvPr>
        </p:nvGraphicFramePr>
        <p:xfrm>
          <a:off x="1295399" y="2285999"/>
          <a:ext cx="10141039" cy="3589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837238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TECNICAS DE LA AO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46112315"/>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608305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LOS ADMINISTRADORES DE OPERACIONES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931357035"/>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219340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DEL ADO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60297156"/>
              </p:ext>
            </p:extLst>
          </p:nvPr>
        </p:nvGraphicFramePr>
        <p:xfrm>
          <a:off x="1295400" y="2556932"/>
          <a:ext cx="10115281"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903618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r>
              <a:rPr lang="es-MX" dirty="0" smtClean="0"/>
              <a:t>COMPETENCIAS DEL ADO</a:t>
            </a:r>
            <a:endParaRPr lang="es-MX" dirty="0"/>
          </a:p>
        </p:txBody>
      </p:sp>
      <p:graphicFrame>
        <p:nvGraphicFramePr>
          <p:cNvPr id="2" name="Marcador de contenido 1"/>
          <p:cNvGraphicFramePr>
            <a:graphicFrameLocks noGrp="1"/>
          </p:cNvGraphicFramePr>
          <p:nvPr>
            <p:ph sz="half" idx="1"/>
            <p:extLst/>
          </p:nvPr>
        </p:nvGraphicFramePr>
        <p:xfrm>
          <a:off x="1298575" y="2560638"/>
          <a:ext cx="4718050" cy="3309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Marcador de contenido 5"/>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6181725" y="2913276"/>
            <a:ext cx="4718050" cy="2604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8"/>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883883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LOS ADMINISTRADORES DE OPERACIONES (AO). SUS FUNCIONES</a:t>
            </a:r>
            <a:endParaRPr lang="es-MX" dirty="0"/>
          </a:p>
        </p:txBody>
      </p:sp>
      <p:sp>
        <p:nvSpPr>
          <p:cNvPr id="3" name="Marcador de contenido 2"/>
          <p:cNvSpPr>
            <a:spLocks noGrp="1"/>
          </p:cNvSpPr>
          <p:nvPr>
            <p:ph sz="half" idx="1"/>
          </p:nvPr>
        </p:nvSpPr>
        <p:spPr/>
        <p:txBody>
          <a:bodyPr>
            <a:normAutofit fontScale="92500"/>
          </a:bodyPr>
          <a:lstStyle/>
          <a:p>
            <a:r>
              <a:rPr lang="es-MX" dirty="0" smtClean="0"/>
              <a:t>DISEÑAN LOS PRODUCTOS</a:t>
            </a:r>
          </a:p>
          <a:p>
            <a:r>
              <a:rPr lang="es-MX" dirty="0" smtClean="0"/>
              <a:t>PRUEBAN LOS PRODUCTOS.</a:t>
            </a:r>
          </a:p>
          <a:p>
            <a:r>
              <a:rPr lang="es-MX" dirty="0" smtClean="0"/>
              <a:t>ANALIZAN COSTOS EN LOS INGREDIENTES Y COSTOS EN M.O. </a:t>
            </a:r>
          </a:p>
          <a:p>
            <a:r>
              <a:rPr lang="es-MX" dirty="0" smtClean="0"/>
              <a:t>ANALIZAN LA SATISFACCIÓN DEL CLIENTE</a:t>
            </a:r>
            <a:endParaRPr lang="es-MX" dirty="0"/>
          </a:p>
        </p:txBody>
      </p:sp>
      <p:sp>
        <p:nvSpPr>
          <p:cNvPr id="4" name="Marcador de contenido 3"/>
          <p:cNvSpPr>
            <a:spLocks noGrp="1"/>
          </p:cNvSpPr>
          <p:nvPr>
            <p:ph sz="half" idx="2"/>
          </p:nvPr>
        </p:nvSpPr>
        <p:spPr/>
        <p:txBody>
          <a:bodyPr>
            <a:normAutofit fontScale="92500"/>
          </a:bodyPr>
          <a:lstStyle/>
          <a:p>
            <a:r>
              <a:rPr lang="es-MX" dirty="0" smtClean="0"/>
              <a:t>PREPARAN HORARIOS Y DISEÑAN DISTRIBUCIONES EFECTIVAS.</a:t>
            </a:r>
          </a:p>
          <a:p>
            <a:r>
              <a:rPr lang="es-MX" dirty="0" smtClean="0"/>
              <a:t>EN </a:t>
            </a:r>
            <a:r>
              <a:rPr lang="es-MX" dirty="0" smtClean="0"/>
              <a:t>CONCLUSIÓN </a:t>
            </a:r>
            <a:endParaRPr lang="es-MX" dirty="0" smtClean="0"/>
          </a:p>
          <a:p>
            <a:pPr lvl="1"/>
            <a:r>
              <a:rPr lang="es-MX" u="sng" dirty="0" smtClean="0"/>
              <a:t>EL AO DETERMINA QUE TAN BIEN VIVIMOS, PORQUE:  </a:t>
            </a:r>
            <a:r>
              <a:rPr lang="es-MX" b="1" u="sng" dirty="0" smtClean="0">
                <a:effectLst>
                  <a:outerShdw blurRad="38100" dist="38100" dir="2700000" algn="tl">
                    <a:srgbClr val="000000">
                      <a:alpha val="43137"/>
                    </a:srgbClr>
                  </a:outerShdw>
                </a:effectLst>
              </a:rPr>
              <a:t>“CREAN LOS BIENES Y SERVICIOS QUE ENRIQUECEN NUESTRA VIDA”</a:t>
            </a:r>
            <a:endParaRPr lang="es-MX" b="1" u="sng" dirty="0">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810938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HARD ROCK CAFE</a:t>
            </a:r>
            <a:endParaRPr lang="es-MX" dirty="0"/>
          </a:p>
        </p:txBody>
      </p:sp>
      <p:sp>
        <p:nvSpPr>
          <p:cNvPr id="3" name="Marcador de contenido 2"/>
          <p:cNvSpPr>
            <a:spLocks noGrp="1"/>
          </p:cNvSpPr>
          <p:nvPr>
            <p:ph sz="half" idx="1"/>
          </p:nvPr>
        </p:nvSpPr>
        <p:spPr/>
        <p:txBody>
          <a:bodyPr>
            <a:normAutofit fontScale="92500" lnSpcReduction="20000"/>
          </a:bodyPr>
          <a:lstStyle/>
          <a:p>
            <a:r>
              <a:rPr lang="es-MX" dirty="0" smtClean="0"/>
              <a:t>RESTAURANTE TEMÁTICO </a:t>
            </a:r>
          </a:p>
          <a:p>
            <a:pPr lvl="1"/>
            <a:r>
              <a:rPr lang="es-MX" dirty="0" smtClean="0"/>
              <a:t>BASO SU NOMBRE EN OBJETOS DE CULTO DEL ROCK (ERICK CLAPTON COLGO SU GUITARRA EN EL CAFÉ DE LONDRES –ahora HR tiene 70000 art. y millones Dls. En objetos de culto-.</a:t>
            </a:r>
          </a:p>
          <a:p>
            <a:pPr lvl="1"/>
            <a:r>
              <a:rPr lang="es-MX" u="sng" dirty="0" smtClean="0">
                <a:effectLst>
                  <a:outerShdw blurRad="38100" dist="38100" dir="2700000" algn="tl">
                    <a:srgbClr val="000000">
                      <a:alpha val="43137"/>
                    </a:srgbClr>
                  </a:outerShdw>
                </a:effectLst>
              </a:rPr>
              <a:t>CREA VALOR  </a:t>
            </a:r>
          </a:p>
          <a:p>
            <a:pPr lvl="2"/>
            <a:r>
              <a:rPr lang="es-MX" dirty="0" smtClean="0"/>
              <a:t>EN LA FORMA DE COMIDA DE BUENA CALIDAD Y ENTRETENIMIENTO</a:t>
            </a:r>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34125" y="2560638"/>
            <a:ext cx="4413249" cy="33099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143261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LAS FUNCIONES DE LAS ORGANIZACIONES PARA CREAR BIENES Y SERVICIOS.</a:t>
            </a:r>
            <a:endParaRPr lang="es-MX" sz="3200" dirty="0"/>
          </a:p>
        </p:txBody>
      </p:sp>
      <p:sp>
        <p:nvSpPr>
          <p:cNvPr id="3" name="Marcador de contenido 2"/>
          <p:cNvSpPr>
            <a:spLocks noGrp="1"/>
          </p:cNvSpPr>
          <p:nvPr>
            <p:ph sz="half" idx="1"/>
          </p:nvPr>
        </p:nvSpPr>
        <p:spPr/>
        <p:txBody>
          <a:bodyPr/>
          <a:lstStyle/>
          <a:p>
            <a:r>
              <a:rPr lang="es-MX" dirty="0" smtClean="0"/>
              <a:t>MARKETING (Al generar la demanda)</a:t>
            </a:r>
          </a:p>
          <a:p>
            <a:r>
              <a:rPr lang="es-MX" dirty="0" smtClean="0"/>
              <a:t>PRODUCCIÓN Y OPERACIONES (Que crean el producto)</a:t>
            </a:r>
          </a:p>
          <a:p>
            <a:r>
              <a:rPr lang="es-MX" dirty="0" smtClean="0"/>
              <a:t>FINANZAS Y CONTABILIDAD (ingresos y aplicaciones)</a:t>
            </a:r>
            <a:endParaRPr lang="es-MX"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11859" y="2560638"/>
            <a:ext cx="4657782" cy="33099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272241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DIAGRAMA PARA UN BANCO PARA PRODUCIR BIENES Y SERVICIOS</a:t>
            </a:r>
            <a:endParaRPr lang="es-MX" dirty="0"/>
          </a:p>
        </p:txBody>
      </p:sp>
      <p:graphicFrame>
        <p:nvGraphicFramePr>
          <p:cNvPr id="4" name="Marcador de contenido 3"/>
          <p:cNvGraphicFramePr>
            <a:graphicFrameLocks noGrp="1"/>
          </p:cNvGraphicFramePr>
          <p:nvPr>
            <p:ph idx="1"/>
            <p:extLst/>
          </p:nvPr>
        </p:nvGraphicFramePr>
        <p:xfrm>
          <a:off x="1295400" y="2285999"/>
          <a:ext cx="9601200" cy="3934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6408389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DISTRIBUCIÓN</a:t>
            </a:r>
            <a:endParaRPr lang="es-MX" dirty="0"/>
          </a:p>
        </p:txBody>
      </p:sp>
      <p:sp>
        <p:nvSpPr>
          <p:cNvPr id="3" name="Marcador de texto 2"/>
          <p:cNvSpPr>
            <a:spLocks noGrp="1"/>
          </p:cNvSpPr>
          <p:nvPr>
            <p:ph type="body" idx="1"/>
          </p:nvPr>
        </p:nvSpPr>
        <p:spPr/>
        <p:txBody>
          <a:bodyPr/>
          <a:lstStyle/>
          <a:p>
            <a:r>
              <a:rPr lang="es-MX" dirty="0" smtClean="0"/>
              <a:t>GENERALIDADES</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455740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9563" y="340652"/>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75424356"/>
              </p:ext>
            </p:extLst>
          </p:nvPr>
        </p:nvGraphicFramePr>
        <p:xfrm>
          <a:off x="915472" y="1481326"/>
          <a:ext cx="10147479" cy="4267200"/>
        </p:xfrm>
        <a:graphic>
          <a:graphicData uri="http://schemas.openxmlformats.org/drawingml/2006/table">
            <a:tbl>
              <a:tblPr firstRow="1" bandRow="1">
                <a:tableStyleId>{5FD0F851-EC5A-4D38-B0AD-8093EC10F338}</a:tableStyleId>
              </a:tblPr>
              <a:tblGrid>
                <a:gridCol w="993780"/>
                <a:gridCol w="7762441"/>
                <a:gridCol w="1391258"/>
              </a:tblGrid>
              <a:tr h="577036">
                <a:tc>
                  <a:txBody>
                    <a:bodyPr/>
                    <a:lstStyle/>
                    <a:p>
                      <a:r>
                        <a:rPr lang="es-MX" sz="1600" dirty="0" smtClean="0"/>
                        <a:t>No.</a:t>
                      </a:r>
                      <a:endParaRPr lang="es-MX" sz="1600" dirty="0">
                        <a:latin typeface="+mj-lt"/>
                      </a:endParaRPr>
                    </a:p>
                  </a:txBody>
                  <a:tcPr/>
                </a:tc>
                <a:tc>
                  <a:txBody>
                    <a:bodyPr/>
                    <a:lstStyle/>
                    <a:p>
                      <a:r>
                        <a:rPr lang="es-MX" sz="1600" dirty="0" smtClean="0"/>
                        <a:t>Tema </a:t>
                      </a:r>
                      <a:endParaRPr lang="es-MX" sz="1600" dirty="0">
                        <a:latin typeface="+mj-lt"/>
                      </a:endParaRPr>
                    </a:p>
                  </a:txBody>
                  <a:tcPr/>
                </a:tc>
                <a:tc>
                  <a:txBody>
                    <a:bodyPr/>
                    <a:lstStyle/>
                    <a:p>
                      <a:r>
                        <a:rPr lang="es-MX" sz="1600" baseline="0" dirty="0" smtClean="0"/>
                        <a:t>No. Diapositiva</a:t>
                      </a:r>
                      <a:endParaRPr lang="es-MX" sz="1600" dirty="0">
                        <a:latin typeface="+mj-lt"/>
                      </a:endParaRPr>
                    </a:p>
                  </a:txBody>
                  <a:tcPr/>
                </a:tc>
              </a:tr>
              <a:tr h="329735">
                <a:tc>
                  <a:txBody>
                    <a:bodyPr/>
                    <a:lstStyle/>
                    <a:p>
                      <a:r>
                        <a:rPr lang="es-MX" sz="1600" dirty="0" smtClean="0"/>
                        <a:t>1</a:t>
                      </a:r>
                      <a:endParaRPr lang="es-MX" sz="1600" dirty="0">
                        <a:latin typeface="+mj-lt"/>
                      </a:endParaRPr>
                    </a:p>
                  </a:txBody>
                  <a:tcPr/>
                </a:tc>
                <a:tc>
                  <a:txBody>
                    <a:bodyPr/>
                    <a:lstStyle/>
                    <a:p>
                      <a:r>
                        <a:rPr lang="es-MX" sz="1600" dirty="0" smtClean="0"/>
                        <a:t>Presentación de la unidad de aprendizaje</a:t>
                      </a:r>
                      <a:endParaRPr lang="es-MX" sz="1600" dirty="0">
                        <a:latin typeface="+mj-lt"/>
                      </a:endParaRPr>
                    </a:p>
                  </a:txBody>
                  <a:tcPr/>
                </a:tc>
                <a:tc>
                  <a:txBody>
                    <a:bodyPr/>
                    <a:lstStyle/>
                    <a:p>
                      <a:pPr algn="r"/>
                      <a:r>
                        <a:rPr lang="es-MX" sz="1600" dirty="0" smtClean="0"/>
                        <a:t>3</a:t>
                      </a:r>
                      <a:endParaRPr lang="es-MX" sz="1600" dirty="0">
                        <a:latin typeface="+mj-lt"/>
                      </a:endParaRPr>
                    </a:p>
                  </a:txBody>
                  <a:tcPr/>
                </a:tc>
              </a:tr>
              <a:tr h="329735">
                <a:tc>
                  <a:txBody>
                    <a:bodyPr/>
                    <a:lstStyle/>
                    <a:p>
                      <a:r>
                        <a:rPr lang="es-MX" sz="1600" dirty="0" smtClean="0"/>
                        <a:t>2</a:t>
                      </a:r>
                      <a:endParaRPr lang="es-MX" sz="1600" dirty="0">
                        <a:latin typeface="+mj-lt"/>
                      </a:endParaRPr>
                    </a:p>
                  </a:txBody>
                  <a:tcPr/>
                </a:tc>
                <a:tc>
                  <a:txBody>
                    <a:bodyPr/>
                    <a:lstStyle/>
                    <a:p>
                      <a:r>
                        <a:rPr lang="es-MX" sz="1600" dirty="0" smtClean="0"/>
                        <a:t>De la unidad de aprendizaje: Objetivo,</a:t>
                      </a:r>
                      <a:r>
                        <a:rPr lang="es-MX" sz="1600" baseline="0" dirty="0" smtClean="0"/>
                        <a:t> </a:t>
                      </a:r>
                      <a:r>
                        <a:rPr lang="es-MX" sz="1600" dirty="0" smtClean="0"/>
                        <a:t>propósito y unidad de aprendizaje</a:t>
                      </a:r>
                      <a:endParaRPr lang="es-MX" sz="1600" dirty="0">
                        <a:latin typeface="+mj-lt"/>
                      </a:endParaRPr>
                    </a:p>
                  </a:txBody>
                  <a:tcPr/>
                </a:tc>
                <a:tc>
                  <a:txBody>
                    <a:bodyPr/>
                    <a:lstStyle/>
                    <a:p>
                      <a:pPr algn="r"/>
                      <a:r>
                        <a:rPr lang="es-MX" sz="1600" dirty="0" smtClean="0"/>
                        <a:t>4</a:t>
                      </a:r>
                      <a:endParaRPr lang="es-MX" sz="1600" dirty="0">
                        <a:latin typeface="+mj-lt"/>
                      </a:endParaRPr>
                    </a:p>
                  </a:txBody>
                  <a:tcPr/>
                </a:tc>
              </a:tr>
              <a:tr h="329735">
                <a:tc>
                  <a:txBody>
                    <a:bodyPr/>
                    <a:lstStyle/>
                    <a:p>
                      <a:r>
                        <a:rPr lang="es-MX" sz="1600" dirty="0" smtClean="0"/>
                        <a:t>3</a:t>
                      </a:r>
                      <a:endParaRPr lang="es-MX" sz="1600" dirty="0">
                        <a:latin typeface="+mj-lt"/>
                      </a:endParaRPr>
                    </a:p>
                  </a:txBody>
                  <a:tcPr/>
                </a:tc>
                <a:tc>
                  <a:txBody>
                    <a:bodyPr/>
                    <a:lstStyle/>
                    <a:p>
                      <a:r>
                        <a:rPr lang="es-MX" sz="1600" dirty="0" smtClean="0"/>
                        <a:t>Guía para el usuario</a:t>
                      </a:r>
                      <a:endParaRPr lang="es-MX" sz="1600" dirty="0">
                        <a:latin typeface="+mj-lt"/>
                      </a:endParaRPr>
                    </a:p>
                  </a:txBody>
                  <a:tcPr/>
                </a:tc>
                <a:tc>
                  <a:txBody>
                    <a:bodyPr/>
                    <a:lstStyle/>
                    <a:p>
                      <a:pPr algn="r"/>
                      <a:r>
                        <a:rPr lang="es-MX" sz="1600" dirty="0" smtClean="0"/>
                        <a:t>5</a:t>
                      </a:r>
                      <a:endParaRPr lang="es-MX" sz="1600" dirty="0">
                        <a:latin typeface="+mj-lt"/>
                      </a:endParaRPr>
                    </a:p>
                  </a:txBody>
                  <a:tcPr/>
                </a:tc>
              </a:tr>
              <a:tr h="329735">
                <a:tc>
                  <a:txBody>
                    <a:bodyPr/>
                    <a:lstStyle/>
                    <a:p>
                      <a:r>
                        <a:rPr lang="es-MX" sz="1600" dirty="0" smtClean="0"/>
                        <a:t>4</a:t>
                      </a:r>
                      <a:endParaRPr lang="es-MX" sz="1600" dirty="0">
                        <a:latin typeface="+mj-lt"/>
                      </a:endParaRPr>
                    </a:p>
                  </a:txBody>
                  <a:tcPr/>
                </a:tc>
                <a:tc>
                  <a:txBody>
                    <a:bodyPr/>
                    <a:lstStyle/>
                    <a:p>
                      <a:r>
                        <a:rPr lang="es-MX" sz="1600" dirty="0" smtClean="0"/>
                        <a:t>Introducción</a:t>
                      </a:r>
                      <a:endParaRPr lang="es-MX" sz="1600" dirty="0">
                        <a:latin typeface="+mj-lt"/>
                      </a:endParaRPr>
                    </a:p>
                  </a:txBody>
                  <a:tcPr/>
                </a:tc>
                <a:tc>
                  <a:txBody>
                    <a:bodyPr/>
                    <a:lstStyle/>
                    <a:p>
                      <a:pPr algn="r"/>
                      <a:r>
                        <a:rPr lang="es-MX" sz="1600" dirty="0" smtClean="0"/>
                        <a:t>6</a:t>
                      </a:r>
                      <a:endParaRPr lang="es-MX" sz="1600" dirty="0">
                        <a:latin typeface="+mj-lt"/>
                      </a:endParaRPr>
                    </a:p>
                  </a:txBody>
                  <a:tcPr/>
                </a:tc>
              </a:tr>
              <a:tr h="329735">
                <a:tc>
                  <a:txBody>
                    <a:bodyPr/>
                    <a:lstStyle/>
                    <a:p>
                      <a:r>
                        <a:rPr lang="es-MX" sz="1600" dirty="0" smtClean="0"/>
                        <a:t>5</a:t>
                      </a:r>
                      <a:endParaRPr lang="es-MX" sz="1600" dirty="0">
                        <a:latin typeface="+mj-lt"/>
                      </a:endParaRPr>
                    </a:p>
                  </a:txBody>
                  <a:tcPr/>
                </a:tc>
                <a:tc>
                  <a:txBody>
                    <a:bodyPr/>
                    <a:lstStyle/>
                    <a:p>
                      <a:r>
                        <a:rPr lang="es-MX" sz="1600" dirty="0" smtClean="0"/>
                        <a:t>Objetivo del</a:t>
                      </a:r>
                      <a:r>
                        <a:rPr lang="es-MX" sz="1600" baseline="0" dirty="0" smtClean="0"/>
                        <a:t> presente material</a:t>
                      </a:r>
                      <a:endParaRPr lang="es-MX" sz="1600" dirty="0">
                        <a:latin typeface="+mj-lt"/>
                      </a:endParaRPr>
                    </a:p>
                  </a:txBody>
                  <a:tcPr/>
                </a:tc>
                <a:tc>
                  <a:txBody>
                    <a:bodyPr/>
                    <a:lstStyle/>
                    <a:p>
                      <a:pPr algn="r"/>
                      <a:r>
                        <a:rPr lang="es-MX" sz="1600" dirty="0" smtClean="0"/>
                        <a:t>7</a:t>
                      </a:r>
                      <a:endParaRPr lang="es-MX" sz="1600" dirty="0">
                        <a:latin typeface="+mj-lt"/>
                      </a:endParaRPr>
                    </a:p>
                  </a:txBody>
                  <a:tcPr/>
                </a:tc>
              </a:tr>
              <a:tr h="329735">
                <a:tc>
                  <a:txBody>
                    <a:bodyPr/>
                    <a:lstStyle/>
                    <a:p>
                      <a:r>
                        <a:rPr lang="es-MX" sz="1600" dirty="0" smtClean="0"/>
                        <a:t>6</a:t>
                      </a:r>
                      <a:endParaRPr lang="es-MX" sz="1600" dirty="0">
                        <a:latin typeface="+mj-lt"/>
                      </a:endParaRPr>
                    </a:p>
                  </a:txBody>
                  <a:tcPr/>
                </a:tc>
                <a:tc>
                  <a:txBody>
                    <a:bodyPr/>
                    <a:lstStyle/>
                    <a:p>
                      <a:r>
                        <a:rPr lang="es-MX" sz="1600" dirty="0" smtClean="0">
                          <a:latin typeface="+mn-lt"/>
                        </a:rPr>
                        <a:t>Administración</a:t>
                      </a:r>
                      <a:r>
                        <a:rPr lang="es-MX" sz="1600" baseline="0" dirty="0" smtClean="0">
                          <a:latin typeface="+mn-lt"/>
                        </a:rPr>
                        <a:t> de Operaciones y las competencias del ADO</a:t>
                      </a:r>
                      <a:endParaRPr lang="es-MX" sz="1600" dirty="0">
                        <a:latin typeface="+mj-lt"/>
                      </a:endParaRPr>
                    </a:p>
                  </a:txBody>
                  <a:tcPr/>
                </a:tc>
                <a:tc>
                  <a:txBody>
                    <a:bodyPr/>
                    <a:lstStyle/>
                    <a:p>
                      <a:pPr algn="r"/>
                      <a:r>
                        <a:rPr lang="es-MX" sz="1600" dirty="0" smtClean="0"/>
                        <a:t>8</a:t>
                      </a:r>
                      <a:endParaRPr lang="es-MX" sz="1600" dirty="0">
                        <a:latin typeface="+mj-lt"/>
                      </a:endParaRPr>
                    </a:p>
                  </a:txBody>
                  <a:tcPr/>
                </a:tc>
              </a:tr>
              <a:tr h="329735">
                <a:tc>
                  <a:txBody>
                    <a:bodyPr/>
                    <a:lstStyle/>
                    <a:p>
                      <a:r>
                        <a:rPr lang="es-MX" sz="1600" dirty="0" smtClean="0"/>
                        <a:t>7</a:t>
                      </a:r>
                      <a:endParaRPr lang="es-MX" sz="1600" dirty="0">
                        <a:latin typeface="+mj-lt"/>
                      </a:endParaRPr>
                    </a:p>
                  </a:txBody>
                  <a:tcPr/>
                </a:tc>
                <a:tc>
                  <a:txBody>
                    <a:bodyPr/>
                    <a:lstStyle/>
                    <a:p>
                      <a:r>
                        <a:rPr lang="es-MX" sz="1600" dirty="0" smtClean="0">
                          <a:latin typeface="+mn-lt"/>
                        </a:rPr>
                        <a:t>Distribución.</a:t>
                      </a:r>
                      <a:r>
                        <a:rPr lang="es-MX" sz="1600" baseline="0" dirty="0" smtClean="0">
                          <a:latin typeface="+mn-lt"/>
                        </a:rPr>
                        <a:t> Generalidades</a:t>
                      </a:r>
                      <a:endParaRPr lang="es-MX" sz="1600" dirty="0">
                        <a:latin typeface="+mj-lt"/>
                      </a:endParaRPr>
                    </a:p>
                  </a:txBody>
                  <a:tcPr/>
                </a:tc>
                <a:tc>
                  <a:txBody>
                    <a:bodyPr/>
                    <a:lstStyle/>
                    <a:p>
                      <a:pPr algn="r"/>
                      <a:r>
                        <a:rPr lang="es-MX" sz="1600" dirty="0" smtClean="0"/>
                        <a:t>19</a:t>
                      </a:r>
                      <a:endParaRPr lang="es-MX" sz="1600" dirty="0">
                        <a:latin typeface="+mj-lt"/>
                      </a:endParaRPr>
                    </a:p>
                  </a:txBody>
                  <a:tcPr/>
                </a:tc>
              </a:tr>
              <a:tr h="329735">
                <a:tc>
                  <a:txBody>
                    <a:bodyPr/>
                    <a:lstStyle/>
                    <a:p>
                      <a:r>
                        <a:rPr lang="es-MX" sz="1600" dirty="0" smtClean="0"/>
                        <a:t>8</a:t>
                      </a:r>
                      <a:endParaRPr lang="es-MX" sz="1600" dirty="0">
                        <a:latin typeface="+mj-lt"/>
                      </a:endParaRPr>
                    </a:p>
                  </a:txBody>
                  <a:tcPr/>
                </a:tc>
                <a:tc>
                  <a:txBody>
                    <a:bodyPr/>
                    <a:lstStyle/>
                    <a:p>
                      <a:r>
                        <a:rPr lang="es-MX" sz="1600" dirty="0" smtClean="0">
                          <a:latin typeface="+mn-lt"/>
                        </a:rPr>
                        <a:t>Factores</a:t>
                      </a:r>
                      <a:r>
                        <a:rPr lang="es-MX" sz="1600" baseline="0" dirty="0" smtClean="0">
                          <a:latin typeface="+mn-lt"/>
                        </a:rPr>
                        <a:t> a considerar en la distribución</a:t>
                      </a:r>
                      <a:endParaRPr lang="es-MX" sz="1600" dirty="0">
                        <a:latin typeface="+mj-lt"/>
                      </a:endParaRPr>
                    </a:p>
                  </a:txBody>
                  <a:tcPr/>
                </a:tc>
                <a:tc>
                  <a:txBody>
                    <a:bodyPr/>
                    <a:lstStyle/>
                    <a:p>
                      <a:pPr algn="r"/>
                      <a:r>
                        <a:rPr lang="es-MX" sz="1600" dirty="0" smtClean="0"/>
                        <a:t>32</a:t>
                      </a:r>
                      <a:endParaRPr lang="es-MX" sz="1600" dirty="0">
                        <a:latin typeface="+mj-lt"/>
                      </a:endParaRPr>
                    </a:p>
                  </a:txBody>
                  <a:tcPr/>
                </a:tc>
              </a:tr>
              <a:tr h="329735">
                <a:tc>
                  <a:txBody>
                    <a:bodyPr/>
                    <a:lstStyle/>
                    <a:p>
                      <a:r>
                        <a:rPr lang="es-MX" sz="1600" dirty="0" smtClean="0"/>
                        <a:t>9</a:t>
                      </a:r>
                      <a:endParaRPr lang="es-MX" sz="1600" dirty="0">
                        <a:latin typeface="+mj-lt"/>
                      </a:endParaRPr>
                    </a:p>
                  </a:txBody>
                  <a:tcPr/>
                </a:tc>
                <a:tc>
                  <a:txBody>
                    <a:bodyPr/>
                    <a:lstStyle/>
                    <a:p>
                      <a:r>
                        <a:rPr lang="es-MX" sz="1600" dirty="0" smtClean="0"/>
                        <a:t>Normas Oficiales Mexicanas de Seguridad y Salud en el Trabajo. ¿QUIEN LAS REGULA?</a:t>
                      </a:r>
                      <a:endParaRPr lang="es-MX" sz="1600" dirty="0">
                        <a:latin typeface="+mj-lt"/>
                      </a:endParaRPr>
                    </a:p>
                  </a:txBody>
                  <a:tcPr/>
                </a:tc>
                <a:tc>
                  <a:txBody>
                    <a:bodyPr/>
                    <a:lstStyle/>
                    <a:p>
                      <a:pPr algn="r"/>
                      <a:r>
                        <a:rPr lang="es-MX" sz="1600" dirty="0" smtClean="0">
                          <a:latin typeface="+mn-lt"/>
                        </a:rPr>
                        <a:t>36</a:t>
                      </a:r>
                      <a:endParaRPr lang="es-MX" sz="1600" dirty="0">
                        <a:latin typeface="+mj-lt"/>
                      </a:endParaRPr>
                    </a:p>
                  </a:txBody>
                  <a:tcPr/>
                </a:tc>
              </a:tr>
              <a:tr h="329735">
                <a:tc>
                  <a:txBody>
                    <a:bodyPr/>
                    <a:lstStyle/>
                    <a:p>
                      <a:r>
                        <a:rPr lang="es-MX" sz="1600" dirty="0" smtClean="0"/>
                        <a:t>10</a:t>
                      </a:r>
                      <a:endParaRPr lang="es-MX" sz="1600" dirty="0">
                        <a:latin typeface="+mj-lt"/>
                      </a:endParaRPr>
                    </a:p>
                  </a:txBody>
                  <a:tcPr/>
                </a:tc>
                <a:tc>
                  <a:txBody>
                    <a:bodyPr/>
                    <a:lstStyle/>
                    <a:p>
                      <a:r>
                        <a:rPr lang="es-MX" sz="1600" dirty="0" smtClean="0"/>
                        <a:t>Conclusiones</a:t>
                      </a:r>
                      <a:endParaRPr lang="es-MX" sz="1600" dirty="0">
                        <a:latin typeface="+mj-lt"/>
                      </a:endParaRPr>
                    </a:p>
                  </a:txBody>
                  <a:tcPr/>
                </a:tc>
                <a:tc>
                  <a:txBody>
                    <a:bodyPr/>
                    <a:lstStyle/>
                    <a:p>
                      <a:pPr algn="r"/>
                      <a:r>
                        <a:rPr lang="es-MX" sz="1600" dirty="0" smtClean="0">
                          <a:latin typeface="+mn-lt"/>
                        </a:rPr>
                        <a:t>40</a:t>
                      </a:r>
                      <a:endParaRPr lang="es-MX" sz="1600" dirty="0">
                        <a:latin typeface="+mj-lt"/>
                      </a:endParaRPr>
                    </a:p>
                  </a:txBody>
                  <a:tcPr/>
                </a:tc>
              </a:tr>
              <a:tr h="329735">
                <a:tc>
                  <a:txBody>
                    <a:bodyPr/>
                    <a:lstStyle/>
                    <a:p>
                      <a:r>
                        <a:rPr lang="es-MX" sz="1600" dirty="0" smtClean="0"/>
                        <a:t>11</a:t>
                      </a:r>
                      <a:endParaRPr lang="es-MX" sz="1600" dirty="0">
                        <a:latin typeface="+mj-lt"/>
                      </a:endParaRPr>
                    </a:p>
                  </a:txBody>
                  <a:tcPr/>
                </a:tc>
                <a:tc>
                  <a:txBody>
                    <a:bodyPr/>
                    <a:lstStyle/>
                    <a:p>
                      <a:r>
                        <a:rPr lang="es-MX" sz="1600" dirty="0" smtClean="0"/>
                        <a:t>Bibliografía</a:t>
                      </a:r>
                      <a:endParaRPr lang="es-MX" sz="1600" dirty="0">
                        <a:latin typeface="+mj-lt"/>
                      </a:endParaRPr>
                    </a:p>
                  </a:txBody>
                  <a:tcPr/>
                </a:tc>
                <a:tc>
                  <a:txBody>
                    <a:bodyPr/>
                    <a:lstStyle/>
                    <a:p>
                      <a:pPr algn="r"/>
                      <a:r>
                        <a:rPr lang="es-MX" sz="1600" dirty="0" smtClean="0">
                          <a:latin typeface="+mn-lt"/>
                        </a:rPr>
                        <a:t>41</a:t>
                      </a:r>
                      <a:endParaRPr lang="es-MX" sz="1600" dirty="0">
                        <a:latin typeface="+mj-lt"/>
                      </a:endParaRPr>
                    </a:p>
                  </a:txBody>
                  <a:tcPr/>
                </a:tc>
              </a:tr>
            </a:tbl>
          </a:graphicData>
        </a:graphic>
      </p:graphicFrame>
      <p:pic>
        <p:nvPicPr>
          <p:cNvPr id="6" name="Imagen 5"/>
          <p:cNvPicPr>
            <a:picLocks noChangeAspect="1"/>
          </p:cNvPicPr>
          <p:nvPr/>
        </p:nvPicPr>
        <p:blipFill>
          <a:blip r:embed="rId2"/>
          <a:stretch>
            <a:fillRect/>
          </a:stretch>
        </p:blipFill>
        <p:spPr>
          <a:xfrm>
            <a:off x="10565438" y="525539"/>
            <a:ext cx="955787" cy="955787"/>
          </a:xfrm>
          <a:prstGeom prst="rect">
            <a:avLst/>
          </a:prstGeom>
        </p:spPr>
      </p:pic>
    </p:spTree>
    <p:extLst>
      <p:ext uri="{BB962C8B-B14F-4D97-AF65-F5344CB8AC3E}">
        <p14:creationId xmlns:p14="http://schemas.microsoft.com/office/powerpoint/2010/main" val="2560113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DISTRIBUCIÓN. DEFINICIÓN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9081698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481473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Nos quedamos con:</a:t>
            </a:r>
            <a:endParaRPr lang="es-MX" dirty="0"/>
          </a:p>
        </p:txBody>
      </p:sp>
      <p:sp>
        <p:nvSpPr>
          <p:cNvPr id="3" name="Marcador de contenido 2"/>
          <p:cNvSpPr>
            <a:spLocks noGrp="1"/>
          </p:cNvSpPr>
          <p:nvPr>
            <p:ph idx="1"/>
          </p:nvPr>
        </p:nvSpPr>
        <p:spPr/>
        <p:txBody>
          <a:bodyPr/>
          <a:lstStyle/>
          <a:p>
            <a:r>
              <a:rPr lang="es-MX" dirty="0" smtClean="0"/>
              <a:t>DISTRIBUCION </a:t>
            </a:r>
          </a:p>
          <a:p>
            <a:pPr lvl="1"/>
            <a:r>
              <a:rPr lang="es-MX" b="1" dirty="0" smtClean="0"/>
              <a:t>Distribución</a:t>
            </a:r>
            <a:r>
              <a:rPr lang="es-MX" dirty="0"/>
              <a:t> es la </a:t>
            </a:r>
            <a:r>
              <a:rPr lang="es-MX" b="1" dirty="0"/>
              <a:t>acción y efecto de distribuir</a:t>
            </a:r>
            <a:r>
              <a:rPr lang="es-MX" dirty="0"/>
              <a:t> (dividir </a:t>
            </a:r>
            <a:r>
              <a:rPr lang="es-MX" dirty="0" smtClean="0"/>
              <a:t>algo)</a:t>
            </a:r>
            <a:endParaRPr lang="es-MX" dirty="0"/>
          </a:p>
        </p:txBody>
      </p:sp>
      <p:graphicFrame>
        <p:nvGraphicFramePr>
          <p:cNvPr id="5" name="Diagrama 4"/>
          <p:cNvGraphicFramePr/>
          <p:nvPr>
            <p:extLst>
              <p:ext uri="{D42A27DB-BD31-4B8C-83A1-F6EECF244321}">
                <p14:modId xmlns:p14="http://schemas.microsoft.com/office/powerpoint/2010/main" val="2174008214"/>
              </p:ext>
            </p:extLst>
          </p:nvPr>
        </p:nvGraphicFramePr>
        <p:xfrm>
          <a:off x="2816180" y="4168239"/>
          <a:ext cx="6096000" cy="12003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712890" y="3515932"/>
            <a:ext cx="6503831" cy="369332"/>
          </a:xfrm>
          <a:prstGeom prst="rect">
            <a:avLst/>
          </a:prstGeom>
          <a:noFill/>
        </p:spPr>
        <p:txBody>
          <a:bodyPr wrap="square" rtlCol="0">
            <a:spAutoFit/>
          </a:bodyPr>
          <a:lstStyle/>
          <a:p>
            <a:pPr algn="ctr"/>
            <a:r>
              <a:rPr lang="es-MX" u="sng" dirty="0" smtClean="0">
                <a:effectLst>
                  <a:outerShdw blurRad="38100" dist="38100" dir="2700000" algn="tl">
                    <a:srgbClr val="000000">
                      <a:alpha val="43137"/>
                    </a:srgbClr>
                  </a:outerShdw>
                </a:effectLst>
              </a:rPr>
              <a:t>EN LA OPERATIVIDAD DE LA EMPRESA</a:t>
            </a:r>
            <a:endParaRPr lang="es-MX" u="sng" dirty="0">
              <a:effectLst>
                <a:outerShdw blurRad="38100" dist="38100" dir="2700000" algn="tl">
                  <a:srgbClr val="000000">
                    <a:alpha val="43137"/>
                  </a:srgbClr>
                </a:outerShdw>
              </a:effectLst>
            </a:endParaRPr>
          </a:p>
        </p:txBody>
      </p:sp>
      <p:sp>
        <p:nvSpPr>
          <p:cNvPr id="7" name="CuadroTexto 6"/>
          <p:cNvSpPr txBox="1"/>
          <p:nvPr/>
        </p:nvSpPr>
        <p:spPr>
          <a:xfrm>
            <a:off x="1122681" y="5408137"/>
            <a:ext cx="9946635" cy="73866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MX" sz="1400" dirty="0" smtClean="0"/>
              <a:t>CON LA ADECUADA GESTIÓN DE AMBOS, SE LOGRA QUE SE </a:t>
            </a:r>
            <a:r>
              <a:rPr lang="es-MX" sz="1400" dirty="0"/>
              <a:t>EVITAN GASTOS INNECESARIOS DE MANO DE OBRA Y DE ESPACIO.</a:t>
            </a:r>
          </a:p>
          <a:p>
            <a:pPr algn="ctr"/>
            <a:r>
              <a:rPr lang="es-MX" sz="1400" dirty="0" smtClean="0"/>
              <a:t> </a:t>
            </a:r>
            <a:endParaRPr lang="es-MX" sz="1400" dirty="0"/>
          </a:p>
        </p:txBody>
      </p:sp>
      <p:pic>
        <p:nvPicPr>
          <p:cNvPr id="8" name="Imagen 7"/>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78189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DISTRIBUCIÓN EN PLANTA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109745072"/>
              </p:ext>
            </p:extLst>
          </p:nvPr>
        </p:nvGraphicFramePr>
        <p:xfrm>
          <a:off x="1154954" y="1918951"/>
          <a:ext cx="9650421" cy="4584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9097911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4474333" cy="1303867"/>
          </a:xfrm>
        </p:spPr>
        <p:txBody>
          <a:bodyPr>
            <a:normAutofit fontScale="90000"/>
          </a:bodyPr>
          <a:lstStyle/>
          <a:p>
            <a:r>
              <a:rPr lang="es-MX" dirty="0" smtClean="0"/>
              <a:t>¿QUE ES LA PRODUCCIÓN?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37194991"/>
              </p:ext>
            </p:extLst>
          </p:nvPr>
        </p:nvGraphicFramePr>
        <p:xfrm>
          <a:off x="1180712" y="1918950"/>
          <a:ext cx="9920877" cy="5087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Llamada de nube 2"/>
          <p:cNvSpPr/>
          <p:nvPr/>
        </p:nvSpPr>
        <p:spPr>
          <a:xfrm>
            <a:off x="6774288" y="813813"/>
            <a:ext cx="4082603" cy="2104144"/>
          </a:xfrm>
          <a:prstGeom prst="cloud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LA DISTRIBUCIÓN ADECUADA DA COMO RESULTADO MAYOR PRODUCCIÓN</a:t>
            </a:r>
            <a:endParaRPr lang="es-MX" dirty="0"/>
          </a:p>
        </p:txBody>
      </p:sp>
      <p:pic>
        <p:nvPicPr>
          <p:cNvPr id="5" name="Imagen 4"/>
          <p:cNvPicPr>
            <a:picLocks noChangeAspect="1"/>
          </p:cNvPicPr>
          <p:nvPr/>
        </p:nvPicPr>
        <p:blipFill>
          <a:blip r:embed="rId7"/>
          <a:stretch>
            <a:fillRect/>
          </a:stretch>
        </p:blipFill>
        <p:spPr>
          <a:xfrm>
            <a:off x="10704184" y="763179"/>
            <a:ext cx="874224" cy="874224"/>
          </a:xfrm>
          <a:prstGeom prst="rect">
            <a:avLst/>
          </a:prstGeom>
        </p:spPr>
      </p:pic>
    </p:spTree>
    <p:extLst>
      <p:ext uri="{BB962C8B-B14F-4D97-AF65-F5344CB8AC3E}">
        <p14:creationId xmlns:p14="http://schemas.microsoft.com/office/powerpoint/2010/main" val="2000181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r>
              <a:rPr lang="es-MX" sz="3200" dirty="0"/>
              <a:t>¿A QUIEN CORRESPONDE LA MISIÓN DE ORGANIZAR EL TRABAJO DE LOS HOMBRES, LOS MATERIALES Y LA MAQUINARIA?</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98014982"/>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0562516" y="646805"/>
            <a:ext cx="874224" cy="874224"/>
          </a:xfrm>
          <a:prstGeom prst="rect">
            <a:avLst/>
          </a:prstGeom>
        </p:spPr>
      </p:pic>
    </p:spTree>
    <p:extLst>
      <p:ext uri="{BB962C8B-B14F-4D97-AF65-F5344CB8AC3E}">
        <p14:creationId xmlns:p14="http://schemas.microsoft.com/office/powerpoint/2010/main" val="18655679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3"/>
            <a:ext cx="9601196" cy="820910"/>
          </a:xfrm>
        </p:spPr>
        <p:txBody>
          <a:bodyPr>
            <a:normAutofit fontScale="90000"/>
          </a:bodyPr>
          <a:lstStyle/>
          <a:p>
            <a:r>
              <a:rPr lang="es-MX" dirty="0" smtClean="0"/>
              <a:t>OBJETIVOS DE LA DISTRIBUCIÓN EN PLANTA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94024911"/>
              </p:ext>
            </p:extLst>
          </p:nvPr>
        </p:nvGraphicFramePr>
        <p:xfrm>
          <a:off x="1295400" y="2112135"/>
          <a:ext cx="9601200" cy="37632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26911" y="685441"/>
            <a:ext cx="874224" cy="874224"/>
          </a:xfrm>
          <a:prstGeom prst="rect">
            <a:avLst/>
          </a:prstGeom>
        </p:spPr>
      </p:pic>
    </p:spTree>
    <p:extLst>
      <p:ext uri="{BB962C8B-B14F-4D97-AF65-F5344CB8AC3E}">
        <p14:creationId xmlns:p14="http://schemas.microsoft.com/office/powerpoint/2010/main" val="3344550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7007" y="881430"/>
            <a:ext cx="9510790" cy="1089038"/>
          </a:xfrm>
        </p:spPr>
        <p:txBody>
          <a:bodyPr>
            <a:noAutofit/>
          </a:bodyPr>
          <a:lstStyle/>
          <a:p>
            <a:pPr lvl="0" algn="l"/>
            <a:r>
              <a:rPr lang="es-MX" sz="3200" dirty="0"/>
              <a:t>Integración de todos los factores que afecten la </a:t>
            </a:r>
            <a:r>
              <a:rPr lang="es-MX" sz="3200" dirty="0" smtClean="0"/>
              <a:t>distribución. </a:t>
            </a:r>
            <a:br>
              <a:rPr lang="es-MX" sz="3200" dirty="0" smtClean="0"/>
            </a:br>
            <a:r>
              <a:rPr lang="es-MX" sz="2800" dirty="0" smtClean="0"/>
              <a:t>LA DISTRIBUCIÓN EN PLANTA IMPLICA </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0743875"/>
              </p:ext>
            </p:extLst>
          </p:nvPr>
        </p:nvGraphicFramePr>
        <p:xfrm>
          <a:off x="1024128" y="1635617"/>
          <a:ext cx="9720073" cy="4673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047195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6372" y="708338"/>
            <a:ext cx="9688132" cy="791278"/>
          </a:xfrm>
        </p:spPr>
        <p:txBody>
          <a:bodyPr>
            <a:normAutofit fontScale="90000"/>
          </a:bodyPr>
          <a:lstStyle/>
          <a:p>
            <a:r>
              <a:rPr lang="es-MX" dirty="0"/>
              <a:t>Principios básicos de la distribución en planta.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11014843"/>
              </p:ext>
            </p:extLst>
          </p:nvPr>
        </p:nvGraphicFramePr>
        <p:xfrm>
          <a:off x="1449130" y="1499616"/>
          <a:ext cx="9588064" cy="4829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91305" y="625392"/>
            <a:ext cx="874224" cy="874224"/>
          </a:xfrm>
          <a:prstGeom prst="rect">
            <a:avLst/>
          </a:prstGeom>
        </p:spPr>
      </p:pic>
    </p:spTree>
    <p:extLst>
      <p:ext uri="{BB962C8B-B14F-4D97-AF65-F5344CB8AC3E}">
        <p14:creationId xmlns:p14="http://schemas.microsoft.com/office/powerpoint/2010/main" val="10584955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6372" y="708338"/>
            <a:ext cx="9688132" cy="791278"/>
          </a:xfrm>
        </p:spPr>
        <p:txBody>
          <a:bodyPr>
            <a:normAutofit fontScale="90000"/>
          </a:bodyPr>
          <a:lstStyle/>
          <a:p>
            <a:r>
              <a:rPr lang="es-MX" dirty="0"/>
              <a:t>Principios básicos de la distribución en planta.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7317314"/>
              </p:ext>
            </p:extLst>
          </p:nvPr>
        </p:nvGraphicFramePr>
        <p:xfrm>
          <a:off x="1449130" y="1499616"/>
          <a:ext cx="9588064" cy="4829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91304" y="666865"/>
            <a:ext cx="874224" cy="874224"/>
          </a:xfrm>
          <a:prstGeom prst="rect">
            <a:avLst/>
          </a:prstGeom>
        </p:spPr>
      </p:pic>
    </p:spTree>
    <p:extLst>
      <p:ext uri="{BB962C8B-B14F-4D97-AF65-F5344CB8AC3E}">
        <p14:creationId xmlns:p14="http://schemas.microsoft.com/office/powerpoint/2010/main" val="1385986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AL LOGRAR UNA BUENA DISTRIBUCIÓN EN LA PLANTA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32408752"/>
              </p:ext>
            </p:extLst>
          </p:nvPr>
        </p:nvGraphicFramePr>
        <p:xfrm>
          <a:off x="1154954" y="2603500"/>
          <a:ext cx="8825659"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4825502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p:txBody>
          <a:bodyPr>
            <a:normAutofit/>
          </a:bodyPr>
          <a:lstStyle/>
          <a:p>
            <a:r>
              <a:rPr lang="es-MX" dirty="0" smtClean="0"/>
              <a:t>La unidad de aprendizaje Planeamiento y Distribución de Espacios se integra en el plan de la Licenciatura en Administración en el núcleo de formación integral, con una carga crediticia de </a:t>
            </a:r>
            <a:r>
              <a:rPr lang="es-MX" dirty="0"/>
              <a:t>6</a:t>
            </a:r>
            <a:r>
              <a:rPr lang="es-MX" dirty="0" smtClean="0"/>
              <a:t> créditos y es una UA optativa.</a:t>
            </a:r>
          </a:p>
          <a:p>
            <a:r>
              <a:rPr lang="es-MX" dirty="0"/>
              <a:t>S</a:t>
            </a:r>
            <a:r>
              <a:rPr lang="es-MX" dirty="0" smtClean="0"/>
              <a:t>e requiere que el alumno tenga conocimientos previos de modelos de optimización, análisis y planeación financiera, ecología organizacional, calidad y certificación y comportamiento humano en la organización. </a:t>
            </a:r>
          </a:p>
          <a:p>
            <a:r>
              <a:rPr lang="es-MX" dirty="0" smtClean="0"/>
              <a:t>Al finalizar el programa, el estudiante estará capacitado para continuar con la unidad de aprendizaje de Desarrollo Empresarial. </a:t>
            </a:r>
          </a:p>
        </p:txBody>
      </p:sp>
      <p:pic>
        <p:nvPicPr>
          <p:cNvPr id="6" name="Imagen 5"/>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002101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OPERACIONES DE LA EMRPESA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03413372"/>
              </p:ext>
            </p:extLst>
          </p:nvPr>
        </p:nvGraphicFramePr>
        <p:xfrm>
          <a:off x="945051" y="2062588"/>
          <a:ext cx="10267861" cy="4003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rot="19540493">
            <a:off x="940159" y="2743200"/>
            <a:ext cx="2125014" cy="175432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dirty="0" smtClean="0"/>
              <a:t>UNA DISTRIBUCIÓN ADECUADA IMPACTA EN LA </a:t>
            </a:r>
            <a:r>
              <a:rPr lang="es-MX" u="sng" dirty="0" smtClean="0">
                <a:effectLst>
                  <a:outerShdw blurRad="38100" dist="38100" dir="2700000" algn="tl">
                    <a:srgbClr val="000000">
                      <a:alpha val="43137"/>
                    </a:srgbClr>
                  </a:outerShdw>
                </a:effectLst>
              </a:rPr>
              <a:t>REDUCCIÓN DE COSTOS</a:t>
            </a:r>
            <a:endParaRPr lang="es-MX" u="sng" dirty="0">
              <a:effectLst>
                <a:outerShdw blurRad="38100" dist="38100" dir="2700000" algn="tl">
                  <a:srgbClr val="000000">
                    <a:alpha val="43137"/>
                  </a:srgbClr>
                </a:outerShdw>
              </a:effectLst>
            </a:endParaRPr>
          </a:p>
        </p:txBody>
      </p:sp>
      <p:sp>
        <p:nvSpPr>
          <p:cNvPr id="6" name="CuadroTexto 5"/>
          <p:cNvSpPr txBox="1"/>
          <p:nvPr/>
        </p:nvSpPr>
        <p:spPr>
          <a:xfrm rot="1853410">
            <a:off x="8847420" y="3022564"/>
            <a:ext cx="2137893"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smtClean="0"/>
              <a:t>“NECESITAMOS MÁS ESPACIO PARA LANZAR LA NUEVA LÍNEA DE PRODUCCIÓN”</a:t>
            </a:r>
            <a:endParaRPr lang="es-MX" dirty="0"/>
          </a:p>
        </p:txBody>
      </p:sp>
      <p:sp>
        <p:nvSpPr>
          <p:cNvPr id="7" name="CuadroTexto 6"/>
          <p:cNvSpPr txBox="1"/>
          <p:nvPr/>
        </p:nvSpPr>
        <p:spPr>
          <a:xfrm>
            <a:off x="115416" y="5560094"/>
            <a:ext cx="352881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smtClean="0"/>
              <a:t>CON LA DISTRIBUCION ADECUADA SE </a:t>
            </a:r>
            <a:r>
              <a:rPr lang="es-MX" u="sng" dirty="0" smtClean="0">
                <a:effectLst>
                  <a:outerShdw blurRad="38100" dist="38100" dir="2700000" algn="tl">
                    <a:srgbClr val="000000">
                      <a:alpha val="43137"/>
                    </a:srgbClr>
                  </a:outerShdw>
                </a:effectLst>
              </a:rPr>
              <a:t>MEJORAN LAS RELACIONES HUMANAS</a:t>
            </a:r>
            <a:endParaRPr lang="es-MX" u="sng" dirty="0">
              <a:effectLst>
                <a:outerShdw blurRad="38100" dist="38100" dir="2700000" algn="tl">
                  <a:srgbClr val="000000">
                    <a:alpha val="43137"/>
                  </a:srgbClr>
                </a:outerShdw>
              </a:effectLst>
            </a:endParaRPr>
          </a:p>
        </p:txBody>
      </p:sp>
      <p:sp>
        <p:nvSpPr>
          <p:cNvPr id="8" name="CuadroTexto 7"/>
          <p:cNvSpPr txBox="1"/>
          <p:nvPr/>
        </p:nvSpPr>
        <p:spPr>
          <a:xfrm>
            <a:off x="9105364" y="5482821"/>
            <a:ext cx="2738613"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MX" dirty="0" smtClean="0"/>
              <a:t>SE ALCANZA MEJOR </a:t>
            </a:r>
            <a:r>
              <a:rPr lang="es-MX" u="sng" dirty="0" smtClean="0">
                <a:effectLst>
                  <a:outerShdw blurRad="38100" dist="38100" dir="2700000" algn="tl">
                    <a:srgbClr val="000000">
                      <a:alpha val="43137"/>
                    </a:srgbClr>
                  </a:outerShdw>
                </a:effectLst>
              </a:rPr>
              <a:t>CALIDAD DE VIDA </a:t>
            </a:r>
            <a:r>
              <a:rPr lang="es-MX" dirty="0" smtClean="0"/>
              <a:t>PARA LOS EMPLEADOS</a:t>
            </a:r>
            <a:endParaRPr lang="es-MX" dirty="0"/>
          </a:p>
        </p:txBody>
      </p:sp>
      <p:pic>
        <p:nvPicPr>
          <p:cNvPr id="9" name="Imagen 8"/>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0741707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smtClean="0"/>
              <a:t>PROBLEMAS MÁS COMUNES AL LLEVAR A CABO LA DISTRIBUCIÓN DE LA PLANTA</a:t>
            </a:r>
            <a:endParaRPr lang="es-MX" sz="3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69809107"/>
              </p:ext>
            </p:extLst>
          </p:nvPr>
        </p:nvGraphicFramePr>
        <p:xfrm>
          <a:off x="1295402" y="2459864"/>
          <a:ext cx="9453093" cy="3580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lecha curvada hacia abajo 2"/>
          <p:cNvSpPr/>
          <p:nvPr/>
        </p:nvSpPr>
        <p:spPr>
          <a:xfrm>
            <a:off x="5937161" y="2086377"/>
            <a:ext cx="3567448" cy="59242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5" name="Imagen 4"/>
          <p:cNvPicPr>
            <a:picLocks noChangeAspect="1"/>
          </p:cNvPicPr>
          <p:nvPr/>
        </p:nvPicPr>
        <p:blipFill>
          <a:blip r:embed="rId7"/>
          <a:stretch>
            <a:fillRect/>
          </a:stretch>
        </p:blipFill>
        <p:spPr>
          <a:xfrm>
            <a:off x="10652668" y="589326"/>
            <a:ext cx="874224" cy="874224"/>
          </a:xfrm>
          <a:prstGeom prst="rect">
            <a:avLst/>
          </a:prstGeom>
        </p:spPr>
      </p:pic>
    </p:spTree>
    <p:extLst>
      <p:ext uri="{BB962C8B-B14F-4D97-AF65-F5344CB8AC3E}">
        <p14:creationId xmlns:p14="http://schemas.microsoft.com/office/powerpoint/2010/main" val="19826276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563699178"/>
              </p:ext>
            </p:extLst>
          </p:nvPr>
        </p:nvGraphicFramePr>
        <p:xfrm>
          <a:off x="1931830" y="1120462"/>
          <a:ext cx="9723549" cy="5177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37126" y="682581"/>
            <a:ext cx="2202287" cy="1323439"/>
          </a:xfrm>
          <a:prstGeom prst="rect">
            <a:avLst/>
          </a:prstGeom>
          <a:noFill/>
          <a:ln>
            <a:solidFill>
              <a:schemeClr val="accent1">
                <a:lumMod val="20000"/>
                <a:lumOff val="80000"/>
              </a:schemeClr>
            </a:solidFill>
          </a:ln>
          <a:effectLst>
            <a:glow rad="228600">
              <a:schemeClr val="accent5">
                <a:satMod val="175000"/>
                <a:alpha val="40000"/>
              </a:schemeClr>
            </a:glow>
            <a:softEdge rad="63500"/>
          </a:effectLst>
        </p:spPr>
        <p:txBody>
          <a:bodyPr wrap="square" rtlCol="0">
            <a:spAutoFit/>
          </a:bodyPr>
          <a:lstStyle/>
          <a:p>
            <a:pPr algn="ctr"/>
            <a:r>
              <a:rPr lang="es-MX" sz="2000" dirty="0" smtClean="0">
                <a:ln w="0"/>
                <a:solidFill>
                  <a:schemeClr val="accent1"/>
                </a:solidFill>
                <a:effectLst>
                  <a:outerShdw blurRad="38100" dist="25400" dir="5400000" algn="ctr" rotWithShape="0">
                    <a:srgbClr val="6E747A">
                      <a:alpha val="43000"/>
                    </a:srgbClr>
                  </a:outerShdw>
                </a:effectLst>
              </a:rPr>
              <a:t>FACTORES A CONSIDERAR EN LA DISTRIBUCIÓN</a:t>
            </a:r>
            <a:endParaRPr lang="es-MX" sz="2000" dirty="0">
              <a:ln w="0"/>
              <a:solidFill>
                <a:schemeClr val="accent1"/>
              </a:solidFill>
              <a:effectLst>
                <a:outerShdw blurRad="38100" dist="25400" dir="5400000" algn="ctr" rotWithShape="0">
                  <a:srgbClr val="6E747A">
                    <a:alpha val="43000"/>
                  </a:srgbClr>
                </a:outerShdw>
              </a:effectLst>
            </a:endParaRPr>
          </a:p>
        </p:txBody>
      </p:sp>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8289023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2778984"/>
              </p:ext>
            </p:extLst>
          </p:nvPr>
        </p:nvGraphicFramePr>
        <p:xfrm>
          <a:off x="1931831" y="1120462"/>
          <a:ext cx="8937938" cy="5177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326523" y="682581"/>
            <a:ext cx="2987899" cy="1015663"/>
          </a:xfrm>
          <a:prstGeom prst="rect">
            <a:avLst/>
          </a:prstGeom>
          <a:noFill/>
          <a:ln>
            <a:solidFill>
              <a:schemeClr val="accent1">
                <a:lumMod val="20000"/>
                <a:lumOff val="80000"/>
              </a:schemeClr>
            </a:solidFill>
          </a:ln>
          <a:effectLst>
            <a:glow rad="228600">
              <a:schemeClr val="accent5">
                <a:satMod val="175000"/>
                <a:alpha val="40000"/>
              </a:schemeClr>
            </a:glow>
            <a:softEdge rad="63500"/>
          </a:effectLst>
        </p:spPr>
        <p:txBody>
          <a:bodyPr wrap="square" rtlCol="0">
            <a:spAutoFit/>
          </a:bodyPr>
          <a:lstStyle/>
          <a:p>
            <a:pPr algn="ctr"/>
            <a:r>
              <a:rPr lang="es-MX" sz="2000" dirty="0" smtClean="0">
                <a:ln w="0"/>
                <a:solidFill>
                  <a:schemeClr val="accent1"/>
                </a:solidFill>
                <a:effectLst>
                  <a:outerShdw blurRad="38100" dist="25400" dir="5400000" algn="ctr" rotWithShape="0">
                    <a:srgbClr val="6E747A">
                      <a:alpha val="43000"/>
                    </a:srgbClr>
                  </a:outerShdw>
                </a:effectLst>
              </a:rPr>
              <a:t>FACTORES A CONSIDERAR EN LA DISTRIBUCIÓN</a:t>
            </a:r>
            <a:endParaRPr lang="es-MX" sz="2000" dirty="0">
              <a:ln w="0"/>
              <a:solidFill>
                <a:schemeClr val="accent1"/>
              </a:solidFill>
              <a:effectLst>
                <a:outerShdw blurRad="38100" dist="25400" dir="5400000" algn="ctr" rotWithShape="0">
                  <a:srgbClr val="6E747A">
                    <a:alpha val="43000"/>
                  </a:srgbClr>
                </a:outerShdw>
              </a:effectLst>
            </a:endParaRPr>
          </a:p>
        </p:txBody>
      </p:sp>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638396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Seguridad e higiene</a:t>
            </a:r>
            <a:endParaRPr lang="es-MX" dirty="0"/>
          </a:p>
        </p:txBody>
      </p:sp>
      <p:sp>
        <p:nvSpPr>
          <p:cNvPr id="3" name="Marcador de texto 2"/>
          <p:cNvSpPr>
            <a:spLocks noGrp="1"/>
          </p:cNvSpPr>
          <p:nvPr>
            <p:ph type="body" idx="1"/>
          </p:nvPr>
        </p:nvSpPr>
        <p:spPr/>
        <p:txBody>
          <a:bodyPr>
            <a:normAutofit lnSpcReduction="10000"/>
          </a:bodyPr>
          <a:lstStyle/>
          <a:p>
            <a:r>
              <a:rPr lang="es-MX" sz="3200" dirty="0" smtClean="0">
                <a:effectLst>
                  <a:outerShdw blurRad="38100" dist="38100" dir="2700000" algn="tl">
                    <a:srgbClr val="000000">
                      <a:alpha val="43137"/>
                    </a:srgbClr>
                  </a:outerShdw>
                </a:effectLst>
              </a:rPr>
              <a:t>HIGIENE</a:t>
            </a:r>
          </a:p>
        </p:txBody>
      </p:sp>
      <p:sp>
        <p:nvSpPr>
          <p:cNvPr id="4" name="Marcador de contenido 3"/>
          <p:cNvSpPr>
            <a:spLocks noGrp="1"/>
          </p:cNvSpPr>
          <p:nvPr>
            <p:ph sz="half" idx="2"/>
          </p:nvPr>
        </p:nvSpPr>
        <p:spPr/>
        <p:txBody>
          <a:bodyPr>
            <a:normAutofit fontScale="92500" lnSpcReduction="20000"/>
          </a:bodyPr>
          <a:lstStyle/>
          <a:p>
            <a:r>
              <a:rPr lang="es-MX" dirty="0" smtClean="0"/>
              <a:t>Finalidad: Prevención enfermedades de trabajo</a:t>
            </a:r>
          </a:p>
          <a:p>
            <a:r>
              <a:rPr lang="es-MX" dirty="0" smtClean="0"/>
              <a:t>Considerar que las enfermedades de trabajo no son instantáneas y las consecuencias pueden resultar a largo plazo</a:t>
            </a:r>
          </a:p>
          <a:p>
            <a:r>
              <a:rPr lang="es-MX" dirty="0" smtClean="0"/>
              <a:t>Clima, humedad, ruido ambientación, iluminación</a:t>
            </a:r>
            <a:endParaRPr lang="es-MX" dirty="0"/>
          </a:p>
        </p:txBody>
      </p:sp>
      <p:sp>
        <p:nvSpPr>
          <p:cNvPr id="5" name="Marcador de texto 4"/>
          <p:cNvSpPr>
            <a:spLocks noGrp="1"/>
          </p:cNvSpPr>
          <p:nvPr>
            <p:ph type="body" sz="quarter" idx="3"/>
          </p:nvPr>
        </p:nvSpPr>
        <p:spPr/>
        <p:txBody>
          <a:bodyPr>
            <a:normAutofit lnSpcReduction="10000"/>
          </a:bodyPr>
          <a:lstStyle/>
          <a:p>
            <a:r>
              <a:rPr lang="es-MX" sz="3200" dirty="0" smtClean="0">
                <a:effectLst>
                  <a:outerShdw blurRad="38100" dist="38100" dir="2700000" algn="tl">
                    <a:srgbClr val="000000">
                      <a:alpha val="43137"/>
                    </a:srgbClr>
                  </a:outerShdw>
                </a:effectLst>
              </a:rPr>
              <a:t>SEGURIDAD</a:t>
            </a:r>
            <a:endParaRPr lang="es-MX" sz="3200" dirty="0">
              <a:effectLst>
                <a:outerShdw blurRad="38100" dist="38100" dir="2700000" algn="tl">
                  <a:srgbClr val="000000">
                    <a:alpha val="43137"/>
                  </a:srgbClr>
                </a:outerShdw>
              </a:effectLst>
            </a:endParaRPr>
          </a:p>
        </p:txBody>
      </p:sp>
      <p:sp>
        <p:nvSpPr>
          <p:cNvPr id="6" name="Marcador de contenido 5"/>
          <p:cNvSpPr>
            <a:spLocks noGrp="1"/>
          </p:cNvSpPr>
          <p:nvPr>
            <p:ph sz="quarter" idx="4"/>
          </p:nvPr>
        </p:nvSpPr>
        <p:spPr/>
        <p:txBody>
          <a:bodyPr>
            <a:normAutofit fontScale="85000" lnSpcReduction="10000"/>
          </a:bodyPr>
          <a:lstStyle/>
          <a:p>
            <a:r>
              <a:rPr lang="es-MX" dirty="0" smtClean="0"/>
              <a:t>Finalidad: Prevención de accidentes laborales (instantáneos)</a:t>
            </a:r>
          </a:p>
          <a:p>
            <a:r>
              <a:rPr lang="es-MX" dirty="0" smtClean="0"/>
              <a:t>Por falta de condiciones que permitan que se desarrolle un trabajo eficaz</a:t>
            </a:r>
          </a:p>
          <a:p>
            <a:endParaRPr lang="es-MX" dirty="0"/>
          </a:p>
          <a:p>
            <a:r>
              <a:rPr lang="es-MX" dirty="0" smtClean="0"/>
              <a:t>Señalizaciones, piso, puntos de seguridad (tienen que ver con la infraestructura)</a:t>
            </a:r>
            <a:endParaRPr lang="es-MX" dirty="0"/>
          </a:p>
        </p:txBody>
      </p:sp>
      <p:pic>
        <p:nvPicPr>
          <p:cNvPr id="7" name="Imagen 6"/>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9777127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9886" y="675368"/>
            <a:ext cx="9720072" cy="1499616"/>
          </a:xfrm>
        </p:spPr>
        <p:txBody>
          <a:bodyPr>
            <a:normAutofit/>
          </a:bodyPr>
          <a:lstStyle/>
          <a:p>
            <a:r>
              <a:rPr lang="es-MX" sz="2800" dirty="0" smtClean="0"/>
              <a:t>¿Quién REGULA LA SEGURIDAD Y SALUD EN EL TRABAJO?</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63701222"/>
              </p:ext>
            </p:extLst>
          </p:nvPr>
        </p:nvGraphicFramePr>
        <p:xfrm>
          <a:off x="1024128" y="1815921"/>
          <a:ext cx="10695647" cy="4881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4883899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769395"/>
          </a:xfrm>
        </p:spPr>
        <p:txBody>
          <a:bodyPr>
            <a:normAutofit fontScale="90000"/>
          </a:bodyPr>
          <a:lstStyle/>
          <a:p>
            <a:r>
              <a:rPr lang="es-MX" dirty="0"/>
              <a:t>Normas Oficiales Mexicanas de Seguridad y Salud en el </a:t>
            </a:r>
            <a:r>
              <a:rPr lang="es-MX" dirty="0" smtClean="0"/>
              <a:t>Trabajo. ¿QUIEN LAS REGULA?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58556186"/>
              </p:ext>
            </p:extLst>
          </p:nvPr>
        </p:nvGraphicFramePr>
        <p:xfrm>
          <a:off x="1397617" y="2569335"/>
          <a:ext cx="9356244" cy="3148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01153" y="646804"/>
            <a:ext cx="874224" cy="874224"/>
          </a:xfrm>
          <a:prstGeom prst="rect">
            <a:avLst/>
          </a:prstGeom>
        </p:spPr>
      </p:pic>
    </p:spTree>
    <p:extLst>
      <p:ext uri="{BB962C8B-B14F-4D97-AF65-F5344CB8AC3E}">
        <p14:creationId xmlns:p14="http://schemas.microsoft.com/office/powerpoint/2010/main" val="30784886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75763" y="834157"/>
            <a:ext cx="10470523" cy="5180277"/>
          </a:xfrm>
          <a:prstGeom prst="rect">
            <a:avLst/>
          </a:prstGeom>
        </p:spPr>
      </p:pic>
      <p:pic>
        <p:nvPicPr>
          <p:cNvPr id="3" name="Imagen 2"/>
          <p:cNvPicPr>
            <a:picLocks noChangeAspect="1"/>
          </p:cNvPicPr>
          <p:nvPr/>
        </p:nvPicPr>
        <p:blipFill>
          <a:blip r:embed="rId3"/>
          <a:stretch>
            <a:fillRect/>
          </a:stretch>
        </p:blipFill>
        <p:spPr>
          <a:xfrm>
            <a:off x="9467812" y="582410"/>
            <a:ext cx="874224" cy="874224"/>
          </a:xfrm>
          <a:prstGeom prst="rect">
            <a:avLst/>
          </a:prstGeom>
        </p:spPr>
      </p:pic>
    </p:spTree>
    <p:extLst>
      <p:ext uri="{BB962C8B-B14F-4D97-AF65-F5344CB8AC3E}">
        <p14:creationId xmlns:p14="http://schemas.microsoft.com/office/powerpoint/2010/main" val="13061668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seguridad industrial</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NORMAS OFICIALES MEXICANAS Y SALUDO EN EL TRABAJO</a:t>
            </a:r>
          </a:p>
          <a:p>
            <a:endParaRPr lang="es-MX" dirty="0"/>
          </a:p>
          <a:p>
            <a:r>
              <a:rPr lang="es-MX" dirty="0" smtClean="0"/>
              <a:t>NOM-001-STPS-2008 </a:t>
            </a:r>
          </a:p>
          <a:p>
            <a:pPr lvl="1"/>
            <a:r>
              <a:rPr lang="es-MX" dirty="0" smtClean="0"/>
              <a:t>EDIFICIOS, LOCALES E INSTALACIONES Y ÁREAS EN LOS CENTROS DE TRABAJO.</a:t>
            </a:r>
          </a:p>
          <a:p>
            <a:endParaRPr lang="es-MX" dirty="0"/>
          </a:p>
          <a:p>
            <a:r>
              <a:rPr lang="es-MX" dirty="0" smtClean="0"/>
              <a:t>NOM-026-STPS-1998</a:t>
            </a:r>
          </a:p>
          <a:p>
            <a:pPr lvl="1"/>
            <a:r>
              <a:rPr lang="es-MX" dirty="0" smtClean="0"/>
              <a:t>SEÑALES PARA ESCALERAS</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582523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763191"/>
            <a:ext cx="9601196" cy="769395"/>
          </a:xfrm>
        </p:spPr>
        <p:txBody>
          <a:bodyPr>
            <a:normAutofit fontScale="90000"/>
          </a:bodyPr>
          <a:lstStyle/>
          <a:p>
            <a:r>
              <a:rPr lang="es-MX" dirty="0" smtClean="0"/>
              <a:t>NOM-001-STPS-2008. SU ESTRUCTURA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18657881"/>
              </p:ext>
            </p:extLst>
          </p:nvPr>
        </p:nvGraphicFramePr>
        <p:xfrm>
          <a:off x="422857" y="1532586"/>
          <a:ext cx="11346286" cy="4546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488404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2023391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6409458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p:txBody>
          <a:bodyPr>
            <a:normAutofit lnSpcReduction="10000"/>
          </a:bodyPr>
          <a:lstStyle/>
          <a:p>
            <a:r>
              <a:rPr lang="es-MX" dirty="0" smtClean="0"/>
              <a:t>Cada entidad es diferente y sus objetivos organizacionales también lo son, sin embargo, tienen en común que al distribuir sus áreas obtienen beneficios, toda vez que, si su actividad se relaciona con la manufactura lo que interesa es la disminución de los costos y si la organización se relaciona con otorgar servicios entonces la idea es aumentar ingresos.</a:t>
            </a:r>
          </a:p>
          <a:p>
            <a:r>
              <a:rPr lang="es-MX" dirty="0" smtClean="0"/>
              <a:t>Para lograrlo ambos casos, siempre será necesario que la distribución de los interiores sea óptima y adecuada observando siempre la normatividad correspondiente, lograrlo significa muchos beneficios y entre ellos se encuentra principalmente la calidad de vida de los integrantes.</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0690992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lnSpcReduction="10000"/>
          </a:bodyPr>
          <a:lstStyle/>
          <a:p>
            <a:r>
              <a:rPr lang="es-MX" dirty="0" err="1" smtClean="0"/>
              <a:t>Collier</a:t>
            </a:r>
            <a:r>
              <a:rPr lang="es-MX" dirty="0" smtClean="0"/>
              <a:t>, D. y Evans, J. (2015). Administración de operaciones. México: CENGAGE LEARNING.</a:t>
            </a:r>
          </a:p>
          <a:p>
            <a:r>
              <a:rPr lang="es-MX" dirty="0" smtClean="0"/>
              <a:t>Platas, J. A. y Cervantes, M. I. (2015). Planeación, Diseño y </a:t>
            </a:r>
            <a:r>
              <a:rPr lang="es-MX" dirty="0" err="1" smtClean="0"/>
              <a:t>Layout</a:t>
            </a:r>
            <a:r>
              <a:rPr lang="es-MX" dirty="0" smtClean="0"/>
              <a:t> de instalaciones. México: Grupo Editorial Patria.</a:t>
            </a:r>
          </a:p>
          <a:p>
            <a:r>
              <a:rPr lang="es-MX" dirty="0" err="1" smtClean="0"/>
              <a:t>Render</a:t>
            </a:r>
            <a:r>
              <a:rPr lang="es-MX" dirty="0" smtClean="0"/>
              <a:t>, B. y </a:t>
            </a:r>
            <a:r>
              <a:rPr lang="es-MX" dirty="0" err="1" smtClean="0"/>
              <a:t>Heizer</a:t>
            </a:r>
            <a:r>
              <a:rPr lang="es-MX" dirty="0" smtClean="0"/>
              <a:t>, J. (2014). Principios de Administración de Operaciones. México: Pearson.</a:t>
            </a:r>
          </a:p>
          <a:p>
            <a:r>
              <a:rPr lang="es-MX" dirty="0"/>
              <a:t>Consulta de Normas Oficiales Mexicanas de Seguridad y Salud en el </a:t>
            </a:r>
            <a:r>
              <a:rPr lang="es-MX" dirty="0" smtClean="0"/>
              <a:t>Trabajohttp</a:t>
            </a:r>
            <a:r>
              <a:rPr lang="es-MX" dirty="0"/>
              <a:t>://asinom.stps.gob.mx:8145/Centro/ConsultaNoms.aspx</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01523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a:bodyPr>
          <a:lstStyle/>
          <a:p>
            <a:r>
              <a:rPr lang="es-MX" dirty="0"/>
              <a:t>En este material didáctico el usuario encontrará información organizada, útil para </a:t>
            </a:r>
            <a:r>
              <a:rPr lang="es-MX" dirty="0" smtClean="0"/>
              <a:t>relacionar la administración de operaciones, las competencias del Administrador de Operaciones y la Distribución de espacios, sus objetivos y los principios básicos de la distribución de planta.</a:t>
            </a:r>
            <a:endParaRPr lang="es-MX" dirty="0"/>
          </a:p>
          <a:p>
            <a:r>
              <a:rPr lang="es-MX" dirty="0" smtClean="0"/>
              <a:t>El </a:t>
            </a:r>
            <a:r>
              <a:rPr lang="es-MX" dirty="0" smtClean="0"/>
              <a:t>material se ha dividido en </a:t>
            </a:r>
            <a:r>
              <a:rPr lang="es-MX" dirty="0" smtClean="0"/>
              <a:t>tres </a:t>
            </a:r>
            <a:r>
              <a:rPr lang="es-MX" dirty="0" smtClean="0"/>
              <a:t> </a:t>
            </a:r>
            <a:r>
              <a:rPr lang="es-MX" dirty="0" smtClean="0"/>
              <a:t>apartados,  el primero refiere </a:t>
            </a:r>
            <a:r>
              <a:rPr lang="es-MX" dirty="0" smtClean="0"/>
              <a:t>la Administración de operaciones, </a:t>
            </a:r>
            <a:r>
              <a:rPr lang="es-MX" dirty="0" smtClean="0"/>
              <a:t>la segunda parte contiene información de </a:t>
            </a:r>
            <a:r>
              <a:rPr lang="es-MX" dirty="0" smtClean="0"/>
              <a:t>las competencias del Administrador de Operaciones y </a:t>
            </a:r>
            <a:r>
              <a:rPr lang="es-MX" dirty="0" smtClean="0"/>
              <a:t>finalmente se </a:t>
            </a:r>
            <a:r>
              <a:rPr lang="es-MX" dirty="0" smtClean="0"/>
              <a:t>explica la Distribución y </a:t>
            </a:r>
            <a:r>
              <a:rPr lang="es-MX" dirty="0" smtClean="0"/>
              <a:t>sus </a:t>
            </a:r>
            <a:r>
              <a:rPr lang="es-MX" dirty="0" smtClean="0"/>
              <a:t>generalidades.</a:t>
            </a:r>
            <a:endParaRPr lang="es-MX" dirty="0"/>
          </a:p>
        </p:txBody>
      </p:sp>
      <p:pic>
        <p:nvPicPr>
          <p:cNvPr id="6" name="Imagen 5"/>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525350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fontScale="85000" lnSpcReduction="20000"/>
          </a:bodyPr>
          <a:lstStyle/>
          <a:p>
            <a:r>
              <a:rPr lang="es-MX" dirty="0" smtClean="0"/>
              <a:t>La administración se compone de cuatro áreas, entre las que se encuentra el área de Producción y Operaciones, en esta área la unidad de aprendizaje optativa que es  Planeamiento y Distribución de Espacios y es la que se encarga de que el Administrador de Operaciones optimice espacios a fin de disminuir costos.</a:t>
            </a:r>
          </a:p>
          <a:p>
            <a:r>
              <a:rPr lang="es-MX" dirty="0" smtClean="0"/>
              <a:t>En una empresa industrial la disminución de costos es un asunto prioritario, por lo que seguir los principios de distribución como la optimización de distancias, la seguridad al personal, el flujo de materiales entre otros, permite alcanzar el objetivo de la utilización efectiva de todo el espacio.</a:t>
            </a:r>
            <a:endParaRPr lang="es-MX" dirty="0" smtClean="0"/>
          </a:p>
          <a:p>
            <a:r>
              <a:rPr lang="es-MX" dirty="0" smtClean="0"/>
              <a:t>En estas diapositivas se presenta información relevante </a:t>
            </a:r>
            <a:r>
              <a:rPr lang="es-MX" dirty="0" smtClean="0"/>
              <a:t>de las generalidades de la distribución de espacios y </a:t>
            </a:r>
            <a:r>
              <a:rPr lang="es-MX" dirty="0" smtClean="0"/>
              <a:t>como una forma de fortalecer el contenido se han revisado diversos autores que han hecho contribuciones importantes en el </a:t>
            </a:r>
            <a:r>
              <a:rPr lang="es-MX" dirty="0" smtClean="0"/>
              <a:t>campo.</a:t>
            </a:r>
            <a:endParaRPr lang="es-MX" dirty="0"/>
          </a:p>
        </p:txBody>
      </p:sp>
      <p:pic>
        <p:nvPicPr>
          <p:cNvPr id="6" name="Imagen 5"/>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228769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16721742"/>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8597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ADMINISTRACIÓN DE OPERACIONES</a:t>
            </a:r>
            <a:endParaRPr lang="es-MX" dirty="0"/>
          </a:p>
        </p:txBody>
      </p:sp>
      <p:sp>
        <p:nvSpPr>
          <p:cNvPr id="3" name="Marcador de texto 2"/>
          <p:cNvSpPr>
            <a:spLocks noGrp="1"/>
          </p:cNvSpPr>
          <p:nvPr>
            <p:ph type="body" idx="1"/>
          </p:nvPr>
        </p:nvSpPr>
        <p:spPr/>
        <p:txBody>
          <a:bodyPr/>
          <a:lstStyle/>
          <a:p>
            <a:r>
              <a:rPr lang="es-MX" dirty="0" smtClean="0"/>
              <a:t>Y LAS COMPETENCIAS DEL ADO</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675909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Área de la Administración: Producción y Operaciones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37295939"/>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9581882" y="5100034"/>
            <a:ext cx="1803042" cy="92333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b="1" dirty="0">
                <a:effectLst>
                  <a:outerShdw blurRad="38100" dist="38100" dir="2700000" algn="tl">
                    <a:srgbClr val="000000">
                      <a:alpha val="43137"/>
                    </a:srgbClr>
                  </a:outerShdw>
                </a:effectLst>
              </a:rPr>
              <a:t>¿</a:t>
            </a:r>
            <a:r>
              <a:rPr lang="es-MX" b="1" dirty="0" smtClean="0">
                <a:effectLst>
                  <a:outerShdw blurRad="38100" dist="38100" dir="2700000" algn="tl">
                    <a:srgbClr val="000000">
                      <a:alpha val="43137"/>
                    </a:srgbClr>
                  </a:outerShdw>
                </a:effectLst>
              </a:rPr>
              <a:t>Porque es Optativa </a:t>
            </a:r>
            <a:r>
              <a:rPr lang="es-MX" b="1" dirty="0">
                <a:effectLst>
                  <a:outerShdw blurRad="38100" dist="38100" dir="2700000" algn="tl">
                    <a:srgbClr val="000000">
                      <a:alpha val="43137"/>
                    </a:srgbClr>
                  </a:outerShdw>
                </a:effectLst>
              </a:rPr>
              <a:t>I</a:t>
            </a:r>
            <a:r>
              <a:rPr lang="es-MX" b="1" dirty="0" smtClean="0">
                <a:effectLst>
                  <a:outerShdw blurRad="38100" dist="38100" dir="2700000" algn="tl">
                    <a:srgbClr val="000000">
                      <a:alpha val="43137"/>
                    </a:srgbClr>
                  </a:outerShdw>
                </a:effectLst>
              </a:rPr>
              <a:t>ntegral?</a:t>
            </a:r>
            <a:endParaRPr lang="es-MX" b="1" dirty="0">
              <a:effectLst>
                <a:outerShdw blurRad="38100" dist="38100" dir="2700000" algn="tl">
                  <a:srgbClr val="000000">
                    <a:alpha val="43137"/>
                  </a:srgbClr>
                </a:outerShdw>
              </a:effectLst>
            </a:endParaRPr>
          </a:p>
        </p:txBody>
      </p:sp>
      <p:sp>
        <p:nvSpPr>
          <p:cNvPr id="6" name="Flecha abajo 5"/>
          <p:cNvSpPr/>
          <p:nvPr/>
        </p:nvSpPr>
        <p:spPr>
          <a:xfrm>
            <a:off x="10328856" y="4700789"/>
            <a:ext cx="347730" cy="3992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5627648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791</TotalTime>
  <Words>2406</Words>
  <Application>Microsoft Office PowerPoint</Application>
  <PresentationFormat>Panorámica</PresentationFormat>
  <Paragraphs>268</Paragraphs>
  <Slides>41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41</vt:i4>
      </vt:variant>
    </vt:vector>
  </HeadingPairs>
  <TitlesOfParts>
    <vt:vector size="44" baseType="lpstr">
      <vt:lpstr>Arial</vt:lpstr>
      <vt:lpstr>Garamond</vt:lpstr>
      <vt:lpstr>Orgánico</vt:lpstr>
      <vt:lpstr>Universidad Autónoma del Estado de México Centro Universitario UAEM Zumpango Licenciatura en Administración. Planeamiento y Distribución de Espacios Clave de la UA: L30102 Presenta: Dra. en C. María Guadalupe Soriano Hernández</vt:lpstr>
      <vt:lpstr>Contenido</vt:lpstr>
      <vt:lpstr>Presentación de la Unidad de Aprendizaje.</vt:lpstr>
      <vt:lpstr> De la unidad de aprendizaje…</vt:lpstr>
      <vt:lpstr>Guía para el usuario</vt:lpstr>
      <vt:lpstr>Introducción.</vt:lpstr>
      <vt:lpstr>Objetivo del presente material </vt:lpstr>
      <vt:lpstr>ADMINISTRACIÓN DE OPERACIONES</vt:lpstr>
      <vt:lpstr>Área de la Administración: Producción y Operaciones</vt:lpstr>
      <vt:lpstr>DEFINICIÓN </vt:lpstr>
      <vt:lpstr>LAS TECNICAS DE LA AO</vt:lpstr>
      <vt:lpstr>LOS ADMINISTRADORES DE OPERACIONES</vt:lpstr>
      <vt:lpstr>COMPETENCIAS DEL ADO</vt:lpstr>
      <vt:lpstr>COMPETENCIAS DEL ADO</vt:lpstr>
      <vt:lpstr>LOS ADMINISTRADORES DE OPERACIONES (AO). SUS FUNCIONES</vt:lpstr>
      <vt:lpstr>HARD ROCK CAFE</vt:lpstr>
      <vt:lpstr>LAS FUNCIONES DE LAS ORGANIZACIONES PARA CREAR BIENES Y SERVICIOS.</vt:lpstr>
      <vt:lpstr>DIAGRAMA PARA UN BANCO PARA PRODUCIR BIENES Y SERVICIOS</vt:lpstr>
      <vt:lpstr>DISTRIBUCIÓN</vt:lpstr>
      <vt:lpstr>DISTRIBUCIÓN. DEFINICIÓN</vt:lpstr>
      <vt:lpstr>Nos quedamos con:</vt:lpstr>
      <vt:lpstr>DISTRIBUCIÓN EN PLANTA </vt:lpstr>
      <vt:lpstr>¿QUE ES LA PRODUCCIÓN?</vt:lpstr>
      <vt:lpstr>¿A QUIEN CORRESPONDE LA MISIÓN DE ORGANIZAR EL TRABAJO DE LOS HOMBRES, LOS MATERIALES Y LA MAQUINARIA?</vt:lpstr>
      <vt:lpstr>OBJETIVOS DE LA DISTRIBUCIÓN EN PLANTA</vt:lpstr>
      <vt:lpstr>Integración de todos los factores que afecten la distribución.  LA DISTRIBUCIÓN EN PLANTA IMPLICA </vt:lpstr>
      <vt:lpstr>Principios básicos de la distribución en planta.</vt:lpstr>
      <vt:lpstr>Principios básicos de la distribución en planta.</vt:lpstr>
      <vt:lpstr>AL LOGRAR UNA BUENA DISTRIBUCIÓN EN LA PLANTA</vt:lpstr>
      <vt:lpstr>OPERACIONES DE LA EMRPESA</vt:lpstr>
      <vt:lpstr>PROBLEMAS MÁS COMUNES AL LLEVAR A CABO LA DISTRIBUCIÓN DE LA PLANTA</vt:lpstr>
      <vt:lpstr>Presentación de PowerPoint</vt:lpstr>
      <vt:lpstr>Presentación de PowerPoint</vt:lpstr>
      <vt:lpstr>Seguridad e higiene</vt:lpstr>
      <vt:lpstr>¿Quién REGULA LA SEGURIDAD Y SALUD EN EL TRABAJO?</vt:lpstr>
      <vt:lpstr>Normas Oficiales Mexicanas de Seguridad y Salud en el Trabajo. ¿QUIEN LAS REGULA?</vt:lpstr>
      <vt:lpstr>Presentación de PowerPoint</vt:lpstr>
      <vt:lpstr>seguridad industrial</vt:lpstr>
      <vt:lpstr>NOM-001-STPS-2008. SU ESTRUCTURA</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Factores a considerar</dc:title>
  <dc:creator>UAEM</dc:creator>
  <cp:lastModifiedBy>UAEM</cp:lastModifiedBy>
  <cp:revision>40</cp:revision>
  <dcterms:created xsi:type="dcterms:W3CDTF">2018-09-11T21:55:14Z</dcterms:created>
  <dcterms:modified xsi:type="dcterms:W3CDTF">2018-09-21T05:29:18Z</dcterms:modified>
</cp:coreProperties>
</file>