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40"/>
  </p:notesMasterIdLst>
  <p:sldIdLst>
    <p:sldId id="291" r:id="rId2"/>
    <p:sldId id="292" r:id="rId3"/>
    <p:sldId id="293" r:id="rId4"/>
    <p:sldId id="294" r:id="rId5"/>
    <p:sldId id="295" r:id="rId6"/>
    <p:sldId id="296" r:id="rId7"/>
    <p:sldId id="297" r:id="rId8"/>
    <p:sldId id="265" r:id="rId9"/>
    <p:sldId id="266" r:id="rId10"/>
    <p:sldId id="257" r:id="rId11"/>
    <p:sldId id="260" r:id="rId12"/>
    <p:sldId id="258" r:id="rId13"/>
    <p:sldId id="261" r:id="rId14"/>
    <p:sldId id="262" r:id="rId15"/>
    <p:sldId id="263" r:id="rId16"/>
    <p:sldId id="267" r:id="rId17"/>
    <p:sldId id="269" r:id="rId18"/>
    <p:sldId id="270" r:id="rId19"/>
    <p:sldId id="271" r:id="rId20"/>
    <p:sldId id="273" r:id="rId21"/>
    <p:sldId id="274" r:id="rId22"/>
    <p:sldId id="275" r:id="rId23"/>
    <p:sldId id="278" r:id="rId24"/>
    <p:sldId id="279" r:id="rId25"/>
    <p:sldId id="280" r:id="rId26"/>
    <p:sldId id="276" r:id="rId27"/>
    <p:sldId id="281" r:id="rId28"/>
    <p:sldId id="282" r:id="rId29"/>
    <p:sldId id="284" r:id="rId30"/>
    <p:sldId id="283" r:id="rId31"/>
    <p:sldId id="285" r:id="rId32"/>
    <p:sldId id="286" r:id="rId33"/>
    <p:sldId id="289" r:id="rId34"/>
    <p:sldId id="290" r:id="rId35"/>
    <p:sldId id="287" r:id="rId36"/>
    <p:sldId id="288" r:id="rId37"/>
    <p:sldId id="298" r:id="rId38"/>
    <p:sldId id="299"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9.xml.rels><?xml version="1.0" encoding="UTF-8" standalone="yes"?>
<Relationships xmlns="http://schemas.openxmlformats.org/package/2006/relationships"><Relationship Id="rId1" Type="http://schemas.openxmlformats.org/officeDocument/2006/relationships/image" Target="../media/image4.png"/></Relationships>
</file>

<file path=ppt/diagrams/_rels/drawing9.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es-MX"/>
        </a:p>
      </dgm:t>
    </dgm:pt>
    <dgm:pt modelId="{24CA8A3F-4C27-4C87-8E64-8C6035EB4BC9}">
      <dgm:prSet/>
      <dgm:spPr/>
      <dgm:t>
        <a:bodyPr/>
        <a:lstStyle/>
        <a:p>
          <a:pPr rtl="0"/>
          <a:r>
            <a:rPr lang="es-MX" b="1" dirty="0" smtClean="0">
              <a:effectLst>
                <a:outerShdw blurRad="38100" dist="38100" dir="2700000" algn="tl">
                  <a:srgbClr val="000000">
                    <a:alpha val="43137"/>
                  </a:srgbClr>
                </a:outerShdw>
              </a:effectLst>
            </a:rPr>
            <a:t>PROPÓSITO DE LA UNIDAD DE APRENDIZAJE.</a:t>
          </a:r>
        </a:p>
        <a:p>
          <a:pPr rtl="0"/>
          <a:r>
            <a:rPr lang="es-MX" dirty="0" smtClean="0"/>
            <a:t>Conocer el campo de actuación y normatividad a que se encuentra sujeta la Contaduría Publica, sus antecedentes, finalidades y usos, así mismo aplicar la técnica de registro contable, utilizando los diferentes procedimientos para el manejo, control y valuación de mercancías, elaborando los estados financieros básicos y sus anexos, conforme a la normatividad señalada por las </a:t>
          </a:r>
          <a:r>
            <a:rPr lang="es-MX" dirty="0" err="1" smtClean="0"/>
            <a:t>NIF´s</a:t>
          </a:r>
          <a:r>
            <a:rPr lang="es-MX" dirty="0" smtClean="0"/>
            <a:t>, valiéndose de los métodos para el procesamiento de transacciones financieras manuales</a:t>
          </a:r>
          <a:endParaRPr lang="es-MX" dirty="0"/>
        </a:p>
      </dgm:t>
    </dgm:pt>
    <dgm:pt modelId="{44D9EC94-9AA9-432D-8916-C1DDB78DD769}" type="parTrans" cxnId="{C4B6D4DC-1303-48AA-B2D2-14B436E923EB}">
      <dgm:prSet/>
      <dgm:spPr/>
      <dgm:t>
        <a:bodyPr/>
        <a:lstStyle/>
        <a:p>
          <a:endParaRPr lang="es-MX"/>
        </a:p>
      </dgm:t>
    </dgm:pt>
    <dgm:pt modelId="{8A29E26E-326C-4627-A7B9-11080B0ED7A8}" type="sibTrans" cxnId="{C4B6D4DC-1303-48AA-B2D2-14B436E923EB}">
      <dgm:prSet/>
      <dgm:spPr/>
      <dgm:t>
        <a:bodyPr/>
        <a:lstStyle/>
        <a:p>
          <a:endParaRPr lang="es-MX"/>
        </a:p>
      </dgm:t>
    </dgm:pt>
    <dgm:pt modelId="{B002C9AE-4A03-43DC-8296-7E9A403BF9E7}">
      <dgm:prSet custT="1"/>
      <dgm:spPr/>
      <dgm:t>
        <a:bodyPr/>
        <a:lstStyle/>
        <a:p>
          <a:pPr rtl="0"/>
          <a:r>
            <a:rPr lang="es-MX" sz="2400" b="1" dirty="0" smtClean="0"/>
            <a:t>Unidad </a:t>
          </a:r>
          <a:r>
            <a:rPr lang="es-MX" sz="2400" b="1" dirty="0" smtClean="0"/>
            <a:t>III</a:t>
          </a:r>
        </a:p>
        <a:p>
          <a:pPr rtl="0"/>
          <a:r>
            <a:rPr lang="es-MX" sz="1800" b="0" dirty="0" smtClean="0"/>
            <a:t>Formular el balance general y el estado de resultados.</a:t>
          </a:r>
        </a:p>
        <a:p>
          <a:pPr rtl="0"/>
          <a:endParaRPr lang="es-MX" sz="2400" b="1" dirty="0" smtClean="0"/>
        </a:p>
      </dgm:t>
    </dgm:pt>
    <dgm:pt modelId="{3E172BC5-F0D9-41AA-AC75-8ACC80ADC0DF}" type="parTrans" cxnId="{4B8F69F1-B8A4-4BA9-9BD6-E82759EDC73F}">
      <dgm:prSet/>
      <dgm:spPr/>
      <dgm:t>
        <a:bodyPr/>
        <a:lstStyle/>
        <a:p>
          <a:endParaRPr lang="es-MX"/>
        </a:p>
      </dgm:t>
    </dgm:pt>
    <dgm:pt modelId="{7720CD7A-3EF6-4D24-8D00-A234B68891D4}" type="sibTrans" cxnId="{4B8F69F1-B8A4-4BA9-9BD6-E82759EDC73F}">
      <dgm:prSet/>
      <dgm:spPr/>
      <dgm:t>
        <a:bodyPr/>
        <a:lstStyle/>
        <a:p>
          <a:endParaRPr lang="es-MX"/>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817038B9-17E5-4C57-ACE7-974279DD8FA0}" type="pres">
      <dgm:prSet presAssocID="{24CA8A3F-4C27-4C87-8E64-8C6035EB4BC9}" presName="thickLine" presStyleLbl="alignNode1" presStyleIdx="0" presStyleCnt="2"/>
      <dgm:spPr/>
    </dgm:pt>
    <dgm:pt modelId="{298A00D6-7F8E-49AA-B8DF-6BF201D56E63}" type="pres">
      <dgm:prSet presAssocID="{24CA8A3F-4C27-4C87-8E64-8C6035EB4BC9}" presName="horz1" presStyleCnt="0"/>
      <dgm:spPr/>
    </dgm:pt>
    <dgm:pt modelId="{8557B8CC-9527-46A7-AE64-FF44CC0439EA}" type="pres">
      <dgm:prSet presAssocID="{24CA8A3F-4C27-4C87-8E64-8C6035EB4BC9}" presName="tx1" presStyleLbl="revTx" presStyleIdx="0" presStyleCnt="2"/>
      <dgm:spPr/>
      <dgm:t>
        <a:bodyPr/>
        <a:lstStyle/>
        <a:p>
          <a:endParaRPr lang="es-MX"/>
        </a:p>
      </dgm:t>
    </dgm:pt>
    <dgm:pt modelId="{8238BA4C-4911-4580-8FD7-FAE6BDBA2388}" type="pres">
      <dgm:prSet presAssocID="{24CA8A3F-4C27-4C87-8E64-8C6035EB4BC9}" presName="vert1" presStyleCnt="0"/>
      <dgm:spPr/>
    </dgm:pt>
    <dgm:pt modelId="{F656DC91-0BDE-445E-AFB9-3D64B99867C8}" type="pres">
      <dgm:prSet presAssocID="{B002C9AE-4A03-43DC-8296-7E9A403BF9E7}" presName="thickLine" presStyleLbl="alignNode1" presStyleIdx="1" presStyleCnt="2"/>
      <dgm:spPr/>
    </dgm:pt>
    <dgm:pt modelId="{77209534-17AA-4101-AB34-B526804BA144}" type="pres">
      <dgm:prSet presAssocID="{B002C9AE-4A03-43DC-8296-7E9A403BF9E7}" presName="horz1" presStyleCnt="0"/>
      <dgm:spPr/>
    </dgm:pt>
    <dgm:pt modelId="{93CF93C1-620A-4281-B23D-D976BF53D5B7}" type="pres">
      <dgm:prSet presAssocID="{B002C9AE-4A03-43DC-8296-7E9A403BF9E7}" presName="tx1" presStyleLbl="revTx" presStyleIdx="1" presStyleCnt="2"/>
      <dgm:spPr/>
      <dgm:t>
        <a:bodyPr/>
        <a:lstStyle/>
        <a:p>
          <a:endParaRPr lang="es-MX"/>
        </a:p>
      </dgm:t>
    </dgm:pt>
    <dgm:pt modelId="{52057E78-4C09-40D9-B193-9E2B8E262DF2}" type="pres">
      <dgm:prSet presAssocID="{B002C9AE-4A03-43DC-8296-7E9A403BF9E7}" presName="vert1" presStyleCnt="0"/>
      <dgm:spPr/>
    </dgm:pt>
  </dgm:ptLst>
  <dgm:cxnLst>
    <dgm:cxn modelId="{B426BC2D-6B88-43EB-BA10-6A8D2F6087D3}" type="presOf" srcId="{24CA8A3F-4C27-4C87-8E64-8C6035EB4BC9}" destId="{8557B8CC-9527-46A7-AE64-FF44CC0439EA}" srcOrd="0" destOrd="0" presId="urn:microsoft.com/office/officeart/2008/layout/LinedList"/>
    <dgm:cxn modelId="{C4B6D4DC-1303-48AA-B2D2-14B436E923EB}" srcId="{04008F1C-BA80-4A9B-B3CF-DFCFC9DF69D3}" destId="{24CA8A3F-4C27-4C87-8E64-8C6035EB4BC9}" srcOrd="0" destOrd="0" parTransId="{44D9EC94-9AA9-432D-8916-C1DDB78DD769}" sibTransId="{8A29E26E-326C-4627-A7B9-11080B0ED7A8}"/>
    <dgm:cxn modelId="{4B8F69F1-B8A4-4BA9-9BD6-E82759EDC73F}" srcId="{04008F1C-BA80-4A9B-B3CF-DFCFC9DF69D3}" destId="{B002C9AE-4A03-43DC-8296-7E9A403BF9E7}" srcOrd="1" destOrd="0" parTransId="{3E172BC5-F0D9-41AA-AC75-8ACC80ADC0DF}" sibTransId="{7720CD7A-3EF6-4D24-8D00-A234B68891D4}"/>
    <dgm:cxn modelId="{7A9358F7-5456-4880-B666-D0DDC13F4ECA}" type="presOf" srcId="{04008F1C-BA80-4A9B-B3CF-DFCFC9DF69D3}" destId="{7C2A7FF0-EE2E-4C56-ADD2-E0E774C68BC3}" srcOrd="0" destOrd="0" presId="urn:microsoft.com/office/officeart/2008/layout/LinedList"/>
    <dgm:cxn modelId="{BFF01E3C-6994-4564-A94F-929A4BEFD2D8}" type="presOf" srcId="{B002C9AE-4A03-43DC-8296-7E9A403BF9E7}" destId="{93CF93C1-620A-4281-B23D-D976BF53D5B7}" srcOrd="0" destOrd="0" presId="urn:microsoft.com/office/officeart/2008/layout/LinedList"/>
    <dgm:cxn modelId="{968F8F7D-8747-46B3-BD81-FAFDBFB7CFD4}" type="presParOf" srcId="{7C2A7FF0-EE2E-4C56-ADD2-E0E774C68BC3}" destId="{817038B9-17E5-4C57-ACE7-974279DD8FA0}" srcOrd="0" destOrd="0" presId="urn:microsoft.com/office/officeart/2008/layout/LinedList"/>
    <dgm:cxn modelId="{F12DF068-3AD3-4997-BF3F-BC3DE460B6EB}" type="presParOf" srcId="{7C2A7FF0-EE2E-4C56-ADD2-E0E774C68BC3}" destId="{298A00D6-7F8E-49AA-B8DF-6BF201D56E63}" srcOrd="1" destOrd="0" presId="urn:microsoft.com/office/officeart/2008/layout/LinedList"/>
    <dgm:cxn modelId="{29B71DA7-CE0E-44D4-B57B-F78E534717DB}" type="presParOf" srcId="{298A00D6-7F8E-49AA-B8DF-6BF201D56E63}" destId="{8557B8CC-9527-46A7-AE64-FF44CC0439EA}" srcOrd="0" destOrd="0" presId="urn:microsoft.com/office/officeart/2008/layout/LinedList"/>
    <dgm:cxn modelId="{7D98BBB1-F896-464D-A48F-09C6447103B9}" type="presParOf" srcId="{298A00D6-7F8E-49AA-B8DF-6BF201D56E63}" destId="{8238BA4C-4911-4580-8FD7-FAE6BDBA2388}" srcOrd="1" destOrd="0" presId="urn:microsoft.com/office/officeart/2008/layout/LinedList"/>
    <dgm:cxn modelId="{2C6E0167-67B9-4D87-8A87-B590512C543F}" type="presParOf" srcId="{7C2A7FF0-EE2E-4C56-ADD2-E0E774C68BC3}" destId="{F656DC91-0BDE-445E-AFB9-3D64B99867C8}" srcOrd="2" destOrd="0" presId="urn:microsoft.com/office/officeart/2008/layout/LinedList"/>
    <dgm:cxn modelId="{FD3B764E-AC96-4E12-B242-F4F7607652D1}" type="presParOf" srcId="{7C2A7FF0-EE2E-4C56-ADD2-E0E774C68BC3}" destId="{77209534-17AA-4101-AB34-B526804BA144}" srcOrd="3" destOrd="0" presId="urn:microsoft.com/office/officeart/2008/layout/LinedList"/>
    <dgm:cxn modelId="{8851819F-6C38-4F4C-A0BA-1548DB347F0B}" type="presParOf" srcId="{77209534-17AA-4101-AB34-B526804BA144}" destId="{93CF93C1-620A-4281-B23D-D976BF53D5B7}" srcOrd="0" destOrd="0" presId="urn:microsoft.com/office/officeart/2008/layout/LinedList"/>
    <dgm:cxn modelId="{B8AFEB92-F10F-437C-9E4F-99593397AD65}" type="presParOf" srcId="{77209534-17AA-4101-AB34-B526804BA144}" destId="{52057E78-4C09-40D9-B193-9E2B8E262D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F167C03-476D-44BB-94FA-EE117C44FCB0}" type="doc">
      <dgm:prSet loTypeId="urn:microsoft.com/office/officeart/2008/layout/LinedList" loCatId="list" qsTypeId="urn:microsoft.com/office/officeart/2005/8/quickstyle/simple5" qsCatId="simple" csTypeId="urn:microsoft.com/office/officeart/2005/8/colors/colorful5" csCatId="colorful"/>
      <dgm:spPr/>
      <dgm:t>
        <a:bodyPr/>
        <a:lstStyle/>
        <a:p>
          <a:endParaRPr lang="es-MX"/>
        </a:p>
      </dgm:t>
    </dgm:pt>
    <dgm:pt modelId="{78299F9E-84BC-4C46-B2FB-03AEDFFBE069}">
      <dgm:prSet/>
      <dgm:spPr/>
      <dgm:t>
        <a:bodyPr/>
        <a:lstStyle/>
        <a:p>
          <a:pPr rtl="0"/>
          <a:r>
            <a:rPr lang="es-MX" smtClean="0"/>
            <a:t>Deben proporcionar elementos de juicio confiables que permitan evaluar:</a:t>
          </a:r>
          <a:endParaRPr lang="es-MX"/>
        </a:p>
      </dgm:t>
    </dgm:pt>
    <dgm:pt modelId="{CC0B07A7-6657-47C6-9099-C1411849F343}" type="parTrans" cxnId="{24AFAFC8-D1C9-4EFE-8825-03B4835040CA}">
      <dgm:prSet/>
      <dgm:spPr/>
      <dgm:t>
        <a:bodyPr/>
        <a:lstStyle/>
        <a:p>
          <a:endParaRPr lang="es-MX"/>
        </a:p>
      </dgm:t>
    </dgm:pt>
    <dgm:pt modelId="{B323E51D-F882-4875-A0CA-5A49470BAFC4}" type="sibTrans" cxnId="{24AFAFC8-D1C9-4EFE-8825-03B4835040CA}">
      <dgm:prSet/>
      <dgm:spPr/>
      <dgm:t>
        <a:bodyPr/>
        <a:lstStyle/>
        <a:p>
          <a:endParaRPr lang="es-MX"/>
        </a:p>
      </dgm:t>
    </dgm:pt>
    <dgm:pt modelId="{658CD44D-47AF-4697-A205-A240F5B98428}">
      <dgm:prSet/>
      <dgm:spPr/>
      <dgm:t>
        <a:bodyPr/>
        <a:lstStyle/>
        <a:p>
          <a:pPr rtl="0"/>
          <a:r>
            <a:rPr lang="es-MX" smtClean="0"/>
            <a:t>El comportamiento económico-financiero de la entidad, su estabilidad, su vulnerabilidad, así como su efectividad  y eficiencia en el cumplimiento de sus objetivos.</a:t>
          </a:r>
          <a:endParaRPr lang="es-MX"/>
        </a:p>
      </dgm:t>
    </dgm:pt>
    <dgm:pt modelId="{29B48A7E-CB5F-4D31-B19C-6FEFBE30618E}" type="parTrans" cxnId="{15216E90-A61D-4C3B-A6A3-FF96F36871CF}">
      <dgm:prSet/>
      <dgm:spPr/>
      <dgm:t>
        <a:bodyPr/>
        <a:lstStyle/>
        <a:p>
          <a:endParaRPr lang="es-MX"/>
        </a:p>
      </dgm:t>
    </dgm:pt>
    <dgm:pt modelId="{DE363047-86EC-4889-B5DE-2B82CE8C822D}" type="sibTrans" cxnId="{15216E90-A61D-4C3B-A6A3-FF96F36871CF}">
      <dgm:prSet/>
      <dgm:spPr/>
      <dgm:t>
        <a:bodyPr/>
        <a:lstStyle/>
        <a:p>
          <a:endParaRPr lang="es-MX"/>
        </a:p>
      </dgm:t>
    </dgm:pt>
    <dgm:pt modelId="{5171C645-3732-4E94-8FDF-766A1F74F1E5}">
      <dgm:prSet/>
      <dgm:spPr/>
      <dgm:t>
        <a:bodyPr/>
        <a:lstStyle/>
        <a:p>
          <a:pPr rtl="0"/>
          <a:r>
            <a:rPr lang="es-MX" smtClean="0"/>
            <a:t>La capacidad de la entidad para mantener y optimizar sus recursos, obtener financiamientos adecuados, retribuir a sus fuentes de financiamiento y en consecuencia determinar la viabilidad de la entidad como negocio en marcha</a:t>
          </a:r>
          <a:endParaRPr lang="es-MX"/>
        </a:p>
      </dgm:t>
    </dgm:pt>
    <dgm:pt modelId="{FA3E850F-AE35-4A85-9144-D991B2B2A751}" type="parTrans" cxnId="{6189D7A4-3D57-43F8-8464-4CBAF4899065}">
      <dgm:prSet/>
      <dgm:spPr/>
      <dgm:t>
        <a:bodyPr/>
        <a:lstStyle/>
        <a:p>
          <a:endParaRPr lang="es-MX"/>
        </a:p>
      </dgm:t>
    </dgm:pt>
    <dgm:pt modelId="{02ACF406-A62D-45E5-B332-D21FB3D8B468}" type="sibTrans" cxnId="{6189D7A4-3D57-43F8-8464-4CBAF4899065}">
      <dgm:prSet/>
      <dgm:spPr/>
      <dgm:t>
        <a:bodyPr/>
        <a:lstStyle/>
        <a:p>
          <a:endParaRPr lang="es-MX"/>
        </a:p>
      </dgm:t>
    </dgm:pt>
    <dgm:pt modelId="{110A5F1D-E8CD-4171-ADB1-3C5125FAA536}" type="pres">
      <dgm:prSet presAssocID="{5F167C03-476D-44BB-94FA-EE117C44FCB0}" presName="vert0" presStyleCnt="0">
        <dgm:presLayoutVars>
          <dgm:dir/>
          <dgm:animOne val="branch"/>
          <dgm:animLvl val="lvl"/>
        </dgm:presLayoutVars>
      </dgm:prSet>
      <dgm:spPr/>
    </dgm:pt>
    <dgm:pt modelId="{FD7D8741-2AD2-44D8-81B3-3574B6BF248F}" type="pres">
      <dgm:prSet presAssocID="{78299F9E-84BC-4C46-B2FB-03AEDFFBE069}" presName="thickLine" presStyleLbl="alignNode1" presStyleIdx="0" presStyleCnt="1"/>
      <dgm:spPr/>
    </dgm:pt>
    <dgm:pt modelId="{5DA65C9E-D3F5-45E7-A98D-3DFF7860D263}" type="pres">
      <dgm:prSet presAssocID="{78299F9E-84BC-4C46-B2FB-03AEDFFBE069}" presName="horz1" presStyleCnt="0"/>
      <dgm:spPr/>
    </dgm:pt>
    <dgm:pt modelId="{94CEB4B7-8ADE-4C51-B8A1-D8348827288C}" type="pres">
      <dgm:prSet presAssocID="{78299F9E-84BC-4C46-B2FB-03AEDFFBE069}" presName="tx1" presStyleLbl="revTx" presStyleIdx="0" presStyleCnt="3"/>
      <dgm:spPr/>
    </dgm:pt>
    <dgm:pt modelId="{E99FC1AC-802F-4596-89C0-340B3FC117D9}" type="pres">
      <dgm:prSet presAssocID="{78299F9E-84BC-4C46-B2FB-03AEDFFBE069}" presName="vert1" presStyleCnt="0"/>
      <dgm:spPr/>
    </dgm:pt>
    <dgm:pt modelId="{21A56AC3-CEBF-4B5F-BF0B-0B7B6E319C70}" type="pres">
      <dgm:prSet presAssocID="{658CD44D-47AF-4697-A205-A240F5B98428}" presName="vertSpace2a" presStyleCnt="0"/>
      <dgm:spPr/>
    </dgm:pt>
    <dgm:pt modelId="{003BAB9E-C553-46D3-9F2A-43C07E0BAD77}" type="pres">
      <dgm:prSet presAssocID="{658CD44D-47AF-4697-A205-A240F5B98428}" presName="horz2" presStyleCnt="0"/>
      <dgm:spPr/>
    </dgm:pt>
    <dgm:pt modelId="{85EB66C5-FDA9-4096-B241-17C365CC61E4}" type="pres">
      <dgm:prSet presAssocID="{658CD44D-47AF-4697-A205-A240F5B98428}" presName="horzSpace2" presStyleCnt="0"/>
      <dgm:spPr/>
    </dgm:pt>
    <dgm:pt modelId="{A62516B7-010E-48A2-ACCA-3D777E881DCD}" type="pres">
      <dgm:prSet presAssocID="{658CD44D-47AF-4697-A205-A240F5B98428}" presName="tx2" presStyleLbl="revTx" presStyleIdx="1" presStyleCnt="3"/>
      <dgm:spPr/>
    </dgm:pt>
    <dgm:pt modelId="{4E73FD9A-A983-48D1-AADE-1F0DAB6D374D}" type="pres">
      <dgm:prSet presAssocID="{658CD44D-47AF-4697-A205-A240F5B98428}" presName="vert2" presStyleCnt="0"/>
      <dgm:spPr/>
    </dgm:pt>
    <dgm:pt modelId="{FD6E242E-638C-4FD2-9771-B8953325498E}" type="pres">
      <dgm:prSet presAssocID="{658CD44D-47AF-4697-A205-A240F5B98428}" presName="thinLine2b" presStyleLbl="callout" presStyleIdx="0" presStyleCnt="2"/>
      <dgm:spPr/>
    </dgm:pt>
    <dgm:pt modelId="{58595D80-C4AB-4F20-8EC0-536AFDEE09DB}" type="pres">
      <dgm:prSet presAssocID="{658CD44D-47AF-4697-A205-A240F5B98428}" presName="vertSpace2b" presStyleCnt="0"/>
      <dgm:spPr/>
    </dgm:pt>
    <dgm:pt modelId="{DC40768E-982C-467D-AACB-FCB5E92EAD04}" type="pres">
      <dgm:prSet presAssocID="{5171C645-3732-4E94-8FDF-766A1F74F1E5}" presName="horz2" presStyleCnt="0"/>
      <dgm:spPr/>
    </dgm:pt>
    <dgm:pt modelId="{DF94B62D-89B5-43BA-B155-03E2A919D579}" type="pres">
      <dgm:prSet presAssocID="{5171C645-3732-4E94-8FDF-766A1F74F1E5}" presName="horzSpace2" presStyleCnt="0"/>
      <dgm:spPr/>
    </dgm:pt>
    <dgm:pt modelId="{5CF6ECBA-131E-47F6-9537-442B83219D11}" type="pres">
      <dgm:prSet presAssocID="{5171C645-3732-4E94-8FDF-766A1F74F1E5}" presName="tx2" presStyleLbl="revTx" presStyleIdx="2" presStyleCnt="3"/>
      <dgm:spPr/>
    </dgm:pt>
    <dgm:pt modelId="{88ED5676-541A-45B1-8BC4-03F11181D7DF}" type="pres">
      <dgm:prSet presAssocID="{5171C645-3732-4E94-8FDF-766A1F74F1E5}" presName="vert2" presStyleCnt="0"/>
      <dgm:spPr/>
    </dgm:pt>
    <dgm:pt modelId="{02EE3491-4609-48F8-BB3C-43BA64AA314A}" type="pres">
      <dgm:prSet presAssocID="{5171C645-3732-4E94-8FDF-766A1F74F1E5}" presName="thinLine2b" presStyleLbl="callout" presStyleIdx="1" presStyleCnt="2"/>
      <dgm:spPr/>
    </dgm:pt>
    <dgm:pt modelId="{1753D8E8-6BD3-48DD-BA84-A9D837FFC2F7}" type="pres">
      <dgm:prSet presAssocID="{5171C645-3732-4E94-8FDF-766A1F74F1E5}" presName="vertSpace2b" presStyleCnt="0"/>
      <dgm:spPr/>
    </dgm:pt>
  </dgm:ptLst>
  <dgm:cxnLst>
    <dgm:cxn modelId="{24AFAFC8-D1C9-4EFE-8825-03B4835040CA}" srcId="{5F167C03-476D-44BB-94FA-EE117C44FCB0}" destId="{78299F9E-84BC-4C46-B2FB-03AEDFFBE069}" srcOrd="0" destOrd="0" parTransId="{CC0B07A7-6657-47C6-9099-C1411849F343}" sibTransId="{B323E51D-F882-4875-A0CA-5A49470BAFC4}"/>
    <dgm:cxn modelId="{CC9845BC-7376-4A72-A13F-271302A5BB9B}" type="presOf" srcId="{78299F9E-84BC-4C46-B2FB-03AEDFFBE069}" destId="{94CEB4B7-8ADE-4C51-B8A1-D8348827288C}" srcOrd="0" destOrd="0" presId="urn:microsoft.com/office/officeart/2008/layout/LinedList"/>
    <dgm:cxn modelId="{15216E90-A61D-4C3B-A6A3-FF96F36871CF}" srcId="{78299F9E-84BC-4C46-B2FB-03AEDFFBE069}" destId="{658CD44D-47AF-4697-A205-A240F5B98428}" srcOrd="0" destOrd="0" parTransId="{29B48A7E-CB5F-4D31-B19C-6FEFBE30618E}" sibTransId="{DE363047-86EC-4889-B5DE-2B82CE8C822D}"/>
    <dgm:cxn modelId="{6189D7A4-3D57-43F8-8464-4CBAF4899065}" srcId="{78299F9E-84BC-4C46-B2FB-03AEDFFBE069}" destId="{5171C645-3732-4E94-8FDF-766A1F74F1E5}" srcOrd="1" destOrd="0" parTransId="{FA3E850F-AE35-4A85-9144-D991B2B2A751}" sibTransId="{02ACF406-A62D-45E5-B332-D21FB3D8B468}"/>
    <dgm:cxn modelId="{38B2413E-82B5-41EC-BB5D-0F2C0F2E5685}" type="presOf" srcId="{5F167C03-476D-44BB-94FA-EE117C44FCB0}" destId="{110A5F1D-E8CD-4171-ADB1-3C5125FAA536}" srcOrd="0" destOrd="0" presId="urn:microsoft.com/office/officeart/2008/layout/LinedList"/>
    <dgm:cxn modelId="{1449BD43-CE96-4402-9A14-67EA66267512}" type="presOf" srcId="{5171C645-3732-4E94-8FDF-766A1F74F1E5}" destId="{5CF6ECBA-131E-47F6-9537-442B83219D11}" srcOrd="0" destOrd="0" presId="urn:microsoft.com/office/officeart/2008/layout/LinedList"/>
    <dgm:cxn modelId="{B8C612EF-2A08-4187-9C64-FC021F83118F}" type="presOf" srcId="{658CD44D-47AF-4697-A205-A240F5B98428}" destId="{A62516B7-010E-48A2-ACCA-3D777E881DCD}" srcOrd="0" destOrd="0" presId="urn:microsoft.com/office/officeart/2008/layout/LinedList"/>
    <dgm:cxn modelId="{B7F91F58-69A6-4A9D-9594-54823345A56F}" type="presParOf" srcId="{110A5F1D-E8CD-4171-ADB1-3C5125FAA536}" destId="{FD7D8741-2AD2-44D8-81B3-3574B6BF248F}" srcOrd="0" destOrd="0" presId="urn:microsoft.com/office/officeart/2008/layout/LinedList"/>
    <dgm:cxn modelId="{0F46315D-575E-40F0-A85E-3ADEC89F7CBB}" type="presParOf" srcId="{110A5F1D-E8CD-4171-ADB1-3C5125FAA536}" destId="{5DA65C9E-D3F5-45E7-A98D-3DFF7860D263}" srcOrd="1" destOrd="0" presId="urn:microsoft.com/office/officeart/2008/layout/LinedList"/>
    <dgm:cxn modelId="{685A5014-81AC-4AF3-BA80-8BB32C3FE9ED}" type="presParOf" srcId="{5DA65C9E-D3F5-45E7-A98D-3DFF7860D263}" destId="{94CEB4B7-8ADE-4C51-B8A1-D8348827288C}" srcOrd="0" destOrd="0" presId="urn:microsoft.com/office/officeart/2008/layout/LinedList"/>
    <dgm:cxn modelId="{3ED296D2-7128-43F2-B20D-E2ED77D1A2F7}" type="presParOf" srcId="{5DA65C9E-D3F5-45E7-A98D-3DFF7860D263}" destId="{E99FC1AC-802F-4596-89C0-340B3FC117D9}" srcOrd="1" destOrd="0" presId="urn:microsoft.com/office/officeart/2008/layout/LinedList"/>
    <dgm:cxn modelId="{0F390CA7-AA47-46C5-8C37-9A8324B5DA74}" type="presParOf" srcId="{E99FC1AC-802F-4596-89C0-340B3FC117D9}" destId="{21A56AC3-CEBF-4B5F-BF0B-0B7B6E319C70}" srcOrd="0" destOrd="0" presId="urn:microsoft.com/office/officeart/2008/layout/LinedList"/>
    <dgm:cxn modelId="{F9E904D0-014C-425A-98A6-4CE8272088CF}" type="presParOf" srcId="{E99FC1AC-802F-4596-89C0-340B3FC117D9}" destId="{003BAB9E-C553-46D3-9F2A-43C07E0BAD77}" srcOrd="1" destOrd="0" presId="urn:microsoft.com/office/officeart/2008/layout/LinedList"/>
    <dgm:cxn modelId="{AB782FBB-10F4-43A3-BF97-2CE8DF769D4E}" type="presParOf" srcId="{003BAB9E-C553-46D3-9F2A-43C07E0BAD77}" destId="{85EB66C5-FDA9-4096-B241-17C365CC61E4}" srcOrd="0" destOrd="0" presId="urn:microsoft.com/office/officeart/2008/layout/LinedList"/>
    <dgm:cxn modelId="{3B634E40-2BA9-4208-AB9E-0189DA261519}" type="presParOf" srcId="{003BAB9E-C553-46D3-9F2A-43C07E0BAD77}" destId="{A62516B7-010E-48A2-ACCA-3D777E881DCD}" srcOrd="1" destOrd="0" presId="urn:microsoft.com/office/officeart/2008/layout/LinedList"/>
    <dgm:cxn modelId="{BDE3A33F-B328-48E1-BAF5-D73FC717C921}" type="presParOf" srcId="{003BAB9E-C553-46D3-9F2A-43C07E0BAD77}" destId="{4E73FD9A-A983-48D1-AADE-1F0DAB6D374D}" srcOrd="2" destOrd="0" presId="urn:microsoft.com/office/officeart/2008/layout/LinedList"/>
    <dgm:cxn modelId="{4BB7FECD-60B1-46C0-BFAA-4DFD4C44ECFB}" type="presParOf" srcId="{E99FC1AC-802F-4596-89C0-340B3FC117D9}" destId="{FD6E242E-638C-4FD2-9771-B8953325498E}" srcOrd="2" destOrd="0" presId="urn:microsoft.com/office/officeart/2008/layout/LinedList"/>
    <dgm:cxn modelId="{1B45DB3E-9D74-4466-9A22-9392E83140C2}" type="presParOf" srcId="{E99FC1AC-802F-4596-89C0-340B3FC117D9}" destId="{58595D80-C4AB-4F20-8EC0-536AFDEE09DB}" srcOrd="3" destOrd="0" presId="urn:microsoft.com/office/officeart/2008/layout/LinedList"/>
    <dgm:cxn modelId="{A21D4C64-31F4-44A9-A1B6-B09CE0814841}" type="presParOf" srcId="{E99FC1AC-802F-4596-89C0-340B3FC117D9}" destId="{DC40768E-982C-467D-AACB-FCB5E92EAD04}" srcOrd="4" destOrd="0" presId="urn:microsoft.com/office/officeart/2008/layout/LinedList"/>
    <dgm:cxn modelId="{D0ADA545-FB7D-4CC0-A917-FC5E5F6AD516}" type="presParOf" srcId="{DC40768E-982C-467D-AACB-FCB5E92EAD04}" destId="{DF94B62D-89B5-43BA-B155-03E2A919D579}" srcOrd="0" destOrd="0" presId="urn:microsoft.com/office/officeart/2008/layout/LinedList"/>
    <dgm:cxn modelId="{920830C2-1610-4D98-A8C2-3349F735E579}" type="presParOf" srcId="{DC40768E-982C-467D-AACB-FCB5E92EAD04}" destId="{5CF6ECBA-131E-47F6-9537-442B83219D11}" srcOrd="1" destOrd="0" presId="urn:microsoft.com/office/officeart/2008/layout/LinedList"/>
    <dgm:cxn modelId="{C905351D-6D30-4468-8B46-B3381E60BA64}" type="presParOf" srcId="{DC40768E-982C-467D-AACB-FCB5E92EAD04}" destId="{88ED5676-541A-45B1-8BC4-03F11181D7DF}" srcOrd="2" destOrd="0" presId="urn:microsoft.com/office/officeart/2008/layout/LinedList"/>
    <dgm:cxn modelId="{10895071-FB21-4D87-87DC-B94609101C72}" type="presParOf" srcId="{E99FC1AC-802F-4596-89C0-340B3FC117D9}" destId="{02EE3491-4609-48F8-BB3C-43BA64AA314A}" srcOrd="5" destOrd="0" presId="urn:microsoft.com/office/officeart/2008/layout/LinedList"/>
    <dgm:cxn modelId="{C441DADC-AC1D-49E0-A730-81D12E60DFD8}" type="presParOf" srcId="{E99FC1AC-802F-4596-89C0-340B3FC117D9}" destId="{1753D8E8-6BD3-48DD-BA84-A9D837FFC2F7}"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70DEEB0-B824-47F9-AEC3-743A4996EDF4}"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7A7B71CA-9828-4AEF-A1D1-3C28051D6971}">
      <dgm:prSet/>
      <dgm:spPr/>
      <dgm:t>
        <a:bodyPr/>
        <a:lstStyle/>
        <a:p>
          <a:pPr rtl="0"/>
          <a:r>
            <a:rPr lang="es-MX" dirty="0" smtClean="0"/>
            <a:t>Deben ser útiles para</a:t>
          </a:r>
          <a:endParaRPr lang="es-MX" dirty="0"/>
        </a:p>
      </dgm:t>
    </dgm:pt>
    <dgm:pt modelId="{ED395EF0-FB58-41AE-B319-B539E9E4AD10}" type="parTrans" cxnId="{31735C27-6830-47B3-8536-1EE26701197A}">
      <dgm:prSet/>
      <dgm:spPr/>
      <dgm:t>
        <a:bodyPr/>
        <a:lstStyle/>
        <a:p>
          <a:endParaRPr lang="es-MX"/>
        </a:p>
      </dgm:t>
    </dgm:pt>
    <dgm:pt modelId="{23F18218-96BA-479E-97E3-CA7B681978E7}" type="sibTrans" cxnId="{31735C27-6830-47B3-8536-1EE26701197A}">
      <dgm:prSet/>
      <dgm:spPr/>
      <dgm:t>
        <a:bodyPr/>
        <a:lstStyle/>
        <a:p>
          <a:endParaRPr lang="es-MX"/>
        </a:p>
      </dgm:t>
    </dgm:pt>
    <dgm:pt modelId="{5E325B5A-BC76-46F4-988E-CBA20E577BBF}">
      <dgm:prSet/>
      <dgm:spPr/>
      <dgm:t>
        <a:bodyPr/>
        <a:lstStyle/>
        <a:p>
          <a:pPr rtl="0"/>
          <a:r>
            <a:rPr lang="es-MX" smtClean="0"/>
            <a:t>Tomar decisiones de inversión o asignación de recursos a las entidades.</a:t>
          </a:r>
          <a:endParaRPr lang="es-MX"/>
        </a:p>
      </dgm:t>
    </dgm:pt>
    <dgm:pt modelId="{38444B6A-99F2-4E03-9187-19E444E14090}" type="parTrans" cxnId="{48370CA8-D7C6-4079-8E14-A783DE090858}">
      <dgm:prSet/>
      <dgm:spPr/>
      <dgm:t>
        <a:bodyPr/>
        <a:lstStyle/>
        <a:p>
          <a:endParaRPr lang="es-MX"/>
        </a:p>
      </dgm:t>
    </dgm:pt>
    <dgm:pt modelId="{62FD8666-1BA0-4601-BB48-84DB44571F13}" type="sibTrans" cxnId="{48370CA8-D7C6-4079-8E14-A783DE090858}">
      <dgm:prSet/>
      <dgm:spPr/>
      <dgm:t>
        <a:bodyPr/>
        <a:lstStyle/>
        <a:p>
          <a:endParaRPr lang="es-MX"/>
        </a:p>
      </dgm:t>
    </dgm:pt>
    <dgm:pt modelId="{47175136-B275-41E5-A584-3D9FD9ED974D}">
      <dgm:prSet/>
      <dgm:spPr/>
      <dgm:t>
        <a:bodyPr/>
        <a:lstStyle/>
        <a:p>
          <a:pPr rtl="0"/>
          <a:r>
            <a:rPr lang="es-MX" smtClean="0"/>
            <a:t>Tomar decisiones de otorgar créditos por parte de los proveedores y acreedores que esperan una retribución justa por la asignación de recursos o créditos.</a:t>
          </a:r>
          <a:endParaRPr lang="es-MX"/>
        </a:p>
      </dgm:t>
    </dgm:pt>
    <dgm:pt modelId="{E3E6CDFD-15D8-4D87-BD65-8ECC4C6092AB}" type="parTrans" cxnId="{5B45CF4C-1509-4AC3-99B3-BAF6C3E6F050}">
      <dgm:prSet/>
      <dgm:spPr/>
      <dgm:t>
        <a:bodyPr/>
        <a:lstStyle/>
        <a:p>
          <a:endParaRPr lang="es-MX"/>
        </a:p>
      </dgm:t>
    </dgm:pt>
    <dgm:pt modelId="{4662B346-9BAE-4EF3-8170-22E586A971D9}" type="sibTrans" cxnId="{5B45CF4C-1509-4AC3-99B3-BAF6C3E6F050}">
      <dgm:prSet/>
      <dgm:spPr/>
      <dgm:t>
        <a:bodyPr/>
        <a:lstStyle/>
        <a:p>
          <a:endParaRPr lang="es-MX"/>
        </a:p>
      </dgm:t>
    </dgm:pt>
    <dgm:pt modelId="{0D616D62-EC43-41C9-9BE4-34BDA5E1942F}">
      <dgm:prSet/>
      <dgm:spPr/>
      <dgm:t>
        <a:bodyPr/>
        <a:lstStyle/>
        <a:p>
          <a:pPr rtl="0"/>
          <a:r>
            <a:rPr lang="es-MX" smtClean="0"/>
            <a:t>Evaluar la capacidad de la entidad para generar recursos o ingresos por sus actividades operativas.</a:t>
          </a:r>
          <a:endParaRPr lang="es-MX"/>
        </a:p>
      </dgm:t>
    </dgm:pt>
    <dgm:pt modelId="{EEF795AC-2DD4-4510-BBFE-0C5A5B60CE91}" type="parTrans" cxnId="{40378D6C-129A-4670-BCFB-191E18495AF4}">
      <dgm:prSet/>
      <dgm:spPr/>
      <dgm:t>
        <a:bodyPr/>
        <a:lstStyle/>
        <a:p>
          <a:endParaRPr lang="es-MX"/>
        </a:p>
      </dgm:t>
    </dgm:pt>
    <dgm:pt modelId="{85D17807-C6F2-4736-98B2-147D606D288E}" type="sibTrans" cxnId="{40378D6C-129A-4670-BCFB-191E18495AF4}">
      <dgm:prSet/>
      <dgm:spPr/>
      <dgm:t>
        <a:bodyPr/>
        <a:lstStyle/>
        <a:p>
          <a:endParaRPr lang="es-MX"/>
        </a:p>
      </dgm:t>
    </dgm:pt>
    <dgm:pt modelId="{9CB0D9E2-4CFF-4780-A480-0313F654E55A}">
      <dgm:prSet/>
      <dgm:spPr/>
      <dgm:t>
        <a:bodyPr/>
        <a:lstStyle/>
        <a:p>
          <a:pPr rtl="0"/>
          <a:r>
            <a:rPr lang="es-MX" smtClean="0"/>
            <a:t>Distinguir el origen y las características de los recursos financieros de la entidad así como el rendimiento financiero de los mismos.</a:t>
          </a:r>
          <a:endParaRPr lang="es-MX"/>
        </a:p>
      </dgm:t>
    </dgm:pt>
    <dgm:pt modelId="{C52730C8-F590-454D-99B0-957D14C0AF1A}" type="parTrans" cxnId="{A765AE86-CF08-4AA5-B496-BC7249049B50}">
      <dgm:prSet/>
      <dgm:spPr/>
      <dgm:t>
        <a:bodyPr/>
        <a:lstStyle/>
        <a:p>
          <a:endParaRPr lang="es-MX"/>
        </a:p>
      </dgm:t>
    </dgm:pt>
    <dgm:pt modelId="{15166E6D-45E1-4432-A361-6C2AABDD3B1B}" type="sibTrans" cxnId="{A765AE86-CF08-4AA5-B496-BC7249049B50}">
      <dgm:prSet/>
      <dgm:spPr/>
      <dgm:t>
        <a:bodyPr/>
        <a:lstStyle/>
        <a:p>
          <a:endParaRPr lang="es-MX"/>
        </a:p>
      </dgm:t>
    </dgm:pt>
    <dgm:pt modelId="{9CEE89BD-31D2-4AE3-9310-9715169B9073}">
      <dgm:prSet/>
      <dgm:spPr/>
      <dgm:t>
        <a:bodyPr/>
        <a:lstStyle/>
        <a:p>
          <a:pPr rtl="0"/>
          <a:r>
            <a:rPr lang="es-MX" smtClean="0"/>
            <a:t>Formarse un juicio de como se ha manejado la entidad y evaluar la gestión de la administración a través de un diagnóstico integral</a:t>
          </a:r>
          <a:endParaRPr lang="es-MX"/>
        </a:p>
      </dgm:t>
    </dgm:pt>
    <dgm:pt modelId="{372E7408-25BA-419D-9131-BC3DCD8AE144}" type="parTrans" cxnId="{000888B5-A698-455C-BECC-742378BCB945}">
      <dgm:prSet/>
      <dgm:spPr/>
      <dgm:t>
        <a:bodyPr/>
        <a:lstStyle/>
        <a:p>
          <a:endParaRPr lang="es-MX"/>
        </a:p>
      </dgm:t>
    </dgm:pt>
    <dgm:pt modelId="{5CC55F0A-E1EB-4B71-8352-D34C4F5260DF}" type="sibTrans" cxnId="{000888B5-A698-455C-BECC-742378BCB945}">
      <dgm:prSet/>
      <dgm:spPr/>
      <dgm:t>
        <a:bodyPr/>
        <a:lstStyle/>
        <a:p>
          <a:endParaRPr lang="es-MX"/>
        </a:p>
      </dgm:t>
    </dgm:pt>
    <dgm:pt modelId="{D35A0D1E-B336-45B9-A23A-237ADF10AE31}">
      <dgm:prSet/>
      <dgm:spPr/>
      <dgm:t>
        <a:bodyPr/>
        <a:lstStyle/>
        <a:p>
          <a:pPr rtl="0"/>
          <a:r>
            <a:rPr lang="es-MX" smtClean="0"/>
            <a:t>Conocer a la entidad (capacidad de crecimiento, generación y aplicación del flujo de efectivo, productividad, cambios en sus recursos y en sus obligaciones, desempeño de la administración)</a:t>
          </a:r>
          <a:endParaRPr lang="es-MX"/>
        </a:p>
      </dgm:t>
    </dgm:pt>
    <dgm:pt modelId="{2E4B1EE4-170A-4C66-85D7-9DC4613E6F1E}" type="parTrans" cxnId="{25FAE719-ABB0-4EBD-8E70-1DE3B235B576}">
      <dgm:prSet/>
      <dgm:spPr/>
      <dgm:t>
        <a:bodyPr/>
        <a:lstStyle/>
        <a:p>
          <a:endParaRPr lang="es-MX"/>
        </a:p>
      </dgm:t>
    </dgm:pt>
    <dgm:pt modelId="{6332E9F0-EABA-4E03-8C6F-DB57F5CC9333}" type="sibTrans" cxnId="{25FAE719-ABB0-4EBD-8E70-1DE3B235B576}">
      <dgm:prSet/>
      <dgm:spPr/>
      <dgm:t>
        <a:bodyPr/>
        <a:lstStyle/>
        <a:p>
          <a:endParaRPr lang="es-MX"/>
        </a:p>
      </dgm:t>
    </dgm:pt>
    <dgm:pt modelId="{46AC9B99-78E6-4487-B3BD-E2A54B992ADD}" type="pres">
      <dgm:prSet presAssocID="{870DEEB0-B824-47F9-AEC3-743A4996EDF4}" presName="vert0" presStyleCnt="0">
        <dgm:presLayoutVars>
          <dgm:dir/>
          <dgm:animOne val="branch"/>
          <dgm:animLvl val="lvl"/>
        </dgm:presLayoutVars>
      </dgm:prSet>
      <dgm:spPr/>
    </dgm:pt>
    <dgm:pt modelId="{DFD275ED-2770-434A-9733-4BF7D14735A4}" type="pres">
      <dgm:prSet presAssocID="{7A7B71CA-9828-4AEF-A1D1-3C28051D6971}" presName="thickLine" presStyleLbl="alignNode1" presStyleIdx="0" presStyleCnt="1"/>
      <dgm:spPr/>
    </dgm:pt>
    <dgm:pt modelId="{0E8F8849-B5C5-4784-8E44-5B047FCA5F21}" type="pres">
      <dgm:prSet presAssocID="{7A7B71CA-9828-4AEF-A1D1-3C28051D6971}" presName="horz1" presStyleCnt="0"/>
      <dgm:spPr/>
    </dgm:pt>
    <dgm:pt modelId="{621BD5CB-CD69-4A00-AEAE-F6BAFDF3D978}" type="pres">
      <dgm:prSet presAssocID="{7A7B71CA-9828-4AEF-A1D1-3C28051D6971}" presName="tx1" presStyleLbl="revTx" presStyleIdx="0" presStyleCnt="7" custScaleX="67507"/>
      <dgm:spPr/>
    </dgm:pt>
    <dgm:pt modelId="{8D58F9B9-04F3-42C2-B4DB-D2B3734C1405}" type="pres">
      <dgm:prSet presAssocID="{7A7B71CA-9828-4AEF-A1D1-3C28051D6971}" presName="vert1" presStyleCnt="0"/>
      <dgm:spPr/>
    </dgm:pt>
    <dgm:pt modelId="{FD2FAE22-B1D2-44F7-A76F-8CEC3BDC7C34}" type="pres">
      <dgm:prSet presAssocID="{5E325B5A-BC76-46F4-988E-CBA20E577BBF}" presName="vertSpace2a" presStyleCnt="0"/>
      <dgm:spPr/>
    </dgm:pt>
    <dgm:pt modelId="{C20E3176-E67D-4D05-A91E-7B11EB7EBC0A}" type="pres">
      <dgm:prSet presAssocID="{5E325B5A-BC76-46F4-988E-CBA20E577BBF}" presName="horz2" presStyleCnt="0"/>
      <dgm:spPr/>
    </dgm:pt>
    <dgm:pt modelId="{4CDADB6E-1EB5-4E59-B5A1-DA0623440307}" type="pres">
      <dgm:prSet presAssocID="{5E325B5A-BC76-46F4-988E-CBA20E577BBF}" presName="horzSpace2" presStyleCnt="0"/>
      <dgm:spPr/>
    </dgm:pt>
    <dgm:pt modelId="{CAA16BE3-04C4-4AB5-B57C-FFECA346A02B}" type="pres">
      <dgm:prSet presAssocID="{5E325B5A-BC76-46F4-988E-CBA20E577BBF}" presName="tx2" presStyleLbl="revTx" presStyleIdx="1" presStyleCnt="7"/>
      <dgm:spPr/>
    </dgm:pt>
    <dgm:pt modelId="{174F47DC-CD15-4CBA-9472-25CC51F23555}" type="pres">
      <dgm:prSet presAssocID="{5E325B5A-BC76-46F4-988E-CBA20E577BBF}" presName="vert2" presStyleCnt="0"/>
      <dgm:spPr/>
    </dgm:pt>
    <dgm:pt modelId="{200FD2DB-8049-4F75-9A89-CBAF18AEA5D1}" type="pres">
      <dgm:prSet presAssocID="{5E325B5A-BC76-46F4-988E-CBA20E577BBF}" presName="thinLine2b" presStyleLbl="callout" presStyleIdx="0" presStyleCnt="6"/>
      <dgm:spPr/>
    </dgm:pt>
    <dgm:pt modelId="{8E5D0B1B-76A2-43C5-BBC2-F23317E90926}" type="pres">
      <dgm:prSet presAssocID="{5E325B5A-BC76-46F4-988E-CBA20E577BBF}" presName="vertSpace2b" presStyleCnt="0"/>
      <dgm:spPr/>
    </dgm:pt>
    <dgm:pt modelId="{D40A9D9D-2257-440F-B170-5E6B4ABD80A7}" type="pres">
      <dgm:prSet presAssocID="{47175136-B275-41E5-A584-3D9FD9ED974D}" presName="horz2" presStyleCnt="0"/>
      <dgm:spPr/>
    </dgm:pt>
    <dgm:pt modelId="{3E3334B5-1AE3-4242-9DBD-B9EE0E2FE8B1}" type="pres">
      <dgm:prSet presAssocID="{47175136-B275-41E5-A584-3D9FD9ED974D}" presName="horzSpace2" presStyleCnt="0"/>
      <dgm:spPr/>
    </dgm:pt>
    <dgm:pt modelId="{A6AE5C63-CFA6-4B52-98F3-26F9B1625C2B}" type="pres">
      <dgm:prSet presAssocID="{47175136-B275-41E5-A584-3D9FD9ED974D}" presName="tx2" presStyleLbl="revTx" presStyleIdx="2" presStyleCnt="7"/>
      <dgm:spPr/>
    </dgm:pt>
    <dgm:pt modelId="{8C681CB7-DA65-4AB4-88AE-994BF37B9EB7}" type="pres">
      <dgm:prSet presAssocID="{47175136-B275-41E5-A584-3D9FD9ED974D}" presName="vert2" presStyleCnt="0"/>
      <dgm:spPr/>
    </dgm:pt>
    <dgm:pt modelId="{A8C02CA1-F756-48C2-B9FA-FD88BEA4F2A2}" type="pres">
      <dgm:prSet presAssocID="{47175136-B275-41E5-A584-3D9FD9ED974D}" presName="thinLine2b" presStyleLbl="callout" presStyleIdx="1" presStyleCnt="6"/>
      <dgm:spPr/>
    </dgm:pt>
    <dgm:pt modelId="{1B894CA8-576B-47C1-BA23-2912DF94DE16}" type="pres">
      <dgm:prSet presAssocID="{47175136-B275-41E5-A584-3D9FD9ED974D}" presName="vertSpace2b" presStyleCnt="0"/>
      <dgm:spPr/>
    </dgm:pt>
    <dgm:pt modelId="{F7F2A555-DAD5-48BA-A963-D4D3FD152DA1}" type="pres">
      <dgm:prSet presAssocID="{0D616D62-EC43-41C9-9BE4-34BDA5E1942F}" presName="horz2" presStyleCnt="0"/>
      <dgm:spPr/>
    </dgm:pt>
    <dgm:pt modelId="{D97D63C2-A244-42A6-BF21-41B0CE601E3D}" type="pres">
      <dgm:prSet presAssocID="{0D616D62-EC43-41C9-9BE4-34BDA5E1942F}" presName="horzSpace2" presStyleCnt="0"/>
      <dgm:spPr/>
    </dgm:pt>
    <dgm:pt modelId="{EEBB3435-E76B-417E-9E3C-CAB797DE91E5}" type="pres">
      <dgm:prSet presAssocID="{0D616D62-EC43-41C9-9BE4-34BDA5E1942F}" presName="tx2" presStyleLbl="revTx" presStyleIdx="3" presStyleCnt="7"/>
      <dgm:spPr/>
    </dgm:pt>
    <dgm:pt modelId="{ED147859-C403-4FD9-850A-F5D04888E902}" type="pres">
      <dgm:prSet presAssocID="{0D616D62-EC43-41C9-9BE4-34BDA5E1942F}" presName="vert2" presStyleCnt="0"/>
      <dgm:spPr/>
    </dgm:pt>
    <dgm:pt modelId="{BF60B509-E614-44D1-9D3E-E1651D5A155B}" type="pres">
      <dgm:prSet presAssocID="{0D616D62-EC43-41C9-9BE4-34BDA5E1942F}" presName="thinLine2b" presStyleLbl="callout" presStyleIdx="2" presStyleCnt="6"/>
      <dgm:spPr/>
    </dgm:pt>
    <dgm:pt modelId="{7813BFC0-83DF-4C77-B5BC-4EB81CFC67E8}" type="pres">
      <dgm:prSet presAssocID="{0D616D62-EC43-41C9-9BE4-34BDA5E1942F}" presName="vertSpace2b" presStyleCnt="0"/>
      <dgm:spPr/>
    </dgm:pt>
    <dgm:pt modelId="{71FCC93D-62D8-4CFF-994F-EA7D3041FB1E}" type="pres">
      <dgm:prSet presAssocID="{9CB0D9E2-4CFF-4780-A480-0313F654E55A}" presName="horz2" presStyleCnt="0"/>
      <dgm:spPr/>
    </dgm:pt>
    <dgm:pt modelId="{3E07B7BF-3ADF-4D68-9102-B24EF1EB6DCB}" type="pres">
      <dgm:prSet presAssocID="{9CB0D9E2-4CFF-4780-A480-0313F654E55A}" presName="horzSpace2" presStyleCnt="0"/>
      <dgm:spPr/>
    </dgm:pt>
    <dgm:pt modelId="{5CCD3AE0-B021-42B4-AFBB-E59F2FD64071}" type="pres">
      <dgm:prSet presAssocID="{9CB0D9E2-4CFF-4780-A480-0313F654E55A}" presName="tx2" presStyleLbl="revTx" presStyleIdx="4" presStyleCnt="7"/>
      <dgm:spPr/>
    </dgm:pt>
    <dgm:pt modelId="{191922E3-FA33-4C8E-A1C1-E05E49C4EC9F}" type="pres">
      <dgm:prSet presAssocID="{9CB0D9E2-4CFF-4780-A480-0313F654E55A}" presName="vert2" presStyleCnt="0"/>
      <dgm:spPr/>
    </dgm:pt>
    <dgm:pt modelId="{6745A570-E806-4A38-BF4F-9BBDB4A32EFC}" type="pres">
      <dgm:prSet presAssocID="{9CB0D9E2-4CFF-4780-A480-0313F654E55A}" presName="thinLine2b" presStyleLbl="callout" presStyleIdx="3" presStyleCnt="6"/>
      <dgm:spPr/>
    </dgm:pt>
    <dgm:pt modelId="{4131C2D4-AEB4-446C-A525-C2F1B366C576}" type="pres">
      <dgm:prSet presAssocID="{9CB0D9E2-4CFF-4780-A480-0313F654E55A}" presName="vertSpace2b" presStyleCnt="0"/>
      <dgm:spPr/>
    </dgm:pt>
    <dgm:pt modelId="{8D5B2205-BBEA-4137-9227-1DA42CF9A27C}" type="pres">
      <dgm:prSet presAssocID="{9CEE89BD-31D2-4AE3-9310-9715169B9073}" presName="horz2" presStyleCnt="0"/>
      <dgm:spPr/>
    </dgm:pt>
    <dgm:pt modelId="{13978301-93EE-4F49-8059-86650AF86FB0}" type="pres">
      <dgm:prSet presAssocID="{9CEE89BD-31D2-4AE3-9310-9715169B9073}" presName="horzSpace2" presStyleCnt="0"/>
      <dgm:spPr/>
    </dgm:pt>
    <dgm:pt modelId="{64FBF05A-7533-48BF-A10B-CA160E2E27B0}" type="pres">
      <dgm:prSet presAssocID="{9CEE89BD-31D2-4AE3-9310-9715169B9073}" presName="tx2" presStyleLbl="revTx" presStyleIdx="5" presStyleCnt="7"/>
      <dgm:spPr/>
    </dgm:pt>
    <dgm:pt modelId="{FE8E0E37-FB94-4338-8CE0-BA51B4516F1F}" type="pres">
      <dgm:prSet presAssocID="{9CEE89BD-31D2-4AE3-9310-9715169B9073}" presName="vert2" presStyleCnt="0"/>
      <dgm:spPr/>
    </dgm:pt>
    <dgm:pt modelId="{00FF694E-5DC8-448C-98CA-BFFAB62C8296}" type="pres">
      <dgm:prSet presAssocID="{9CEE89BD-31D2-4AE3-9310-9715169B9073}" presName="thinLine2b" presStyleLbl="callout" presStyleIdx="4" presStyleCnt="6"/>
      <dgm:spPr/>
    </dgm:pt>
    <dgm:pt modelId="{4E9C3288-5AF9-4631-B00B-A6073B4ABD07}" type="pres">
      <dgm:prSet presAssocID="{9CEE89BD-31D2-4AE3-9310-9715169B9073}" presName="vertSpace2b" presStyleCnt="0"/>
      <dgm:spPr/>
    </dgm:pt>
    <dgm:pt modelId="{4B2EBF69-1688-4D0E-82E9-0C7AA1BFA932}" type="pres">
      <dgm:prSet presAssocID="{D35A0D1E-B336-45B9-A23A-237ADF10AE31}" presName="horz2" presStyleCnt="0"/>
      <dgm:spPr/>
    </dgm:pt>
    <dgm:pt modelId="{67350FB8-18DC-4197-B0CE-C01F3FB69AC1}" type="pres">
      <dgm:prSet presAssocID="{D35A0D1E-B336-45B9-A23A-237ADF10AE31}" presName="horzSpace2" presStyleCnt="0"/>
      <dgm:spPr/>
    </dgm:pt>
    <dgm:pt modelId="{4E47FDA5-80B0-4B6B-B9CF-A82CFD95C8FA}" type="pres">
      <dgm:prSet presAssocID="{D35A0D1E-B336-45B9-A23A-237ADF10AE31}" presName="tx2" presStyleLbl="revTx" presStyleIdx="6" presStyleCnt="7"/>
      <dgm:spPr/>
    </dgm:pt>
    <dgm:pt modelId="{43EF9CE9-D5A7-4A47-9584-D4905FEC8819}" type="pres">
      <dgm:prSet presAssocID="{D35A0D1E-B336-45B9-A23A-237ADF10AE31}" presName="vert2" presStyleCnt="0"/>
      <dgm:spPr/>
    </dgm:pt>
    <dgm:pt modelId="{5EAB6575-8153-456A-B199-2CAC45F720E2}" type="pres">
      <dgm:prSet presAssocID="{D35A0D1E-B336-45B9-A23A-237ADF10AE31}" presName="thinLine2b" presStyleLbl="callout" presStyleIdx="5" presStyleCnt="6"/>
      <dgm:spPr/>
    </dgm:pt>
    <dgm:pt modelId="{2A1A4FCA-C450-4B75-84B2-042035843AC0}" type="pres">
      <dgm:prSet presAssocID="{D35A0D1E-B336-45B9-A23A-237ADF10AE31}" presName="vertSpace2b" presStyleCnt="0"/>
      <dgm:spPr/>
    </dgm:pt>
  </dgm:ptLst>
  <dgm:cxnLst>
    <dgm:cxn modelId="{77BBB821-41C2-4255-B99B-D0D206769982}" type="presOf" srcId="{47175136-B275-41E5-A584-3D9FD9ED974D}" destId="{A6AE5C63-CFA6-4B52-98F3-26F9B1625C2B}" srcOrd="0" destOrd="0" presId="urn:microsoft.com/office/officeart/2008/layout/LinedList"/>
    <dgm:cxn modelId="{25FAE719-ABB0-4EBD-8E70-1DE3B235B576}" srcId="{7A7B71CA-9828-4AEF-A1D1-3C28051D6971}" destId="{D35A0D1E-B336-45B9-A23A-237ADF10AE31}" srcOrd="5" destOrd="0" parTransId="{2E4B1EE4-170A-4C66-85D7-9DC4613E6F1E}" sibTransId="{6332E9F0-EABA-4E03-8C6F-DB57F5CC9333}"/>
    <dgm:cxn modelId="{E57A5CDC-A7CB-4872-9709-3F115FACBD70}" type="presOf" srcId="{870DEEB0-B824-47F9-AEC3-743A4996EDF4}" destId="{46AC9B99-78E6-4487-B3BD-E2A54B992ADD}" srcOrd="0" destOrd="0" presId="urn:microsoft.com/office/officeart/2008/layout/LinedList"/>
    <dgm:cxn modelId="{31735C27-6830-47B3-8536-1EE26701197A}" srcId="{870DEEB0-B824-47F9-AEC3-743A4996EDF4}" destId="{7A7B71CA-9828-4AEF-A1D1-3C28051D6971}" srcOrd="0" destOrd="0" parTransId="{ED395EF0-FB58-41AE-B319-B539E9E4AD10}" sibTransId="{23F18218-96BA-479E-97E3-CA7B681978E7}"/>
    <dgm:cxn modelId="{4F56E019-6369-493D-8BBA-B8814BBDF7A8}" type="presOf" srcId="{7A7B71CA-9828-4AEF-A1D1-3C28051D6971}" destId="{621BD5CB-CD69-4A00-AEAE-F6BAFDF3D978}" srcOrd="0" destOrd="0" presId="urn:microsoft.com/office/officeart/2008/layout/LinedList"/>
    <dgm:cxn modelId="{142D9342-BDAF-4925-A8EA-5875DFAF75C4}" type="presOf" srcId="{9CEE89BD-31D2-4AE3-9310-9715169B9073}" destId="{64FBF05A-7533-48BF-A10B-CA160E2E27B0}" srcOrd="0" destOrd="0" presId="urn:microsoft.com/office/officeart/2008/layout/LinedList"/>
    <dgm:cxn modelId="{000888B5-A698-455C-BECC-742378BCB945}" srcId="{7A7B71CA-9828-4AEF-A1D1-3C28051D6971}" destId="{9CEE89BD-31D2-4AE3-9310-9715169B9073}" srcOrd="4" destOrd="0" parTransId="{372E7408-25BA-419D-9131-BC3DCD8AE144}" sibTransId="{5CC55F0A-E1EB-4B71-8352-D34C4F5260DF}"/>
    <dgm:cxn modelId="{40378D6C-129A-4670-BCFB-191E18495AF4}" srcId="{7A7B71CA-9828-4AEF-A1D1-3C28051D6971}" destId="{0D616D62-EC43-41C9-9BE4-34BDA5E1942F}" srcOrd="2" destOrd="0" parTransId="{EEF795AC-2DD4-4510-BBFE-0C5A5B60CE91}" sibTransId="{85D17807-C6F2-4736-98B2-147D606D288E}"/>
    <dgm:cxn modelId="{5B45CF4C-1509-4AC3-99B3-BAF6C3E6F050}" srcId="{7A7B71CA-9828-4AEF-A1D1-3C28051D6971}" destId="{47175136-B275-41E5-A584-3D9FD9ED974D}" srcOrd="1" destOrd="0" parTransId="{E3E6CDFD-15D8-4D87-BD65-8ECC4C6092AB}" sibTransId="{4662B346-9BAE-4EF3-8170-22E586A971D9}"/>
    <dgm:cxn modelId="{48370CA8-D7C6-4079-8E14-A783DE090858}" srcId="{7A7B71CA-9828-4AEF-A1D1-3C28051D6971}" destId="{5E325B5A-BC76-46F4-988E-CBA20E577BBF}" srcOrd="0" destOrd="0" parTransId="{38444B6A-99F2-4E03-9187-19E444E14090}" sibTransId="{62FD8666-1BA0-4601-BB48-84DB44571F13}"/>
    <dgm:cxn modelId="{59A7C607-DB31-45F2-A1E3-E2185BFD3427}" type="presOf" srcId="{5E325B5A-BC76-46F4-988E-CBA20E577BBF}" destId="{CAA16BE3-04C4-4AB5-B57C-FFECA346A02B}" srcOrd="0" destOrd="0" presId="urn:microsoft.com/office/officeart/2008/layout/LinedList"/>
    <dgm:cxn modelId="{521A0F32-AA65-44B7-8304-9ABBB4028CE6}" type="presOf" srcId="{0D616D62-EC43-41C9-9BE4-34BDA5E1942F}" destId="{EEBB3435-E76B-417E-9E3C-CAB797DE91E5}" srcOrd="0" destOrd="0" presId="urn:microsoft.com/office/officeart/2008/layout/LinedList"/>
    <dgm:cxn modelId="{43777019-8A28-4382-93EB-6BBE5A8ED2EC}" type="presOf" srcId="{9CB0D9E2-4CFF-4780-A480-0313F654E55A}" destId="{5CCD3AE0-B021-42B4-AFBB-E59F2FD64071}" srcOrd="0" destOrd="0" presId="urn:microsoft.com/office/officeart/2008/layout/LinedList"/>
    <dgm:cxn modelId="{A765AE86-CF08-4AA5-B496-BC7249049B50}" srcId="{7A7B71CA-9828-4AEF-A1D1-3C28051D6971}" destId="{9CB0D9E2-4CFF-4780-A480-0313F654E55A}" srcOrd="3" destOrd="0" parTransId="{C52730C8-F590-454D-99B0-957D14C0AF1A}" sibTransId="{15166E6D-45E1-4432-A361-6C2AABDD3B1B}"/>
    <dgm:cxn modelId="{A5892547-D6D4-46A7-A1A8-7970EFB9C37E}" type="presOf" srcId="{D35A0D1E-B336-45B9-A23A-237ADF10AE31}" destId="{4E47FDA5-80B0-4B6B-B9CF-A82CFD95C8FA}" srcOrd="0" destOrd="0" presId="urn:microsoft.com/office/officeart/2008/layout/LinedList"/>
    <dgm:cxn modelId="{A2E1C9A9-55A3-4CB2-87DF-CAFE66FC894B}" type="presParOf" srcId="{46AC9B99-78E6-4487-B3BD-E2A54B992ADD}" destId="{DFD275ED-2770-434A-9733-4BF7D14735A4}" srcOrd="0" destOrd="0" presId="urn:microsoft.com/office/officeart/2008/layout/LinedList"/>
    <dgm:cxn modelId="{5C491EEA-3EA4-4302-AD48-A0C99C0A1DC4}" type="presParOf" srcId="{46AC9B99-78E6-4487-B3BD-E2A54B992ADD}" destId="{0E8F8849-B5C5-4784-8E44-5B047FCA5F21}" srcOrd="1" destOrd="0" presId="urn:microsoft.com/office/officeart/2008/layout/LinedList"/>
    <dgm:cxn modelId="{9635131E-E41C-468B-959A-2D3BC0052399}" type="presParOf" srcId="{0E8F8849-B5C5-4784-8E44-5B047FCA5F21}" destId="{621BD5CB-CD69-4A00-AEAE-F6BAFDF3D978}" srcOrd="0" destOrd="0" presId="urn:microsoft.com/office/officeart/2008/layout/LinedList"/>
    <dgm:cxn modelId="{21C7C09F-DD2F-4C57-950C-DB982C2E614D}" type="presParOf" srcId="{0E8F8849-B5C5-4784-8E44-5B047FCA5F21}" destId="{8D58F9B9-04F3-42C2-B4DB-D2B3734C1405}" srcOrd="1" destOrd="0" presId="urn:microsoft.com/office/officeart/2008/layout/LinedList"/>
    <dgm:cxn modelId="{6584B9B7-6576-4F9F-A5B8-A37E9369BE97}" type="presParOf" srcId="{8D58F9B9-04F3-42C2-B4DB-D2B3734C1405}" destId="{FD2FAE22-B1D2-44F7-A76F-8CEC3BDC7C34}" srcOrd="0" destOrd="0" presId="urn:microsoft.com/office/officeart/2008/layout/LinedList"/>
    <dgm:cxn modelId="{5F4D222E-C2A3-42FB-863F-488EAF5008EA}" type="presParOf" srcId="{8D58F9B9-04F3-42C2-B4DB-D2B3734C1405}" destId="{C20E3176-E67D-4D05-A91E-7B11EB7EBC0A}" srcOrd="1" destOrd="0" presId="urn:microsoft.com/office/officeart/2008/layout/LinedList"/>
    <dgm:cxn modelId="{F03E6DBC-DEA0-4F50-8206-950CC5CD1B2F}" type="presParOf" srcId="{C20E3176-E67D-4D05-A91E-7B11EB7EBC0A}" destId="{4CDADB6E-1EB5-4E59-B5A1-DA0623440307}" srcOrd="0" destOrd="0" presId="urn:microsoft.com/office/officeart/2008/layout/LinedList"/>
    <dgm:cxn modelId="{E60CA1D0-691D-4E83-9E53-36EE3EA81C99}" type="presParOf" srcId="{C20E3176-E67D-4D05-A91E-7B11EB7EBC0A}" destId="{CAA16BE3-04C4-4AB5-B57C-FFECA346A02B}" srcOrd="1" destOrd="0" presId="urn:microsoft.com/office/officeart/2008/layout/LinedList"/>
    <dgm:cxn modelId="{4766FB3C-475F-4B4D-9A92-D77583BC24AC}" type="presParOf" srcId="{C20E3176-E67D-4D05-A91E-7B11EB7EBC0A}" destId="{174F47DC-CD15-4CBA-9472-25CC51F23555}" srcOrd="2" destOrd="0" presId="urn:microsoft.com/office/officeart/2008/layout/LinedList"/>
    <dgm:cxn modelId="{F5347D7F-CCEB-4912-AF77-7898300655BB}" type="presParOf" srcId="{8D58F9B9-04F3-42C2-B4DB-D2B3734C1405}" destId="{200FD2DB-8049-4F75-9A89-CBAF18AEA5D1}" srcOrd="2" destOrd="0" presId="urn:microsoft.com/office/officeart/2008/layout/LinedList"/>
    <dgm:cxn modelId="{C6C5A8DB-46DF-462E-846C-BE1ED1200DB6}" type="presParOf" srcId="{8D58F9B9-04F3-42C2-B4DB-D2B3734C1405}" destId="{8E5D0B1B-76A2-43C5-BBC2-F23317E90926}" srcOrd="3" destOrd="0" presId="urn:microsoft.com/office/officeart/2008/layout/LinedList"/>
    <dgm:cxn modelId="{207480AE-3203-42A6-84A2-406778C4D504}" type="presParOf" srcId="{8D58F9B9-04F3-42C2-B4DB-D2B3734C1405}" destId="{D40A9D9D-2257-440F-B170-5E6B4ABD80A7}" srcOrd="4" destOrd="0" presId="urn:microsoft.com/office/officeart/2008/layout/LinedList"/>
    <dgm:cxn modelId="{C95C9A91-18E3-46DA-B935-07E970433AF9}" type="presParOf" srcId="{D40A9D9D-2257-440F-B170-5E6B4ABD80A7}" destId="{3E3334B5-1AE3-4242-9DBD-B9EE0E2FE8B1}" srcOrd="0" destOrd="0" presId="urn:microsoft.com/office/officeart/2008/layout/LinedList"/>
    <dgm:cxn modelId="{269B9177-9EA7-475B-90EA-F564AE0383D4}" type="presParOf" srcId="{D40A9D9D-2257-440F-B170-5E6B4ABD80A7}" destId="{A6AE5C63-CFA6-4B52-98F3-26F9B1625C2B}" srcOrd="1" destOrd="0" presId="urn:microsoft.com/office/officeart/2008/layout/LinedList"/>
    <dgm:cxn modelId="{BA98EDEF-88ED-4DC1-BFE0-92386395E3D7}" type="presParOf" srcId="{D40A9D9D-2257-440F-B170-5E6B4ABD80A7}" destId="{8C681CB7-DA65-4AB4-88AE-994BF37B9EB7}" srcOrd="2" destOrd="0" presId="urn:microsoft.com/office/officeart/2008/layout/LinedList"/>
    <dgm:cxn modelId="{62832614-C23C-45E0-A20F-EB995D71C291}" type="presParOf" srcId="{8D58F9B9-04F3-42C2-B4DB-D2B3734C1405}" destId="{A8C02CA1-F756-48C2-B9FA-FD88BEA4F2A2}" srcOrd="5" destOrd="0" presId="urn:microsoft.com/office/officeart/2008/layout/LinedList"/>
    <dgm:cxn modelId="{F4737D95-F909-406C-91D9-2A34654AEF39}" type="presParOf" srcId="{8D58F9B9-04F3-42C2-B4DB-D2B3734C1405}" destId="{1B894CA8-576B-47C1-BA23-2912DF94DE16}" srcOrd="6" destOrd="0" presId="urn:microsoft.com/office/officeart/2008/layout/LinedList"/>
    <dgm:cxn modelId="{E644B6FF-7692-4A2C-8226-E2B250668280}" type="presParOf" srcId="{8D58F9B9-04F3-42C2-B4DB-D2B3734C1405}" destId="{F7F2A555-DAD5-48BA-A963-D4D3FD152DA1}" srcOrd="7" destOrd="0" presId="urn:microsoft.com/office/officeart/2008/layout/LinedList"/>
    <dgm:cxn modelId="{BC6AD3F7-25EF-4BAF-9FAE-6411324AB4A4}" type="presParOf" srcId="{F7F2A555-DAD5-48BA-A963-D4D3FD152DA1}" destId="{D97D63C2-A244-42A6-BF21-41B0CE601E3D}" srcOrd="0" destOrd="0" presId="urn:microsoft.com/office/officeart/2008/layout/LinedList"/>
    <dgm:cxn modelId="{F18C1C45-7BAD-4167-9E34-FB9239A98352}" type="presParOf" srcId="{F7F2A555-DAD5-48BA-A963-D4D3FD152DA1}" destId="{EEBB3435-E76B-417E-9E3C-CAB797DE91E5}" srcOrd="1" destOrd="0" presId="urn:microsoft.com/office/officeart/2008/layout/LinedList"/>
    <dgm:cxn modelId="{4031803C-9015-4EB0-80D4-74F124B990F2}" type="presParOf" srcId="{F7F2A555-DAD5-48BA-A963-D4D3FD152DA1}" destId="{ED147859-C403-4FD9-850A-F5D04888E902}" srcOrd="2" destOrd="0" presId="urn:microsoft.com/office/officeart/2008/layout/LinedList"/>
    <dgm:cxn modelId="{DBE77344-6598-4079-ABE6-2EF826B810AD}" type="presParOf" srcId="{8D58F9B9-04F3-42C2-B4DB-D2B3734C1405}" destId="{BF60B509-E614-44D1-9D3E-E1651D5A155B}" srcOrd="8" destOrd="0" presId="urn:microsoft.com/office/officeart/2008/layout/LinedList"/>
    <dgm:cxn modelId="{90B2055F-6054-440B-9643-F69C4C0F499E}" type="presParOf" srcId="{8D58F9B9-04F3-42C2-B4DB-D2B3734C1405}" destId="{7813BFC0-83DF-4C77-B5BC-4EB81CFC67E8}" srcOrd="9" destOrd="0" presId="urn:microsoft.com/office/officeart/2008/layout/LinedList"/>
    <dgm:cxn modelId="{282CD8D9-6B95-48AE-A7E3-75771C5D24A2}" type="presParOf" srcId="{8D58F9B9-04F3-42C2-B4DB-D2B3734C1405}" destId="{71FCC93D-62D8-4CFF-994F-EA7D3041FB1E}" srcOrd="10" destOrd="0" presId="urn:microsoft.com/office/officeart/2008/layout/LinedList"/>
    <dgm:cxn modelId="{97674A6F-0C4F-4971-95EB-52FE39D79303}" type="presParOf" srcId="{71FCC93D-62D8-4CFF-994F-EA7D3041FB1E}" destId="{3E07B7BF-3ADF-4D68-9102-B24EF1EB6DCB}" srcOrd="0" destOrd="0" presId="urn:microsoft.com/office/officeart/2008/layout/LinedList"/>
    <dgm:cxn modelId="{E12CFDDB-B159-4066-AC80-1D6C74B54704}" type="presParOf" srcId="{71FCC93D-62D8-4CFF-994F-EA7D3041FB1E}" destId="{5CCD3AE0-B021-42B4-AFBB-E59F2FD64071}" srcOrd="1" destOrd="0" presId="urn:microsoft.com/office/officeart/2008/layout/LinedList"/>
    <dgm:cxn modelId="{896FE0B0-22DF-4B37-B10B-13478AAFA950}" type="presParOf" srcId="{71FCC93D-62D8-4CFF-994F-EA7D3041FB1E}" destId="{191922E3-FA33-4C8E-A1C1-E05E49C4EC9F}" srcOrd="2" destOrd="0" presId="urn:microsoft.com/office/officeart/2008/layout/LinedList"/>
    <dgm:cxn modelId="{72420024-B4DA-43CF-A86B-F58B0770BACC}" type="presParOf" srcId="{8D58F9B9-04F3-42C2-B4DB-D2B3734C1405}" destId="{6745A570-E806-4A38-BF4F-9BBDB4A32EFC}" srcOrd="11" destOrd="0" presId="urn:microsoft.com/office/officeart/2008/layout/LinedList"/>
    <dgm:cxn modelId="{6268E9D1-AFC7-4F4A-8457-930ADCDB33A3}" type="presParOf" srcId="{8D58F9B9-04F3-42C2-B4DB-D2B3734C1405}" destId="{4131C2D4-AEB4-446C-A525-C2F1B366C576}" srcOrd="12" destOrd="0" presId="urn:microsoft.com/office/officeart/2008/layout/LinedList"/>
    <dgm:cxn modelId="{6337F7F4-070F-4DA9-805C-FE80003D1EBD}" type="presParOf" srcId="{8D58F9B9-04F3-42C2-B4DB-D2B3734C1405}" destId="{8D5B2205-BBEA-4137-9227-1DA42CF9A27C}" srcOrd="13" destOrd="0" presId="urn:microsoft.com/office/officeart/2008/layout/LinedList"/>
    <dgm:cxn modelId="{F0BD4253-9D6A-439E-A992-8A959E87A8FF}" type="presParOf" srcId="{8D5B2205-BBEA-4137-9227-1DA42CF9A27C}" destId="{13978301-93EE-4F49-8059-86650AF86FB0}" srcOrd="0" destOrd="0" presId="urn:microsoft.com/office/officeart/2008/layout/LinedList"/>
    <dgm:cxn modelId="{50ED9BC1-C840-4252-928D-50FD0B425D53}" type="presParOf" srcId="{8D5B2205-BBEA-4137-9227-1DA42CF9A27C}" destId="{64FBF05A-7533-48BF-A10B-CA160E2E27B0}" srcOrd="1" destOrd="0" presId="urn:microsoft.com/office/officeart/2008/layout/LinedList"/>
    <dgm:cxn modelId="{F6AE8F59-2093-4C7D-8705-F5AD440DD37A}" type="presParOf" srcId="{8D5B2205-BBEA-4137-9227-1DA42CF9A27C}" destId="{FE8E0E37-FB94-4338-8CE0-BA51B4516F1F}" srcOrd="2" destOrd="0" presId="urn:microsoft.com/office/officeart/2008/layout/LinedList"/>
    <dgm:cxn modelId="{70EF182E-C10E-4B55-8347-9096113194FC}" type="presParOf" srcId="{8D58F9B9-04F3-42C2-B4DB-D2B3734C1405}" destId="{00FF694E-5DC8-448C-98CA-BFFAB62C8296}" srcOrd="14" destOrd="0" presId="urn:microsoft.com/office/officeart/2008/layout/LinedList"/>
    <dgm:cxn modelId="{723E3A1F-C29E-4F32-BA36-402848D3BA60}" type="presParOf" srcId="{8D58F9B9-04F3-42C2-B4DB-D2B3734C1405}" destId="{4E9C3288-5AF9-4631-B00B-A6073B4ABD07}" srcOrd="15" destOrd="0" presId="urn:microsoft.com/office/officeart/2008/layout/LinedList"/>
    <dgm:cxn modelId="{63B39C1F-F5DD-45AE-95C5-5F5BEF51B52C}" type="presParOf" srcId="{8D58F9B9-04F3-42C2-B4DB-D2B3734C1405}" destId="{4B2EBF69-1688-4D0E-82E9-0C7AA1BFA932}" srcOrd="16" destOrd="0" presId="urn:microsoft.com/office/officeart/2008/layout/LinedList"/>
    <dgm:cxn modelId="{2D93E53B-533B-4FBF-97BA-66FF1E4E13E8}" type="presParOf" srcId="{4B2EBF69-1688-4D0E-82E9-0C7AA1BFA932}" destId="{67350FB8-18DC-4197-B0CE-C01F3FB69AC1}" srcOrd="0" destOrd="0" presId="urn:microsoft.com/office/officeart/2008/layout/LinedList"/>
    <dgm:cxn modelId="{50DD2B62-6A3F-4D50-A80A-C9D0C543F19F}" type="presParOf" srcId="{4B2EBF69-1688-4D0E-82E9-0C7AA1BFA932}" destId="{4E47FDA5-80B0-4B6B-B9CF-A82CFD95C8FA}" srcOrd="1" destOrd="0" presId="urn:microsoft.com/office/officeart/2008/layout/LinedList"/>
    <dgm:cxn modelId="{39E55719-EFD2-4110-803E-843C557FBAAA}" type="presParOf" srcId="{4B2EBF69-1688-4D0E-82E9-0C7AA1BFA932}" destId="{43EF9CE9-D5A7-4A47-9584-D4905FEC8819}" srcOrd="2" destOrd="0" presId="urn:microsoft.com/office/officeart/2008/layout/LinedList"/>
    <dgm:cxn modelId="{7DD0EC81-5101-4EB8-8EDD-25677305C0D4}" type="presParOf" srcId="{8D58F9B9-04F3-42C2-B4DB-D2B3734C1405}" destId="{5EAB6575-8153-456A-B199-2CAC45F720E2}" srcOrd="17" destOrd="0" presId="urn:microsoft.com/office/officeart/2008/layout/LinedList"/>
    <dgm:cxn modelId="{1F631820-443A-43ED-A983-E3EF203C9F08}" type="presParOf" srcId="{8D58F9B9-04F3-42C2-B4DB-D2B3734C1405}" destId="{2A1A4FCA-C450-4B75-84B2-042035843AC0}" srcOrd="18"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A23DEC3-ACF5-49DF-AB47-C72F210D844A}" type="doc">
      <dgm:prSet loTypeId="urn:microsoft.com/office/officeart/2005/8/layout/venn1" loCatId="relationship" qsTypeId="urn:microsoft.com/office/officeart/2005/8/quickstyle/simple5" qsCatId="simple" csTypeId="urn:microsoft.com/office/officeart/2005/8/colors/colorful5" csCatId="colorful" phldr="1"/>
      <dgm:spPr/>
      <dgm:t>
        <a:bodyPr/>
        <a:lstStyle/>
        <a:p>
          <a:endParaRPr lang="es-MX"/>
        </a:p>
      </dgm:t>
    </dgm:pt>
    <dgm:pt modelId="{9D9F6F7B-807A-4674-AAC4-DC4DBA056793}">
      <dgm:prSet/>
      <dgm:spPr/>
      <dgm:t>
        <a:bodyPr/>
        <a:lstStyle/>
        <a:p>
          <a:pPr rtl="0"/>
          <a:r>
            <a:rPr lang="es-MX" dirty="0" smtClean="0"/>
            <a:t>Solvencia (estabilidad financiera)</a:t>
          </a:r>
          <a:endParaRPr lang="es-MX" dirty="0"/>
        </a:p>
      </dgm:t>
    </dgm:pt>
    <dgm:pt modelId="{5D4B9DA2-1FCF-47B6-BF08-46866A9E82D3}" type="parTrans" cxnId="{1FFC19EA-3F7D-4863-BBEA-0F47EF2CB9B4}">
      <dgm:prSet/>
      <dgm:spPr/>
      <dgm:t>
        <a:bodyPr/>
        <a:lstStyle/>
        <a:p>
          <a:endParaRPr lang="es-MX"/>
        </a:p>
      </dgm:t>
    </dgm:pt>
    <dgm:pt modelId="{17E7D3DB-C2C9-4F79-AC91-297462A722D0}" type="sibTrans" cxnId="{1FFC19EA-3F7D-4863-BBEA-0F47EF2CB9B4}">
      <dgm:prSet/>
      <dgm:spPr/>
      <dgm:t>
        <a:bodyPr/>
        <a:lstStyle/>
        <a:p>
          <a:endParaRPr lang="es-MX"/>
        </a:p>
      </dgm:t>
    </dgm:pt>
    <dgm:pt modelId="{52679B71-CF4F-4938-8AF0-5FA208DF6A6E}">
      <dgm:prSet/>
      <dgm:spPr/>
      <dgm:t>
        <a:bodyPr/>
        <a:lstStyle/>
        <a:p>
          <a:pPr rtl="0"/>
          <a:r>
            <a:rPr lang="es-MX" dirty="0" smtClean="0"/>
            <a:t>Liquidez</a:t>
          </a:r>
          <a:endParaRPr lang="es-MX" dirty="0"/>
        </a:p>
      </dgm:t>
    </dgm:pt>
    <dgm:pt modelId="{05611DB2-6A32-476A-8CA8-BAD6B817C95B}" type="parTrans" cxnId="{5B2A5CD5-8CAA-401A-A193-78FCF1CA9E6B}">
      <dgm:prSet/>
      <dgm:spPr/>
      <dgm:t>
        <a:bodyPr/>
        <a:lstStyle/>
        <a:p>
          <a:endParaRPr lang="es-MX"/>
        </a:p>
      </dgm:t>
    </dgm:pt>
    <dgm:pt modelId="{4442AC16-CC67-43B9-AAB8-28A94B81C297}" type="sibTrans" cxnId="{5B2A5CD5-8CAA-401A-A193-78FCF1CA9E6B}">
      <dgm:prSet/>
      <dgm:spPr/>
      <dgm:t>
        <a:bodyPr/>
        <a:lstStyle/>
        <a:p>
          <a:endParaRPr lang="es-MX"/>
        </a:p>
      </dgm:t>
    </dgm:pt>
    <dgm:pt modelId="{0C421414-E41F-445E-85FE-180A6E2C8CCB}">
      <dgm:prSet/>
      <dgm:spPr/>
      <dgm:t>
        <a:bodyPr/>
        <a:lstStyle/>
        <a:p>
          <a:pPr rtl="0"/>
          <a:r>
            <a:rPr lang="es-MX" smtClean="0"/>
            <a:t>Eficiencia operativa</a:t>
          </a:r>
          <a:endParaRPr lang="es-MX"/>
        </a:p>
      </dgm:t>
    </dgm:pt>
    <dgm:pt modelId="{AEA3583F-AD46-4B16-B648-D5F60540FA57}" type="parTrans" cxnId="{953BF109-1C07-42A9-9A58-212FCCF9844A}">
      <dgm:prSet/>
      <dgm:spPr/>
      <dgm:t>
        <a:bodyPr/>
        <a:lstStyle/>
        <a:p>
          <a:endParaRPr lang="es-MX"/>
        </a:p>
      </dgm:t>
    </dgm:pt>
    <dgm:pt modelId="{E648BAC3-5070-4BEA-B8EC-70564D54CDA0}" type="sibTrans" cxnId="{953BF109-1C07-42A9-9A58-212FCCF9844A}">
      <dgm:prSet/>
      <dgm:spPr/>
      <dgm:t>
        <a:bodyPr/>
        <a:lstStyle/>
        <a:p>
          <a:endParaRPr lang="es-MX"/>
        </a:p>
      </dgm:t>
    </dgm:pt>
    <dgm:pt modelId="{66A60373-55EE-45CC-82A4-516DFA4C82F5}">
      <dgm:prSet/>
      <dgm:spPr/>
      <dgm:t>
        <a:bodyPr/>
        <a:lstStyle/>
        <a:p>
          <a:pPr rtl="0"/>
          <a:r>
            <a:rPr lang="es-MX" smtClean="0"/>
            <a:t>Riesgo financiero</a:t>
          </a:r>
          <a:endParaRPr lang="es-MX"/>
        </a:p>
      </dgm:t>
    </dgm:pt>
    <dgm:pt modelId="{AD22A727-9870-4118-8447-804458EA55B8}" type="parTrans" cxnId="{10ED0031-A3EC-4CF4-92D9-2ABA7F931548}">
      <dgm:prSet/>
      <dgm:spPr/>
      <dgm:t>
        <a:bodyPr/>
        <a:lstStyle/>
        <a:p>
          <a:endParaRPr lang="es-MX"/>
        </a:p>
      </dgm:t>
    </dgm:pt>
    <dgm:pt modelId="{AD3305E4-2521-4B85-8914-CCA10CE202FD}" type="sibTrans" cxnId="{10ED0031-A3EC-4CF4-92D9-2ABA7F931548}">
      <dgm:prSet/>
      <dgm:spPr/>
      <dgm:t>
        <a:bodyPr/>
        <a:lstStyle/>
        <a:p>
          <a:endParaRPr lang="es-MX"/>
        </a:p>
      </dgm:t>
    </dgm:pt>
    <dgm:pt modelId="{E9662D9A-0645-4EFA-B4E6-458936CC5C92}">
      <dgm:prSet/>
      <dgm:spPr/>
      <dgm:t>
        <a:bodyPr/>
        <a:lstStyle/>
        <a:p>
          <a:pPr rtl="0"/>
          <a:r>
            <a:rPr lang="es-MX" dirty="0" smtClean="0"/>
            <a:t>Rentabilidad</a:t>
          </a:r>
          <a:endParaRPr lang="es-MX" dirty="0"/>
        </a:p>
      </dgm:t>
    </dgm:pt>
    <dgm:pt modelId="{4E3DE5A6-24D1-4AC5-8279-12A3F068A54D}" type="parTrans" cxnId="{EA127490-AA9B-4D23-AD64-A15D4614AFAA}">
      <dgm:prSet/>
      <dgm:spPr/>
      <dgm:t>
        <a:bodyPr/>
        <a:lstStyle/>
        <a:p>
          <a:endParaRPr lang="es-MX"/>
        </a:p>
      </dgm:t>
    </dgm:pt>
    <dgm:pt modelId="{A136E22F-AE9E-4C61-BA1C-C67BB499DB60}" type="sibTrans" cxnId="{EA127490-AA9B-4D23-AD64-A15D4614AFAA}">
      <dgm:prSet/>
      <dgm:spPr/>
      <dgm:t>
        <a:bodyPr/>
        <a:lstStyle/>
        <a:p>
          <a:endParaRPr lang="es-MX"/>
        </a:p>
      </dgm:t>
    </dgm:pt>
    <dgm:pt modelId="{A2EB48F6-81BB-4C66-B010-2769CE7C2D57}" type="pres">
      <dgm:prSet presAssocID="{CA23DEC3-ACF5-49DF-AB47-C72F210D844A}" presName="compositeShape" presStyleCnt="0">
        <dgm:presLayoutVars>
          <dgm:chMax val="7"/>
          <dgm:dir/>
          <dgm:resizeHandles val="exact"/>
        </dgm:presLayoutVars>
      </dgm:prSet>
      <dgm:spPr/>
    </dgm:pt>
    <dgm:pt modelId="{567ECD2C-1620-4BB0-9F08-4D59C71222DB}" type="pres">
      <dgm:prSet presAssocID="{9D9F6F7B-807A-4674-AAC4-DC4DBA056793}" presName="circ1" presStyleLbl="vennNode1" presStyleIdx="0" presStyleCnt="5"/>
      <dgm:spPr/>
    </dgm:pt>
    <dgm:pt modelId="{4327A85B-FCB8-417C-A8DE-82ABE790C6E7}" type="pres">
      <dgm:prSet presAssocID="{9D9F6F7B-807A-4674-AAC4-DC4DBA056793}" presName="circ1Tx" presStyleLbl="revTx" presStyleIdx="0" presStyleCnt="0">
        <dgm:presLayoutVars>
          <dgm:chMax val="0"/>
          <dgm:chPref val="0"/>
          <dgm:bulletEnabled val="1"/>
        </dgm:presLayoutVars>
      </dgm:prSet>
      <dgm:spPr/>
    </dgm:pt>
    <dgm:pt modelId="{8A585E44-7047-45DF-A00F-87123068DFA1}" type="pres">
      <dgm:prSet presAssocID="{52679B71-CF4F-4938-8AF0-5FA208DF6A6E}" presName="circ2" presStyleLbl="vennNode1" presStyleIdx="1" presStyleCnt="5"/>
      <dgm:spPr/>
    </dgm:pt>
    <dgm:pt modelId="{F3946D81-D940-4232-9D19-4799061E9B04}" type="pres">
      <dgm:prSet presAssocID="{52679B71-CF4F-4938-8AF0-5FA208DF6A6E}" presName="circ2Tx" presStyleLbl="revTx" presStyleIdx="0" presStyleCnt="0">
        <dgm:presLayoutVars>
          <dgm:chMax val="0"/>
          <dgm:chPref val="0"/>
          <dgm:bulletEnabled val="1"/>
        </dgm:presLayoutVars>
      </dgm:prSet>
      <dgm:spPr/>
      <dgm:t>
        <a:bodyPr/>
        <a:lstStyle/>
        <a:p>
          <a:endParaRPr lang="es-MX"/>
        </a:p>
      </dgm:t>
    </dgm:pt>
    <dgm:pt modelId="{C82260C2-A5BA-4290-9A79-556DB0BDDCD6}" type="pres">
      <dgm:prSet presAssocID="{0C421414-E41F-445E-85FE-180A6E2C8CCB}" presName="circ3" presStyleLbl="vennNode1" presStyleIdx="2" presStyleCnt="5"/>
      <dgm:spPr/>
    </dgm:pt>
    <dgm:pt modelId="{217F4870-07AE-421C-A302-E1A580D31E85}" type="pres">
      <dgm:prSet presAssocID="{0C421414-E41F-445E-85FE-180A6E2C8CCB}" presName="circ3Tx" presStyleLbl="revTx" presStyleIdx="0" presStyleCnt="0">
        <dgm:presLayoutVars>
          <dgm:chMax val="0"/>
          <dgm:chPref val="0"/>
          <dgm:bulletEnabled val="1"/>
        </dgm:presLayoutVars>
      </dgm:prSet>
      <dgm:spPr/>
    </dgm:pt>
    <dgm:pt modelId="{07A3FC76-B3A9-4100-BFFD-2168AC66D6D8}" type="pres">
      <dgm:prSet presAssocID="{66A60373-55EE-45CC-82A4-516DFA4C82F5}" presName="circ4" presStyleLbl="vennNode1" presStyleIdx="3" presStyleCnt="5"/>
      <dgm:spPr/>
    </dgm:pt>
    <dgm:pt modelId="{6234F7C8-A334-4561-A8FE-F57911F6031E}" type="pres">
      <dgm:prSet presAssocID="{66A60373-55EE-45CC-82A4-516DFA4C82F5}" presName="circ4Tx" presStyleLbl="revTx" presStyleIdx="0" presStyleCnt="0">
        <dgm:presLayoutVars>
          <dgm:chMax val="0"/>
          <dgm:chPref val="0"/>
          <dgm:bulletEnabled val="1"/>
        </dgm:presLayoutVars>
      </dgm:prSet>
      <dgm:spPr/>
    </dgm:pt>
    <dgm:pt modelId="{EE4EAF0D-84D7-4D06-A526-D12B142F65C4}" type="pres">
      <dgm:prSet presAssocID="{E9662D9A-0645-4EFA-B4E6-458936CC5C92}" presName="circ5" presStyleLbl="vennNode1" presStyleIdx="4" presStyleCnt="5"/>
      <dgm:spPr/>
    </dgm:pt>
    <dgm:pt modelId="{1DFD784B-FF9D-4D38-B03E-257AC8B361B4}" type="pres">
      <dgm:prSet presAssocID="{E9662D9A-0645-4EFA-B4E6-458936CC5C92}" presName="circ5Tx" presStyleLbl="revTx" presStyleIdx="0" presStyleCnt="0">
        <dgm:presLayoutVars>
          <dgm:chMax val="0"/>
          <dgm:chPref val="0"/>
          <dgm:bulletEnabled val="1"/>
        </dgm:presLayoutVars>
      </dgm:prSet>
      <dgm:spPr/>
      <dgm:t>
        <a:bodyPr/>
        <a:lstStyle/>
        <a:p>
          <a:endParaRPr lang="es-MX"/>
        </a:p>
      </dgm:t>
    </dgm:pt>
  </dgm:ptLst>
  <dgm:cxnLst>
    <dgm:cxn modelId="{25E31981-0CA5-4770-8D2D-91BB5E5B7FB6}" type="presOf" srcId="{9D9F6F7B-807A-4674-AAC4-DC4DBA056793}" destId="{4327A85B-FCB8-417C-A8DE-82ABE790C6E7}" srcOrd="0" destOrd="0" presId="urn:microsoft.com/office/officeart/2005/8/layout/venn1"/>
    <dgm:cxn modelId="{EA127490-AA9B-4D23-AD64-A15D4614AFAA}" srcId="{CA23DEC3-ACF5-49DF-AB47-C72F210D844A}" destId="{E9662D9A-0645-4EFA-B4E6-458936CC5C92}" srcOrd="4" destOrd="0" parTransId="{4E3DE5A6-24D1-4AC5-8279-12A3F068A54D}" sibTransId="{A136E22F-AE9E-4C61-BA1C-C67BB499DB60}"/>
    <dgm:cxn modelId="{ED13BDE4-04FF-4E83-BE13-C2C147A23185}" type="presOf" srcId="{CA23DEC3-ACF5-49DF-AB47-C72F210D844A}" destId="{A2EB48F6-81BB-4C66-B010-2769CE7C2D57}" srcOrd="0" destOrd="0" presId="urn:microsoft.com/office/officeart/2005/8/layout/venn1"/>
    <dgm:cxn modelId="{10ED0031-A3EC-4CF4-92D9-2ABA7F931548}" srcId="{CA23DEC3-ACF5-49DF-AB47-C72F210D844A}" destId="{66A60373-55EE-45CC-82A4-516DFA4C82F5}" srcOrd="3" destOrd="0" parTransId="{AD22A727-9870-4118-8447-804458EA55B8}" sibTransId="{AD3305E4-2521-4B85-8914-CCA10CE202FD}"/>
    <dgm:cxn modelId="{EA83ECCD-9AFF-48A3-AF42-90414F0D7AD6}" type="presOf" srcId="{E9662D9A-0645-4EFA-B4E6-458936CC5C92}" destId="{1DFD784B-FF9D-4D38-B03E-257AC8B361B4}" srcOrd="0" destOrd="0" presId="urn:microsoft.com/office/officeart/2005/8/layout/venn1"/>
    <dgm:cxn modelId="{2706183C-705D-4873-A4A2-902AC051872C}" type="presOf" srcId="{0C421414-E41F-445E-85FE-180A6E2C8CCB}" destId="{217F4870-07AE-421C-A302-E1A580D31E85}" srcOrd="0" destOrd="0" presId="urn:microsoft.com/office/officeart/2005/8/layout/venn1"/>
    <dgm:cxn modelId="{5B2A5CD5-8CAA-401A-A193-78FCF1CA9E6B}" srcId="{CA23DEC3-ACF5-49DF-AB47-C72F210D844A}" destId="{52679B71-CF4F-4938-8AF0-5FA208DF6A6E}" srcOrd="1" destOrd="0" parTransId="{05611DB2-6A32-476A-8CA8-BAD6B817C95B}" sibTransId="{4442AC16-CC67-43B9-AAB8-28A94B81C297}"/>
    <dgm:cxn modelId="{953BF109-1C07-42A9-9A58-212FCCF9844A}" srcId="{CA23DEC3-ACF5-49DF-AB47-C72F210D844A}" destId="{0C421414-E41F-445E-85FE-180A6E2C8CCB}" srcOrd="2" destOrd="0" parTransId="{AEA3583F-AD46-4B16-B648-D5F60540FA57}" sibTransId="{E648BAC3-5070-4BEA-B8EC-70564D54CDA0}"/>
    <dgm:cxn modelId="{EF01583A-1B52-4B9B-947D-E11BA5FC2004}" type="presOf" srcId="{66A60373-55EE-45CC-82A4-516DFA4C82F5}" destId="{6234F7C8-A334-4561-A8FE-F57911F6031E}" srcOrd="0" destOrd="0" presId="urn:microsoft.com/office/officeart/2005/8/layout/venn1"/>
    <dgm:cxn modelId="{B0A3ED43-516C-4C57-A653-5F3112AAC244}" type="presOf" srcId="{52679B71-CF4F-4938-8AF0-5FA208DF6A6E}" destId="{F3946D81-D940-4232-9D19-4799061E9B04}" srcOrd="0" destOrd="0" presId="urn:microsoft.com/office/officeart/2005/8/layout/venn1"/>
    <dgm:cxn modelId="{1FFC19EA-3F7D-4863-BBEA-0F47EF2CB9B4}" srcId="{CA23DEC3-ACF5-49DF-AB47-C72F210D844A}" destId="{9D9F6F7B-807A-4674-AAC4-DC4DBA056793}" srcOrd="0" destOrd="0" parTransId="{5D4B9DA2-1FCF-47B6-BF08-46866A9E82D3}" sibTransId="{17E7D3DB-C2C9-4F79-AC91-297462A722D0}"/>
    <dgm:cxn modelId="{B1E19952-F063-43FF-AB8B-086A847E8E17}" type="presParOf" srcId="{A2EB48F6-81BB-4C66-B010-2769CE7C2D57}" destId="{567ECD2C-1620-4BB0-9F08-4D59C71222DB}" srcOrd="0" destOrd="0" presId="urn:microsoft.com/office/officeart/2005/8/layout/venn1"/>
    <dgm:cxn modelId="{4513DB67-8A86-4D7E-9DED-9A26D50D866B}" type="presParOf" srcId="{A2EB48F6-81BB-4C66-B010-2769CE7C2D57}" destId="{4327A85B-FCB8-417C-A8DE-82ABE790C6E7}" srcOrd="1" destOrd="0" presId="urn:microsoft.com/office/officeart/2005/8/layout/venn1"/>
    <dgm:cxn modelId="{0396BB10-B0AF-41D3-8242-D720B3D7484D}" type="presParOf" srcId="{A2EB48F6-81BB-4C66-B010-2769CE7C2D57}" destId="{8A585E44-7047-45DF-A00F-87123068DFA1}" srcOrd="2" destOrd="0" presId="urn:microsoft.com/office/officeart/2005/8/layout/venn1"/>
    <dgm:cxn modelId="{946EDDA1-3F39-4CFE-B399-7AA90C99BABA}" type="presParOf" srcId="{A2EB48F6-81BB-4C66-B010-2769CE7C2D57}" destId="{F3946D81-D940-4232-9D19-4799061E9B04}" srcOrd="3" destOrd="0" presId="urn:microsoft.com/office/officeart/2005/8/layout/venn1"/>
    <dgm:cxn modelId="{06D0FD65-BFC5-4645-B274-0172F46743F2}" type="presParOf" srcId="{A2EB48F6-81BB-4C66-B010-2769CE7C2D57}" destId="{C82260C2-A5BA-4290-9A79-556DB0BDDCD6}" srcOrd="4" destOrd="0" presId="urn:microsoft.com/office/officeart/2005/8/layout/venn1"/>
    <dgm:cxn modelId="{3C76E412-95F0-4CBE-B277-6AF2B12526D4}" type="presParOf" srcId="{A2EB48F6-81BB-4C66-B010-2769CE7C2D57}" destId="{217F4870-07AE-421C-A302-E1A580D31E85}" srcOrd="5" destOrd="0" presId="urn:microsoft.com/office/officeart/2005/8/layout/venn1"/>
    <dgm:cxn modelId="{26B5BA7B-4CFF-4B0C-B03E-9F9E4CF04D49}" type="presParOf" srcId="{A2EB48F6-81BB-4C66-B010-2769CE7C2D57}" destId="{07A3FC76-B3A9-4100-BFFD-2168AC66D6D8}" srcOrd="6" destOrd="0" presId="urn:microsoft.com/office/officeart/2005/8/layout/venn1"/>
    <dgm:cxn modelId="{04172C84-EB74-46AE-9C39-9216D0E645D7}" type="presParOf" srcId="{A2EB48F6-81BB-4C66-B010-2769CE7C2D57}" destId="{6234F7C8-A334-4561-A8FE-F57911F6031E}" srcOrd="7" destOrd="0" presId="urn:microsoft.com/office/officeart/2005/8/layout/venn1"/>
    <dgm:cxn modelId="{083DE48C-A782-4778-ABF7-508961DE0D19}" type="presParOf" srcId="{A2EB48F6-81BB-4C66-B010-2769CE7C2D57}" destId="{EE4EAF0D-84D7-4D06-A526-D12B142F65C4}" srcOrd="8" destOrd="0" presId="urn:microsoft.com/office/officeart/2005/8/layout/venn1"/>
    <dgm:cxn modelId="{C7BDFB85-91BE-4303-ABDC-14DE5EB39D46}" type="presParOf" srcId="{A2EB48F6-81BB-4C66-B010-2769CE7C2D57}" destId="{1DFD784B-FF9D-4D38-B03E-257AC8B361B4}"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967EA26-81E2-4A94-A377-CC1B90AC3B95}" type="doc">
      <dgm:prSet loTypeId="urn:microsoft.com/office/officeart/2005/8/layout/target3" loCatId="relationship" qsTypeId="urn:microsoft.com/office/officeart/2005/8/quickstyle/3d3" qsCatId="3D" csTypeId="urn:microsoft.com/office/officeart/2005/8/colors/colorful5" csCatId="colorful"/>
      <dgm:spPr/>
      <dgm:t>
        <a:bodyPr/>
        <a:lstStyle/>
        <a:p>
          <a:endParaRPr lang="es-MX"/>
        </a:p>
      </dgm:t>
    </dgm:pt>
    <dgm:pt modelId="{66532D3E-3827-42BE-8656-E4A154A485E6}">
      <dgm:prSet/>
      <dgm:spPr/>
      <dgm:t>
        <a:bodyPr/>
        <a:lstStyle/>
        <a:p>
          <a:pPr rtl="0"/>
          <a:r>
            <a:rPr lang="es-MX" smtClean="0"/>
            <a:t>Su situación financiera, que se conforma por</a:t>
          </a:r>
          <a:endParaRPr lang="es-MX"/>
        </a:p>
      </dgm:t>
    </dgm:pt>
    <dgm:pt modelId="{320DB684-0EC6-47C1-9F38-A9558320D0BE}" type="parTrans" cxnId="{22F8EB0F-5688-4578-8320-FE1A842C2F61}">
      <dgm:prSet/>
      <dgm:spPr/>
      <dgm:t>
        <a:bodyPr/>
        <a:lstStyle/>
        <a:p>
          <a:endParaRPr lang="es-MX"/>
        </a:p>
      </dgm:t>
    </dgm:pt>
    <dgm:pt modelId="{13AD07A7-96C3-472C-A71D-B759D89D351B}" type="sibTrans" cxnId="{22F8EB0F-5688-4578-8320-FE1A842C2F61}">
      <dgm:prSet/>
      <dgm:spPr/>
      <dgm:t>
        <a:bodyPr/>
        <a:lstStyle/>
        <a:p>
          <a:endParaRPr lang="es-MX"/>
        </a:p>
      </dgm:t>
    </dgm:pt>
    <dgm:pt modelId="{A9999908-729F-44D5-BE8E-FF72492E768C}">
      <dgm:prSet/>
      <dgm:spPr/>
      <dgm:t>
        <a:bodyPr/>
        <a:lstStyle/>
        <a:p>
          <a:pPr rtl="0"/>
          <a:r>
            <a:rPr lang="es-MX" smtClean="0"/>
            <a:t>Los recursos económicos que controla</a:t>
          </a:r>
          <a:endParaRPr lang="es-MX"/>
        </a:p>
      </dgm:t>
    </dgm:pt>
    <dgm:pt modelId="{9C326FE6-86A2-40AB-8121-3B955DEF9306}" type="parTrans" cxnId="{71BB045D-D7E6-4D38-9E10-733D66547B71}">
      <dgm:prSet/>
      <dgm:spPr/>
      <dgm:t>
        <a:bodyPr/>
        <a:lstStyle/>
        <a:p>
          <a:endParaRPr lang="es-MX"/>
        </a:p>
      </dgm:t>
    </dgm:pt>
    <dgm:pt modelId="{1ACA90E6-CA5D-4C05-A5F1-4AE11619224B}" type="sibTrans" cxnId="{71BB045D-D7E6-4D38-9E10-733D66547B71}">
      <dgm:prSet/>
      <dgm:spPr/>
      <dgm:t>
        <a:bodyPr/>
        <a:lstStyle/>
        <a:p>
          <a:endParaRPr lang="es-MX"/>
        </a:p>
      </dgm:t>
    </dgm:pt>
    <dgm:pt modelId="{EE4E6C95-AF89-4C66-BB19-96ACD9DB82BB}">
      <dgm:prSet/>
      <dgm:spPr/>
      <dgm:t>
        <a:bodyPr/>
        <a:lstStyle/>
        <a:p>
          <a:pPr rtl="0"/>
          <a:r>
            <a:rPr lang="es-MX" smtClean="0"/>
            <a:t>La estructura de sus fuentes de financiamiento</a:t>
          </a:r>
          <a:endParaRPr lang="es-MX"/>
        </a:p>
      </dgm:t>
    </dgm:pt>
    <dgm:pt modelId="{96C317ED-73B9-4C1C-BD61-825BA854E27E}" type="parTrans" cxnId="{061C554F-63CD-40B9-8A08-FDF03DE60AA0}">
      <dgm:prSet/>
      <dgm:spPr/>
      <dgm:t>
        <a:bodyPr/>
        <a:lstStyle/>
        <a:p>
          <a:endParaRPr lang="es-MX"/>
        </a:p>
      </dgm:t>
    </dgm:pt>
    <dgm:pt modelId="{2570157F-DB32-43DB-ADBD-BDDF66431465}" type="sibTrans" cxnId="{061C554F-63CD-40B9-8A08-FDF03DE60AA0}">
      <dgm:prSet/>
      <dgm:spPr/>
      <dgm:t>
        <a:bodyPr/>
        <a:lstStyle/>
        <a:p>
          <a:endParaRPr lang="es-MX"/>
        </a:p>
      </dgm:t>
    </dgm:pt>
    <dgm:pt modelId="{7F81A8D1-6585-44E8-A3D9-0E693773C6CF}">
      <dgm:prSet/>
      <dgm:spPr/>
      <dgm:t>
        <a:bodyPr/>
        <a:lstStyle/>
        <a:p>
          <a:pPr rtl="0"/>
          <a:r>
            <a:rPr lang="es-MX" smtClean="0"/>
            <a:t>Su actividad operativa</a:t>
          </a:r>
          <a:endParaRPr lang="es-MX"/>
        </a:p>
      </dgm:t>
    </dgm:pt>
    <dgm:pt modelId="{32C2A2F9-DF64-424F-8C59-30F0B8A39F7B}" type="parTrans" cxnId="{73306DFA-5EFB-493C-B186-16CA54703BE0}">
      <dgm:prSet/>
      <dgm:spPr/>
      <dgm:t>
        <a:bodyPr/>
        <a:lstStyle/>
        <a:p>
          <a:endParaRPr lang="es-MX"/>
        </a:p>
      </dgm:t>
    </dgm:pt>
    <dgm:pt modelId="{6759F7D7-6AA7-4D8C-AC84-406D72BE2124}" type="sibTrans" cxnId="{73306DFA-5EFB-493C-B186-16CA54703BE0}">
      <dgm:prSet/>
      <dgm:spPr/>
      <dgm:t>
        <a:bodyPr/>
        <a:lstStyle/>
        <a:p>
          <a:endParaRPr lang="es-MX"/>
        </a:p>
      </dgm:t>
    </dgm:pt>
    <dgm:pt modelId="{22FF5750-A326-4D76-A6F5-1E412281C7F8}">
      <dgm:prSet/>
      <dgm:spPr/>
      <dgm:t>
        <a:bodyPr/>
        <a:lstStyle/>
        <a:p>
          <a:pPr rtl="0"/>
          <a:r>
            <a:rPr lang="es-MX" smtClean="0"/>
            <a:t>Sus flujos de efectivo, o en su caso, los cambios en su situación financiera</a:t>
          </a:r>
          <a:endParaRPr lang="es-MX"/>
        </a:p>
      </dgm:t>
    </dgm:pt>
    <dgm:pt modelId="{229A0B1E-ECEA-47E8-A33E-6B44E777BF74}" type="parTrans" cxnId="{82EB8D56-47B0-48AE-BD9B-11F0F81B8345}">
      <dgm:prSet/>
      <dgm:spPr/>
      <dgm:t>
        <a:bodyPr/>
        <a:lstStyle/>
        <a:p>
          <a:endParaRPr lang="es-MX"/>
        </a:p>
      </dgm:t>
    </dgm:pt>
    <dgm:pt modelId="{8E4BFB2C-57F0-43DA-939E-068A236EF1DE}" type="sibTrans" cxnId="{82EB8D56-47B0-48AE-BD9B-11F0F81B8345}">
      <dgm:prSet/>
      <dgm:spPr/>
      <dgm:t>
        <a:bodyPr/>
        <a:lstStyle/>
        <a:p>
          <a:endParaRPr lang="es-MX"/>
        </a:p>
      </dgm:t>
    </dgm:pt>
    <dgm:pt modelId="{149B7718-E79C-41F0-A5D8-D2A2B2F16050}">
      <dgm:prSet/>
      <dgm:spPr/>
      <dgm:t>
        <a:bodyPr/>
        <a:lstStyle/>
        <a:p>
          <a:pPr rtl="0"/>
          <a:r>
            <a:rPr lang="es-MX" smtClean="0"/>
            <a:t>Sus revelaciones sobre políticas contables, entorno y viabilidad como negocio en marcha</a:t>
          </a:r>
          <a:endParaRPr lang="es-MX"/>
        </a:p>
      </dgm:t>
    </dgm:pt>
    <dgm:pt modelId="{C329AC6C-CAD6-491B-B0F6-BBF70C16F2DC}" type="parTrans" cxnId="{6C6691AD-97DB-4C4C-B2CB-06F0308C0B4E}">
      <dgm:prSet/>
      <dgm:spPr/>
      <dgm:t>
        <a:bodyPr/>
        <a:lstStyle/>
        <a:p>
          <a:endParaRPr lang="es-MX"/>
        </a:p>
      </dgm:t>
    </dgm:pt>
    <dgm:pt modelId="{50093A91-B0FC-4980-99E8-CD72AB2FBFF1}" type="sibTrans" cxnId="{6C6691AD-97DB-4C4C-B2CB-06F0308C0B4E}">
      <dgm:prSet/>
      <dgm:spPr/>
      <dgm:t>
        <a:bodyPr/>
        <a:lstStyle/>
        <a:p>
          <a:endParaRPr lang="es-MX"/>
        </a:p>
      </dgm:t>
    </dgm:pt>
    <dgm:pt modelId="{36543AB0-055E-475B-9D67-3BA979FFC314}" type="pres">
      <dgm:prSet presAssocID="{8967EA26-81E2-4A94-A377-CC1B90AC3B95}" presName="Name0" presStyleCnt="0">
        <dgm:presLayoutVars>
          <dgm:chMax val="7"/>
          <dgm:dir/>
          <dgm:animLvl val="lvl"/>
          <dgm:resizeHandles val="exact"/>
        </dgm:presLayoutVars>
      </dgm:prSet>
      <dgm:spPr/>
    </dgm:pt>
    <dgm:pt modelId="{F6510587-8438-486E-A49A-CBAA9636AEE1}" type="pres">
      <dgm:prSet presAssocID="{66532D3E-3827-42BE-8656-E4A154A485E6}" presName="circle1" presStyleLbl="node1" presStyleIdx="0" presStyleCnt="4"/>
      <dgm:spPr/>
    </dgm:pt>
    <dgm:pt modelId="{979BE015-9438-4E00-B7C7-8B0641D73DAF}" type="pres">
      <dgm:prSet presAssocID="{66532D3E-3827-42BE-8656-E4A154A485E6}" presName="space" presStyleCnt="0"/>
      <dgm:spPr/>
    </dgm:pt>
    <dgm:pt modelId="{9117155B-6901-4F10-954D-EB1D1FC8560F}" type="pres">
      <dgm:prSet presAssocID="{66532D3E-3827-42BE-8656-E4A154A485E6}" presName="rect1" presStyleLbl="alignAcc1" presStyleIdx="0" presStyleCnt="4"/>
      <dgm:spPr/>
    </dgm:pt>
    <dgm:pt modelId="{EF61B93C-4657-418F-AE89-F7154A4892B2}" type="pres">
      <dgm:prSet presAssocID="{7F81A8D1-6585-44E8-A3D9-0E693773C6CF}" presName="vertSpace2" presStyleLbl="node1" presStyleIdx="0" presStyleCnt="4"/>
      <dgm:spPr/>
    </dgm:pt>
    <dgm:pt modelId="{24E6B717-41BE-459C-96DD-7645BFE89910}" type="pres">
      <dgm:prSet presAssocID="{7F81A8D1-6585-44E8-A3D9-0E693773C6CF}" presName="circle2" presStyleLbl="node1" presStyleIdx="1" presStyleCnt="4"/>
      <dgm:spPr/>
    </dgm:pt>
    <dgm:pt modelId="{5A3C927A-6133-4AC3-A83E-86536CA3B2C6}" type="pres">
      <dgm:prSet presAssocID="{7F81A8D1-6585-44E8-A3D9-0E693773C6CF}" presName="rect2" presStyleLbl="alignAcc1" presStyleIdx="1" presStyleCnt="4"/>
      <dgm:spPr/>
    </dgm:pt>
    <dgm:pt modelId="{19463F5D-5BEA-44CE-9182-7CD6182284D3}" type="pres">
      <dgm:prSet presAssocID="{22FF5750-A326-4D76-A6F5-1E412281C7F8}" presName="vertSpace3" presStyleLbl="node1" presStyleIdx="1" presStyleCnt="4"/>
      <dgm:spPr/>
    </dgm:pt>
    <dgm:pt modelId="{435C3421-8E0F-4A59-9D0F-D7CBB7304308}" type="pres">
      <dgm:prSet presAssocID="{22FF5750-A326-4D76-A6F5-1E412281C7F8}" presName="circle3" presStyleLbl="node1" presStyleIdx="2" presStyleCnt="4"/>
      <dgm:spPr/>
    </dgm:pt>
    <dgm:pt modelId="{1E9961F8-306C-4921-A1E1-C9C4C721F208}" type="pres">
      <dgm:prSet presAssocID="{22FF5750-A326-4D76-A6F5-1E412281C7F8}" presName="rect3" presStyleLbl="alignAcc1" presStyleIdx="2" presStyleCnt="4"/>
      <dgm:spPr/>
    </dgm:pt>
    <dgm:pt modelId="{211EE101-E984-4C48-8ABF-397AB8B10A32}" type="pres">
      <dgm:prSet presAssocID="{149B7718-E79C-41F0-A5D8-D2A2B2F16050}" presName="vertSpace4" presStyleLbl="node1" presStyleIdx="2" presStyleCnt="4"/>
      <dgm:spPr/>
    </dgm:pt>
    <dgm:pt modelId="{C9ED4652-9449-4562-B0FA-44068BB22919}" type="pres">
      <dgm:prSet presAssocID="{149B7718-E79C-41F0-A5D8-D2A2B2F16050}" presName="circle4" presStyleLbl="node1" presStyleIdx="3" presStyleCnt="4"/>
      <dgm:spPr/>
    </dgm:pt>
    <dgm:pt modelId="{5B8B6E30-D016-401E-9B6B-BA753FD1D918}" type="pres">
      <dgm:prSet presAssocID="{149B7718-E79C-41F0-A5D8-D2A2B2F16050}" presName="rect4" presStyleLbl="alignAcc1" presStyleIdx="3" presStyleCnt="4"/>
      <dgm:spPr/>
    </dgm:pt>
    <dgm:pt modelId="{3B8CC472-E79C-4D8E-BB2E-9CF236F1C577}" type="pres">
      <dgm:prSet presAssocID="{66532D3E-3827-42BE-8656-E4A154A485E6}" presName="rect1ParTx" presStyleLbl="alignAcc1" presStyleIdx="3" presStyleCnt="4">
        <dgm:presLayoutVars>
          <dgm:chMax val="1"/>
          <dgm:bulletEnabled val="1"/>
        </dgm:presLayoutVars>
      </dgm:prSet>
      <dgm:spPr/>
    </dgm:pt>
    <dgm:pt modelId="{95A70713-9F22-4CF0-B9D4-6DE69877814E}" type="pres">
      <dgm:prSet presAssocID="{66532D3E-3827-42BE-8656-E4A154A485E6}" presName="rect1ChTx" presStyleLbl="alignAcc1" presStyleIdx="3" presStyleCnt="4">
        <dgm:presLayoutVars>
          <dgm:bulletEnabled val="1"/>
        </dgm:presLayoutVars>
      </dgm:prSet>
      <dgm:spPr/>
    </dgm:pt>
    <dgm:pt modelId="{6A86744C-7C62-40CC-856E-A3DE93E9AEF9}" type="pres">
      <dgm:prSet presAssocID="{7F81A8D1-6585-44E8-A3D9-0E693773C6CF}" presName="rect2ParTx" presStyleLbl="alignAcc1" presStyleIdx="3" presStyleCnt="4">
        <dgm:presLayoutVars>
          <dgm:chMax val="1"/>
          <dgm:bulletEnabled val="1"/>
        </dgm:presLayoutVars>
      </dgm:prSet>
      <dgm:spPr/>
    </dgm:pt>
    <dgm:pt modelId="{AEDAB059-40D7-4B1A-AC73-1C96E2B96F5F}" type="pres">
      <dgm:prSet presAssocID="{7F81A8D1-6585-44E8-A3D9-0E693773C6CF}" presName="rect2ChTx" presStyleLbl="alignAcc1" presStyleIdx="3" presStyleCnt="4">
        <dgm:presLayoutVars>
          <dgm:bulletEnabled val="1"/>
        </dgm:presLayoutVars>
      </dgm:prSet>
      <dgm:spPr/>
    </dgm:pt>
    <dgm:pt modelId="{CA95DCCD-D73D-4518-8DA8-EB926887D995}" type="pres">
      <dgm:prSet presAssocID="{22FF5750-A326-4D76-A6F5-1E412281C7F8}" presName="rect3ParTx" presStyleLbl="alignAcc1" presStyleIdx="3" presStyleCnt="4">
        <dgm:presLayoutVars>
          <dgm:chMax val="1"/>
          <dgm:bulletEnabled val="1"/>
        </dgm:presLayoutVars>
      </dgm:prSet>
      <dgm:spPr/>
    </dgm:pt>
    <dgm:pt modelId="{2BF3251A-2E5C-4D76-8FF0-CE3CF7DC1E28}" type="pres">
      <dgm:prSet presAssocID="{22FF5750-A326-4D76-A6F5-1E412281C7F8}" presName="rect3ChTx" presStyleLbl="alignAcc1" presStyleIdx="3" presStyleCnt="4">
        <dgm:presLayoutVars>
          <dgm:bulletEnabled val="1"/>
        </dgm:presLayoutVars>
      </dgm:prSet>
      <dgm:spPr/>
    </dgm:pt>
    <dgm:pt modelId="{F5D97F14-A39D-4A1B-A91D-DD698CAD2241}" type="pres">
      <dgm:prSet presAssocID="{149B7718-E79C-41F0-A5D8-D2A2B2F16050}" presName="rect4ParTx" presStyleLbl="alignAcc1" presStyleIdx="3" presStyleCnt="4">
        <dgm:presLayoutVars>
          <dgm:chMax val="1"/>
          <dgm:bulletEnabled val="1"/>
        </dgm:presLayoutVars>
      </dgm:prSet>
      <dgm:spPr/>
    </dgm:pt>
    <dgm:pt modelId="{1F55501A-B0D1-4FA7-85BA-D7A88F8DC097}" type="pres">
      <dgm:prSet presAssocID="{149B7718-E79C-41F0-A5D8-D2A2B2F16050}" presName="rect4ChTx" presStyleLbl="alignAcc1" presStyleIdx="3" presStyleCnt="4">
        <dgm:presLayoutVars>
          <dgm:bulletEnabled val="1"/>
        </dgm:presLayoutVars>
      </dgm:prSet>
      <dgm:spPr/>
    </dgm:pt>
  </dgm:ptLst>
  <dgm:cxnLst>
    <dgm:cxn modelId="{CA98DEF8-B007-4D86-B490-5852C867A118}" type="presOf" srcId="{149B7718-E79C-41F0-A5D8-D2A2B2F16050}" destId="{5B8B6E30-D016-401E-9B6B-BA753FD1D918}" srcOrd="0" destOrd="0" presId="urn:microsoft.com/office/officeart/2005/8/layout/target3"/>
    <dgm:cxn modelId="{82EB8D56-47B0-48AE-BD9B-11F0F81B8345}" srcId="{8967EA26-81E2-4A94-A377-CC1B90AC3B95}" destId="{22FF5750-A326-4D76-A6F5-1E412281C7F8}" srcOrd="2" destOrd="0" parTransId="{229A0B1E-ECEA-47E8-A33E-6B44E777BF74}" sibTransId="{8E4BFB2C-57F0-43DA-939E-068A236EF1DE}"/>
    <dgm:cxn modelId="{499CA526-62D1-49A4-963E-00EC511C4864}" type="presOf" srcId="{149B7718-E79C-41F0-A5D8-D2A2B2F16050}" destId="{F5D97F14-A39D-4A1B-A91D-DD698CAD2241}" srcOrd="1" destOrd="0" presId="urn:microsoft.com/office/officeart/2005/8/layout/target3"/>
    <dgm:cxn modelId="{22F8EB0F-5688-4578-8320-FE1A842C2F61}" srcId="{8967EA26-81E2-4A94-A377-CC1B90AC3B95}" destId="{66532D3E-3827-42BE-8656-E4A154A485E6}" srcOrd="0" destOrd="0" parTransId="{320DB684-0EC6-47C1-9F38-A9558320D0BE}" sibTransId="{13AD07A7-96C3-472C-A71D-B759D89D351B}"/>
    <dgm:cxn modelId="{EF29C050-0694-4F79-92F7-09994C8F21B8}" type="presOf" srcId="{8967EA26-81E2-4A94-A377-CC1B90AC3B95}" destId="{36543AB0-055E-475B-9D67-3BA979FFC314}" srcOrd="0" destOrd="0" presId="urn:microsoft.com/office/officeart/2005/8/layout/target3"/>
    <dgm:cxn modelId="{71BB045D-D7E6-4D38-9E10-733D66547B71}" srcId="{66532D3E-3827-42BE-8656-E4A154A485E6}" destId="{A9999908-729F-44D5-BE8E-FF72492E768C}" srcOrd="0" destOrd="0" parTransId="{9C326FE6-86A2-40AB-8121-3B955DEF9306}" sibTransId="{1ACA90E6-CA5D-4C05-A5F1-4AE11619224B}"/>
    <dgm:cxn modelId="{061C554F-63CD-40B9-8A08-FDF03DE60AA0}" srcId="{66532D3E-3827-42BE-8656-E4A154A485E6}" destId="{EE4E6C95-AF89-4C66-BB19-96ACD9DB82BB}" srcOrd="1" destOrd="0" parTransId="{96C317ED-73B9-4C1C-BD61-825BA854E27E}" sibTransId="{2570157F-DB32-43DB-ADBD-BDDF66431465}"/>
    <dgm:cxn modelId="{645CBA2E-0530-4527-95E4-365D7B519366}" type="presOf" srcId="{22FF5750-A326-4D76-A6F5-1E412281C7F8}" destId="{CA95DCCD-D73D-4518-8DA8-EB926887D995}" srcOrd="1" destOrd="0" presId="urn:microsoft.com/office/officeart/2005/8/layout/target3"/>
    <dgm:cxn modelId="{DDF5E53D-383C-4470-B2FA-E8DB41C23A34}" type="presOf" srcId="{7F81A8D1-6585-44E8-A3D9-0E693773C6CF}" destId="{6A86744C-7C62-40CC-856E-A3DE93E9AEF9}" srcOrd="1" destOrd="0" presId="urn:microsoft.com/office/officeart/2005/8/layout/target3"/>
    <dgm:cxn modelId="{41DF8F6C-71B2-424F-B2EC-BCE1D161FD91}" type="presOf" srcId="{7F81A8D1-6585-44E8-A3D9-0E693773C6CF}" destId="{5A3C927A-6133-4AC3-A83E-86536CA3B2C6}" srcOrd="0" destOrd="0" presId="urn:microsoft.com/office/officeart/2005/8/layout/target3"/>
    <dgm:cxn modelId="{D1C9F5DD-B1F3-4D7D-9ABF-4B2124C15DAA}" type="presOf" srcId="{66532D3E-3827-42BE-8656-E4A154A485E6}" destId="{9117155B-6901-4F10-954D-EB1D1FC8560F}" srcOrd="0" destOrd="0" presId="urn:microsoft.com/office/officeart/2005/8/layout/target3"/>
    <dgm:cxn modelId="{6C6691AD-97DB-4C4C-B2CB-06F0308C0B4E}" srcId="{8967EA26-81E2-4A94-A377-CC1B90AC3B95}" destId="{149B7718-E79C-41F0-A5D8-D2A2B2F16050}" srcOrd="3" destOrd="0" parTransId="{C329AC6C-CAD6-491B-B0F6-BBF70C16F2DC}" sibTransId="{50093A91-B0FC-4980-99E8-CD72AB2FBFF1}"/>
    <dgm:cxn modelId="{27875EA2-EAAD-494B-BE0A-9F9F413669D8}" type="presOf" srcId="{A9999908-729F-44D5-BE8E-FF72492E768C}" destId="{95A70713-9F22-4CF0-B9D4-6DE69877814E}" srcOrd="0" destOrd="0" presId="urn:microsoft.com/office/officeart/2005/8/layout/target3"/>
    <dgm:cxn modelId="{F9A3A670-8BF2-4086-8C7A-9CDABF19FDF3}" type="presOf" srcId="{66532D3E-3827-42BE-8656-E4A154A485E6}" destId="{3B8CC472-E79C-4D8E-BB2E-9CF236F1C577}" srcOrd="1" destOrd="0" presId="urn:microsoft.com/office/officeart/2005/8/layout/target3"/>
    <dgm:cxn modelId="{04B5574A-A25E-48BC-863C-D2D82F71AFB7}" type="presOf" srcId="{22FF5750-A326-4D76-A6F5-1E412281C7F8}" destId="{1E9961F8-306C-4921-A1E1-C9C4C721F208}" srcOrd="0" destOrd="0" presId="urn:microsoft.com/office/officeart/2005/8/layout/target3"/>
    <dgm:cxn modelId="{73306DFA-5EFB-493C-B186-16CA54703BE0}" srcId="{8967EA26-81E2-4A94-A377-CC1B90AC3B95}" destId="{7F81A8D1-6585-44E8-A3D9-0E693773C6CF}" srcOrd="1" destOrd="0" parTransId="{32C2A2F9-DF64-424F-8C59-30F0B8A39F7B}" sibTransId="{6759F7D7-6AA7-4D8C-AC84-406D72BE2124}"/>
    <dgm:cxn modelId="{443A91A7-5F17-4B35-9F18-5624CDF1870F}" type="presOf" srcId="{EE4E6C95-AF89-4C66-BB19-96ACD9DB82BB}" destId="{95A70713-9F22-4CF0-B9D4-6DE69877814E}" srcOrd="0" destOrd="1" presId="urn:microsoft.com/office/officeart/2005/8/layout/target3"/>
    <dgm:cxn modelId="{E987217D-9025-40A3-BA36-0F54F3A8677C}" type="presParOf" srcId="{36543AB0-055E-475B-9D67-3BA979FFC314}" destId="{F6510587-8438-486E-A49A-CBAA9636AEE1}" srcOrd="0" destOrd="0" presId="urn:microsoft.com/office/officeart/2005/8/layout/target3"/>
    <dgm:cxn modelId="{FEFFEE1A-1BE4-4733-B3B8-5BA6883878E6}" type="presParOf" srcId="{36543AB0-055E-475B-9D67-3BA979FFC314}" destId="{979BE015-9438-4E00-B7C7-8B0641D73DAF}" srcOrd="1" destOrd="0" presId="urn:microsoft.com/office/officeart/2005/8/layout/target3"/>
    <dgm:cxn modelId="{E59FAD55-0817-4AA0-BD98-CAE75528CC73}" type="presParOf" srcId="{36543AB0-055E-475B-9D67-3BA979FFC314}" destId="{9117155B-6901-4F10-954D-EB1D1FC8560F}" srcOrd="2" destOrd="0" presId="urn:microsoft.com/office/officeart/2005/8/layout/target3"/>
    <dgm:cxn modelId="{80031672-14B1-4FFF-8AA5-8C983E1D7306}" type="presParOf" srcId="{36543AB0-055E-475B-9D67-3BA979FFC314}" destId="{EF61B93C-4657-418F-AE89-F7154A4892B2}" srcOrd="3" destOrd="0" presId="urn:microsoft.com/office/officeart/2005/8/layout/target3"/>
    <dgm:cxn modelId="{86981D25-D3B1-46C9-A770-4816520434F9}" type="presParOf" srcId="{36543AB0-055E-475B-9D67-3BA979FFC314}" destId="{24E6B717-41BE-459C-96DD-7645BFE89910}" srcOrd="4" destOrd="0" presId="urn:microsoft.com/office/officeart/2005/8/layout/target3"/>
    <dgm:cxn modelId="{9AFDC041-B992-4B97-8DA4-056F84A5B642}" type="presParOf" srcId="{36543AB0-055E-475B-9D67-3BA979FFC314}" destId="{5A3C927A-6133-4AC3-A83E-86536CA3B2C6}" srcOrd="5" destOrd="0" presId="urn:microsoft.com/office/officeart/2005/8/layout/target3"/>
    <dgm:cxn modelId="{F1C1652E-F64B-44AE-9476-F31B3C1A1414}" type="presParOf" srcId="{36543AB0-055E-475B-9D67-3BA979FFC314}" destId="{19463F5D-5BEA-44CE-9182-7CD6182284D3}" srcOrd="6" destOrd="0" presId="urn:microsoft.com/office/officeart/2005/8/layout/target3"/>
    <dgm:cxn modelId="{AA8BF8E5-D0E4-46E2-A616-BAC9AFED5AFC}" type="presParOf" srcId="{36543AB0-055E-475B-9D67-3BA979FFC314}" destId="{435C3421-8E0F-4A59-9D0F-D7CBB7304308}" srcOrd="7" destOrd="0" presId="urn:microsoft.com/office/officeart/2005/8/layout/target3"/>
    <dgm:cxn modelId="{D032857B-A865-4AC0-9F3F-6C25F80D121A}" type="presParOf" srcId="{36543AB0-055E-475B-9D67-3BA979FFC314}" destId="{1E9961F8-306C-4921-A1E1-C9C4C721F208}" srcOrd="8" destOrd="0" presId="urn:microsoft.com/office/officeart/2005/8/layout/target3"/>
    <dgm:cxn modelId="{8FEF8B66-75E7-44E5-BE11-64C358F50F55}" type="presParOf" srcId="{36543AB0-055E-475B-9D67-3BA979FFC314}" destId="{211EE101-E984-4C48-8ABF-397AB8B10A32}" srcOrd="9" destOrd="0" presId="urn:microsoft.com/office/officeart/2005/8/layout/target3"/>
    <dgm:cxn modelId="{7E9FA436-9A6D-4270-B832-93E6303C9E0E}" type="presParOf" srcId="{36543AB0-055E-475B-9D67-3BA979FFC314}" destId="{C9ED4652-9449-4562-B0FA-44068BB22919}" srcOrd="10" destOrd="0" presId="urn:microsoft.com/office/officeart/2005/8/layout/target3"/>
    <dgm:cxn modelId="{24476E7E-CC70-45C8-BCD3-4F048F0910DE}" type="presParOf" srcId="{36543AB0-055E-475B-9D67-3BA979FFC314}" destId="{5B8B6E30-D016-401E-9B6B-BA753FD1D918}" srcOrd="11" destOrd="0" presId="urn:microsoft.com/office/officeart/2005/8/layout/target3"/>
    <dgm:cxn modelId="{642F3972-D9B7-4C01-A763-E0B4D402A13E}" type="presParOf" srcId="{36543AB0-055E-475B-9D67-3BA979FFC314}" destId="{3B8CC472-E79C-4D8E-BB2E-9CF236F1C577}" srcOrd="12" destOrd="0" presId="urn:microsoft.com/office/officeart/2005/8/layout/target3"/>
    <dgm:cxn modelId="{A8952E06-1D34-40DA-899F-0235E8EB22B2}" type="presParOf" srcId="{36543AB0-055E-475B-9D67-3BA979FFC314}" destId="{95A70713-9F22-4CF0-B9D4-6DE69877814E}" srcOrd="13" destOrd="0" presId="urn:microsoft.com/office/officeart/2005/8/layout/target3"/>
    <dgm:cxn modelId="{24BF8921-DC4E-4187-B163-A91F82754E5D}" type="presParOf" srcId="{36543AB0-055E-475B-9D67-3BA979FFC314}" destId="{6A86744C-7C62-40CC-856E-A3DE93E9AEF9}" srcOrd="14" destOrd="0" presId="urn:microsoft.com/office/officeart/2005/8/layout/target3"/>
    <dgm:cxn modelId="{ED81ED2A-1049-4970-8CFF-99D51AC09632}" type="presParOf" srcId="{36543AB0-055E-475B-9D67-3BA979FFC314}" destId="{AEDAB059-40D7-4B1A-AC73-1C96E2B96F5F}" srcOrd="15" destOrd="0" presId="urn:microsoft.com/office/officeart/2005/8/layout/target3"/>
    <dgm:cxn modelId="{DB05E5EA-9CA3-4F20-9416-56FF2ECA9212}" type="presParOf" srcId="{36543AB0-055E-475B-9D67-3BA979FFC314}" destId="{CA95DCCD-D73D-4518-8DA8-EB926887D995}" srcOrd="16" destOrd="0" presId="urn:microsoft.com/office/officeart/2005/8/layout/target3"/>
    <dgm:cxn modelId="{9FDC193C-4781-44B8-8FA5-3E09B0BB2080}" type="presParOf" srcId="{36543AB0-055E-475B-9D67-3BA979FFC314}" destId="{2BF3251A-2E5C-4D76-8FF0-CE3CF7DC1E28}" srcOrd="17" destOrd="0" presId="urn:microsoft.com/office/officeart/2005/8/layout/target3"/>
    <dgm:cxn modelId="{BAE8B20F-6F39-4AAD-A784-800F8C664392}" type="presParOf" srcId="{36543AB0-055E-475B-9D67-3BA979FFC314}" destId="{F5D97F14-A39D-4A1B-A91D-DD698CAD2241}" srcOrd="18" destOrd="0" presId="urn:microsoft.com/office/officeart/2005/8/layout/target3"/>
    <dgm:cxn modelId="{F5E322E1-E9E6-4EAB-96DE-04E25C707605}" type="presParOf" srcId="{36543AB0-055E-475B-9D67-3BA979FFC314}" destId="{1F55501A-B0D1-4FA7-85BA-D7A88F8DC097}"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9FD31CF-E8B5-4C76-83EA-8D17CFF89DEB}" type="doc">
      <dgm:prSet loTypeId="urn:microsoft.com/office/officeart/2005/8/layout/vList5" loCatId="list" qsTypeId="urn:microsoft.com/office/officeart/2005/8/quickstyle/simple1" qsCatId="simple" csTypeId="urn:microsoft.com/office/officeart/2005/8/colors/colorful5" csCatId="colorful"/>
      <dgm:spPr/>
      <dgm:t>
        <a:bodyPr/>
        <a:lstStyle/>
        <a:p>
          <a:endParaRPr lang="es-MX"/>
        </a:p>
      </dgm:t>
    </dgm:pt>
    <dgm:pt modelId="{FB9694A6-726E-4114-B339-91666620BC01}">
      <dgm:prSet custT="1"/>
      <dgm:spPr/>
      <dgm:t>
        <a:bodyPr/>
        <a:lstStyle/>
        <a:p>
          <a:pPr rtl="0"/>
          <a:r>
            <a:rPr lang="es-MX" sz="1600" smtClean="0"/>
            <a:t>LOS ACTIVOS</a:t>
          </a:r>
          <a:endParaRPr lang="es-MX" sz="1600"/>
        </a:p>
      </dgm:t>
    </dgm:pt>
    <dgm:pt modelId="{A9699A38-44F3-46C0-B179-287DB0453930}" type="parTrans" cxnId="{87D79F95-2279-4132-885F-92720FB272F9}">
      <dgm:prSet/>
      <dgm:spPr/>
      <dgm:t>
        <a:bodyPr/>
        <a:lstStyle/>
        <a:p>
          <a:endParaRPr lang="es-MX" sz="2000"/>
        </a:p>
      </dgm:t>
    </dgm:pt>
    <dgm:pt modelId="{D3931117-ED93-48D1-8DCE-EBF647A852C9}" type="sibTrans" cxnId="{87D79F95-2279-4132-885F-92720FB272F9}">
      <dgm:prSet/>
      <dgm:spPr/>
      <dgm:t>
        <a:bodyPr/>
        <a:lstStyle/>
        <a:p>
          <a:endParaRPr lang="es-MX" sz="2000"/>
        </a:p>
      </dgm:t>
    </dgm:pt>
    <dgm:pt modelId="{B03F2FB2-229C-4010-9AFE-1276C6009CBA}">
      <dgm:prSet custT="1"/>
      <dgm:spPr/>
      <dgm:t>
        <a:bodyPr/>
        <a:lstStyle/>
        <a:p>
          <a:pPr rtl="0"/>
          <a:r>
            <a:rPr lang="es-MX" sz="1600" smtClean="0"/>
            <a:t>LOS PASIVOS</a:t>
          </a:r>
          <a:endParaRPr lang="es-MX" sz="1600"/>
        </a:p>
      </dgm:t>
    </dgm:pt>
    <dgm:pt modelId="{0777E0A1-FF4B-4B33-8E54-696BE3D5AFAC}" type="parTrans" cxnId="{9AF862D5-7FCF-419C-8A24-EA65F8542497}">
      <dgm:prSet/>
      <dgm:spPr/>
      <dgm:t>
        <a:bodyPr/>
        <a:lstStyle/>
        <a:p>
          <a:endParaRPr lang="es-MX" sz="2000"/>
        </a:p>
      </dgm:t>
    </dgm:pt>
    <dgm:pt modelId="{3E69215B-3259-467D-BFB5-0AC67A71D720}" type="sibTrans" cxnId="{9AF862D5-7FCF-419C-8A24-EA65F8542497}">
      <dgm:prSet/>
      <dgm:spPr/>
      <dgm:t>
        <a:bodyPr/>
        <a:lstStyle/>
        <a:p>
          <a:endParaRPr lang="es-MX" sz="2000"/>
        </a:p>
      </dgm:t>
    </dgm:pt>
    <dgm:pt modelId="{25AB14E0-0365-44F5-80E6-4BC1F43BF0DC}">
      <dgm:prSet custT="1"/>
      <dgm:spPr/>
      <dgm:t>
        <a:bodyPr/>
        <a:lstStyle/>
        <a:p>
          <a:pPr rtl="0"/>
          <a:r>
            <a:rPr lang="es-MX" sz="1600" smtClean="0"/>
            <a:t>EL CAPITAL CONTABLE O PATRIMONIO CONTABLE</a:t>
          </a:r>
          <a:endParaRPr lang="es-MX" sz="1600"/>
        </a:p>
      </dgm:t>
    </dgm:pt>
    <dgm:pt modelId="{8842E5A1-1033-4BBE-AF08-39EDF0BC9A3A}" type="parTrans" cxnId="{1C8799EE-D838-4B71-9610-496D56FB430D}">
      <dgm:prSet/>
      <dgm:spPr/>
      <dgm:t>
        <a:bodyPr/>
        <a:lstStyle/>
        <a:p>
          <a:endParaRPr lang="es-MX" sz="2000"/>
        </a:p>
      </dgm:t>
    </dgm:pt>
    <dgm:pt modelId="{CB2C1DD2-85A6-4568-B626-D5052849070E}" type="sibTrans" cxnId="{1C8799EE-D838-4B71-9610-496D56FB430D}">
      <dgm:prSet/>
      <dgm:spPr/>
      <dgm:t>
        <a:bodyPr/>
        <a:lstStyle/>
        <a:p>
          <a:endParaRPr lang="es-MX" sz="2000"/>
        </a:p>
      </dgm:t>
    </dgm:pt>
    <dgm:pt modelId="{D2FBD6C4-F1EB-4AC3-BEE2-FF8345E45905}">
      <dgm:prSet custT="1"/>
      <dgm:spPr/>
      <dgm:t>
        <a:bodyPr/>
        <a:lstStyle/>
        <a:p>
          <a:pPr rtl="0"/>
          <a:r>
            <a:rPr lang="es-MX" sz="1600" smtClean="0"/>
            <a:t>LOS INGRESOS, COSTOS Y GASTOS</a:t>
          </a:r>
          <a:endParaRPr lang="es-MX" sz="1600"/>
        </a:p>
      </dgm:t>
    </dgm:pt>
    <dgm:pt modelId="{7F4F242E-9F04-4BDA-8AD9-F110837E1567}" type="parTrans" cxnId="{F7A214C6-8EBE-4B1E-B475-137719EA154D}">
      <dgm:prSet/>
      <dgm:spPr/>
      <dgm:t>
        <a:bodyPr/>
        <a:lstStyle/>
        <a:p>
          <a:endParaRPr lang="es-MX" sz="2000"/>
        </a:p>
      </dgm:t>
    </dgm:pt>
    <dgm:pt modelId="{6A27E229-9880-4035-811E-7BF722886FFF}" type="sibTrans" cxnId="{F7A214C6-8EBE-4B1E-B475-137719EA154D}">
      <dgm:prSet/>
      <dgm:spPr/>
      <dgm:t>
        <a:bodyPr/>
        <a:lstStyle/>
        <a:p>
          <a:endParaRPr lang="es-MX" sz="2000"/>
        </a:p>
      </dgm:t>
    </dgm:pt>
    <dgm:pt modelId="{5BBE7363-F2FC-45D4-822D-161D3C135867}">
      <dgm:prSet custT="1"/>
      <dgm:spPr/>
      <dgm:t>
        <a:bodyPr/>
        <a:lstStyle/>
        <a:p>
          <a:pPr rtl="0"/>
          <a:r>
            <a:rPr lang="es-MX" sz="1600" smtClean="0"/>
            <a:t>LOS CAMBIOS EN EL CAPITAL CONTABLE O PATRIMONIO CONTABLE</a:t>
          </a:r>
          <a:endParaRPr lang="es-MX" sz="1600"/>
        </a:p>
      </dgm:t>
    </dgm:pt>
    <dgm:pt modelId="{82D73ACE-CD2B-48B0-A7BD-BE76BA9B4D31}" type="parTrans" cxnId="{8ACF633C-F25D-4F8E-8537-8CF147F1B181}">
      <dgm:prSet/>
      <dgm:spPr/>
      <dgm:t>
        <a:bodyPr/>
        <a:lstStyle/>
        <a:p>
          <a:endParaRPr lang="es-MX" sz="2000"/>
        </a:p>
      </dgm:t>
    </dgm:pt>
    <dgm:pt modelId="{C821C9C9-E501-47A3-B052-16E3B3D5BDCF}" type="sibTrans" cxnId="{8ACF633C-F25D-4F8E-8537-8CF147F1B181}">
      <dgm:prSet/>
      <dgm:spPr/>
      <dgm:t>
        <a:bodyPr/>
        <a:lstStyle/>
        <a:p>
          <a:endParaRPr lang="es-MX" sz="2000"/>
        </a:p>
      </dgm:t>
    </dgm:pt>
    <dgm:pt modelId="{F5D0E508-0563-4389-8CAD-04B70BB43E07}">
      <dgm:prSet custT="1"/>
      <dgm:spPr/>
      <dgm:t>
        <a:bodyPr/>
        <a:lstStyle/>
        <a:p>
          <a:pPr rtl="0"/>
          <a:r>
            <a:rPr lang="es-MX" sz="1600" smtClean="0"/>
            <a:t>LOS FLUJOS DE EFECTIVO, O EN SU CASO, LOS CAMBIOS EN LA SITUACIÓN FIANANCIERA</a:t>
          </a:r>
          <a:endParaRPr lang="es-MX" sz="1600"/>
        </a:p>
      </dgm:t>
    </dgm:pt>
    <dgm:pt modelId="{81B057F8-F222-462F-A7D3-567D08DE8975}" type="parTrans" cxnId="{786C6D5C-B039-45F6-A954-523DF586CFE8}">
      <dgm:prSet/>
      <dgm:spPr/>
      <dgm:t>
        <a:bodyPr/>
        <a:lstStyle/>
        <a:p>
          <a:endParaRPr lang="es-MX" sz="2000"/>
        </a:p>
      </dgm:t>
    </dgm:pt>
    <dgm:pt modelId="{F0418A36-6CBE-4B1F-8FB2-21C099B6A345}" type="sibTrans" cxnId="{786C6D5C-B039-45F6-A954-523DF586CFE8}">
      <dgm:prSet/>
      <dgm:spPr/>
      <dgm:t>
        <a:bodyPr/>
        <a:lstStyle/>
        <a:p>
          <a:endParaRPr lang="es-MX" sz="2000"/>
        </a:p>
      </dgm:t>
    </dgm:pt>
    <dgm:pt modelId="{7AE93AFB-AAAC-44FE-8566-E18071DDADF9}" type="pres">
      <dgm:prSet presAssocID="{59FD31CF-E8B5-4C76-83EA-8D17CFF89DEB}" presName="Name0" presStyleCnt="0">
        <dgm:presLayoutVars>
          <dgm:dir/>
          <dgm:animLvl val="lvl"/>
          <dgm:resizeHandles val="exact"/>
        </dgm:presLayoutVars>
      </dgm:prSet>
      <dgm:spPr/>
    </dgm:pt>
    <dgm:pt modelId="{475AC24C-3E5F-477E-A08C-AA41DBCA14C3}" type="pres">
      <dgm:prSet presAssocID="{FB9694A6-726E-4114-B339-91666620BC01}" presName="linNode" presStyleCnt="0"/>
      <dgm:spPr/>
    </dgm:pt>
    <dgm:pt modelId="{FCE1B850-4D11-4170-A7DC-AF2174C9F885}" type="pres">
      <dgm:prSet presAssocID="{FB9694A6-726E-4114-B339-91666620BC01}" presName="parentText" presStyleLbl="node1" presStyleIdx="0" presStyleCnt="6">
        <dgm:presLayoutVars>
          <dgm:chMax val="1"/>
          <dgm:bulletEnabled val="1"/>
        </dgm:presLayoutVars>
      </dgm:prSet>
      <dgm:spPr/>
    </dgm:pt>
    <dgm:pt modelId="{51E28B73-89B1-4D4B-BC9A-340ED6B5EFF7}" type="pres">
      <dgm:prSet presAssocID="{D3931117-ED93-48D1-8DCE-EBF647A852C9}" presName="sp" presStyleCnt="0"/>
      <dgm:spPr/>
    </dgm:pt>
    <dgm:pt modelId="{315CDBF7-81E3-4708-B2B9-297B83F56407}" type="pres">
      <dgm:prSet presAssocID="{B03F2FB2-229C-4010-9AFE-1276C6009CBA}" presName="linNode" presStyleCnt="0"/>
      <dgm:spPr/>
    </dgm:pt>
    <dgm:pt modelId="{24BB8AC6-F92B-417E-8A7C-D7C6534F5B74}" type="pres">
      <dgm:prSet presAssocID="{B03F2FB2-229C-4010-9AFE-1276C6009CBA}" presName="parentText" presStyleLbl="node1" presStyleIdx="1" presStyleCnt="6">
        <dgm:presLayoutVars>
          <dgm:chMax val="1"/>
          <dgm:bulletEnabled val="1"/>
        </dgm:presLayoutVars>
      </dgm:prSet>
      <dgm:spPr/>
    </dgm:pt>
    <dgm:pt modelId="{D9E643CD-1FEF-426B-B334-878E3D9A85FC}" type="pres">
      <dgm:prSet presAssocID="{3E69215B-3259-467D-BFB5-0AC67A71D720}" presName="sp" presStyleCnt="0"/>
      <dgm:spPr/>
    </dgm:pt>
    <dgm:pt modelId="{29EAE4C6-2DFA-4C65-8623-DF0EDE0387FB}" type="pres">
      <dgm:prSet presAssocID="{25AB14E0-0365-44F5-80E6-4BC1F43BF0DC}" presName="linNode" presStyleCnt="0"/>
      <dgm:spPr/>
    </dgm:pt>
    <dgm:pt modelId="{D8A817B1-D210-40C7-B0B4-0E0FB2EDAAA3}" type="pres">
      <dgm:prSet presAssocID="{25AB14E0-0365-44F5-80E6-4BC1F43BF0DC}" presName="parentText" presStyleLbl="node1" presStyleIdx="2" presStyleCnt="6">
        <dgm:presLayoutVars>
          <dgm:chMax val="1"/>
          <dgm:bulletEnabled val="1"/>
        </dgm:presLayoutVars>
      </dgm:prSet>
      <dgm:spPr/>
    </dgm:pt>
    <dgm:pt modelId="{A278EF0C-9D85-490B-B77E-04BD1F2332D8}" type="pres">
      <dgm:prSet presAssocID="{CB2C1DD2-85A6-4568-B626-D5052849070E}" presName="sp" presStyleCnt="0"/>
      <dgm:spPr/>
    </dgm:pt>
    <dgm:pt modelId="{EABF526C-C8D1-4F6F-982C-2D3D45763D82}" type="pres">
      <dgm:prSet presAssocID="{D2FBD6C4-F1EB-4AC3-BEE2-FF8345E45905}" presName="linNode" presStyleCnt="0"/>
      <dgm:spPr/>
    </dgm:pt>
    <dgm:pt modelId="{E9F536CD-483A-49EB-919A-B501AAD714D1}" type="pres">
      <dgm:prSet presAssocID="{D2FBD6C4-F1EB-4AC3-BEE2-FF8345E45905}" presName="parentText" presStyleLbl="node1" presStyleIdx="3" presStyleCnt="6">
        <dgm:presLayoutVars>
          <dgm:chMax val="1"/>
          <dgm:bulletEnabled val="1"/>
        </dgm:presLayoutVars>
      </dgm:prSet>
      <dgm:spPr/>
    </dgm:pt>
    <dgm:pt modelId="{1F0C5D7E-1708-4242-8300-A4296173B2DD}" type="pres">
      <dgm:prSet presAssocID="{6A27E229-9880-4035-811E-7BF722886FFF}" presName="sp" presStyleCnt="0"/>
      <dgm:spPr/>
    </dgm:pt>
    <dgm:pt modelId="{1FACE291-01C3-4707-805C-C813557BF55E}" type="pres">
      <dgm:prSet presAssocID="{5BBE7363-F2FC-45D4-822D-161D3C135867}" presName="linNode" presStyleCnt="0"/>
      <dgm:spPr/>
    </dgm:pt>
    <dgm:pt modelId="{1FE2DA35-89E5-4209-B7B3-2A5478DBCB70}" type="pres">
      <dgm:prSet presAssocID="{5BBE7363-F2FC-45D4-822D-161D3C135867}" presName="parentText" presStyleLbl="node1" presStyleIdx="4" presStyleCnt="6">
        <dgm:presLayoutVars>
          <dgm:chMax val="1"/>
          <dgm:bulletEnabled val="1"/>
        </dgm:presLayoutVars>
      </dgm:prSet>
      <dgm:spPr/>
    </dgm:pt>
    <dgm:pt modelId="{A4D0BB28-61A2-443F-B93E-AFDB7F9AFDBC}" type="pres">
      <dgm:prSet presAssocID="{C821C9C9-E501-47A3-B052-16E3B3D5BDCF}" presName="sp" presStyleCnt="0"/>
      <dgm:spPr/>
    </dgm:pt>
    <dgm:pt modelId="{9FE2BD28-D671-40C6-8ACC-77DC6362D4B0}" type="pres">
      <dgm:prSet presAssocID="{F5D0E508-0563-4389-8CAD-04B70BB43E07}" presName="linNode" presStyleCnt="0"/>
      <dgm:spPr/>
    </dgm:pt>
    <dgm:pt modelId="{39BF2117-57CE-4F93-982A-97A8366A8619}" type="pres">
      <dgm:prSet presAssocID="{F5D0E508-0563-4389-8CAD-04B70BB43E07}" presName="parentText" presStyleLbl="node1" presStyleIdx="5" presStyleCnt="6">
        <dgm:presLayoutVars>
          <dgm:chMax val="1"/>
          <dgm:bulletEnabled val="1"/>
        </dgm:presLayoutVars>
      </dgm:prSet>
      <dgm:spPr/>
    </dgm:pt>
  </dgm:ptLst>
  <dgm:cxnLst>
    <dgm:cxn modelId="{94B07171-2859-42FC-88C4-B7D45DB27603}" type="presOf" srcId="{F5D0E508-0563-4389-8CAD-04B70BB43E07}" destId="{39BF2117-57CE-4F93-982A-97A8366A8619}" srcOrd="0" destOrd="0" presId="urn:microsoft.com/office/officeart/2005/8/layout/vList5"/>
    <dgm:cxn modelId="{E0190757-1E30-4A00-B739-1D0221E5DD38}" type="presOf" srcId="{B03F2FB2-229C-4010-9AFE-1276C6009CBA}" destId="{24BB8AC6-F92B-417E-8A7C-D7C6534F5B74}" srcOrd="0" destOrd="0" presId="urn:microsoft.com/office/officeart/2005/8/layout/vList5"/>
    <dgm:cxn modelId="{8ACF633C-F25D-4F8E-8537-8CF147F1B181}" srcId="{59FD31CF-E8B5-4C76-83EA-8D17CFF89DEB}" destId="{5BBE7363-F2FC-45D4-822D-161D3C135867}" srcOrd="4" destOrd="0" parTransId="{82D73ACE-CD2B-48B0-A7BD-BE76BA9B4D31}" sibTransId="{C821C9C9-E501-47A3-B052-16E3B3D5BDCF}"/>
    <dgm:cxn modelId="{02366B21-212E-439C-BE76-747AC47E17E4}" type="presOf" srcId="{5BBE7363-F2FC-45D4-822D-161D3C135867}" destId="{1FE2DA35-89E5-4209-B7B3-2A5478DBCB70}" srcOrd="0" destOrd="0" presId="urn:microsoft.com/office/officeart/2005/8/layout/vList5"/>
    <dgm:cxn modelId="{F2E67CFC-5DFC-4905-8003-C87E0103DD4A}" type="presOf" srcId="{59FD31CF-E8B5-4C76-83EA-8D17CFF89DEB}" destId="{7AE93AFB-AAAC-44FE-8566-E18071DDADF9}" srcOrd="0" destOrd="0" presId="urn:microsoft.com/office/officeart/2005/8/layout/vList5"/>
    <dgm:cxn modelId="{BEB20B27-861F-42E7-8CCA-4E5938E4CEB7}" type="presOf" srcId="{25AB14E0-0365-44F5-80E6-4BC1F43BF0DC}" destId="{D8A817B1-D210-40C7-B0B4-0E0FB2EDAAA3}" srcOrd="0" destOrd="0" presId="urn:microsoft.com/office/officeart/2005/8/layout/vList5"/>
    <dgm:cxn modelId="{BEC4C85B-9B69-44A7-93BD-1BEFEA9137A2}" type="presOf" srcId="{D2FBD6C4-F1EB-4AC3-BEE2-FF8345E45905}" destId="{E9F536CD-483A-49EB-919A-B501AAD714D1}" srcOrd="0" destOrd="0" presId="urn:microsoft.com/office/officeart/2005/8/layout/vList5"/>
    <dgm:cxn modelId="{1C8799EE-D838-4B71-9610-496D56FB430D}" srcId="{59FD31CF-E8B5-4C76-83EA-8D17CFF89DEB}" destId="{25AB14E0-0365-44F5-80E6-4BC1F43BF0DC}" srcOrd="2" destOrd="0" parTransId="{8842E5A1-1033-4BBE-AF08-39EDF0BC9A3A}" sibTransId="{CB2C1DD2-85A6-4568-B626-D5052849070E}"/>
    <dgm:cxn modelId="{786C6D5C-B039-45F6-A954-523DF586CFE8}" srcId="{59FD31CF-E8B5-4C76-83EA-8D17CFF89DEB}" destId="{F5D0E508-0563-4389-8CAD-04B70BB43E07}" srcOrd="5" destOrd="0" parTransId="{81B057F8-F222-462F-A7D3-567D08DE8975}" sibTransId="{F0418A36-6CBE-4B1F-8FB2-21C099B6A345}"/>
    <dgm:cxn modelId="{F7A214C6-8EBE-4B1E-B475-137719EA154D}" srcId="{59FD31CF-E8B5-4C76-83EA-8D17CFF89DEB}" destId="{D2FBD6C4-F1EB-4AC3-BEE2-FF8345E45905}" srcOrd="3" destOrd="0" parTransId="{7F4F242E-9F04-4BDA-8AD9-F110837E1567}" sibTransId="{6A27E229-9880-4035-811E-7BF722886FFF}"/>
    <dgm:cxn modelId="{9AF862D5-7FCF-419C-8A24-EA65F8542497}" srcId="{59FD31CF-E8B5-4C76-83EA-8D17CFF89DEB}" destId="{B03F2FB2-229C-4010-9AFE-1276C6009CBA}" srcOrd="1" destOrd="0" parTransId="{0777E0A1-FF4B-4B33-8E54-696BE3D5AFAC}" sibTransId="{3E69215B-3259-467D-BFB5-0AC67A71D720}"/>
    <dgm:cxn modelId="{6F2DED93-74C3-4610-9409-B8C833A4A89B}" type="presOf" srcId="{FB9694A6-726E-4114-B339-91666620BC01}" destId="{FCE1B850-4D11-4170-A7DC-AF2174C9F885}" srcOrd="0" destOrd="0" presId="urn:microsoft.com/office/officeart/2005/8/layout/vList5"/>
    <dgm:cxn modelId="{87D79F95-2279-4132-885F-92720FB272F9}" srcId="{59FD31CF-E8B5-4C76-83EA-8D17CFF89DEB}" destId="{FB9694A6-726E-4114-B339-91666620BC01}" srcOrd="0" destOrd="0" parTransId="{A9699A38-44F3-46C0-B179-287DB0453930}" sibTransId="{D3931117-ED93-48D1-8DCE-EBF647A852C9}"/>
    <dgm:cxn modelId="{A7E21639-B998-4163-B08D-7C8795EEF3C3}" type="presParOf" srcId="{7AE93AFB-AAAC-44FE-8566-E18071DDADF9}" destId="{475AC24C-3E5F-477E-A08C-AA41DBCA14C3}" srcOrd="0" destOrd="0" presId="urn:microsoft.com/office/officeart/2005/8/layout/vList5"/>
    <dgm:cxn modelId="{CF93FED0-0AEB-4308-B284-80F487D1EEE4}" type="presParOf" srcId="{475AC24C-3E5F-477E-A08C-AA41DBCA14C3}" destId="{FCE1B850-4D11-4170-A7DC-AF2174C9F885}" srcOrd="0" destOrd="0" presId="urn:microsoft.com/office/officeart/2005/8/layout/vList5"/>
    <dgm:cxn modelId="{6679CD8E-004A-4DAF-8759-0072716AF95A}" type="presParOf" srcId="{7AE93AFB-AAAC-44FE-8566-E18071DDADF9}" destId="{51E28B73-89B1-4D4B-BC9A-340ED6B5EFF7}" srcOrd="1" destOrd="0" presId="urn:microsoft.com/office/officeart/2005/8/layout/vList5"/>
    <dgm:cxn modelId="{98FF6601-8768-4661-955D-57DB3F44F584}" type="presParOf" srcId="{7AE93AFB-AAAC-44FE-8566-E18071DDADF9}" destId="{315CDBF7-81E3-4708-B2B9-297B83F56407}" srcOrd="2" destOrd="0" presId="urn:microsoft.com/office/officeart/2005/8/layout/vList5"/>
    <dgm:cxn modelId="{C7BD233C-578D-4F06-B6F5-CE016CC84FE0}" type="presParOf" srcId="{315CDBF7-81E3-4708-B2B9-297B83F56407}" destId="{24BB8AC6-F92B-417E-8A7C-D7C6534F5B74}" srcOrd="0" destOrd="0" presId="urn:microsoft.com/office/officeart/2005/8/layout/vList5"/>
    <dgm:cxn modelId="{65FE9D6A-E4F6-4A7A-9715-92AE420A32B5}" type="presParOf" srcId="{7AE93AFB-AAAC-44FE-8566-E18071DDADF9}" destId="{D9E643CD-1FEF-426B-B334-878E3D9A85FC}" srcOrd="3" destOrd="0" presId="urn:microsoft.com/office/officeart/2005/8/layout/vList5"/>
    <dgm:cxn modelId="{1A1E6B31-7B2C-43C3-ABA7-B59840C5BBF9}" type="presParOf" srcId="{7AE93AFB-AAAC-44FE-8566-E18071DDADF9}" destId="{29EAE4C6-2DFA-4C65-8623-DF0EDE0387FB}" srcOrd="4" destOrd="0" presId="urn:microsoft.com/office/officeart/2005/8/layout/vList5"/>
    <dgm:cxn modelId="{B561344C-2054-4A35-AA06-EB9A2E5CC0C4}" type="presParOf" srcId="{29EAE4C6-2DFA-4C65-8623-DF0EDE0387FB}" destId="{D8A817B1-D210-40C7-B0B4-0E0FB2EDAAA3}" srcOrd="0" destOrd="0" presId="urn:microsoft.com/office/officeart/2005/8/layout/vList5"/>
    <dgm:cxn modelId="{4CDF3D2C-F501-42F5-9F89-DC4D2D19BA62}" type="presParOf" srcId="{7AE93AFB-AAAC-44FE-8566-E18071DDADF9}" destId="{A278EF0C-9D85-490B-B77E-04BD1F2332D8}" srcOrd="5" destOrd="0" presId="urn:microsoft.com/office/officeart/2005/8/layout/vList5"/>
    <dgm:cxn modelId="{2352D88D-07F1-4C46-B261-3D151C4075FB}" type="presParOf" srcId="{7AE93AFB-AAAC-44FE-8566-E18071DDADF9}" destId="{EABF526C-C8D1-4F6F-982C-2D3D45763D82}" srcOrd="6" destOrd="0" presId="urn:microsoft.com/office/officeart/2005/8/layout/vList5"/>
    <dgm:cxn modelId="{F1DDD3DE-4603-4C00-90D8-F308990E3758}" type="presParOf" srcId="{EABF526C-C8D1-4F6F-982C-2D3D45763D82}" destId="{E9F536CD-483A-49EB-919A-B501AAD714D1}" srcOrd="0" destOrd="0" presId="urn:microsoft.com/office/officeart/2005/8/layout/vList5"/>
    <dgm:cxn modelId="{0D9B6BCE-FCFF-482A-B860-B68F98B03C83}" type="presParOf" srcId="{7AE93AFB-AAAC-44FE-8566-E18071DDADF9}" destId="{1F0C5D7E-1708-4242-8300-A4296173B2DD}" srcOrd="7" destOrd="0" presId="urn:microsoft.com/office/officeart/2005/8/layout/vList5"/>
    <dgm:cxn modelId="{F94E8FC5-B73D-4B7E-9CE0-084E884B2ABF}" type="presParOf" srcId="{7AE93AFB-AAAC-44FE-8566-E18071DDADF9}" destId="{1FACE291-01C3-4707-805C-C813557BF55E}" srcOrd="8" destOrd="0" presId="urn:microsoft.com/office/officeart/2005/8/layout/vList5"/>
    <dgm:cxn modelId="{F60661AD-01BE-4AB1-B0A8-106ACD824E08}" type="presParOf" srcId="{1FACE291-01C3-4707-805C-C813557BF55E}" destId="{1FE2DA35-89E5-4209-B7B3-2A5478DBCB70}" srcOrd="0" destOrd="0" presId="urn:microsoft.com/office/officeart/2005/8/layout/vList5"/>
    <dgm:cxn modelId="{83E8FB60-C962-4FED-92E5-6A9725CC0392}" type="presParOf" srcId="{7AE93AFB-AAAC-44FE-8566-E18071DDADF9}" destId="{A4D0BB28-61A2-443F-B93E-AFDB7F9AFDBC}" srcOrd="9" destOrd="0" presId="urn:microsoft.com/office/officeart/2005/8/layout/vList5"/>
    <dgm:cxn modelId="{4B3C5749-D8A3-45D6-A0CB-7DC0F85F0E13}" type="presParOf" srcId="{7AE93AFB-AAAC-44FE-8566-E18071DDADF9}" destId="{9FE2BD28-D671-40C6-8ACC-77DC6362D4B0}" srcOrd="10" destOrd="0" presId="urn:microsoft.com/office/officeart/2005/8/layout/vList5"/>
    <dgm:cxn modelId="{24F45A2B-05B9-4946-AA76-6807D60B3192}" type="presParOf" srcId="{9FE2BD28-D671-40C6-8ACC-77DC6362D4B0}" destId="{39BF2117-57CE-4F93-982A-97A8366A8619}"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65B7D5-E88C-48EE-ABE1-EB4E1B04607B}" type="doc">
      <dgm:prSet loTypeId="urn:microsoft.com/office/officeart/2005/8/layout/vProcess5" loCatId="process" qsTypeId="urn:microsoft.com/office/officeart/2005/8/quickstyle/3d3" qsCatId="3D" csTypeId="urn:microsoft.com/office/officeart/2005/8/colors/colorful5" csCatId="colorful"/>
      <dgm:spPr/>
      <dgm:t>
        <a:bodyPr/>
        <a:lstStyle/>
        <a:p>
          <a:endParaRPr lang="es-MX"/>
        </a:p>
      </dgm:t>
    </dgm:pt>
    <dgm:pt modelId="{88BB34AA-8FE1-45A9-8629-71F1DFC5D84E}">
      <dgm:prSet/>
      <dgm:spPr/>
      <dgm:t>
        <a:bodyPr/>
        <a:lstStyle/>
        <a:p>
          <a:pPr rtl="0"/>
          <a:r>
            <a:rPr lang="es-MX" i="1" smtClean="0"/>
            <a:t>*ORI: otros resultados integrales: son ingresos, costos y gastos que si bien ya están devengados, están pendientes de realización, pero además:</a:t>
          </a:r>
          <a:endParaRPr lang="es-MX"/>
        </a:p>
      </dgm:t>
    </dgm:pt>
    <dgm:pt modelId="{C8C765E5-0680-4B65-BA1F-94C4C8F8DF4C}" type="parTrans" cxnId="{289DFFFB-FDE5-4F92-AB5F-F42A67396D0B}">
      <dgm:prSet/>
      <dgm:spPr/>
      <dgm:t>
        <a:bodyPr/>
        <a:lstStyle/>
        <a:p>
          <a:endParaRPr lang="es-MX"/>
        </a:p>
      </dgm:t>
    </dgm:pt>
    <dgm:pt modelId="{9DC64302-1D6B-4B15-BD7F-755726894F07}" type="sibTrans" cxnId="{289DFFFB-FDE5-4F92-AB5F-F42A67396D0B}">
      <dgm:prSet/>
      <dgm:spPr/>
      <dgm:t>
        <a:bodyPr/>
        <a:lstStyle/>
        <a:p>
          <a:endParaRPr lang="es-MX"/>
        </a:p>
      </dgm:t>
    </dgm:pt>
    <dgm:pt modelId="{E5AE25D9-68D6-4640-A854-2DA00FA2CA63}">
      <dgm:prSet/>
      <dgm:spPr/>
      <dgm:t>
        <a:bodyPr/>
        <a:lstStyle/>
        <a:p>
          <a:pPr rtl="0"/>
          <a:r>
            <a:rPr lang="es-MX" i="1" smtClean="0"/>
            <a:t>A) su realización se prevé a mediano o largo plazo y,</a:t>
          </a:r>
          <a:endParaRPr lang="es-MX"/>
        </a:p>
      </dgm:t>
    </dgm:pt>
    <dgm:pt modelId="{94EF10FC-DA1C-4700-819D-90E2ECD6FC7A}" type="parTrans" cxnId="{9F85BA47-36B3-4F93-98D0-D263F75AAA1F}">
      <dgm:prSet/>
      <dgm:spPr/>
      <dgm:t>
        <a:bodyPr/>
        <a:lstStyle/>
        <a:p>
          <a:endParaRPr lang="es-MX"/>
        </a:p>
      </dgm:t>
    </dgm:pt>
    <dgm:pt modelId="{3B06DDB3-A2F2-4689-B5E0-5E564B8ABC18}" type="sibTrans" cxnId="{9F85BA47-36B3-4F93-98D0-D263F75AAA1F}">
      <dgm:prSet/>
      <dgm:spPr/>
      <dgm:t>
        <a:bodyPr/>
        <a:lstStyle/>
        <a:p>
          <a:endParaRPr lang="es-MX"/>
        </a:p>
      </dgm:t>
    </dgm:pt>
    <dgm:pt modelId="{432D57D7-24FB-4DBD-89F6-DDF48078789E}">
      <dgm:prSet/>
      <dgm:spPr/>
      <dgm:t>
        <a:bodyPr/>
        <a:lstStyle/>
        <a:p>
          <a:pPr rtl="0"/>
          <a:r>
            <a:rPr lang="es-MX" i="1" smtClean="0"/>
            <a:t>Es probable que su importe varíe debido a cambios en el valor razonable de los activos o pasivos que les dieron origen, podrían incluso no realizarse en una parte o en su totalidad.</a:t>
          </a:r>
          <a:endParaRPr lang="es-MX"/>
        </a:p>
      </dgm:t>
    </dgm:pt>
    <dgm:pt modelId="{78D682E9-0DAD-4904-8ED0-70C8C5086A8E}" type="parTrans" cxnId="{51F45F54-7C03-4ADB-B6DC-B46A93DBB7E0}">
      <dgm:prSet/>
      <dgm:spPr/>
      <dgm:t>
        <a:bodyPr/>
        <a:lstStyle/>
        <a:p>
          <a:endParaRPr lang="es-MX"/>
        </a:p>
      </dgm:t>
    </dgm:pt>
    <dgm:pt modelId="{70A4A6A4-808F-4D9F-9D64-F88F0337324E}" type="sibTrans" cxnId="{51F45F54-7C03-4ADB-B6DC-B46A93DBB7E0}">
      <dgm:prSet/>
      <dgm:spPr/>
      <dgm:t>
        <a:bodyPr/>
        <a:lstStyle/>
        <a:p>
          <a:endParaRPr lang="es-MX"/>
        </a:p>
      </dgm:t>
    </dgm:pt>
    <dgm:pt modelId="{7FA6D9C4-6B9A-47F4-95D1-BF27D141DA18}">
      <dgm:prSet/>
      <dgm:spPr/>
      <dgm:t>
        <a:bodyPr/>
        <a:lstStyle/>
        <a:p>
          <a:pPr rtl="0"/>
          <a:r>
            <a:rPr lang="es-MX" i="1" smtClean="0"/>
            <a:t>Los ORI se presentan: 	</a:t>
          </a:r>
          <a:endParaRPr lang="es-MX"/>
        </a:p>
      </dgm:t>
    </dgm:pt>
    <dgm:pt modelId="{D8EB4F5D-0931-4D1B-895E-614C852FEDFC}" type="parTrans" cxnId="{CEDAD605-BE6E-4FFC-86A9-E16297D48F90}">
      <dgm:prSet/>
      <dgm:spPr/>
      <dgm:t>
        <a:bodyPr/>
        <a:lstStyle/>
        <a:p>
          <a:endParaRPr lang="es-MX"/>
        </a:p>
      </dgm:t>
    </dgm:pt>
    <dgm:pt modelId="{3D760800-44C6-4824-885F-AD88734C2390}" type="sibTrans" cxnId="{CEDAD605-BE6E-4FFC-86A9-E16297D48F90}">
      <dgm:prSet/>
      <dgm:spPr/>
      <dgm:t>
        <a:bodyPr/>
        <a:lstStyle/>
        <a:p>
          <a:endParaRPr lang="es-MX"/>
        </a:p>
      </dgm:t>
    </dgm:pt>
    <dgm:pt modelId="{68FD5AFF-4B5F-4ECF-AA07-3553699F66BD}">
      <dgm:prSet/>
      <dgm:spPr/>
      <dgm:t>
        <a:bodyPr/>
        <a:lstStyle/>
        <a:p>
          <a:pPr rtl="0"/>
          <a:r>
            <a:rPr lang="es-MX" i="1" smtClean="0"/>
            <a:t>En el Estado de resultados integral después de la utilidad o pérdida neta</a:t>
          </a:r>
          <a:endParaRPr lang="es-MX"/>
        </a:p>
      </dgm:t>
    </dgm:pt>
    <dgm:pt modelId="{CCF854DE-1992-4C04-B6B4-87DCF4A331D5}" type="parTrans" cxnId="{8366D8D6-1492-48BD-9BBF-1C34DE2D61AB}">
      <dgm:prSet/>
      <dgm:spPr/>
      <dgm:t>
        <a:bodyPr/>
        <a:lstStyle/>
        <a:p>
          <a:endParaRPr lang="es-MX"/>
        </a:p>
      </dgm:t>
    </dgm:pt>
    <dgm:pt modelId="{31F159E6-962B-4B52-A2D0-8291309BB854}" type="sibTrans" cxnId="{8366D8D6-1492-48BD-9BBF-1C34DE2D61AB}">
      <dgm:prSet/>
      <dgm:spPr/>
      <dgm:t>
        <a:bodyPr/>
        <a:lstStyle/>
        <a:p>
          <a:endParaRPr lang="es-MX"/>
        </a:p>
      </dgm:t>
    </dgm:pt>
    <dgm:pt modelId="{B15F95E4-1262-44F2-B65D-8CC4A0333D9C}">
      <dgm:prSet/>
      <dgm:spPr/>
      <dgm:t>
        <a:bodyPr/>
        <a:lstStyle/>
        <a:p>
          <a:pPr rtl="0"/>
          <a:r>
            <a:rPr lang="es-MX" i="1" smtClean="0"/>
            <a:t>En el balance general dentro del capital contable pero en forma separada de la utilidad o pérdida neta.</a:t>
          </a:r>
          <a:endParaRPr lang="es-MX"/>
        </a:p>
      </dgm:t>
    </dgm:pt>
    <dgm:pt modelId="{141D2364-AB54-47BC-95CE-0A5485F3D1D3}" type="parTrans" cxnId="{25D0B7B9-4B8B-4496-B6AE-8216F54367DD}">
      <dgm:prSet/>
      <dgm:spPr/>
      <dgm:t>
        <a:bodyPr/>
        <a:lstStyle/>
        <a:p>
          <a:endParaRPr lang="es-MX"/>
        </a:p>
      </dgm:t>
    </dgm:pt>
    <dgm:pt modelId="{53194C84-3F96-4698-87CB-E676B8E5C90A}" type="sibTrans" cxnId="{25D0B7B9-4B8B-4496-B6AE-8216F54367DD}">
      <dgm:prSet/>
      <dgm:spPr/>
      <dgm:t>
        <a:bodyPr/>
        <a:lstStyle/>
        <a:p>
          <a:endParaRPr lang="es-MX"/>
        </a:p>
      </dgm:t>
    </dgm:pt>
    <dgm:pt modelId="{1566ED90-C95B-407A-BE27-809A93AE9046}" type="pres">
      <dgm:prSet presAssocID="{E065B7D5-E88C-48EE-ABE1-EB4E1B04607B}" presName="outerComposite" presStyleCnt="0">
        <dgm:presLayoutVars>
          <dgm:chMax val="5"/>
          <dgm:dir/>
          <dgm:resizeHandles val="exact"/>
        </dgm:presLayoutVars>
      </dgm:prSet>
      <dgm:spPr/>
    </dgm:pt>
    <dgm:pt modelId="{8974441B-86DF-4A31-89AC-B5B166F0EC88}" type="pres">
      <dgm:prSet presAssocID="{E065B7D5-E88C-48EE-ABE1-EB4E1B04607B}" presName="dummyMaxCanvas" presStyleCnt="0">
        <dgm:presLayoutVars/>
      </dgm:prSet>
      <dgm:spPr/>
    </dgm:pt>
    <dgm:pt modelId="{42C19FB4-8243-4348-B934-5B5388AAB37D}" type="pres">
      <dgm:prSet presAssocID="{E065B7D5-E88C-48EE-ABE1-EB4E1B04607B}" presName="FourNodes_1" presStyleLbl="node1" presStyleIdx="0" presStyleCnt="4">
        <dgm:presLayoutVars>
          <dgm:bulletEnabled val="1"/>
        </dgm:presLayoutVars>
      </dgm:prSet>
      <dgm:spPr/>
    </dgm:pt>
    <dgm:pt modelId="{2BD9DEAC-CF84-4CD1-8460-529443DAD8D0}" type="pres">
      <dgm:prSet presAssocID="{E065B7D5-E88C-48EE-ABE1-EB4E1B04607B}" presName="FourNodes_2" presStyleLbl="node1" presStyleIdx="1" presStyleCnt="4">
        <dgm:presLayoutVars>
          <dgm:bulletEnabled val="1"/>
        </dgm:presLayoutVars>
      </dgm:prSet>
      <dgm:spPr/>
    </dgm:pt>
    <dgm:pt modelId="{D8DF9433-F6C0-41C4-AC4A-61D081546FFE}" type="pres">
      <dgm:prSet presAssocID="{E065B7D5-E88C-48EE-ABE1-EB4E1B04607B}" presName="FourNodes_3" presStyleLbl="node1" presStyleIdx="2" presStyleCnt="4">
        <dgm:presLayoutVars>
          <dgm:bulletEnabled val="1"/>
        </dgm:presLayoutVars>
      </dgm:prSet>
      <dgm:spPr/>
    </dgm:pt>
    <dgm:pt modelId="{575F7105-5070-4792-ADDD-D93FBF9F524E}" type="pres">
      <dgm:prSet presAssocID="{E065B7D5-E88C-48EE-ABE1-EB4E1B04607B}" presName="FourNodes_4" presStyleLbl="node1" presStyleIdx="3" presStyleCnt="4">
        <dgm:presLayoutVars>
          <dgm:bulletEnabled val="1"/>
        </dgm:presLayoutVars>
      </dgm:prSet>
      <dgm:spPr/>
    </dgm:pt>
    <dgm:pt modelId="{C0E089E8-D5F9-40F0-843B-978E91792D50}" type="pres">
      <dgm:prSet presAssocID="{E065B7D5-E88C-48EE-ABE1-EB4E1B04607B}" presName="FourConn_1-2" presStyleLbl="fgAccFollowNode1" presStyleIdx="0" presStyleCnt="3">
        <dgm:presLayoutVars>
          <dgm:bulletEnabled val="1"/>
        </dgm:presLayoutVars>
      </dgm:prSet>
      <dgm:spPr/>
    </dgm:pt>
    <dgm:pt modelId="{6535EAEE-6E56-4303-B2A3-DAECDA0F5046}" type="pres">
      <dgm:prSet presAssocID="{E065B7D5-E88C-48EE-ABE1-EB4E1B04607B}" presName="FourConn_2-3" presStyleLbl="fgAccFollowNode1" presStyleIdx="1" presStyleCnt="3">
        <dgm:presLayoutVars>
          <dgm:bulletEnabled val="1"/>
        </dgm:presLayoutVars>
      </dgm:prSet>
      <dgm:spPr/>
    </dgm:pt>
    <dgm:pt modelId="{46AEBF8B-C2D3-49AD-9615-438900538CD8}" type="pres">
      <dgm:prSet presAssocID="{E065B7D5-E88C-48EE-ABE1-EB4E1B04607B}" presName="FourConn_3-4" presStyleLbl="fgAccFollowNode1" presStyleIdx="2" presStyleCnt="3">
        <dgm:presLayoutVars>
          <dgm:bulletEnabled val="1"/>
        </dgm:presLayoutVars>
      </dgm:prSet>
      <dgm:spPr/>
    </dgm:pt>
    <dgm:pt modelId="{BC132F73-4475-434C-AADB-1A6C482B754D}" type="pres">
      <dgm:prSet presAssocID="{E065B7D5-E88C-48EE-ABE1-EB4E1B04607B}" presName="FourNodes_1_text" presStyleLbl="node1" presStyleIdx="3" presStyleCnt="4">
        <dgm:presLayoutVars>
          <dgm:bulletEnabled val="1"/>
        </dgm:presLayoutVars>
      </dgm:prSet>
      <dgm:spPr/>
    </dgm:pt>
    <dgm:pt modelId="{E272CFB5-DF1A-4468-8733-98984CA94723}" type="pres">
      <dgm:prSet presAssocID="{E065B7D5-E88C-48EE-ABE1-EB4E1B04607B}" presName="FourNodes_2_text" presStyleLbl="node1" presStyleIdx="3" presStyleCnt="4">
        <dgm:presLayoutVars>
          <dgm:bulletEnabled val="1"/>
        </dgm:presLayoutVars>
      </dgm:prSet>
      <dgm:spPr/>
    </dgm:pt>
    <dgm:pt modelId="{9AFBD7AC-2E2B-46C7-9E64-677727116209}" type="pres">
      <dgm:prSet presAssocID="{E065B7D5-E88C-48EE-ABE1-EB4E1B04607B}" presName="FourNodes_3_text" presStyleLbl="node1" presStyleIdx="3" presStyleCnt="4">
        <dgm:presLayoutVars>
          <dgm:bulletEnabled val="1"/>
        </dgm:presLayoutVars>
      </dgm:prSet>
      <dgm:spPr/>
    </dgm:pt>
    <dgm:pt modelId="{5BE0EE5B-A15A-4EB4-B588-D9E80D6A71E9}" type="pres">
      <dgm:prSet presAssocID="{E065B7D5-E88C-48EE-ABE1-EB4E1B04607B}" presName="FourNodes_4_text" presStyleLbl="node1" presStyleIdx="3" presStyleCnt="4">
        <dgm:presLayoutVars>
          <dgm:bulletEnabled val="1"/>
        </dgm:presLayoutVars>
      </dgm:prSet>
      <dgm:spPr/>
    </dgm:pt>
  </dgm:ptLst>
  <dgm:cxnLst>
    <dgm:cxn modelId="{069609C5-0DBF-428B-9CCE-AFB9F9469CBF}" type="presOf" srcId="{9DC64302-1D6B-4B15-BD7F-755726894F07}" destId="{C0E089E8-D5F9-40F0-843B-978E91792D50}" srcOrd="0" destOrd="0" presId="urn:microsoft.com/office/officeart/2005/8/layout/vProcess5"/>
    <dgm:cxn modelId="{8366D8D6-1492-48BD-9BBF-1C34DE2D61AB}" srcId="{7FA6D9C4-6B9A-47F4-95D1-BF27D141DA18}" destId="{68FD5AFF-4B5F-4ECF-AA07-3553699F66BD}" srcOrd="0" destOrd="0" parTransId="{CCF854DE-1992-4C04-B6B4-87DCF4A331D5}" sibTransId="{31F159E6-962B-4B52-A2D0-8291309BB854}"/>
    <dgm:cxn modelId="{CEDAD605-BE6E-4FFC-86A9-E16297D48F90}" srcId="{E065B7D5-E88C-48EE-ABE1-EB4E1B04607B}" destId="{7FA6D9C4-6B9A-47F4-95D1-BF27D141DA18}" srcOrd="3" destOrd="0" parTransId="{D8EB4F5D-0931-4D1B-895E-614C852FEDFC}" sibTransId="{3D760800-44C6-4824-885F-AD88734C2390}"/>
    <dgm:cxn modelId="{289DFFFB-FDE5-4F92-AB5F-F42A67396D0B}" srcId="{E065B7D5-E88C-48EE-ABE1-EB4E1B04607B}" destId="{88BB34AA-8FE1-45A9-8629-71F1DFC5D84E}" srcOrd="0" destOrd="0" parTransId="{C8C765E5-0680-4B65-BA1F-94C4C8F8DF4C}" sibTransId="{9DC64302-1D6B-4B15-BD7F-755726894F07}"/>
    <dgm:cxn modelId="{6CD633F5-B37E-43A8-A4D9-5C038413326E}" type="presOf" srcId="{432D57D7-24FB-4DBD-89F6-DDF48078789E}" destId="{D8DF9433-F6C0-41C4-AC4A-61D081546FFE}" srcOrd="0" destOrd="0" presId="urn:microsoft.com/office/officeart/2005/8/layout/vProcess5"/>
    <dgm:cxn modelId="{51F45F54-7C03-4ADB-B6DC-B46A93DBB7E0}" srcId="{E065B7D5-E88C-48EE-ABE1-EB4E1B04607B}" destId="{432D57D7-24FB-4DBD-89F6-DDF48078789E}" srcOrd="2" destOrd="0" parTransId="{78D682E9-0DAD-4904-8ED0-70C8C5086A8E}" sibTransId="{70A4A6A4-808F-4D9F-9D64-F88F0337324E}"/>
    <dgm:cxn modelId="{25D0B7B9-4B8B-4496-B6AE-8216F54367DD}" srcId="{7FA6D9C4-6B9A-47F4-95D1-BF27D141DA18}" destId="{B15F95E4-1262-44F2-B65D-8CC4A0333D9C}" srcOrd="1" destOrd="0" parTransId="{141D2364-AB54-47BC-95CE-0A5485F3D1D3}" sibTransId="{53194C84-3F96-4698-87CB-E676B8E5C90A}"/>
    <dgm:cxn modelId="{D122718C-F303-4776-8F51-4B510AA4B042}" type="presOf" srcId="{68FD5AFF-4B5F-4ECF-AA07-3553699F66BD}" destId="{575F7105-5070-4792-ADDD-D93FBF9F524E}" srcOrd="0" destOrd="1" presId="urn:microsoft.com/office/officeart/2005/8/layout/vProcess5"/>
    <dgm:cxn modelId="{AD644512-D883-4776-9E9E-C0207BE10069}" type="presOf" srcId="{E5AE25D9-68D6-4640-A854-2DA00FA2CA63}" destId="{2BD9DEAC-CF84-4CD1-8460-529443DAD8D0}" srcOrd="0" destOrd="0" presId="urn:microsoft.com/office/officeart/2005/8/layout/vProcess5"/>
    <dgm:cxn modelId="{07DB42E6-B078-428B-9DA3-3CDF2FB98B1C}" type="presOf" srcId="{B15F95E4-1262-44F2-B65D-8CC4A0333D9C}" destId="{575F7105-5070-4792-ADDD-D93FBF9F524E}" srcOrd="0" destOrd="2" presId="urn:microsoft.com/office/officeart/2005/8/layout/vProcess5"/>
    <dgm:cxn modelId="{32B40A95-5E17-44DE-A5ED-CB530D0A1719}" type="presOf" srcId="{E5AE25D9-68D6-4640-A854-2DA00FA2CA63}" destId="{E272CFB5-DF1A-4468-8733-98984CA94723}" srcOrd="1" destOrd="0" presId="urn:microsoft.com/office/officeart/2005/8/layout/vProcess5"/>
    <dgm:cxn modelId="{66CC19C8-4E18-40FE-996B-49924F5A7877}" type="presOf" srcId="{68FD5AFF-4B5F-4ECF-AA07-3553699F66BD}" destId="{5BE0EE5B-A15A-4EB4-B588-D9E80D6A71E9}" srcOrd="1" destOrd="1" presId="urn:microsoft.com/office/officeart/2005/8/layout/vProcess5"/>
    <dgm:cxn modelId="{69AE6039-B681-48F1-8463-254D0E75BE31}" type="presOf" srcId="{432D57D7-24FB-4DBD-89F6-DDF48078789E}" destId="{9AFBD7AC-2E2B-46C7-9E64-677727116209}" srcOrd="1" destOrd="0" presId="urn:microsoft.com/office/officeart/2005/8/layout/vProcess5"/>
    <dgm:cxn modelId="{15521A82-7BCD-4780-9084-367586121255}" type="presOf" srcId="{88BB34AA-8FE1-45A9-8629-71F1DFC5D84E}" destId="{42C19FB4-8243-4348-B934-5B5388AAB37D}" srcOrd="0" destOrd="0" presId="urn:microsoft.com/office/officeart/2005/8/layout/vProcess5"/>
    <dgm:cxn modelId="{CBA957C8-C862-487F-875F-C45A7076CB87}" type="presOf" srcId="{70A4A6A4-808F-4D9F-9D64-F88F0337324E}" destId="{46AEBF8B-C2D3-49AD-9615-438900538CD8}" srcOrd="0" destOrd="0" presId="urn:microsoft.com/office/officeart/2005/8/layout/vProcess5"/>
    <dgm:cxn modelId="{7CC9B2E6-80E2-411A-903D-F9EA0E7A9D43}" type="presOf" srcId="{B15F95E4-1262-44F2-B65D-8CC4A0333D9C}" destId="{5BE0EE5B-A15A-4EB4-B588-D9E80D6A71E9}" srcOrd="1" destOrd="2" presId="urn:microsoft.com/office/officeart/2005/8/layout/vProcess5"/>
    <dgm:cxn modelId="{9F85BA47-36B3-4F93-98D0-D263F75AAA1F}" srcId="{E065B7D5-E88C-48EE-ABE1-EB4E1B04607B}" destId="{E5AE25D9-68D6-4640-A854-2DA00FA2CA63}" srcOrd="1" destOrd="0" parTransId="{94EF10FC-DA1C-4700-819D-90E2ECD6FC7A}" sibTransId="{3B06DDB3-A2F2-4689-B5E0-5E564B8ABC18}"/>
    <dgm:cxn modelId="{F4339C4A-E261-48F7-84A2-4C5657071855}" type="presOf" srcId="{88BB34AA-8FE1-45A9-8629-71F1DFC5D84E}" destId="{BC132F73-4475-434C-AADB-1A6C482B754D}" srcOrd="1" destOrd="0" presId="urn:microsoft.com/office/officeart/2005/8/layout/vProcess5"/>
    <dgm:cxn modelId="{A400EB8D-B2D6-4CF2-B4E6-26A43D9058C5}" type="presOf" srcId="{E065B7D5-E88C-48EE-ABE1-EB4E1B04607B}" destId="{1566ED90-C95B-407A-BE27-809A93AE9046}" srcOrd="0" destOrd="0" presId="urn:microsoft.com/office/officeart/2005/8/layout/vProcess5"/>
    <dgm:cxn modelId="{EF402D95-F5BE-4B81-800C-3D96C01777C8}" type="presOf" srcId="{7FA6D9C4-6B9A-47F4-95D1-BF27D141DA18}" destId="{575F7105-5070-4792-ADDD-D93FBF9F524E}" srcOrd="0" destOrd="0" presId="urn:microsoft.com/office/officeart/2005/8/layout/vProcess5"/>
    <dgm:cxn modelId="{99BFFF3D-E565-4DB4-B520-24D437D541E3}" type="presOf" srcId="{3B06DDB3-A2F2-4689-B5E0-5E564B8ABC18}" destId="{6535EAEE-6E56-4303-B2A3-DAECDA0F5046}" srcOrd="0" destOrd="0" presId="urn:microsoft.com/office/officeart/2005/8/layout/vProcess5"/>
    <dgm:cxn modelId="{3A23CBA8-6575-4548-ACBE-D7942113EC8A}" type="presOf" srcId="{7FA6D9C4-6B9A-47F4-95D1-BF27D141DA18}" destId="{5BE0EE5B-A15A-4EB4-B588-D9E80D6A71E9}" srcOrd="1" destOrd="0" presId="urn:microsoft.com/office/officeart/2005/8/layout/vProcess5"/>
    <dgm:cxn modelId="{FC002380-2BF2-4364-A013-A86EEE0690E4}" type="presParOf" srcId="{1566ED90-C95B-407A-BE27-809A93AE9046}" destId="{8974441B-86DF-4A31-89AC-B5B166F0EC88}" srcOrd="0" destOrd="0" presId="urn:microsoft.com/office/officeart/2005/8/layout/vProcess5"/>
    <dgm:cxn modelId="{9E7945D0-8E06-44D0-AF7D-561F68139687}" type="presParOf" srcId="{1566ED90-C95B-407A-BE27-809A93AE9046}" destId="{42C19FB4-8243-4348-B934-5B5388AAB37D}" srcOrd="1" destOrd="0" presId="urn:microsoft.com/office/officeart/2005/8/layout/vProcess5"/>
    <dgm:cxn modelId="{5025E178-AEDD-4813-8137-A72F965AE59E}" type="presParOf" srcId="{1566ED90-C95B-407A-BE27-809A93AE9046}" destId="{2BD9DEAC-CF84-4CD1-8460-529443DAD8D0}" srcOrd="2" destOrd="0" presId="urn:microsoft.com/office/officeart/2005/8/layout/vProcess5"/>
    <dgm:cxn modelId="{EF13EE8B-D53F-443B-B3BA-B519DD6B8F9A}" type="presParOf" srcId="{1566ED90-C95B-407A-BE27-809A93AE9046}" destId="{D8DF9433-F6C0-41C4-AC4A-61D081546FFE}" srcOrd="3" destOrd="0" presId="urn:microsoft.com/office/officeart/2005/8/layout/vProcess5"/>
    <dgm:cxn modelId="{74B96062-D09F-4352-AA5C-B452C36263FE}" type="presParOf" srcId="{1566ED90-C95B-407A-BE27-809A93AE9046}" destId="{575F7105-5070-4792-ADDD-D93FBF9F524E}" srcOrd="4" destOrd="0" presId="urn:microsoft.com/office/officeart/2005/8/layout/vProcess5"/>
    <dgm:cxn modelId="{AB787994-04A4-49C5-ABC6-9529C2B449CF}" type="presParOf" srcId="{1566ED90-C95B-407A-BE27-809A93AE9046}" destId="{C0E089E8-D5F9-40F0-843B-978E91792D50}" srcOrd="5" destOrd="0" presId="urn:microsoft.com/office/officeart/2005/8/layout/vProcess5"/>
    <dgm:cxn modelId="{A07F8148-51B4-48CA-8E4A-03BCAD2038CE}" type="presParOf" srcId="{1566ED90-C95B-407A-BE27-809A93AE9046}" destId="{6535EAEE-6E56-4303-B2A3-DAECDA0F5046}" srcOrd="6" destOrd="0" presId="urn:microsoft.com/office/officeart/2005/8/layout/vProcess5"/>
    <dgm:cxn modelId="{9A0AB74D-1AE9-45E6-BA08-D313638CF14E}" type="presParOf" srcId="{1566ED90-C95B-407A-BE27-809A93AE9046}" destId="{46AEBF8B-C2D3-49AD-9615-438900538CD8}" srcOrd="7" destOrd="0" presId="urn:microsoft.com/office/officeart/2005/8/layout/vProcess5"/>
    <dgm:cxn modelId="{15025C44-B37B-4C29-9A4D-BA710BD674F1}" type="presParOf" srcId="{1566ED90-C95B-407A-BE27-809A93AE9046}" destId="{BC132F73-4475-434C-AADB-1A6C482B754D}" srcOrd="8" destOrd="0" presId="urn:microsoft.com/office/officeart/2005/8/layout/vProcess5"/>
    <dgm:cxn modelId="{9319B0FC-DA7E-42C7-B2D6-508D4473C986}" type="presParOf" srcId="{1566ED90-C95B-407A-BE27-809A93AE9046}" destId="{E272CFB5-DF1A-4468-8733-98984CA94723}" srcOrd="9" destOrd="0" presId="urn:microsoft.com/office/officeart/2005/8/layout/vProcess5"/>
    <dgm:cxn modelId="{A7B75CEB-565B-4C14-ABCA-F1D380F35DCC}" type="presParOf" srcId="{1566ED90-C95B-407A-BE27-809A93AE9046}" destId="{9AFBD7AC-2E2B-46C7-9E64-677727116209}" srcOrd="10" destOrd="0" presId="urn:microsoft.com/office/officeart/2005/8/layout/vProcess5"/>
    <dgm:cxn modelId="{26482BC1-5DD5-4B4C-80FB-803FC90E95A6}" type="presParOf" srcId="{1566ED90-C95B-407A-BE27-809A93AE9046}" destId="{5BE0EE5B-A15A-4EB4-B588-D9E80D6A71E9}"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85FD9FA-D460-4FFF-A7FC-D8F4DECE3E9A}" type="doc">
      <dgm:prSet loTypeId="urn:microsoft.com/office/officeart/2005/8/layout/hList3" loCatId="list" qsTypeId="urn:microsoft.com/office/officeart/2005/8/quickstyle/3d4" qsCatId="3D" csTypeId="urn:microsoft.com/office/officeart/2005/8/colors/colorful5" csCatId="colorful"/>
      <dgm:spPr/>
      <dgm:t>
        <a:bodyPr/>
        <a:lstStyle/>
        <a:p>
          <a:endParaRPr lang="es-MX"/>
        </a:p>
      </dgm:t>
    </dgm:pt>
    <dgm:pt modelId="{1725221D-46C6-418F-9942-6EF303B49D04}">
      <dgm:prSet/>
      <dgm:spPr/>
      <dgm:t>
        <a:bodyPr/>
        <a:lstStyle/>
        <a:p>
          <a:pPr rtl="0"/>
          <a:r>
            <a:rPr lang="es-MX" smtClean="0"/>
            <a:t>En el caso de entidades lucrativas</a:t>
          </a:r>
          <a:endParaRPr lang="es-MX"/>
        </a:p>
      </dgm:t>
    </dgm:pt>
    <dgm:pt modelId="{91CBB132-8BE5-4177-B9A0-9D3A2A26D8CA}" type="parTrans" cxnId="{2AEAF07A-00CC-4B52-AA31-04F3BDAEF5F3}">
      <dgm:prSet/>
      <dgm:spPr/>
      <dgm:t>
        <a:bodyPr/>
        <a:lstStyle/>
        <a:p>
          <a:endParaRPr lang="es-MX"/>
        </a:p>
      </dgm:t>
    </dgm:pt>
    <dgm:pt modelId="{FB1F18B8-4EB8-434B-B6FD-AF10B996433A}" type="sibTrans" cxnId="{2AEAF07A-00CC-4B52-AA31-04F3BDAEF5F3}">
      <dgm:prSet/>
      <dgm:spPr/>
      <dgm:t>
        <a:bodyPr/>
        <a:lstStyle/>
        <a:p>
          <a:endParaRPr lang="es-MX"/>
        </a:p>
      </dgm:t>
    </dgm:pt>
    <dgm:pt modelId="{02DC10EE-DEA9-4037-80D0-D0E166A89C1B}">
      <dgm:prSet/>
      <dgm:spPr/>
      <dgm:t>
        <a:bodyPr/>
        <a:lstStyle/>
        <a:p>
          <a:pPr rtl="0"/>
          <a:r>
            <a:rPr lang="es-MX" smtClean="0"/>
            <a:t>Muestra los cambios en la inversión de los propietarios durante el periodo.</a:t>
          </a:r>
          <a:endParaRPr lang="es-MX"/>
        </a:p>
      </dgm:t>
    </dgm:pt>
    <dgm:pt modelId="{9310E6AE-7116-4CBC-A1BA-6638A98B9C7A}" type="parTrans" cxnId="{2DCCA5F4-B97F-4331-852A-ED53D1C5E85C}">
      <dgm:prSet/>
      <dgm:spPr/>
      <dgm:t>
        <a:bodyPr/>
        <a:lstStyle/>
        <a:p>
          <a:endParaRPr lang="es-MX"/>
        </a:p>
      </dgm:t>
    </dgm:pt>
    <dgm:pt modelId="{B8B0A153-B57D-4C76-A28D-72397369FE56}" type="sibTrans" cxnId="{2DCCA5F4-B97F-4331-852A-ED53D1C5E85C}">
      <dgm:prSet/>
      <dgm:spPr/>
      <dgm:t>
        <a:bodyPr/>
        <a:lstStyle/>
        <a:p>
          <a:endParaRPr lang="es-MX"/>
        </a:p>
      </dgm:t>
    </dgm:pt>
    <dgm:pt modelId="{6E29A69F-B5E9-4A0F-BF3C-E7A4BA0FFB18}" type="pres">
      <dgm:prSet presAssocID="{A85FD9FA-D460-4FFF-A7FC-D8F4DECE3E9A}" presName="composite" presStyleCnt="0">
        <dgm:presLayoutVars>
          <dgm:chMax val="1"/>
          <dgm:dir/>
          <dgm:resizeHandles val="exact"/>
        </dgm:presLayoutVars>
      </dgm:prSet>
      <dgm:spPr/>
    </dgm:pt>
    <dgm:pt modelId="{E6F21B88-9D82-45B4-849D-88532DC23E55}" type="pres">
      <dgm:prSet presAssocID="{1725221D-46C6-418F-9942-6EF303B49D04}" presName="roof" presStyleLbl="dkBgShp" presStyleIdx="0" presStyleCnt="2"/>
      <dgm:spPr/>
    </dgm:pt>
    <dgm:pt modelId="{655CEC80-CEAB-4339-BC10-791D1803EDAF}" type="pres">
      <dgm:prSet presAssocID="{1725221D-46C6-418F-9942-6EF303B49D04}" presName="pillars" presStyleCnt="0"/>
      <dgm:spPr/>
    </dgm:pt>
    <dgm:pt modelId="{389DEF3C-9909-4A7E-926D-89DF187E640C}" type="pres">
      <dgm:prSet presAssocID="{1725221D-46C6-418F-9942-6EF303B49D04}" presName="pillar1" presStyleLbl="node1" presStyleIdx="0" presStyleCnt="1">
        <dgm:presLayoutVars>
          <dgm:bulletEnabled val="1"/>
        </dgm:presLayoutVars>
      </dgm:prSet>
      <dgm:spPr/>
    </dgm:pt>
    <dgm:pt modelId="{68AEDEFC-B722-4F3D-A847-B8CD7A108988}" type="pres">
      <dgm:prSet presAssocID="{1725221D-46C6-418F-9942-6EF303B49D04}" presName="base" presStyleLbl="dkBgShp" presStyleIdx="1" presStyleCnt="2"/>
      <dgm:spPr/>
    </dgm:pt>
  </dgm:ptLst>
  <dgm:cxnLst>
    <dgm:cxn modelId="{34466BC9-444D-47EF-B186-A726164CF238}" type="presOf" srcId="{1725221D-46C6-418F-9942-6EF303B49D04}" destId="{E6F21B88-9D82-45B4-849D-88532DC23E55}" srcOrd="0" destOrd="0" presId="urn:microsoft.com/office/officeart/2005/8/layout/hList3"/>
    <dgm:cxn modelId="{2AEAF07A-00CC-4B52-AA31-04F3BDAEF5F3}" srcId="{A85FD9FA-D460-4FFF-A7FC-D8F4DECE3E9A}" destId="{1725221D-46C6-418F-9942-6EF303B49D04}" srcOrd="0" destOrd="0" parTransId="{91CBB132-8BE5-4177-B9A0-9D3A2A26D8CA}" sibTransId="{FB1F18B8-4EB8-434B-B6FD-AF10B996433A}"/>
    <dgm:cxn modelId="{CE41B47D-6228-419F-B0F7-6EE8A9CECE0C}" type="presOf" srcId="{A85FD9FA-D460-4FFF-A7FC-D8F4DECE3E9A}" destId="{6E29A69F-B5E9-4A0F-BF3C-E7A4BA0FFB18}" srcOrd="0" destOrd="0" presId="urn:microsoft.com/office/officeart/2005/8/layout/hList3"/>
    <dgm:cxn modelId="{2DCCA5F4-B97F-4331-852A-ED53D1C5E85C}" srcId="{1725221D-46C6-418F-9942-6EF303B49D04}" destId="{02DC10EE-DEA9-4037-80D0-D0E166A89C1B}" srcOrd="0" destOrd="0" parTransId="{9310E6AE-7116-4CBC-A1BA-6638A98B9C7A}" sibTransId="{B8B0A153-B57D-4C76-A28D-72397369FE56}"/>
    <dgm:cxn modelId="{FBD87CC0-7FFD-4F6F-8E32-A9E3C1F7FE47}" type="presOf" srcId="{02DC10EE-DEA9-4037-80D0-D0E166A89C1B}" destId="{389DEF3C-9909-4A7E-926D-89DF187E640C}" srcOrd="0" destOrd="0" presId="urn:microsoft.com/office/officeart/2005/8/layout/hList3"/>
    <dgm:cxn modelId="{EA9CDDF3-71F2-4192-9FBD-9D500E84C989}" type="presParOf" srcId="{6E29A69F-B5E9-4A0F-BF3C-E7A4BA0FFB18}" destId="{E6F21B88-9D82-45B4-849D-88532DC23E55}" srcOrd="0" destOrd="0" presId="urn:microsoft.com/office/officeart/2005/8/layout/hList3"/>
    <dgm:cxn modelId="{B1EEE599-E412-4098-9134-9101F83C3626}" type="presParOf" srcId="{6E29A69F-B5E9-4A0F-BF3C-E7A4BA0FFB18}" destId="{655CEC80-CEAB-4339-BC10-791D1803EDAF}" srcOrd="1" destOrd="0" presId="urn:microsoft.com/office/officeart/2005/8/layout/hList3"/>
    <dgm:cxn modelId="{C28DD076-9528-444F-9D78-7EEB30D2E41E}" type="presParOf" srcId="{655CEC80-CEAB-4339-BC10-791D1803EDAF}" destId="{389DEF3C-9909-4A7E-926D-89DF187E640C}" srcOrd="0" destOrd="0" presId="urn:microsoft.com/office/officeart/2005/8/layout/hList3"/>
    <dgm:cxn modelId="{2EEB5649-444B-489C-8879-9A107A3E3B42}" type="presParOf" srcId="{6E29A69F-B5E9-4A0F-BF3C-E7A4BA0FFB18}" destId="{68AEDEFC-B722-4F3D-A847-B8CD7A108988}"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43C57FE-A820-4F9F-8480-BE16BEBCFDF2}" type="doc">
      <dgm:prSet loTypeId="urn:microsoft.com/office/officeart/2005/8/layout/venn1" loCatId="relationship" qsTypeId="urn:microsoft.com/office/officeart/2005/8/quickstyle/simple5" qsCatId="simple" csTypeId="urn:microsoft.com/office/officeart/2005/8/colors/colorful5" csCatId="colorful"/>
      <dgm:spPr/>
      <dgm:t>
        <a:bodyPr/>
        <a:lstStyle/>
        <a:p>
          <a:endParaRPr lang="es-MX"/>
        </a:p>
      </dgm:t>
    </dgm:pt>
    <dgm:pt modelId="{2FE34E46-7442-49FB-A716-8CC163D4AEB7}">
      <dgm:prSet/>
      <dgm:spPr/>
      <dgm:t>
        <a:bodyPr/>
        <a:lstStyle/>
        <a:p>
          <a:pPr rtl="0"/>
          <a:r>
            <a:rPr lang="es-MX" smtClean="0"/>
            <a:t>indica información acerca de los cambios en los recursos y las fuentes de financiamiento de la entidad en el periodo, clasificados por actividad de operación, de inversión y de financiamiento</a:t>
          </a:r>
          <a:endParaRPr lang="es-MX"/>
        </a:p>
      </dgm:t>
    </dgm:pt>
    <dgm:pt modelId="{46D03E62-A02B-4589-9BD6-562743904521}" type="parTrans" cxnId="{8CDF97FC-CD4A-46D4-810D-27337BDF3580}">
      <dgm:prSet/>
      <dgm:spPr/>
      <dgm:t>
        <a:bodyPr/>
        <a:lstStyle/>
        <a:p>
          <a:endParaRPr lang="es-MX"/>
        </a:p>
      </dgm:t>
    </dgm:pt>
    <dgm:pt modelId="{52AB8EFC-B85F-4F55-92E4-6E8C78C059D9}" type="sibTrans" cxnId="{8CDF97FC-CD4A-46D4-810D-27337BDF3580}">
      <dgm:prSet/>
      <dgm:spPr/>
      <dgm:t>
        <a:bodyPr/>
        <a:lstStyle/>
        <a:p>
          <a:endParaRPr lang="es-MX"/>
        </a:p>
      </dgm:t>
    </dgm:pt>
    <dgm:pt modelId="{818844B4-C5F5-4A1D-BC0F-4583163796E2}" type="pres">
      <dgm:prSet presAssocID="{F43C57FE-A820-4F9F-8480-BE16BEBCFDF2}" presName="compositeShape" presStyleCnt="0">
        <dgm:presLayoutVars>
          <dgm:chMax val="7"/>
          <dgm:dir/>
          <dgm:resizeHandles val="exact"/>
        </dgm:presLayoutVars>
      </dgm:prSet>
      <dgm:spPr/>
    </dgm:pt>
    <dgm:pt modelId="{77C095D4-6644-4AF7-814A-08BAC851B4E1}" type="pres">
      <dgm:prSet presAssocID="{2FE34E46-7442-49FB-A716-8CC163D4AEB7}" presName="circ1TxSh" presStyleLbl="vennNode1" presStyleIdx="0" presStyleCnt="1"/>
      <dgm:spPr/>
    </dgm:pt>
  </dgm:ptLst>
  <dgm:cxnLst>
    <dgm:cxn modelId="{8CDF97FC-CD4A-46D4-810D-27337BDF3580}" srcId="{F43C57FE-A820-4F9F-8480-BE16BEBCFDF2}" destId="{2FE34E46-7442-49FB-A716-8CC163D4AEB7}" srcOrd="0" destOrd="0" parTransId="{46D03E62-A02B-4589-9BD6-562743904521}" sibTransId="{52AB8EFC-B85F-4F55-92E4-6E8C78C059D9}"/>
    <dgm:cxn modelId="{816DA857-74FE-43A7-972D-23FAC3705EED}" type="presOf" srcId="{F43C57FE-A820-4F9F-8480-BE16BEBCFDF2}" destId="{818844B4-C5F5-4A1D-BC0F-4583163796E2}" srcOrd="0" destOrd="0" presId="urn:microsoft.com/office/officeart/2005/8/layout/venn1"/>
    <dgm:cxn modelId="{8ECA32A4-F814-467C-90B6-382D9137B73D}" type="presOf" srcId="{2FE34E46-7442-49FB-A716-8CC163D4AEB7}" destId="{77C095D4-6644-4AF7-814A-08BAC851B4E1}" srcOrd="0" destOrd="0" presId="urn:microsoft.com/office/officeart/2005/8/layout/venn1"/>
    <dgm:cxn modelId="{3FA16B4B-2F95-44A3-8746-33EB0E6323FB}" type="presParOf" srcId="{818844B4-C5F5-4A1D-BC0F-4583163796E2}" destId="{77C095D4-6644-4AF7-814A-08BAC851B4E1}"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E949AD3-956E-4482-9DAC-A6C686A54BA9}" type="doc">
      <dgm:prSet loTypeId="urn:microsoft.com/office/officeart/2005/8/layout/hProcess9" loCatId="process" qsTypeId="urn:microsoft.com/office/officeart/2005/8/quickstyle/3d3" qsCatId="3D" csTypeId="urn:microsoft.com/office/officeart/2005/8/colors/colorful5" csCatId="colorful"/>
      <dgm:spPr/>
      <dgm:t>
        <a:bodyPr/>
        <a:lstStyle/>
        <a:p>
          <a:endParaRPr lang="es-MX"/>
        </a:p>
      </dgm:t>
    </dgm:pt>
    <dgm:pt modelId="{71A66E07-1A3C-4EFF-AC66-0BFDA8EE9E7B}">
      <dgm:prSet/>
      <dgm:spPr/>
      <dgm:t>
        <a:bodyPr/>
        <a:lstStyle/>
        <a:p>
          <a:pPr rtl="0"/>
          <a:r>
            <a:rPr lang="es-MX" smtClean="0"/>
            <a:t>El CINIF decidió sustituir el Estado de Cambios en la Situación Financiera como parte de los estados financieros básicos y establecer, en su lugar y de forma obligatoria, la emisión del Estado de flujos de efectivo</a:t>
          </a:r>
          <a:endParaRPr lang="es-MX"/>
        </a:p>
      </dgm:t>
    </dgm:pt>
    <dgm:pt modelId="{7D25CB42-54F4-4CC7-B089-374059264D03}" type="parTrans" cxnId="{E9CAA42D-635A-443C-A61C-59738398B906}">
      <dgm:prSet/>
      <dgm:spPr/>
      <dgm:t>
        <a:bodyPr/>
        <a:lstStyle/>
        <a:p>
          <a:endParaRPr lang="es-MX"/>
        </a:p>
      </dgm:t>
    </dgm:pt>
    <dgm:pt modelId="{CF71C456-5279-4E07-856D-2EC582F31009}" type="sibTrans" cxnId="{E9CAA42D-635A-443C-A61C-59738398B906}">
      <dgm:prSet/>
      <dgm:spPr/>
      <dgm:t>
        <a:bodyPr/>
        <a:lstStyle/>
        <a:p>
          <a:endParaRPr lang="es-MX"/>
        </a:p>
      </dgm:t>
    </dgm:pt>
    <dgm:pt modelId="{E472824D-19B1-4C55-A08F-7112089DBFD9}" type="pres">
      <dgm:prSet presAssocID="{8E949AD3-956E-4482-9DAC-A6C686A54BA9}" presName="CompostProcess" presStyleCnt="0">
        <dgm:presLayoutVars>
          <dgm:dir/>
          <dgm:resizeHandles val="exact"/>
        </dgm:presLayoutVars>
      </dgm:prSet>
      <dgm:spPr/>
    </dgm:pt>
    <dgm:pt modelId="{CDEB656E-7E16-4208-807D-ED84CA5C8810}" type="pres">
      <dgm:prSet presAssocID="{8E949AD3-956E-4482-9DAC-A6C686A54BA9}" presName="arrow" presStyleLbl="bgShp" presStyleIdx="0" presStyleCnt="1"/>
      <dgm:spPr/>
    </dgm:pt>
    <dgm:pt modelId="{7B839719-C852-4A25-9E1C-9C0C1366817B}" type="pres">
      <dgm:prSet presAssocID="{8E949AD3-956E-4482-9DAC-A6C686A54BA9}" presName="linearProcess" presStyleCnt="0"/>
      <dgm:spPr/>
    </dgm:pt>
    <dgm:pt modelId="{06949A3A-411A-4146-BCDE-D3B762F3D2C8}" type="pres">
      <dgm:prSet presAssocID="{71A66E07-1A3C-4EFF-AC66-0BFDA8EE9E7B}" presName="textNode" presStyleLbl="node1" presStyleIdx="0" presStyleCnt="1">
        <dgm:presLayoutVars>
          <dgm:bulletEnabled val="1"/>
        </dgm:presLayoutVars>
      </dgm:prSet>
      <dgm:spPr/>
    </dgm:pt>
  </dgm:ptLst>
  <dgm:cxnLst>
    <dgm:cxn modelId="{E9CAA42D-635A-443C-A61C-59738398B906}" srcId="{8E949AD3-956E-4482-9DAC-A6C686A54BA9}" destId="{71A66E07-1A3C-4EFF-AC66-0BFDA8EE9E7B}" srcOrd="0" destOrd="0" parTransId="{7D25CB42-54F4-4CC7-B089-374059264D03}" sibTransId="{CF71C456-5279-4E07-856D-2EC582F31009}"/>
    <dgm:cxn modelId="{673FE933-2C69-4C03-AC79-1609A1F5AB73}" type="presOf" srcId="{8E949AD3-956E-4482-9DAC-A6C686A54BA9}" destId="{E472824D-19B1-4C55-A08F-7112089DBFD9}" srcOrd="0" destOrd="0" presId="urn:microsoft.com/office/officeart/2005/8/layout/hProcess9"/>
    <dgm:cxn modelId="{DD921391-8A95-49AF-BC5D-EB5C12E1B23E}" type="presOf" srcId="{71A66E07-1A3C-4EFF-AC66-0BFDA8EE9E7B}" destId="{06949A3A-411A-4146-BCDE-D3B762F3D2C8}" srcOrd="0" destOrd="0" presId="urn:microsoft.com/office/officeart/2005/8/layout/hProcess9"/>
    <dgm:cxn modelId="{43820F50-0D6F-44F7-B962-1CF7C5A148D2}" type="presParOf" srcId="{E472824D-19B1-4C55-A08F-7112089DBFD9}" destId="{CDEB656E-7E16-4208-807D-ED84CA5C8810}" srcOrd="0" destOrd="0" presId="urn:microsoft.com/office/officeart/2005/8/layout/hProcess9"/>
    <dgm:cxn modelId="{C3E70C5B-77FF-44D7-83D2-915DCD94C839}" type="presParOf" srcId="{E472824D-19B1-4C55-A08F-7112089DBFD9}" destId="{7B839719-C852-4A25-9E1C-9C0C1366817B}" srcOrd="1" destOrd="0" presId="urn:microsoft.com/office/officeart/2005/8/layout/hProcess9"/>
    <dgm:cxn modelId="{FFFA8A32-5A4A-47FB-AA85-E07B7845BC87}" type="presParOf" srcId="{7B839719-C852-4A25-9E1C-9C0C1366817B}" destId="{06949A3A-411A-4146-BCDE-D3B762F3D2C8}"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C071E39-497D-4B26-981A-8681DE75DCFA}"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BC81B5C6-B441-4B8C-8118-79CD7953DFBA}">
      <dgm:prSet/>
      <dgm:spPr/>
      <dgm:t>
        <a:bodyPr/>
        <a:lstStyle/>
        <a:p>
          <a:pPr rtl="0"/>
          <a:r>
            <a:rPr lang="es-MX" smtClean="0"/>
            <a:t>Las razones de este cambio se explican por las características esenciales de cada uno de dichos estados financieros:</a:t>
          </a:r>
          <a:endParaRPr lang="es-MX"/>
        </a:p>
      </dgm:t>
    </dgm:pt>
    <dgm:pt modelId="{4FE0BEC4-A574-41BE-9644-6659F392A933}" type="parTrans" cxnId="{C6BD5295-7D24-4E90-8486-894035EA08F8}">
      <dgm:prSet/>
      <dgm:spPr/>
      <dgm:t>
        <a:bodyPr/>
        <a:lstStyle/>
        <a:p>
          <a:endParaRPr lang="es-MX"/>
        </a:p>
      </dgm:t>
    </dgm:pt>
    <dgm:pt modelId="{4F6B171B-AF1D-4677-B852-6C95ECF48232}" type="sibTrans" cxnId="{C6BD5295-7D24-4E90-8486-894035EA08F8}">
      <dgm:prSet/>
      <dgm:spPr/>
      <dgm:t>
        <a:bodyPr/>
        <a:lstStyle/>
        <a:p>
          <a:endParaRPr lang="es-MX"/>
        </a:p>
      </dgm:t>
    </dgm:pt>
    <dgm:pt modelId="{28C9CA63-DE12-43D5-B7C3-368AE7CAB636}">
      <dgm:prSet custT="1"/>
      <dgm:spPr/>
      <dgm:t>
        <a:bodyPr/>
        <a:lstStyle/>
        <a:p>
          <a:pPr rtl="0"/>
          <a:r>
            <a:rPr lang="es-MX" sz="2000" dirty="0" smtClean="0"/>
            <a:t>ESTADO DE CAMBIOS EN LA SITUACIÓN FINANCIERA (ESTADO DE CAMBIO):</a:t>
          </a:r>
          <a:endParaRPr lang="es-MX" sz="2000" dirty="0"/>
        </a:p>
      </dgm:t>
    </dgm:pt>
    <dgm:pt modelId="{19B7F150-7CEB-4E29-8910-DDC4BAE19F6B}" type="parTrans" cxnId="{583299C1-7F11-4720-A957-C05DEC7D4E79}">
      <dgm:prSet/>
      <dgm:spPr/>
      <dgm:t>
        <a:bodyPr/>
        <a:lstStyle/>
        <a:p>
          <a:endParaRPr lang="es-MX"/>
        </a:p>
      </dgm:t>
    </dgm:pt>
    <dgm:pt modelId="{7FBA278B-CB57-4636-9DA6-BA3DB699CDC7}" type="sibTrans" cxnId="{583299C1-7F11-4720-A957-C05DEC7D4E79}">
      <dgm:prSet/>
      <dgm:spPr/>
      <dgm:t>
        <a:bodyPr/>
        <a:lstStyle/>
        <a:p>
          <a:endParaRPr lang="es-MX"/>
        </a:p>
      </dgm:t>
    </dgm:pt>
    <dgm:pt modelId="{AF31B088-F159-4F85-B0E1-73CE93F5A313}">
      <dgm:prSet custT="1"/>
      <dgm:spPr/>
      <dgm:t>
        <a:bodyPr/>
        <a:lstStyle/>
        <a:p>
          <a:pPr rtl="0"/>
          <a:r>
            <a:rPr lang="es-MX" sz="1400" dirty="0" smtClean="0"/>
            <a:t>MUESTRA LOS CAMBIOS EN LA ESTRUCTURA FINANCIERA DE LA ENTIDAD, LOS CUALES PUEDEN O NO IDENTIFICARSE CON LA GENERACIÓN O APLICACIÓN DE RECURSOS EN EL PERIODO;</a:t>
          </a:r>
          <a:endParaRPr lang="es-MX" sz="1400" dirty="0"/>
        </a:p>
      </dgm:t>
    </dgm:pt>
    <dgm:pt modelId="{19FEED97-9324-49C7-96A7-7D50AF0ECB6E}" type="parTrans" cxnId="{E054A043-F195-48A8-A6F1-07799BD135BB}">
      <dgm:prSet/>
      <dgm:spPr/>
      <dgm:t>
        <a:bodyPr/>
        <a:lstStyle/>
        <a:p>
          <a:endParaRPr lang="es-MX"/>
        </a:p>
      </dgm:t>
    </dgm:pt>
    <dgm:pt modelId="{C5B1AC7F-89D4-4AA3-B9AF-F8FD13637E6F}" type="sibTrans" cxnId="{E054A043-F195-48A8-A6F1-07799BD135BB}">
      <dgm:prSet/>
      <dgm:spPr/>
      <dgm:t>
        <a:bodyPr/>
        <a:lstStyle/>
        <a:p>
          <a:endParaRPr lang="es-MX"/>
        </a:p>
      </dgm:t>
    </dgm:pt>
    <dgm:pt modelId="{83787066-F08C-4770-B365-12E31288E171}">
      <dgm:prSet/>
      <dgm:spPr/>
      <dgm:t>
        <a:bodyPr/>
        <a:lstStyle/>
        <a:p>
          <a:pPr rtl="0"/>
          <a:r>
            <a:rPr lang="es-MX" dirty="0" smtClean="0"/>
            <a:t>EN UN ENTORNO INFLCIONARIO, NO SE ELIMINAN LOS EFECTOS DE LA INFLACIÓN DEL PERIODO RECONOCIDOS EN LOS ESTADOS FINANCIEROS; Y</a:t>
          </a:r>
          <a:endParaRPr lang="es-MX" dirty="0"/>
        </a:p>
      </dgm:t>
    </dgm:pt>
    <dgm:pt modelId="{51F06E16-22FF-4199-AD7F-01E654781B7B}" type="parTrans" cxnId="{9F7FD514-CEF9-481B-AA24-484A4B99BB2E}">
      <dgm:prSet/>
      <dgm:spPr/>
      <dgm:t>
        <a:bodyPr/>
        <a:lstStyle/>
        <a:p>
          <a:endParaRPr lang="es-MX"/>
        </a:p>
      </dgm:t>
    </dgm:pt>
    <dgm:pt modelId="{713BD115-BB23-4805-ABD6-40D2095FB534}" type="sibTrans" cxnId="{9F7FD514-CEF9-481B-AA24-484A4B99BB2E}">
      <dgm:prSet/>
      <dgm:spPr/>
      <dgm:t>
        <a:bodyPr/>
        <a:lstStyle/>
        <a:p>
          <a:endParaRPr lang="es-MX"/>
        </a:p>
      </dgm:t>
    </dgm:pt>
    <dgm:pt modelId="{3F8E284D-42E9-475F-998E-0273C12BEB4D}">
      <dgm:prSet/>
      <dgm:spPr/>
      <dgm:t>
        <a:bodyPr/>
        <a:lstStyle/>
        <a:p>
          <a:pPr rtl="0"/>
          <a:r>
            <a:rPr lang="es-MX" dirty="0" smtClean="0"/>
            <a:t>SE PRESENTA EN UNIDADES MONETARIAS DE PODER ADQUISITIVO DE LA FECHA DE CIERRE DEL PERIODO.</a:t>
          </a:r>
          <a:endParaRPr lang="es-MX" dirty="0"/>
        </a:p>
      </dgm:t>
    </dgm:pt>
    <dgm:pt modelId="{4B8B2B01-100D-4D1F-B3ED-913D8D6F8F97}" type="parTrans" cxnId="{21555CAC-2322-40A0-BA42-52ABD98C3183}">
      <dgm:prSet/>
      <dgm:spPr/>
      <dgm:t>
        <a:bodyPr/>
        <a:lstStyle/>
        <a:p>
          <a:endParaRPr lang="es-MX"/>
        </a:p>
      </dgm:t>
    </dgm:pt>
    <dgm:pt modelId="{DDD719E2-7CF1-4AA0-B488-E7EC8EA08EAD}" type="sibTrans" cxnId="{21555CAC-2322-40A0-BA42-52ABD98C3183}">
      <dgm:prSet/>
      <dgm:spPr/>
      <dgm:t>
        <a:bodyPr/>
        <a:lstStyle/>
        <a:p>
          <a:endParaRPr lang="es-MX"/>
        </a:p>
      </dgm:t>
    </dgm:pt>
    <dgm:pt modelId="{9ED25A7F-F123-493C-A25E-F0DAC6E3C837}" type="pres">
      <dgm:prSet presAssocID="{6C071E39-497D-4B26-981A-8681DE75DCFA}" presName="vert0" presStyleCnt="0">
        <dgm:presLayoutVars>
          <dgm:dir/>
          <dgm:animOne val="branch"/>
          <dgm:animLvl val="lvl"/>
        </dgm:presLayoutVars>
      </dgm:prSet>
      <dgm:spPr/>
    </dgm:pt>
    <dgm:pt modelId="{FE088190-9454-42FD-9773-831563C9511B}" type="pres">
      <dgm:prSet presAssocID="{BC81B5C6-B441-4B8C-8118-79CD7953DFBA}" presName="thickLine" presStyleLbl="alignNode1" presStyleIdx="0" presStyleCnt="1"/>
      <dgm:spPr/>
    </dgm:pt>
    <dgm:pt modelId="{70AD03B2-0DD0-4761-BAE7-F492180EE66E}" type="pres">
      <dgm:prSet presAssocID="{BC81B5C6-B441-4B8C-8118-79CD7953DFBA}" presName="horz1" presStyleCnt="0"/>
      <dgm:spPr/>
    </dgm:pt>
    <dgm:pt modelId="{A863CFB8-FFA6-4489-8773-3044F6C0A498}" type="pres">
      <dgm:prSet presAssocID="{BC81B5C6-B441-4B8C-8118-79CD7953DFBA}" presName="tx1" presStyleLbl="revTx" presStyleIdx="0" presStyleCnt="5"/>
      <dgm:spPr/>
    </dgm:pt>
    <dgm:pt modelId="{21C14A69-0937-4D6B-B056-A9A97F66FED5}" type="pres">
      <dgm:prSet presAssocID="{BC81B5C6-B441-4B8C-8118-79CD7953DFBA}" presName="vert1" presStyleCnt="0"/>
      <dgm:spPr/>
    </dgm:pt>
    <dgm:pt modelId="{7FF063E5-7050-4825-B90A-34DCF5999939}" type="pres">
      <dgm:prSet presAssocID="{28C9CA63-DE12-43D5-B7C3-368AE7CAB636}" presName="vertSpace2a" presStyleCnt="0"/>
      <dgm:spPr/>
    </dgm:pt>
    <dgm:pt modelId="{239380BB-1F74-4342-944F-EC0816CA698A}" type="pres">
      <dgm:prSet presAssocID="{28C9CA63-DE12-43D5-B7C3-368AE7CAB636}" presName="horz2" presStyleCnt="0"/>
      <dgm:spPr/>
    </dgm:pt>
    <dgm:pt modelId="{DAC8E1D8-CD0E-4E1C-B987-BE181EABF669}" type="pres">
      <dgm:prSet presAssocID="{28C9CA63-DE12-43D5-B7C3-368AE7CAB636}" presName="horzSpace2" presStyleCnt="0"/>
      <dgm:spPr/>
    </dgm:pt>
    <dgm:pt modelId="{D40E58F3-8A62-474A-B561-A16B52029770}" type="pres">
      <dgm:prSet presAssocID="{28C9CA63-DE12-43D5-B7C3-368AE7CAB636}" presName="tx2" presStyleLbl="revTx" presStyleIdx="1" presStyleCnt="5" custScaleX="53179"/>
      <dgm:spPr/>
    </dgm:pt>
    <dgm:pt modelId="{1B01D9F4-8A97-4134-951F-7444436FAAF8}" type="pres">
      <dgm:prSet presAssocID="{28C9CA63-DE12-43D5-B7C3-368AE7CAB636}" presName="vert2" presStyleCnt="0"/>
      <dgm:spPr/>
    </dgm:pt>
    <dgm:pt modelId="{BB6B8BCD-E553-4905-B9DA-63A7BFBD143B}" type="pres">
      <dgm:prSet presAssocID="{AF31B088-F159-4F85-B0E1-73CE93F5A313}" presName="horz3" presStyleCnt="0"/>
      <dgm:spPr/>
    </dgm:pt>
    <dgm:pt modelId="{BF0D5850-D521-4157-949E-4BF5444AE6E9}" type="pres">
      <dgm:prSet presAssocID="{AF31B088-F159-4F85-B0E1-73CE93F5A313}" presName="horzSpace3" presStyleCnt="0"/>
      <dgm:spPr/>
    </dgm:pt>
    <dgm:pt modelId="{BCA2CE7E-C1DD-45D6-985C-C650DED6845A}" type="pres">
      <dgm:prSet presAssocID="{AF31B088-F159-4F85-B0E1-73CE93F5A313}" presName="tx3" presStyleLbl="revTx" presStyleIdx="2" presStyleCnt="5" custScaleX="137891"/>
      <dgm:spPr/>
    </dgm:pt>
    <dgm:pt modelId="{542A54A5-5809-4471-AEFE-79DCB658B2CA}" type="pres">
      <dgm:prSet presAssocID="{AF31B088-F159-4F85-B0E1-73CE93F5A313}" presName="vert3" presStyleCnt="0"/>
      <dgm:spPr/>
    </dgm:pt>
    <dgm:pt modelId="{9C1075EF-036C-48A6-A682-D9771423044E}" type="pres">
      <dgm:prSet presAssocID="{C5B1AC7F-89D4-4AA3-B9AF-F8FD13637E6F}" presName="thinLine3" presStyleLbl="callout" presStyleIdx="0" presStyleCnt="3"/>
      <dgm:spPr/>
    </dgm:pt>
    <dgm:pt modelId="{E53424E3-B8A2-47B1-B92A-9E551955113C}" type="pres">
      <dgm:prSet presAssocID="{83787066-F08C-4770-B365-12E31288E171}" presName="horz3" presStyleCnt="0"/>
      <dgm:spPr/>
    </dgm:pt>
    <dgm:pt modelId="{7A9F868C-7DD4-4A7A-B623-44EF129B267C}" type="pres">
      <dgm:prSet presAssocID="{83787066-F08C-4770-B365-12E31288E171}" presName="horzSpace3" presStyleCnt="0"/>
      <dgm:spPr/>
    </dgm:pt>
    <dgm:pt modelId="{3855C74A-DB98-4DB4-B89B-04BBFF03A7A0}" type="pres">
      <dgm:prSet presAssocID="{83787066-F08C-4770-B365-12E31288E171}" presName="tx3" presStyleLbl="revTx" presStyleIdx="3" presStyleCnt="5" custScaleX="165656"/>
      <dgm:spPr/>
    </dgm:pt>
    <dgm:pt modelId="{1031279A-DC6E-496C-9CC5-F646BE3CC00B}" type="pres">
      <dgm:prSet presAssocID="{83787066-F08C-4770-B365-12E31288E171}" presName="vert3" presStyleCnt="0"/>
      <dgm:spPr/>
    </dgm:pt>
    <dgm:pt modelId="{051DBEF4-B7F9-44F0-AE3B-97A86A4C7F41}" type="pres">
      <dgm:prSet presAssocID="{713BD115-BB23-4805-ABD6-40D2095FB534}" presName="thinLine3" presStyleLbl="callout" presStyleIdx="1" presStyleCnt="3"/>
      <dgm:spPr/>
    </dgm:pt>
    <dgm:pt modelId="{2B83641D-090E-4DBA-9FAD-F842F33C9045}" type="pres">
      <dgm:prSet presAssocID="{3F8E284D-42E9-475F-998E-0273C12BEB4D}" presName="horz3" presStyleCnt="0"/>
      <dgm:spPr/>
    </dgm:pt>
    <dgm:pt modelId="{37809BB3-D3D0-4844-9C49-C4DF45E980C9}" type="pres">
      <dgm:prSet presAssocID="{3F8E284D-42E9-475F-998E-0273C12BEB4D}" presName="horzSpace3" presStyleCnt="0"/>
      <dgm:spPr/>
    </dgm:pt>
    <dgm:pt modelId="{F97E863D-E585-4CF6-AB72-E59C00FB270C}" type="pres">
      <dgm:prSet presAssocID="{3F8E284D-42E9-475F-998E-0273C12BEB4D}" presName="tx3" presStyleLbl="revTx" presStyleIdx="4" presStyleCnt="5" custScaleX="145336"/>
      <dgm:spPr/>
    </dgm:pt>
    <dgm:pt modelId="{06557DF6-A50E-46D8-96D5-6E93F4D08EFB}" type="pres">
      <dgm:prSet presAssocID="{3F8E284D-42E9-475F-998E-0273C12BEB4D}" presName="vert3" presStyleCnt="0"/>
      <dgm:spPr/>
    </dgm:pt>
    <dgm:pt modelId="{EB71CB3F-6C89-4E70-BB8A-ECB366C6E38E}" type="pres">
      <dgm:prSet presAssocID="{28C9CA63-DE12-43D5-B7C3-368AE7CAB636}" presName="thinLine2b" presStyleLbl="callout" presStyleIdx="2" presStyleCnt="3"/>
      <dgm:spPr/>
    </dgm:pt>
    <dgm:pt modelId="{6833F3EC-FCD1-4293-85F4-15FFC1FFE240}" type="pres">
      <dgm:prSet presAssocID="{28C9CA63-DE12-43D5-B7C3-368AE7CAB636}" presName="vertSpace2b" presStyleCnt="0"/>
      <dgm:spPr/>
    </dgm:pt>
  </dgm:ptLst>
  <dgm:cxnLst>
    <dgm:cxn modelId="{839AD8DF-331D-4C16-8F93-3ABECD8DDCDE}" type="presOf" srcId="{3F8E284D-42E9-475F-998E-0273C12BEB4D}" destId="{F97E863D-E585-4CF6-AB72-E59C00FB270C}" srcOrd="0" destOrd="0" presId="urn:microsoft.com/office/officeart/2008/layout/LinedList"/>
    <dgm:cxn modelId="{9612CF80-A5B6-405A-ACD8-CF9464945EF4}" type="presOf" srcId="{28C9CA63-DE12-43D5-B7C3-368AE7CAB636}" destId="{D40E58F3-8A62-474A-B561-A16B52029770}" srcOrd="0" destOrd="0" presId="urn:microsoft.com/office/officeart/2008/layout/LinedList"/>
    <dgm:cxn modelId="{E054A043-F195-48A8-A6F1-07799BD135BB}" srcId="{28C9CA63-DE12-43D5-B7C3-368AE7CAB636}" destId="{AF31B088-F159-4F85-B0E1-73CE93F5A313}" srcOrd="0" destOrd="0" parTransId="{19FEED97-9324-49C7-96A7-7D50AF0ECB6E}" sibTransId="{C5B1AC7F-89D4-4AA3-B9AF-F8FD13637E6F}"/>
    <dgm:cxn modelId="{12A69E19-268D-490D-B640-EA48DE92AEAE}" type="presOf" srcId="{BC81B5C6-B441-4B8C-8118-79CD7953DFBA}" destId="{A863CFB8-FFA6-4489-8773-3044F6C0A498}" srcOrd="0" destOrd="0" presId="urn:microsoft.com/office/officeart/2008/layout/LinedList"/>
    <dgm:cxn modelId="{C6BD5295-7D24-4E90-8486-894035EA08F8}" srcId="{6C071E39-497D-4B26-981A-8681DE75DCFA}" destId="{BC81B5C6-B441-4B8C-8118-79CD7953DFBA}" srcOrd="0" destOrd="0" parTransId="{4FE0BEC4-A574-41BE-9644-6659F392A933}" sibTransId="{4F6B171B-AF1D-4677-B852-6C95ECF48232}"/>
    <dgm:cxn modelId="{21555CAC-2322-40A0-BA42-52ABD98C3183}" srcId="{28C9CA63-DE12-43D5-B7C3-368AE7CAB636}" destId="{3F8E284D-42E9-475F-998E-0273C12BEB4D}" srcOrd="2" destOrd="0" parTransId="{4B8B2B01-100D-4D1F-B3ED-913D8D6F8F97}" sibTransId="{DDD719E2-7CF1-4AA0-B488-E7EC8EA08EAD}"/>
    <dgm:cxn modelId="{583299C1-7F11-4720-A957-C05DEC7D4E79}" srcId="{BC81B5C6-B441-4B8C-8118-79CD7953DFBA}" destId="{28C9CA63-DE12-43D5-B7C3-368AE7CAB636}" srcOrd="0" destOrd="0" parTransId="{19B7F150-7CEB-4E29-8910-DDC4BAE19F6B}" sibTransId="{7FBA278B-CB57-4636-9DA6-BA3DB699CDC7}"/>
    <dgm:cxn modelId="{B996575F-52E4-41C4-A300-4AECDBE48015}" type="presOf" srcId="{83787066-F08C-4770-B365-12E31288E171}" destId="{3855C74A-DB98-4DB4-B89B-04BBFF03A7A0}" srcOrd="0" destOrd="0" presId="urn:microsoft.com/office/officeart/2008/layout/LinedList"/>
    <dgm:cxn modelId="{4FE9E031-4A31-4F9F-BED5-AAF663AF97FC}" type="presOf" srcId="{AF31B088-F159-4F85-B0E1-73CE93F5A313}" destId="{BCA2CE7E-C1DD-45D6-985C-C650DED6845A}" srcOrd="0" destOrd="0" presId="urn:microsoft.com/office/officeart/2008/layout/LinedList"/>
    <dgm:cxn modelId="{9F7FD514-CEF9-481B-AA24-484A4B99BB2E}" srcId="{28C9CA63-DE12-43D5-B7C3-368AE7CAB636}" destId="{83787066-F08C-4770-B365-12E31288E171}" srcOrd="1" destOrd="0" parTransId="{51F06E16-22FF-4199-AD7F-01E654781B7B}" sibTransId="{713BD115-BB23-4805-ABD6-40D2095FB534}"/>
    <dgm:cxn modelId="{8DFC67E9-8792-4484-841F-3C98C4996E7F}" type="presOf" srcId="{6C071E39-497D-4B26-981A-8681DE75DCFA}" destId="{9ED25A7F-F123-493C-A25E-F0DAC6E3C837}" srcOrd="0" destOrd="0" presId="urn:microsoft.com/office/officeart/2008/layout/LinedList"/>
    <dgm:cxn modelId="{F8C92F83-47F0-47DB-A982-580FAB5A59B1}" type="presParOf" srcId="{9ED25A7F-F123-493C-A25E-F0DAC6E3C837}" destId="{FE088190-9454-42FD-9773-831563C9511B}" srcOrd="0" destOrd="0" presId="urn:microsoft.com/office/officeart/2008/layout/LinedList"/>
    <dgm:cxn modelId="{D9182D2A-792C-4606-8F6E-163F3488CF04}" type="presParOf" srcId="{9ED25A7F-F123-493C-A25E-F0DAC6E3C837}" destId="{70AD03B2-0DD0-4761-BAE7-F492180EE66E}" srcOrd="1" destOrd="0" presId="urn:microsoft.com/office/officeart/2008/layout/LinedList"/>
    <dgm:cxn modelId="{B9833A5B-E806-4A39-A7DB-01BE6B8D1922}" type="presParOf" srcId="{70AD03B2-0DD0-4761-BAE7-F492180EE66E}" destId="{A863CFB8-FFA6-4489-8773-3044F6C0A498}" srcOrd="0" destOrd="0" presId="urn:microsoft.com/office/officeart/2008/layout/LinedList"/>
    <dgm:cxn modelId="{7CD7BB12-6C2C-4D37-AE9D-E36D1C4AE788}" type="presParOf" srcId="{70AD03B2-0DD0-4761-BAE7-F492180EE66E}" destId="{21C14A69-0937-4D6B-B056-A9A97F66FED5}" srcOrd="1" destOrd="0" presId="urn:microsoft.com/office/officeart/2008/layout/LinedList"/>
    <dgm:cxn modelId="{5191E481-664B-4355-923F-459E95C3C8AA}" type="presParOf" srcId="{21C14A69-0937-4D6B-B056-A9A97F66FED5}" destId="{7FF063E5-7050-4825-B90A-34DCF5999939}" srcOrd="0" destOrd="0" presId="urn:microsoft.com/office/officeart/2008/layout/LinedList"/>
    <dgm:cxn modelId="{A0CD709B-C600-464D-896B-63354563288F}" type="presParOf" srcId="{21C14A69-0937-4D6B-B056-A9A97F66FED5}" destId="{239380BB-1F74-4342-944F-EC0816CA698A}" srcOrd="1" destOrd="0" presId="urn:microsoft.com/office/officeart/2008/layout/LinedList"/>
    <dgm:cxn modelId="{9C875934-8A1E-4306-A4D6-CF87F1A0A667}" type="presParOf" srcId="{239380BB-1F74-4342-944F-EC0816CA698A}" destId="{DAC8E1D8-CD0E-4E1C-B987-BE181EABF669}" srcOrd="0" destOrd="0" presId="urn:microsoft.com/office/officeart/2008/layout/LinedList"/>
    <dgm:cxn modelId="{C7BBBA85-54EB-462C-B072-3E7509CDE613}" type="presParOf" srcId="{239380BB-1F74-4342-944F-EC0816CA698A}" destId="{D40E58F3-8A62-474A-B561-A16B52029770}" srcOrd="1" destOrd="0" presId="urn:microsoft.com/office/officeart/2008/layout/LinedList"/>
    <dgm:cxn modelId="{C23392EF-CACA-4F3C-837A-C9A0E8113FE8}" type="presParOf" srcId="{239380BB-1F74-4342-944F-EC0816CA698A}" destId="{1B01D9F4-8A97-4134-951F-7444436FAAF8}" srcOrd="2" destOrd="0" presId="urn:microsoft.com/office/officeart/2008/layout/LinedList"/>
    <dgm:cxn modelId="{5CFFA813-A3FC-416E-92E4-4B054CA5DCBB}" type="presParOf" srcId="{1B01D9F4-8A97-4134-951F-7444436FAAF8}" destId="{BB6B8BCD-E553-4905-B9DA-63A7BFBD143B}" srcOrd="0" destOrd="0" presId="urn:microsoft.com/office/officeart/2008/layout/LinedList"/>
    <dgm:cxn modelId="{69806645-6418-4566-A30A-1C6C5C61B5F6}" type="presParOf" srcId="{BB6B8BCD-E553-4905-B9DA-63A7BFBD143B}" destId="{BF0D5850-D521-4157-949E-4BF5444AE6E9}" srcOrd="0" destOrd="0" presId="urn:microsoft.com/office/officeart/2008/layout/LinedList"/>
    <dgm:cxn modelId="{5F7F1890-D9B1-4A27-AA5F-A4F9979E1BE8}" type="presParOf" srcId="{BB6B8BCD-E553-4905-B9DA-63A7BFBD143B}" destId="{BCA2CE7E-C1DD-45D6-985C-C650DED6845A}" srcOrd="1" destOrd="0" presId="urn:microsoft.com/office/officeart/2008/layout/LinedList"/>
    <dgm:cxn modelId="{C6581142-CC9B-4D6C-973E-A867F8ABDF90}" type="presParOf" srcId="{BB6B8BCD-E553-4905-B9DA-63A7BFBD143B}" destId="{542A54A5-5809-4471-AEFE-79DCB658B2CA}" srcOrd="2" destOrd="0" presId="urn:microsoft.com/office/officeart/2008/layout/LinedList"/>
    <dgm:cxn modelId="{3F131F3D-D9FA-46E1-96D1-09C3836DBE17}" type="presParOf" srcId="{1B01D9F4-8A97-4134-951F-7444436FAAF8}" destId="{9C1075EF-036C-48A6-A682-D9771423044E}" srcOrd="1" destOrd="0" presId="urn:microsoft.com/office/officeart/2008/layout/LinedList"/>
    <dgm:cxn modelId="{1585C2CD-B2F4-404C-A352-C4380F72AA28}" type="presParOf" srcId="{1B01D9F4-8A97-4134-951F-7444436FAAF8}" destId="{E53424E3-B8A2-47B1-B92A-9E551955113C}" srcOrd="2" destOrd="0" presId="urn:microsoft.com/office/officeart/2008/layout/LinedList"/>
    <dgm:cxn modelId="{BC71906B-8006-4D40-9DD3-F49C9B8C17B2}" type="presParOf" srcId="{E53424E3-B8A2-47B1-B92A-9E551955113C}" destId="{7A9F868C-7DD4-4A7A-B623-44EF129B267C}" srcOrd="0" destOrd="0" presId="urn:microsoft.com/office/officeart/2008/layout/LinedList"/>
    <dgm:cxn modelId="{D6B3D8B4-2CB9-4791-8F36-E8E1DCAB5CB5}" type="presParOf" srcId="{E53424E3-B8A2-47B1-B92A-9E551955113C}" destId="{3855C74A-DB98-4DB4-B89B-04BBFF03A7A0}" srcOrd="1" destOrd="0" presId="urn:microsoft.com/office/officeart/2008/layout/LinedList"/>
    <dgm:cxn modelId="{EF37D792-9C80-40F2-9D80-924A88711BB9}" type="presParOf" srcId="{E53424E3-B8A2-47B1-B92A-9E551955113C}" destId="{1031279A-DC6E-496C-9CC5-F646BE3CC00B}" srcOrd="2" destOrd="0" presId="urn:microsoft.com/office/officeart/2008/layout/LinedList"/>
    <dgm:cxn modelId="{4F42DB5B-FEF4-428E-99FC-D6EE8DA54D0C}" type="presParOf" srcId="{1B01D9F4-8A97-4134-951F-7444436FAAF8}" destId="{051DBEF4-B7F9-44F0-AE3B-97A86A4C7F41}" srcOrd="3" destOrd="0" presId="urn:microsoft.com/office/officeart/2008/layout/LinedList"/>
    <dgm:cxn modelId="{2E8F4F9E-519E-43CA-A0E7-074878F012C3}" type="presParOf" srcId="{1B01D9F4-8A97-4134-951F-7444436FAAF8}" destId="{2B83641D-090E-4DBA-9FAD-F842F33C9045}" srcOrd="4" destOrd="0" presId="urn:microsoft.com/office/officeart/2008/layout/LinedList"/>
    <dgm:cxn modelId="{32C3BB42-35BA-4C55-A239-8F186D94988C}" type="presParOf" srcId="{2B83641D-090E-4DBA-9FAD-F842F33C9045}" destId="{37809BB3-D3D0-4844-9C49-C4DF45E980C9}" srcOrd="0" destOrd="0" presId="urn:microsoft.com/office/officeart/2008/layout/LinedList"/>
    <dgm:cxn modelId="{E1FA2522-D84F-40DE-814E-FD42F7769997}" type="presParOf" srcId="{2B83641D-090E-4DBA-9FAD-F842F33C9045}" destId="{F97E863D-E585-4CF6-AB72-E59C00FB270C}" srcOrd="1" destOrd="0" presId="urn:microsoft.com/office/officeart/2008/layout/LinedList"/>
    <dgm:cxn modelId="{645EBE25-12E1-4320-91E1-EC745C1E178A}" type="presParOf" srcId="{2B83641D-090E-4DBA-9FAD-F842F33C9045}" destId="{06557DF6-A50E-46D8-96D5-6E93F4D08EFB}" srcOrd="2" destOrd="0" presId="urn:microsoft.com/office/officeart/2008/layout/LinedList"/>
    <dgm:cxn modelId="{3829EC1D-E1E0-4CC6-918D-08984BA372D8}" type="presParOf" srcId="{21C14A69-0937-4D6B-B056-A9A97F66FED5}" destId="{EB71CB3F-6C89-4E70-BB8A-ECB366C6E38E}" srcOrd="2" destOrd="0" presId="urn:microsoft.com/office/officeart/2008/layout/LinedList"/>
    <dgm:cxn modelId="{CF11953C-C91C-4372-84EF-D27617C4D193}" type="presParOf" srcId="{21C14A69-0937-4D6B-B056-A9A97F66FED5}" destId="{6833F3EC-FCD1-4293-85F4-15FFC1FFE240}"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9/3/layout/StepUpProcess" loCatId="process" qsTypeId="urn:microsoft.com/office/officeart/2005/8/quickstyle/simple4" qsCatId="simple" csTypeId="urn:microsoft.com/office/officeart/2005/8/colors/accent0_2" csCatId="mainScheme" phldr="1"/>
      <dgm:spPr/>
      <dgm:t>
        <a:bodyPr/>
        <a:lstStyle/>
        <a:p>
          <a:endParaRPr lang="es-MX"/>
        </a:p>
      </dgm:t>
    </dgm:pt>
    <dgm:pt modelId="{1DF8997E-C038-41EA-8E15-BCBCE0DA5641}">
      <dgm:prSet/>
      <dgm:spPr/>
      <dgm:t>
        <a:bodyPr/>
        <a:lstStyle/>
        <a:p>
          <a:pPr rtl="0"/>
          <a:r>
            <a:rPr lang="es-MX" dirty="0" smtClean="0">
              <a:solidFill>
                <a:schemeClr val="tx1"/>
              </a:solidFill>
            </a:rPr>
            <a:t>Presentar de manera clara y sintetizada los contenidos de la NIF A-3 y las normas inherentes a ella.</a:t>
          </a:r>
          <a:endParaRPr lang="es-MX" dirty="0">
            <a:solidFill>
              <a:schemeClr val="tx1"/>
            </a:solidFill>
          </a:endParaRPr>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343BAA74-A38E-4A1C-BAF6-D4DBA18D45F4}" type="pres">
      <dgm:prSet presAssocID="{B222E01F-74D7-4D57-8EDF-8AE1C7B0868D}" presName="rootnode" presStyleCnt="0">
        <dgm:presLayoutVars>
          <dgm:chMax/>
          <dgm:chPref/>
          <dgm:dir/>
          <dgm:animLvl val="lvl"/>
        </dgm:presLayoutVars>
      </dgm:prSet>
      <dgm:spPr/>
      <dgm:t>
        <a:bodyPr/>
        <a:lstStyle/>
        <a:p>
          <a:endParaRPr lang="es-MX"/>
        </a:p>
      </dgm:t>
    </dgm:pt>
    <dgm:pt modelId="{A7C9B81A-8DD2-4F75-AE42-E5B4551C8C9F}" type="pres">
      <dgm:prSet presAssocID="{1DF8997E-C038-41EA-8E15-BCBCE0DA5641}" presName="composite" presStyleCnt="0"/>
      <dgm:spPr/>
    </dgm:pt>
    <dgm:pt modelId="{AB8152D9-B5A3-4DE0-9364-C4DB1B9E17F8}" type="pres">
      <dgm:prSet presAssocID="{1DF8997E-C038-41EA-8E15-BCBCE0DA5641}" presName="LShape" presStyleLbl="alignNode1" presStyleIdx="0" presStyleCnt="1"/>
      <dgm:spPr/>
    </dgm:pt>
    <dgm:pt modelId="{910D7A1F-06D7-46B2-A91D-4F133E80BACA}" type="pres">
      <dgm:prSet presAssocID="{1DF8997E-C038-41EA-8E15-BCBCE0DA5641}" presName="ParentText" presStyleLbl="revTx" presStyleIdx="0" presStyleCnt="1">
        <dgm:presLayoutVars>
          <dgm:chMax val="0"/>
          <dgm:chPref val="0"/>
          <dgm:bulletEnabled val="1"/>
        </dgm:presLayoutVars>
      </dgm:prSet>
      <dgm:spPr/>
      <dgm:t>
        <a:bodyPr/>
        <a:lstStyle/>
        <a:p>
          <a:endParaRPr lang="es-MX"/>
        </a:p>
      </dgm:t>
    </dgm:pt>
  </dgm:ptLst>
  <dgm:cxnLst>
    <dgm:cxn modelId="{0B65F883-314E-418C-9F1C-39025A18FD66}" type="presOf" srcId="{B222E01F-74D7-4D57-8EDF-8AE1C7B0868D}" destId="{343BAA74-A38E-4A1C-BAF6-D4DBA18D45F4}" srcOrd="0" destOrd="0" presId="urn:microsoft.com/office/officeart/2009/3/layout/StepUpProcess"/>
    <dgm:cxn modelId="{9BA0E3B1-272B-4F6F-95D9-00B706FF16EF}" type="presOf" srcId="{1DF8997E-C038-41EA-8E15-BCBCE0DA5641}" destId="{910D7A1F-06D7-46B2-A91D-4F133E80BACA}" srcOrd="0" destOrd="0" presId="urn:microsoft.com/office/officeart/2009/3/layout/StepUpProcess"/>
    <dgm:cxn modelId="{742851DD-2AFA-4312-B299-5732363E042A}" srcId="{B222E01F-74D7-4D57-8EDF-8AE1C7B0868D}" destId="{1DF8997E-C038-41EA-8E15-BCBCE0DA5641}" srcOrd="0" destOrd="0" parTransId="{0FAB3307-06E0-4F24-A8DC-81155F6C323C}" sibTransId="{70AD6FD1-4646-4939-933C-5F1533E1D4D9}"/>
    <dgm:cxn modelId="{2502A060-5354-4DD7-8477-FB3AEFBB80F1}" type="presParOf" srcId="{343BAA74-A38E-4A1C-BAF6-D4DBA18D45F4}" destId="{A7C9B81A-8DD2-4F75-AE42-E5B4551C8C9F}" srcOrd="0" destOrd="0" presId="urn:microsoft.com/office/officeart/2009/3/layout/StepUpProcess"/>
    <dgm:cxn modelId="{159D5880-886D-429C-A06A-DA78C0B410CA}" type="presParOf" srcId="{A7C9B81A-8DD2-4F75-AE42-E5B4551C8C9F}" destId="{AB8152D9-B5A3-4DE0-9364-C4DB1B9E17F8}" srcOrd="0" destOrd="0" presId="urn:microsoft.com/office/officeart/2009/3/layout/StepUpProcess"/>
    <dgm:cxn modelId="{29862991-4FDB-4C0D-8376-4B10DBB66F8F}" type="presParOf" srcId="{A7C9B81A-8DD2-4F75-AE42-E5B4551C8C9F}" destId="{910D7A1F-06D7-46B2-A91D-4F133E80BAC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4C0CC9C-3C63-4478-8226-BAE608A112C4}"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5A80EA57-40A8-47B0-9E4C-01EC206434FE}">
      <dgm:prSet/>
      <dgm:spPr/>
      <dgm:t>
        <a:bodyPr/>
        <a:lstStyle/>
        <a:p>
          <a:pPr rtl="0"/>
          <a:r>
            <a:rPr lang="es-MX" smtClean="0"/>
            <a:t>Las razones de este cambio se explican por las características esenciales de cada uno de dichos estados financieros:</a:t>
          </a:r>
          <a:endParaRPr lang="es-MX"/>
        </a:p>
      </dgm:t>
    </dgm:pt>
    <dgm:pt modelId="{A80088A2-4240-40A8-BD81-D582D99B1471}" type="parTrans" cxnId="{8E0F017A-CB8E-4A7D-9593-2DF1E14410FF}">
      <dgm:prSet/>
      <dgm:spPr/>
      <dgm:t>
        <a:bodyPr/>
        <a:lstStyle/>
        <a:p>
          <a:endParaRPr lang="es-MX"/>
        </a:p>
      </dgm:t>
    </dgm:pt>
    <dgm:pt modelId="{FBABB471-CB51-475C-87B6-EF4E9904E1D4}" type="sibTrans" cxnId="{8E0F017A-CB8E-4A7D-9593-2DF1E14410FF}">
      <dgm:prSet/>
      <dgm:spPr/>
      <dgm:t>
        <a:bodyPr/>
        <a:lstStyle/>
        <a:p>
          <a:endParaRPr lang="es-MX"/>
        </a:p>
      </dgm:t>
    </dgm:pt>
    <dgm:pt modelId="{2E2DA497-770F-4C41-993A-397559ABFCF4}">
      <dgm:prSet/>
      <dgm:spPr/>
      <dgm:t>
        <a:bodyPr/>
        <a:lstStyle/>
        <a:p>
          <a:pPr rtl="0"/>
          <a:r>
            <a:rPr lang="es-MX" dirty="0" smtClean="0"/>
            <a:t>ESTADO DE FLUJOS DE EFECTIVO</a:t>
          </a:r>
          <a:endParaRPr lang="es-MX" dirty="0"/>
        </a:p>
      </dgm:t>
    </dgm:pt>
    <dgm:pt modelId="{72639F60-08C2-465A-B501-81142DFAB344}" type="parTrans" cxnId="{9983FB06-3585-4DCE-A80C-C6E8B3E27316}">
      <dgm:prSet/>
      <dgm:spPr/>
      <dgm:t>
        <a:bodyPr/>
        <a:lstStyle/>
        <a:p>
          <a:endParaRPr lang="es-MX"/>
        </a:p>
      </dgm:t>
    </dgm:pt>
    <dgm:pt modelId="{5C50CCA9-8960-4B21-8F22-6658271804DE}" type="sibTrans" cxnId="{9983FB06-3585-4DCE-A80C-C6E8B3E27316}">
      <dgm:prSet/>
      <dgm:spPr/>
      <dgm:t>
        <a:bodyPr/>
        <a:lstStyle/>
        <a:p>
          <a:endParaRPr lang="es-MX"/>
        </a:p>
      </dgm:t>
    </dgm:pt>
    <dgm:pt modelId="{06A93160-3B3F-46E2-A0D5-ABBE62568D76}">
      <dgm:prSet custT="1"/>
      <dgm:spPr/>
      <dgm:t>
        <a:bodyPr/>
        <a:lstStyle/>
        <a:p>
          <a:pPr rtl="0"/>
          <a:r>
            <a:rPr lang="es-MX" sz="1600" dirty="0" smtClean="0"/>
            <a:t>MUESTRA LAS ENTRADAS Y SALIDAS DE EFECTIVO QUE REPRESENTAN LA GENERACIÓN O APLICACIÓN DE RECURFSOS DE LA ENTIDAD DURANTE EL PERIODO.</a:t>
          </a:r>
          <a:endParaRPr lang="es-MX" sz="1600" dirty="0"/>
        </a:p>
      </dgm:t>
    </dgm:pt>
    <dgm:pt modelId="{CB3B0EDC-BF08-421E-B1DF-00A032A058AF}" type="parTrans" cxnId="{D29E6564-5750-40AB-983B-36BCEC868758}">
      <dgm:prSet/>
      <dgm:spPr/>
      <dgm:t>
        <a:bodyPr/>
        <a:lstStyle/>
        <a:p>
          <a:endParaRPr lang="es-MX"/>
        </a:p>
      </dgm:t>
    </dgm:pt>
    <dgm:pt modelId="{9B5BD744-0023-446F-9BAD-4FB9BD17B3FF}" type="sibTrans" cxnId="{D29E6564-5750-40AB-983B-36BCEC868758}">
      <dgm:prSet/>
      <dgm:spPr/>
      <dgm:t>
        <a:bodyPr/>
        <a:lstStyle/>
        <a:p>
          <a:endParaRPr lang="es-MX"/>
        </a:p>
      </dgm:t>
    </dgm:pt>
    <dgm:pt modelId="{9964C7B9-F34B-4843-A4D4-B38B999F78F0}">
      <dgm:prSet custT="1"/>
      <dgm:spPr/>
      <dgm:t>
        <a:bodyPr/>
        <a:lstStyle/>
        <a:p>
          <a:pPr rtl="0"/>
          <a:r>
            <a:rPr lang="es-MX" sz="1600" dirty="0" smtClean="0"/>
            <a:t>EN UN ENTORNO INFLCIONARIO, ANTES DE PRESENTAR LOS FLUJOS DE EFECTIVO EN UNIDADES MONETARIAS DE PODER ADQUISITIVO DE LAS FECHAS DE CIERRE DEL PERIODO, SE ELIMINAN LOS EFECTOS DE LA INFLACIÓN DEL PERIODO RECONOCIDOS EN LOS ESTADOS FINANCIEROS.</a:t>
          </a:r>
          <a:endParaRPr lang="es-MX" sz="1600" dirty="0"/>
        </a:p>
      </dgm:t>
    </dgm:pt>
    <dgm:pt modelId="{CE4EDE5C-EADA-433A-9406-0A09797FE8F1}" type="parTrans" cxnId="{18BE8D9E-DB10-4699-BCEF-DC9728A843B6}">
      <dgm:prSet/>
      <dgm:spPr/>
      <dgm:t>
        <a:bodyPr/>
        <a:lstStyle/>
        <a:p>
          <a:endParaRPr lang="es-MX"/>
        </a:p>
      </dgm:t>
    </dgm:pt>
    <dgm:pt modelId="{41DBEE03-0D77-4BCE-8A58-8509CD92F4C7}" type="sibTrans" cxnId="{18BE8D9E-DB10-4699-BCEF-DC9728A843B6}">
      <dgm:prSet/>
      <dgm:spPr/>
      <dgm:t>
        <a:bodyPr/>
        <a:lstStyle/>
        <a:p>
          <a:endParaRPr lang="es-MX"/>
        </a:p>
      </dgm:t>
    </dgm:pt>
    <dgm:pt modelId="{0BEE6FFF-AF1A-4257-ACA5-CD095DE8D2EF}" type="pres">
      <dgm:prSet presAssocID="{A4C0CC9C-3C63-4478-8226-BAE608A112C4}" presName="vert0" presStyleCnt="0">
        <dgm:presLayoutVars>
          <dgm:dir/>
          <dgm:animOne val="branch"/>
          <dgm:animLvl val="lvl"/>
        </dgm:presLayoutVars>
      </dgm:prSet>
      <dgm:spPr/>
    </dgm:pt>
    <dgm:pt modelId="{2A310332-63CD-45D2-B799-C184C7214943}" type="pres">
      <dgm:prSet presAssocID="{5A80EA57-40A8-47B0-9E4C-01EC206434FE}" presName="thickLine" presStyleLbl="alignNode1" presStyleIdx="0" presStyleCnt="1"/>
      <dgm:spPr/>
    </dgm:pt>
    <dgm:pt modelId="{89146FDC-1F64-4660-BF1C-CEA346B14A36}" type="pres">
      <dgm:prSet presAssocID="{5A80EA57-40A8-47B0-9E4C-01EC206434FE}" presName="horz1" presStyleCnt="0"/>
      <dgm:spPr/>
    </dgm:pt>
    <dgm:pt modelId="{E09AC7F1-C07A-4619-9A7A-3A7E40DA8E35}" type="pres">
      <dgm:prSet presAssocID="{5A80EA57-40A8-47B0-9E4C-01EC206434FE}" presName="tx1" presStyleLbl="revTx" presStyleIdx="0" presStyleCnt="4"/>
      <dgm:spPr/>
    </dgm:pt>
    <dgm:pt modelId="{80FE0AA7-5712-4095-80FA-74D82742074A}" type="pres">
      <dgm:prSet presAssocID="{5A80EA57-40A8-47B0-9E4C-01EC206434FE}" presName="vert1" presStyleCnt="0"/>
      <dgm:spPr/>
    </dgm:pt>
    <dgm:pt modelId="{0F7ED7F8-7A25-4FFB-A153-56480CC99D9F}" type="pres">
      <dgm:prSet presAssocID="{2E2DA497-770F-4C41-993A-397559ABFCF4}" presName="vertSpace2a" presStyleCnt="0"/>
      <dgm:spPr/>
    </dgm:pt>
    <dgm:pt modelId="{18D40E8F-FEE7-4A8E-9388-FCB6BEB39DF7}" type="pres">
      <dgm:prSet presAssocID="{2E2DA497-770F-4C41-993A-397559ABFCF4}" presName="horz2" presStyleCnt="0"/>
      <dgm:spPr/>
    </dgm:pt>
    <dgm:pt modelId="{B5D183DE-7077-4941-B0FF-2419B85B79CF}" type="pres">
      <dgm:prSet presAssocID="{2E2DA497-770F-4C41-993A-397559ABFCF4}" presName="horzSpace2" presStyleCnt="0"/>
      <dgm:spPr/>
    </dgm:pt>
    <dgm:pt modelId="{561C2157-26B0-49B1-9A0F-F84C919CE61F}" type="pres">
      <dgm:prSet presAssocID="{2E2DA497-770F-4C41-993A-397559ABFCF4}" presName="tx2" presStyleLbl="revTx" presStyleIdx="1" presStyleCnt="4" custScaleX="35919"/>
      <dgm:spPr/>
    </dgm:pt>
    <dgm:pt modelId="{24FED9F2-07AB-422B-AF83-D66830CF8EDF}" type="pres">
      <dgm:prSet presAssocID="{2E2DA497-770F-4C41-993A-397559ABFCF4}" presName="vert2" presStyleCnt="0"/>
      <dgm:spPr/>
    </dgm:pt>
    <dgm:pt modelId="{FB7C8648-EAFD-44D4-82FC-B23615148991}" type="pres">
      <dgm:prSet presAssocID="{06A93160-3B3F-46E2-A0D5-ABBE62568D76}" presName="horz3" presStyleCnt="0"/>
      <dgm:spPr/>
    </dgm:pt>
    <dgm:pt modelId="{4558BB55-CB78-4208-A1C9-4865AEC3BCEC}" type="pres">
      <dgm:prSet presAssocID="{06A93160-3B3F-46E2-A0D5-ABBE62568D76}" presName="horzSpace3" presStyleCnt="0"/>
      <dgm:spPr/>
    </dgm:pt>
    <dgm:pt modelId="{78B92BCD-B871-4DFD-BA97-31872C2C720A}" type="pres">
      <dgm:prSet presAssocID="{06A93160-3B3F-46E2-A0D5-ABBE62568D76}" presName="tx3" presStyleLbl="revTx" presStyleIdx="2" presStyleCnt="4" custScaleX="121382"/>
      <dgm:spPr/>
    </dgm:pt>
    <dgm:pt modelId="{507E96DD-49F7-462F-889D-A16C3BACF377}" type="pres">
      <dgm:prSet presAssocID="{06A93160-3B3F-46E2-A0D5-ABBE62568D76}" presName="vert3" presStyleCnt="0"/>
      <dgm:spPr/>
    </dgm:pt>
    <dgm:pt modelId="{39AB98D9-0173-4EA4-BFBC-4C96662BCB8D}" type="pres">
      <dgm:prSet presAssocID="{9B5BD744-0023-446F-9BAD-4FB9BD17B3FF}" presName="thinLine3" presStyleLbl="callout" presStyleIdx="0" presStyleCnt="2"/>
      <dgm:spPr/>
    </dgm:pt>
    <dgm:pt modelId="{404AE52D-4D39-4A28-BAEA-22DDFA38D71F}" type="pres">
      <dgm:prSet presAssocID="{9964C7B9-F34B-4843-A4D4-B38B999F78F0}" presName="horz3" presStyleCnt="0"/>
      <dgm:spPr/>
    </dgm:pt>
    <dgm:pt modelId="{6C64E76B-AFB0-4665-93D4-440CA26D2852}" type="pres">
      <dgm:prSet presAssocID="{9964C7B9-F34B-4843-A4D4-B38B999F78F0}" presName="horzSpace3" presStyleCnt="0"/>
      <dgm:spPr/>
    </dgm:pt>
    <dgm:pt modelId="{9ACD9EC4-345B-419D-9B46-27981E94A53A}" type="pres">
      <dgm:prSet presAssocID="{9964C7B9-F34B-4843-A4D4-B38B999F78F0}" presName="tx3" presStyleLbl="revTx" presStyleIdx="3" presStyleCnt="4" custScaleX="133389"/>
      <dgm:spPr/>
    </dgm:pt>
    <dgm:pt modelId="{69A475D0-846B-4C26-912C-6D4A955BE1CE}" type="pres">
      <dgm:prSet presAssocID="{9964C7B9-F34B-4843-A4D4-B38B999F78F0}" presName="vert3" presStyleCnt="0"/>
      <dgm:spPr/>
    </dgm:pt>
    <dgm:pt modelId="{F7FA58EC-A337-40DE-A06D-C1AFAE9F3AB7}" type="pres">
      <dgm:prSet presAssocID="{2E2DA497-770F-4C41-993A-397559ABFCF4}" presName="thinLine2b" presStyleLbl="callout" presStyleIdx="1" presStyleCnt="2"/>
      <dgm:spPr/>
    </dgm:pt>
    <dgm:pt modelId="{D3036F95-0EC9-4AD4-BA8F-25E691F0142B}" type="pres">
      <dgm:prSet presAssocID="{2E2DA497-770F-4C41-993A-397559ABFCF4}" presName="vertSpace2b" presStyleCnt="0"/>
      <dgm:spPr/>
    </dgm:pt>
  </dgm:ptLst>
  <dgm:cxnLst>
    <dgm:cxn modelId="{809DCE28-AADE-4A65-9A4B-BA25B161AC2D}" type="presOf" srcId="{06A93160-3B3F-46E2-A0D5-ABBE62568D76}" destId="{78B92BCD-B871-4DFD-BA97-31872C2C720A}" srcOrd="0" destOrd="0" presId="urn:microsoft.com/office/officeart/2008/layout/LinedList"/>
    <dgm:cxn modelId="{9983FB06-3585-4DCE-A80C-C6E8B3E27316}" srcId="{5A80EA57-40A8-47B0-9E4C-01EC206434FE}" destId="{2E2DA497-770F-4C41-993A-397559ABFCF4}" srcOrd="0" destOrd="0" parTransId="{72639F60-08C2-465A-B501-81142DFAB344}" sibTransId="{5C50CCA9-8960-4B21-8F22-6658271804DE}"/>
    <dgm:cxn modelId="{D29E6564-5750-40AB-983B-36BCEC868758}" srcId="{2E2DA497-770F-4C41-993A-397559ABFCF4}" destId="{06A93160-3B3F-46E2-A0D5-ABBE62568D76}" srcOrd="0" destOrd="0" parTransId="{CB3B0EDC-BF08-421E-B1DF-00A032A058AF}" sibTransId="{9B5BD744-0023-446F-9BAD-4FB9BD17B3FF}"/>
    <dgm:cxn modelId="{18BE8D9E-DB10-4699-BCEF-DC9728A843B6}" srcId="{2E2DA497-770F-4C41-993A-397559ABFCF4}" destId="{9964C7B9-F34B-4843-A4D4-B38B999F78F0}" srcOrd="1" destOrd="0" parTransId="{CE4EDE5C-EADA-433A-9406-0A09797FE8F1}" sibTransId="{41DBEE03-0D77-4BCE-8A58-8509CD92F4C7}"/>
    <dgm:cxn modelId="{C2A634E9-86C7-4D27-8984-273A8742CD4B}" type="presOf" srcId="{9964C7B9-F34B-4843-A4D4-B38B999F78F0}" destId="{9ACD9EC4-345B-419D-9B46-27981E94A53A}" srcOrd="0" destOrd="0" presId="urn:microsoft.com/office/officeart/2008/layout/LinedList"/>
    <dgm:cxn modelId="{12103327-16E9-47E0-8A3D-BC022662D14D}" type="presOf" srcId="{2E2DA497-770F-4C41-993A-397559ABFCF4}" destId="{561C2157-26B0-49B1-9A0F-F84C919CE61F}" srcOrd="0" destOrd="0" presId="urn:microsoft.com/office/officeart/2008/layout/LinedList"/>
    <dgm:cxn modelId="{29B9D253-160F-454D-95A8-730704304B8F}" type="presOf" srcId="{A4C0CC9C-3C63-4478-8226-BAE608A112C4}" destId="{0BEE6FFF-AF1A-4257-ACA5-CD095DE8D2EF}" srcOrd="0" destOrd="0" presId="urn:microsoft.com/office/officeart/2008/layout/LinedList"/>
    <dgm:cxn modelId="{8E0F017A-CB8E-4A7D-9593-2DF1E14410FF}" srcId="{A4C0CC9C-3C63-4478-8226-BAE608A112C4}" destId="{5A80EA57-40A8-47B0-9E4C-01EC206434FE}" srcOrd="0" destOrd="0" parTransId="{A80088A2-4240-40A8-BD81-D582D99B1471}" sibTransId="{FBABB471-CB51-475C-87B6-EF4E9904E1D4}"/>
    <dgm:cxn modelId="{56954102-44F7-44E2-921A-4870EFA519F4}" type="presOf" srcId="{5A80EA57-40A8-47B0-9E4C-01EC206434FE}" destId="{E09AC7F1-C07A-4619-9A7A-3A7E40DA8E35}" srcOrd="0" destOrd="0" presId="urn:microsoft.com/office/officeart/2008/layout/LinedList"/>
    <dgm:cxn modelId="{AEB2E245-84AA-4B84-8B8A-EB9566D1CAD5}" type="presParOf" srcId="{0BEE6FFF-AF1A-4257-ACA5-CD095DE8D2EF}" destId="{2A310332-63CD-45D2-B799-C184C7214943}" srcOrd="0" destOrd="0" presId="urn:microsoft.com/office/officeart/2008/layout/LinedList"/>
    <dgm:cxn modelId="{3FDDBF89-867C-4E91-88BD-CC5F6B7390FE}" type="presParOf" srcId="{0BEE6FFF-AF1A-4257-ACA5-CD095DE8D2EF}" destId="{89146FDC-1F64-4660-BF1C-CEA346B14A36}" srcOrd="1" destOrd="0" presId="urn:microsoft.com/office/officeart/2008/layout/LinedList"/>
    <dgm:cxn modelId="{3E101142-4ACF-4A53-9517-E06818E46C33}" type="presParOf" srcId="{89146FDC-1F64-4660-BF1C-CEA346B14A36}" destId="{E09AC7F1-C07A-4619-9A7A-3A7E40DA8E35}" srcOrd="0" destOrd="0" presId="urn:microsoft.com/office/officeart/2008/layout/LinedList"/>
    <dgm:cxn modelId="{08D5095A-121A-42E6-B4BB-A414FE775540}" type="presParOf" srcId="{89146FDC-1F64-4660-BF1C-CEA346B14A36}" destId="{80FE0AA7-5712-4095-80FA-74D82742074A}" srcOrd="1" destOrd="0" presId="urn:microsoft.com/office/officeart/2008/layout/LinedList"/>
    <dgm:cxn modelId="{0265BDD8-22D3-4F71-B905-1FE37627F401}" type="presParOf" srcId="{80FE0AA7-5712-4095-80FA-74D82742074A}" destId="{0F7ED7F8-7A25-4FFB-A153-56480CC99D9F}" srcOrd="0" destOrd="0" presId="urn:microsoft.com/office/officeart/2008/layout/LinedList"/>
    <dgm:cxn modelId="{A123AFF7-39BC-4F2D-9CE9-E69873C7C62B}" type="presParOf" srcId="{80FE0AA7-5712-4095-80FA-74D82742074A}" destId="{18D40E8F-FEE7-4A8E-9388-FCB6BEB39DF7}" srcOrd="1" destOrd="0" presId="urn:microsoft.com/office/officeart/2008/layout/LinedList"/>
    <dgm:cxn modelId="{B78FE7E1-C610-41D7-8EB5-BC60A95BFD80}" type="presParOf" srcId="{18D40E8F-FEE7-4A8E-9388-FCB6BEB39DF7}" destId="{B5D183DE-7077-4941-B0FF-2419B85B79CF}" srcOrd="0" destOrd="0" presId="urn:microsoft.com/office/officeart/2008/layout/LinedList"/>
    <dgm:cxn modelId="{2CBF75AA-A248-43CB-9773-301DB6B18C18}" type="presParOf" srcId="{18D40E8F-FEE7-4A8E-9388-FCB6BEB39DF7}" destId="{561C2157-26B0-49B1-9A0F-F84C919CE61F}" srcOrd="1" destOrd="0" presId="urn:microsoft.com/office/officeart/2008/layout/LinedList"/>
    <dgm:cxn modelId="{056365AD-8107-4F27-956E-EA9B1D7091CB}" type="presParOf" srcId="{18D40E8F-FEE7-4A8E-9388-FCB6BEB39DF7}" destId="{24FED9F2-07AB-422B-AF83-D66830CF8EDF}" srcOrd="2" destOrd="0" presId="urn:microsoft.com/office/officeart/2008/layout/LinedList"/>
    <dgm:cxn modelId="{8F74482B-D786-48FD-B8AC-58DF4CCAB91E}" type="presParOf" srcId="{24FED9F2-07AB-422B-AF83-D66830CF8EDF}" destId="{FB7C8648-EAFD-44D4-82FC-B23615148991}" srcOrd="0" destOrd="0" presId="urn:microsoft.com/office/officeart/2008/layout/LinedList"/>
    <dgm:cxn modelId="{A6385DCC-11AD-4FA5-96A5-648A9731BB61}" type="presParOf" srcId="{FB7C8648-EAFD-44D4-82FC-B23615148991}" destId="{4558BB55-CB78-4208-A1C9-4865AEC3BCEC}" srcOrd="0" destOrd="0" presId="urn:microsoft.com/office/officeart/2008/layout/LinedList"/>
    <dgm:cxn modelId="{51CEA7B9-05B7-493A-9E4D-DF29D11ABA05}" type="presParOf" srcId="{FB7C8648-EAFD-44D4-82FC-B23615148991}" destId="{78B92BCD-B871-4DFD-BA97-31872C2C720A}" srcOrd="1" destOrd="0" presId="urn:microsoft.com/office/officeart/2008/layout/LinedList"/>
    <dgm:cxn modelId="{4B5E87B6-1CF8-4466-8956-3D71BE2F893E}" type="presParOf" srcId="{FB7C8648-EAFD-44D4-82FC-B23615148991}" destId="{507E96DD-49F7-462F-889D-A16C3BACF377}" srcOrd="2" destOrd="0" presId="urn:microsoft.com/office/officeart/2008/layout/LinedList"/>
    <dgm:cxn modelId="{1E43414B-3FFF-42AB-B161-811131A51A0D}" type="presParOf" srcId="{24FED9F2-07AB-422B-AF83-D66830CF8EDF}" destId="{39AB98D9-0173-4EA4-BFBC-4C96662BCB8D}" srcOrd="1" destOrd="0" presId="urn:microsoft.com/office/officeart/2008/layout/LinedList"/>
    <dgm:cxn modelId="{FC1709C4-DFA7-491C-910C-B682AA991716}" type="presParOf" srcId="{24FED9F2-07AB-422B-AF83-D66830CF8EDF}" destId="{404AE52D-4D39-4A28-BAEA-22DDFA38D71F}" srcOrd="2" destOrd="0" presId="urn:microsoft.com/office/officeart/2008/layout/LinedList"/>
    <dgm:cxn modelId="{E10926C4-82C9-4E9A-84A6-B9E753C52075}" type="presParOf" srcId="{404AE52D-4D39-4A28-BAEA-22DDFA38D71F}" destId="{6C64E76B-AFB0-4665-93D4-440CA26D2852}" srcOrd="0" destOrd="0" presId="urn:microsoft.com/office/officeart/2008/layout/LinedList"/>
    <dgm:cxn modelId="{4F31C11B-5176-4170-AF47-AFF11B3FC68A}" type="presParOf" srcId="{404AE52D-4D39-4A28-BAEA-22DDFA38D71F}" destId="{9ACD9EC4-345B-419D-9B46-27981E94A53A}" srcOrd="1" destOrd="0" presId="urn:microsoft.com/office/officeart/2008/layout/LinedList"/>
    <dgm:cxn modelId="{DD19126C-9F30-4977-AEBE-43F01E20ADFC}" type="presParOf" srcId="{404AE52D-4D39-4A28-BAEA-22DDFA38D71F}" destId="{69A475D0-846B-4C26-912C-6D4A955BE1CE}" srcOrd="2" destOrd="0" presId="urn:microsoft.com/office/officeart/2008/layout/LinedList"/>
    <dgm:cxn modelId="{6F83C59F-3AF9-4341-B414-6EC33DF89951}" type="presParOf" srcId="{80FE0AA7-5712-4095-80FA-74D82742074A}" destId="{F7FA58EC-A337-40DE-A06D-C1AFAE9F3AB7}" srcOrd="2" destOrd="0" presId="urn:microsoft.com/office/officeart/2008/layout/LinedList"/>
    <dgm:cxn modelId="{0C436E8D-1B7A-40AB-83DC-E3680A693497}" type="presParOf" srcId="{80FE0AA7-5712-4095-80FA-74D82742074A}" destId="{D3036F95-0EC9-4AD4-BA8F-25E691F0142B}"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63647F6-7083-4BD9-8925-8CF14305F278}" type="doc">
      <dgm:prSet loTypeId="urn:microsoft.com/office/officeart/2005/8/layout/vProcess5" loCatId="process" qsTypeId="urn:microsoft.com/office/officeart/2005/8/quickstyle/3d4" qsCatId="3D" csTypeId="urn:microsoft.com/office/officeart/2005/8/colors/colorful5" csCatId="colorful" phldr="1"/>
      <dgm:spPr/>
      <dgm:t>
        <a:bodyPr/>
        <a:lstStyle/>
        <a:p>
          <a:endParaRPr lang="es-MX"/>
        </a:p>
      </dgm:t>
    </dgm:pt>
    <dgm:pt modelId="{715AC228-34C9-4412-80B6-E87D3A810E5A}">
      <dgm:prSet/>
      <dgm:spPr/>
      <dgm:t>
        <a:bodyPr/>
        <a:lstStyle/>
        <a:p>
          <a:pPr rtl="0"/>
          <a:r>
            <a:rPr lang="es-MX" smtClean="0"/>
            <a:t>LA INFORMACIÓN PROPORCIONADA POR AMBOS ESTADOS FINANCIEROS ES ÚTIL PARA LOS USUARIOS</a:t>
          </a:r>
          <a:endParaRPr lang="es-MX"/>
        </a:p>
      </dgm:t>
    </dgm:pt>
    <dgm:pt modelId="{29A21D48-A1F7-4403-A9A0-F28969B53164}" type="parTrans" cxnId="{8BFAFF55-4A52-4D51-BEEF-3E042EBB265C}">
      <dgm:prSet/>
      <dgm:spPr/>
      <dgm:t>
        <a:bodyPr/>
        <a:lstStyle/>
        <a:p>
          <a:endParaRPr lang="es-MX"/>
        </a:p>
      </dgm:t>
    </dgm:pt>
    <dgm:pt modelId="{948B8D94-53C6-44DD-B384-B89B3B6E30D2}" type="sibTrans" cxnId="{8BFAFF55-4A52-4D51-BEEF-3E042EBB265C}">
      <dgm:prSet/>
      <dgm:spPr/>
      <dgm:t>
        <a:bodyPr/>
        <a:lstStyle/>
        <a:p>
          <a:endParaRPr lang="es-MX"/>
        </a:p>
      </dgm:t>
    </dgm:pt>
    <dgm:pt modelId="{F3C78244-48D1-4D4D-869F-51CE0E1F67F6}">
      <dgm:prSet custT="1"/>
      <dgm:spPr/>
      <dgm:t>
        <a:bodyPr/>
        <a:lstStyle/>
        <a:p>
          <a:pPr rtl="0"/>
          <a:r>
            <a:rPr lang="es-MX" sz="1800" dirty="0" smtClean="0"/>
            <a:t>EL CINIF DECIDIÓ ESTABLECER EL ESTADO DE FLUJOS DE EFECTIVO COMO ESTADO FINANCIERO BÁSICO PORQUE:</a:t>
          </a:r>
          <a:endParaRPr lang="es-MX" sz="1800" dirty="0"/>
        </a:p>
      </dgm:t>
    </dgm:pt>
    <dgm:pt modelId="{9395F08E-FC45-44FD-B957-07E7432244E7}" type="parTrans" cxnId="{A22B6324-2FF0-4A90-97C2-2F3F2D9910A0}">
      <dgm:prSet/>
      <dgm:spPr/>
      <dgm:t>
        <a:bodyPr/>
        <a:lstStyle/>
        <a:p>
          <a:endParaRPr lang="es-MX"/>
        </a:p>
      </dgm:t>
    </dgm:pt>
    <dgm:pt modelId="{F32C9D54-539F-4111-8D42-3840C15CC779}" type="sibTrans" cxnId="{A22B6324-2FF0-4A90-97C2-2F3F2D9910A0}">
      <dgm:prSet/>
      <dgm:spPr/>
      <dgm:t>
        <a:bodyPr/>
        <a:lstStyle/>
        <a:p>
          <a:endParaRPr lang="es-MX"/>
        </a:p>
      </dgm:t>
    </dgm:pt>
    <dgm:pt modelId="{04F61380-EDBB-44D8-87BB-D0AACCC3493C}">
      <dgm:prSet custT="1"/>
      <dgm:spPr/>
      <dgm:t>
        <a:bodyPr/>
        <a:lstStyle/>
        <a:p>
          <a:pPr rtl="0"/>
          <a:r>
            <a:rPr lang="es-MX" sz="1400" dirty="0" smtClean="0"/>
            <a:t>SE COSIDERA QUE ES PRIORITARIO PROPORCIONAR INFORMACIÓN ESPECÍFICAMENTE SOBRE LOS FLUJOS DE EFECTIVO REALIZADOS</a:t>
          </a:r>
          <a:endParaRPr lang="es-MX" sz="1400" dirty="0"/>
        </a:p>
      </dgm:t>
    </dgm:pt>
    <dgm:pt modelId="{5CFAA78C-6D83-48E4-A45E-EC5E41012C69}" type="parTrans" cxnId="{3EA5C709-D582-458D-9D49-217BA2A4A898}">
      <dgm:prSet/>
      <dgm:spPr/>
      <dgm:t>
        <a:bodyPr/>
        <a:lstStyle/>
        <a:p>
          <a:endParaRPr lang="es-MX"/>
        </a:p>
      </dgm:t>
    </dgm:pt>
    <dgm:pt modelId="{B0DE0BCC-BC6C-4FAF-A359-BFFE1251B2AB}" type="sibTrans" cxnId="{3EA5C709-D582-458D-9D49-217BA2A4A898}">
      <dgm:prSet/>
      <dgm:spPr/>
      <dgm:t>
        <a:bodyPr/>
        <a:lstStyle/>
        <a:p>
          <a:endParaRPr lang="es-MX"/>
        </a:p>
      </dgm:t>
    </dgm:pt>
    <dgm:pt modelId="{A73F4462-0CDD-42E8-A261-4E048ED2F283}">
      <dgm:prSet custT="1"/>
      <dgm:spPr/>
      <dgm:t>
        <a:bodyPr/>
        <a:lstStyle/>
        <a:p>
          <a:pPr rtl="0"/>
          <a:r>
            <a:rPr lang="es-MX" sz="1400" dirty="0" smtClean="0"/>
            <a:t>ENTRE OTRAS RAZONES</a:t>
          </a:r>
          <a:endParaRPr lang="es-MX" sz="1400" dirty="0"/>
        </a:p>
      </dgm:t>
    </dgm:pt>
    <dgm:pt modelId="{9A16E2D7-A3E3-4F06-822B-0E9808D7E4D9}" type="parTrans" cxnId="{25248897-D4AA-4F08-BCFB-5AA5284B0A7A}">
      <dgm:prSet/>
      <dgm:spPr/>
      <dgm:t>
        <a:bodyPr/>
        <a:lstStyle/>
        <a:p>
          <a:endParaRPr lang="es-MX"/>
        </a:p>
      </dgm:t>
    </dgm:pt>
    <dgm:pt modelId="{7790226A-4514-4F05-8034-1BFB15769ADD}" type="sibTrans" cxnId="{25248897-D4AA-4F08-BCFB-5AA5284B0A7A}">
      <dgm:prSet/>
      <dgm:spPr/>
      <dgm:t>
        <a:bodyPr/>
        <a:lstStyle/>
        <a:p>
          <a:endParaRPr lang="es-MX"/>
        </a:p>
      </dgm:t>
    </dgm:pt>
    <dgm:pt modelId="{A670039D-A80C-41C5-A008-3A1940379460}">
      <dgm:prSet custT="1"/>
      <dgm:spPr/>
      <dgm:t>
        <a:bodyPr/>
        <a:lstStyle/>
        <a:p>
          <a:pPr rtl="0"/>
          <a:r>
            <a:rPr lang="es-MX" sz="1400" dirty="0" smtClean="0"/>
            <a:t>DEBIDO A QUE EL EFECTIVO ES ESENCIAL NO SOLO PARA MANTENER O ACRECENTAR LA OPERACÓN DE UNA ENTIDAD, SINO TAMBIÉN PARA PODER RESARCIR A SUS ACREEDORES Y A SUS PROPIETARIOS, LOS RECURSOS QUE LE HAN CANALIZADO A LA ENTIDAD</a:t>
          </a:r>
          <a:endParaRPr lang="es-MX" sz="1400" dirty="0"/>
        </a:p>
      </dgm:t>
    </dgm:pt>
    <dgm:pt modelId="{F2DE9CE5-CC2D-49AE-866E-505ABBCA21F2}" type="parTrans" cxnId="{F55FBE11-A6A5-473F-885E-24E0C0D11F51}">
      <dgm:prSet/>
      <dgm:spPr/>
      <dgm:t>
        <a:bodyPr/>
        <a:lstStyle/>
        <a:p>
          <a:endParaRPr lang="es-MX"/>
        </a:p>
      </dgm:t>
    </dgm:pt>
    <dgm:pt modelId="{0F98BBB2-B6CE-4382-BC89-831A602ADA3E}" type="sibTrans" cxnId="{F55FBE11-A6A5-473F-885E-24E0C0D11F51}">
      <dgm:prSet/>
      <dgm:spPr/>
      <dgm:t>
        <a:bodyPr/>
        <a:lstStyle/>
        <a:p>
          <a:endParaRPr lang="es-MX"/>
        </a:p>
      </dgm:t>
    </dgm:pt>
    <dgm:pt modelId="{20C0CDDC-607A-4CE2-A857-E17A742B793F}">
      <dgm:prSet custT="1"/>
      <dgm:spPr/>
      <dgm:t>
        <a:bodyPr/>
        <a:lstStyle/>
        <a:p>
          <a:pPr rtl="0"/>
          <a:r>
            <a:rPr lang="es-MX" sz="1400" dirty="0" smtClean="0"/>
            <a:t>CON EL ESTABLECIMIENTO DEL ESTADO DE FLUJOS DE EFECTIVO TAMBIÉN SE CUMPLE CON EL OBJETIVO DE CONVERGER CON LAS NIIF</a:t>
          </a:r>
          <a:endParaRPr lang="es-MX" sz="1400" dirty="0"/>
        </a:p>
      </dgm:t>
    </dgm:pt>
    <dgm:pt modelId="{4527A61A-582F-4DC9-90CE-1E9A89F9B484}" type="parTrans" cxnId="{4BF0A87E-E7E4-48F6-90EF-7C2BD72F18BD}">
      <dgm:prSet/>
      <dgm:spPr/>
      <dgm:t>
        <a:bodyPr/>
        <a:lstStyle/>
        <a:p>
          <a:endParaRPr lang="es-MX"/>
        </a:p>
      </dgm:t>
    </dgm:pt>
    <dgm:pt modelId="{355B1051-7CA2-4E0F-B381-5A4B514DABC0}" type="sibTrans" cxnId="{4BF0A87E-E7E4-48F6-90EF-7C2BD72F18BD}">
      <dgm:prSet/>
      <dgm:spPr/>
      <dgm:t>
        <a:bodyPr/>
        <a:lstStyle/>
        <a:p>
          <a:endParaRPr lang="es-MX"/>
        </a:p>
      </dgm:t>
    </dgm:pt>
    <dgm:pt modelId="{E1634F67-D0AD-4D16-8B6E-5FBB9FB1BA03}" type="pres">
      <dgm:prSet presAssocID="{463647F6-7083-4BD9-8925-8CF14305F278}" presName="outerComposite" presStyleCnt="0">
        <dgm:presLayoutVars>
          <dgm:chMax val="5"/>
          <dgm:dir/>
          <dgm:resizeHandles val="exact"/>
        </dgm:presLayoutVars>
      </dgm:prSet>
      <dgm:spPr/>
    </dgm:pt>
    <dgm:pt modelId="{1D3BA15B-47F4-49B5-BB07-4CB5899A947E}" type="pres">
      <dgm:prSet presAssocID="{463647F6-7083-4BD9-8925-8CF14305F278}" presName="dummyMaxCanvas" presStyleCnt="0">
        <dgm:presLayoutVars/>
      </dgm:prSet>
      <dgm:spPr/>
    </dgm:pt>
    <dgm:pt modelId="{6C476354-4E93-486C-829C-9F1CF4E62BED}" type="pres">
      <dgm:prSet presAssocID="{463647F6-7083-4BD9-8925-8CF14305F278}" presName="TwoNodes_1" presStyleLbl="node1" presStyleIdx="0" presStyleCnt="2" custScaleY="53024">
        <dgm:presLayoutVars>
          <dgm:bulletEnabled val="1"/>
        </dgm:presLayoutVars>
      </dgm:prSet>
      <dgm:spPr/>
    </dgm:pt>
    <dgm:pt modelId="{7A45B033-006E-4CF2-9D02-C0DE1FE14024}" type="pres">
      <dgm:prSet presAssocID="{463647F6-7083-4BD9-8925-8CF14305F278}" presName="TwoNodes_2" presStyleLbl="node1" presStyleIdx="1" presStyleCnt="2" custScaleX="111917" custScaleY="155344" custLinFactNeighborX="5194" custLinFactNeighborY="-11252">
        <dgm:presLayoutVars>
          <dgm:bulletEnabled val="1"/>
        </dgm:presLayoutVars>
      </dgm:prSet>
      <dgm:spPr/>
      <dgm:t>
        <a:bodyPr/>
        <a:lstStyle/>
        <a:p>
          <a:endParaRPr lang="es-MX"/>
        </a:p>
      </dgm:t>
    </dgm:pt>
    <dgm:pt modelId="{326C68D9-37F0-448D-9734-99033875C300}" type="pres">
      <dgm:prSet presAssocID="{463647F6-7083-4BD9-8925-8CF14305F278}" presName="TwoConn_1-2" presStyleLbl="fgAccFollowNode1" presStyleIdx="0" presStyleCnt="1" custScaleY="141080" custLinFactNeighborX="-11252" custLinFactNeighborY="-34621">
        <dgm:presLayoutVars>
          <dgm:bulletEnabled val="1"/>
        </dgm:presLayoutVars>
      </dgm:prSet>
      <dgm:spPr/>
    </dgm:pt>
    <dgm:pt modelId="{8C0A614D-49FC-4CBF-BCDD-E36DF8C1EA7B}" type="pres">
      <dgm:prSet presAssocID="{463647F6-7083-4BD9-8925-8CF14305F278}" presName="TwoNodes_1_text" presStyleLbl="node1" presStyleIdx="1" presStyleCnt="2">
        <dgm:presLayoutVars>
          <dgm:bulletEnabled val="1"/>
        </dgm:presLayoutVars>
      </dgm:prSet>
      <dgm:spPr/>
    </dgm:pt>
    <dgm:pt modelId="{AE801AE1-2AF1-4A69-B2F3-3E7FDC3D8F3F}" type="pres">
      <dgm:prSet presAssocID="{463647F6-7083-4BD9-8925-8CF14305F278}" presName="TwoNodes_2_text" presStyleLbl="node1" presStyleIdx="1" presStyleCnt="2">
        <dgm:presLayoutVars>
          <dgm:bulletEnabled val="1"/>
        </dgm:presLayoutVars>
      </dgm:prSet>
      <dgm:spPr/>
      <dgm:t>
        <a:bodyPr/>
        <a:lstStyle/>
        <a:p>
          <a:endParaRPr lang="es-MX"/>
        </a:p>
      </dgm:t>
    </dgm:pt>
  </dgm:ptLst>
  <dgm:cxnLst>
    <dgm:cxn modelId="{27E1F1C4-BC08-4EE4-A489-B0F980959E41}" type="presOf" srcId="{A73F4462-0CDD-42E8-A261-4E048ED2F283}" destId="{7A45B033-006E-4CF2-9D02-C0DE1FE14024}" srcOrd="0" destOrd="2" presId="urn:microsoft.com/office/officeart/2005/8/layout/vProcess5"/>
    <dgm:cxn modelId="{2F9B3C32-2983-4B9B-9C03-D44D7F168BEA}" type="presOf" srcId="{F3C78244-48D1-4D4D-869F-51CE0E1F67F6}" destId="{7A45B033-006E-4CF2-9D02-C0DE1FE14024}" srcOrd="0" destOrd="0" presId="urn:microsoft.com/office/officeart/2005/8/layout/vProcess5"/>
    <dgm:cxn modelId="{0ABABCBB-25A5-4B46-BA63-72934AFDA344}" type="presOf" srcId="{463647F6-7083-4BD9-8925-8CF14305F278}" destId="{E1634F67-D0AD-4D16-8B6E-5FBB9FB1BA03}" srcOrd="0" destOrd="0" presId="urn:microsoft.com/office/officeart/2005/8/layout/vProcess5"/>
    <dgm:cxn modelId="{BC4110CC-FBAE-4C6B-8917-4E5DD44967E4}" type="presOf" srcId="{20C0CDDC-607A-4CE2-A857-E17A742B793F}" destId="{7A45B033-006E-4CF2-9D02-C0DE1FE14024}" srcOrd="0" destOrd="4" presId="urn:microsoft.com/office/officeart/2005/8/layout/vProcess5"/>
    <dgm:cxn modelId="{A22B6324-2FF0-4A90-97C2-2F3F2D9910A0}" srcId="{463647F6-7083-4BD9-8925-8CF14305F278}" destId="{F3C78244-48D1-4D4D-869F-51CE0E1F67F6}" srcOrd="1" destOrd="0" parTransId="{9395F08E-FC45-44FD-B957-07E7432244E7}" sibTransId="{F32C9D54-539F-4111-8D42-3840C15CC779}"/>
    <dgm:cxn modelId="{5BC53636-D944-4CB4-A21D-F8D6A474B020}" type="presOf" srcId="{A670039D-A80C-41C5-A008-3A1940379460}" destId="{7A45B033-006E-4CF2-9D02-C0DE1FE14024}" srcOrd="0" destOrd="3" presId="urn:microsoft.com/office/officeart/2005/8/layout/vProcess5"/>
    <dgm:cxn modelId="{F11E2802-85F3-458E-A71D-904521C2C934}" type="presOf" srcId="{948B8D94-53C6-44DD-B384-B89B3B6E30D2}" destId="{326C68D9-37F0-448D-9734-99033875C300}" srcOrd="0" destOrd="0" presId="urn:microsoft.com/office/officeart/2005/8/layout/vProcess5"/>
    <dgm:cxn modelId="{006F2D8A-7BD2-4F5E-9458-32C1E2018232}" type="presOf" srcId="{20C0CDDC-607A-4CE2-A857-E17A742B793F}" destId="{AE801AE1-2AF1-4A69-B2F3-3E7FDC3D8F3F}" srcOrd="1" destOrd="4" presId="urn:microsoft.com/office/officeart/2005/8/layout/vProcess5"/>
    <dgm:cxn modelId="{4BF0A87E-E7E4-48F6-90EF-7C2BD72F18BD}" srcId="{F3C78244-48D1-4D4D-869F-51CE0E1F67F6}" destId="{20C0CDDC-607A-4CE2-A857-E17A742B793F}" srcOrd="2" destOrd="0" parTransId="{4527A61A-582F-4DC9-90CE-1E9A89F9B484}" sibTransId="{355B1051-7CA2-4E0F-B381-5A4B514DABC0}"/>
    <dgm:cxn modelId="{0A5195CC-5C13-4D02-924F-D7CA8727228B}" type="presOf" srcId="{715AC228-34C9-4412-80B6-E87D3A810E5A}" destId="{6C476354-4E93-486C-829C-9F1CF4E62BED}" srcOrd="0" destOrd="0" presId="urn:microsoft.com/office/officeart/2005/8/layout/vProcess5"/>
    <dgm:cxn modelId="{8BFAFF55-4A52-4D51-BEEF-3E042EBB265C}" srcId="{463647F6-7083-4BD9-8925-8CF14305F278}" destId="{715AC228-34C9-4412-80B6-E87D3A810E5A}" srcOrd="0" destOrd="0" parTransId="{29A21D48-A1F7-4403-A9A0-F28969B53164}" sibTransId="{948B8D94-53C6-44DD-B384-B89B3B6E30D2}"/>
    <dgm:cxn modelId="{87D74BE0-0DC1-47E4-ACB0-02972CFD39A1}" type="presOf" srcId="{F3C78244-48D1-4D4D-869F-51CE0E1F67F6}" destId="{AE801AE1-2AF1-4A69-B2F3-3E7FDC3D8F3F}" srcOrd="1" destOrd="0" presId="urn:microsoft.com/office/officeart/2005/8/layout/vProcess5"/>
    <dgm:cxn modelId="{25248897-D4AA-4F08-BCFB-5AA5284B0A7A}" srcId="{04F61380-EDBB-44D8-87BB-D0AACCC3493C}" destId="{A73F4462-0CDD-42E8-A261-4E048ED2F283}" srcOrd="0" destOrd="0" parTransId="{9A16E2D7-A3E3-4F06-822B-0E9808D7E4D9}" sibTransId="{7790226A-4514-4F05-8034-1BFB15769ADD}"/>
    <dgm:cxn modelId="{B5EBD96F-0691-49A0-BCAA-B2D618DBD07F}" type="presOf" srcId="{04F61380-EDBB-44D8-87BB-D0AACCC3493C}" destId="{7A45B033-006E-4CF2-9D02-C0DE1FE14024}" srcOrd="0" destOrd="1" presId="urn:microsoft.com/office/officeart/2005/8/layout/vProcess5"/>
    <dgm:cxn modelId="{3EA5C709-D582-458D-9D49-217BA2A4A898}" srcId="{F3C78244-48D1-4D4D-869F-51CE0E1F67F6}" destId="{04F61380-EDBB-44D8-87BB-D0AACCC3493C}" srcOrd="0" destOrd="0" parTransId="{5CFAA78C-6D83-48E4-A45E-EC5E41012C69}" sibTransId="{B0DE0BCC-BC6C-4FAF-A359-BFFE1251B2AB}"/>
    <dgm:cxn modelId="{F55FBE11-A6A5-473F-885E-24E0C0D11F51}" srcId="{F3C78244-48D1-4D4D-869F-51CE0E1F67F6}" destId="{A670039D-A80C-41C5-A008-3A1940379460}" srcOrd="1" destOrd="0" parTransId="{F2DE9CE5-CC2D-49AE-866E-505ABBCA21F2}" sibTransId="{0F98BBB2-B6CE-4382-BC89-831A602ADA3E}"/>
    <dgm:cxn modelId="{B5466A27-DBA0-497D-BDEE-546B9905BCC9}" type="presOf" srcId="{A73F4462-0CDD-42E8-A261-4E048ED2F283}" destId="{AE801AE1-2AF1-4A69-B2F3-3E7FDC3D8F3F}" srcOrd="1" destOrd="2" presId="urn:microsoft.com/office/officeart/2005/8/layout/vProcess5"/>
    <dgm:cxn modelId="{941D56A1-3AF3-483D-9521-40A7DDFD0075}" type="presOf" srcId="{04F61380-EDBB-44D8-87BB-D0AACCC3493C}" destId="{AE801AE1-2AF1-4A69-B2F3-3E7FDC3D8F3F}" srcOrd="1" destOrd="1" presId="urn:microsoft.com/office/officeart/2005/8/layout/vProcess5"/>
    <dgm:cxn modelId="{C36E6A54-2732-4854-9F06-24D707F3ABD2}" type="presOf" srcId="{715AC228-34C9-4412-80B6-E87D3A810E5A}" destId="{8C0A614D-49FC-4CBF-BCDD-E36DF8C1EA7B}" srcOrd="1" destOrd="0" presId="urn:microsoft.com/office/officeart/2005/8/layout/vProcess5"/>
    <dgm:cxn modelId="{50B02F73-C297-491B-BD17-C70A8F534FAE}" type="presOf" srcId="{A670039D-A80C-41C5-A008-3A1940379460}" destId="{AE801AE1-2AF1-4A69-B2F3-3E7FDC3D8F3F}" srcOrd="1" destOrd="3" presId="urn:microsoft.com/office/officeart/2005/8/layout/vProcess5"/>
    <dgm:cxn modelId="{B7B8DC25-50AC-41FE-A79C-0FED1F216CA6}" type="presParOf" srcId="{E1634F67-D0AD-4D16-8B6E-5FBB9FB1BA03}" destId="{1D3BA15B-47F4-49B5-BB07-4CB5899A947E}" srcOrd="0" destOrd="0" presId="urn:microsoft.com/office/officeart/2005/8/layout/vProcess5"/>
    <dgm:cxn modelId="{9B804602-AA19-4976-A8FA-B92D22161B07}" type="presParOf" srcId="{E1634F67-D0AD-4D16-8B6E-5FBB9FB1BA03}" destId="{6C476354-4E93-486C-829C-9F1CF4E62BED}" srcOrd="1" destOrd="0" presId="urn:microsoft.com/office/officeart/2005/8/layout/vProcess5"/>
    <dgm:cxn modelId="{2B80E3F1-C513-4033-A485-BE93CC27AE91}" type="presParOf" srcId="{E1634F67-D0AD-4D16-8B6E-5FBB9FB1BA03}" destId="{7A45B033-006E-4CF2-9D02-C0DE1FE14024}" srcOrd="2" destOrd="0" presId="urn:microsoft.com/office/officeart/2005/8/layout/vProcess5"/>
    <dgm:cxn modelId="{09378AC8-2E26-46DF-8160-206B3DCC3318}" type="presParOf" srcId="{E1634F67-D0AD-4D16-8B6E-5FBB9FB1BA03}" destId="{326C68D9-37F0-448D-9734-99033875C300}" srcOrd="3" destOrd="0" presId="urn:microsoft.com/office/officeart/2005/8/layout/vProcess5"/>
    <dgm:cxn modelId="{406A4284-18E9-44D2-BE99-1134B4BBE6E7}" type="presParOf" srcId="{E1634F67-D0AD-4D16-8B6E-5FBB9FB1BA03}" destId="{8C0A614D-49FC-4CBF-BCDD-E36DF8C1EA7B}" srcOrd="4" destOrd="0" presId="urn:microsoft.com/office/officeart/2005/8/layout/vProcess5"/>
    <dgm:cxn modelId="{70CD09DD-6612-4359-8494-EB5684E64810}" type="presParOf" srcId="{E1634F67-D0AD-4D16-8B6E-5FBB9FB1BA03}" destId="{AE801AE1-2AF1-4A69-B2F3-3E7FDC3D8F3F}"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84E079C-3241-4B3D-8EBE-4D98866AA5C3}" type="doc">
      <dgm:prSet loTypeId="urn:microsoft.com/office/officeart/2005/8/layout/venn1" loCatId="relationship" qsTypeId="urn:microsoft.com/office/officeart/2005/8/quickstyle/simple5" qsCatId="simple" csTypeId="urn:microsoft.com/office/officeart/2005/8/colors/colorful5" csCatId="colorful"/>
      <dgm:spPr/>
      <dgm:t>
        <a:bodyPr/>
        <a:lstStyle/>
        <a:p>
          <a:endParaRPr lang="es-MX"/>
        </a:p>
      </dgm:t>
    </dgm:pt>
    <dgm:pt modelId="{B37DF985-1A79-422C-9FF8-901BCD887843}">
      <dgm:prSet/>
      <dgm:spPr/>
      <dgm:t>
        <a:bodyPr/>
        <a:lstStyle/>
        <a:p>
          <a:pPr rtl="0"/>
          <a:r>
            <a:rPr lang="es-MX" smtClean="0"/>
            <a:t>Las notas son parte integrante de los estados financieros </a:t>
          </a:r>
          <a:endParaRPr lang="es-MX"/>
        </a:p>
      </dgm:t>
    </dgm:pt>
    <dgm:pt modelId="{99D8F0D0-7E45-4A7D-A1C4-C93A7BD0CC63}" type="parTrans" cxnId="{57081BBC-6245-4CBB-8300-59A351B9013B}">
      <dgm:prSet/>
      <dgm:spPr/>
      <dgm:t>
        <a:bodyPr/>
        <a:lstStyle/>
        <a:p>
          <a:endParaRPr lang="es-MX"/>
        </a:p>
      </dgm:t>
    </dgm:pt>
    <dgm:pt modelId="{11749624-2320-4CD9-816A-50E928759274}" type="sibTrans" cxnId="{57081BBC-6245-4CBB-8300-59A351B9013B}">
      <dgm:prSet/>
      <dgm:spPr/>
      <dgm:t>
        <a:bodyPr/>
        <a:lstStyle/>
        <a:p>
          <a:endParaRPr lang="es-MX"/>
        </a:p>
      </dgm:t>
    </dgm:pt>
    <dgm:pt modelId="{74861CC6-2ACF-4218-8592-2FDDDC52A989}">
      <dgm:prSet/>
      <dgm:spPr/>
      <dgm:t>
        <a:bodyPr/>
        <a:lstStyle/>
        <a:p>
          <a:pPr rtl="0"/>
          <a:r>
            <a:rPr lang="es-MX" smtClean="0"/>
            <a:t>Su objeto: complementar los estados básicos con información relevante</a:t>
          </a:r>
          <a:endParaRPr lang="es-MX"/>
        </a:p>
      </dgm:t>
    </dgm:pt>
    <dgm:pt modelId="{58858B6E-B927-4233-B751-9F3465103CEB}" type="parTrans" cxnId="{2B740138-0FA6-446F-AFEC-DDE848C5CC84}">
      <dgm:prSet/>
      <dgm:spPr/>
      <dgm:t>
        <a:bodyPr/>
        <a:lstStyle/>
        <a:p>
          <a:endParaRPr lang="es-MX"/>
        </a:p>
      </dgm:t>
    </dgm:pt>
    <dgm:pt modelId="{4530E0A5-B3C2-4A16-991C-DF48687408F5}" type="sibTrans" cxnId="{2B740138-0FA6-446F-AFEC-DDE848C5CC84}">
      <dgm:prSet/>
      <dgm:spPr/>
      <dgm:t>
        <a:bodyPr/>
        <a:lstStyle/>
        <a:p>
          <a:endParaRPr lang="es-MX"/>
        </a:p>
      </dgm:t>
    </dgm:pt>
    <dgm:pt modelId="{1DFFA426-E411-4079-9BA9-65DAD6070D1F}" type="pres">
      <dgm:prSet presAssocID="{384E079C-3241-4B3D-8EBE-4D98866AA5C3}" presName="compositeShape" presStyleCnt="0">
        <dgm:presLayoutVars>
          <dgm:chMax val="7"/>
          <dgm:dir/>
          <dgm:resizeHandles val="exact"/>
        </dgm:presLayoutVars>
      </dgm:prSet>
      <dgm:spPr/>
    </dgm:pt>
    <dgm:pt modelId="{C7E741BD-8E6E-4886-B291-8539175F8945}" type="pres">
      <dgm:prSet presAssocID="{B37DF985-1A79-422C-9FF8-901BCD887843}" presName="circ1" presStyleLbl="vennNode1" presStyleIdx="0" presStyleCnt="2"/>
      <dgm:spPr/>
    </dgm:pt>
    <dgm:pt modelId="{7B5F5017-55E4-4A3C-AE2A-70A357D7AA90}" type="pres">
      <dgm:prSet presAssocID="{B37DF985-1A79-422C-9FF8-901BCD887843}" presName="circ1Tx" presStyleLbl="revTx" presStyleIdx="0" presStyleCnt="0">
        <dgm:presLayoutVars>
          <dgm:chMax val="0"/>
          <dgm:chPref val="0"/>
          <dgm:bulletEnabled val="1"/>
        </dgm:presLayoutVars>
      </dgm:prSet>
      <dgm:spPr/>
    </dgm:pt>
    <dgm:pt modelId="{6366FCAA-7121-4806-A57E-09436385D84D}" type="pres">
      <dgm:prSet presAssocID="{74861CC6-2ACF-4218-8592-2FDDDC52A989}" presName="circ2" presStyleLbl="vennNode1" presStyleIdx="1" presStyleCnt="2"/>
      <dgm:spPr/>
    </dgm:pt>
    <dgm:pt modelId="{5F3FDC41-BA86-4BB7-89DA-056BD23986F6}" type="pres">
      <dgm:prSet presAssocID="{74861CC6-2ACF-4218-8592-2FDDDC52A989}" presName="circ2Tx" presStyleLbl="revTx" presStyleIdx="0" presStyleCnt="0">
        <dgm:presLayoutVars>
          <dgm:chMax val="0"/>
          <dgm:chPref val="0"/>
          <dgm:bulletEnabled val="1"/>
        </dgm:presLayoutVars>
      </dgm:prSet>
      <dgm:spPr/>
    </dgm:pt>
  </dgm:ptLst>
  <dgm:cxnLst>
    <dgm:cxn modelId="{57081BBC-6245-4CBB-8300-59A351B9013B}" srcId="{384E079C-3241-4B3D-8EBE-4D98866AA5C3}" destId="{B37DF985-1A79-422C-9FF8-901BCD887843}" srcOrd="0" destOrd="0" parTransId="{99D8F0D0-7E45-4A7D-A1C4-C93A7BD0CC63}" sibTransId="{11749624-2320-4CD9-816A-50E928759274}"/>
    <dgm:cxn modelId="{9ADC3841-D443-495B-97BC-C5F4E7CF9266}" type="presOf" srcId="{B37DF985-1A79-422C-9FF8-901BCD887843}" destId="{C7E741BD-8E6E-4886-B291-8539175F8945}" srcOrd="0" destOrd="0" presId="urn:microsoft.com/office/officeart/2005/8/layout/venn1"/>
    <dgm:cxn modelId="{BF267A9C-56A6-420B-8299-233EDC54FC94}" type="presOf" srcId="{384E079C-3241-4B3D-8EBE-4D98866AA5C3}" destId="{1DFFA426-E411-4079-9BA9-65DAD6070D1F}" srcOrd="0" destOrd="0" presId="urn:microsoft.com/office/officeart/2005/8/layout/venn1"/>
    <dgm:cxn modelId="{8CBFACB8-E011-4A9A-9505-441FE439C54D}" type="presOf" srcId="{74861CC6-2ACF-4218-8592-2FDDDC52A989}" destId="{5F3FDC41-BA86-4BB7-89DA-056BD23986F6}" srcOrd="1" destOrd="0" presId="urn:microsoft.com/office/officeart/2005/8/layout/venn1"/>
    <dgm:cxn modelId="{3F04CFAE-D7A6-4DBE-B65F-F0B99BA44C58}" type="presOf" srcId="{74861CC6-2ACF-4218-8592-2FDDDC52A989}" destId="{6366FCAA-7121-4806-A57E-09436385D84D}" srcOrd="0" destOrd="0" presId="urn:microsoft.com/office/officeart/2005/8/layout/venn1"/>
    <dgm:cxn modelId="{A94BF976-79D8-4437-A0A7-DD9490171D97}" type="presOf" srcId="{B37DF985-1A79-422C-9FF8-901BCD887843}" destId="{7B5F5017-55E4-4A3C-AE2A-70A357D7AA90}" srcOrd="1" destOrd="0" presId="urn:microsoft.com/office/officeart/2005/8/layout/venn1"/>
    <dgm:cxn modelId="{2B740138-0FA6-446F-AFEC-DDE848C5CC84}" srcId="{384E079C-3241-4B3D-8EBE-4D98866AA5C3}" destId="{74861CC6-2ACF-4218-8592-2FDDDC52A989}" srcOrd="1" destOrd="0" parTransId="{58858B6E-B927-4233-B751-9F3465103CEB}" sibTransId="{4530E0A5-B3C2-4A16-991C-DF48687408F5}"/>
    <dgm:cxn modelId="{6ADE680A-A376-4826-9CB3-E6EC8C849928}" type="presParOf" srcId="{1DFFA426-E411-4079-9BA9-65DAD6070D1F}" destId="{C7E741BD-8E6E-4886-B291-8539175F8945}" srcOrd="0" destOrd="0" presId="urn:microsoft.com/office/officeart/2005/8/layout/venn1"/>
    <dgm:cxn modelId="{BBBC9C3D-7453-4142-A5EE-FDA9CA26C90E}" type="presParOf" srcId="{1DFFA426-E411-4079-9BA9-65DAD6070D1F}" destId="{7B5F5017-55E4-4A3C-AE2A-70A357D7AA90}" srcOrd="1" destOrd="0" presId="urn:microsoft.com/office/officeart/2005/8/layout/venn1"/>
    <dgm:cxn modelId="{22CD4DBE-C002-44AF-88A9-CE9B81505B43}" type="presParOf" srcId="{1DFFA426-E411-4079-9BA9-65DAD6070D1F}" destId="{6366FCAA-7121-4806-A57E-09436385D84D}" srcOrd="2" destOrd="0" presId="urn:microsoft.com/office/officeart/2005/8/layout/venn1"/>
    <dgm:cxn modelId="{6C0015F7-494F-4CE3-B179-CA9BBF6AC61B}" type="presParOf" srcId="{1DFFA426-E411-4079-9BA9-65DAD6070D1F}" destId="{5F3FDC41-BA86-4BB7-89DA-056BD23986F6}"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B8DC2B1-22A9-42C7-87A4-15BBFF0EA0A8}" type="doc">
      <dgm:prSet loTypeId="urn:microsoft.com/office/officeart/2005/8/layout/hProcess3" loCatId="process" qsTypeId="urn:microsoft.com/office/officeart/2005/8/quickstyle/3d4" qsCatId="3D" csTypeId="urn:microsoft.com/office/officeart/2005/8/colors/colorful5" csCatId="colorful"/>
      <dgm:spPr/>
      <dgm:t>
        <a:bodyPr/>
        <a:lstStyle/>
        <a:p>
          <a:endParaRPr lang="es-MX"/>
        </a:p>
      </dgm:t>
    </dgm:pt>
    <dgm:pt modelId="{D80DAC03-6CE1-44FF-A798-5398CE68CCB8}">
      <dgm:prSet/>
      <dgm:spPr/>
      <dgm:t>
        <a:bodyPr/>
        <a:lstStyle/>
        <a:p>
          <a:pPr rtl="0"/>
          <a:r>
            <a:rPr lang="es-MX" smtClean="0"/>
            <a:t>Las transformaciones internas, transacciones y otros eventos, que afectan económicamente a la entidad, son reconocidos conforme a normas particulares que pueden ser aplicadas con diferentes alternativas, lo cual puede afectar su credibilidad.</a:t>
          </a:r>
          <a:endParaRPr lang="es-MX"/>
        </a:p>
      </dgm:t>
    </dgm:pt>
    <dgm:pt modelId="{EC2ADEA2-766D-4C9E-B5A6-B39DB8344A65}" type="parTrans" cxnId="{DAE870DD-C7CB-4660-86E7-5AC192C00D08}">
      <dgm:prSet/>
      <dgm:spPr/>
      <dgm:t>
        <a:bodyPr/>
        <a:lstStyle/>
        <a:p>
          <a:endParaRPr lang="es-MX"/>
        </a:p>
      </dgm:t>
    </dgm:pt>
    <dgm:pt modelId="{937A1952-02F2-49FC-80B3-3E4F9ABDF314}" type="sibTrans" cxnId="{DAE870DD-C7CB-4660-86E7-5AC192C00D08}">
      <dgm:prSet/>
      <dgm:spPr/>
      <dgm:t>
        <a:bodyPr/>
        <a:lstStyle/>
        <a:p>
          <a:endParaRPr lang="es-MX"/>
        </a:p>
      </dgm:t>
    </dgm:pt>
    <dgm:pt modelId="{E072AF49-3861-4C04-A61D-D8E984922856}" type="pres">
      <dgm:prSet presAssocID="{4B8DC2B1-22A9-42C7-87A4-15BBFF0EA0A8}" presName="Name0" presStyleCnt="0">
        <dgm:presLayoutVars>
          <dgm:dir/>
          <dgm:animLvl val="lvl"/>
          <dgm:resizeHandles val="exact"/>
        </dgm:presLayoutVars>
      </dgm:prSet>
      <dgm:spPr/>
    </dgm:pt>
    <dgm:pt modelId="{B6C65B7C-7D49-4DE3-9E3C-2E5C31EA899F}" type="pres">
      <dgm:prSet presAssocID="{4B8DC2B1-22A9-42C7-87A4-15BBFF0EA0A8}" presName="dummy" presStyleCnt="0"/>
      <dgm:spPr/>
    </dgm:pt>
    <dgm:pt modelId="{86390E4D-38B1-457D-B8DB-E99895C2874A}" type="pres">
      <dgm:prSet presAssocID="{4B8DC2B1-22A9-42C7-87A4-15BBFF0EA0A8}" presName="linH" presStyleCnt="0"/>
      <dgm:spPr/>
    </dgm:pt>
    <dgm:pt modelId="{6B0E5F7A-18D3-4595-931A-FC955069717B}" type="pres">
      <dgm:prSet presAssocID="{4B8DC2B1-22A9-42C7-87A4-15BBFF0EA0A8}" presName="padding1" presStyleCnt="0"/>
      <dgm:spPr/>
    </dgm:pt>
    <dgm:pt modelId="{1B4AC32C-BED3-4FE5-BBBC-0161D84AF88A}" type="pres">
      <dgm:prSet presAssocID="{D80DAC03-6CE1-44FF-A798-5398CE68CCB8}" presName="linV" presStyleCnt="0"/>
      <dgm:spPr/>
    </dgm:pt>
    <dgm:pt modelId="{4CD3274B-10AF-4573-9A39-C1C635A15F8E}" type="pres">
      <dgm:prSet presAssocID="{D80DAC03-6CE1-44FF-A798-5398CE68CCB8}" presName="spVertical1" presStyleCnt="0"/>
      <dgm:spPr/>
    </dgm:pt>
    <dgm:pt modelId="{18F3173B-8416-480F-BBBA-633646561CF8}" type="pres">
      <dgm:prSet presAssocID="{D80DAC03-6CE1-44FF-A798-5398CE68CCB8}" presName="parTx" presStyleLbl="revTx" presStyleIdx="0" presStyleCnt="1">
        <dgm:presLayoutVars>
          <dgm:chMax val="0"/>
          <dgm:chPref val="0"/>
          <dgm:bulletEnabled val="1"/>
        </dgm:presLayoutVars>
      </dgm:prSet>
      <dgm:spPr/>
    </dgm:pt>
    <dgm:pt modelId="{1A78D357-2FD6-4413-9B1B-42E551D90046}" type="pres">
      <dgm:prSet presAssocID="{D80DAC03-6CE1-44FF-A798-5398CE68CCB8}" presName="spVertical2" presStyleCnt="0"/>
      <dgm:spPr/>
    </dgm:pt>
    <dgm:pt modelId="{9FAD0A57-08EE-4DB9-AA89-99497021DD92}" type="pres">
      <dgm:prSet presAssocID="{D80DAC03-6CE1-44FF-A798-5398CE68CCB8}" presName="spVertical3" presStyleCnt="0"/>
      <dgm:spPr/>
    </dgm:pt>
    <dgm:pt modelId="{CFFB7836-3A27-4C74-BF04-DE0CD25C3757}" type="pres">
      <dgm:prSet presAssocID="{4B8DC2B1-22A9-42C7-87A4-15BBFF0EA0A8}" presName="padding2" presStyleCnt="0"/>
      <dgm:spPr/>
    </dgm:pt>
    <dgm:pt modelId="{9633EC21-AF58-4786-939D-B7F45151F3F6}" type="pres">
      <dgm:prSet presAssocID="{4B8DC2B1-22A9-42C7-87A4-15BBFF0EA0A8}" presName="negArrow" presStyleCnt="0"/>
      <dgm:spPr/>
    </dgm:pt>
    <dgm:pt modelId="{726122C0-89EC-4A4C-91FE-611636DF143C}" type="pres">
      <dgm:prSet presAssocID="{4B8DC2B1-22A9-42C7-87A4-15BBFF0EA0A8}" presName="backgroundArrow" presStyleLbl="node1" presStyleIdx="0" presStyleCnt="1"/>
      <dgm:spPr/>
    </dgm:pt>
  </dgm:ptLst>
  <dgm:cxnLst>
    <dgm:cxn modelId="{7782C419-A210-4D77-AD75-7BC78BF660A9}" type="presOf" srcId="{D80DAC03-6CE1-44FF-A798-5398CE68CCB8}" destId="{18F3173B-8416-480F-BBBA-633646561CF8}" srcOrd="0" destOrd="0" presId="urn:microsoft.com/office/officeart/2005/8/layout/hProcess3"/>
    <dgm:cxn modelId="{36CFE8DE-D619-4EC7-BD6B-AA60FDD11C17}" type="presOf" srcId="{4B8DC2B1-22A9-42C7-87A4-15BBFF0EA0A8}" destId="{E072AF49-3861-4C04-A61D-D8E984922856}" srcOrd="0" destOrd="0" presId="urn:microsoft.com/office/officeart/2005/8/layout/hProcess3"/>
    <dgm:cxn modelId="{DAE870DD-C7CB-4660-86E7-5AC192C00D08}" srcId="{4B8DC2B1-22A9-42C7-87A4-15BBFF0EA0A8}" destId="{D80DAC03-6CE1-44FF-A798-5398CE68CCB8}" srcOrd="0" destOrd="0" parTransId="{EC2ADEA2-766D-4C9E-B5A6-B39DB8344A65}" sibTransId="{937A1952-02F2-49FC-80B3-3E4F9ABDF314}"/>
    <dgm:cxn modelId="{4DD34B67-6A55-40A2-9347-871128175862}" type="presParOf" srcId="{E072AF49-3861-4C04-A61D-D8E984922856}" destId="{B6C65B7C-7D49-4DE3-9E3C-2E5C31EA899F}" srcOrd="0" destOrd="0" presId="urn:microsoft.com/office/officeart/2005/8/layout/hProcess3"/>
    <dgm:cxn modelId="{46C0B61F-CF35-48B1-A77A-29AF4E65F511}" type="presParOf" srcId="{E072AF49-3861-4C04-A61D-D8E984922856}" destId="{86390E4D-38B1-457D-B8DB-E99895C2874A}" srcOrd="1" destOrd="0" presId="urn:microsoft.com/office/officeart/2005/8/layout/hProcess3"/>
    <dgm:cxn modelId="{A9E96DB9-F9BF-4230-A2ED-FD51BAA004BF}" type="presParOf" srcId="{86390E4D-38B1-457D-B8DB-E99895C2874A}" destId="{6B0E5F7A-18D3-4595-931A-FC955069717B}" srcOrd="0" destOrd="0" presId="urn:microsoft.com/office/officeart/2005/8/layout/hProcess3"/>
    <dgm:cxn modelId="{9A69E151-120A-457D-8620-CAB334240216}" type="presParOf" srcId="{86390E4D-38B1-457D-B8DB-E99895C2874A}" destId="{1B4AC32C-BED3-4FE5-BBBC-0161D84AF88A}" srcOrd="1" destOrd="0" presId="urn:microsoft.com/office/officeart/2005/8/layout/hProcess3"/>
    <dgm:cxn modelId="{C2887E87-6D4A-44E1-A80B-28E9C57B6A3C}" type="presParOf" srcId="{1B4AC32C-BED3-4FE5-BBBC-0161D84AF88A}" destId="{4CD3274B-10AF-4573-9A39-C1C635A15F8E}" srcOrd="0" destOrd="0" presId="urn:microsoft.com/office/officeart/2005/8/layout/hProcess3"/>
    <dgm:cxn modelId="{A7EAD8C4-7BC7-4823-A76E-9B3ADCD34CD6}" type="presParOf" srcId="{1B4AC32C-BED3-4FE5-BBBC-0161D84AF88A}" destId="{18F3173B-8416-480F-BBBA-633646561CF8}" srcOrd="1" destOrd="0" presId="urn:microsoft.com/office/officeart/2005/8/layout/hProcess3"/>
    <dgm:cxn modelId="{B686BD71-D006-4A31-9582-911F5A937162}" type="presParOf" srcId="{1B4AC32C-BED3-4FE5-BBBC-0161D84AF88A}" destId="{1A78D357-2FD6-4413-9B1B-42E551D90046}" srcOrd="2" destOrd="0" presId="urn:microsoft.com/office/officeart/2005/8/layout/hProcess3"/>
    <dgm:cxn modelId="{3391F660-485C-4468-8898-046B88AF7517}" type="presParOf" srcId="{1B4AC32C-BED3-4FE5-BBBC-0161D84AF88A}" destId="{9FAD0A57-08EE-4DB9-AA89-99497021DD92}" srcOrd="3" destOrd="0" presId="urn:microsoft.com/office/officeart/2005/8/layout/hProcess3"/>
    <dgm:cxn modelId="{79DD610F-B0C8-4825-B843-F3E3A1D198B9}" type="presParOf" srcId="{86390E4D-38B1-457D-B8DB-E99895C2874A}" destId="{CFFB7836-3A27-4C74-BF04-DE0CD25C3757}" srcOrd="2" destOrd="0" presId="urn:microsoft.com/office/officeart/2005/8/layout/hProcess3"/>
    <dgm:cxn modelId="{378B7D7B-73C0-41F0-ABF2-CA925C994CF6}" type="presParOf" srcId="{86390E4D-38B1-457D-B8DB-E99895C2874A}" destId="{9633EC21-AF58-4786-939D-B7F45151F3F6}" srcOrd="3" destOrd="0" presId="urn:microsoft.com/office/officeart/2005/8/layout/hProcess3"/>
    <dgm:cxn modelId="{0B26D490-32E9-411D-89C0-E56EA95840E7}" type="presParOf" srcId="{86390E4D-38B1-457D-B8DB-E99895C2874A}" destId="{726122C0-89EC-4A4C-91FE-611636DF143C}"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120C5CE-6DD1-40A1-BE3D-748F399BD46D}" type="doc">
      <dgm:prSet loTypeId="urn:microsoft.com/office/officeart/2005/8/layout/hProcess3" loCatId="process" qsTypeId="urn:microsoft.com/office/officeart/2005/8/quickstyle/simple1" qsCatId="simple" csTypeId="urn:microsoft.com/office/officeart/2005/8/colors/colorful5" csCatId="colorful" phldr="1"/>
      <dgm:spPr/>
      <dgm:t>
        <a:bodyPr/>
        <a:lstStyle/>
        <a:p>
          <a:endParaRPr lang="es-MX"/>
        </a:p>
      </dgm:t>
    </dgm:pt>
    <dgm:pt modelId="{56BA7AC8-381C-437D-B47E-00607754B48F}">
      <dgm:prSet/>
      <dgm:spPr/>
      <dgm:t>
        <a:bodyPr/>
        <a:lstStyle/>
        <a:p>
          <a:pPr rtl="0"/>
          <a:r>
            <a:rPr lang="es-MX" dirty="0" smtClean="0"/>
            <a:t>Los estados financieros, especialmente el balance general, presentan el valor contable de los recursos y obligaciones de la entidad, cuantificables confiablemente con base en las NIF y no pretender presentar el valor razonable de la entidad en su conjunto. Por ende, los estados financieros no reconocen otros elementos esenciales de la entidad, tales como los recursos humanos o capital intelectual, el producto, la marca, el mercado, etc.</a:t>
          </a:r>
          <a:endParaRPr lang="es-MX" dirty="0"/>
        </a:p>
      </dgm:t>
    </dgm:pt>
    <dgm:pt modelId="{ED6A4BDA-23B6-4095-8348-E165A8E2F67B}" type="parTrans" cxnId="{72B30813-8A50-4B3C-A570-97CD62860C3E}">
      <dgm:prSet/>
      <dgm:spPr/>
      <dgm:t>
        <a:bodyPr/>
        <a:lstStyle/>
        <a:p>
          <a:endParaRPr lang="es-MX"/>
        </a:p>
      </dgm:t>
    </dgm:pt>
    <dgm:pt modelId="{63175B9B-65A0-42C4-979B-0D37EA025C2F}" type="sibTrans" cxnId="{72B30813-8A50-4B3C-A570-97CD62860C3E}">
      <dgm:prSet/>
      <dgm:spPr/>
      <dgm:t>
        <a:bodyPr/>
        <a:lstStyle/>
        <a:p>
          <a:endParaRPr lang="es-MX"/>
        </a:p>
      </dgm:t>
    </dgm:pt>
    <dgm:pt modelId="{E9594074-B2F0-4D35-9E02-EAC9AE769550}" type="pres">
      <dgm:prSet presAssocID="{4120C5CE-6DD1-40A1-BE3D-748F399BD46D}" presName="Name0" presStyleCnt="0">
        <dgm:presLayoutVars>
          <dgm:dir/>
          <dgm:animLvl val="lvl"/>
          <dgm:resizeHandles val="exact"/>
        </dgm:presLayoutVars>
      </dgm:prSet>
      <dgm:spPr/>
    </dgm:pt>
    <dgm:pt modelId="{B93B77B8-D1B7-4BF2-8C7A-6207BECCB18F}" type="pres">
      <dgm:prSet presAssocID="{4120C5CE-6DD1-40A1-BE3D-748F399BD46D}" presName="dummy" presStyleCnt="0"/>
      <dgm:spPr/>
    </dgm:pt>
    <dgm:pt modelId="{3C3984CD-6C2F-4A3F-A21E-C547C83445AE}" type="pres">
      <dgm:prSet presAssocID="{4120C5CE-6DD1-40A1-BE3D-748F399BD46D}" presName="linH" presStyleCnt="0"/>
      <dgm:spPr/>
    </dgm:pt>
    <dgm:pt modelId="{76E25D3E-0833-4356-86C3-56ECC5FFF86B}" type="pres">
      <dgm:prSet presAssocID="{4120C5CE-6DD1-40A1-BE3D-748F399BD46D}" presName="padding1" presStyleCnt="0"/>
      <dgm:spPr/>
    </dgm:pt>
    <dgm:pt modelId="{90B923F6-CEDC-4101-9A58-2FF66AAEF671}" type="pres">
      <dgm:prSet presAssocID="{56BA7AC8-381C-437D-B47E-00607754B48F}" presName="linV" presStyleCnt="0"/>
      <dgm:spPr/>
    </dgm:pt>
    <dgm:pt modelId="{B976C34C-AA71-4AFF-8EE0-6937F3345DE8}" type="pres">
      <dgm:prSet presAssocID="{56BA7AC8-381C-437D-B47E-00607754B48F}" presName="spVertical1" presStyleCnt="0"/>
      <dgm:spPr/>
    </dgm:pt>
    <dgm:pt modelId="{16B62926-7A23-4D89-92C0-ACA8E3FA73BE}" type="pres">
      <dgm:prSet presAssocID="{56BA7AC8-381C-437D-B47E-00607754B48F}" presName="parTx" presStyleLbl="revTx" presStyleIdx="0" presStyleCnt="1" custScaleY="164249" custLinFactNeighborX="-353" custLinFactNeighborY="3242">
        <dgm:presLayoutVars>
          <dgm:chMax val="0"/>
          <dgm:chPref val="0"/>
          <dgm:bulletEnabled val="1"/>
        </dgm:presLayoutVars>
      </dgm:prSet>
      <dgm:spPr/>
    </dgm:pt>
    <dgm:pt modelId="{F24D949E-E388-4C2E-9B81-B2537A2D469B}" type="pres">
      <dgm:prSet presAssocID="{56BA7AC8-381C-437D-B47E-00607754B48F}" presName="spVertical2" presStyleCnt="0"/>
      <dgm:spPr/>
    </dgm:pt>
    <dgm:pt modelId="{4E50D84A-A7D7-49BF-B57D-46D000EB40FC}" type="pres">
      <dgm:prSet presAssocID="{56BA7AC8-381C-437D-B47E-00607754B48F}" presName="spVertical3" presStyleCnt="0"/>
      <dgm:spPr/>
    </dgm:pt>
    <dgm:pt modelId="{0A250FFB-76A5-4663-A7FD-B940D1B2DDDB}" type="pres">
      <dgm:prSet presAssocID="{4120C5CE-6DD1-40A1-BE3D-748F399BD46D}" presName="padding2" presStyleCnt="0"/>
      <dgm:spPr/>
    </dgm:pt>
    <dgm:pt modelId="{AC5B2F0F-9914-4BFF-A299-750399388B64}" type="pres">
      <dgm:prSet presAssocID="{4120C5CE-6DD1-40A1-BE3D-748F399BD46D}" presName="negArrow" presStyleCnt="0"/>
      <dgm:spPr/>
    </dgm:pt>
    <dgm:pt modelId="{BE70FFCA-277E-47CC-888C-9072A484A8DA}" type="pres">
      <dgm:prSet presAssocID="{4120C5CE-6DD1-40A1-BE3D-748F399BD46D}" presName="backgroundArrow" presStyleLbl="node1" presStyleIdx="0" presStyleCnt="1" custScaleY="143061" custLinFactNeighborY="811"/>
      <dgm:spPr/>
    </dgm:pt>
  </dgm:ptLst>
  <dgm:cxnLst>
    <dgm:cxn modelId="{72B30813-8A50-4B3C-A570-97CD62860C3E}" srcId="{4120C5CE-6DD1-40A1-BE3D-748F399BD46D}" destId="{56BA7AC8-381C-437D-B47E-00607754B48F}" srcOrd="0" destOrd="0" parTransId="{ED6A4BDA-23B6-4095-8348-E165A8E2F67B}" sibTransId="{63175B9B-65A0-42C4-979B-0D37EA025C2F}"/>
    <dgm:cxn modelId="{BD225922-2A9A-4DED-9CC1-D1E44E61C54F}" type="presOf" srcId="{4120C5CE-6DD1-40A1-BE3D-748F399BD46D}" destId="{E9594074-B2F0-4D35-9E02-EAC9AE769550}" srcOrd="0" destOrd="0" presId="urn:microsoft.com/office/officeart/2005/8/layout/hProcess3"/>
    <dgm:cxn modelId="{CE103AE4-EE10-4A33-A35F-44777850DE76}" type="presOf" srcId="{56BA7AC8-381C-437D-B47E-00607754B48F}" destId="{16B62926-7A23-4D89-92C0-ACA8E3FA73BE}" srcOrd="0" destOrd="0" presId="urn:microsoft.com/office/officeart/2005/8/layout/hProcess3"/>
    <dgm:cxn modelId="{A4106141-F1F4-4B3D-A804-6820BA8D72F8}" type="presParOf" srcId="{E9594074-B2F0-4D35-9E02-EAC9AE769550}" destId="{B93B77B8-D1B7-4BF2-8C7A-6207BECCB18F}" srcOrd="0" destOrd="0" presId="urn:microsoft.com/office/officeart/2005/8/layout/hProcess3"/>
    <dgm:cxn modelId="{A910A090-8BEA-442F-8730-3001DAE9FA2B}" type="presParOf" srcId="{E9594074-B2F0-4D35-9E02-EAC9AE769550}" destId="{3C3984CD-6C2F-4A3F-A21E-C547C83445AE}" srcOrd="1" destOrd="0" presId="urn:microsoft.com/office/officeart/2005/8/layout/hProcess3"/>
    <dgm:cxn modelId="{588C284F-4F9B-414C-840C-DEF7D525AF1A}" type="presParOf" srcId="{3C3984CD-6C2F-4A3F-A21E-C547C83445AE}" destId="{76E25D3E-0833-4356-86C3-56ECC5FFF86B}" srcOrd="0" destOrd="0" presId="urn:microsoft.com/office/officeart/2005/8/layout/hProcess3"/>
    <dgm:cxn modelId="{386DAE37-9581-4575-964A-1C5CCF09F371}" type="presParOf" srcId="{3C3984CD-6C2F-4A3F-A21E-C547C83445AE}" destId="{90B923F6-CEDC-4101-9A58-2FF66AAEF671}" srcOrd="1" destOrd="0" presId="urn:microsoft.com/office/officeart/2005/8/layout/hProcess3"/>
    <dgm:cxn modelId="{E1384598-F0F3-440A-B3E1-CEA55BD0389A}" type="presParOf" srcId="{90B923F6-CEDC-4101-9A58-2FF66AAEF671}" destId="{B976C34C-AA71-4AFF-8EE0-6937F3345DE8}" srcOrd="0" destOrd="0" presId="urn:microsoft.com/office/officeart/2005/8/layout/hProcess3"/>
    <dgm:cxn modelId="{80311EF2-59EB-43FC-BD4D-DCE285326B58}" type="presParOf" srcId="{90B923F6-CEDC-4101-9A58-2FF66AAEF671}" destId="{16B62926-7A23-4D89-92C0-ACA8E3FA73BE}" srcOrd="1" destOrd="0" presId="urn:microsoft.com/office/officeart/2005/8/layout/hProcess3"/>
    <dgm:cxn modelId="{71B97A99-778D-4B79-AAE1-E3D572A9DCC3}" type="presParOf" srcId="{90B923F6-CEDC-4101-9A58-2FF66AAEF671}" destId="{F24D949E-E388-4C2E-9B81-B2537A2D469B}" srcOrd="2" destOrd="0" presId="urn:microsoft.com/office/officeart/2005/8/layout/hProcess3"/>
    <dgm:cxn modelId="{14E7DC7C-3A91-42AD-B17E-F6429C479AE5}" type="presParOf" srcId="{90B923F6-CEDC-4101-9A58-2FF66AAEF671}" destId="{4E50D84A-A7D7-49BF-B57D-46D000EB40FC}" srcOrd="3" destOrd="0" presId="urn:microsoft.com/office/officeart/2005/8/layout/hProcess3"/>
    <dgm:cxn modelId="{120F15B4-F6F9-46C4-86E7-6E3733599793}" type="presParOf" srcId="{3C3984CD-6C2F-4A3F-A21E-C547C83445AE}" destId="{0A250FFB-76A5-4663-A7FD-B940D1B2DDDB}" srcOrd="2" destOrd="0" presId="urn:microsoft.com/office/officeart/2005/8/layout/hProcess3"/>
    <dgm:cxn modelId="{CE73BD74-10E8-40EE-9107-0C7B11E79BB8}" type="presParOf" srcId="{3C3984CD-6C2F-4A3F-A21E-C547C83445AE}" destId="{AC5B2F0F-9914-4BFF-A299-750399388B64}" srcOrd="3" destOrd="0" presId="urn:microsoft.com/office/officeart/2005/8/layout/hProcess3"/>
    <dgm:cxn modelId="{DDDEA1CA-7C5A-47D2-8CEA-EB1B5478B870}" type="presParOf" srcId="{3C3984CD-6C2F-4A3F-A21E-C547C83445AE}" destId="{BE70FFCA-277E-47CC-888C-9072A484A8DA}"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EAE0F6E-4AF5-4A50-AE06-BDE1A10BCD9F}" type="doc">
      <dgm:prSet loTypeId="urn:microsoft.com/office/officeart/2005/8/layout/hProcess3" loCatId="process" qsTypeId="urn:microsoft.com/office/officeart/2005/8/quickstyle/3d4" qsCatId="3D" csTypeId="urn:microsoft.com/office/officeart/2005/8/colors/accent1_2" csCatId="accent1"/>
      <dgm:spPr/>
      <dgm:t>
        <a:bodyPr/>
        <a:lstStyle/>
        <a:p>
          <a:endParaRPr lang="es-MX"/>
        </a:p>
      </dgm:t>
    </dgm:pt>
    <dgm:pt modelId="{FA8D504D-541A-4734-BF98-45F9C59F5D7D}">
      <dgm:prSet/>
      <dgm:spPr/>
      <dgm:t>
        <a:bodyPr/>
        <a:lstStyle/>
        <a:p>
          <a:pPr rtl="0"/>
          <a:r>
            <a:rPr lang="es-MX" dirty="0" smtClean="0"/>
            <a:t>Por referirse a negocios en marcha, están basados en varios aspectos en estimaciones y juicios que son elaborados considerando los distintos cortes de períodos contables, motivo por el cual no pretenden ser exactos.</a:t>
          </a:r>
          <a:endParaRPr lang="es-MX" dirty="0"/>
        </a:p>
      </dgm:t>
    </dgm:pt>
    <dgm:pt modelId="{7C9D99C5-05FE-44EC-AFC4-7277DE6FBD88}" type="parTrans" cxnId="{E70D7A11-93B9-466D-85BD-BBB71F977FB1}">
      <dgm:prSet/>
      <dgm:spPr/>
      <dgm:t>
        <a:bodyPr/>
        <a:lstStyle/>
        <a:p>
          <a:endParaRPr lang="es-MX"/>
        </a:p>
      </dgm:t>
    </dgm:pt>
    <dgm:pt modelId="{A5B7A175-5A11-414E-BC45-92CFF71A674C}" type="sibTrans" cxnId="{E70D7A11-93B9-466D-85BD-BBB71F977FB1}">
      <dgm:prSet/>
      <dgm:spPr/>
      <dgm:t>
        <a:bodyPr/>
        <a:lstStyle/>
        <a:p>
          <a:endParaRPr lang="es-MX"/>
        </a:p>
      </dgm:t>
    </dgm:pt>
    <dgm:pt modelId="{2ACDB1C5-955F-4F8C-828B-214806AA6387}" type="pres">
      <dgm:prSet presAssocID="{7EAE0F6E-4AF5-4A50-AE06-BDE1A10BCD9F}" presName="Name0" presStyleCnt="0">
        <dgm:presLayoutVars>
          <dgm:dir/>
          <dgm:animLvl val="lvl"/>
          <dgm:resizeHandles val="exact"/>
        </dgm:presLayoutVars>
      </dgm:prSet>
      <dgm:spPr/>
    </dgm:pt>
    <dgm:pt modelId="{9C4621EF-7A92-44C4-977A-E95E435D6448}" type="pres">
      <dgm:prSet presAssocID="{7EAE0F6E-4AF5-4A50-AE06-BDE1A10BCD9F}" presName="dummy" presStyleCnt="0"/>
      <dgm:spPr/>
    </dgm:pt>
    <dgm:pt modelId="{F52E9305-FB4E-4564-A52E-0543CB9620DF}" type="pres">
      <dgm:prSet presAssocID="{7EAE0F6E-4AF5-4A50-AE06-BDE1A10BCD9F}" presName="linH" presStyleCnt="0"/>
      <dgm:spPr/>
    </dgm:pt>
    <dgm:pt modelId="{DDB7C161-8414-4A38-9770-1FFCE7128D81}" type="pres">
      <dgm:prSet presAssocID="{7EAE0F6E-4AF5-4A50-AE06-BDE1A10BCD9F}" presName="padding1" presStyleCnt="0"/>
      <dgm:spPr/>
    </dgm:pt>
    <dgm:pt modelId="{574C220C-619A-4C3F-8DD3-F000326BF063}" type="pres">
      <dgm:prSet presAssocID="{FA8D504D-541A-4734-BF98-45F9C59F5D7D}" presName="linV" presStyleCnt="0"/>
      <dgm:spPr/>
    </dgm:pt>
    <dgm:pt modelId="{3B4EC66B-64D3-4CE4-9ABD-66BB63155786}" type="pres">
      <dgm:prSet presAssocID="{FA8D504D-541A-4734-BF98-45F9C59F5D7D}" presName="spVertical1" presStyleCnt="0"/>
      <dgm:spPr/>
    </dgm:pt>
    <dgm:pt modelId="{F2BA053D-D4DF-459D-B3FB-6BF8092CB77E}" type="pres">
      <dgm:prSet presAssocID="{FA8D504D-541A-4734-BF98-45F9C59F5D7D}" presName="parTx" presStyleLbl="revTx" presStyleIdx="0" presStyleCnt="1">
        <dgm:presLayoutVars>
          <dgm:chMax val="0"/>
          <dgm:chPref val="0"/>
          <dgm:bulletEnabled val="1"/>
        </dgm:presLayoutVars>
      </dgm:prSet>
      <dgm:spPr/>
    </dgm:pt>
    <dgm:pt modelId="{64D056D9-8E16-49A4-8CE3-B08C3CD36DA6}" type="pres">
      <dgm:prSet presAssocID="{FA8D504D-541A-4734-BF98-45F9C59F5D7D}" presName="spVertical2" presStyleCnt="0"/>
      <dgm:spPr/>
    </dgm:pt>
    <dgm:pt modelId="{1C79A3B5-9701-4513-AC48-FA0F1DF2B29E}" type="pres">
      <dgm:prSet presAssocID="{FA8D504D-541A-4734-BF98-45F9C59F5D7D}" presName="spVertical3" presStyleCnt="0"/>
      <dgm:spPr/>
    </dgm:pt>
    <dgm:pt modelId="{2D69672A-4A42-4F32-8F22-22809BC08140}" type="pres">
      <dgm:prSet presAssocID="{7EAE0F6E-4AF5-4A50-AE06-BDE1A10BCD9F}" presName="padding2" presStyleCnt="0"/>
      <dgm:spPr/>
    </dgm:pt>
    <dgm:pt modelId="{9D0F11C1-549A-4F08-9CD5-961D31FBC506}" type="pres">
      <dgm:prSet presAssocID="{7EAE0F6E-4AF5-4A50-AE06-BDE1A10BCD9F}" presName="negArrow" presStyleCnt="0"/>
      <dgm:spPr/>
    </dgm:pt>
    <dgm:pt modelId="{5CC00907-075E-423D-9383-07F58044119C}" type="pres">
      <dgm:prSet presAssocID="{7EAE0F6E-4AF5-4A50-AE06-BDE1A10BCD9F}" presName="backgroundArrow" presStyleLbl="node1" presStyleIdx="0" presStyleCnt="1"/>
      <dgm:spPr/>
    </dgm:pt>
  </dgm:ptLst>
  <dgm:cxnLst>
    <dgm:cxn modelId="{E70D7A11-93B9-466D-85BD-BBB71F977FB1}" srcId="{7EAE0F6E-4AF5-4A50-AE06-BDE1A10BCD9F}" destId="{FA8D504D-541A-4734-BF98-45F9C59F5D7D}" srcOrd="0" destOrd="0" parTransId="{7C9D99C5-05FE-44EC-AFC4-7277DE6FBD88}" sibTransId="{A5B7A175-5A11-414E-BC45-92CFF71A674C}"/>
    <dgm:cxn modelId="{C7548F0E-DB71-40AD-9881-7C7BA70FF0F5}" type="presOf" srcId="{7EAE0F6E-4AF5-4A50-AE06-BDE1A10BCD9F}" destId="{2ACDB1C5-955F-4F8C-828B-214806AA6387}" srcOrd="0" destOrd="0" presId="urn:microsoft.com/office/officeart/2005/8/layout/hProcess3"/>
    <dgm:cxn modelId="{B78862B7-CCA4-4730-B7EB-7E91FAE84576}" type="presOf" srcId="{FA8D504D-541A-4734-BF98-45F9C59F5D7D}" destId="{F2BA053D-D4DF-459D-B3FB-6BF8092CB77E}" srcOrd="0" destOrd="0" presId="urn:microsoft.com/office/officeart/2005/8/layout/hProcess3"/>
    <dgm:cxn modelId="{86C6F901-16A4-4117-A44F-7563B32E7029}" type="presParOf" srcId="{2ACDB1C5-955F-4F8C-828B-214806AA6387}" destId="{9C4621EF-7A92-44C4-977A-E95E435D6448}" srcOrd="0" destOrd="0" presId="urn:microsoft.com/office/officeart/2005/8/layout/hProcess3"/>
    <dgm:cxn modelId="{7DB198A1-6E72-412C-9A61-019D67874CD8}" type="presParOf" srcId="{2ACDB1C5-955F-4F8C-828B-214806AA6387}" destId="{F52E9305-FB4E-4564-A52E-0543CB9620DF}" srcOrd="1" destOrd="0" presId="urn:microsoft.com/office/officeart/2005/8/layout/hProcess3"/>
    <dgm:cxn modelId="{081F3E17-A364-4CF2-A6DB-A3E6601EA9EF}" type="presParOf" srcId="{F52E9305-FB4E-4564-A52E-0543CB9620DF}" destId="{DDB7C161-8414-4A38-9770-1FFCE7128D81}" srcOrd="0" destOrd="0" presId="urn:microsoft.com/office/officeart/2005/8/layout/hProcess3"/>
    <dgm:cxn modelId="{3F129ADE-27DB-4DAF-B943-A9A1C6ACA3B3}" type="presParOf" srcId="{F52E9305-FB4E-4564-A52E-0543CB9620DF}" destId="{574C220C-619A-4C3F-8DD3-F000326BF063}" srcOrd="1" destOrd="0" presId="urn:microsoft.com/office/officeart/2005/8/layout/hProcess3"/>
    <dgm:cxn modelId="{7045876C-431B-4861-A801-DC6847823E14}" type="presParOf" srcId="{574C220C-619A-4C3F-8DD3-F000326BF063}" destId="{3B4EC66B-64D3-4CE4-9ABD-66BB63155786}" srcOrd="0" destOrd="0" presId="urn:microsoft.com/office/officeart/2005/8/layout/hProcess3"/>
    <dgm:cxn modelId="{9C202ECA-0563-4B41-8979-CC42D9375DB8}" type="presParOf" srcId="{574C220C-619A-4C3F-8DD3-F000326BF063}" destId="{F2BA053D-D4DF-459D-B3FB-6BF8092CB77E}" srcOrd="1" destOrd="0" presId="urn:microsoft.com/office/officeart/2005/8/layout/hProcess3"/>
    <dgm:cxn modelId="{3D2EF6DD-3001-443A-AB0E-0DC260C80679}" type="presParOf" srcId="{574C220C-619A-4C3F-8DD3-F000326BF063}" destId="{64D056D9-8E16-49A4-8CE3-B08C3CD36DA6}" srcOrd="2" destOrd="0" presId="urn:microsoft.com/office/officeart/2005/8/layout/hProcess3"/>
    <dgm:cxn modelId="{1EAB9372-1B45-4374-AD7B-94DDE84581B3}" type="presParOf" srcId="{574C220C-619A-4C3F-8DD3-F000326BF063}" destId="{1C79A3B5-9701-4513-AC48-FA0F1DF2B29E}" srcOrd="3" destOrd="0" presId="urn:microsoft.com/office/officeart/2005/8/layout/hProcess3"/>
    <dgm:cxn modelId="{E3DCDDE0-18DD-49C8-9DF1-0DEB5625D823}" type="presParOf" srcId="{F52E9305-FB4E-4564-A52E-0543CB9620DF}" destId="{2D69672A-4A42-4F32-8F22-22809BC08140}" srcOrd="2" destOrd="0" presId="urn:microsoft.com/office/officeart/2005/8/layout/hProcess3"/>
    <dgm:cxn modelId="{AEF7B888-7791-4C85-BDDC-D4F78443ECAC}" type="presParOf" srcId="{F52E9305-FB4E-4564-A52E-0543CB9620DF}" destId="{9D0F11C1-549A-4F08-9CD5-961D31FBC506}" srcOrd="3" destOrd="0" presId="urn:microsoft.com/office/officeart/2005/8/layout/hProcess3"/>
    <dgm:cxn modelId="{8AA55632-629E-49AC-AD26-A3A9516F8BEC}" type="presParOf" srcId="{F52E9305-FB4E-4564-A52E-0543CB9620DF}" destId="{5CC00907-075E-423D-9383-07F58044119C}"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3750729-D28C-457E-B81F-D253B253545B}"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DBF06185-9ECA-40E1-8C52-9D738629D51B}">
      <dgm:prSet/>
      <dgm:spPr/>
      <dgm:t>
        <a:bodyPr/>
        <a:lstStyle/>
        <a:p>
          <a:pPr rtl="0"/>
          <a:r>
            <a:rPr lang="es-MX" dirty="0" smtClean="0"/>
            <a:t>La información financiera para entidades con propósitos no lucrativos debe servir para:</a:t>
          </a:r>
          <a:endParaRPr lang="es-MX" dirty="0"/>
        </a:p>
      </dgm:t>
    </dgm:pt>
    <dgm:pt modelId="{1B9B3899-1398-4397-BEB3-348D15E46AC2}" type="parTrans" cxnId="{2B8B6559-8397-4222-B804-67097F9EADE0}">
      <dgm:prSet/>
      <dgm:spPr/>
      <dgm:t>
        <a:bodyPr/>
        <a:lstStyle/>
        <a:p>
          <a:endParaRPr lang="es-MX"/>
        </a:p>
      </dgm:t>
    </dgm:pt>
    <dgm:pt modelId="{F7A4FC00-254B-4A87-94EA-07FDF172A6FE}" type="sibTrans" cxnId="{2B8B6559-8397-4222-B804-67097F9EADE0}">
      <dgm:prSet/>
      <dgm:spPr/>
      <dgm:t>
        <a:bodyPr/>
        <a:lstStyle/>
        <a:p>
          <a:endParaRPr lang="es-MX"/>
        </a:p>
      </dgm:t>
    </dgm:pt>
    <dgm:pt modelId="{0E3987DA-6F3E-48D5-8B20-0D18E16EABE8}">
      <dgm:prSet/>
      <dgm:spPr/>
      <dgm:t>
        <a:bodyPr/>
        <a:lstStyle/>
        <a:p>
          <a:pPr rtl="0"/>
          <a:r>
            <a:rPr lang="es-MX" u="sng" dirty="0" smtClean="0">
              <a:effectLst>
                <a:outerShdw blurRad="38100" dist="38100" dir="2700000" algn="tl">
                  <a:srgbClr val="000000">
                    <a:alpha val="43137"/>
                  </a:srgbClr>
                </a:outerShdw>
              </a:effectLst>
            </a:rPr>
            <a:t>Evaluar en el largo plazo </a:t>
          </a:r>
          <a:r>
            <a:rPr lang="es-MX" dirty="0" smtClean="0"/>
            <a:t>si con la asignación de recursos, estas organizaciones, pueden continuar logrando sus objetivos operativos a un nivel satisfactorio para los patrocinadores, los beneficiarios, la economía o la sociedad </a:t>
          </a:r>
        </a:p>
        <a:p>
          <a:pPr rtl="0"/>
          <a:r>
            <a:rPr lang="es-MX" dirty="0" smtClean="0"/>
            <a:t>(y, por tanto, si los recursos disponibles son suficientes para proporcionar servicios y lograr sus fines sociales)</a:t>
          </a:r>
          <a:endParaRPr lang="es-MX" dirty="0"/>
        </a:p>
      </dgm:t>
    </dgm:pt>
    <dgm:pt modelId="{AA342DF0-BC03-42B5-B1EC-939BE0A6F29A}" type="parTrans" cxnId="{52A583CA-BF84-4264-9759-1E58B86ED120}">
      <dgm:prSet/>
      <dgm:spPr/>
      <dgm:t>
        <a:bodyPr/>
        <a:lstStyle/>
        <a:p>
          <a:endParaRPr lang="es-MX"/>
        </a:p>
      </dgm:t>
    </dgm:pt>
    <dgm:pt modelId="{909E5D54-F16A-438A-A0E3-F11A6B56298F}" type="sibTrans" cxnId="{52A583CA-BF84-4264-9759-1E58B86ED120}">
      <dgm:prSet/>
      <dgm:spPr/>
      <dgm:t>
        <a:bodyPr/>
        <a:lstStyle/>
        <a:p>
          <a:endParaRPr lang="es-MX"/>
        </a:p>
      </dgm:t>
    </dgm:pt>
    <dgm:pt modelId="{2CAA1DF9-3E5F-4950-B5FD-6E27E3317528}">
      <dgm:prSet/>
      <dgm:spPr/>
      <dgm:t>
        <a:bodyPr/>
        <a:lstStyle/>
        <a:p>
          <a:pPr rtl="0"/>
          <a:r>
            <a:rPr lang="es-MX" smtClean="0"/>
            <a:t>Analizar si se mantienen los niveles apropiados de contribuciones y donaciones para seguir proporcionando sus servicios de manera satisfactoria y, por ende, facilitar el logro de conclusiones sobre la continuidad de la entidad en el futuro.</a:t>
          </a:r>
          <a:endParaRPr lang="es-MX"/>
        </a:p>
      </dgm:t>
    </dgm:pt>
    <dgm:pt modelId="{76FF5D86-654E-4281-BE09-202E14DB05A5}" type="parTrans" cxnId="{8F47343E-24CE-4AA5-A353-7571EFEDD890}">
      <dgm:prSet/>
      <dgm:spPr/>
      <dgm:t>
        <a:bodyPr/>
        <a:lstStyle/>
        <a:p>
          <a:endParaRPr lang="es-MX"/>
        </a:p>
      </dgm:t>
    </dgm:pt>
    <dgm:pt modelId="{48632AE1-1DD1-4630-A7BA-B0526A9579BA}" type="sibTrans" cxnId="{8F47343E-24CE-4AA5-A353-7571EFEDD890}">
      <dgm:prSet/>
      <dgm:spPr/>
      <dgm:t>
        <a:bodyPr/>
        <a:lstStyle/>
        <a:p>
          <a:endParaRPr lang="es-MX"/>
        </a:p>
      </dgm:t>
    </dgm:pt>
    <dgm:pt modelId="{7A96E043-ADB2-4C2F-BB52-0E5A67FC183D}">
      <dgm:prSet/>
      <dgm:spPr/>
      <dgm:t>
        <a:bodyPr/>
        <a:lstStyle/>
        <a:p>
          <a:pPr rtl="0"/>
          <a:endParaRPr lang="es-MX" dirty="0" smtClean="0"/>
        </a:p>
        <a:p>
          <a:pPr rtl="0"/>
          <a:r>
            <a:rPr lang="es-MX" smtClean="0"/>
            <a:t>Las </a:t>
          </a:r>
          <a:r>
            <a:rPr lang="es-MX" dirty="0" smtClean="0"/>
            <a:t>decisiones de los patrocinadores relacionadas con la entrega potencial de recursos, incluyen expectativas respecto a los servicios de la organización en el futuro, las cuales, generalmente, están basadas, al menos en parte, en las evaluaciones del desarrollo de la entidad.</a:t>
          </a:r>
          <a:endParaRPr lang="es-MX" dirty="0"/>
        </a:p>
      </dgm:t>
    </dgm:pt>
    <dgm:pt modelId="{B2624F75-E562-42AB-9D49-DF90907D7F07}" type="parTrans" cxnId="{4FA6328F-9E1B-4B1A-9EA8-E2BE1B6D1C3B}">
      <dgm:prSet/>
      <dgm:spPr/>
      <dgm:t>
        <a:bodyPr/>
        <a:lstStyle/>
        <a:p>
          <a:endParaRPr lang="es-MX"/>
        </a:p>
      </dgm:t>
    </dgm:pt>
    <dgm:pt modelId="{D8540D5A-4A09-49C0-8C1E-A169B436A0BC}" type="sibTrans" cxnId="{4FA6328F-9E1B-4B1A-9EA8-E2BE1B6D1C3B}">
      <dgm:prSet/>
      <dgm:spPr/>
      <dgm:t>
        <a:bodyPr/>
        <a:lstStyle/>
        <a:p>
          <a:endParaRPr lang="es-MX"/>
        </a:p>
      </dgm:t>
    </dgm:pt>
    <dgm:pt modelId="{F16B75FC-3AD9-448D-9E0C-05392F33CD77}" type="pres">
      <dgm:prSet presAssocID="{73750729-D28C-457E-B81F-D253B253545B}" presName="vert0" presStyleCnt="0">
        <dgm:presLayoutVars>
          <dgm:dir/>
          <dgm:animOne val="branch"/>
          <dgm:animLvl val="lvl"/>
        </dgm:presLayoutVars>
      </dgm:prSet>
      <dgm:spPr/>
    </dgm:pt>
    <dgm:pt modelId="{DBE519A7-24CA-45BA-8B36-8949C95FA3F8}" type="pres">
      <dgm:prSet presAssocID="{DBF06185-9ECA-40E1-8C52-9D738629D51B}" presName="thickLine" presStyleLbl="alignNode1" presStyleIdx="0" presStyleCnt="1"/>
      <dgm:spPr/>
    </dgm:pt>
    <dgm:pt modelId="{2A6375BB-4128-4331-AE92-D7F137F47F96}" type="pres">
      <dgm:prSet presAssocID="{DBF06185-9ECA-40E1-8C52-9D738629D51B}" presName="horz1" presStyleCnt="0"/>
      <dgm:spPr/>
    </dgm:pt>
    <dgm:pt modelId="{B5CA1A6E-6164-4008-87C2-4B100059FBB8}" type="pres">
      <dgm:prSet presAssocID="{DBF06185-9ECA-40E1-8C52-9D738629D51B}" presName="tx1" presStyleLbl="revTx" presStyleIdx="0" presStyleCnt="4" custScaleX="58984"/>
      <dgm:spPr/>
    </dgm:pt>
    <dgm:pt modelId="{301B465F-1F27-4312-A242-67155ECAD550}" type="pres">
      <dgm:prSet presAssocID="{DBF06185-9ECA-40E1-8C52-9D738629D51B}" presName="vert1" presStyleCnt="0"/>
      <dgm:spPr/>
    </dgm:pt>
    <dgm:pt modelId="{893C4FCE-ABAB-4514-B4CB-E4BBE4360654}" type="pres">
      <dgm:prSet presAssocID="{0E3987DA-6F3E-48D5-8B20-0D18E16EABE8}" presName="vertSpace2a" presStyleCnt="0"/>
      <dgm:spPr/>
    </dgm:pt>
    <dgm:pt modelId="{EB0FDFDC-AAB1-4AF5-846F-F3E0358059F8}" type="pres">
      <dgm:prSet presAssocID="{0E3987DA-6F3E-48D5-8B20-0D18E16EABE8}" presName="horz2" presStyleCnt="0"/>
      <dgm:spPr/>
    </dgm:pt>
    <dgm:pt modelId="{6E9BCBC5-951E-4E13-90EF-0C3CF421B1B1}" type="pres">
      <dgm:prSet presAssocID="{0E3987DA-6F3E-48D5-8B20-0D18E16EABE8}" presName="horzSpace2" presStyleCnt="0"/>
      <dgm:spPr/>
    </dgm:pt>
    <dgm:pt modelId="{8C81A7AC-D462-4D40-A398-2DA68A883F81}" type="pres">
      <dgm:prSet presAssocID="{0E3987DA-6F3E-48D5-8B20-0D18E16EABE8}" presName="tx2" presStyleLbl="revTx" presStyleIdx="1" presStyleCnt="4"/>
      <dgm:spPr/>
      <dgm:t>
        <a:bodyPr/>
        <a:lstStyle/>
        <a:p>
          <a:endParaRPr lang="es-MX"/>
        </a:p>
      </dgm:t>
    </dgm:pt>
    <dgm:pt modelId="{BD6053C8-759E-4D27-8766-CD53DAF44213}" type="pres">
      <dgm:prSet presAssocID="{0E3987DA-6F3E-48D5-8B20-0D18E16EABE8}" presName="vert2" presStyleCnt="0"/>
      <dgm:spPr/>
    </dgm:pt>
    <dgm:pt modelId="{BF50C096-663B-4D9A-8C7F-50E6A8D1D8C9}" type="pres">
      <dgm:prSet presAssocID="{0E3987DA-6F3E-48D5-8B20-0D18E16EABE8}" presName="thinLine2b" presStyleLbl="callout" presStyleIdx="0" presStyleCnt="3"/>
      <dgm:spPr/>
    </dgm:pt>
    <dgm:pt modelId="{D7E2F869-DDCA-442A-9D8A-6A5BE1054438}" type="pres">
      <dgm:prSet presAssocID="{0E3987DA-6F3E-48D5-8B20-0D18E16EABE8}" presName="vertSpace2b" presStyleCnt="0"/>
      <dgm:spPr/>
    </dgm:pt>
    <dgm:pt modelId="{6B1ADCC8-8FBA-4F24-8658-A087FC14099D}" type="pres">
      <dgm:prSet presAssocID="{7A96E043-ADB2-4C2F-BB52-0E5A67FC183D}" presName="horz2" presStyleCnt="0"/>
      <dgm:spPr/>
    </dgm:pt>
    <dgm:pt modelId="{699A523F-EB97-4583-8C80-AF89B9C3E23A}" type="pres">
      <dgm:prSet presAssocID="{7A96E043-ADB2-4C2F-BB52-0E5A67FC183D}" presName="horzSpace2" presStyleCnt="0"/>
      <dgm:spPr/>
    </dgm:pt>
    <dgm:pt modelId="{091C7AAA-1233-49D7-9B08-4859F2E9E1BB}" type="pres">
      <dgm:prSet presAssocID="{7A96E043-ADB2-4C2F-BB52-0E5A67FC183D}" presName="tx2" presStyleLbl="revTx" presStyleIdx="2" presStyleCnt="4"/>
      <dgm:spPr/>
    </dgm:pt>
    <dgm:pt modelId="{55147F0C-40CA-4590-8DB9-83B71B4C6ECD}" type="pres">
      <dgm:prSet presAssocID="{7A96E043-ADB2-4C2F-BB52-0E5A67FC183D}" presName="vert2" presStyleCnt="0"/>
      <dgm:spPr/>
    </dgm:pt>
    <dgm:pt modelId="{0D9B52DF-9130-4182-A31F-CDFA4A99609D}" type="pres">
      <dgm:prSet presAssocID="{7A96E043-ADB2-4C2F-BB52-0E5A67FC183D}" presName="thinLine2b" presStyleLbl="callout" presStyleIdx="1" presStyleCnt="3"/>
      <dgm:spPr/>
    </dgm:pt>
    <dgm:pt modelId="{60F335CF-8663-440A-AC43-0A965F734256}" type="pres">
      <dgm:prSet presAssocID="{7A96E043-ADB2-4C2F-BB52-0E5A67FC183D}" presName="vertSpace2b" presStyleCnt="0"/>
      <dgm:spPr/>
    </dgm:pt>
    <dgm:pt modelId="{BDD56746-1B59-4BD1-B3FA-55F449B4470B}" type="pres">
      <dgm:prSet presAssocID="{2CAA1DF9-3E5F-4950-B5FD-6E27E3317528}" presName="horz2" presStyleCnt="0"/>
      <dgm:spPr/>
    </dgm:pt>
    <dgm:pt modelId="{AE621245-0BF1-40F0-B7D1-3B5D439CC453}" type="pres">
      <dgm:prSet presAssocID="{2CAA1DF9-3E5F-4950-B5FD-6E27E3317528}" presName="horzSpace2" presStyleCnt="0"/>
      <dgm:spPr/>
    </dgm:pt>
    <dgm:pt modelId="{870F59E7-20EC-48B5-9302-B44E4A816C83}" type="pres">
      <dgm:prSet presAssocID="{2CAA1DF9-3E5F-4950-B5FD-6E27E3317528}" presName="tx2" presStyleLbl="revTx" presStyleIdx="3" presStyleCnt="4"/>
      <dgm:spPr/>
    </dgm:pt>
    <dgm:pt modelId="{D4B8A3BC-54B3-46C4-825C-1DC1FDED8F21}" type="pres">
      <dgm:prSet presAssocID="{2CAA1DF9-3E5F-4950-B5FD-6E27E3317528}" presName="vert2" presStyleCnt="0"/>
      <dgm:spPr/>
    </dgm:pt>
    <dgm:pt modelId="{358D6295-140F-42BD-8421-F31D0BCFAED0}" type="pres">
      <dgm:prSet presAssocID="{2CAA1DF9-3E5F-4950-B5FD-6E27E3317528}" presName="thinLine2b" presStyleLbl="callout" presStyleIdx="2" presStyleCnt="3"/>
      <dgm:spPr/>
    </dgm:pt>
    <dgm:pt modelId="{4FFE2445-BC7D-4719-A5B4-C79D972CD1DF}" type="pres">
      <dgm:prSet presAssocID="{2CAA1DF9-3E5F-4950-B5FD-6E27E3317528}" presName="vertSpace2b" presStyleCnt="0"/>
      <dgm:spPr/>
    </dgm:pt>
  </dgm:ptLst>
  <dgm:cxnLst>
    <dgm:cxn modelId="{4FA6328F-9E1B-4B1A-9EA8-E2BE1B6D1C3B}" srcId="{DBF06185-9ECA-40E1-8C52-9D738629D51B}" destId="{7A96E043-ADB2-4C2F-BB52-0E5A67FC183D}" srcOrd="1" destOrd="0" parTransId="{B2624F75-E562-42AB-9D49-DF90907D7F07}" sibTransId="{D8540D5A-4A09-49C0-8C1E-A169B436A0BC}"/>
    <dgm:cxn modelId="{2B8B6559-8397-4222-B804-67097F9EADE0}" srcId="{73750729-D28C-457E-B81F-D253B253545B}" destId="{DBF06185-9ECA-40E1-8C52-9D738629D51B}" srcOrd="0" destOrd="0" parTransId="{1B9B3899-1398-4397-BEB3-348D15E46AC2}" sibTransId="{F7A4FC00-254B-4A87-94EA-07FDF172A6FE}"/>
    <dgm:cxn modelId="{3044A31C-E2F6-4742-B0E8-E93C795A48CA}" type="presOf" srcId="{DBF06185-9ECA-40E1-8C52-9D738629D51B}" destId="{B5CA1A6E-6164-4008-87C2-4B100059FBB8}" srcOrd="0" destOrd="0" presId="urn:microsoft.com/office/officeart/2008/layout/LinedList"/>
    <dgm:cxn modelId="{D1E59F7C-892F-4180-AE86-A69538AC033C}" type="presOf" srcId="{0E3987DA-6F3E-48D5-8B20-0D18E16EABE8}" destId="{8C81A7AC-D462-4D40-A398-2DA68A883F81}" srcOrd="0" destOrd="0" presId="urn:microsoft.com/office/officeart/2008/layout/LinedList"/>
    <dgm:cxn modelId="{5417B6C8-6507-4E5D-8B04-8A5393CBD2AC}" type="presOf" srcId="{73750729-D28C-457E-B81F-D253B253545B}" destId="{F16B75FC-3AD9-448D-9E0C-05392F33CD77}" srcOrd="0" destOrd="0" presId="urn:microsoft.com/office/officeart/2008/layout/LinedList"/>
    <dgm:cxn modelId="{E8B1BF93-A50F-4175-AFD4-A0EF2EF010F6}" type="presOf" srcId="{2CAA1DF9-3E5F-4950-B5FD-6E27E3317528}" destId="{870F59E7-20EC-48B5-9302-B44E4A816C83}" srcOrd="0" destOrd="0" presId="urn:microsoft.com/office/officeart/2008/layout/LinedList"/>
    <dgm:cxn modelId="{B305732B-9754-4706-91C2-CC1C6EA83F0A}" type="presOf" srcId="{7A96E043-ADB2-4C2F-BB52-0E5A67FC183D}" destId="{091C7AAA-1233-49D7-9B08-4859F2E9E1BB}" srcOrd="0" destOrd="0" presId="urn:microsoft.com/office/officeart/2008/layout/LinedList"/>
    <dgm:cxn modelId="{52A583CA-BF84-4264-9759-1E58B86ED120}" srcId="{DBF06185-9ECA-40E1-8C52-9D738629D51B}" destId="{0E3987DA-6F3E-48D5-8B20-0D18E16EABE8}" srcOrd="0" destOrd="0" parTransId="{AA342DF0-BC03-42B5-B1EC-939BE0A6F29A}" sibTransId="{909E5D54-F16A-438A-A0E3-F11A6B56298F}"/>
    <dgm:cxn modelId="{8F47343E-24CE-4AA5-A353-7571EFEDD890}" srcId="{DBF06185-9ECA-40E1-8C52-9D738629D51B}" destId="{2CAA1DF9-3E5F-4950-B5FD-6E27E3317528}" srcOrd="2" destOrd="0" parTransId="{76FF5D86-654E-4281-BE09-202E14DB05A5}" sibTransId="{48632AE1-1DD1-4630-A7BA-B0526A9579BA}"/>
    <dgm:cxn modelId="{2A575A19-2A25-4C88-97BB-04A4C930C7F2}" type="presParOf" srcId="{F16B75FC-3AD9-448D-9E0C-05392F33CD77}" destId="{DBE519A7-24CA-45BA-8B36-8949C95FA3F8}" srcOrd="0" destOrd="0" presId="urn:microsoft.com/office/officeart/2008/layout/LinedList"/>
    <dgm:cxn modelId="{AAF32238-02F8-4205-8182-72CD70CC97EC}" type="presParOf" srcId="{F16B75FC-3AD9-448D-9E0C-05392F33CD77}" destId="{2A6375BB-4128-4331-AE92-D7F137F47F96}" srcOrd="1" destOrd="0" presId="urn:microsoft.com/office/officeart/2008/layout/LinedList"/>
    <dgm:cxn modelId="{887F303A-7DB1-4578-B8A6-439605852963}" type="presParOf" srcId="{2A6375BB-4128-4331-AE92-D7F137F47F96}" destId="{B5CA1A6E-6164-4008-87C2-4B100059FBB8}" srcOrd="0" destOrd="0" presId="urn:microsoft.com/office/officeart/2008/layout/LinedList"/>
    <dgm:cxn modelId="{D718FCE2-6277-44C5-81B8-E2054DD45B39}" type="presParOf" srcId="{2A6375BB-4128-4331-AE92-D7F137F47F96}" destId="{301B465F-1F27-4312-A242-67155ECAD550}" srcOrd="1" destOrd="0" presId="urn:microsoft.com/office/officeart/2008/layout/LinedList"/>
    <dgm:cxn modelId="{D83793BE-3F45-4320-9129-189A12EC1D61}" type="presParOf" srcId="{301B465F-1F27-4312-A242-67155ECAD550}" destId="{893C4FCE-ABAB-4514-B4CB-E4BBE4360654}" srcOrd="0" destOrd="0" presId="urn:microsoft.com/office/officeart/2008/layout/LinedList"/>
    <dgm:cxn modelId="{71D725A7-AFE5-4953-BD32-509B8ED70447}" type="presParOf" srcId="{301B465F-1F27-4312-A242-67155ECAD550}" destId="{EB0FDFDC-AAB1-4AF5-846F-F3E0358059F8}" srcOrd="1" destOrd="0" presId="urn:microsoft.com/office/officeart/2008/layout/LinedList"/>
    <dgm:cxn modelId="{39BC39F3-2ECB-4EC1-B2F3-B08C61E9167C}" type="presParOf" srcId="{EB0FDFDC-AAB1-4AF5-846F-F3E0358059F8}" destId="{6E9BCBC5-951E-4E13-90EF-0C3CF421B1B1}" srcOrd="0" destOrd="0" presId="urn:microsoft.com/office/officeart/2008/layout/LinedList"/>
    <dgm:cxn modelId="{CC249585-B198-4CBF-A6FA-28407DC760AC}" type="presParOf" srcId="{EB0FDFDC-AAB1-4AF5-846F-F3E0358059F8}" destId="{8C81A7AC-D462-4D40-A398-2DA68A883F81}" srcOrd="1" destOrd="0" presId="urn:microsoft.com/office/officeart/2008/layout/LinedList"/>
    <dgm:cxn modelId="{781A41A7-EFDC-41F8-B315-5DCC90CB804D}" type="presParOf" srcId="{EB0FDFDC-AAB1-4AF5-846F-F3E0358059F8}" destId="{BD6053C8-759E-4D27-8766-CD53DAF44213}" srcOrd="2" destOrd="0" presId="urn:microsoft.com/office/officeart/2008/layout/LinedList"/>
    <dgm:cxn modelId="{F014DFB7-2244-4760-81E5-29A2ADF5C196}" type="presParOf" srcId="{301B465F-1F27-4312-A242-67155ECAD550}" destId="{BF50C096-663B-4D9A-8C7F-50E6A8D1D8C9}" srcOrd="2" destOrd="0" presId="urn:microsoft.com/office/officeart/2008/layout/LinedList"/>
    <dgm:cxn modelId="{7A264A46-5B7E-4A40-B1CF-6657DF7A5387}" type="presParOf" srcId="{301B465F-1F27-4312-A242-67155ECAD550}" destId="{D7E2F869-DDCA-442A-9D8A-6A5BE1054438}" srcOrd="3" destOrd="0" presId="urn:microsoft.com/office/officeart/2008/layout/LinedList"/>
    <dgm:cxn modelId="{1220CF7F-7D53-48FE-8A8D-27C287982CF0}" type="presParOf" srcId="{301B465F-1F27-4312-A242-67155ECAD550}" destId="{6B1ADCC8-8FBA-4F24-8658-A087FC14099D}" srcOrd="4" destOrd="0" presId="urn:microsoft.com/office/officeart/2008/layout/LinedList"/>
    <dgm:cxn modelId="{09B856CA-D33D-4987-9C0D-CFAFC6B5F2B7}" type="presParOf" srcId="{6B1ADCC8-8FBA-4F24-8658-A087FC14099D}" destId="{699A523F-EB97-4583-8C80-AF89B9C3E23A}" srcOrd="0" destOrd="0" presId="urn:microsoft.com/office/officeart/2008/layout/LinedList"/>
    <dgm:cxn modelId="{2078A1F4-293D-4EB4-884B-07A90C3BD4F6}" type="presParOf" srcId="{6B1ADCC8-8FBA-4F24-8658-A087FC14099D}" destId="{091C7AAA-1233-49D7-9B08-4859F2E9E1BB}" srcOrd="1" destOrd="0" presId="urn:microsoft.com/office/officeart/2008/layout/LinedList"/>
    <dgm:cxn modelId="{B0A707C7-FB1B-411D-B1E9-6A2C013EE7A7}" type="presParOf" srcId="{6B1ADCC8-8FBA-4F24-8658-A087FC14099D}" destId="{55147F0C-40CA-4590-8DB9-83B71B4C6ECD}" srcOrd="2" destOrd="0" presId="urn:microsoft.com/office/officeart/2008/layout/LinedList"/>
    <dgm:cxn modelId="{1491B23B-2D88-4BD8-BB1D-43FE8AF3301C}" type="presParOf" srcId="{301B465F-1F27-4312-A242-67155ECAD550}" destId="{0D9B52DF-9130-4182-A31F-CDFA4A99609D}" srcOrd="5" destOrd="0" presId="urn:microsoft.com/office/officeart/2008/layout/LinedList"/>
    <dgm:cxn modelId="{1776181A-2806-4546-A840-BCF598FA7F41}" type="presParOf" srcId="{301B465F-1F27-4312-A242-67155ECAD550}" destId="{60F335CF-8663-440A-AC43-0A965F734256}" srcOrd="6" destOrd="0" presId="urn:microsoft.com/office/officeart/2008/layout/LinedList"/>
    <dgm:cxn modelId="{4D467698-00E5-4824-830F-995204A210D8}" type="presParOf" srcId="{301B465F-1F27-4312-A242-67155ECAD550}" destId="{BDD56746-1B59-4BD1-B3FA-55F449B4470B}" srcOrd="7" destOrd="0" presId="urn:microsoft.com/office/officeart/2008/layout/LinedList"/>
    <dgm:cxn modelId="{8D3026E9-182F-4436-A279-48A88C6F5B2F}" type="presParOf" srcId="{BDD56746-1B59-4BD1-B3FA-55F449B4470B}" destId="{AE621245-0BF1-40F0-B7D1-3B5D439CC453}" srcOrd="0" destOrd="0" presId="urn:microsoft.com/office/officeart/2008/layout/LinedList"/>
    <dgm:cxn modelId="{59E11530-D357-42C8-855B-E06537A05FDB}" type="presParOf" srcId="{BDD56746-1B59-4BD1-B3FA-55F449B4470B}" destId="{870F59E7-20EC-48B5-9302-B44E4A816C83}" srcOrd="1" destOrd="0" presId="urn:microsoft.com/office/officeart/2008/layout/LinedList"/>
    <dgm:cxn modelId="{99122601-AA60-4D45-A420-6D7ABF10F0FD}" type="presParOf" srcId="{BDD56746-1B59-4BD1-B3FA-55F449B4470B}" destId="{D4B8A3BC-54B3-46C4-825C-1DC1FDED8F21}" srcOrd="2" destOrd="0" presId="urn:microsoft.com/office/officeart/2008/layout/LinedList"/>
    <dgm:cxn modelId="{3B46E420-DA4F-4949-987B-55D02BFA66F1}" type="presParOf" srcId="{301B465F-1F27-4312-A242-67155ECAD550}" destId="{358D6295-140F-42BD-8421-F31D0BCFAED0}" srcOrd="8" destOrd="0" presId="urn:microsoft.com/office/officeart/2008/layout/LinedList"/>
    <dgm:cxn modelId="{E74B93A6-A9AC-4C93-BBA3-7EFF79891180}" type="presParOf" srcId="{301B465F-1F27-4312-A242-67155ECAD550}" destId="{4FFE2445-BC7D-4719-A5B4-C79D972CD1DF}"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AAF7E30-ED6E-46EF-AF7B-ED0859E1391C}"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D3C5DA60-A81B-496A-ABB2-342AB86E80EE}">
      <dgm:prSet custT="1"/>
      <dgm:spPr/>
      <dgm:t>
        <a:bodyPr/>
        <a:lstStyle/>
        <a:p>
          <a:pPr rtl="0"/>
          <a:r>
            <a:rPr lang="es-MX" sz="1800" dirty="0" smtClean="0"/>
            <a:t>Los precios de venta de los productos o servicios prestados pueden ser menores a su costo o sin cargo alguno al beneficiario Y, por tanto, el nivel de ingresos puede no ser representativo del desarrollo de las actividades de la entidad.</a:t>
          </a:r>
          <a:endParaRPr lang="es-MX" sz="1800" dirty="0"/>
        </a:p>
      </dgm:t>
    </dgm:pt>
    <dgm:pt modelId="{34C9E357-DA19-47C4-8BB3-B0EC175A54F7}" type="parTrans" cxnId="{AB54C7D1-A21F-4EE8-940C-56E50EA86AC4}">
      <dgm:prSet/>
      <dgm:spPr/>
      <dgm:t>
        <a:bodyPr/>
        <a:lstStyle/>
        <a:p>
          <a:endParaRPr lang="es-MX" sz="2000"/>
        </a:p>
      </dgm:t>
    </dgm:pt>
    <dgm:pt modelId="{1683E4A9-66A1-47FD-907D-DE33E2B08DB9}" type="sibTrans" cxnId="{AB54C7D1-A21F-4EE8-940C-56E50EA86AC4}">
      <dgm:prSet/>
      <dgm:spPr/>
      <dgm:t>
        <a:bodyPr/>
        <a:lstStyle/>
        <a:p>
          <a:endParaRPr lang="es-MX" sz="2000"/>
        </a:p>
      </dgm:t>
    </dgm:pt>
    <dgm:pt modelId="{14951C50-1BB4-443D-9A08-1ABE043F3F24}">
      <dgm:prSet custT="1"/>
      <dgm:spPr/>
      <dgm:t>
        <a:bodyPr/>
        <a:lstStyle/>
        <a:p>
          <a:pPr rtl="0"/>
          <a:r>
            <a:rPr lang="es-MX" sz="1800" dirty="0" smtClean="0"/>
            <a:t>Los ingresos recibidos por la entidad con </a:t>
          </a:r>
          <a:r>
            <a:rPr lang="es-MX" sz="1800" dirty="0" err="1" smtClean="0"/>
            <a:t>proposiros</a:t>
          </a:r>
          <a:r>
            <a:rPr lang="es-MX" sz="1800" dirty="0" smtClean="0"/>
            <a:t> no lucrativos no compensan necesariamente a los costos para concluir sobre la eficiencia de los mismos.</a:t>
          </a:r>
          <a:endParaRPr lang="es-MX" sz="1800" dirty="0"/>
        </a:p>
      </dgm:t>
    </dgm:pt>
    <dgm:pt modelId="{BC56939F-6922-4B24-96CB-50269EBA9F35}" type="parTrans" cxnId="{A15A671D-898F-45FD-88D9-7509DCF7E689}">
      <dgm:prSet/>
      <dgm:spPr/>
      <dgm:t>
        <a:bodyPr/>
        <a:lstStyle/>
        <a:p>
          <a:endParaRPr lang="es-MX" sz="2000"/>
        </a:p>
      </dgm:t>
    </dgm:pt>
    <dgm:pt modelId="{A47AEF1B-7E1E-4D22-8903-C8AC099131F8}" type="sibTrans" cxnId="{A15A671D-898F-45FD-88D9-7509DCF7E689}">
      <dgm:prSet/>
      <dgm:spPr/>
      <dgm:t>
        <a:bodyPr/>
        <a:lstStyle/>
        <a:p>
          <a:endParaRPr lang="es-MX" sz="2000"/>
        </a:p>
      </dgm:t>
    </dgm:pt>
    <dgm:pt modelId="{A59EA78A-8313-4E13-B047-EE8025DCF990}">
      <dgm:prSet custT="1"/>
      <dgm:spPr/>
      <dgm:t>
        <a:bodyPr/>
        <a:lstStyle/>
        <a:p>
          <a:pPr rtl="0"/>
          <a:r>
            <a:rPr lang="es-MX" sz="1800" smtClean="0"/>
            <a:t>Los activos y pasivos así como, los costos y gastos de las entidades con proposiros no lucrativos quer pudieran derivar de servicios de voluntarios efectuados por sducuenta, puedn noo estar incluidos en las cifras de los estados financieros, asi como las contribuciones en especie efectuadas por los mismos y, por tanto, estos pueden no ser representativos de la informacipjn qie dichas entidades ususlamente muestran.</a:t>
          </a:r>
          <a:endParaRPr lang="es-MX" sz="1800"/>
        </a:p>
      </dgm:t>
    </dgm:pt>
    <dgm:pt modelId="{6477F2E6-685B-4B6D-9C35-5951A17E86CB}" type="parTrans" cxnId="{CF5CB632-3287-4BA2-9834-B827270D531A}">
      <dgm:prSet/>
      <dgm:spPr/>
      <dgm:t>
        <a:bodyPr/>
        <a:lstStyle/>
        <a:p>
          <a:endParaRPr lang="es-MX" sz="2000"/>
        </a:p>
      </dgm:t>
    </dgm:pt>
    <dgm:pt modelId="{34D45EA0-DAAA-417A-8436-C0E576795D00}" type="sibTrans" cxnId="{CF5CB632-3287-4BA2-9834-B827270D531A}">
      <dgm:prSet/>
      <dgm:spPr/>
      <dgm:t>
        <a:bodyPr/>
        <a:lstStyle/>
        <a:p>
          <a:endParaRPr lang="es-MX" sz="2000"/>
        </a:p>
      </dgm:t>
    </dgm:pt>
    <dgm:pt modelId="{4B6124D6-D520-468C-987C-EEA639B9A74C}" type="pres">
      <dgm:prSet presAssocID="{1AAF7E30-ED6E-46EF-AF7B-ED0859E1391C}" presName="vert0" presStyleCnt="0">
        <dgm:presLayoutVars>
          <dgm:dir/>
          <dgm:animOne val="branch"/>
          <dgm:animLvl val="lvl"/>
        </dgm:presLayoutVars>
      </dgm:prSet>
      <dgm:spPr/>
    </dgm:pt>
    <dgm:pt modelId="{54EE5C63-F6D7-4E39-BE6D-C8625B606694}" type="pres">
      <dgm:prSet presAssocID="{D3C5DA60-A81B-496A-ABB2-342AB86E80EE}" presName="thickLine" presStyleLbl="alignNode1" presStyleIdx="0" presStyleCnt="3"/>
      <dgm:spPr/>
    </dgm:pt>
    <dgm:pt modelId="{2483F17F-4980-4EB4-BA7F-3AF3C8B7CDDA}" type="pres">
      <dgm:prSet presAssocID="{D3C5DA60-A81B-496A-ABB2-342AB86E80EE}" presName="horz1" presStyleCnt="0"/>
      <dgm:spPr/>
    </dgm:pt>
    <dgm:pt modelId="{576BAD98-D06D-46EB-A907-B7D4374FFC96}" type="pres">
      <dgm:prSet presAssocID="{D3C5DA60-A81B-496A-ABB2-342AB86E80EE}" presName="tx1" presStyleLbl="revTx" presStyleIdx="0" presStyleCnt="3"/>
      <dgm:spPr/>
    </dgm:pt>
    <dgm:pt modelId="{5D8C7E68-E775-44CA-AC30-4B26993151A1}" type="pres">
      <dgm:prSet presAssocID="{D3C5DA60-A81B-496A-ABB2-342AB86E80EE}" presName="vert1" presStyleCnt="0"/>
      <dgm:spPr/>
    </dgm:pt>
    <dgm:pt modelId="{D5090837-3631-4890-8BA6-3AF73998EF16}" type="pres">
      <dgm:prSet presAssocID="{14951C50-1BB4-443D-9A08-1ABE043F3F24}" presName="thickLine" presStyleLbl="alignNode1" presStyleIdx="1" presStyleCnt="3"/>
      <dgm:spPr/>
    </dgm:pt>
    <dgm:pt modelId="{4340D1C0-577B-494B-9216-1A9DB4DDF086}" type="pres">
      <dgm:prSet presAssocID="{14951C50-1BB4-443D-9A08-1ABE043F3F24}" presName="horz1" presStyleCnt="0"/>
      <dgm:spPr/>
    </dgm:pt>
    <dgm:pt modelId="{2F3CD348-D617-48FD-8266-637B358BD770}" type="pres">
      <dgm:prSet presAssocID="{14951C50-1BB4-443D-9A08-1ABE043F3F24}" presName="tx1" presStyleLbl="revTx" presStyleIdx="1" presStyleCnt="3"/>
      <dgm:spPr/>
    </dgm:pt>
    <dgm:pt modelId="{DCCD0B55-C03E-4C31-86CF-EC6FACB8EC16}" type="pres">
      <dgm:prSet presAssocID="{14951C50-1BB4-443D-9A08-1ABE043F3F24}" presName="vert1" presStyleCnt="0"/>
      <dgm:spPr/>
    </dgm:pt>
    <dgm:pt modelId="{5371D1FD-945F-4F5E-A052-3E650A4C9B46}" type="pres">
      <dgm:prSet presAssocID="{A59EA78A-8313-4E13-B047-EE8025DCF990}" presName="thickLine" presStyleLbl="alignNode1" presStyleIdx="2" presStyleCnt="3"/>
      <dgm:spPr/>
    </dgm:pt>
    <dgm:pt modelId="{8B0E303D-D7C9-408F-A5EE-941E8EFB40AB}" type="pres">
      <dgm:prSet presAssocID="{A59EA78A-8313-4E13-B047-EE8025DCF990}" presName="horz1" presStyleCnt="0"/>
      <dgm:spPr/>
    </dgm:pt>
    <dgm:pt modelId="{CEFA1057-6B40-4DEA-8648-5061F6B78272}" type="pres">
      <dgm:prSet presAssocID="{A59EA78A-8313-4E13-B047-EE8025DCF990}" presName="tx1" presStyleLbl="revTx" presStyleIdx="2" presStyleCnt="3"/>
      <dgm:spPr/>
    </dgm:pt>
    <dgm:pt modelId="{87F28771-C913-41D7-882D-BB0DBC665DF8}" type="pres">
      <dgm:prSet presAssocID="{A59EA78A-8313-4E13-B047-EE8025DCF990}" presName="vert1" presStyleCnt="0"/>
      <dgm:spPr/>
    </dgm:pt>
  </dgm:ptLst>
  <dgm:cxnLst>
    <dgm:cxn modelId="{A15A671D-898F-45FD-88D9-7509DCF7E689}" srcId="{1AAF7E30-ED6E-46EF-AF7B-ED0859E1391C}" destId="{14951C50-1BB4-443D-9A08-1ABE043F3F24}" srcOrd="1" destOrd="0" parTransId="{BC56939F-6922-4B24-96CB-50269EBA9F35}" sibTransId="{A47AEF1B-7E1E-4D22-8903-C8AC099131F8}"/>
    <dgm:cxn modelId="{5F112C6E-4ED5-4BC3-9EF2-B0FE5361A1D7}" type="presOf" srcId="{14951C50-1BB4-443D-9A08-1ABE043F3F24}" destId="{2F3CD348-D617-48FD-8266-637B358BD770}" srcOrd="0" destOrd="0" presId="urn:microsoft.com/office/officeart/2008/layout/LinedList"/>
    <dgm:cxn modelId="{60C12AE7-200F-47B1-BE26-0696D4704960}" type="presOf" srcId="{D3C5DA60-A81B-496A-ABB2-342AB86E80EE}" destId="{576BAD98-D06D-46EB-A907-B7D4374FFC96}" srcOrd="0" destOrd="0" presId="urn:microsoft.com/office/officeart/2008/layout/LinedList"/>
    <dgm:cxn modelId="{AB54C7D1-A21F-4EE8-940C-56E50EA86AC4}" srcId="{1AAF7E30-ED6E-46EF-AF7B-ED0859E1391C}" destId="{D3C5DA60-A81B-496A-ABB2-342AB86E80EE}" srcOrd="0" destOrd="0" parTransId="{34C9E357-DA19-47C4-8BB3-B0EC175A54F7}" sibTransId="{1683E4A9-66A1-47FD-907D-DE33E2B08DB9}"/>
    <dgm:cxn modelId="{C32E80C8-76CF-4447-AB35-258AF2E4A63A}" type="presOf" srcId="{1AAF7E30-ED6E-46EF-AF7B-ED0859E1391C}" destId="{4B6124D6-D520-468C-987C-EEA639B9A74C}" srcOrd="0" destOrd="0" presId="urn:microsoft.com/office/officeart/2008/layout/LinedList"/>
    <dgm:cxn modelId="{CF5CB632-3287-4BA2-9834-B827270D531A}" srcId="{1AAF7E30-ED6E-46EF-AF7B-ED0859E1391C}" destId="{A59EA78A-8313-4E13-B047-EE8025DCF990}" srcOrd="2" destOrd="0" parTransId="{6477F2E6-685B-4B6D-9C35-5951A17E86CB}" sibTransId="{34D45EA0-DAAA-417A-8436-C0E576795D00}"/>
    <dgm:cxn modelId="{3775CE20-3B88-465F-A2CD-324197024B76}" type="presOf" srcId="{A59EA78A-8313-4E13-B047-EE8025DCF990}" destId="{CEFA1057-6B40-4DEA-8648-5061F6B78272}" srcOrd="0" destOrd="0" presId="urn:microsoft.com/office/officeart/2008/layout/LinedList"/>
    <dgm:cxn modelId="{A8C2B9A7-B2CB-4307-877C-4D0BAFA1DE0F}" type="presParOf" srcId="{4B6124D6-D520-468C-987C-EEA639B9A74C}" destId="{54EE5C63-F6D7-4E39-BE6D-C8625B606694}" srcOrd="0" destOrd="0" presId="urn:microsoft.com/office/officeart/2008/layout/LinedList"/>
    <dgm:cxn modelId="{21CC1C5E-9F82-4EF1-A318-09BB2516B8FE}" type="presParOf" srcId="{4B6124D6-D520-468C-987C-EEA639B9A74C}" destId="{2483F17F-4980-4EB4-BA7F-3AF3C8B7CDDA}" srcOrd="1" destOrd="0" presId="urn:microsoft.com/office/officeart/2008/layout/LinedList"/>
    <dgm:cxn modelId="{62B22FF9-E6A3-407B-BFE8-5AF9CB44B31C}" type="presParOf" srcId="{2483F17F-4980-4EB4-BA7F-3AF3C8B7CDDA}" destId="{576BAD98-D06D-46EB-A907-B7D4374FFC96}" srcOrd="0" destOrd="0" presId="urn:microsoft.com/office/officeart/2008/layout/LinedList"/>
    <dgm:cxn modelId="{DE8881AE-7ED1-4522-A264-04E2210218A7}" type="presParOf" srcId="{2483F17F-4980-4EB4-BA7F-3AF3C8B7CDDA}" destId="{5D8C7E68-E775-44CA-AC30-4B26993151A1}" srcOrd="1" destOrd="0" presId="urn:microsoft.com/office/officeart/2008/layout/LinedList"/>
    <dgm:cxn modelId="{23D3C7F9-2244-4C6B-8D0F-F2DE8B9953C4}" type="presParOf" srcId="{4B6124D6-D520-468C-987C-EEA639B9A74C}" destId="{D5090837-3631-4890-8BA6-3AF73998EF16}" srcOrd="2" destOrd="0" presId="urn:microsoft.com/office/officeart/2008/layout/LinedList"/>
    <dgm:cxn modelId="{D23AC1A0-CCF3-4C43-9A38-DD7E837BB09F}" type="presParOf" srcId="{4B6124D6-D520-468C-987C-EEA639B9A74C}" destId="{4340D1C0-577B-494B-9216-1A9DB4DDF086}" srcOrd="3" destOrd="0" presId="urn:microsoft.com/office/officeart/2008/layout/LinedList"/>
    <dgm:cxn modelId="{3A840AB9-1D21-4ECB-ACED-CC6AEDBE5C53}" type="presParOf" srcId="{4340D1C0-577B-494B-9216-1A9DB4DDF086}" destId="{2F3CD348-D617-48FD-8266-637B358BD770}" srcOrd="0" destOrd="0" presId="urn:microsoft.com/office/officeart/2008/layout/LinedList"/>
    <dgm:cxn modelId="{2A2257B2-E319-4753-BF1B-9A60A00B531E}" type="presParOf" srcId="{4340D1C0-577B-494B-9216-1A9DB4DDF086}" destId="{DCCD0B55-C03E-4C31-86CF-EC6FACB8EC16}" srcOrd="1" destOrd="0" presId="urn:microsoft.com/office/officeart/2008/layout/LinedList"/>
    <dgm:cxn modelId="{CC701CE6-168C-4072-AA30-365124D92F83}" type="presParOf" srcId="{4B6124D6-D520-468C-987C-EEA639B9A74C}" destId="{5371D1FD-945F-4F5E-A052-3E650A4C9B46}" srcOrd="4" destOrd="0" presId="urn:microsoft.com/office/officeart/2008/layout/LinedList"/>
    <dgm:cxn modelId="{22BC06D2-8229-4D9C-9924-D3452C3970F7}" type="presParOf" srcId="{4B6124D6-D520-468C-987C-EEA639B9A74C}" destId="{8B0E303D-D7C9-408F-A5EE-941E8EFB40AB}" srcOrd="5" destOrd="0" presId="urn:microsoft.com/office/officeart/2008/layout/LinedList"/>
    <dgm:cxn modelId="{68FB8D33-ABAB-451D-A3BE-6F064459041F}" type="presParOf" srcId="{8B0E303D-D7C9-408F-A5EE-941E8EFB40AB}" destId="{CEFA1057-6B40-4DEA-8648-5061F6B78272}" srcOrd="0" destOrd="0" presId="urn:microsoft.com/office/officeart/2008/layout/LinedList"/>
    <dgm:cxn modelId="{2B1B8044-28B6-4A6F-A708-7BF6CE92B89D}" type="presParOf" srcId="{8B0E303D-D7C9-408F-A5EE-941E8EFB40AB}" destId="{87F28771-C913-41D7-882D-BB0DBC665DF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297DFB0-3E46-4146-BD85-7EA1B7E77C85}" type="doc">
      <dgm:prSet loTypeId="urn:microsoft.com/office/officeart/2005/8/layout/hProcess9" loCatId="process" qsTypeId="urn:microsoft.com/office/officeart/2005/8/quickstyle/simple5" qsCatId="simple" csTypeId="urn:microsoft.com/office/officeart/2005/8/colors/colorful5" csCatId="colorful"/>
      <dgm:spPr/>
      <dgm:t>
        <a:bodyPr/>
        <a:lstStyle/>
        <a:p>
          <a:endParaRPr lang="es-MX"/>
        </a:p>
      </dgm:t>
    </dgm:pt>
    <dgm:pt modelId="{C5E25CF4-32F6-4F75-AA2B-B27842BB1DF5}">
      <dgm:prSet/>
      <dgm:spPr/>
      <dgm:t>
        <a:bodyPr/>
        <a:lstStyle/>
        <a:p>
          <a:pPr rtl="0"/>
          <a:r>
            <a:rPr lang="es-MX" smtClean="0"/>
            <a:t>Identificar las necesidades de los usuarios y establecer, con base en las mismas, los objetivos de los estados financieros de las entidades; así como las características y limitaciones de los estados financieros.</a:t>
          </a:r>
          <a:endParaRPr lang="es-MX"/>
        </a:p>
      </dgm:t>
    </dgm:pt>
    <dgm:pt modelId="{80E8952D-3328-47EF-8EE6-2B64D9B17508}" type="parTrans" cxnId="{B148D55B-DCC4-40EC-8D90-FAB18FDC2119}">
      <dgm:prSet/>
      <dgm:spPr/>
      <dgm:t>
        <a:bodyPr/>
        <a:lstStyle/>
        <a:p>
          <a:endParaRPr lang="es-MX"/>
        </a:p>
      </dgm:t>
    </dgm:pt>
    <dgm:pt modelId="{1433BFE6-F3E4-4674-97AB-B393578CC387}" type="sibTrans" cxnId="{B148D55B-DCC4-40EC-8D90-FAB18FDC2119}">
      <dgm:prSet/>
      <dgm:spPr/>
      <dgm:t>
        <a:bodyPr/>
        <a:lstStyle/>
        <a:p>
          <a:endParaRPr lang="es-MX"/>
        </a:p>
      </dgm:t>
    </dgm:pt>
    <dgm:pt modelId="{3BDE9DF1-D82C-42BF-BBDB-3CFFF1A86EDE}" type="pres">
      <dgm:prSet presAssocID="{3297DFB0-3E46-4146-BD85-7EA1B7E77C85}" presName="CompostProcess" presStyleCnt="0">
        <dgm:presLayoutVars>
          <dgm:dir/>
          <dgm:resizeHandles val="exact"/>
        </dgm:presLayoutVars>
      </dgm:prSet>
      <dgm:spPr/>
    </dgm:pt>
    <dgm:pt modelId="{5933B479-C0F1-4524-B741-B5A8CDA8B878}" type="pres">
      <dgm:prSet presAssocID="{3297DFB0-3E46-4146-BD85-7EA1B7E77C85}" presName="arrow" presStyleLbl="bgShp" presStyleIdx="0" presStyleCnt="1"/>
      <dgm:spPr/>
    </dgm:pt>
    <dgm:pt modelId="{4D70F3B3-5F55-4A4C-9E85-769B6FCE9EEF}" type="pres">
      <dgm:prSet presAssocID="{3297DFB0-3E46-4146-BD85-7EA1B7E77C85}" presName="linearProcess" presStyleCnt="0"/>
      <dgm:spPr/>
    </dgm:pt>
    <dgm:pt modelId="{762FAD73-E1A9-4255-BD44-B03007004280}" type="pres">
      <dgm:prSet presAssocID="{C5E25CF4-32F6-4F75-AA2B-B27842BB1DF5}" presName="textNode" presStyleLbl="node1" presStyleIdx="0" presStyleCnt="1">
        <dgm:presLayoutVars>
          <dgm:bulletEnabled val="1"/>
        </dgm:presLayoutVars>
      </dgm:prSet>
      <dgm:spPr/>
    </dgm:pt>
  </dgm:ptLst>
  <dgm:cxnLst>
    <dgm:cxn modelId="{B148D55B-DCC4-40EC-8D90-FAB18FDC2119}" srcId="{3297DFB0-3E46-4146-BD85-7EA1B7E77C85}" destId="{C5E25CF4-32F6-4F75-AA2B-B27842BB1DF5}" srcOrd="0" destOrd="0" parTransId="{80E8952D-3328-47EF-8EE6-2B64D9B17508}" sibTransId="{1433BFE6-F3E4-4674-97AB-B393578CC387}"/>
    <dgm:cxn modelId="{A2C42E09-327F-404A-86FC-A6C9451AF9F9}" type="presOf" srcId="{C5E25CF4-32F6-4F75-AA2B-B27842BB1DF5}" destId="{762FAD73-E1A9-4255-BD44-B03007004280}" srcOrd="0" destOrd="0" presId="urn:microsoft.com/office/officeart/2005/8/layout/hProcess9"/>
    <dgm:cxn modelId="{0CC2DC29-7F06-49C8-84FE-C52221F9F9E0}" type="presOf" srcId="{3297DFB0-3E46-4146-BD85-7EA1B7E77C85}" destId="{3BDE9DF1-D82C-42BF-BBDB-3CFFF1A86EDE}" srcOrd="0" destOrd="0" presId="urn:microsoft.com/office/officeart/2005/8/layout/hProcess9"/>
    <dgm:cxn modelId="{CF7E6193-4ACE-41D6-B889-86EE22579F39}" type="presParOf" srcId="{3BDE9DF1-D82C-42BF-BBDB-3CFFF1A86EDE}" destId="{5933B479-C0F1-4524-B741-B5A8CDA8B878}" srcOrd="0" destOrd="0" presId="urn:microsoft.com/office/officeart/2005/8/layout/hProcess9"/>
    <dgm:cxn modelId="{0554E499-65E0-469A-930F-23D3EA6A7DA3}" type="presParOf" srcId="{3BDE9DF1-D82C-42BF-BBDB-3CFFF1A86EDE}" destId="{4D70F3B3-5F55-4A4C-9E85-769B6FCE9EEF}" srcOrd="1" destOrd="0" presId="urn:microsoft.com/office/officeart/2005/8/layout/hProcess9"/>
    <dgm:cxn modelId="{57F39166-C5C2-4B1D-BBDB-B7D7EB82EFA7}" type="presParOf" srcId="{4D70F3B3-5F55-4A4C-9E85-769B6FCE9EEF}" destId="{762FAD73-E1A9-4255-BD44-B03007004280}"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364235-3D8F-41AB-BBEA-CB7D6BC0EB2D}"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BFFD2AF7-B02D-46C5-ADB3-D411AA3BAEA0}">
      <dgm:prSet/>
      <dgm:spPr/>
      <dgm:t>
        <a:bodyPr/>
        <a:lstStyle/>
        <a:p>
          <a:pPr rtl="0"/>
          <a:r>
            <a:rPr lang="es-MX" b="1" dirty="0" smtClean="0">
              <a:effectLst>
                <a:outerShdw blurRad="38100" dist="38100" dir="2700000" algn="tl">
                  <a:srgbClr val="000000">
                    <a:alpha val="43137"/>
                  </a:srgbClr>
                </a:outerShdw>
              </a:effectLst>
            </a:rPr>
            <a:t>Las disposiciones de esta NIF aplican a todo tipo de entidades </a:t>
          </a:r>
          <a:endParaRPr lang="es-MX" b="1" dirty="0">
            <a:effectLst>
              <a:outerShdw blurRad="38100" dist="38100" dir="2700000" algn="tl">
                <a:srgbClr val="000000">
                  <a:alpha val="43137"/>
                </a:srgbClr>
              </a:outerShdw>
            </a:effectLst>
          </a:endParaRPr>
        </a:p>
      </dgm:t>
    </dgm:pt>
    <dgm:pt modelId="{62647974-DCD9-4397-8754-F418F3675B55}" type="parTrans" cxnId="{2F4D97C2-24DA-4164-AF89-7B6876E1912C}">
      <dgm:prSet/>
      <dgm:spPr/>
      <dgm:t>
        <a:bodyPr/>
        <a:lstStyle/>
        <a:p>
          <a:endParaRPr lang="es-MX"/>
        </a:p>
      </dgm:t>
    </dgm:pt>
    <dgm:pt modelId="{BCE26D7F-6038-4247-A475-67BED9C264DD}" type="sibTrans" cxnId="{2F4D97C2-24DA-4164-AF89-7B6876E1912C}">
      <dgm:prSet/>
      <dgm:spPr/>
      <dgm:t>
        <a:bodyPr/>
        <a:lstStyle/>
        <a:p>
          <a:endParaRPr lang="es-MX"/>
        </a:p>
      </dgm:t>
    </dgm:pt>
    <dgm:pt modelId="{1DA03077-E29F-4239-9736-242B8E52DFC2}">
      <dgm:prSet/>
      <dgm:spPr/>
      <dgm:t>
        <a:bodyPr/>
        <a:lstStyle/>
        <a:p>
          <a:pPr rtl="0"/>
          <a:r>
            <a:rPr lang="es-MX" i="1" dirty="0" smtClean="0"/>
            <a:t>Aplica a </a:t>
          </a:r>
          <a:endParaRPr lang="es-MX" i="1" dirty="0"/>
        </a:p>
      </dgm:t>
    </dgm:pt>
    <dgm:pt modelId="{73F72D70-FB85-4DF3-A593-262DD0486683}" type="parTrans" cxnId="{8B8FF781-26D9-4316-B77B-7C8D4C13DBEE}">
      <dgm:prSet/>
      <dgm:spPr/>
      <dgm:t>
        <a:bodyPr/>
        <a:lstStyle/>
        <a:p>
          <a:endParaRPr lang="es-MX"/>
        </a:p>
      </dgm:t>
    </dgm:pt>
    <dgm:pt modelId="{2B74FC73-CAAF-40F8-A3AF-533F72AF747E}" type="sibTrans" cxnId="{8B8FF781-26D9-4316-B77B-7C8D4C13DBEE}">
      <dgm:prSet/>
      <dgm:spPr/>
      <dgm:t>
        <a:bodyPr/>
        <a:lstStyle/>
        <a:p>
          <a:endParaRPr lang="es-MX"/>
        </a:p>
      </dgm:t>
    </dgm:pt>
    <dgm:pt modelId="{098CD94B-2D15-4207-9EE9-233D83DCD2E3}">
      <dgm:prSet/>
      <dgm:spPr/>
      <dgm:t>
        <a:bodyPr/>
        <a:lstStyle/>
        <a:p>
          <a:pPr rtl="0"/>
          <a:r>
            <a:rPr lang="es-MX" smtClean="0"/>
            <a:t>entidades lucrativas y </a:t>
          </a:r>
          <a:endParaRPr lang="es-MX"/>
        </a:p>
      </dgm:t>
    </dgm:pt>
    <dgm:pt modelId="{6C91DB1D-CB98-4BD5-881B-33C188166C56}" type="parTrans" cxnId="{FC2C5C8B-9491-4A02-BD40-E8CA36546E37}">
      <dgm:prSet/>
      <dgm:spPr/>
      <dgm:t>
        <a:bodyPr/>
        <a:lstStyle/>
        <a:p>
          <a:endParaRPr lang="es-MX"/>
        </a:p>
      </dgm:t>
    </dgm:pt>
    <dgm:pt modelId="{62B8114D-4800-47B8-A4A0-F6A626740BC2}" type="sibTrans" cxnId="{FC2C5C8B-9491-4A02-BD40-E8CA36546E37}">
      <dgm:prSet/>
      <dgm:spPr/>
      <dgm:t>
        <a:bodyPr/>
        <a:lstStyle/>
        <a:p>
          <a:endParaRPr lang="es-MX"/>
        </a:p>
      </dgm:t>
    </dgm:pt>
    <dgm:pt modelId="{F83623E5-7F45-4F17-96FB-8CBFAE3F9CC1}">
      <dgm:prSet/>
      <dgm:spPr/>
      <dgm:t>
        <a:bodyPr/>
        <a:lstStyle/>
        <a:p>
          <a:pPr rtl="0"/>
          <a:r>
            <a:rPr lang="es-MX" smtClean="0"/>
            <a:t>no lucrativas</a:t>
          </a:r>
          <a:endParaRPr lang="es-MX"/>
        </a:p>
      </dgm:t>
    </dgm:pt>
    <dgm:pt modelId="{3D3ADDDB-2B0D-47BA-825E-9E134E623391}" type="parTrans" cxnId="{4858B015-67DB-43CF-A319-A95C8764C874}">
      <dgm:prSet/>
      <dgm:spPr/>
      <dgm:t>
        <a:bodyPr/>
        <a:lstStyle/>
        <a:p>
          <a:endParaRPr lang="es-MX"/>
        </a:p>
      </dgm:t>
    </dgm:pt>
    <dgm:pt modelId="{EB3BE3A2-746F-46AE-AE80-668D0864A576}" type="sibTrans" cxnId="{4858B015-67DB-43CF-A319-A95C8764C874}">
      <dgm:prSet/>
      <dgm:spPr/>
      <dgm:t>
        <a:bodyPr/>
        <a:lstStyle/>
        <a:p>
          <a:endParaRPr lang="es-MX"/>
        </a:p>
      </dgm:t>
    </dgm:pt>
    <dgm:pt modelId="{8CCBBE08-7DB6-49F3-BCBF-1D4638EBAD4D}" type="pres">
      <dgm:prSet presAssocID="{D2364235-3D8F-41AB-BBEA-CB7D6BC0EB2D}" presName="vert0" presStyleCnt="0">
        <dgm:presLayoutVars>
          <dgm:dir/>
          <dgm:animOne val="branch"/>
          <dgm:animLvl val="lvl"/>
        </dgm:presLayoutVars>
      </dgm:prSet>
      <dgm:spPr/>
    </dgm:pt>
    <dgm:pt modelId="{26DC4305-B9CA-49EA-82BF-08381A410E70}" type="pres">
      <dgm:prSet presAssocID="{BFFD2AF7-B02D-46C5-ADB3-D411AA3BAEA0}" presName="thickLine" presStyleLbl="alignNode1" presStyleIdx="0" presStyleCnt="2"/>
      <dgm:spPr/>
    </dgm:pt>
    <dgm:pt modelId="{758FAB6B-3A8F-41F7-9CE4-9D12335C0378}" type="pres">
      <dgm:prSet presAssocID="{BFFD2AF7-B02D-46C5-ADB3-D411AA3BAEA0}" presName="horz1" presStyleCnt="0"/>
      <dgm:spPr/>
    </dgm:pt>
    <dgm:pt modelId="{418B9596-8E35-4DC6-AAF4-52317C37EA63}" type="pres">
      <dgm:prSet presAssocID="{BFFD2AF7-B02D-46C5-ADB3-D411AA3BAEA0}" presName="tx1" presStyleLbl="revTx" presStyleIdx="0" presStyleCnt="4" custScaleX="210519"/>
      <dgm:spPr/>
    </dgm:pt>
    <dgm:pt modelId="{47759BAE-4F29-44A6-BA0F-69607D320F2F}" type="pres">
      <dgm:prSet presAssocID="{BFFD2AF7-B02D-46C5-ADB3-D411AA3BAEA0}" presName="vert1" presStyleCnt="0"/>
      <dgm:spPr/>
    </dgm:pt>
    <dgm:pt modelId="{D8C25AC5-0F13-4A44-A04B-D5A82FD46195}" type="pres">
      <dgm:prSet presAssocID="{1DA03077-E29F-4239-9736-242B8E52DFC2}" presName="thickLine" presStyleLbl="alignNode1" presStyleIdx="1" presStyleCnt="2"/>
      <dgm:spPr/>
    </dgm:pt>
    <dgm:pt modelId="{26DF5A23-0540-42EC-B9FF-D67D81E7CA29}" type="pres">
      <dgm:prSet presAssocID="{1DA03077-E29F-4239-9736-242B8E52DFC2}" presName="horz1" presStyleCnt="0"/>
      <dgm:spPr/>
    </dgm:pt>
    <dgm:pt modelId="{6361BA54-1BA2-455F-9892-77536B43C598}" type="pres">
      <dgm:prSet presAssocID="{1DA03077-E29F-4239-9736-242B8E52DFC2}" presName="tx1" presStyleLbl="revTx" presStyleIdx="1" presStyleCnt="4"/>
      <dgm:spPr/>
    </dgm:pt>
    <dgm:pt modelId="{729EB42C-8210-4DF9-BFC3-66B0371DC596}" type="pres">
      <dgm:prSet presAssocID="{1DA03077-E29F-4239-9736-242B8E52DFC2}" presName="vert1" presStyleCnt="0"/>
      <dgm:spPr/>
    </dgm:pt>
    <dgm:pt modelId="{211C4FD9-FCBA-45DF-A73E-739F16739B40}" type="pres">
      <dgm:prSet presAssocID="{098CD94B-2D15-4207-9EE9-233D83DCD2E3}" presName="vertSpace2a" presStyleCnt="0"/>
      <dgm:spPr/>
    </dgm:pt>
    <dgm:pt modelId="{D589160E-194A-4DB4-9C66-84287A7767CD}" type="pres">
      <dgm:prSet presAssocID="{098CD94B-2D15-4207-9EE9-233D83DCD2E3}" presName="horz2" presStyleCnt="0"/>
      <dgm:spPr/>
    </dgm:pt>
    <dgm:pt modelId="{F160E61E-EF61-4AE9-8E79-C6606111FAD4}" type="pres">
      <dgm:prSet presAssocID="{098CD94B-2D15-4207-9EE9-233D83DCD2E3}" presName="horzSpace2" presStyleCnt="0"/>
      <dgm:spPr/>
    </dgm:pt>
    <dgm:pt modelId="{8BE9A881-08E0-4D13-92C8-81732E0ABC43}" type="pres">
      <dgm:prSet presAssocID="{098CD94B-2D15-4207-9EE9-233D83DCD2E3}" presName="tx2" presStyleLbl="revTx" presStyleIdx="2" presStyleCnt="4"/>
      <dgm:spPr/>
    </dgm:pt>
    <dgm:pt modelId="{4B865782-873D-45AA-9AB0-51F20944DB90}" type="pres">
      <dgm:prSet presAssocID="{098CD94B-2D15-4207-9EE9-233D83DCD2E3}" presName="vert2" presStyleCnt="0"/>
      <dgm:spPr/>
    </dgm:pt>
    <dgm:pt modelId="{DADF9550-2AE1-4C56-B2EC-327B650C0BE0}" type="pres">
      <dgm:prSet presAssocID="{098CD94B-2D15-4207-9EE9-233D83DCD2E3}" presName="thinLine2b" presStyleLbl="callout" presStyleIdx="0" presStyleCnt="2"/>
      <dgm:spPr/>
    </dgm:pt>
    <dgm:pt modelId="{3BAC123F-3887-4B01-A268-0B41B19E09A2}" type="pres">
      <dgm:prSet presAssocID="{098CD94B-2D15-4207-9EE9-233D83DCD2E3}" presName="vertSpace2b" presStyleCnt="0"/>
      <dgm:spPr/>
    </dgm:pt>
    <dgm:pt modelId="{4B23BFFD-B3BE-4D3F-AEFB-2B002DDBF194}" type="pres">
      <dgm:prSet presAssocID="{F83623E5-7F45-4F17-96FB-8CBFAE3F9CC1}" presName="horz2" presStyleCnt="0"/>
      <dgm:spPr/>
    </dgm:pt>
    <dgm:pt modelId="{FE439C5D-C6FB-4199-99D7-37A0970EEA52}" type="pres">
      <dgm:prSet presAssocID="{F83623E5-7F45-4F17-96FB-8CBFAE3F9CC1}" presName="horzSpace2" presStyleCnt="0"/>
      <dgm:spPr/>
    </dgm:pt>
    <dgm:pt modelId="{003F16F6-41E9-4951-95A3-B6FDD3141795}" type="pres">
      <dgm:prSet presAssocID="{F83623E5-7F45-4F17-96FB-8CBFAE3F9CC1}" presName="tx2" presStyleLbl="revTx" presStyleIdx="3" presStyleCnt="4"/>
      <dgm:spPr/>
    </dgm:pt>
    <dgm:pt modelId="{48B4BD21-739F-450D-B1EC-002BCBFD2E28}" type="pres">
      <dgm:prSet presAssocID="{F83623E5-7F45-4F17-96FB-8CBFAE3F9CC1}" presName="vert2" presStyleCnt="0"/>
      <dgm:spPr/>
    </dgm:pt>
    <dgm:pt modelId="{35CD4FE6-E0E3-4D4F-A173-3168CB91541A}" type="pres">
      <dgm:prSet presAssocID="{F83623E5-7F45-4F17-96FB-8CBFAE3F9CC1}" presName="thinLine2b" presStyleLbl="callout" presStyleIdx="1" presStyleCnt="2"/>
      <dgm:spPr/>
    </dgm:pt>
    <dgm:pt modelId="{94CFFA8B-B0B5-41F8-949F-DD7BE52CD7DC}" type="pres">
      <dgm:prSet presAssocID="{F83623E5-7F45-4F17-96FB-8CBFAE3F9CC1}" presName="vertSpace2b" presStyleCnt="0"/>
      <dgm:spPr/>
    </dgm:pt>
  </dgm:ptLst>
  <dgm:cxnLst>
    <dgm:cxn modelId="{4858B015-67DB-43CF-A319-A95C8764C874}" srcId="{1DA03077-E29F-4239-9736-242B8E52DFC2}" destId="{F83623E5-7F45-4F17-96FB-8CBFAE3F9CC1}" srcOrd="1" destOrd="0" parTransId="{3D3ADDDB-2B0D-47BA-825E-9E134E623391}" sibTransId="{EB3BE3A2-746F-46AE-AE80-668D0864A576}"/>
    <dgm:cxn modelId="{FC2C5C8B-9491-4A02-BD40-E8CA36546E37}" srcId="{1DA03077-E29F-4239-9736-242B8E52DFC2}" destId="{098CD94B-2D15-4207-9EE9-233D83DCD2E3}" srcOrd="0" destOrd="0" parTransId="{6C91DB1D-CB98-4BD5-881B-33C188166C56}" sibTransId="{62B8114D-4800-47B8-A4A0-F6A626740BC2}"/>
    <dgm:cxn modelId="{25971F1B-B5F1-4B6A-B8C6-944F9F2BB317}" type="presOf" srcId="{BFFD2AF7-B02D-46C5-ADB3-D411AA3BAEA0}" destId="{418B9596-8E35-4DC6-AAF4-52317C37EA63}" srcOrd="0" destOrd="0" presId="urn:microsoft.com/office/officeart/2008/layout/LinedList"/>
    <dgm:cxn modelId="{73074462-B448-4F6E-8A82-A681E8D8D253}" type="presOf" srcId="{098CD94B-2D15-4207-9EE9-233D83DCD2E3}" destId="{8BE9A881-08E0-4D13-92C8-81732E0ABC43}" srcOrd="0" destOrd="0" presId="urn:microsoft.com/office/officeart/2008/layout/LinedList"/>
    <dgm:cxn modelId="{C2D9C377-E858-4C83-A0C0-B4141A4347A5}" type="presOf" srcId="{F83623E5-7F45-4F17-96FB-8CBFAE3F9CC1}" destId="{003F16F6-41E9-4951-95A3-B6FDD3141795}" srcOrd="0" destOrd="0" presId="urn:microsoft.com/office/officeart/2008/layout/LinedList"/>
    <dgm:cxn modelId="{2F4D97C2-24DA-4164-AF89-7B6876E1912C}" srcId="{D2364235-3D8F-41AB-BBEA-CB7D6BC0EB2D}" destId="{BFFD2AF7-B02D-46C5-ADB3-D411AA3BAEA0}" srcOrd="0" destOrd="0" parTransId="{62647974-DCD9-4397-8754-F418F3675B55}" sibTransId="{BCE26D7F-6038-4247-A475-67BED9C264DD}"/>
    <dgm:cxn modelId="{8B8FF781-26D9-4316-B77B-7C8D4C13DBEE}" srcId="{D2364235-3D8F-41AB-BBEA-CB7D6BC0EB2D}" destId="{1DA03077-E29F-4239-9736-242B8E52DFC2}" srcOrd="1" destOrd="0" parTransId="{73F72D70-FB85-4DF3-A593-262DD0486683}" sibTransId="{2B74FC73-CAAF-40F8-A3AF-533F72AF747E}"/>
    <dgm:cxn modelId="{E0426F9E-6F2C-494E-8E21-2AD98B449969}" type="presOf" srcId="{1DA03077-E29F-4239-9736-242B8E52DFC2}" destId="{6361BA54-1BA2-455F-9892-77536B43C598}" srcOrd="0" destOrd="0" presId="urn:microsoft.com/office/officeart/2008/layout/LinedList"/>
    <dgm:cxn modelId="{0B64FB3C-D5BD-4616-9B17-C31698564011}" type="presOf" srcId="{D2364235-3D8F-41AB-BBEA-CB7D6BC0EB2D}" destId="{8CCBBE08-7DB6-49F3-BCBF-1D4638EBAD4D}" srcOrd="0" destOrd="0" presId="urn:microsoft.com/office/officeart/2008/layout/LinedList"/>
    <dgm:cxn modelId="{E4E47BBA-7317-4066-AF1A-D9FCB34610CC}" type="presParOf" srcId="{8CCBBE08-7DB6-49F3-BCBF-1D4638EBAD4D}" destId="{26DC4305-B9CA-49EA-82BF-08381A410E70}" srcOrd="0" destOrd="0" presId="urn:microsoft.com/office/officeart/2008/layout/LinedList"/>
    <dgm:cxn modelId="{0C61A8DC-E6E1-420A-9FC6-B785CFB44606}" type="presParOf" srcId="{8CCBBE08-7DB6-49F3-BCBF-1D4638EBAD4D}" destId="{758FAB6B-3A8F-41F7-9CE4-9D12335C0378}" srcOrd="1" destOrd="0" presId="urn:microsoft.com/office/officeart/2008/layout/LinedList"/>
    <dgm:cxn modelId="{E8F86930-C644-4DB5-8F06-43EC01CE49E3}" type="presParOf" srcId="{758FAB6B-3A8F-41F7-9CE4-9D12335C0378}" destId="{418B9596-8E35-4DC6-AAF4-52317C37EA63}" srcOrd="0" destOrd="0" presId="urn:microsoft.com/office/officeart/2008/layout/LinedList"/>
    <dgm:cxn modelId="{189B936C-66D2-4AF5-8B49-D58C14C5CAEA}" type="presParOf" srcId="{758FAB6B-3A8F-41F7-9CE4-9D12335C0378}" destId="{47759BAE-4F29-44A6-BA0F-69607D320F2F}" srcOrd="1" destOrd="0" presId="urn:microsoft.com/office/officeart/2008/layout/LinedList"/>
    <dgm:cxn modelId="{25631CDF-2353-4E90-8BEA-DFCED94E8E54}" type="presParOf" srcId="{8CCBBE08-7DB6-49F3-BCBF-1D4638EBAD4D}" destId="{D8C25AC5-0F13-4A44-A04B-D5A82FD46195}" srcOrd="2" destOrd="0" presId="urn:microsoft.com/office/officeart/2008/layout/LinedList"/>
    <dgm:cxn modelId="{6FC0BD9B-C38A-44C7-8CE4-D709A537C833}" type="presParOf" srcId="{8CCBBE08-7DB6-49F3-BCBF-1D4638EBAD4D}" destId="{26DF5A23-0540-42EC-B9FF-D67D81E7CA29}" srcOrd="3" destOrd="0" presId="urn:microsoft.com/office/officeart/2008/layout/LinedList"/>
    <dgm:cxn modelId="{4B3E9C8C-D4B0-4AEF-A719-A87E9FFC7DAE}" type="presParOf" srcId="{26DF5A23-0540-42EC-B9FF-D67D81E7CA29}" destId="{6361BA54-1BA2-455F-9892-77536B43C598}" srcOrd="0" destOrd="0" presId="urn:microsoft.com/office/officeart/2008/layout/LinedList"/>
    <dgm:cxn modelId="{D80D434B-A13E-47EC-87D5-536C2E0528D6}" type="presParOf" srcId="{26DF5A23-0540-42EC-B9FF-D67D81E7CA29}" destId="{729EB42C-8210-4DF9-BFC3-66B0371DC596}" srcOrd="1" destOrd="0" presId="urn:microsoft.com/office/officeart/2008/layout/LinedList"/>
    <dgm:cxn modelId="{70202B25-2FB1-4E71-8343-2CACC6CB4CE9}" type="presParOf" srcId="{729EB42C-8210-4DF9-BFC3-66B0371DC596}" destId="{211C4FD9-FCBA-45DF-A73E-739F16739B40}" srcOrd="0" destOrd="0" presId="urn:microsoft.com/office/officeart/2008/layout/LinedList"/>
    <dgm:cxn modelId="{F30B5516-2398-4E47-A72B-8018EAB9E1A1}" type="presParOf" srcId="{729EB42C-8210-4DF9-BFC3-66B0371DC596}" destId="{D589160E-194A-4DB4-9C66-84287A7767CD}" srcOrd="1" destOrd="0" presId="urn:microsoft.com/office/officeart/2008/layout/LinedList"/>
    <dgm:cxn modelId="{68D34775-773E-438B-8F17-3899EAD17B6F}" type="presParOf" srcId="{D589160E-194A-4DB4-9C66-84287A7767CD}" destId="{F160E61E-EF61-4AE9-8E79-C6606111FAD4}" srcOrd="0" destOrd="0" presId="urn:microsoft.com/office/officeart/2008/layout/LinedList"/>
    <dgm:cxn modelId="{6EE1BCB3-A3EE-4A04-8FFB-BF690088B1AB}" type="presParOf" srcId="{D589160E-194A-4DB4-9C66-84287A7767CD}" destId="{8BE9A881-08E0-4D13-92C8-81732E0ABC43}" srcOrd="1" destOrd="0" presId="urn:microsoft.com/office/officeart/2008/layout/LinedList"/>
    <dgm:cxn modelId="{0B4AB869-4DB2-407C-800D-D5904D033372}" type="presParOf" srcId="{D589160E-194A-4DB4-9C66-84287A7767CD}" destId="{4B865782-873D-45AA-9AB0-51F20944DB90}" srcOrd="2" destOrd="0" presId="urn:microsoft.com/office/officeart/2008/layout/LinedList"/>
    <dgm:cxn modelId="{8A74D21D-5B75-438E-BC2A-1E396A41AFED}" type="presParOf" srcId="{729EB42C-8210-4DF9-BFC3-66B0371DC596}" destId="{DADF9550-2AE1-4C56-B2EC-327B650C0BE0}" srcOrd="2" destOrd="0" presId="urn:microsoft.com/office/officeart/2008/layout/LinedList"/>
    <dgm:cxn modelId="{A0302D79-7EF8-4735-8B1C-0B73B1BC54EF}" type="presParOf" srcId="{729EB42C-8210-4DF9-BFC3-66B0371DC596}" destId="{3BAC123F-3887-4B01-A268-0B41B19E09A2}" srcOrd="3" destOrd="0" presId="urn:microsoft.com/office/officeart/2008/layout/LinedList"/>
    <dgm:cxn modelId="{60903B6C-A4A0-41AC-8CF1-9512E1F0AAD6}" type="presParOf" srcId="{729EB42C-8210-4DF9-BFC3-66B0371DC596}" destId="{4B23BFFD-B3BE-4D3F-AEFB-2B002DDBF194}" srcOrd="4" destOrd="0" presId="urn:microsoft.com/office/officeart/2008/layout/LinedList"/>
    <dgm:cxn modelId="{A8A5B539-A2EA-479F-A974-CABA4D2FA05B}" type="presParOf" srcId="{4B23BFFD-B3BE-4D3F-AEFB-2B002DDBF194}" destId="{FE439C5D-C6FB-4199-99D7-37A0970EEA52}" srcOrd="0" destOrd="0" presId="urn:microsoft.com/office/officeart/2008/layout/LinedList"/>
    <dgm:cxn modelId="{E05A1BF4-52B5-440C-8B2E-69ADF4A583A5}" type="presParOf" srcId="{4B23BFFD-B3BE-4D3F-AEFB-2B002DDBF194}" destId="{003F16F6-41E9-4951-95A3-B6FDD3141795}" srcOrd="1" destOrd="0" presId="urn:microsoft.com/office/officeart/2008/layout/LinedList"/>
    <dgm:cxn modelId="{D501ED28-F582-466A-A2DB-F8AA035D3BB2}" type="presParOf" srcId="{4B23BFFD-B3BE-4D3F-AEFB-2B002DDBF194}" destId="{48B4BD21-739F-450D-B1EC-002BCBFD2E28}" srcOrd="2" destOrd="0" presId="urn:microsoft.com/office/officeart/2008/layout/LinedList"/>
    <dgm:cxn modelId="{A6E98FD0-B189-457A-9D8D-3FFB2D40E81C}" type="presParOf" srcId="{729EB42C-8210-4DF9-BFC3-66B0371DC596}" destId="{35CD4FE6-E0E3-4D4F-A173-3168CB91541A}" srcOrd="5" destOrd="0" presId="urn:microsoft.com/office/officeart/2008/layout/LinedList"/>
    <dgm:cxn modelId="{6E9E3F4D-038E-4062-89A2-896B708CFDD5}" type="presParOf" srcId="{729EB42C-8210-4DF9-BFC3-66B0371DC596}" destId="{94CFFA8B-B0B5-41F8-949F-DD7BE52CD7DC}"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85081D-CB86-4872-A343-5A379F02ACB4}" type="doc">
      <dgm:prSet loTypeId="urn:microsoft.com/office/officeart/2005/8/layout/arrow6" loCatId="relationship" qsTypeId="urn:microsoft.com/office/officeart/2005/8/quickstyle/simple1" qsCatId="simple" csTypeId="urn:microsoft.com/office/officeart/2005/8/colors/colorful5" csCatId="colorful" phldr="1"/>
      <dgm:spPr/>
      <dgm:t>
        <a:bodyPr/>
        <a:lstStyle/>
        <a:p>
          <a:endParaRPr lang="es-MX"/>
        </a:p>
      </dgm:t>
    </dgm:pt>
    <dgm:pt modelId="{12641C64-BEA7-4146-9178-4FAA8F4D37F6}">
      <dgm:prSet/>
      <dgm:spPr/>
      <dgm:t>
        <a:bodyPr/>
        <a:lstStyle/>
        <a:p>
          <a:pPr rtl="0"/>
          <a:r>
            <a:rPr lang="es-MX" dirty="0" smtClean="0"/>
            <a:t>PRODUCE INFORMACIÓN INDISPENSABLE PARA LA ADMINISTRACIÓN Y EL DESARROLLO DE LAS ENTIDADES </a:t>
          </a:r>
          <a:endParaRPr lang="es-MX" dirty="0"/>
        </a:p>
      </dgm:t>
    </dgm:pt>
    <dgm:pt modelId="{5E153809-FBC0-4D7D-985A-6C623CB36774}" type="parTrans" cxnId="{F00CD803-6473-4E83-BC2A-11F403FE657E}">
      <dgm:prSet/>
      <dgm:spPr/>
      <dgm:t>
        <a:bodyPr/>
        <a:lstStyle/>
        <a:p>
          <a:endParaRPr lang="es-MX"/>
        </a:p>
      </dgm:t>
    </dgm:pt>
    <dgm:pt modelId="{ACEB3DCC-8D1A-4ECD-84EE-8BA325697D8B}" type="sibTrans" cxnId="{F00CD803-6473-4E83-BC2A-11F403FE657E}">
      <dgm:prSet/>
      <dgm:spPr/>
      <dgm:t>
        <a:bodyPr/>
        <a:lstStyle/>
        <a:p>
          <a:endParaRPr lang="es-MX"/>
        </a:p>
      </dgm:t>
    </dgm:pt>
    <dgm:pt modelId="{235F1D26-C34C-4CD3-8CDF-F7242CE3B6F6}">
      <dgm:prSet/>
      <dgm:spPr/>
      <dgm:t>
        <a:bodyPr/>
        <a:lstStyle/>
        <a:p>
          <a:r>
            <a:rPr lang="es-MX" smtClean="0"/>
            <a:t>AGRUPA DATOS E INFORMACIÓN PARA EL USO DE LA ADMINISTRACIÓN Y DE LAS PERSONAS QUE DENTRO DE LA ENTIDAD TOMAN DECISIONES</a:t>
          </a:r>
          <a:endParaRPr lang="es-MX" dirty="0"/>
        </a:p>
      </dgm:t>
    </dgm:pt>
    <dgm:pt modelId="{4EE922AB-BAE2-48D2-8037-84D9880F8FB8}" type="parTrans" cxnId="{BCFAC18E-D812-4F85-9AB9-2DCC74657647}">
      <dgm:prSet/>
      <dgm:spPr/>
      <dgm:t>
        <a:bodyPr/>
        <a:lstStyle/>
        <a:p>
          <a:endParaRPr lang="es-MX"/>
        </a:p>
      </dgm:t>
    </dgm:pt>
    <dgm:pt modelId="{768B8CA9-67AA-4FC6-86F8-3279BAC78F40}" type="sibTrans" cxnId="{BCFAC18E-D812-4F85-9AB9-2DCC74657647}">
      <dgm:prSet/>
      <dgm:spPr/>
      <dgm:t>
        <a:bodyPr/>
        <a:lstStyle/>
        <a:p>
          <a:endParaRPr lang="es-MX"/>
        </a:p>
      </dgm:t>
    </dgm:pt>
    <dgm:pt modelId="{552AED10-C131-490C-8940-27B9CFAA0EC5}" type="pres">
      <dgm:prSet presAssocID="{B085081D-CB86-4872-A343-5A379F02ACB4}" presName="compositeShape" presStyleCnt="0">
        <dgm:presLayoutVars>
          <dgm:chMax val="2"/>
          <dgm:dir/>
          <dgm:resizeHandles val="exact"/>
        </dgm:presLayoutVars>
      </dgm:prSet>
      <dgm:spPr/>
      <dgm:t>
        <a:bodyPr/>
        <a:lstStyle/>
        <a:p>
          <a:endParaRPr lang="es-MX"/>
        </a:p>
      </dgm:t>
    </dgm:pt>
    <dgm:pt modelId="{BBA21FEB-C511-42B5-9F78-B4B1F3201D41}" type="pres">
      <dgm:prSet presAssocID="{B085081D-CB86-4872-A343-5A379F02ACB4}" presName="ribbon" presStyleLbl="node1" presStyleIdx="0" presStyleCnt="1"/>
      <dgm:spPr/>
      <dgm:t>
        <a:bodyPr/>
        <a:lstStyle/>
        <a:p>
          <a:endParaRPr lang="es-MX"/>
        </a:p>
      </dgm:t>
    </dgm:pt>
    <dgm:pt modelId="{B4BF01F6-11FB-4054-B24D-8CD94E45CD44}" type="pres">
      <dgm:prSet presAssocID="{B085081D-CB86-4872-A343-5A379F02ACB4}" presName="leftArrowText" presStyleLbl="node1" presStyleIdx="0" presStyleCnt="1">
        <dgm:presLayoutVars>
          <dgm:chMax val="0"/>
          <dgm:bulletEnabled val="1"/>
        </dgm:presLayoutVars>
      </dgm:prSet>
      <dgm:spPr/>
      <dgm:t>
        <a:bodyPr/>
        <a:lstStyle/>
        <a:p>
          <a:endParaRPr lang="es-MX"/>
        </a:p>
      </dgm:t>
    </dgm:pt>
    <dgm:pt modelId="{15B5C813-6AED-49F3-A31F-EA5A1A1915CD}" type="pres">
      <dgm:prSet presAssocID="{B085081D-CB86-4872-A343-5A379F02ACB4}" presName="rightArrowText" presStyleLbl="node1" presStyleIdx="0" presStyleCnt="1">
        <dgm:presLayoutVars>
          <dgm:chMax val="0"/>
          <dgm:bulletEnabled val="1"/>
        </dgm:presLayoutVars>
      </dgm:prSet>
      <dgm:spPr/>
      <dgm:t>
        <a:bodyPr/>
        <a:lstStyle/>
        <a:p>
          <a:endParaRPr lang="es-MX"/>
        </a:p>
      </dgm:t>
    </dgm:pt>
  </dgm:ptLst>
  <dgm:cxnLst>
    <dgm:cxn modelId="{2E032087-94A2-485A-B99F-7F3D41DE5DF1}" type="presOf" srcId="{12641C64-BEA7-4146-9178-4FAA8F4D37F6}" destId="{B4BF01F6-11FB-4054-B24D-8CD94E45CD44}" srcOrd="0" destOrd="0" presId="urn:microsoft.com/office/officeart/2005/8/layout/arrow6"/>
    <dgm:cxn modelId="{F00CD803-6473-4E83-BC2A-11F403FE657E}" srcId="{B085081D-CB86-4872-A343-5A379F02ACB4}" destId="{12641C64-BEA7-4146-9178-4FAA8F4D37F6}" srcOrd="0" destOrd="0" parTransId="{5E153809-FBC0-4D7D-985A-6C623CB36774}" sibTransId="{ACEB3DCC-8D1A-4ECD-84EE-8BA325697D8B}"/>
    <dgm:cxn modelId="{C896DDBD-E23F-4462-8857-9640DF003FE3}" type="presOf" srcId="{B085081D-CB86-4872-A343-5A379F02ACB4}" destId="{552AED10-C131-490C-8940-27B9CFAA0EC5}" srcOrd="0" destOrd="0" presId="urn:microsoft.com/office/officeart/2005/8/layout/arrow6"/>
    <dgm:cxn modelId="{F9B9F993-C7A0-44FD-9F76-1EC19C9B5C95}" type="presOf" srcId="{235F1D26-C34C-4CD3-8CDF-F7242CE3B6F6}" destId="{15B5C813-6AED-49F3-A31F-EA5A1A1915CD}" srcOrd="0" destOrd="0" presId="urn:microsoft.com/office/officeart/2005/8/layout/arrow6"/>
    <dgm:cxn modelId="{BCFAC18E-D812-4F85-9AB9-2DCC74657647}" srcId="{B085081D-CB86-4872-A343-5A379F02ACB4}" destId="{235F1D26-C34C-4CD3-8CDF-F7242CE3B6F6}" srcOrd="1" destOrd="0" parTransId="{4EE922AB-BAE2-48D2-8037-84D9880F8FB8}" sibTransId="{768B8CA9-67AA-4FC6-86F8-3279BAC78F40}"/>
    <dgm:cxn modelId="{E0AE1FFC-8147-4916-9A47-C27157542823}" type="presParOf" srcId="{552AED10-C131-490C-8940-27B9CFAA0EC5}" destId="{BBA21FEB-C511-42B5-9F78-B4B1F3201D41}" srcOrd="0" destOrd="0" presId="urn:microsoft.com/office/officeart/2005/8/layout/arrow6"/>
    <dgm:cxn modelId="{F8825182-D172-47F9-BAA5-2056A886CFBB}" type="presParOf" srcId="{552AED10-C131-490C-8940-27B9CFAA0EC5}" destId="{B4BF01F6-11FB-4054-B24D-8CD94E45CD44}" srcOrd="1" destOrd="0" presId="urn:microsoft.com/office/officeart/2005/8/layout/arrow6"/>
    <dgm:cxn modelId="{D76D5A32-5083-44BE-AFC7-39A91DFE498D}" type="presParOf" srcId="{552AED10-C131-490C-8940-27B9CFAA0EC5}" destId="{15B5C813-6AED-49F3-A31F-EA5A1A1915CD}"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60F446-312B-489B-8B90-080F2AADB426}" type="doc">
      <dgm:prSet loTypeId="urn:microsoft.com/office/officeart/2005/8/layout/default" loCatId="list" qsTypeId="urn:microsoft.com/office/officeart/2005/8/quickstyle/3d2" qsCatId="3D" csTypeId="urn:microsoft.com/office/officeart/2005/8/colors/colorful5" csCatId="colorful" phldr="1"/>
      <dgm:spPr/>
      <dgm:t>
        <a:bodyPr/>
        <a:lstStyle/>
        <a:p>
          <a:endParaRPr lang="es-MX"/>
        </a:p>
      </dgm:t>
    </dgm:pt>
    <dgm:pt modelId="{FCDCA1DF-1C68-42CA-AFCD-2AD17579342D}">
      <dgm:prSet/>
      <dgm:spPr/>
      <dgm:t>
        <a:bodyPr/>
        <a:lstStyle/>
        <a:p>
          <a:pPr rtl="0"/>
          <a:r>
            <a:rPr lang="es-MX" dirty="0" smtClean="0"/>
            <a:t>SE PREPARAN PARA DAR A CONOCER UN RESUMEN DE LOS ASPECTOS FINANCIEROS RELEVANTES PRIMORDIALES PARA LA PROPIA ENTIDAD</a:t>
          </a:r>
          <a:endParaRPr lang="es-MX" dirty="0"/>
        </a:p>
      </dgm:t>
    </dgm:pt>
    <dgm:pt modelId="{1462E1E3-5FD5-4052-81CA-D286097F48FB}" type="parTrans" cxnId="{BBE6ECE7-4EE0-4CEA-8938-9DEC368D1788}">
      <dgm:prSet/>
      <dgm:spPr/>
      <dgm:t>
        <a:bodyPr/>
        <a:lstStyle/>
        <a:p>
          <a:endParaRPr lang="es-MX"/>
        </a:p>
      </dgm:t>
    </dgm:pt>
    <dgm:pt modelId="{A1996700-8D28-4326-9195-E95498B689E4}" type="sibTrans" cxnId="{BBE6ECE7-4EE0-4CEA-8938-9DEC368D1788}">
      <dgm:prSet/>
      <dgm:spPr/>
      <dgm:t>
        <a:bodyPr/>
        <a:lstStyle/>
        <a:p>
          <a:endParaRPr lang="es-MX"/>
        </a:p>
      </dgm:t>
    </dgm:pt>
    <dgm:pt modelId="{2E21BA93-C039-4DDC-80F4-4C710E31013D}">
      <dgm:prSet/>
      <dgm:spPr/>
      <dgm:t>
        <a:bodyPr/>
        <a:lstStyle/>
        <a:p>
          <a:pPr rtl="0"/>
          <a:r>
            <a:rPr lang="es-MX" dirty="0" smtClean="0"/>
            <a:t>LA INFORMACIÓN TAMBIÉN SE PRESENTA A TERCEROS INTERESADOS EN LA ENTIDAD</a:t>
          </a:r>
          <a:endParaRPr lang="es-MX" dirty="0"/>
        </a:p>
      </dgm:t>
    </dgm:pt>
    <dgm:pt modelId="{9C9E9494-E0DA-42D5-B7C2-A8A3220A0CB3}" type="parTrans" cxnId="{1EFBDE66-A51A-432D-B842-5B893DDEFEE2}">
      <dgm:prSet/>
      <dgm:spPr/>
      <dgm:t>
        <a:bodyPr/>
        <a:lstStyle/>
        <a:p>
          <a:endParaRPr lang="es-MX"/>
        </a:p>
      </dgm:t>
    </dgm:pt>
    <dgm:pt modelId="{C9CCD3C9-C02A-4D07-A54D-4BC68E473C3B}" type="sibTrans" cxnId="{1EFBDE66-A51A-432D-B842-5B893DDEFEE2}">
      <dgm:prSet/>
      <dgm:spPr/>
      <dgm:t>
        <a:bodyPr/>
        <a:lstStyle/>
        <a:p>
          <a:endParaRPr lang="es-MX"/>
        </a:p>
      </dgm:t>
    </dgm:pt>
    <dgm:pt modelId="{27A327C1-E336-4B4E-8651-13E6DAE8F22D}" type="pres">
      <dgm:prSet presAssocID="{3C60F446-312B-489B-8B90-080F2AADB426}" presName="diagram" presStyleCnt="0">
        <dgm:presLayoutVars>
          <dgm:dir/>
          <dgm:resizeHandles val="exact"/>
        </dgm:presLayoutVars>
      </dgm:prSet>
      <dgm:spPr/>
    </dgm:pt>
    <dgm:pt modelId="{88B63096-7044-4852-A9D1-7EA2497DBF21}" type="pres">
      <dgm:prSet presAssocID="{FCDCA1DF-1C68-42CA-AFCD-2AD17579342D}" presName="node" presStyleLbl="node1" presStyleIdx="0" presStyleCnt="2">
        <dgm:presLayoutVars>
          <dgm:bulletEnabled val="1"/>
        </dgm:presLayoutVars>
      </dgm:prSet>
      <dgm:spPr/>
    </dgm:pt>
    <dgm:pt modelId="{57A5D40A-753A-4915-8D3B-F65AF3099ABD}" type="pres">
      <dgm:prSet presAssocID="{A1996700-8D28-4326-9195-E95498B689E4}" presName="sibTrans" presStyleCnt="0"/>
      <dgm:spPr/>
    </dgm:pt>
    <dgm:pt modelId="{A1BB0527-DCC0-4194-BEF8-F021A23A4ABD}" type="pres">
      <dgm:prSet presAssocID="{2E21BA93-C039-4DDC-80F4-4C710E31013D}" presName="node" presStyleLbl="node1" presStyleIdx="1" presStyleCnt="2">
        <dgm:presLayoutVars>
          <dgm:bulletEnabled val="1"/>
        </dgm:presLayoutVars>
      </dgm:prSet>
      <dgm:spPr/>
      <dgm:t>
        <a:bodyPr/>
        <a:lstStyle/>
        <a:p>
          <a:endParaRPr lang="es-MX"/>
        </a:p>
      </dgm:t>
    </dgm:pt>
  </dgm:ptLst>
  <dgm:cxnLst>
    <dgm:cxn modelId="{39FA635A-5C43-484A-B4C4-E4867633CDAA}" type="presOf" srcId="{FCDCA1DF-1C68-42CA-AFCD-2AD17579342D}" destId="{88B63096-7044-4852-A9D1-7EA2497DBF21}" srcOrd="0" destOrd="0" presId="urn:microsoft.com/office/officeart/2005/8/layout/default"/>
    <dgm:cxn modelId="{BBE6ECE7-4EE0-4CEA-8938-9DEC368D1788}" srcId="{3C60F446-312B-489B-8B90-080F2AADB426}" destId="{FCDCA1DF-1C68-42CA-AFCD-2AD17579342D}" srcOrd="0" destOrd="0" parTransId="{1462E1E3-5FD5-4052-81CA-D286097F48FB}" sibTransId="{A1996700-8D28-4326-9195-E95498B689E4}"/>
    <dgm:cxn modelId="{1EFBDE66-A51A-432D-B842-5B893DDEFEE2}" srcId="{3C60F446-312B-489B-8B90-080F2AADB426}" destId="{2E21BA93-C039-4DDC-80F4-4C710E31013D}" srcOrd="1" destOrd="0" parTransId="{9C9E9494-E0DA-42D5-B7C2-A8A3220A0CB3}" sibTransId="{C9CCD3C9-C02A-4D07-A54D-4BC68E473C3B}"/>
    <dgm:cxn modelId="{03FB7CD5-B2E5-4885-9C2B-CBBCAEE85E46}" type="presOf" srcId="{3C60F446-312B-489B-8B90-080F2AADB426}" destId="{27A327C1-E336-4B4E-8651-13E6DAE8F22D}" srcOrd="0" destOrd="0" presId="urn:microsoft.com/office/officeart/2005/8/layout/default"/>
    <dgm:cxn modelId="{3D4CA2AE-2D5E-47E7-823B-0B492A570AB5}" type="presOf" srcId="{2E21BA93-C039-4DDC-80F4-4C710E31013D}" destId="{A1BB0527-DCC0-4194-BEF8-F021A23A4ABD}" srcOrd="0" destOrd="0" presId="urn:microsoft.com/office/officeart/2005/8/layout/default"/>
    <dgm:cxn modelId="{530D6A27-BD7F-4E14-843B-140467ACA5F9}" type="presParOf" srcId="{27A327C1-E336-4B4E-8651-13E6DAE8F22D}" destId="{88B63096-7044-4852-A9D1-7EA2497DBF21}" srcOrd="0" destOrd="0" presId="urn:microsoft.com/office/officeart/2005/8/layout/default"/>
    <dgm:cxn modelId="{D61CAC85-7026-4AFB-9AD0-118EDDACE112}" type="presParOf" srcId="{27A327C1-E336-4B4E-8651-13E6DAE8F22D}" destId="{57A5D40A-753A-4915-8D3B-F65AF3099ABD}" srcOrd="1" destOrd="0" presId="urn:microsoft.com/office/officeart/2005/8/layout/default"/>
    <dgm:cxn modelId="{5880E6A1-8BA7-44FE-9BEB-7AF41800E8D7}" type="presParOf" srcId="{27A327C1-E336-4B4E-8651-13E6DAE8F22D}" destId="{A1BB0527-DCC0-4194-BEF8-F021A23A4ABD}"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33C87BF-06DC-461B-889F-ED1A88CF4B9B}" type="doc">
      <dgm:prSet loTypeId="urn:microsoft.com/office/officeart/2008/layout/LinedList" loCatId="list" qsTypeId="urn:microsoft.com/office/officeart/2005/8/quickstyle/simple5" qsCatId="simple" csTypeId="urn:microsoft.com/office/officeart/2005/8/colors/colorful5" csCatId="colorful"/>
      <dgm:spPr/>
      <dgm:t>
        <a:bodyPr/>
        <a:lstStyle/>
        <a:p>
          <a:endParaRPr lang="es-MX"/>
        </a:p>
      </dgm:t>
    </dgm:pt>
    <dgm:pt modelId="{17E6EB5B-08B4-4D00-92B7-730D7E4E9F94}">
      <dgm:prSet/>
      <dgm:spPr/>
      <dgm:t>
        <a:bodyPr/>
        <a:lstStyle/>
        <a:p>
          <a:pPr rtl="0"/>
          <a:r>
            <a:rPr lang="es-MX" smtClean="0"/>
            <a:t>Su propósito</a:t>
          </a:r>
          <a:endParaRPr lang="es-MX"/>
        </a:p>
      </dgm:t>
    </dgm:pt>
    <dgm:pt modelId="{C5B25728-314C-4E9D-8E57-FEEB6ECA9D24}" type="parTrans" cxnId="{F046A8B3-C500-499D-9EA0-767101D9373C}">
      <dgm:prSet/>
      <dgm:spPr/>
      <dgm:t>
        <a:bodyPr/>
        <a:lstStyle/>
        <a:p>
          <a:endParaRPr lang="es-MX"/>
        </a:p>
      </dgm:t>
    </dgm:pt>
    <dgm:pt modelId="{6CD65E74-FD97-4BFD-BB95-E4545E570149}" type="sibTrans" cxnId="{F046A8B3-C500-499D-9EA0-767101D9373C}">
      <dgm:prSet/>
      <dgm:spPr/>
      <dgm:t>
        <a:bodyPr/>
        <a:lstStyle/>
        <a:p>
          <a:endParaRPr lang="es-MX"/>
        </a:p>
      </dgm:t>
    </dgm:pt>
    <dgm:pt modelId="{FEAA05BC-4931-4EE7-9A10-B30B59A5520E}">
      <dgm:prSet/>
      <dgm:spPr/>
      <dgm:t>
        <a:bodyPr/>
        <a:lstStyle/>
        <a:p>
          <a:pPr rtl="0"/>
          <a:r>
            <a:rPr lang="es-MX" smtClean="0"/>
            <a:t>Surge de la necesidad de información que sea común para los diferentes tipos de usuarios y la actividad económica es el punto de partida</a:t>
          </a:r>
          <a:endParaRPr lang="es-MX"/>
        </a:p>
      </dgm:t>
    </dgm:pt>
    <dgm:pt modelId="{75287EFA-C6BC-4948-9D07-8542D2F240A1}" type="parTrans" cxnId="{ACF0DF47-8CA8-4F77-B57C-7DD09E4CB9A4}">
      <dgm:prSet/>
      <dgm:spPr/>
      <dgm:t>
        <a:bodyPr/>
        <a:lstStyle/>
        <a:p>
          <a:endParaRPr lang="es-MX"/>
        </a:p>
      </dgm:t>
    </dgm:pt>
    <dgm:pt modelId="{1D0B4FE5-18A3-4D4D-8B06-5D3114F25BD4}" type="sibTrans" cxnId="{ACF0DF47-8CA8-4F77-B57C-7DD09E4CB9A4}">
      <dgm:prSet/>
      <dgm:spPr/>
      <dgm:t>
        <a:bodyPr/>
        <a:lstStyle/>
        <a:p>
          <a:endParaRPr lang="es-MX"/>
        </a:p>
      </dgm:t>
    </dgm:pt>
    <dgm:pt modelId="{228E1FB6-4980-417A-A30F-0151B663A4CE}">
      <dgm:prSet/>
      <dgm:spPr/>
      <dgm:t>
        <a:bodyPr/>
        <a:lstStyle/>
        <a:p>
          <a:pPr rtl="0"/>
          <a:r>
            <a:rPr lang="es-MX" smtClean="0"/>
            <a:t>Los usuarios son interesados internos (primarios) y externos.</a:t>
          </a:r>
          <a:endParaRPr lang="es-MX"/>
        </a:p>
      </dgm:t>
    </dgm:pt>
    <dgm:pt modelId="{4BCFFBA7-9E65-4249-BCDB-26EBB2D29CEE}" type="parTrans" cxnId="{4E321C4B-6497-49A5-AB27-2FBD7A63D86D}">
      <dgm:prSet/>
      <dgm:spPr/>
      <dgm:t>
        <a:bodyPr/>
        <a:lstStyle/>
        <a:p>
          <a:endParaRPr lang="es-MX"/>
        </a:p>
      </dgm:t>
    </dgm:pt>
    <dgm:pt modelId="{1476FBE0-7919-4202-9787-E2767BFE870D}" type="sibTrans" cxnId="{4E321C4B-6497-49A5-AB27-2FBD7A63D86D}">
      <dgm:prSet/>
      <dgm:spPr/>
      <dgm:t>
        <a:bodyPr/>
        <a:lstStyle/>
        <a:p>
          <a:endParaRPr lang="es-MX"/>
        </a:p>
      </dgm:t>
    </dgm:pt>
    <dgm:pt modelId="{DA484CE4-4080-41D4-9E64-8BB41BDAF901}">
      <dgm:prSet/>
      <dgm:spPr/>
      <dgm:t>
        <a:bodyPr/>
        <a:lstStyle/>
        <a:p>
          <a:pPr rtl="0"/>
          <a:r>
            <a:rPr lang="es-MX" smtClean="0"/>
            <a:t>Los usuarios primarios son los inversionistas y acreedores</a:t>
          </a:r>
          <a:endParaRPr lang="es-MX"/>
        </a:p>
      </dgm:t>
    </dgm:pt>
    <dgm:pt modelId="{75CF7BD3-B04F-4B03-8E7B-A8BD1464A338}" type="parTrans" cxnId="{B5F9DBF1-1905-4A1F-AABB-4135BB62BD1C}">
      <dgm:prSet/>
      <dgm:spPr/>
      <dgm:t>
        <a:bodyPr/>
        <a:lstStyle/>
        <a:p>
          <a:endParaRPr lang="es-MX"/>
        </a:p>
      </dgm:t>
    </dgm:pt>
    <dgm:pt modelId="{EE34F3CC-F4CB-4FA6-87D9-53A35DEDD576}" type="sibTrans" cxnId="{B5F9DBF1-1905-4A1F-AABB-4135BB62BD1C}">
      <dgm:prSet/>
      <dgm:spPr/>
      <dgm:t>
        <a:bodyPr/>
        <a:lstStyle/>
        <a:p>
          <a:endParaRPr lang="es-MX"/>
        </a:p>
      </dgm:t>
    </dgm:pt>
    <dgm:pt modelId="{B3EDBBCD-2F63-4834-93FA-D8A58B97C9FF}">
      <dgm:prSet/>
      <dgm:spPr/>
      <dgm:t>
        <a:bodyPr/>
        <a:lstStyle/>
        <a:p>
          <a:pPr rtl="0"/>
          <a:r>
            <a:rPr lang="es-MX" smtClean="0"/>
            <a:t>Los usuarios externos son el público en general</a:t>
          </a:r>
          <a:endParaRPr lang="es-MX"/>
        </a:p>
      </dgm:t>
    </dgm:pt>
    <dgm:pt modelId="{DD7474FC-CAD5-4803-88B1-F3E689B75403}" type="parTrans" cxnId="{D1C9E72D-672D-46D3-A889-C06153D088CC}">
      <dgm:prSet/>
      <dgm:spPr/>
      <dgm:t>
        <a:bodyPr/>
        <a:lstStyle/>
        <a:p>
          <a:endParaRPr lang="es-MX"/>
        </a:p>
      </dgm:t>
    </dgm:pt>
    <dgm:pt modelId="{23D7C299-BA5E-4D44-A1DA-DBFF9F8BC933}" type="sibTrans" cxnId="{D1C9E72D-672D-46D3-A889-C06153D088CC}">
      <dgm:prSet/>
      <dgm:spPr/>
      <dgm:t>
        <a:bodyPr/>
        <a:lstStyle/>
        <a:p>
          <a:endParaRPr lang="es-MX"/>
        </a:p>
      </dgm:t>
    </dgm:pt>
    <dgm:pt modelId="{8F768153-100A-428A-8E8F-E869C387FB94}" type="pres">
      <dgm:prSet presAssocID="{633C87BF-06DC-461B-889F-ED1A88CF4B9B}" presName="vert0" presStyleCnt="0">
        <dgm:presLayoutVars>
          <dgm:dir/>
          <dgm:animOne val="branch"/>
          <dgm:animLvl val="lvl"/>
        </dgm:presLayoutVars>
      </dgm:prSet>
      <dgm:spPr/>
    </dgm:pt>
    <dgm:pt modelId="{F2A89AC1-B0D6-4DA4-A634-871FA2E9885D}" type="pres">
      <dgm:prSet presAssocID="{17E6EB5B-08B4-4D00-92B7-730D7E4E9F94}" presName="thickLine" presStyleLbl="alignNode1" presStyleIdx="0" presStyleCnt="1"/>
      <dgm:spPr/>
    </dgm:pt>
    <dgm:pt modelId="{0DB94913-FC71-4D90-9020-DFB112A689C8}" type="pres">
      <dgm:prSet presAssocID="{17E6EB5B-08B4-4D00-92B7-730D7E4E9F94}" presName="horz1" presStyleCnt="0"/>
      <dgm:spPr/>
    </dgm:pt>
    <dgm:pt modelId="{BF58BD8F-1B6F-4C30-81DB-AB7D1D6BA2AD}" type="pres">
      <dgm:prSet presAssocID="{17E6EB5B-08B4-4D00-92B7-730D7E4E9F94}" presName="tx1" presStyleLbl="revTx" presStyleIdx="0" presStyleCnt="5"/>
      <dgm:spPr/>
    </dgm:pt>
    <dgm:pt modelId="{4783D702-5905-4233-908B-E50FA924D9C8}" type="pres">
      <dgm:prSet presAssocID="{17E6EB5B-08B4-4D00-92B7-730D7E4E9F94}" presName="vert1" presStyleCnt="0"/>
      <dgm:spPr/>
    </dgm:pt>
    <dgm:pt modelId="{4B455642-6688-4A64-9E47-9BB9085292FE}" type="pres">
      <dgm:prSet presAssocID="{FEAA05BC-4931-4EE7-9A10-B30B59A5520E}" presName="vertSpace2a" presStyleCnt="0"/>
      <dgm:spPr/>
    </dgm:pt>
    <dgm:pt modelId="{8A550039-4F73-469F-8C73-C14C21D88A65}" type="pres">
      <dgm:prSet presAssocID="{FEAA05BC-4931-4EE7-9A10-B30B59A5520E}" presName="horz2" presStyleCnt="0"/>
      <dgm:spPr/>
    </dgm:pt>
    <dgm:pt modelId="{1B0245FC-397C-4F70-AA88-6FCF3D2C8692}" type="pres">
      <dgm:prSet presAssocID="{FEAA05BC-4931-4EE7-9A10-B30B59A5520E}" presName="horzSpace2" presStyleCnt="0"/>
      <dgm:spPr/>
    </dgm:pt>
    <dgm:pt modelId="{69F2B971-7152-4933-B586-753C88D3A06F}" type="pres">
      <dgm:prSet presAssocID="{FEAA05BC-4931-4EE7-9A10-B30B59A5520E}" presName="tx2" presStyleLbl="revTx" presStyleIdx="1" presStyleCnt="5"/>
      <dgm:spPr/>
    </dgm:pt>
    <dgm:pt modelId="{D70CA722-F000-4CF1-962E-6381E83D5A92}" type="pres">
      <dgm:prSet presAssocID="{FEAA05BC-4931-4EE7-9A10-B30B59A5520E}" presName="vert2" presStyleCnt="0"/>
      <dgm:spPr/>
    </dgm:pt>
    <dgm:pt modelId="{D3CD2DE6-06F9-419C-83F9-597780D693AF}" type="pres">
      <dgm:prSet presAssocID="{FEAA05BC-4931-4EE7-9A10-B30B59A5520E}" presName="thinLine2b" presStyleLbl="callout" presStyleIdx="0" presStyleCnt="3"/>
      <dgm:spPr/>
    </dgm:pt>
    <dgm:pt modelId="{0247E59A-2510-4EC6-B501-CB2F191F2D39}" type="pres">
      <dgm:prSet presAssocID="{FEAA05BC-4931-4EE7-9A10-B30B59A5520E}" presName="vertSpace2b" presStyleCnt="0"/>
      <dgm:spPr/>
    </dgm:pt>
    <dgm:pt modelId="{68E48462-4A47-43F8-B55C-F8A67B204B77}" type="pres">
      <dgm:prSet presAssocID="{228E1FB6-4980-417A-A30F-0151B663A4CE}" presName="horz2" presStyleCnt="0"/>
      <dgm:spPr/>
    </dgm:pt>
    <dgm:pt modelId="{BFCD32F3-CA16-4A33-9CFF-664D58646000}" type="pres">
      <dgm:prSet presAssocID="{228E1FB6-4980-417A-A30F-0151B663A4CE}" presName="horzSpace2" presStyleCnt="0"/>
      <dgm:spPr/>
    </dgm:pt>
    <dgm:pt modelId="{81032ECD-4812-4BF2-92DD-0D9AF2418286}" type="pres">
      <dgm:prSet presAssocID="{228E1FB6-4980-417A-A30F-0151B663A4CE}" presName="tx2" presStyleLbl="revTx" presStyleIdx="2" presStyleCnt="5"/>
      <dgm:spPr/>
    </dgm:pt>
    <dgm:pt modelId="{1804EF77-E6EC-4180-92CE-69A03035E850}" type="pres">
      <dgm:prSet presAssocID="{228E1FB6-4980-417A-A30F-0151B663A4CE}" presName="vert2" presStyleCnt="0"/>
      <dgm:spPr/>
    </dgm:pt>
    <dgm:pt modelId="{647470EF-51F7-4C04-AD82-ACDAAB405985}" type="pres">
      <dgm:prSet presAssocID="{DA484CE4-4080-41D4-9E64-8BB41BDAF901}" presName="horz3" presStyleCnt="0"/>
      <dgm:spPr/>
    </dgm:pt>
    <dgm:pt modelId="{12F8FD41-9D3D-4421-8C71-A71AB833AD5C}" type="pres">
      <dgm:prSet presAssocID="{DA484CE4-4080-41D4-9E64-8BB41BDAF901}" presName="horzSpace3" presStyleCnt="0"/>
      <dgm:spPr/>
    </dgm:pt>
    <dgm:pt modelId="{F339676F-69D8-4669-9CDE-01479E70606D}" type="pres">
      <dgm:prSet presAssocID="{DA484CE4-4080-41D4-9E64-8BB41BDAF901}" presName="tx3" presStyleLbl="revTx" presStyleIdx="3" presStyleCnt="5"/>
      <dgm:spPr/>
    </dgm:pt>
    <dgm:pt modelId="{5DCBE2EA-295D-4AD2-97B1-0A3354DBD087}" type="pres">
      <dgm:prSet presAssocID="{DA484CE4-4080-41D4-9E64-8BB41BDAF901}" presName="vert3" presStyleCnt="0"/>
      <dgm:spPr/>
    </dgm:pt>
    <dgm:pt modelId="{12DFFF46-D060-410E-9607-D2A26DD54C8A}" type="pres">
      <dgm:prSet presAssocID="{EE34F3CC-F4CB-4FA6-87D9-53A35DEDD576}" presName="thinLine3" presStyleLbl="callout" presStyleIdx="1" presStyleCnt="3"/>
      <dgm:spPr/>
    </dgm:pt>
    <dgm:pt modelId="{B044E4BE-4DB3-4F6D-87AF-774E202DBB4C}" type="pres">
      <dgm:prSet presAssocID="{B3EDBBCD-2F63-4834-93FA-D8A58B97C9FF}" presName="horz3" presStyleCnt="0"/>
      <dgm:spPr/>
    </dgm:pt>
    <dgm:pt modelId="{9C710402-88B8-4790-BDA6-287348E1285A}" type="pres">
      <dgm:prSet presAssocID="{B3EDBBCD-2F63-4834-93FA-D8A58B97C9FF}" presName="horzSpace3" presStyleCnt="0"/>
      <dgm:spPr/>
    </dgm:pt>
    <dgm:pt modelId="{EE07CBD3-D59B-4380-AB64-96E9CEF2C353}" type="pres">
      <dgm:prSet presAssocID="{B3EDBBCD-2F63-4834-93FA-D8A58B97C9FF}" presName="tx3" presStyleLbl="revTx" presStyleIdx="4" presStyleCnt="5"/>
      <dgm:spPr/>
    </dgm:pt>
    <dgm:pt modelId="{264C5C4E-F420-40EB-8832-2F52D68B09B9}" type="pres">
      <dgm:prSet presAssocID="{B3EDBBCD-2F63-4834-93FA-D8A58B97C9FF}" presName="vert3" presStyleCnt="0"/>
      <dgm:spPr/>
    </dgm:pt>
    <dgm:pt modelId="{8F8159A5-C5D1-4A3C-A281-10E718C9389E}" type="pres">
      <dgm:prSet presAssocID="{228E1FB6-4980-417A-A30F-0151B663A4CE}" presName="thinLine2b" presStyleLbl="callout" presStyleIdx="2" presStyleCnt="3"/>
      <dgm:spPr/>
    </dgm:pt>
    <dgm:pt modelId="{9982536A-7C5C-4C4F-9C54-30942440D876}" type="pres">
      <dgm:prSet presAssocID="{228E1FB6-4980-417A-A30F-0151B663A4CE}" presName="vertSpace2b" presStyleCnt="0"/>
      <dgm:spPr/>
    </dgm:pt>
  </dgm:ptLst>
  <dgm:cxnLst>
    <dgm:cxn modelId="{7ACF5512-7188-461A-AA2A-567289D6FAFD}" type="presOf" srcId="{B3EDBBCD-2F63-4834-93FA-D8A58B97C9FF}" destId="{EE07CBD3-D59B-4380-AB64-96E9CEF2C353}" srcOrd="0" destOrd="0" presId="urn:microsoft.com/office/officeart/2008/layout/LinedList"/>
    <dgm:cxn modelId="{D1C9E72D-672D-46D3-A889-C06153D088CC}" srcId="{228E1FB6-4980-417A-A30F-0151B663A4CE}" destId="{B3EDBBCD-2F63-4834-93FA-D8A58B97C9FF}" srcOrd="1" destOrd="0" parTransId="{DD7474FC-CAD5-4803-88B1-F3E689B75403}" sibTransId="{23D7C299-BA5E-4D44-A1DA-DBFF9F8BC933}"/>
    <dgm:cxn modelId="{42A39C41-2F49-494B-B3C1-77127BF408B6}" type="presOf" srcId="{FEAA05BC-4931-4EE7-9A10-B30B59A5520E}" destId="{69F2B971-7152-4933-B586-753C88D3A06F}" srcOrd="0" destOrd="0" presId="urn:microsoft.com/office/officeart/2008/layout/LinedList"/>
    <dgm:cxn modelId="{F046A8B3-C500-499D-9EA0-767101D9373C}" srcId="{633C87BF-06DC-461B-889F-ED1A88CF4B9B}" destId="{17E6EB5B-08B4-4D00-92B7-730D7E4E9F94}" srcOrd="0" destOrd="0" parTransId="{C5B25728-314C-4E9D-8E57-FEEB6ECA9D24}" sibTransId="{6CD65E74-FD97-4BFD-BB95-E4545E570149}"/>
    <dgm:cxn modelId="{FDBD9221-5948-45B6-B393-786D7C666EF6}" type="presOf" srcId="{228E1FB6-4980-417A-A30F-0151B663A4CE}" destId="{81032ECD-4812-4BF2-92DD-0D9AF2418286}" srcOrd="0" destOrd="0" presId="urn:microsoft.com/office/officeart/2008/layout/LinedList"/>
    <dgm:cxn modelId="{4E321C4B-6497-49A5-AB27-2FBD7A63D86D}" srcId="{17E6EB5B-08B4-4D00-92B7-730D7E4E9F94}" destId="{228E1FB6-4980-417A-A30F-0151B663A4CE}" srcOrd="1" destOrd="0" parTransId="{4BCFFBA7-9E65-4249-BCDB-26EBB2D29CEE}" sibTransId="{1476FBE0-7919-4202-9787-E2767BFE870D}"/>
    <dgm:cxn modelId="{ACF0DF47-8CA8-4F77-B57C-7DD09E4CB9A4}" srcId="{17E6EB5B-08B4-4D00-92B7-730D7E4E9F94}" destId="{FEAA05BC-4931-4EE7-9A10-B30B59A5520E}" srcOrd="0" destOrd="0" parTransId="{75287EFA-C6BC-4948-9D07-8542D2F240A1}" sibTransId="{1D0B4FE5-18A3-4D4D-8B06-5D3114F25BD4}"/>
    <dgm:cxn modelId="{1468A99A-D8C0-4912-A614-695C023F742E}" type="presOf" srcId="{633C87BF-06DC-461B-889F-ED1A88CF4B9B}" destId="{8F768153-100A-428A-8E8F-E869C387FB94}" srcOrd="0" destOrd="0" presId="urn:microsoft.com/office/officeart/2008/layout/LinedList"/>
    <dgm:cxn modelId="{58D2BB8E-D5BF-48DB-B11C-AD3F562BE490}" type="presOf" srcId="{17E6EB5B-08B4-4D00-92B7-730D7E4E9F94}" destId="{BF58BD8F-1B6F-4C30-81DB-AB7D1D6BA2AD}" srcOrd="0" destOrd="0" presId="urn:microsoft.com/office/officeart/2008/layout/LinedList"/>
    <dgm:cxn modelId="{B5F9DBF1-1905-4A1F-AABB-4135BB62BD1C}" srcId="{228E1FB6-4980-417A-A30F-0151B663A4CE}" destId="{DA484CE4-4080-41D4-9E64-8BB41BDAF901}" srcOrd="0" destOrd="0" parTransId="{75CF7BD3-B04F-4B03-8E7B-A8BD1464A338}" sibTransId="{EE34F3CC-F4CB-4FA6-87D9-53A35DEDD576}"/>
    <dgm:cxn modelId="{C6C8F010-30BC-4865-B7F0-352F907254F4}" type="presOf" srcId="{DA484CE4-4080-41D4-9E64-8BB41BDAF901}" destId="{F339676F-69D8-4669-9CDE-01479E70606D}" srcOrd="0" destOrd="0" presId="urn:microsoft.com/office/officeart/2008/layout/LinedList"/>
    <dgm:cxn modelId="{2E6510ED-813E-48B3-B05C-58BC4A9B7420}" type="presParOf" srcId="{8F768153-100A-428A-8E8F-E869C387FB94}" destId="{F2A89AC1-B0D6-4DA4-A634-871FA2E9885D}" srcOrd="0" destOrd="0" presId="urn:microsoft.com/office/officeart/2008/layout/LinedList"/>
    <dgm:cxn modelId="{5DE36CBC-EC8A-45F1-891E-6C0253992121}" type="presParOf" srcId="{8F768153-100A-428A-8E8F-E869C387FB94}" destId="{0DB94913-FC71-4D90-9020-DFB112A689C8}" srcOrd="1" destOrd="0" presId="urn:microsoft.com/office/officeart/2008/layout/LinedList"/>
    <dgm:cxn modelId="{E5402E7B-E963-431F-95BD-29B928F3DD02}" type="presParOf" srcId="{0DB94913-FC71-4D90-9020-DFB112A689C8}" destId="{BF58BD8F-1B6F-4C30-81DB-AB7D1D6BA2AD}" srcOrd="0" destOrd="0" presId="urn:microsoft.com/office/officeart/2008/layout/LinedList"/>
    <dgm:cxn modelId="{315BC915-A0B3-4E8A-A1F4-71A2A0C09A44}" type="presParOf" srcId="{0DB94913-FC71-4D90-9020-DFB112A689C8}" destId="{4783D702-5905-4233-908B-E50FA924D9C8}" srcOrd="1" destOrd="0" presId="urn:microsoft.com/office/officeart/2008/layout/LinedList"/>
    <dgm:cxn modelId="{473C3BE3-D946-4988-B815-F86021163620}" type="presParOf" srcId="{4783D702-5905-4233-908B-E50FA924D9C8}" destId="{4B455642-6688-4A64-9E47-9BB9085292FE}" srcOrd="0" destOrd="0" presId="urn:microsoft.com/office/officeart/2008/layout/LinedList"/>
    <dgm:cxn modelId="{C502F134-23B6-45DD-B389-3C3754229D82}" type="presParOf" srcId="{4783D702-5905-4233-908B-E50FA924D9C8}" destId="{8A550039-4F73-469F-8C73-C14C21D88A65}" srcOrd="1" destOrd="0" presId="urn:microsoft.com/office/officeart/2008/layout/LinedList"/>
    <dgm:cxn modelId="{F242BE4B-F335-4D68-8F68-43488733F75F}" type="presParOf" srcId="{8A550039-4F73-469F-8C73-C14C21D88A65}" destId="{1B0245FC-397C-4F70-AA88-6FCF3D2C8692}" srcOrd="0" destOrd="0" presId="urn:microsoft.com/office/officeart/2008/layout/LinedList"/>
    <dgm:cxn modelId="{E1DA58F0-A3CD-4E1D-9E23-6D43DE96B1F7}" type="presParOf" srcId="{8A550039-4F73-469F-8C73-C14C21D88A65}" destId="{69F2B971-7152-4933-B586-753C88D3A06F}" srcOrd="1" destOrd="0" presId="urn:microsoft.com/office/officeart/2008/layout/LinedList"/>
    <dgm:cxn modelId="{D301B338-A4DA-42AC-8F76-86122BCEFDCB}" type="presParOf" srcId="{8A550039-4F73-469F-8C73-C14C21D88A65}" destId="{D70CA722-F000-4CF1-962E-6381E83D5A92}" srcOrd="2" destOrd="0" presId="urn:microsoft.com/office/officeart/2008/layout/LinedList"/>
    <dgm:cxn modelId="{D76F7501-57F0-4517-936B-96D1CFDD8093}" type="presParOf" srcId="{4783D702-5905-4233-908B-E50FA924D9C8}" destId="{D3CD2DE6-06F9-419C-83F9-597780D693AF}" srcOrd="2" destOrd="0" presId="urn:microsoft.com/office/officeart/2008/layout/LinedList"/>
    <dgm:cxn modelId="{3EEA3962-3B16-43F6-9F8F-20A9D5367551}" type="presParOf" srcId="{4783D702-5905-4233-908B-E50FA924D9C8}" destId="{0247E59A-2510-4EC6-B501-CB2F191F2D39}" srcOrd="3" destOrd="0" presId="urn:microsoft.com/office/officeart/2008/layout/LinedList"/>
    <dgm:cxn modelId="{AC689373-EF33-4BFD-8F3F-396028F3D133}" type="presParOf" srcId="{4783D702-5905-4233-908B-E50FA924D9C8}" destId="{68E48462-4A47-43F8-B55C-F8A67B204B77}" srcOrd="4" destOrd="0" presId="urn:microsoft.com/office/officeart/2008/layout/LinedList"/>
    <dgm:cxn modelId="{8048B16C-FC72-4230-8630-CAAF42C84E91}" type="presParOf" srcId="{68E48462-4A47-43F8-B55C-F8A67B204B77}" destId="{BFCD32F3-CA16-4A33-9CFF-664D58646000}" srcOrd="0" destOrd="0" presId="urn:microsoft.com/office/officeart/2008/layout/LinedList"/>
    <dgm:cxn modelId="{B6A294FB-C7A2-40B8-B533-1A53E1529B2A}" type="presParOf" srcId="{68E48462-4A47-43F8-B55C-F8A67B204B77}" destId="{81032ECD-4812-4BF2-92DD-0D9AF2418286}" srcOrd="1" destOrd="0" presId="urn:microsoft.com/office/officeart/2008/layout/LinedList"/>
    <dgm:cxn modelId="{421A3F12-56C1-45C8-9BC1-AF4C4F70CBE6}" type="presParOf" srcId="{68E48462-4A47-43F8-B55C-F8A67B204B77}" destId="{1804EF77-E6EC-4180-92CE-69A03035E850}" srcOrd="2" destOrd="0" presId="urn:microsoft.com/office/officeart/2008/layout/LinedList"/>
    <dgm:cxn modelId="{289DAF08-803A-4A0E-903A-1B23670D984E}" type="presParOf" srcId="{1804EF77-E6EC-4180-92CE-69A03035E850}" destId="{647470EF-51F7-4C04-AD82-ACDAAB405985}" srcOrd="0" destOrd="0" presId="urn:microsoft.com/office/officeart/2008/layout/LinedList"/>
    <dgm:cxn modelId="{55115A3C-47FC-4171-BE51-5800A604DEEF}" type="presParOf" srcId="{647470EF-51F7-4C04-AD82-ACDAAB405985}" destId="{12F8FD41-9D3D-4421-8C71-A71AB833AD5C}" srcOrd="0" destOrd="0" presId="urn:microsoft.com/office/officeart/2008/layout/LinedList"/>
    <dgm:cxn modelId="{DA5363DC-9D8F-4309-B435-D10F200B9C6B}" type="presParOf" srcId="{647470EF-51F7-4C04-AD82-ACDAAB405985}" destId="{F339676F-69D8-4669-9CDE-01479E70606D}" srcOrd="1" destOrd="0" presId="urn:microsoft.com/office/officeart/2008/layout/LinedList"/>
    <dgm:cxn modelId="{4A19E49C-5B5E-4488-9001-F15E8794ED82}" type="presParOf" srcId="{647470EF-51F7-4C04-AD82-ACDAAB405985}" destId="{5DCBE2EA-295D-4AD2-97B1-0A3354DBD087}" srcOrd="2" destOrd="0" presId="urn:microsoft.com/office/officeart/2008/layout/LinedList"/>
    <dgm:cxn modelId="{572B3E86-25E3-4E16-9C86-03F394A2DE80}" type="presParOf" srcId="{1804EF77-E6EC-4180-92CE-69A03035E850}" destId="{12DFFF46-D060-410E-9607-D2A26DD54C8A}" srcOrd="1" destOrd="0" presId="urn:microsoft.com/office/officeart/2008/layout/LinedList"/>
    <dgm:cxn modelId="{6EA2E07F-F335-4E14-9BBB-0E31C62ABFF8}" type="presParOf" srcId="{1804EF77-E6EC-4180-92CE-69A03035E850}" destId="{B044E4BE-4DB3-4F6D-87AF-774E202DBB4C}" srcOrd="2" destOrd="0" presId="urn:microsoft.com/office/officeart/2008/layout/LinedList"/>
    <dgm:cxn modelId="{3FBB92CD-D151-4293-AD28-A961F88879B4}" type="presParOf" srcId="{B044E4BE-4DB3-4F6D-87AF-774E202DBB4C}" destId="{9C710402-88B8-4790-BDA6-287348E1285A}" srcOrd="0" destOrd="0" presId="urn:microsoft.com/office/officeart/2008/layout/LinedList"/>
    <dgm:cxn modelId="{F2F71657-ABA5-4B6B-9A19-992A25C78CE4}" type="presParOf" srcId="{B044E4BE-4DB3-4F6D-87AF-774E202DBB4C}" destId="{EE07CBD3-D59B-4380-AB64-96E9CEF2C353}" srcOrd="1" destOrd="0" presId="urn:microsoft.com/office/officeart/2008/layout/LinedList"/>
    <dgm:cxn modelId="{A53FCC7C-338A-4926-BFC8-59E5A03F47C7}" type="presParOf" srcId="{B044E4BE-4DB3-4F6D-87AF-774E202DBB4C}" destId="{264C5C4E-F420-40EB-8832-2F52D68B09B9}" srcOrd="2" destOrd="0" presId="urn:microsoft.com/office/officeart/2008/layout/LinedList"/>
    <dgm:cxn modelId="{6CA75BB8-3753-44B5-B1F7-60FBB2739E43}" type="presParOf" srcId="{4783D702-5905-4233-908B-E50FA924D9C8}" destId="{8F8159A5-C5D1-4A3C-A281-10E718C9389E}" srcOrd="5" destOrd="0" presId="urn:microsoft.com/office/officeart/2008/layout/LinedList"/>
    <dgm:cxn modelId="{DBFDBCC6-57F4-4024-B752-C35CFAF0F661}" type="presParOf" srcId="{4783D702-5905-4233-908B-E50FA924D9C8}" destId="{9982536A-7C5C-4C4F-9C54-30942440D876}"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DF79F04-E247-4A39-8C10-9E902DD497C3}" type="doc">
      <dgm:prSet loTypeId="urn:microsoft.com/office/officeart/2008/layout/VerticalCurvedList" loCatId="list" qsTypeId="urn:microsoft.com/office/officeart/2005/8/quickstyle/3d3" qsCatId="3D" csTypeId="urn:microsoft.com/office/officeart/2005/8/colors/colorful5" csCatId="colorful"/>
      <dgm:spPr/>
      <dgm:t>
        <a:bodyPr/>
        <a:lstStyle/>
        <a:p>
          <a:endParaRPr lang="es-MX"/>
        </a:p>
      </dgm:t>
    </dgm:pt>
    <dgm:pt modelId="{4E7964D2-F677-4A3C-8D41-475C1B204E4E}">
      <dgm:prSet/>
      <dgm:spPr/>
      <dgm:t>
        <a:bodyPr/>
        <a:lstStyle/>
        <a:p>
          <a:pPr rtl="0"/>
          <a:r>
            <a:rPr lang="es-MX" smtClean="0"/>
            <a:t>Miembro o integrante de la entidad</a:t>
          </a:r>
          <a:endParaRPr lang="es-MX"/>
        </a:p>
      </dgm:t>
    </dgm:pt>
    <dgm:pt modelId="{BBF71A2F-054C-41E1-8245-7F26779E8344}" type="parTrans" cxnId="{091D10AF-0D91-49B4-97FD-C6B89C1BD2D4}">
      <dgm:prSet/>
      <dgm:spPr/>
      <dgm:t>
        <a:bodyPr/>
        <a:lstStyle/>
        <a:p>
          <a:endParaRPr lang="es-MX"/>
        </a:p>
      </dgm:t>
    </dgm:pt>
    <dgm:pt modelId="{93463BF6-7CC5-44B7-9584-403F7C16ACA5}" type="sibTrans" cxnId="{091D10AF-0D91-49B4-97FD-C6B89C1BD2D4}">
      <dgm:prSet/>
      <dgm:spPr/>
      <dgm:t>
        <a:bodyPr/>
        <a:lstStyle/>
        <a:p>
          <a:endParaRPr lang="es-MX"/>
        </a:p>
      </dgm:t>
    </dgm:pt>
    <dgm:pt modelId="{6229B5C3-6357-41BC-B638-1A18E64F76E1}">
      <dgm:prSet/>
      <dgm:spPr/>
      <dgm:t>
        <a:bodyPr/>
        <a:lstStyle/>
        <a:p>
          <a:pPr rtl="0"/>
          <a:r>
            <a:rPr lang="es-MX" smtClean="0"/>
            <a:t>Órganos gubernamentales</a:t>
          </a:r>
          <a:endParaRPr lang="es-MX"/>
        </a:p>
      </dgm:t>
    </dgm:pt>
    <dgm:pt modelId="{B1F7D85C-791E-49C0-B3C8-0F32821229D0}" type="parTrans" cxnId="{3F7F435E-7639-44F0-8712-36A06A5DE9C0}">
      <dgm:prSet/>
      <dgm:spPr/>
      <dgm:t>
        <a:bodyPr/>
        <a:lstStyle/>
        <a:p>
          <a:endParaRPr lang="es-MX"/>
        </a:p>
      </dgm:t>
    </dgm:pt>
    <dgm:pt modelId="{DE58BD6D-442A-4601-9232-8C6622C6D157}" type="sibTrans" cxnId="{3F7F435E-7639-44F0-8712-36A06A5DE9C0}">
      <dgm:prSet/>
      <dgm:spPr/>
      <dgm:t>
        <a:bodyPr/>
        <a:lstStyle/>
        <a:p>
          <a:endParaRPr lang="es-MX"/>
        </a:p>
      </dgm:t>
    </dgm:pt>
    <dgm:pt modelId="{9FDCC509-9859-454B-A35E-E7A6627BEF75}">
      <dgm:prSet/>
      <dgm:spPr/>
      <dgm:t>
        <a:bodyPr/>
        <a:lstStyle/>
        <a:p>
          <a:pPr rtl="0"/>
          <a:r>
            <a:rPr lang="es-MX" smtClean="0"/>
            <a:t>Contribuyentes</a:t>
          </a:r>
          <a:endParaRPr lang="es-MX"/>
        </a:p>
      </dgm:t>
    </dgm:pt>
    <dgm:pt modelId="{62984AB5-F492-4EAB-8C2B-98B3C30EF56F}" type="parTrans" cxnId="{C807EE9B-B757-4AA2-A28F-87735877B7C7}">
      <dgm:prSet/>
      <dgm:spPr/>
      <dgm:t>
        <a:bodyPr/>
        <a:lstStyle/>
        <a:p>
          <a:endParaRPr lang="es-MX"/>
        </a:p>
      </dgm:t>
    </dgm:pt>
    <dgm:pt modelId="{073EB129-9664-44BF-BEF7-79EF1846679D}" type="sibTrans" cxnId="{C807EE9B-B757-4AA2-A28F-87735877B7C7}">
      <dgm:prSet/>
      <dgm:spPr/>
      <dgm:t>
        <a:bodyPr/>
        <a:lstStyle/>
        <a:p>
          <a:endParaRPr lang="es-MX"/>
        </a:p>
      </dgm:t>
    </dgm:pt>
    <dgm:pt modelId="{478D0343-E316-4E39-8996-0ACA02ED76CB}">
      <dgm:prSet/>
      <dgm:spPr/>
      <dgm:t>
        <a:bodyPr/>
        <a:lstStyle/>
        <a:p>
          <a:pPr rtl="0"/>
          <a:r>
            <a:rPr lang="es-MX" smtClean="0"/>
            <a:t>Concesionarios</a:t>
          </a:r>
          <a:endParaRPr lang="es-MX"/>
        </a:p>
      </dgm:t>
    </dgm:pt>
    <dgm:pt modelId="{F32F5CB8-A341-4BCB-BF1A-7D1A0E74EBA2}" type="parTrans" cxnId="{61CE6BB2-D98A-4B72-93E9-90BD6C8F7158}">
      <dgm:prSet/>
      <dgm:spPr/>
      <dgm:t>
        <a:bodyPr/>
        <a:lstStyle/>
        <a:p>
          <a:endParaRPr lang="es-MX"/>
        </a:p>
      </dgm:t>
    </dgm:pt>
    <dgm:pt modelId="{55D9ABB5-76E0-485A-8C1F-C57E8F88525D}" type="sibTrans" cxnId="{61CE6BB2-D98A-4B72-93E9-90BD6C8F7158}">
      <dgm:prSet/>
      <dgm:spPr/>
      <dgm:t>
        <a:bodyPr/>
        <a:lstStyle/>
        <a:p>
          <a:endParaRPr lang="es-MX"/>
        </a:p>
      </dgm:t>
    </dgm:pt>
    <dgm:pt modelId="{7FE19B9C-FE31-4E06-A866-132DE53C0711}">
      <dgm:prSet/>
      <dgm:spPr/>
      <dgm:t>
        <a:bodyPr/>
        <a:lstStyle/>
        <a:p>
          <a:pPr rtl="0"/>
          <a:r>
            <a:rPr lang="es-MX" smtClean="0"/>
            <a:t>Acreedores</a:t>
          </a:r>
          <a:endParaRPr lang="es-MX"/>
        </a:p>
      </dgm:t>
    </dgm:pt>
    <dgm:pt modelId="{4CA04D36-18E5-4DC0-9D19-80CC8A0F7DDC}" type="parTrans" cxnId="{D27FEF0C-D629-4926-B0A8-8EDA710FF72F}">
      <dgm:prSet/>
      <dgm:spPr/>
      <dgm:t>
        <a:bodyPr/>
        <a:lstStyle/>
        <a:p>
          <a:endParaRPr lang="es-MX"/>
        </a:p>
      </dgm:t>
    </dgm:pt>
    <dgm:pt modelId="{DDBC499E-406B-4B2D-8418-0FF4D62ABDE6}" type="sibTrans" cxnId="{D27FEF0C-D629-4926-B0A8-8EDA710FF72F}">
      <dgm:prSet/>
      <dgm:spPr/>
      <dgm:t>
        <a:bodyPr/>
        <a:lstStyle/>
        <a:p>
          <a:endParaRPr lang="es-MX"/>
        </a:p>
      </dgm:t>
    </dgm:pt>
    <dgm:pt modelId="{95793127-46E0-48E9-8F25-6CC76A1B14A6}">
      <dgm:prSet/>
      <dgm:spPr/>
      <dgm:t>
        <a:bodyPr/>
        <a:lstStyle/>
        <a:p>
          <a:pPr rtl="0"/>
          <a:r>
            <a:rPr lang="es-MX" smtClean="0"/>
            <a:t>Proveedores</a:t>
          </a:r>
          <a:endParaRPr lang="es-MX"/>
        </a:p>
      </dgm:t>
    </dgm:pt>
    <dgm:pt modelId="{2A20D872-BF5E-40DA-9075-9752DC0F7724}" type="parTrans" cxnId="{D21D1A66-BE27-4C29-A4C3-7A65E071FC80}">
      <dgm:prSet/>
      <dgm:spPr/>
      <dgm:t>
        <a:bodyPr/>
        <a:lstStyle/>
        <a:p>
          <a:endParaRPr lang="es-MX"/>
        </a:p>
      </dgm:t>
    </dgm:pt>
    <dgm:pt modelId="{C0A3844C-54FB-4FB1-8ECA-D8652AA933E7}" type="sibTrans" cxnId="{D21D1A66-BE27-4C29-A4C3-7A65E071FC80}">
      <dgm:prSet/>
      <dgm:spPr/>
      <dgm:t>
        <a:bodyPr/>
        <a:lstStyle/>
        <a:p>
          <a:endParaRPr lang="es-MX"/>
        </a:p>
      </dgm:t>
    </dgm:pt>
    <dgm:pt modelId="{4B2F9961-5963-49B0-90D2-0488050EBE83}">
      <dgm:prSet/>
      <dgm:spPr/>
      <dgm:t>
        <a:bodyPr/>
        <a:lstStyle/>
        <a:p>
          <a:pPr rtl="0"/>
          <a:r>
            <a:rPr lang="es-MX" smtClean="0"/>
            <a:t>Deudores</a:t>
          </a:r>
          <a:endParaRPr lang="es-MX"/>
        </a:p>
      </dgm:t>
    </dgm:pt>
    <dgm:pt modelId="{EF4A409F-7AD3-4D8E-82B8-ED8E66318190}" type="parTrans" cxnId="{B5061CD5-E474-45CB-8562-1E1A53E6A831}">
      <dgm:prSet/>
      <dgm:spPr/>
      <dgm:t>
        <a:bodyPr/>
        <a:lstStyle/>
        <a:p>
          <a:endParaRPr lang="es-MX"/>
        </a:p>
      </dgm:t>
    </dgm:pt>
    <dgm:pt modelId="{DEB8E34D-BCE4-4A96-8AA4-A7A9D64EEFE1}" type="sibTrans" cxnId="{B5061CD5-E474-45CB-8562-1E1A53E6A831}">
      <dgm:prSet/>
      <dgm:spPr/>
      <dgm:t>
        <a:bodyPr/>
        <a:lstStyle/>
        <a:p>
          <a:endParaRPr lang="es-MX"/>
        </a:p>
      </dgm:t>
    </dgm:pt>
    <dgm:pt modelId="{A3E92F7F-F8A0-4738-8C3C-AFB550C8CE0C}">
      <dgm:prSet/>
      <dgm:spPr/>
    </dgm:pt>
    <dgm:pt modelId="{0E343D84-E777-464C-B77E-52CCD55DD36D}" type="parTrans" cxnId="{BF35EE3D-E5BB-4161-9947-844B1134ED3D}">
      <dgm:prSet/>
      <dgm:spPr/>
      <dgm:t>
        <a:bodyPr/>
        <a:lstStyle/>
        <a:p>
          <a:endParaRPr lang="es-MX"/>
        </a:p>
      </dgm:t>
    </dgm:pt>
    <dgm:pt modelId="{DD83C63B-C57D-42DF-9BDE-FA3CDCF4D1FC}" type="sibTrans" cxnId="{BF35EE3D-E5BB-4161-9947-844B1134ED3D}">
      <dgm:prSet/>
      <dgm:spPr/>
      <dgm:t>
        <a:bodyPr/>
        <a:lstStyle/>
        <a:p>
          <a:endParaRPr lang="es-MX"/>
        </a:p>
      </dgm:t>
    </dgm:pt>
    <dgm:pt modelId="{FBA83D01-48A6-400F-A9F3-80E32E754BBA}">
      <dgm:prSet/>
      <dgm:spPr/>
    </dgm:pt>
    <dgm:pt modelId="{5C20CF23-CB93-4B26-94BD-46E73299A41D}" type="parTrans" cxnId="{6113D5FF-106F-4608-B69A-15CFEEAB2773}">
      <dgm:prSet/>
      <dgm:spPr/>
      <dgm:t>
        <a:bodyPr/>
        <a:lstStyle/>
        <a:p>
          <a:endParaRPr lang="es-MX"/>
        </a:p>
      </dgm:t>
    </dgm:pt>
    <dgm:pt modelId="{73B98A60-B73F-4BE6-8EE3-3CD9FEBC8ECF}" type="sibTrans" cxnId="{6113D5FF-106F-4608-B69A-15CFEEAB2773}">
      <dgm:prSet/>
      <dgm:spPr/>
      <dgm:t>
        <a:bodyPr/>
        <a:lstStyle/>
        <a:p>
          <a:endParaRPr lang="es-MX"/>
        </a:p>
      </dgm:t>
    </dgm:pt>
    <dgm:pt modelId="{8E51331A-B4E0-49ED-9E1C-B88DDAAEB3F4}">
      <dgm:prSet/>
      <dgm:spPr/>
    </dgm:pt>
    <dgm:pt modelId="{21567D7B-C4C1-49F1-9EEA-99F4FC34F53E}" type="parTrans" cxnId="{3704FFB6-7126-4B4B-900D-09CD8F600B57}">
      <dgm:prSet/>
      <dgm:spPr/>
      <dgm:t>
        <a:bodyPr/>
        <a:lstStyle/>
        <a:p>
          <a:endParaRPr lang="es-MX"/>
        </a:p>
      </dgm:t>
    </dgm:pt>
    <dgm:pt modelId="{BA15ABD7-21F6-42BA-9943-D7B1F641FCD6}" type="sibTrans" cxnId="{3704FFB6-7126-4B4B-900D-09CD8F600B57}">
      <dgm:prSet/>
      <dgm:spPr/>
      <dgm:t>
        <a:bodyPr/>
        <a:lstStyle/>
        <a:p>
          <a:endParaRPr lang="es-MX"/>
        </a:p>
      </dgm:t>
    </dgm:pt>
    <dgm:pt modelId="{59942BF7-07EB-4D49-ABDA-BE77C9CD0175}">
      <dgm:prSet/>
      <dgm:spPr/>
    </dgm:pt>
    <dgm:pt modelId="{C6ADAD43-C648-4841-8314-CE6D5153C7F8}" type="parTrans" cxnId="{C30EF2B1-E5B0-47EE-A684-DC3B1F2FF22F}">
      <dgm:prSet/>
      <dgm:spPr/>
      <dgm:t>
        <a:bodyPr/>
        <a:lstStyle/>
        <a:p>
          <a:endParaRPr lang="es-MX"/>
        </a:p>
      </dgm:t>
    </dgm:pt>
    <dgm:pt modelId="{471CD02B-4291-4397-91D7-2C1F6784FE22}" type="sibTrans" cxnId="{C30EF2B1-E5B0-47EE-A684-DC3B1F2FF22F}">
      <dgm:prSet/>
      <dgm:spPr/>
      <dgm:t>
        <a:bodyPr/>
        <a:lstStyle/>
        <a:p>
          <a:endParaRPr lang="es-MX"/>
        </a:p>
      </dgm:t>
    </dgm:pt>
    <dgm:pt modelId="{8CEA4D6B-9DE6-41BA-9940-CC552AFE8333}">
      <dgm:prSet/>
      <dgm:spPr/>
    </dgm:pt>
    <dgm:pt modelId="{4D9B860A-8A58-43D2-9C9D-AC3B959B81E6}" type="parTrans" cxnId="{088B61FD-857F-452A-8F79-B948450056D4}">
      <dgm:prSet/>
      <dgm:spPr/>
      <dgm:t>
        <a:bodyPr/>
        <a:lstStyle/>
        <a:p>
          <a:endParaRPr lang="es-MX"/>
        </a:p>
      </dgm:t>
    </dgm:pt>
    <dgm:pt modelId="{FDA1B241-E59E-4F0E-AF09-8A986FDAD564}" type="sibTrans" cxnId="{088B61FD-857F-452A-8F79-B948450056D4}">
      <dgm:prSet/>
      <dgm:spPr/>
      <dgm:t>
        <a:bodyPr/>
        <a:lstStyle/>
        <a:p>
          <a:endParaRPr lang="es-MX"/>
        </a:p>
      </dgm:t>
    </dgm:pt>
    <dgm:pt modelId="{EBD4EF5E-93BC-4ABD-81CB-E4A9FF3E846C}">
      <dgm:prSet/>
      <dgm:spPr/>
    </dgm:pt>
    <dgm:pt modelId="{567DDCAB-7D85-4B75-B684-A55FB2C1AC51}" type="parTrans" cxnId="{359B5ACE-8C54-45E4-AA10-58E7201A2E18}">
      <dgm:prSet/>
      <dgm:spPr/>
      <dgm:t>
        <a:bodyPr/>
        <a:lstStyle/>
        <a:p>
          <a:endParaRPr lang="es-MX"/>
        </a:p>
      </dgm:t>
    </dgm:pt>
    <dgm:pt modelId="{26CC9FD9-8C81-4CB1-880F-7F715E61F6CC}" type="sibTrans" cxnId="{359B5ACE-8C54-45E4-AA10-58E7201A2E18}">
      <dgm:prSet/>
      <dgm:spPr/>
      <dgm:t>
        <a:bodyPr/>
        <a:lstStyle/>
        <a:p>
          <a:endParaRPr lang="es-MX"/>
        </a:p>
      </dgm:t>
    </dgm:pt>
    <dgm:pt modelId="{282F6428-EA27-43B8-A8B9-9BDB4E7A78B7}" type="pres">
      <dgm:prSet presAssocID="{4DF79F04-E247-4A39-8C10-9E902DD497C3}" presName="Name0" presStyleCnt="0">
        <dgm:presLayoutVars>
          <dgm:chMax val="7"/>
          <dgm:chPref val="7"/>
          <dgm:dir/>
        </dgm:presLayoutVars>
      </dgm:prSet>
      <dgm:spPr/>
    </dgm:pt>
    <dgm:pt modelId="{F9D58620-9EA1-483E-9077-83B5BBEE1BD9}" type="pres">
      <dgm:prSet presAssocID="{4DF79F04-E247-4A39-8C10-9E902DD497C3}" presName="Name1" presStyleCnt="0"/>
      <dgm:spPr/>
    </dgm:pt>
    <dgm:pt modelId="{73023B2B-7D4B-4921-A7CA-78EDF772AA2F}" type="pres">
      <dgm:prSet presAssocID="{4DF79F04-E247-4A39-8C10-9E902DD497C3}" presName="cycle" presStyleCnt="0"/>
      <dgm:spPr/>
    </dgm:pt>
    <dgm:pt modelId="{A893D698-65ED-4B4C-9775-F553C94A9A14}" type="pres">
      <dgm:prSet presAssocID="{4DF79F04-E247-4A39-8C10-9E902DD497C3}" presName="srcNode" presStyleLbl="node1" presStyleIdx="0" presStyleCnt="7"/>
      <dgm:spPr/>
    </dgm:pt>
    <dgm:pt modelId="{2CCF4FA9-CB69-4BB3-B595-AFADBDCCB413}" type="pres">
      <dgm:prSet presAssocID="{4DF79F04-E247-4A39-8C10-9E902DD497C3}" presName="conn" presStyleLbl="parChTrans1D2" presStyleIdx="0" presStyleCnt="1"/>
      <dgm:spPr/>
    </dgm:pt>
    <dgm:pt modelId="{37F712CC-0C7D-4561-A0A8-75B059A066D0}" type="pres">
      <dgm:prSet presAssocID="{4DF79F04-E247-4A39-8C10-9E902DD497C3}" presName="extraNode" presStyleLbl="node1" presStyleIdx="0" presStyleCnt="7"/>
      <dgm:spPr/>
    </dgm:pt>
    <dgm:pt modelId="{DBECF828-29B2-4F9F-8F17-6538161E6FF1}" type="pres">
      <dgm:prSet presAssocID="{4DF79F04-E247-4A39-8C10-9E902DD497C3}" presName="dstNode" presStyleLbl="node1" presStyleIdx="0" presStyleCnt="7"/>
      <dgm:spPr/>
    </dgm:pt>
    <dgm:pt modelId="{DF953A1F-E903-4A7A-AF16-8FA388DB939E}" type="pres">
      <dgm:prSet presAssocID="{4E7964D2-F677-4A3C-8D41-475C1B204E4E}" presName="text_1" presStyleLbl="node1" presStyleIdx="0" presStyleCnt="7">
        <dgm:presLayoutVars>
          <dgm:bulletEnabled val="1"/>
        </dgm:presLayoutVars>
      </dgm:prSet>
      <dgm:spPr/>
    </dgm:pt>
    <dgm:pt modelId="{7C67C497-E2CA-4683-892A-D863F804A6DC}" type="pres">
      <dgm:prSet presAssocID="{4E7964D2-F677-4A3C-8D41-475C1B204E4E}" presName="accent_1" presStyleCnt="0"/>
      <dgm:spPr/>
    </dgm:pt>
    <dgm:pt modelId="{6CC8CD8E-6F33-4924-8BBA-046BB1E3A97D}" type="pres">
      <dgm:prSet presAssocID="{4E7964D2-F677-4A3C-8D41-475C1B204E4E}" presName="accentRepeatNode" presStyleLbl="solidFgAcc1" presStyleIdx="0" presStyleCnt="7"/>
      <dgm:spPr/>
    </dgm:pt>
    <dgm:pt modelId="{A8E1EAE2-AACA-450E-B29F-4EB0C6316E0A}" type="pres">
      <dgm:prSet presAssocID="{6229B5C3-6357-41BC-B638-1A18E64F76E1}" presName="text_2" presStyleLbl="node1" presStyleIdx="1" presStyleCnt="7">
        <dgm:presLayoutVars>
          <dgm:bulletEnabled val="1"/>
        </dgm:presLayoutVars>
      </dgm:prSet>
      <dgm:spPr/>
    </dgm:pt>
    <dgm:pt modelId="{EA0805EB-63DA-4108-B196-F5D24359654F}" type="pres">
      <dgm:prSet presAssocID="{6229B5C3-6357-41BC-B638-1A18E64F76E1}" presName="accent_2" presStyleCnt="0"/>
      <dgm:spPr/>
    </dgm:pt>
    <dgm:pt modelId="{D496DD26-52E1-439D-B2AA-7886F5979DDC}" type="pres">
      <dgm:prSet presAssocID="{6229B5C3-6357-41BC-B638-1A18E64F76E1}" presName="accentRepeatNode" presStyleLbl="solidFgAcc1" presStyleIdx="1" presStyleCnt="7"/>
      <dgm:spPr/>
    </dgm:pt>
    <dgm:pt modelId="{B350A2D7-15DD-4B9F-BB64-3FB7C39C0105}" type="pres">
      <dgm:prSet presAssocID="{9FDCC509-9859-454B-A35E-E7A6627BEF75}" presName="text_3" presStyleLbl="node1" presStyleIdx="2" presStyleCnt="7">
        <dgm:presLayoutVars>
          <dgm:bulletEnabled val="1"/>
        </dgm:presLayoutVars>
      </dgm:prSet>
      <dgm:spPr/>
    </dgm:pt>
    <dgm:pt modelId="{4E19B1BD-60F4-4526-A22B-50B9F5B3619A}" type="pres">
      <dgm:prSet presAssocID="{9FDCC509-9859-454B-A35E-E7A6627BEF75}" presName="accent_3" presStyleCnt="0"/>
      <dgm:spPr/>
    </dgm:pt>
    <dgm:pt modelId="{46B13508-AE13-4B96-805D-784B7BC447B2}" type="pres">
      <dgm:prSet presAssocID="{9FDCC509-9859-454B-A35E-E7A6627BEF75}" presName="accentRepeatNode" presStyleLbl="solidFgAcc1" presStyleIdx="2" presStyleCnt="7"/>
      <dgm:spPr/>
    </dgm:pt>
    <dgm:pt modelId="{52203CEC-423B-4058-839A-F84F9DEAFA7E}" type="pres">
      <dgm:prSet presAssocID="{478D0343-E316-4E39-8996-0ACA02ED76CB}" presName="text_4" presStyleLbl="node1" presStyleIdx="3" presStyleCnt="7">
        <dgm:presLayoutVars>
          <dgm:bulletEnabled val="1"/>
        </dgm:presLayoutVars>
      </dgm:prSet>
      <dgm:spPr/>
    </dgm:pt>
    <dgm:pt modelId="{B8881C82-B1F9-4D44-98A8-601B4AD65D7D}" type="pres">
      <dgm:prSet presAssocID="{478D0343-E316-4E39-8996-0ACA02ED76CB}" presName="accent_4" presStyleCnt="0"/>
      <dgm:spPr/>
    </dgm:pt>
    <dgm:pt modelId="{B46A9788-CD66-40D0-A0D5-B49BBAEFA03C}" type="pres">
      <dgm:prSet presAssocID="{478D0343-E316-4E39-8996-0ACA02ED76CB}" presName="accentRepeatNode" presStyleLbl="solidFgAcc1" presStyleIdx="3" presStyleCnt="7"/>
      <dgm:spPr/>
    </dgm:pt>
    <dgm:pt modelId="{D0328E55-29EC-4321-AE54-770604FA838F}" type="pres">
      <dgm:prSet presAssocID="{7FE19B9C-FE31-4E06-A866-132DE53C0711}" presName="text_5" presStyleLbl="node1" presStyleIdx="4" presStyleCnt="7" custLinFactNeighborX="621" custLinFactNeighborY="15005">
        <dgm:presLayoutVars>
          <dgm:bulletEnabled val="1"/>
        </dgm:presLayoutVars>
      </dgm:prSet>
      <dgm:spPr/>
    </dgm:pt>
    <dgm:pt modelId="{35903645-E35D-499A-9866-9FCE55F4DB4F}" type="pres">
      <dgm:prSet presAssocID="{7FE19B9C-FE31-4E06-A866-132DE53C0711}" presName="accent_5" presStyleCnt="0"/>
      <dgm:spPr/>
    </dgm:pt>
    <dgm:pt modelId="{D85FC8D9-0B8E-4303-9E25-A5BAB94A54D1}" type="pres">
      <dgm:prSet presAssocID="{7FE19B9C-FE31-4E06-A866-132DE53C0711}" presName="accentRepeatNode" presStyleLbl="solidFgAcc1" presStyleIdx="4" presStyleCnt="7"/>
      <dgm:spPr/>
    </dgm:pt>
    <dgm:pt modelId="{18E88E86-2F55-40FF-A0D2-FDAACEEC6DCF}" type="pres">
      <dgm:prSet presAssocID="{95793127-46E0-48E9-8F25-6CC76A1B14A6}" presName="text_6" presStyleLbl="node1" presStyleIdx="5" presStyleCnt="7">
        <dgm:presLayoutVars>
          <dgm:bulletEnabled val="1"/>
        </dgm:presLayoutVars>
      </dgm:prSet>
      <dgm:spPr/>
    </dgm:pt>
    <dgm:pt modelId="{7A899CDC-B541-479C-A864-605C1DF74093}" type="pres">
      <dgm:prSet presAssocID="{95793127-46E0-48E9-8F25-6CC76A1B14A6}" presName="accent_6" presStyleCnt="0"/>
      <dgm:spPr/>
    </dgm:pt>
    <dgm:pt modelId="{47F9D418-F5FF-4125-AB3A-E5EBFD358D57}" type="pres">
      <dgm:prSet presAssocID="{95793127-46E0-48E9-8F25-6CC76A1B14A6}" presName="accentRepeatNode" presStyleLbl="solidFgAcc1" presStyleIdx="5" presStyleCnt="7"/>
      <dgm:spPr/>
    </dgm:pt>
    <dgm:pt modelId="{6E9CE70A-3A5F-4426-BC27-44B06671C797}" type="pres">
      <dgm:prSet presAssocID="{4B2F9961-5963-49B0-90D2-0488050EBE83}" presName="text_7" presStyleLbl="node1" presStyleIdx="6" presStyleCnt="7">
        <dgm:presLayoutVars>
          <dgm:bulletEnabled val="1"/>
        </dgm:presLayoutVars>
      </dgm:prSet>
      <dgm:spPr/>
    </dgm:pt>
    <dgm:pt modelId="{762A28DD-68CA-4F4F-80F0-FE02626789BC}" type="pres">
      <dgm:prSet presAssocID="{4B2F9961-5963-49B0-90D2-0488050EBE83}" presName="accent_7" presStyleCnt="0"/>
      <dgm:spPr/>
    </dgm:pt>
    <dgm:pt modelId="{9BCFF29E-3EF1-414C-801A-D07199CDC3A3}" type="pres">
      <dgm:prSet presAssocID="{4B2F9961-5963-49B0-90D2-0488050EBE83}" presName="accentRepeatNode" presStyleLbl="solidFgAcc1" presStyleIdx="6" presStyleCnt="7"/>
      <dgm:spPr/>
    </dgm:pt>
  </dgm:ptLst>
  <dgm:cxnLst>
    <dgm:cxn modelId="{C807EE9B-B757-4AA2-A28F-87735877B7C7}" srcId="{4DF79F04-E247-4A39-8C10-9E902DD497C3}" destId="{9FDCC509-9859-454B-A35E-E7A6627BEF75}" srcOrd="2" destOrd="0" parTransId="{62984AB5-F492-4EAB-8C2B-98B3C30EF56F}" sibTransId="{073EB129-9664-44BF-BEF7-79EF1846679D}"/>
    <dgm:cxn modelId="{B5061CD5-E474-45CB-8562-1E1A53E6A831}" srcId="{4DF79F04-E247-4A39-8C10-9E902DD497C3}" destId="{4B2F9961-5963-49B0-90D2-0488050EBE83}" srcOrd="6" destOrd="0" parTransId="{EF4A409F-7AD3-4D8E-82B8-ED8E66318190}" sibTransId="{DEB8E34D-BCE4-4A96-8AA4-A7A9D64EEFE1}"/>
    <dgm:cxn modelId="{3704FFB6-7126-4B4B-900D-09CD8F600B57}" srcId="{4DF79F04-E247-4A39-8C10-9E902DD497C3}" destId="{8E51331A-B4E0-49ED-9E1C-B88DDAAEB3F4}" srcOrd="9" destOrd="0" parTransId="{21567D7B-C4C1-49F1-9EEA-99F4FC34F53E}" sibTransId="{BA15ABD7-21F6-42BA-9943-D7B1F641FCD6}"/>
    <dgm:cxn modelId="{359B5ACE-8C54-45E4-AA10-58E7201A2E18}" srcId="{4DF79F04-E247-4A39-8C10-9E902DD497C3}" destId="{EBD4EF5E-93BC-4ABD-81CB-E4A9FF3E846C}" srcOrd="12" destOrd="0" parTransId="{567DDCAB-7D85-4B75-B684-A55FB2C1AC51}" sibTransId="{26CC9FD9-8C81-4CB1-880F-7F715E61F6CC}"/>
    <dgm:cxn modelId="{61CE6BB2-D98A-4B72-93E9-90BD6C8F7158}" srcId="{4DF79F04-E247-4A39-8C10-9E902DD497C3}" destId="{478D0343-E316-4E39-8996-0ACA02ED76CB}" srcOrd="3" destOrd="0" parTransId="{F32F5CB8-A341-4BCB-BF1A-7D1A0E74EBA2}" sibTransId="{55D9ABB5-76E0-485A-8C1F-C57E8F88525D}"/>
    <dgm:cxn modelId="{BF35EE3D-E5BB-4161-9947-844B1134ED3D}" srcId="{4DF79F04-E247-4A39-8C10-9E902DD497C3}" destId="{A3E92F7F-F8A0-4738-8C3C-AFB550C8CE0C}" srcOrd="7" destOrd="0" parTransId="{0E343D84-E777-464C-B77E-52CCD55DD36D}" sibTransId="{DD83C63B-C57D-42DF-9BDE-FA3CDCF4D1FC}"/>
    <dgm:cxn modelId="{3C9FF055-828F-4C92-853B-5ECF39786FDD}" type="presOf" srcId="{7FE19B9C-FE31-4E06-A866-132DE53C0711}" destId="{D0328E55-29EC-4321-AE54-770604FA838F}" srcOrd="0" destOrd="0" presId="urn:microsoft.com/office/officeart/2008/layout/VerticalCurvedList"/>
    <dgm:cxn modelId="{6DC76B4A-F206-4943-BE17-8924FC29BDE5}" type="presOf" srcId="{9FDCC509-9859-454B-A35E-E7A6627BEF75}" destId="{B350A2D7-15DD-4B9F-BB64-3FB7C39C0105}" srcOrd="0" destOrd="0" presId="urn:microsoft.com/office/officeart/2008/layout/VerticalCurvedList"/>
    <dgm:cxn modelId="{FA7A5E8F-C229-45F2-82EA-867E9ADD005B}" type="presOf" srcId="{4E7964D2-F677-4A3C-8D41-475C1B204E4E}" destId="{DF953A1F-E903-4A7A-AF16-8FA388DB939E}" srcOrd="0" destOrd="0" presId="urn:microsoft.com/office/officeart/2008/layout/VerticalCurvedList"/>
    <dgm:cxn modelId="{EDA21132-9232-41D1-AF2D-FDBEC1298EBF}" type="presOf" srcId="{93463BF6-7CC5-44B7-9584-403F7C16ACA5}" destId="{2CCF4FA9-CB69-4BB3-B595-AFADBDCCB413}" srcOrd="0" destOrd="0" presId="urn:microsoft.com/office/officeart/2008/layout/VerticalCurvedList"/>
    <dgm:cxn modelId="{F11C0ED4-B222-4673-9FE1-28834B28526C}" type="presOf" srcId="{4B2F9961-5963-49B0-90D2-0488050EBE83}" destId="{6E9CE70A-3A5F-4426-BC27-44B06671C797}" srcOrd="0" destOrd="0" presId="urn:microsoft.com/office/officeart/2008/layout/VerticalCurvedList"/>
    <dgm:cxn modelId="{1016FE34-96C5-4D0C-83B4-4CC8EB2D0552}" type="presOf" srcId="{478D0343-E316-4E39-8996-0ACA02ED76CB}" destId="{52203CEC-423B-4058-839A-F84F9DEAFA7E}" srcOrd="0" destOrd="0" presId="urn:microsoft.com/office/officeart/2008/layout/VerticalCurvedList"/>
    <dgm:cxn modelId="{913BE46D-3CFF-4F12-8621-F373391B3E4F}" type="presOf" srcId="{4DF79F04-E247-4A39-8C10-9E902DD497C3}" destId="{282F6428-EA27-43B8-A8B9-9BDB4E7A78B7}" srcOrd="0" destOrd="0" presId="urn:microsoft.com/office/officeart/2008/layout/VerticalCurvedList"/>
    <dgm:cxn modelId="{6113D5FF-106F-4608-B69A-15CFEEAB2773}" srcId="{4DF79F04-E247-4A39-8C10-9E902DD497C3}" destId="{FBA83D01-48A6-400F-A9F3-80E32E754BBA}" srcOrd="8" destOrd="0" parTransId="{5C20CF23-CB93-4B26-94BD-46E73299A41D}" sibTransId="{73B98A60-B73F-4BE6-8EE3-3CD9FEBC8ECF}"/>
    <dgm:cxn modelId="{596DD180-9A2A-4437-9DEB-13093B1EA482}" type="presOf" srcId="{6229B5C3-6357-41BC-B638-1A18E64F76E1}" destId="{A8E1EAE2-AACA-450E-B29F-4EB0C6316E0A}" srcOrd="0" destOrd="0" presId="urn:microsoft.com/office/officeart/2008/layout/VerticalCurvedList"/>
    <dgm:cxn modelId="{088B61FD-857F-452A-8F79-B948450056D4}" srcId="{4DF79F04-E247-4A39-8C10-9E902DD497C3}" destId="{8CEA4D6B-9DE6-41BA-9940-CC552AFE8333}" srcOrd="11" destOrd="0" parTransId="{4D9B860A-8A58-43D2-9C9D-AC3B959B81E6}" sibTransId="{FDA1B241-E59E-4F0E-AF09-8A986FDAD564}"/>
    <dgm:cxn modelId="{3F7F435E-7639-44F0-8712-36A06A5DE9C0}" srcId="{4DF79F04-E247-4A39-8C10-9E902DD497C3}" destId="{6229B5C3-6357-41BC-B638-1A18E64F76E1}" srcOrd="1" destOrd="0" parTransId="{B1F7D85C-791E-49C0-B3C8-0F32821229D0}" sibTransId="{DE58BD6D-442A-4601-9232-8C6622C6D157}"/>
    <dgm:cxn modelId="{091D10AF-0D91-49B4-97FD-C6B89C1BD2D4}" srcId="{4DF79F04-E247-4A39-8C10-9E902DD497C3}" destId="{4E7964D2-F677-4A3C-8D41-475C1B204E4E}" srcOrd="0" destOrd="0" parTransId="{BBF71A2F-054C-41E1-8245-7F26779E8344}" sibTransId="{93463BF6-7CC5-44B7-9584-403F7C16ACA5}"/>
    <dgm:cxn modelId="{D27FEF0C-D629-4926-B0A8-8EDA710FF72F}" srcId="{4DF79F04-E247-4A39-8C10-9E902DD497C3}" destId="{7FE19B9C-FE31-4E06-A866-132DE53C0711}" srcOrd="4" destOrd="0" parTransId="{4CA04D36-18E5-4DC0-9D19-80CC8A0F7DDC}" sibTransId="{DDBC499E-406B-4B2D-8418-0FF4D62ABDE6}"/>
    <dgm:cxn modelId="{F3B165BE-A625-4AF5-914A-66CBFF12D49D}" type="presOf" srcId="{95793127-46E0-48E9-8F25-6CC76A1B14A6}" destId="{18E88E86-2F55-40FF-A0D2-FDAACEEC6DCF}" srcOrd="0" destOrd="0" presId="urn:microsoft.com/office/officeart/2008/layout/VerticalCurvedList"/>
    <dgm:cxn modelId="{C30EF2B1-E5B0-47EE-A684-DC3B1F2FF22F}" srcId="{4DF79F04-E247-4A39-8C10-9E902DD497C3}" destId="{59942BF7-07EB-4D49-ABDA-BE77C9CD0175}" srcOrd="10" destOrd="0" parTransId="{C6ADAD43-C648-4841-8314-CE6D5153C7F8}" sibTransId="{471CD02B-4291-4397-91D7-2C1F6784FE22}"/>
    <dgm:cxn modelId="{D21D1A66-BE27-4C29-A4C3-7A65E071FC80}" srcId="{4DF79F04-E247-4A39-8C10-9E902DD497C3}" destId="{95793127-46E0-48E9-8F25-6CC76A1B14A6}" srcOrd="5" destOrd="0" parTransId="{2A20D872-BF5E-40DA-9075-9752DC0F7724}" sibTransId="{C0A3844C-54FB-4FB1-8ECA-D8652AA933E7}"/>
    <dgm:cxn modelId="{4E54A135-B64E-43CA-861B-29275E26BCD5}" type="presParOf" srcId="{282F6428-EA27-43B8-A8B9-9BDB4E7A78B7}" destId="{F9D58620-9EA1-483E-9077-83B5BBEE1BD9}" srcOrd="0" destOrd="0" presId="urn:microsoft.com/office/officeart/2008/layout/VerticalCurvedList"/>
    <dgm:cxn modelId="{DDC5E816-436E-4256-A4AC-10EBE08E217C}" type="presParOf" srcId="{F9D58620-9EA1-483E-9077-83B5BBEE1BD9}" destId="{73023B2B-7D4B-4921-A7CA-78EDF772AA2F}" srcOrd="0" destOrd="0" presId="urn:microsoft.com/office/officeart/2008/layout/VerticalCurvedList"/>
    <dgm:cxn modelId="{5510152F-7682-45DC-88B9-C858492BB96F}" type="presParOf" srcId="{73023B2B-7D4B-4921-A7CA-78EDF772AA2F}" destId="{A893D698-65ED-4B4C-9775-F553C94A9A14}" srcOrd="0" destOrd="0" presId="urn:microsoft.com/office/officeart/2008/layout/VerticalCurvedList"/>
    <dgm:cxn modelId="{10BA25C6-B327-43B8-BDFB-150F058AA9B1}" type="presParOf" srcId="{73023B2B-7D4B-4921-A7CA-78EDF772AA2F}" destId="{2CCF4FA9-CB69-4BB3-B595-AFADBDCCB413}" srcOrd="1" destOrd="0" presId="urn:microsoft.com/office/officeart/2008/layout/VerticalCurvedList"/>
    <dgm:cxn modelId="{5722AC59-3B5F-4E90-93CE-FA49FC4408FC}" type="presParOf" srcId="{73023B2B-7D4B-4921-A7CA-78EDF772AA2F}" destId="{37F712CC-0C7D-4561-A0A8-75B059A066D0}" srcOrd="2" destOrd="0" presId="urn:microsoft.com/office/officeart/2008/layout/VerticalCurvedList"/>
    <dgm:cxn modelId="{44AB32AC-097B-42C1-B128-8B450EE45206}" type="presParOf" srcId="{73023B2B-7D4B-4921-A7CA-78EDF772AA2F}" destId="{DBECF828-29B2-4F9F-8F17-6538161E6FF1}" srcOrd="3" destOrd="0" presId="urn:microsoft.com/office/officeart/2008/layout/VerticalCurvedList"/>
    <dgm:cxn modelId="{49D91587-8A7D-4AAE-959C-E950EC5C29B6}" type="presParOf" srcId="{F9D58620-9EA1-483E-9077-83B5BBEE1BD9}" destId="{DF953A1F-E903-4A7A-AF16-8FA388DB939E}" srcOrd="1" destOrd="0" presId="urn:microsoft.com/office/officeart/2008/layout/VerticalCurvedList"/>
    <dgm:cxn modelId="{D09051BE-41A0-432B-B05B-80FB1AF52D32}" type="presParOf" srcId="{F9D58620-9EA1-483E-9077-83B5BBEE1BD9}" destId="{7C67C497-E2CA-4683-892A-D863F804A6DC}" srcOrd="2" destOrd="0" presId="urn:microsoft.com/office/officeart/2008/layout/VerticalCurvedList"/>
    <dgm:cxn modelId="{10273B1E-55A8-42FB-93F5-17E19A6842C9}" type="presParOf" srcId="{7C67C497-E2CA-4683-892A-D863F804A6DC}" destId="{6CC8CD8E-6F33-4924-8BBA-046BB1E3A97D}" srcOrd="0" destOrd="0" presId="urn:microsoft.com/office/officeart/2008/layout/VerticalCurvedList"/>
    <dgm:cxn modelId="{0E6C0823-CB61-411F-B34F-D5E1E0EA1B27}" type="presParOf" srcId="{F9D58620-9EA1-483E-9077-83B5BBEE1BD9}" destId="{A8E1EAE2-AACA-450E-B29F-4EB0C6316E0A}" srcOrd="3" destOrd="0" presId="urn:microsoft.com/office/officeart/2008/layout/VerticalCurvedList"/>
    <dgm:cxn modelId="{3F74159E-0445-4B94-AA3F-B4FAB17A2B34}" type="presParOf" srcId="{F9D58620-9EA1-483E-9077-83B5BBEE1BD9}" destId="{EA0805EB-63DA-4108-B196-F5D24359654F}" srcOrd="4" destOrd="0" presId="urn:microsoft.com/office/officeart/2008/layout/VerticalCurvedList"/>
    <dgm:cxn modelId="{31B9A62A-C09E-4EE5-A277-5454E96A3F0A}" type="presParOf" srcId="{EA0805EB-63DA-4108-B196-F5D24359654F}" destId="{D496DD26-52E1-439D-B2AA-7886F5979DDC}" srcOrd="0" destOrd="0" presId="urn:microsoft.com/office/officeart/2008/layout/VerticalCurvedList"/>
    <dgm:cxn modelId="{128E55A8-656F-4413-9748-3F431FBE3DD1}" type="presParOf" srcId="{F9D58620-9EA1-483E-9077-83B5BBEE1BD9}" destId="{B350A2D7-15DD-4B9F-BB64-3FB7C39C0105}" srcOrd="5" destOrd="0" presId="urn:microsoft.com/office/officeart/2008/layout/VerticalCurvedList"/>
    <dgm:cxn modelId="{8F9E4BFC-9EE2-4463-BC46-4C476E1B89D2}" type="presParOf" srcId="{F9D58620-9EA1-483E-9077-83B5BBEE1BD9}" destId="{4E19B1BD-60F4-4526-A22B-50B9F5B3619A}" srcOrd="6" destOrd="0" presId="urn:microsoft.com/office/officeart/2008/layout/VerticalCurvedList"/>
    <dgm:cxn modelId="{72AE8916-ED91-4876-A9A6-61D8B74A61C9}" type="presParOf" srcId="{4E19B1BD-60F4-4526-A22B-50B9F5B3619A}" destId="{46B13508-AE13-4B96-805D-784B7BC447B2}" srcOrd="0" destOrd="0" presId="urn:microsoft.com/office/officeart/2008/layout/VerticalCurvedList"/>
    <dgm:cxn modelId="{BFB247ED-AFD8-4A16-A956-6F3A63B707C1}" type="presParOf" srcId="{F9D58620-9EA1-483E-9077-83B5BBEE1BD9}" destId="{52203CEC-423B-4058-839A-F84F9DEAFA7E}" srcOrd="7" destOrd="0" presId="urn:microsoft.com/office/officeart/2008/layout/VerticalCurvedList"/>
    <dgm:cxn modelId="{47566012-59D1-48ED-8713-D71C065B6D79}" type="presParOf" srcId="{F9D58620-9EA1-483E-9077-83B5BBEE1BD9}" destId="{B8881C82-B1F9-4D44-98A8-601B4AD65D7D}" srcOrd="8" destOrd="0" presId="urn:microsoft.com/office/officeart/2008/layout/VerticalCurvedList"/>
    <dgm:cxn modelId="{2F4C5521-8C8C-42E0-BE9D-A442940E84E6}" type="presParOf" srcId="{B8881C82-B1F9-4D44-98A8-601B4AD65D7D}" destId="{B46A9788-CD66-40D0-A0D5-B49BBAEFA03C}" srcOrd="0" destOrd="0" presId="urn:microsoft.com/office/officeart/2008/layout/VerticalCurvedList"/>
    <dgm:cxn modelId="{F6794831-5BAF-49DC-8A4E-A0AD243EBDF9}" type="presParOf" srcId="{F9D58620-9EA1-483E-9077-83B5BBEE1BD9}" destId="{D0328E55-29EC-4321-AE54-770604FA838F}" srcOrd="9" destOrd="0" presId="urn:microsoft.com/office/officeart/2008/layout/VerticalCurvedList"/>
    <dgm:cxn modelId="{2238799D-BFAE-4399-93B1-3FA9D61D352F}" type="presParOf" srcId="{F9D58620-9EA1-483E-9077-83B5BBEE1BD9}" destId="{35903645-E35D-499A-9866-9FCE55F4DB4F}" srcOrd="10" destOrd="0" presId="urn:microsoft.com/office/officeart/2008/layout/VerticalCurvedList"/>
    <dgm:cxn modelId="{5907B231-C47E-4D4F-8880-9E12674C91B6}" type="presParOf" srcId="{35903645-E35D-499A-9866-9FCE55F4DB4F}" destId="{D85FC8D9-0B8E-4303-9E25-A5BAB94A54D1}" srcOrd="0" destOrd="0" presId="urn:microsoft.com/office/officeart/2008/layout/VerticalCurvedList"/>
    <dgm:cxn modelId="{D615515D-DE7A-4447-9195-494431F7F221}" type="presParOf" srcId="{F9D58620-9EA1-483E-9077-83B5BBEE1BD9}" destId="{18E88E86-2F55-40FF-A0D2-FDAACEEC6DCF}" srcOrd="11" destOrd="0" presId="urn:microsoft.com/office/officeart/2008/layout/VerticalCurvedList"/>
    <dgm:cxn modelId="{8F54491E-BA4B-4F2E-8712-822AB43D86D7}" type="presParOf" srcId="{F9D58620-9EA1-483E-9077-83B5BBEE1BD9}" destId="{7A899CDC-B541-479C-A864-605C1DF74093}" srcOrd="12" destOrd="0" presId="urn:microsoft.com/office/officeart/2008/layout/VerticalCurvedList"/>
    <dgm:cxn modelId="{05CBB6F1-D2C0-43E7-A83F-4BD9F365634B}" type="presParOf" srcId="{7A899CDC-B541-479C-A864-605C1DF74093}" destId="{47F9D418-F5FF-4125-AB3A-E5EBFD358D57}" srcOrd="0" destOrd="0" presId="urn:microsoft.com/office/officeart/2008/layout/VerticalCurvedList"/>
    <dgm:cxn modelId="{EC3C7E13-7AC2-49CC-94A3-405F20494A3C}" type="presParOf" srcId="{F9D58620-9EA1-483E-9077-83B5BBEE1BD9}" destId="{6E9CE70A-3A5F-4426-BC27-44B06671C797}" srcOrd="13" destOrd="0" presId="urn:microsoft.com/office/officeart/2008/layout/VerticalCurvedList"/>
    <dgm:cxn modelId="{609C87CB-1AAC-4324-96F6-264DBA1566EE}" type="presParOf" srcId="{F9D58620-9EA1-483E-9077-83B5BBEE1BD9}" destId="{762A28DD-68CA-4F4F-80F0-FE02626789BC}" srcOrd="14" destOrd="0" presId="urn:microsoft.com/office/officeart/2008/layout/VerticalCurvedList"/>
    <dgm:cxn modelId="{67A72649-4784-4A84-96C9-9AE11256841C}" type="presParOf" srcId="{762A28DD-68CA-4F4F-80F0-FE02626789BC}" destId="{9BCFF29E-3EF1-414C-801A-D07199CDC3A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06F77CE-AF07-4EBD-ADAE-E28C0B4FE263}" type="doc">
      <dgm:prSet loTypeId="urn:microsoft.com/office/officeart/2005/8/layout/vList3" loCatId="list" qsTypeId="urn:microsoft.com/office/officeart/2005/8/quickstyle/simple5" qsCatId="simple" csTypeId="urn:microsoft.com/office/officeart/2005/8/colors/colorful5" csCatId="colorful" phldr="1"/>
      <dgm:spPr/>
      <dgm:t>
        <a:bodyPr/>
        <a:lstStyle/>
        <a:p>
          <a:endParaRPr lang="es-MX"/>
        </a:p>
      </dgm:t>
    </dgm:pt>
    <dgm:pt modelId="{02B2810B-F9BA-4AE1-BC6A-9278194F7821}">
      <dgm:prSet/>
      <dgm:spPr/>
      <dgm:t>
        <a:bodyPr/>
        <a:lstStyle/>
        <a:p>
          <a:pPr rtl="0"/>
          <a:r>
            <a:rPr lang="es-MX" dirty="0" smtClean="0"/>
            <a:t>Los estados financieros básicos son la herramienta útil para el usuario en general</a:t>
          </a:r>
          <a:endParaRPr lang="es-MX" dirty="0"/>
        </a:p>
      </dgm:t>
    </dgm:pt>
    <dgm:pt modelId="{1EFAAE58-3764-4A6A-ABB0-B6A5FA503164}" type="parTrans" cxnId="{332808BE-3A86-4108-A311-C7785E09F89C}">
      <dgm:prSet/>
      <dgm:spPr/>
      <dgm:t>
        <a:bodyPr/>
        <a:lstStyle/>
        <a:p>
          <a:endParaRPr lang="es-MX"/>
        </a:p>
      </dgm:t>
    </dgm:pt>
    <dgm:pt modelId="{743E52AC-40F0-4B20-BAA6-F5EC9C44A5C2}" type="sibTrans" cxnId="{332808BE-3A86-4108-A311-C7785E09F89C}">
      <dgm:prSet/>
      <dgm:spPr/>
      <dgm:t>
        <a:bodyPr/>
        <a:lstStyle/>
        <a:p>
          <a:endParaRPr lang="es-MX"/>
        </a:p>
      </dgm:t>
    </dgm:pt>
    <dgm:pt modelId="{19986EA2-C173-4FBF-BAB2-5417C6464113}">
      <dgm:prSet/>
      <dgm:spPr/>
      <dgm:t>
        <a:bodyPr/>
        <a:lstStyle/>
        <a:p>
          <a:pPr rtl="0"/>
          <a:r>
            <a:rPr lang="es-MX" smtClean="0"/>
            <a:t>Estado de resultados</a:t>
          </a:r>
          <a:endParaRPr lang="es-MX"/>
        </a:p>
      </dgm:t>
    </dgm:pt>
    <dgm:pt modelId="{CE42DB14-980D-417D-AF02-DF9DB91F2232}" type="parTrans" cxnId="{E660F8F9-2607-40AB-842E-703A8D7343FF}">
      <dgm:prSet/>
      <dgm:spPr/>
      <dgm:t>
        <a:bodyPr/>
        <a:lstStyle/>
        <a:p>
          <a:endParaRPr lang="es-MX"/>
        </a:p>
      </dgm:t>
    </dgm:pt>
    <dgm:pt modelId="{6E6DB5FB-5C47-4E1C-9FFD-986C61440B52}" type="sibTrans" cxnId="{E660F8F9-2607-40AB-842E-703A8D7343FF}">
      <dgm:prSet/>
      <dgm:spPr/>
      <dgm:t>
        <a:bodyPr/>
        <a:lstStyle/>
        <a:p>
          <a:endParaRPr lang="es-MX"/>
        </a:p>
      </dgm:t>
    </dgm:pt>
    <dgm:pt modelId="{F8A690F5-87F6-4D2C-A594-272A16CC5DB6}">
      <dgm:prSet/>
      <dgm:spPr/>
      <dgm:t>
        <a:bodyPr/>
        <a:lstStyle/>
        <a:p>
          <a:pPr rtl="0"/>
          <a:r>
            <a:rPr lang="es-MX" smtClean="0"/>
            <a:t>Balance general</a:t>
          </a:r>
          <a:endParaRPr lang="es-MX"/>
        </a:p>
      </dgm:t>
    </dgm:pt>
    <dgm:pt modelId="{71CB7A08-3806-4714-B1D2-DF4319C623D6}" type="parTrans" cxnId="{A68E59E5-2DCD-4CF8-AA57-C328C363CC53}">
      <dgm:prSet/>
      <dgm:spPr/>
      <dgm:t>
        <a:bodyPr/>
        <a:lstStyle/>
        <a:p>
          <a:endParaRPr lang="es-MX"/>
        </a:p>
      </dgm:t>
    </dgm:pt>
    <dgm:pt modelId="{B26BCDB8-FD5D-437A-8A90-0EDBEB4EC9EF}" type="sibTrans" cxnId="{A68E59E5-2DCD-4CF8-AA57-C328C363CC53}">
      <dgm:prSet/>
      <dgm:spPr/>
      <dgm:t>
        <a:bodyPr/>
        <a:lstStyle/>
        <a:p>
          <a:endParaRPr lang="es-MX"/>
        </a:p>
      </dgm:t>
    </dgm:pt>
    <dgm:pt modelId="{7E80E8F3-5F73-4A8D-92AA-3070C627CFCF}">
      <dgm:prSet/>
      <dgm:spPr/>
      <dgm:t>
        <a:bodyPr/>
        <a:lstStyle/>
        <a:p>
          <a:pPr rtl="0"/>
          <a:r>
            <a:rPr lang="es-MX" smtClean="0"/>
            <a:t>Estos estados financieros son parte escencial de la información financiera, la cual además de ser de primera necesidad para la administración se expone al usuario general para que este pueda sacar conclusiones propias sobre el complimiento de la entidad con sus objetivos</a:t>
          </a:r>
          <a:endParaRPr lang="es-MX"/>
        </a:p>
      </dgm:t>
    </dgm:pt>
    <dgm:pt modelId="{310B6D78-E814-4FA1-B210-AB882FAD8B8E}" type="parTrans" cxnId="{CDA1FA28-FD66-4439-8FF9-BE20676EC3A3}">
      <dgm:prSet/>
      <dgm:spPr/>
      <dgm:t>
        <a:bodyPr/>
        <a:lstStyle/>
        <a:p>
          <a:endParaRPr lang="es-MX"/>
        </a:p>
      </dgm:t>
    </dgm:pt>
    <dgm:pt modelId="{A8207389-137E-493E-A218-ED5A10052F10}" type="sibTrans" cxnId="{CDA1FA28-FD66-4439-8FF9-BE20676EC3A3}">
      <dgm:prSet/>
      <dgm:spPr/>
      <dgm:t>
        <a:bodyPr/>
        <a:lstStyle/>
        <a:p>
          <a:endParaRPr lang="es-MX"/>
        </a:p>
      </dgm:t>
    </dgm:pt>
    <dgm:pt modelId="{50F98780-0E9E-4B46-8D8F-D4563BB18322}" type="pres">
      <dgm:prSet presAssocID="{F06F77CE-AF07-4EBD-ADAE-E28C0B4FE263}" presName="linearFlow" presStyleCnt="0">
        <dgm:presLayoutVars>
          <dgm:dir/>
          <dgm:resizeHandles val="exact"/>
        </dgm:presLayoutVars>
      </dgm:prSet>
      <dgm:spPr/>
      <dgm:t>
        <a:bodyPr/>
        <a:lstStyle/>
        <a:p>
          <a:endParaRPr lang="es-MX"/>
        </a:p>
      </dgm:t>
    </dgm:pt>
    <dgm:pt modelId="{EAD30BD2-C26D-493F-A73D-585F49EF6C2B}" type="pres">
      <dgm:prSet presAssocID="{02B2810B-F9BA-4AE1-BC6A-9278194F7821}" presName="composite" presStyleCnt="0"/>
      <dgm:spPr/>
      <dgm:t>
        <a:bodyPr/>
        <a:lstStyle/>
        <a:p>
          <a:endParaRPr lang="es-MX"/>
        </a:p>
      </dgm:t>
    </dgm:pt>
    <dgm:pt modelId="{7D4F75DF-4940-480F-9BDE-F46D96D7F5A2}" type="pres">
      <dgm:prSet presAssocID="{02B2810B-F9BA-4AE1-BC6A-9278194F7821}" presName="imgShp" presStyleLbl="fgImgPlace1" presStyleIdx="0" presStyleCnt="1" custLinFactNeighborX="862" custLinFactNeighborY="-1294"/>
      <dgm:spPr>
        <a:blipFill rotWithShape="1">
          <a:blip xmlns:r="http://schemas.openxmlformats.org/officeDocument/2006/relationships" r:embed="rId1"/>
          <a:stretch>
            <a:fillRect/>
          </a:stretch>
        </a:blipFill>
      </dgm:spPr>
      <dgm:t>
        <a:bodyPr/>
        <a:lstStyle/>
        <a:p>
          <a:endParaRPr lang="es-MX"/>
        </a:p>
      </dgm:t>
    </dgm:pt>
    <dgm:pt modelId="{204D9469-C46B-466B-B02A-6D011790603B}" type="pres">
      <dgm:prSet presAssocID="{02B2810B-F9BA-4AE1-BC6A-9278194F7821}" presName="txShp" presStyleLbl="node1" presStyleIdx="0" presStyleCnt="1">
        <dgm:presLayoutVars>
          <dgm:bulletEnabled val="1"/>
        </dgm:presLayoutVars>
      </dgm:prSet>
      <dgm:spPr/>
      <dgm:t>
        <a:bodyPr/>
        <a:lstStyle/>
        <a:p>
          <a:endParaRPr lang="es-MX"/>
        </a:p>
      </dgm:t>
    </dgm:pt>
  </dgm:ptLst>
  <dgm:cxnLst>
    <dgm:cxn modelId="{E660F8F9-2607-40AB-842E-703A8D7343FF}" srcId="{02B2810B-F9BA-4AE1-BC6A-9278194F7821}" destId="{19986EA2-C173-4FBF-BAB2-5417C6464113}" srcOrd="0" destOrd="0" parTransId="{CE42DB14-980D-417D-AF02-DF9DB91F2232}" sibTransId="{6E6DB5FB-5C47-4E1C-9FFD-986C61440B52}"/>
    <dgm:cxn modelId="{349F6140-334F-42EB-A78D-B2E192F818E5}" type="presOf" srcId="{F06F77CE-AF07-4EBD-ADAE-E28C0B4FE263}" destId="{50F98780-0E9E-4B46-8D8F-D4563BB18322}" srcOrd="0" destOrd="0" presId="urn:microsoft.com/office/officeart/2005/8/layout/vList3"/>
    <dgm:cxn modelId="{AF00DA09-608B-4FC7-B34D-A9E54B5676CD}" type="presOf" srcId="{F8A690F5-87F6-4D2C-A594-272A16CC5DB6}" destId="{204D9469-C46B-466B-B02A-6D011790603B}" srcOrd="0" destOrd="2" presId="urn:microsoft.com/office/officeart/2005/8/layout/vList3"/>
    <dgm:cxn modelId="{BDE776F0-38BA-4E07-957D-A78A3F635676}" type="presOf" srcId="{19986EA2-C173-4FBF-BAB2-5417C6464113}" destId="{204D9469-C46B-466B-B02A-6D011790603B}" srcOrd="0" destOrd="1" presId="urn:microsoft.com/office/officeart/2005/8/layout/vList3"/>
    <dgm:cxn modelId="{CDA1FA28-FD66-4439-8FF9-BE20676EC3A3}" srcId="{02B2810B-F9BA-4AE1-BC6A-9278194F7821}" destId="{7E80E8F3-5F73-4A8D-92AA-3070C627CFCF}" srcOrd="2" destOrd="0" parTransId="{310B6D78-E814-4FA1-B210-AB882FAD8B8E}" sibTransId="{A8207389-137E-493E-A218-ED5A10052F10}"/>
    <dgm:cxn modelId="{A68E59E5-2DCD-4CF8-AA57-C328C363CC53}" srcId="{02B2810B-F9BA-4AE1-BC6A-9278194F7821}" destId="{F8A690F5-87F6-4D2C-A594-272A16CC5DB6}" srcOrd="1" destOrd="0" parTransId="{71CB7A08-3806-4714-B1D2-DF4319C623D6}" sibTransId="{B26BCDB8-FD5D-437A-8A90-0EDBEB4EC9EF}"/>
    <dgm:cxn modelId="{332808BE-3A86-4108-A311-C7785E09F89C}" srcId="{F06F77CE-AF07-4EBD-ADAE-E28C0B4FE263}" destId="{02B2810B-F9BA-4AE1-BC6A-9278194F7821}" srcOrd="0" destOrd="0" parTransId="{1EFAAE58-3764-4A6A-ABB0-B6A5FA503164}" sibTransId="{743E52AC-40F0-4B20-BAA6-F5EC9C44A5C2}"/>
    <dgm:cxn modelId="{EAC9D4A7-ABA3-4A05-925A-EA48028752D9}" type="presOf" srcId="{7E80E8F3-5F73-4A8D-92AA-3070C627CFCF}" destId="{204D9469-C46B-466B-B02A-6D011790603B}" srcOrd="0" destOrd="3" presId="urn:microsoft.com/office/officeart/2005/8/layout/vList3"/>
    <dgm:cxn modelId="{9C3E9650-75B3-41D3-9847-00C994634019}" type="presOf" srcId="{02B2810B-F9BA-4AE1-BC6A-9278194F7821}" destId="{204D9469-C46B-466B-B02A-6D011790603B}" srcOrd="0" destOrd="0" presId="urn:microsoft.com/office/officeart/2005/8/layout/vList3"/>
    <dgm:cxn modelId="{6E6C9488-B516-4B2A-8D28-183551788832}" type="presParOf" srcId="{50F98780-0E9E-4B46-8D8F-D4563BB18322}" destId="{EAD30BD2-C26D-493F-A73D-585F49EF6C2B}" srcOrd="0" destOrd="0" presId="urn:microsoft.com/office/officeart/2005/8/layout/vList3"/>
    <dgm:cxn modelId="{18C5C605-B7F3-44A4-9F14-EBA711F722A3}" type="presParOf" srcId="{EAD30BD2-C26D-493F-A73D-585F49EF6C2B}" destId="{7D4F75DF-4940-480F-9BDE-F46D96D7F5A2}" srcOrd="0" destOrd="0" presId="urn:microsoft.com/office/officeart/2005/8/layout/vList3"/>
    <dgm:cxn modelId="{E0DFD973-888B-4DFD-BE05-91DD4DFF3170}" type="presParOf" srcId="{EAD30BD2-C26D-493F-A73D-585F49EF6C2B}" destId="{204D9469-C46B-466B-B02A-6D011790603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7038B9-17E5-4C57-ACE7-974279DD8FA0}">
      <dsp:nvSpPr>
        <dsp:cNvPr id="0" name=""/>
        <dsp:cNvSpPr/>
      </dsp:nvSpPr>
      <dsp:spPr>
        <a:xfrm>
          <a:off x="0" y="0"/>
          <a:ext cx="10058399" cy="0"/>
        </a:xfrm>
        <a:prstGeom prst="line">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57B8CC-9527-46A7-AE64-FF44CC0439EA}">
      <dsp:nvSpPr>
        <dsp:cNvPr id="0" name=""/>
        <dsp:cNvSpPr/>
      </dsp:nvSpPr>
      <dsp:spPr>
        <a:xfrm>
          <a:off x="0" y="0"/>
          <a:ext cx="10058399"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rPr>
            <a:t>PROPÓSITO DE LA UNIDAD DE APRENDIZAJE.</a:t>
          </a:r>
        </a:p>
        <a:p>
          <a:pPr lvl="0" algn="l" defTabSz="800100" rtl="0">
            <a:lnSpc>
              <a:spcPct val="90000"/>
            </a:lnSpc>
            <a:spcBef>
              <a:spcPct val="0"/>
            </a:spcBef>
            <a:spcAft>
              <a:spcPct val="35000"/>
            </a:spcAft>
          </a:pPr>
          <a:r>
            <a:rPr lang="es-MX" sz="1800" kern="1200" dirty="0" smtClean="0"/>
            <a:t>Conocer el campo de actuación y normatividad a que se encuentra sujeta la Contaduría Publica, sus antecedentes, finalidades y usos, así mismo aplicar la técnica de registro contable, utilizando los diferentes procedimientos para el manejo, control y valuación de mercancías, elaborando los estados financieros básicos y sus anexos, conforme a la normatividad señalada por las </a:t>
          </a:r>
          <a:r>
            <a:rPr lang="es-MX" sz="1800" kern="1200" dirty="0" err="1" smtClean="0"/>
            <a:t>NIF´s</a:t>
          </a:r>
          <a:r>
            <a:rPr lang="es-MX" sz="1800" kern="1200" dirty="0" smtClean="0"/>
            <a:t>, valiéndose de los métodos para el procesamiento de transacciones financieras manuales</a:t>
          </a:r>
          <a:endParaRPr lang="es-MX" sz="1800" kern="1200" dirty="0"/>
        </a:p>
      </dsp:txBody>
      <dsp:txXfrm>
        <a:off x="0" y="0"/>
        <a:ext cx="10058399" cy="2011680"/>
      </dsp:txXfrm>
    </dsp:sp>
    <dsp:sp modelId="{F656DC91-0BDE-445E-AFB9-3D64B99867C8}">
      <dsp:nvSpPr>
        <dsp:cNvPr id="0" name=""/>
        <dsp:cNvSpPr/>
      </dsp:nvSpPr>
      <dsp:spPr>
        <a:xfrm>
          <a:off x="0" y="2011680"/>
          <a:ext cx="10058399" cy="0"/>
        </a:xfrm>
        <a:prstGeom prst="line">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CF93C1-620A-4281-B23D-D976BF53D5B7}">
      <dsp:nvSpPr>
        <dsp:cNvPr id="0" name=""/>
        <dsp:cNvSpPr/>
      </dsp:nvSpPr>
      <dsp:spPr>
        <a:xfrm>
          <a:off x="0" y="2011680"/>
          <a:ext cx="10058399"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dirty="0" smtClean="0"/>
            <a:t>Unidad </a:t>
          </a:r>
          <a:r>
            <a:rPr lang="es-MX" sz="2400" b="1" kern="1200" dirty="0" smtClean="0"/>
            <a:t>III</a:t>
          </a:r>
        </a:p>
        <a:p>
          <a:pPr lvl="0" algn="l" defTabSz="1066800" rtl="0">
            <a:lnSpc>
              <a:spcPct val="90000"/>
            </a:lnSpc>
            <a:spcBef>
              <a:spcPct val="0"/>
            </a:spcBef>
            <a:spcAft>
              <a:spcPct val="35000"/>
            </a:spcAft>
          </a:pPr>
          <a:r>
            <a:rPr lang="es-MX" sz="1800" b="0" kern="1200" dirty="0" smtClean="0"/>
            <a:t>Formular el balance general y el estado de resultados.</a:t>
          </a:r>
        </a:p>
        <a:p>
          <a:pPr lvl="0" algn="l" defTabSz="1066800" rtl="0">
            <a:lnSpc>
              <a:spcPct val="90000"/>
            </a:lnSpc>
            <a:spcBef>
              <a:spcPct val="0"/>
            </a:spcBef>
            <a:spcAft>
              <a:spcPct val="35000"/>
            </a:spcAft>
          </a:pPr>
          <a:endParaRPr lang="es-MX" sz="2400" b="1" kern="1200" dirty="0" smtClean="0"/>
        </a:p>
      </dsp:txBody>
      <dsp:txXfrm>
        <a:off x="0" y="2011680"/>
        <a:ext cx="10058399" cy="20116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7D8741-2AD2-44D8-81B3-3574B6BF248F}">
      <dsp:nvSpPr>
        <dsp:cNvPr id="0" name=""/>
        <dsp:cNvSpPr/>
      </dsp:nvSpPr>
      <dsp:spPr>
        <a:xfrm>
          <a:off x="0" y="0"/>
          <a:ext cx="8915400"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94CEB4B7-8ADE-4C51-B8A1-D8348827288C}">
      <dsp:nvSpPr>
        <dsp:cNvPr id="0" name=""/>
        <dsp:cNvSpPr/>
      </dsp:nvSpPr>
      <dsp:spPr>
        <a:xfrm>
          <a:off x="0" y="0"/>
          <a:ext cx="1783080" cy="377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Deben proporcionar elementos de juicio confiables que permitan evaluar:</a:t>
          </a:r>
          <a:endParaRPr lang="es-MX" sz="2000" kern="1200"/>
        </a:p>
      </dsp:txBody>
      <dsp:txXfrm>
        <a:off x="0" y="0"/>
        <a:ext cx="1783080" cy="3777622"/>
      </dsp:txXfrm>
    </dsp:sp>
    <dsp:sp modelId="{A62516B7-010E-48A2-ACCA-3D777E881DCD}">
      <dsp:nvSpPr>
        <dsp:cNvPr id="0" name=""/>
        <dsp:cNvSpPr/>
      </dsp:nvSpPr>
      <dsp:spPr>
        <a:xfrm>
          <a:off x="1916811" y="87800"/>
          <a:ext cx="6998589"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El comportamiento económico-financiero de la entidad, su estabilidad, su vulnerabilidad, así como su efectividad  y eficiencia en el cumplimiento de sus objetivos.</a:t>
          </a:r>
          <a:endParaRPr lang="es-MX" sz="2100" kern="1200"/>
        </a:p>
      </dsp:txBody>
      <dsp:txXfrm>
        <a:off x="1916811" y="87800"/>
        <a:ext cx="6998589" cy="1756003"/>
      </dsp:txXfrm>
    </dsp:sp>
    <dsp:sp modelId="{FD6E242E-638C-4FD2-9771-B8953325498E}">
      <dsp:nvSpPr>
        <dsp:cNvPr id="0" name=""/>
        <dsp:cNvSpPr/>
      </dsp:nvSpPr>
      <dsp:spPr>
        <a:xfrm>
          <a:off x="1783080" y="1843804"/>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5CF6ECBA-131E-47F6-9537-442B83219D11}">
      <dsp:nvSpPr>
        <dsp:cNvPr id="0" name=""/>
        <dsp:cNvSpPr/>
      </dsp:nvSpPr>
      <dsp:spPr>
        <a:xfrm>
          <a:off x="1916811" y="1931604"/>
          <a:ext cx="6998589"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La capacidad de la entidad para mantener y optimizar sus recursos, obtener financiamientos adecuados, retribuir a sus fuentes de financiamiento y en consecuencia determinar la viabilidad de la entidad como negocio en marcha</a:t>
          </a:r>
          <a:endParaRPr lang="es-MX" sz="2100" kern="1200"/>
        </a:p>
      </dsp:txBody>
      <dsp:txXfrm>
        <a:off x="1916811" y="1931604"/>
        <a:ext cx="6998589" cy="1756003"/>
      </dsp:txXfrm>
    </dsp:sp>
    <dsp:sp modelId="{02EE3491-4609-48F8-BB3C-43BA64AA314A}">
      <dsp:nvSpPr>
        <dsp:cNvPr id="0" name=""/>
        <dsp:cNvSpPr/>
      </dsp:nvSpPr>
      <dsp:spPr>
        <a:xfrm>
          <a:off x="1783080" y="3687608"/>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275ED-2770-434A-9733-4BF7D14735A4}">
      <dsp:nvSpPr>
        <dsp:cNvPr id="0" name=""/>
        <dsp:cNvSpPr/>
      </dsp:nvSpPr>
      <dsp:spPr>
        <a:xfrm>
          <a:off x="0" y="0"/>
          <a:ext cx="8915400"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621BD5CB-CD69-4A00-AEAE-F6BAFDF3D978}">
      <dsp:nvSpPr>
        <dsp:cNvPr id="0" name=""/>
        <dsp:cNvSpPr/>
      </dsp:nvSpPr>
      <dsp:spPr>
        <a:xfrm>
          <a:off x="0" y="0"/>
          <a:ext cx="1203703" cy="5177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t>Deben ser útiles para</a:t>
          </a:r>
          <a:endParaRPr lang="es-MX" sz="2400" kern="1200" dirty="0"/>
        </a:p>
      </dsp:txBody>
      <dsp:txXfrm>
        <a:off x="0" y="0"/>
        <a:ext cx="1203703" cy="5177307"/>
      </dsp:txXfrm>
    </dsp:sp>
    <dsp:sp modelId="{CAA16BE3-04C4-4AB5-B57C-FFECA346A02B}">
      <dsp:nvSpPr>
        <dsp:cNvPr id="0" name=""/>
        <dsp:cNvSpPr/>
      </dsp:nvSpPr>
      <dsp:spPr>
        <a:xfrm>
          <a:off x="1337434" y="40763"/>
          <a:ext cx="6998589" cy="815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Tomar decisiones de inversión o asignación de recursos a las entidades.</a:t>
          </a:r>
          <a:endParaRPr lang="es-MX" sz="1600" kern="1200"/>
        </a:p>
      </dsp:txBody>
      <dsp:txXfrm>
        <a:off x="1337434" y="40763"/>
        <a:ext cx="6998589" cy="815274"/>
      </dsp:txXfrm>
    </dsp:sp>
    <dsp:sp modelId="{200FD2DB-8049-4F75-9A89-CBAF18AEA5D1}">
      <dsp:nvSpPr>
        <dsp:cNvPr id="0" name=""/>
        <dsp:cNvSpPr/>
      </dsp:nvSpPr>
      <dsp:spPr>
        <a:xfrm>
          <a:off x="1203703" y="856037"/>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A6AE5C63-CFA6-4B52-98F3-26F9B1625C2B}">
      <dsp:nvSpPr>
        <dsp:cNvPr id="0" name=""/>
        <dsp:cNvSpPr/>
      </dsp:nvSpPr>
      <dsp:spPr>
        <a:xfrm>
          <a:off x="1337434" y="896801"/>
          <a:ext cx="6998589" cy="815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Tomar decisiones de otorgar créditos por parte de los proveedores y acreedores que esperan una retribución justa por la asignación de recursos o créditos.</a:t>
          </a:r>
          <a:endParaRPr lang="es-MX" sz="1600" kern="1200"/>
        </a:p>
      </dsp:txBody>
      <dsp:txXfrm>
        <a:off x="1337434" y="896801"/>
        <a:ext cx="6998589" cy="815274"/>
      </dsp:txXfrm>
    </dsp:sp>
    <dsp:sp modelId="{A8C02CA1-F756-48C2-B9FA-FD88BEA4F2A2}">
      <dsp:nvSpPr>
        <dsp:cNvPr id="0" name=""/>
        <dsp:cNvSpPr/>
      </dsp:nvSpPr>
      <dsp:spPr>
        <a:xfrm>
          <a:off x="1203703" y="1712075"/>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EEBB3435-E76B-417E-9E3C-CAB797DE91E5}">
      <dsp:nvSpPr>
        <dsp:cNvPr id="0" name=""/>
        <dsp:cNvSpPr/>
      </dsp:nvSpPr>
      <dsp:spPr>
        <a:xfrm>
          <a:off x="1337434" y="1752839"/>
          <a:ext cx="6998589" cy="815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Evaluar la capacidad de la entidad para generar recursos o ingresos por sus actividades operativas.</a:t>
          </a:r>
          <a:endParaRPr lang="es-MX" sz="1600" kern="1200"/>
        </a:p>
      </dsp:txBody>
      <dsp:txXfrm>
        <a:off x="1337434" y="1752839"/>
        <a:ext cx="6998589" cy="815274"/>
      </dsp:txXfrm>
    </dsp:sp>
    <dsp:sp modelId="{BF60B509-E614-44D1-9D3E-E1651D5A155B}">
      <dsp:nvSpPr>
        <dsp:cNvPr id="0" name=""/>
        <dsp:cNvSpPr/>
      </dsp:nvSpPr>
      <dsp:spPr>
        <a:xfrm>
          <a:off x="1203703" y="2568113"/>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5CCD3AE0-B021-42B4-AFBB-E59F2FD64071}">
      <dsp:nvSpPr>
        <dsp:cNvPr id="0" name=""/>
        <dsp:cNvSpPr/>
      </dsp:nvSpPr>
      <dsp:spPr>
        <a:xfrm>
          <a:off x="1337434" y="2608877"/>
          <a:ext cx="6998589" cy="815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Distinguir el origen y las características de los recursos financieros de la entidad así como el rendimiento financiero de los mismos.</a:t>
          </a:r>
          <a:endParaRPr lang="es-MX" sz="1600" kern="1200"/>
        </a:p>
      </dsp:txBody>
      <dsp:txXfrm>
        <a:off x="1337434" y="2608877"/>
        <a:ext cx="6998589" cy="815274"/>
      </dsp:txXfrm>
    </dsp:sp>
    <dsp:sp modelId="{6745A570-E806-4A38-BF4F-9BBDB4A32EFC}">
      <dsp:nvSpPr>
        <dsp:cNvPr id="0" name=""/>
        <dsp:cNvSpPr/>
      </dsp:nvSpPr>
      <dsp:spPr>
        <a:xfrm>
          <a:off x="1203703" y="3424151"/>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64FBF05A-7533-48BF-A10B-CA160E2E27B0}">
      <dsp:nvSpPr>
        <dsp:cNvPr id="0" name=""/>
        <dsp:cNvSpPr/>
      </dsp:nvSpPr>
      <dsp:spPr>
        <a:xfrm>
          <a:off x="1337434" y="3464915"/>
          <a:ext cx="6998589" cy="815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Formarse un juicio de como se ha manejado la entidad y evaluar la gestión de la administración a través de un diagnóstico integral</a:t>
          </a:r>
          <a:endParaRPr lang="es-MX" sz="1600" kern="1200"/>
        </a:p>
      </dsp:txBody>
      <dsp:txXfrm>
        <a:off x="1337434" y="3464915"/>
        <a:ext cx="6998589" cy="815274"/>
      </dsp:txXfrm>
    </dsp:sp>
    <dsp:sp modelId="{00FF694E-5DC8-448C-98CA-BFFAB62C8296}">
      <dsp:nvSpPr>
        <dsp:cNvPr id="0" name=""/>
        <dsp:cNvSpPr/>
      </dsp:nvSpPr>
      <dsp:spPr>
        <a:xfrm>
          <a:off x="1203703" y="4280189"/>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4E47FDA5-80B0-4B6B-B9CF-A82CFD95C8FA}">
      <dsp:nvSpPr>
        <dsp:cNvPr id="0" name=""/>
        <dsp:cNvSpPr/>
      </dsp:nvSpPr>
      <dsp:spPr>
        <a:xfrm>
          <a:off x="1337434" y="4320953"/>
          <a:ext cx="6998589" cy="815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Conocer a la entidad (capacidad de crecimiento, generación y aplicación del flujo de efectivo, productividad, cambios en sus recursos y en sus obligaciones, desempeño de la administración)</a:t>
          </a:r>
          <a:endParaRPr lang="es-MX" sz="1600" kern="1200"/>
        </a:p>
      </dsp:txBody>
      <dsp:txXfrm>
        <a:off x="1337434" y="4320953"/>
        <a:ext cx="6998589" cy="815274"/>
      </dsp:txXfrm>
    </dsp:sp>
    <dsp:sp modelId="{5EAB6575-8153-456A-B199-2CAC45F720E2}">
      <dsp:nvSpPr>
        <dsp:cNvPr id="0" name=""/>
        <dsp:cNvSpPr/>
      </dsp:nvSpPr>
      <dsp:spPr>
        <a:xfrm>
          <a:off x="1203703" y="5136227"/>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7ECD2C-1620-4BB0-9F08-4D59C71222DB}">
      <dsp:nvSpPr>
        <dsp:cNvPr id="0" name=""/>
        <dsp:cNvSpPr/>
      </dsp:nvSpPr>
      <dsp:spPr>
        <a:xfrm>
          <a:off x="3796616" y="1076622"/>
          <a:ext cx="1322167" cy="1322167"/>
        </a:xfrm>
        <a:prstGeom prst="ellipse">
          <a:avLst/>
        </a:prstGeom>
        <a:gradFill rotWithShape="0">
          <a:gsLst>
            <a:gs pos="0">
              <a:schemeClr val="accent5">
                <a:alpha val="50000"/>
                <a:hueOff val="0"/>
                <a:satOff val="0"/>
                <a:lumOff val="0"/>
                <a:alphaOff val="0"/>
                <a:tint val="96000"/>
                <a:lumMod val="104000"/>
              </a:schemeClr>
            </a:gs>
            <a:gs pos="100000">
              <a:schemeClr val="accent5">
                <a:alpha val="50000"/>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sp>
    <dsp:sp modelId="{4327A85B-FCB8-417C-A8DE-82ABE790C6E7}">
      <dsp:nvSpPr>
        <dsp:cNvPr id="0" name=""/>
        <dsp:cNvSpPr/>
      </dsp:nvSpPr>
      <dsp:spPr>
        <a:xfrm>
          <a:off x="3690842" y="0"/>
          <a:ext cx="1533714" cy="88774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smtClean="0"/>
            <a:t>Solvencia (estabilidad financiera)</a:t>
          </a:r>
          <a:endParaRPr lang="es-MX" sz="1700" kern="1200" dirty="0"/>
        </a:p>
      </dsp:txBody>
      <dsp:txXfrm>
        <a:off x="3690842" y="0"/>
        <a:ext cx="1533714" cy="887741"/>
      </dsp:txXfrm>
    </dsp:sp>
    <dsp:sp modelId="{8A585E44-7047-45DF-A00F-87123068DFA1}">
      <dsp:nvSpPr>
        <dsp:cNvPr id="0" name=""/>
        <dsp:cNvSpPr/>
      </dsp:nvSpPr>
      <dsp:spPr>
        <a:xfrm>
          <a:off x="4299568" y="1441918"/>
          <a:ext cx="1322167" cy="1322167"/>
        </a:xfrm>
        <a:prstGeom prst="ellipse">
          <a:avLst/>
        </a:prstGeom>
        <a:gradFill rotWithShape="0">
          <a:gsLst>
            <a:gs pos="0">
              <a:schemeClr val="accent5">
                <a:alpha val="50000"/>
                <a:hueOff val="1009820"/>
                <a:satOff val="3013"/>
                <a:lumOff val="392"/>
                <a:alphaOff val="0"/>
                <a:tint val="96000"/>
                <a:lumMod val="104000"/>
              </a:schemeClr>
            </a:gs>
            <a:gs pos="100000">
              <a:schemeClr val="accent5">
                <a:alpha val="50000"/>
                <a:hueOff val="1009820"/>
                <a:satOff val="3013"/>
                <a:lumOff val="392"/>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sp>
    <dsp:sp modelId="{F3946D81-D940-4232-9D19-4799061E9B04}">
      <dsp:nvSpPr>
        <dsp:cNvPr id="0" name=""/>
        <dsp:cNvSpPr/>
      </dsp:nvSpPr>
      <dsp:spPr>
        <a:xfrm>
          <a:off x="5726980" y="1171062"/>
          <a:ext cx="1375054" cy="96329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smtClean="0"/>
            <a:t>Liquidez</a:t>
          </a:r>
          <a:endParaRPr lang="es-MX" sz="1700" kern="1200" dirty="0"/>
        </a:p>
      </dsp:txBody>
      <dsp:txXfrm>
        <a:off x="5726980" y="1171062"/>
        <a:ext cx="1375054" cy="963293"/>
      </dsp:txXfrm>
    </dsp:sp>
    <dsp:sp modelId="{C82260C2-A5BA-4290-9A79-556DB0BDDCD6}">
      <dsp:nvSpPr>
        <dsp:cNvPr id="0" name=""/>
        <dsp:cNvSpPr/>
      </dsp:nvSpPr>
      <dsp:spPr>
        <a:xfrm>
          <a:off x="4107589" y="2033493"/>
          <a:ext cx="1322167" cy="1322167"/>
        </a:xfrm>
        <a:prstGeom prst="ellipse">
          <a:avLst/>
        </a:prstGeom>
        <a:gradFill rotWithShape="0">
          <a:gsLst>
            <a:gs pos="0">
              <a:schemeClr val="accent5">
                <a:alpha val="50000"/>
                <a:hueOff val="2019641"/>
                <a:satOff val="6027"/>
                <a:lumOff val="784"/>
                <a:alphaOff val="0"/>
                <a:tint val="96000"/>
                <a:lumMod val="104000"/>
              </a:schemeClr>
            </a:gs>
            <a:gs pos="100000">
              <a:schemeClr val="accent5">
                <a:alpha val="50000"/>
                <a:hueOff val="2019641"/>
                <a:satOff val="6027"/>
                <a:lumOff val="784"/>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sp>
    <dsp:sp modelId="{217F4870-07AE-421C-A302-E1A580D31E85}">
      <dsp:nvSpPr>
        <dsp:cNvPr id="0" name=""/>
        <dsp:cNvSpPr/>
      </dsp:nvSpPr>
      <dsp:spPr>
        <a:xfrm>
          <a:off x="5515434" y="2814328"/>
          <a:ext cx="1375054" cy="96329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Eficiencia operativa</a:t>
          </a:r>
          <a:endParaRPr lang="es-MX" sz="1700" kern="1200"/>
        </a:p>
      </dsp:txBody>
      <dsp:txXfrm>
        <a:off x="5515434" y="2814328"/>
        <a:ext cx="1375054" cy="963293"/>
      </dsp:txXfrm>
    </dsp:sp>
    <dsp:sp modelId="{07A3FC76-B3A9-4100-BFFD-2168AC66D6D8}">
      <dsp:nvSpPr>
        <dsp:cNvPr id="0" name=""/>
        <dsp:cNvSpPr/>
      </dsp:nvSpPr>
      <dsp:spPr>
        <a:xfrm>
          <a:off x="3485642" y="2033493"/>
          <a:ext cx="1322167" cy="1322167"/>
        </a:xfrm>
        <a:prstGeom prst="ellipse">
          <a:avLst/>
        </a:prstGeom>
        <a:gradFill rotWithShape="0">
          <a:gsLst>
            <a:gs pos="0">
              <a:schemeClr val="accent5">
                <a:alpha val="50000"/>
                <a:hueOff val="3029461"/>
                <a:satOff val="9040"/>
                <a:lumOff val="1176"/>
                <a:alphaOff val="0"/>
                <a:tint val="96000"/>
                <a:lumMod val="104000"/>
              </a:schemeClr>
            </a:gs>
            <a:gs pos="100000">
              <a:schemeClr val="accent5">
                <a:alpha val="50000"/>
                <a:hueOff val="3029461"/>
                <a:satOff val="9040"/>
                <a:lumOff val="1176"/>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sp>
    <dsp:sp modelId="{6234F7C8-A334-4561-A8FE-F57911F6031E}">
      <dsp:nvSpPr>
        <dsp:cNvPr id="0" name=""/>
        <dsp:cNvSpPr/>
      </dsp:nvSpPr>
      <dsp:spPr>
        <a:xfrm>
          <a:off x="2024911" y="2814328"/>
          <a:ext cx="1375054" cy="96329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Riesgo financiero</a:t>
          </a:r>
          <a:endParaRPr lang="es-MX" sz="1700" kern="1200"/>
        </a:p>
      </dsp:txBody>
      <dsp:txXfrm>
        <a:off x="2024911" y="2814328"/>
        <a:ext cx="1375054" cy="963293"/>
      </dsp:txXfrm>
    </dsp:sp>
    <dsp:sp modelId="{EE4EAF0D-84D7-4D06-A526-D12B142F65C4}">
      <dsp:nvSpPr>
        <dsp:cNvPr id="0" name=""/>
        <dsp:cNvSpPr/>
      </dsp:nvSpPr>
      <dsp:spPr>
        <a:xfrm>
          <a:off x="3293663" y="1441918"/>
          <a:ext cx="1322167" cy="1322167"/>
        </a:xfrm>
        <a:prstGeom prst="ellipse">
          <a:avLst/>
        </a:prstGeom>
        <a:gradFill rotWithShape="0">
          <a:gsLst>
            <a:gs pos="0">
              <a:schemeClr val="accent5">
                <a:alpha val="50000"/>
                <a:hueOff val="4039281"/>
                <a:satOff val="12053"/>
                <a:lumOff val="1568"/>
                <a:alphaOff val="0"/>
                <a:tint val="96000"/>
                <a:lumMod val="104000"/>
              </a:schemeClr>
            </a:gs>
            <a:gs pos="100000">
              <a:schemeClr val="accent5">
                <a:alpha val="50000"/>
                <a:hueOff val="4039281"/>
                <a:satOff val="12053"/>
                <a:lumOff val="1568"/>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sp>
    <dsp:sp modelId="{1DFD784B-FF9D-4D38-B03E-257AC8B361B4}">
      <dsp:nvSpPr>
        <dsp:cNvPr id="0" name=""/>
        <dsp:cNvSpPr/>
      </dsp:nvSpPr>
      <dsp:spPr>
        <a:xfrm>
          <a:off x="1813364" y="1171062"/>
          <a:ext cx="1375054" cy="96329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smtClean="0"/>
            <a:t>Rentabilidad</a:t>
          </a:r>
          <a:endParaRPr lang="es-MX" sz="1700" kern="1200" dirty="0"/>
        </a:p>
      </dsp:txBody>
      <dsp:txXfrm>
        <a:off x="1813364" y="1171062"/>
        <a:ext cx="1375054" cy="96329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510587-8438-486E-A49A-CBAA9636AEE1}">
      <dsp:nvSpPr>
        <dsp:cNvPr id="0" name=""/>
        <dsp:cNvSpPr/>
      </dsp:nvSpPr>
      <dsp:spPr>
        <a:xfrm>
          <a:off x="0" y="0"/>
          <a:ext cx="3777622" cy="3777622"/>
        </a:xfrm>
        <a:prstGeom prst="pie">
          <a:avLst>
            <a:gd name="adj1" fmla="val 5400000"/>
            <a:gd name="adj2" fmla="val 16200000"/>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117155B-6901-4F10-954D-EB1D1FC8560F}">
      <dsp:nvSpPr>
        <dsp:cNvPr id="0" name=""/>
        <dsp:cNvSpPr/>
      </dsp:nvSpPr>
      <dsp:spPr>
        <a:xfrm>
          <a:off x="1888811" y="0"/>
          <a:ext cx="7026588" cy="3777622"/>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Su situación financiera, que se conforma por</a:t>
          </a:r>
          <a:endParaRPr lang="es-MX" sz="1600" kern="1200"/>
        </a:p>
      </dsp:txBody>
      <dsp:txXfrm>
        <a:off x="1888811" y="0"/>
        <a:ext cx="3513294" cy="802744"/>
      </dsp:txXfrm>
    </dsp:sp>
    <dsp:sp modelId="{24E6B717-41BE-459C-96DD-7645BFE89910}">
      <dsp:nvSpPr>
        <dsp:cNvPr id="0" name=""/>
        <dsp:cNvSpPr/>
      </dsp:nvSpPr>
      <dsp:spPr>
        <a:xfrm>
          <a:off x="495812" y="802744"/>
          <a:ext cx="2785996" cy="2785996"/>
        </a:xfrm>
        <a:prstGeom prst="pie">
          <a:avLst>
            <a:gd name="adj1" fmla="val 5400000"/>
            <a:gd name="adj2" fmla="val 16200000"/>
          </a:avLst>
        </a:prstGeom>
        <a:solidFill>
          <a:schemeClr val="accent5">
            <a:hueOff val="1346427"/>
            <a:satOff val="4018"/>
            <a:lumOff val="523"/>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A3C927A-6133-4AC3-A83E-86536CA3B2C6}">
      <dsp:nvSpPr>
        <dsp:cNvPr id="0" name=""/>
        <dsp:cNvSpPr/>
      </dsp:nvSpPr>
      <dsp:spPr>
        <a:xfrm>
          <a:off x="1888811" y="802744"/>
          <a:ext cx="7026588" cy="2785996"/>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Su actividad operativa</a:t>
          </a:r>
          <a:endParaRPr lang="es-MX" sz="1600" kern="1200"/>
        </a:p>
      </dsp:txBody>
      <dsp:txXfrm>
        <a:off x="1888811" y="802744"/>
        <a:ext cx="3513294" cy="802744"/>
      </dsp:txXfrm>
    </dsp:sp>
    <dsp:sp modelId="{435C3421-8E0F-4A59-9D0F-D7CBB7304308}">
      <dsp:nvSpPr>
        <dsp:cNvPr id="0" name=""/>
        <dsp:cNvSpPr/>
      </dsp:nvSpPr>
      <dsp:spPr>
        <a:xfrm>
          <a:off x="991625" y="1605489"/>
          <a:ext cx="1794370" cy="1794370"/>
        </a:xfrm>
        <a:prstGeom prst="pie">
          <a:avLst>
            <a:gd name="adj1" fmla="val 5400000"/>
            <a:gd name="adj2" fmla="val 16200000"/>
          </a:avLst>
        </a:prstGeom>
        <a:solidFill>
          <a:schemeClr val="accent5">
            <a:hueOff val="2692854"/>
            <a:satOff val="8035"/>
            <a:lumOff val="1045"/>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E9961F8-306C-4921-A1E1-C9C4C721F208}">
      <dsp:nvSpPr>
        <dsp:cNvPr id="0" name=""/>
        <dsp:cNvSpPr/>
      </dsp:nvSpPr>
      <dsp:spPr>
        <a:xfrm>
          <a:off x="1888811" y="1605489"/>
          <a:ext cx="7026588" cy="179437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Sus flujos de efectivo, o en su caso, los cambios en su situación financiera</a:t>
          </a:r>
          <a:endParaRPr lang="es-MX" sz="1600" kern="1200"/>
        </a:p>
      </dsp:txBody>
      <dsp:txXfrm>
        <a:off x="1888811" y="1605489"/>
        <a:ext cx="3513294" cy="802744"/>
      </dsp:txXfrm>
    </dsp:sp>
    <dsp:sp modelId="{C9ED4652-9449-4562-B0FA-44068BB22919}">
      <dsp:nvSpPr>
        <dsp:cNvPr id="0" name=""/>
        <dsp:cNvSpPr/>
      </dsp:nvSpPr>
      <dsp:spPr>
        <a:xfrm>
          <a:off x="1487438" y="2408234"/>
          <a:ext cx="802744" cy="802744"/>
        </a:xfrm>
        <a:prstGeom prst="pie">
          <a:avLst>
            <a:gd name="adj1" fmla="val 5400000"/>
            <a:gd name="adj2" fmla="val 16200000"/>
          </a:avLst>
        </a:prstGeom>
        <a:solidFill>
          <a:schemeClr val="accent5">
            <a:hueOff val="4039281"/>
            <a:satOff val="12053"/>
            <a:lumOff val="1568"/>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B8B6E30-D016-401E-9B6B-BA753FD1D918}">
      <dsp:nvSpPr>
        <dsp:cNvPr id="0" name=""/>
        <dsp:cNvSpPr/>
      </dsp:nvSpPr>
      <dsp:spPr>
        <a:xfrm>
          <a:off x="1888811" y="2408234"/>
          <a:ext cx="7026588" cy="802744"/>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Sus revelaciones sobre políticas contables, entorno y viabilidad como negocio en marcha</a:t>
          </a:r>
          <a:endParaRPr lang="es-MX" sz="1600" kern="1200"/>
        </a:p>
      </dsp:txBody>
      <dsp:txXfrm>
        <a:off x="1888811" y="2408234"/>
        <a:ext cx="3513294" cy="802744"/>
      </dsp:txXfrm>
    </dsp:sp>
    <dsp:sp modelId="{95A70713-9F22-4CF0-B9D4-6DE69877814E}">
      <dsp:nvSpPr>
        <dsp:cNvPr id="0" name=""/>
        <dsp:cNvSpPr/>
      </dsp:nvSpPr>
      <dsp:spPr>
        <a:xfrm>
          <a:off x="5402105" y="0"/>
          <a:ext cx="3513294" cy="802744"/>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es-MX" sz="1300" kern="1200" smtClean="0"/>
            <a:t>Los recursos económicos que controla</a:t>
          </a:r>
          <a:endParaRPr lang="es-MX" sz="1300" kern="1200"/>
        </a:p>
        <a:p>
          <a:pPr marL="114300" lvl="1" indent="-114300" algn="l" defTabSz="577850" rtl="0">
            <a:lnSpc>
              <a:spcPct val="90000"/>
            </a:lnSpc>
            <a:spcBef>
              <a:spcPct val="0"/>
            </a:spcBef>
            <a:spcAft>
              <a:spcPct val="15000"/>
            </a:spcAft>
            <a:buChar char="••"/>
          </a:pPr>
          <a:r>
            <a:rPr lang="es-MX" sz="1300" kern="1200" smtClean="0"/>
            <a:t>La estructura de sus fuentes de financiamiento</a:t>
          </a:r>
          <a:endParaRPr lang="es-MX" sz="1300" kern="1200"/>
        </a:p>
      </dsp:txBody>
      <dsp:txXfrm>
        <a:off x="5402105" y="0"/>
        <a:ext cx="3513294" cy="80274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1B850-4D11-4170-A7DC-AF2174C9F885}">
      <dsp:nvSpPr>
        <dsp:cNvPr id="0" name=""/>
        <dsp:cNvSpPr/>
      </dsp:nvSpPr>
      <dsp:spPr>
        <a:xfrm>
          <a:off x="3351598" y="1242"/>
          <a:ext cx="3770547" cy="723566"/>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smtClean="0"/>
            <a:t>LOS ACTIVOS</a:t>
          </a:r>
          <a:endParaRPr lang="es-MX" sz="1600" kern="1200"/>
        </a:p>
      </dsp:txBody>
      <dsp:txXfrm>
        <a:off x="3386920" y="36564"/>
        <a:ext cx="3699903" cy="652922"/>
      </dsp:txXfrm>
    </dsp:sp>
    <dsp:sp modelId="{24BB8AC6-F92B-417E-8A7C-D7C6534F5B74}">
      <dsp:nvSpPr>
        <dsp:cNvPr id="0" name=""/>
        <dsp:cNvSpPr/>
      </dsp:nvSpPr>
      <dsp:spPr>
        <a:xfrm>
          <a:off x="3351598" y="760987"/>
          <a:ext cx="3770547" cy="723566"/>
        </a:xfrm>
        <a:prstGeom prst="roundRect">
          <a:avLst/>
        </a:prstGeom>
        <a:solidFill>
          <a:schemeClr val="accent5">
            <a:hueOff val="807856"/>
            <a:satOff val="2411"/>
            <a:lumOff val="31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smtClean="0"/>
            <a:t>LOS PASIVOS</a:t>
          </a:r>
          <a:endParaRPr lang="es-MX" sz="1600" kern="1200"/>
        </a:p>
      </dsp:txBody>
      <dsp:txXfrm>
        <a:off x="3386920" y="796309"/>
        <a:ext cx="3699903" cy="652922"/>
      </dsp:txXfrm>
    </dsp:sp>
    <dsp:sp modelId="{D8A817B1-D210-40C7-B0B4-0E0FB2EDAAA3}">
      <dsp:nvSpPr>
        <dsp:cNvPr id="0" name=""/>
        <dsp:cNvSpPr/>
      </dsp:nvSpPr>
      <dsp:spPr>
        <a:xfrm>
          <a:off x="3351598" y="1520733"/>
          <a:ext cx="3770547" cy="723566"/>
        </a:xfrm>
        <a:prstGeom prst="roundRect">
          <a:avLst/>
        </a:prstGeom>
        <a:solidFill>
          <a:schemeClr val="accent5">
            <a:hueOff val="1615712"/>
            <a:satOff val="4821"/>
            <a:lumOff val="62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smtClean="0"/>
            <a:t>EL CAPITAL CONTABLE O PATRIMONIO CONTABLE</a:t>
          </a:r>
          <a:endParaRPr lang="es-MX" sz="1600" kern="1200"/>
        </a:p>
      </dsp:txBody>
      <dsp:txXfrm>
        <a:off x="3386920" y="1556055"/>
        <a:ext cx="3699903" cy="652922"/>
      </dsp:txXfrm>
    </dsp:sp>
    <dsp:sp modelId="{E9F536CD-483A-49EB-919A-B501AAD714D1}">
      <dsp:nvSpPr>
        <dsp:cNvPr id="0" name=""/>
        <dsp:cNvSpPr/>
      </dsp:nvSpPr>
      <dsp:spPr>
        <a:xfrm>
          <a:off x="3351598" y="2280478"/>
          <a:ext cx="3770547" cy="723566"/>
        </a:xfrm>
        <a:prstGeom prst="roundRect">
          <a:avLst/>
        </a:prstGeom>
        <a:solidFill>
          <a:schemeClr val="accent5">
            <a:hueOff val="2423569"/>
            <a:satOff val="7232"/>
            <a:lumOff val="94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smtClean="0"/>
            <a:t>LOS INGRESOS, COSTOS Y GASTOS</a:t>
          </a:r>
          <a:endParaRPr lang="es-MX" sz="1600" kern="1200"/>
        </a:p>
      </dsp:txBody>
      <dsp:txXfrm>
        <a:off x="3386920" y="2315800"/>
        <a:ext cx="3699903" cy="652922"/>
      </dsp:txXfrm>
    </dsp:sp>
    <dsp:sp modelId="{1FE2DA35-89E5-4209-B7B3-2A5478DBCB70}">
      <dsp:nvSpPr>
        <dsp:cNvPr id="0" name=""/>
        <dsp:cNvSpPr/>
      </dsp:nvSpPr>
      <dsp:spPr>
        <a:xfrm>
          <a:off x="3351598" y="3040223"/>
          <a:ext cx="3770547" cy="723566"/>
        </a:xfrm>
        <a:prstGeom prst="roundRect">
          <a:avLst/>
        </a:prstGeom>
        <a:solidFill>
          <a:schemeClr val="accent5">
            <a:hueOff val="3231425"/>
            <a:satOff val="9642"/>
            <a:lumOff val="125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smtClean="0"/>
            <a:t>LOS CAMBIOS EN EL CAPITAL CONTABLE O PATRIMONIO CONTABLE</a:t>
          </a:r>
          <a:endParaRPr lang="es-MX" sz="1600" kern="1200"/>
        </a:p>
      </dsp:txBody>
      <dsp:txXfrm>
        <a:off x="3386920" y="3075545"/>
        <a:ext cx="3699903" cy="652922"/>
      </dsp:txXfrm>
    </dsp:sp>
    <dsp:sp modelId="{39BF2117-57CE-4F93-982A-97A8366A8619}">
      <dsp:nvSpPr>
        <dsp:cNvPr id="0" name=""/>
        <dsp:cNvSpPr/>
      </dsp:nvSpPr>
      <dsp:spPr>
        <a:xfrm>
          <a:off x="3351598" y="3799968"/>
          <a:ext cx="3770547" cy="723566"/>
        </a:xfrm>
        <a:prstGeom prst="roundRect">
          <a:avLst/>
        </a:prstGeom>
        <a:solidFill>
          <a:schemeClr val="accent5">
            <a:hueOff val="4039281"/>
            <a:satOff val="12053"/>
            <a:lumOff val="156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smtClean="0"/>
            <a:t>LOS FLUJOS DE EFECTIVO, O EN SU CASO, LOS CAMBIOS EN LA SITUACIÓN FIANANCIERA</a:t>
          </a:r>
          <a:endParaRPr lang="es-MX" sz="1600" kern="1200"/>
        </a:p>
      </dsp:txBody>
      <dsp:txXfrm>
        <a:off x="3386920" y="3835290"/>
        <a:ext cx="3699903" cy="65292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19FB4-8243-4348-B934-5B5388AAB37D}">
      <dsp:nvSpPr>
        <dsp:cNvPr id="0" name=""/>
        <dsp:cNvSpPr/>
      </dsp:nvSpPr>
      <dsp:spPr>
        <a:xfrm>
          <a:off x="0" y="0"/>
          <a:ext cx="7905499" cy="1062506"/>
        </a:xfrm>
        <a:prstGeom prst="roundRect">
          <a:avLst>
            <a:gd name="adj" fmla="val 10000"/>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i="1" kern="1200" smtClean="0"/>
            <a:t>*ORI: otros resultados integrales: son ingresos, costos y gastos que si bien ya están devengados, están pendientes de realización, pero además:</a:t>
          </a:r>
          <a:endParaRPr lang="es-MX" sz="1600" kern="1200"/>
        </a:p>
      </dsp:txBody>
      <dsp:txXfrm>
        <a:off x="31120" y="31120"/>
        <a:ext cx="6669189" cy="1000266"/>
      </dsp:txXfrm>
    </dsp:sp>
    <dsp:sp modelId="{2BD9DEAC-CF84-4CD1-8460-529443DAD8D0}">
      <dsp:nvSpPr>
        <dsp:cNvPr id="0" name=""/>
        <dsp:cNvSpPr/>
      </dsp:nvSpPr>
      <dsp:spPr>
        <a:xfrm>
          <a:off x="662085" y="1255690"/>
          <a:ext cx="7905499" cy="1062506"/>
        </a:xfrm>
        <a:prstGeom prst="roundRect">
          <a:avLst>
            <a:gd name="adj" fmla="val 10000"/>
          </a:avLst>
        </a:prstGeom>
        <a:solidFill>
          <a:schemeClr val="accent5">
            <a:hueOff val="1346427"/>
            <a:satOff val="4018"/>
            <a:lumOff val="523"/>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i="1" kern="1200" smtClean="0"/>
            <a:t>A) su realización se prevé a mediano o largo plazo y,</a:t>
          </a:r>
          <a:endParaRPr lang="es-MX" sz="1600" kern="1200"/>
        </a:p>
      </dsp:txBody>
      <dsp:txXfrm>
        <a:off x="693205" y="1286810"/>
        <a:ext cx="6490544" cy="1000266"/>
      </dsp:txXfrm>
    </dsp:sp>
    <dsp:sp modelId="{D8DF9433-F6C0-41C4-AC4A-61D081546FFE}">
      <dsp:nvSpPr>
        <dsp:cNvPr id="0" name=""/>
        <dsp:cNvSpPr/>
      </dsp:nvSpPr>
      <dsp:spPr>
        <a:xfrm>
          <a:off x="1314289" y="2511380"/>
          <a:ext cx="7905499" cy="1062506"/>
        </a:xfrm>
        <a:prstGeom prst="roundRect">
          <a:avLst>
            <a:gd name="adj" fmla="val 10000"/>
          </a:avLst>
        </a:prstGeom>
        <a:solidFill>
          <a:schemeClr val="accent5">
            <a:hueOff val="2692854"/>
            <a:satOff val="8035"/>
            <a:lumOff val="1045"/>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i="1" kern="1200" smtClean="0"/>
            <a:t>Es probable que su importe varíe debido a cambios en el valor razonable de los activos o pasivos que les dieron origen, podrían incluso no realizarse en una parte o en su totalidad.</a:t>
          </a:r>
          <a:endParaRPr lang="es-MX" sz="1600" kern="1200"/>
        </a:p>
      </dsp:txBody>
      <dsp:txXfrm>
        <a:off x="1345409" y="2542500"/>
        <a:ext cx="6500426" cy="1000266"/>
      </dsp:txXfrm>
    </dsp:sp>
    <dsp:sp modelId="{575F7105-5070-4792-ADDD-D93FBF9F524E}">
      <dsp:nvSpPr>
        <dsp:cNvPr id="0" name=""/>
        <dsp:cNvSpPr/>
      </dsp:nvSpPr>
      <dsp:spPr>
        <a:xfrm>
          <a:off x="1976374" y="3767070"/>
          <a:ext cx="7905499" cy="1062506"/>
        </a:xfrm>
        <a:prstGeom prst="roundRect">
          <a:avLst>
            <a:gd name="adj" fmla="val 10000"/>
          </a:avLst>
        </a:prstGeom>
        <a:solidFill>
          <a:schemeClr val="accent5">
            <a:hueOff val="4039281"/>
            <a:satOff val="12053"/>
            <a:lumOff val="1568"/>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i="1" kern="1200" smtClean="0"/>
            <a:t>Los ORI se presentan: 	</a:t>
          </a:r>
          <a:endParaRPr lang="es-MX" sz="1600" kern="1200"/>
        </a:p>
        <a:p>
          <a:pPr marL="114300" lvl="1" indent="-114300" algn="l" defTabSz="533400" rtl="0">
            <a:lnSpc>
              <a:spcPct val="90000"/>
            </a:lnSpc>
            <a:spcBef>
              <a:spcPct val="0"/>
            </a:spcBef>
            <a:spcAft>
              <a:spcPct val="15000"/>
            </a:spcAft>
            <a:buChar char="••"/>
          </a:pPr>
          <a:r>
            <a:rPr lang="es-MX" sz="1200" i="1" kern="1200" smtClean="0"/>
            <a:t>En el Estado de resultados integral después de la utilidad o pérdida neta</a:t>
          </a:r>
          <a:endParaRPr lang="es-MX" sz="1200" kern="1200"/>
        </a:p>
        <a:p>
          <a:pPr marL="114300" lvl="1" indent="-114300" algn="l" defTabSz="533400" rtl="0">
            <a:lnSpc>
              <a:spcPct val="90000"/>
            </a:lnSpc>
            <a:spcBef>
              <a:spcPct val="0"/>
            </a:spcBef>
            <a:spcAft>
              <a:spcPct val="15000"/>
            </a:spcAft>
            <a:buChar char="••"/>
          </a:pPr>
          <a:r>
            <a:rPr lang="es-MX" sz="1200" i="1" kern="1200" smtClean="0"/>
            <a:t>En el balance general dentro del capital contable pero en forma separada de la utilidad o pérdida neta.</a:t>
          </a:r>
          <a:endParaRPr lang="es-MX" sz="1200" kern="1200"/>
        </a:p>
      </dsp:txBody>
      <dsp:txXfrm>
        <a:off x="2007494" y="3798190"/>
        <a:ext cx="6490544" cy="1000266"/>
      </dsp:txXfrm>
    </dsp:sp>
    <dsp:sp modelId="{C0E089E8-D5F9-40F0-843B-978E91792D50}">
      <dsp:nvSpPr>
        <dsp:cNvPr id="0" name=""/>
        <dsp:cNvSpPr/>
      </dsp:nvSpPr>
      <dsp:spPr>
        <a:xfrm>
          <a:off x="7214869" y="813783"/>
          <a:ext cx="690629" cy="690629"/>
        </a:xfrm>
        <a:prstGeom prst="downArrow">
          <a:avLst>
            <a:gd name="adj1" fmla="val 55000"/>
            <a:gd name="adj2" fmla="val 45000"/>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MX" sz="3100" kern="1200"/>
        </a:p>
      </dsp:txBody>
      <dsp:txXfrm>
        <a:off x="7370261" y="813783"/>
        <a:ext cx="379845" cy="519698"/>
      </dsp:txXfrm>
    </dsp:sp>
    <dsp:sp modelId="{6535EAEE-6E56-4303-B2A3-DAECDA0F5046}">
      <dsp:nvSpPr>
        <dsp:cNvPr id="0" name=""/>
        <dsp:cNvSpPr/>
      </dsp:nvSpPr>
      <dsp:spPr>
        <a:xfrm>
          <a:off x="7876955" y="2069473"/>
          <a:ext cx="690629" cy="690629"/>
        </a:xfrm>
        <a:prstGeom prst="downArrow">
          <a:avLst>
            <a:gd name="adj1" fmla="val 55000"/>
            <a:gd name="adj2" fmla="val 45000"/>
          </a:avLst>
        </a:prstGeom>
        <a:solidFill>
          <a:schemeClr val="accent5">
            <a:tint val="40000"/>
            <a:alpha val="90000"/>
            <a:hueOff val="2302088"/>
            <a:satOff val="7195"/>
            <a:lumOff val="35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MX" sz="3100" kern="1200"/>
        </a:p>
      </dsp:txBody>
      <dsp:txXfrm>
        <a:off x="8032347" y="2069473"/>
        <a:ext cx="379845" cy="519698"/>
      </dsp:txXfrm>
    </dsp:sp>
    <dsp:sp modelId="{46AEBF8B-C2D3-49AD-9615-438900538CD8}">
      <dsp:nvSpPr>
        <dsp:cNvPr id="0" name=""/>
        <dsp:cNvSpPr/>
      </dsp:nvSpPr>
      <dsp:spPr>
        <a:xfrm>
          <a:off x="8529158" y="3325163"/>
          <a:ext cx="690629" cy="690629"/>
        </a:xfrm>
        <a:prstGeom prst="downArrow">
          <a:avLst>
            <a:gd name="adj1" fmla="val 55000"/>
            <a:gd name="adj2" fmla="val 45000"/>
          </a:avLst>
        </a:prstGeom>
        <a:solidFill>
          <a:schemeClr val="accent5">
            <a:tint val="40000"/>
            <a:alpha val="90000"/>
            <a:hueOff val="4604176"/>
            <a:satOff val="14391"/>
            <a:lumOff val="71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es-MX" sz="3100" kern="1200"/>
        </a:p>
      </dsp:txBody>
      <dsp:txXfrm>
        <a:off x="8684550" y="3325163"/>
        <a:ext cx="379845" cy="51969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21B88-9D82-45B4-849D-88532DC23E55}">
      <dsp:nvSpPr>
        <dsp:cNvPr id="0" name=""/>
        <dsp:cNvSpPr/>
      </dsp:nvSpPr>
      <dsp:spPr>
        <a:xfrm>
          <a:off x="0" y="0"/>
          <a:ext cx="7069943" cy="835901"/>
        </a:xfrm>
        <a:prstGeom prst="rect">
          <a:avLst/>
        </a:prstGeom>
        <a:solidFill>
          <a:schemeClr val="accent5">
            <a:shade val="90000"/>
            <a:hueOff val="0"/>
            <a:satOff val="0"/>
            <a:lumOff val="0"/>
            <a:alphaOff val="0"/>
          </a:schemeClr>
        </a:solidFill>
        <a:ln>
          <a:noFill/>
        </a:ln>
        <a:effectLst/>
        <a:scene3d>
          <a:camera prst="orthographicFront"/>
          <a:lightRig rig="chilly" dir="t"/>
        </a:scene3d>
        <a:sp3d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smtClean="0"/>
            <a:t>En el caso de entidades lucrativas</a:t>
          </a:r>
          <a:endParaRPr lang="es-MX" sz="3200" kern="1200"/>
        </a:p>
      </dsp:txBody>
      <dsp:txXfrm>
        <a:off x="0" y="0"/>
        <a:ext cx="7069943" cy="835901"/>
      </dsp:txXfrm>
    </dsp:sp>
    <dsp:sp modelId="{389DEF3C-9909-4A7E-926D-89DF187E640C}">
      <dsp:nvSpPr>
        <dsp:cNvPr id="0" name=""/>
        <dsp:cNvSpPr/>
      </dsp:nvSpPr>
      <dsp:spPr>
        <a:xfrm>
          <a:off x="0" y="835901"/>
          <a:ext cx="7069943" cy="1755393"/>
        </a:xfrm>
        <a:prstGeom prst="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s-MX" sz="3500" kern="1200" smtClean="0"/>
            <a:t>Muestra los cambios en la inversión de los propietarios durante el periodo.</a:t>
          </a:r>
          <a:endParaRPr lang="es-MX" sz="3500" kern="1200"/>
        </a:p>
      </dsp:txBody>
      <dsp:txXfrm>
        <a:off x="0" y="835901"/>
        <a:ext cx="7069943" cy="1755393"/>
      </dsp:txXfrm>
    </dsp:sp>
    <dsp:sp modelId="{68AEDEFC-B722-4F3D-A847-B8CD7A108988}">
      <dsp:nvSpPr>
        <dsp:cNvPr id="0" name=""/>
        <dsp:cNvSpPr/>
      </dsp:nvSpPr>
      <dsp:spPr>
        <a:xfrm>
          <a:off x="0" y="2591295"/>
          <a:ext cx="7069943" cy="195043"/>
        </a:xfrm>
        <a:prstGeom prst="rect">
          <a:avLst/>
        </a:prstGeom>
        <a:solidFill>
          <a:schemeClr val="accent5">
            <a:shade val="90000"/>
            <a:hueOff val="0"/>
            <a:satOff val="0"/>
            <a:lumOff val="0"/>
            <a:alphaOff val="0"/>
          </a:schemeClr>
        </a:solidFill>
        <a:ln>
          <a:noFill/>
        </a:ln>
        <a:effectLst/>
        <a:scene3d>
          <a:camera prst="orthographicFront"/>
          <a:lightRig rig="chilly" dir="t"/>
        </a:scene3d>
        <a:sp3d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C095D4-6644-4AF7-814A-08BAC851B4E1}">
      <dsp:nvSpPr>
        <dsp:cNvPr id="0" name=""/>
        <dsp:cNvSpPr/>
      </dsp:nvSpPr>
      <dsp:spPr>
        <a:xfrm>
          <a:off x="494416" y="0"/>
          <a:ext cx="3354060" cy="3354060"/>
        </a:xfrm>
        <a:prstGeom prst="ellipse">
          <a:avLst/>
        </a:prstGeom>
        <a:gradFill rotWithShape="0">
          <a:gsLst>
            <a:gs pos="0">
              <a:schemeClr val="accent5">
                <a:alpha val="50000"/>
                <a:hueOff val="0"/>
                <a:satOff val="0"/>
                <a:lumOff val="0"/>
                <a:alphaOff val="0"/>
                <a:tint val="96000"/>
                <a:lumMod val="104000"/>
              </a:schemeClr>
            </a:gs>
            <a:gs pos="100000">
              <a:schemeClr val="accent5">
                <a:alpha val="50000"/>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smtClean="0"/>
            <a:t>indica información acerca de los cambios en los recursos y las fuentes de financiamiento de la entidad en el periodo, clasificados por actividad de operación, de inversión y de financiamiento</a:t>
          </a:r>
          <a:endParaRPr lang="es-MX" sz="1600" kern="1200"/>
        </a:p>
      </dsp:txBody>
      <dsp:txXfrm>
        <a:off x="985607" y="491191"/>
        <a:ext cx="2371678" cy="237167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EB656E-7E16-4208-807D-ED84CA5C8810}">
      <dsp:nvSpPr>
        <dsp:cNvPr id="0" name=""/>
        <dsp:cNvSpPr/>
      </dsp:nvSpPr>
      <dsp:spPr>
        <a:xfrm>
          <a:off x="668654" y="0"/>
          <a:ext cx="7578090" cy="3777622"/>
        </a:xfrm>
        <a:prstGeom prst="rightArrow">
          <a:avLst/>
        </a:prstGeom>
        <a:solidFill>
          <a:schemeClr val="accent5">
            <a:tint val="40000"/>
            <a:hueOff val="0"/>
            <a:satOff val="0"/>
            <a:lumOff val="0"/>
            <a:alphaOff val="0"/>
          </a:schemeClr>
        </a:solidFill>
        <a:ln w="9525"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06949A3A-411A-4146-BCDE-D3B762F3D2C8}">
      <dsp:nvSpPr>
        <dsp:cNvPr id="0" name=""/>
        <dsp:cNvSpPr/>
      </dsp:nvSpPr>
      <dsp:spPr>
        <a:xfrm>
          <a:off x="682585" y="1133286"/>
          <a:ext cx="7550229" cy="1511048"/>
        </a:xfrm>
        <a:prstGeom prst="roundRect">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El CINIF decidió sustituir el Estado de Cambios en la Situación Financiera como parte de los estados financieros básicos y establecer, en su lugar y de forma obligatoria, la emisión del Estado de flujos de efectivo</a:t>
          </a:r>
          <a:endParaRPr lang="es-MX" sz="2100" kern="1200"/>
        </a:p>
      </dsp:txBody>
      <dsp:txXfrm>
        <a:off x="756348" y="1207049"/>
        <a:ext cx="7402703" cy="136352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88190-9454-42FD-9773-831563C9511B}">
      <dsp:nvSpPr>
        <dsp:cNvPr id="0" name=""/>
        <dsp:cNvSpPr/>
      </dsp:nvSpPr>
      <dsp:spPr>
        <a:xfrm>
          <a:off x="0" y="0"/>
          <a:ext cx="8915400"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A863CFB8-FFA6-4489-8773-3044F6C0A498}">
      <dsp:nvSpPr>
        <dsp:cNvPr id="0" name=""/>
        <dsp:cNvSpPr/>
      </dsp:nvSpPr>
      <dsp:spPr>
        <a:xfrm>
          <a:off x="0" y="0"/>
          <a:ext cx="1661189" cy="377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smtClean="0"/>
            <a:t>Las razones de este cambio se explican por las características esenciales de cada uno de dichos estados financieros:</a:t>
          </a:r>
          <a:endParaRPr lang="es-MX" sz="1600" kern="1200"/>
        </a:p>
      </dsp:txBody>
      <dsp:txXfrm>
        <a:off x="0" y="0"/>
        <a:ext cx="1661189" cy="3777622"/>
      </dsp:txXfrm>
    </dsp:sp>
    <dsp:sp modelId="{D40E58F3-8A62-474A-B561-A16B52029770}">
      <dsp:nvSpPr>
        <dsp:cNvPr id="0" name=""/>
        <dsp:cNvSpPr/>
      </dsp:nvSpPr>
      <dsp:spPr>
        <a:xfrm>
          <a:off x="1785778" y="171542"/>
          <a:ext cx="1700552" cy="34308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dirty="0" smtClean="0"/>
            <a:t>ESTADO DE CAMBIOS EN LA SITUACIÓN FINANCIERA (ESTADO DE CAMBIO):</a:t>
          </a:r>
          <a:endParaRPr lang="es-MX" sz="2000" kern="1200" dirty="0"/>
        </a:p>
      </dsp:txBody>
      <dsp:txXfrm>
        <a:off x="1785778" y="171542"/>
        <a:ext cx="1700552" cy="3430848"/>
      </dsp:txXfrm>
    </dsp:sp>
    <dsp:sp modelId="{BCA2CE7E-C1DD-45D6-985C-C650DED6845A}">
      <dsp:nvSpPr>
        <dsp:cNvPr id="0" name=""/>
        <dsp:cNvSpPr/>
      </dsp:nvSpPr>
      <dsp:spPr>
        <a:xfrm>
          <a:off x="3610921" y="171542"/>
          <a:ext cx="4409465" cy="1142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MUESTRA LOS CAMBIOS EN LA ESTRUCTURA FINANCIERA DE LA ENTIDAD, LOS CUALES PUEDEN O NO IDENTIFICARSE CON LA GENERACIÓN O APLICACIÓN DE RECURSOS EN EL PERIODO;</a:t>
          </a:r>
          <a:endParaRPr lang="es-MX" sz="1400" kern="1200" dirty="0"/>
        </a:p>
      </dsp:txBody>
      <dsp:txXfrm>
        <a:off x="3610921" y="171542"/>
        <a:ext cx="4409465" cy="1142499"/>
      </dsp:txXfrm>
    </dsp:sp>
    <dsp:sp modelId="{9C1075EF-036C-48A6-A682-D9771423044E}">
      <dsp:nvSpPr>
        <dsp:cNvPr id="0" name=""/>
        <dsp:cNvSpPr/>
      </dsp:nvSpPr>
      <dsp:spPr>
        <a:xfrm>
          <a:off x="3486331" y="1314041"/>
          <a:ext cx="319779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3855C74A-DB98-4DB4-B89B-04BBFF03A7A0}">
      <dsp:nvSpPr>
        <dsp:cNvPr id="0" name=""/>
        <dsp:cNvSpPr/>
      </dsp:nvSpPr>
      <dsp:spPr>
        <a:xfrm>
          <a:off x="3610921" y="1314041"/>
          <a:ext cx="5297331" cy="1142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EN UN ENTORNO INFLCIONARIO, NO SE ELIMINAN LOS EFECTOS DE LA INFLACIÓN DEL PERIODO RECONOCIDOS EN LOS ESTADOS FINANCIEROS; Y</a:t>
          </a:r>
          <a:endParaRPr lang="es-MX" sz="1700" kern="1200" dirty="0"/>
        </a:p>
      </dsp:txBody>
      <dsp:txXfrm>
        <a:off x="3610921" y="1314041"/>
        <a:ext cx="5297331" cy="1142499"/>
      </dsp:txXfrm>
    </dsp:sp>
    <dsp:sp modelId="{051DBEF4-B7F9-44F0-AE3B-97A86A4C7F41}">
      <dsp:nvSpPr>
        <dsp:cNvPr id="0" name=""/>
        <dsp:cNvSpPr/>
      </dsp:nvSpPr>
      <dsp:spPr>
        <a:xfrm>
          <a:off x="3486331" y="2456540"/>
          <a:ext cx="319779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F97E863D-E585-4CF6-AB72-E59C00FB270C}">
      <dsp:nvSpPr>
        <dsp:cNvPr id="0" name=""/>
        <dsp:cNvSpPr/>
      </dsp:nvSpPr>
      <dsp:spPr>
        <a:xfrm>
          <a:off x="3610921" y="2456540"/>
          <a:ext cx="4647540" cy="1142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SE PRESENTA EN UNIDADES MONETARIAS DE PODER ADQUISITIVO DE LA FECHA DE CIERRE DEL PERIODO.</a:t>
          </a:r>
          <a:endParaRPr lang="es-MX" sz="1700" kern="1200" dirty="0"/>
        </a:p>
      </dsp:txBody>
      <dsp:txXfrm>
        <a:off x="3610921" y="2456540"/>
        <a:ext cx="4647540" cy="1142499"/>
      </dsp:txXfrm>
    </dsp:sp>
    <dsp:sp modelId="{EB71CB3F-6C89-4E70-BB8A-ECB366C6E38E}">
      <dsp:nvSpPr>
        <dsp:cNvPr id="0" name=""/>
        <dsp:cNvSpPr/>
      </dsp:nvSpPr>
      <dsp:spPr>
        <a:xfrm>
          <a:off x="1661189" y="3602390"/>
          <a:ext cx="6644759"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152D9-B5A3-4DE0-9364-C4DB1B9E17F8}">
      <dsp:nvSpPr>
        <dsp:cNvPr id="0" name=""/>
        <dsp:cNvSpPr/>
      </dsp:nvSpPr>
      <dsp:spPr>
        <a:xfrm rot="5400000">
          <a:off x="3980018" y="-277945"/>
          <a:ext cx="2653609" cy="4415546"/>
        </a:xfrm>
        <a:prstGeom prst="corner">
          <a:avLst>
            <a:gd name="adj1" fmla="val 16120"/>
            <a:gd name="adj2" fmla="val 16110"/>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w="9525" cap="rnd" cmpd="sng" algn="ctr">
          <a:solidFill>
            <a:schemeClr val="dk2">
              <a:shade val="80000"/>
              <a:hueOff val="0"/>
              <a:satOff val="0"/>
              <a:lumOff val="0"/>
              <a:alphaOff val="0"/>
            </a:schemeClr>
          </a:solidFill>
          <a:prstDash val="solid"/>
        </a:ln>
        <a:effectLst>
          <a:outerShdw blurRad="38100" dist="25400" dir="5400000" rotWithShape="0">
            <a:srgbClr val="000000">
              <a:alpha val="25000"/>
            </a:srgbClr>
          </a:outerShdw>
        </a:effectLst>
      </dsp:spPr>
      <dsp:style>
        <a:lnRef idx="1">
          <a:scrgbClr r="0" g="0" b="0"/>
        </a:lnRef>
        <a:fillRef idx="3">
          <a:scrgbClr r="0" g="0" b="0"/>
        </a:fillRef>
        <a:effectRef idx="2">
          <a:scrgbClr r="0" g="0" b="0"/>
        </a:effectRef>
        <a:fontRef idx="minor">
          <a:schemeClr val="lt1"/>
        </a:fontRef>
      </dsp:style>
    </dsp:sp>
    <dsp:sp modelId="{910D7A1F-06D7-46B2-A91D-4F133E80BACA}">
      <dsp:nvSpPr>
        <dsp:cNvPr id="0" name=""/>
        <dsp:cNvSpPr/>
      </dsp:nvSpPr>
      <dsp:spPr>
        <a:xfrm>
          <a:off x="3537065" y="1041351"/>
          <a:ext cx="3986379" cy="34942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rtl="0">
            <a:lnSpc>
              <a:spcPct val="90000"/>
            </a:lnSpc>
            <a:spcBef>
              <a:spcPct val="0"/>
            </a:spcBef>
            <a:spcAft>
              <a:spcPct val="35000"/>
            </a:spcAft>
          </a:pPr>
          <a:r>
            <a:rPr lang="es-MX" sz="3300" kern="1200" dirty="0" smtClean="0">
              <a:solidFill>
                <a:schemeClr val="tx1"/>
              </a:solidFill>
            </a:rPr>
            <a:t>Presentar de manera clara y sintetizada los contenidos de la NIF A-3 y las normas inherentes a ella.</a:t>
          </a:r>
          <a:endParaRPr lang="es-MX" sz="3300" kern="1200" dirty="0">
            <a:solidFill>
              <a:schemeClr val="tx1"/>
            </a:solidFill>
          </a:endParaRPr>
        </a:p>
      </dsp:txBody>
      <dsp:txXfrm>
        <a:off x="3537065" y="1041351"/>
        <a:ext cx="3986379" cy="349429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10332-63CD-45D2-B799-C184C7214943}">
      <dsp:nvSpPr>
        <dsp:cNvPr id="0" name=""/>
        <dsp:cNvSpPr/>
      </dsp:nvSpPr>
      <dsp:spPr>
        <a:xfrm>
          <a:off x="0" y="1844"/>
          <a:ext cx="8915400"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E09AC7F1-C07A-4619-9A7A-3A7E40DA8E35}">
      <dsp:nvSpPr>
        <dsp:cNvPr id="0" name=""/>
        <dsp:cNvSpPr/>
      </dsp:nvSpPr>
      <dsp:spPr>
        <a:xfrm>
          <a:off x="0" y="1844"/>
          <a:ext cx="1783080" cy="37739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Las razones de este cambio se explican por las características esenciales de cada uno de dichos estados financieros:</a:t>
          </a:r>
          <a:endParaRPr lang="es-MX" sz="1800" kern="1200"/>
        </a:p>
      </dsp:txBody>
      <dsp:txXfrm>
        <a:off x="0" y="1844"/>
        <a:ext cx="1783080" cy="3773932"/>
      </dsp:txXfrm>
    </dsp:sp>
    <dsp:sp modelId="{561C2157-26B0-49B1-9A0F-F84C919CE61F}">
      <dsp:nvSpPr>
        <dsp:cNvPr id="0" name=""/>
        <dsp:cNvSpPr/>
      </dsp:nvSpPr>
      <dsp:spPr>
        <a:xfrm>
          <a:off x="1916811" y="173219"/>
          <a:ext cx="1232894" cy="3427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ESTADO DE FLUJOS DE EFECTIVO</a:t>
          </a:r>
          <a:endParaRPr lang="es-MX" sz="1800" kern="1200" dirty="0"/>
        </a:p>
      </dsp:txBody>
      <dsp:txXfrm>
        <a:off x="1916811" y="173219"/>
        <a:ext cx="1232894" cy="3427497"/>
      </dsp:txXfrm>
    </dsp:sp>
    <dsp:sp modelId="{78B92BCD-B871-4DFD-BA97-31872C2C720A}">
      <dsp:nvSpPr>
        <dsp:cNvPr id="0" name=""/>
        <dsp:cNvSpPr/>
      </dsp:nvSpPr>
      <dsp:spPr>
        <a:xfrm>
          <a:off x="3283436" y="173219"/>
          <a:ext cx="4166350" cy="1713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MUESTRA LAS ENTRADAS Y SALIDAS DE EFECTIVO QUE REPRESENTAN LA GENERACIÓN O APLICACIÓN DE RECURFSOS DE LA ENTIDAD DURANTE EL PERIODO.</a:t>
          </a:r>
          <a:endParaRPr lang="es-MX" sz="1600" kern="1200" dirty="0"/>
        </a:p>
      </dsp:txBody>
      <dsp:txXfrm>
        <a:off x="3283436" y="173219"/>
        <a:ext cx="4166350" cy="1713748"/>
      </dsp:txXfrm>
    </dsp:sp>
    <dsp:sp modelId="{39AB98D9-0173-4EA4-BFBC-4C96662BCB8D}">
      <dsp:nvSpPr>
        <dsp:cNvPr id="0" name=""/>
        <dsp:cNvSpPr/>
      </dsp:nvSpPr>
      <dsp:spPr>
        <a:xfrm>
          <a:off x="3149705" y="1886968"/>
          <a:ext cx="3432429"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9ACD9EC4-345B-419D-9B46-27981E94A53A}">
      <dsp:nvSpPr>
        <dsp:cNvPr id="0" name=""/>
        <dsp:cNvSpPr/>
      </dsp:nvSpPr>
      <dsp:spPr>
        <a:xfrm>
          <a:off x="3283436" y="1886968"/>
          <a:ext cx="4578482" cy="1713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EN UN ENTORNO INFLCIONARIO, ANTES DE PRESENTAR LOS FLUJOS DE EFECTIVO EN UNIDADES MONETARIAS DE PODER ADQUISITIVO DE LAS FECHAS DE CIERRE DEL PERIODO, SE ELIMINAN LOS EFECTOS DE LA INFLACIÓN DEL PERIODO RECONOCIDOS EN LOS ESTADOS FINANCIEROS.</a:t>
          </a:r>
          <a:endParaRPr lang="es-MX" sz="1600" kern="1200" dirty="0"/>
        </a:p>
      </dsp:txBody>
      <dsp:txXfrm>
        <a:off x="3283436" y="1886968"/>
        <a:ext cx="4578482" cy="1713748"/>
      </dsp:txXfrm>
    </dsp:sp>
    <dsp:sp modelId="{F7FA58EC-A337-40DE-A06D-C1AFAE9F3AB7}">
      <dsp:nvSpPr>
        <dsp:cNvPr id="0" name=""/>
        <dsp:cNvSpPr/>
      </dsp:nvSpPr>
      <dsp:spPr>
        <a:xfrm>
          <a:off x="1783080" y="3600717"/>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476354-4E93-486C-829C-9F1CF4E62BED}">
      <dsp:nvSpPr>
        <dsp:cNvPr id="0" name=""/>
        <dsp:cNvSpPr/>
      </dsp:nvSpPr>
      <dsp:spPr>
        <a:xfrm>
          <a:off x="-250571" y="220955"/>
          <a:ext cx="8410540" cy="1213835"/>
        </a:xfrm>
        <a:prstGeom prst="roundRect">
          <a:avLst>
            <a:gd name="adj" fmla="val 1000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smtClean="0"/>
            <a:t>LA INFORMACIÓN PROPORCIONADA POR AMBOS ESTADOS FINANCIEROS ES ÚTIL PARA LOS USUARIOS</a:t>
          </a:r>
          <a:endParaRPr lang="es-MX" sz="2300" kern="1200"/>
        </a:p>
      </dsp:txBody>
      <dsp:txXfrm>
        <a:off x="-215019" y="256507"/>
        <a:ext cx="6107446" cy="1142731"/>
      </dsp:txXfrm>
    </dsp:sp>
    <dsp:sp modelId="{7A45B033-006E-4CF2-9D02-C0DE1FE14024}">
      <dsp:nvSpPr>
        <dsp:cNvPr id="0" name=""/>
        <dsp:cNvSpPr/>
      </dsp:nvSpPr>
      <dsp:spPr>
        <a:xfrm>
          <a:off x="732499" y="1590142"/>
          <a:ext cx="9412824" cy="3556165"/>
        </a:xfrm>
        <a:prstGeom prst="roundRect">
          <a:avLst>
            <a:gd name="adj" fmla="val 10000"/>
          </a:avLst>
        </a:prstGeom>
        <a:solidFill>
          <a:schemeClr val="accent5">
            <a:hueOff val="4039281"/>
            <a:satOff val="12053"/>
            <a:lumOff val="156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EL CINIF DECIDIÓ ESTABLECER EL ESTADO DE FLUJOS DE EFECTIVO COMO ESTADO FINANCIERO BÁSICO PORQUE:</a:t>
          </a:r>
          <a:endParaRPr lang="es-MX" sz="1800" kern="1200" dirty="0"/>
        </a:p>
        <a:p>
          <a:pPr marL="114300" lvl="1" indent="-114300" algn="l" defTabSz="622300" rtl="0">
            <a:lnSpc>
              <a:spcPct val="90000"/>
            </a:lnSpc>
            <a:spcBef>
              <a:spcPct val="0"/>
            </a:spcBef>
            <a:spcAft>
              <a:spcPct val="15000"/>
            </a:spcAft>
            <a:buChar char="••"/>
          </a:pPr>
          <a:r>
            <a:rPr lang="es-MX" sz="1400" kern="1200" dirty="0" smtClean="0"/>
            <a:t>SE COSIDERA QUE ES PRIORITARIO PROPORCIONAR INFORMACIÓN ESPECÍFICAMENTE SOBRE LOS FLUJOS DE EFECTIVO REALIZADOS</a:t>
          </a:r>
          <a:endParaRPr lang="es-MX" sz="1400" kern="1200" dirty="0"/>
        </a:p>
        <a:p>
          <a:pPr marL="228600" lvl="2" indent="-114300" algn="l" defTabSz="622300" rtl="0">
            <a:lnSpc>
              <a:spcPct val="90000"/>
            </a:lnSpc>
            <a:spcBef>
              <a:spcPct val="0"/>
            </a:spcBef>
            <a:spcAft>
              <a:spcPct val="15000"/>
            </a:spcAft>
            <a:buChar char="••"/>
          </a:pPr>
          <a:r>
            <a:rPr lang="es-MX" sz="1400" kern="1200" dirty="0" smtClean="0"/>
            <a:t>ENTRE OTRAS RAZONES</a:t>
          </a:r>
          <a:endParaRPr lang="es-MX" sz="1400" kern="1200" dirty="0"/>
        </a:p>
        <a:p>
          <a:pPr marL="114300" lvl="1" indent="-114300" algn="l" defTabSz="622300" rtl="0">
            <a:lnSpc>
              <a:spcPct val="90000"/>
            </a:lnSpc>
            <a:spcBef>
              <a:spcPct val="0"/>
            </a:spcBef>
            <a:spcAft>
              <a:spcPct val="15000"/>
            </a:spcAft>
            <a:buChar char="••"/>
          </a:pPr>
          <a:r>
            <a:rPr lang="es-MX" sz="1400" kern="1200" dirty="0" smtClean="0"/>
            <a:t>DEBIDO A QUE EL EFECTIVO ES ESENCIAL NO SOLO PARA MANTENER O ACRECENTAR LA OPERACÓN DE UNA ENTIDAD, SINO TAMBIÉN PARA PODER RESARCIR A SUS ACREEDORES Y A SUS PROPIETARIOS, LOS RECURSOS QUE LE HAN CANALIZADO A LA ENTIDAD</a:t>
          </a:r>
          <a:endParaRPr lang="es-MX" sz="1400" kern="1200" dirty="0"/>
        </a:p>
        <a:p>
          <a:pPr marL="114300" lvl="1" indent="-114300" algn="l" defTabSz="622300" rtl="0">
            <a:lnSpc>
              <a:spcPct val="90000"/>
            </a:lnSpc>
            <a:spcBef>
              <a:spcPct val="0"/>
            </a:spcBef>
            <a:spcAft>
              <a:spcPct val="15000"/>
            </a:spcAft>
            <a:buChar char="••"/>
          </a:pPr>
          <a:r>
            <a:rPr lang="es-MX" sz="1400" kern="1200" dirty="0" smtClean="0"/>
            <a:t>CON EL ESTABLECIMIENTO DEL ESTADO DE FLUJOS DE EFECTIVO TAMBIÉN SE CUMPLE CON EL OBJETIVO DE CONVERGER CON LAS NIIF</a:t>
          </a:r>
          <a:endParaRPr lang="es-MX" sz="1400" kern="1200" dirty="0"/>
        </a:p>
      </dsp:txBody>
      <dsp:txXfrm>
        <a:off x="836656" y="1694299"/>
        <a:ext cx="5878106" cy="3347851"/>
      </dsp:txXfrm>
    </dsp:sp>
    <dsp:sp modelId="{326C68D9-37F0-448D-9734-99033875C300}">
      <dsp:nvSpPr>
        <dsp:cNvPr id="0" name=""/>
        <dsp:cNvSpPr/>
      </dsp:nvSpPr>
      <dsp:spPr>
        <a:xfrm>
          <a:off x="6504547" y="662052"/>
          <a:ext cx="1487992" cy="2099260"/>
        </a:xfrm>
        <a:prstGeom prst="downArrow">
          <a:avLst>
            <a:gd name="adj1" fmla="val 55000"/>
            <a:gd name="adj2" fmla="val 45000"/>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6839345" y="662052"/>
        <a:ext cx="818396" cy="173098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741BD-8E6E-4886-B291-8539175F8945}">
      <dsp:nvSpPr>
        <dsp:cNvPr id="0" name=""/>
        <dsp:cNvSpPr/>
      </dsp:nvSpPr>
      <dsp:spPr>
        <a:xfrm>
          <a:off x="1225264" y="10275"/>
          <a:ext cx="3757071" cy="3757071"/>
        </a:xfrm>
        <a:prstGeom prst="ellipse">
          <a:avLst/>
        </a:prstGeom>
        <a:gradFill rotWithShape="0">
          <a:gsLst>
            <a:gs pos="0">
              <a:schemeClr val="accent5">
                <a:alpha val="50000"/>
                <a:hueOff val="0"/>
                <a:satOff val="0"/>
                <a:lumOff val="0"/>
                <a:alphaOff val="0"/>
                <a:tint val="96000"/>
                <a:lumMod val="104000"/>
              </a:schemeClr>
            </a:gs>
            <a:gs pos="100000">
              <a:schemeClr val="accent5">
                <a:alpha val="50000"/>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smtClean="0"/>
            <a:t>Las notas son parte integrante de los estados financieros </a:t>
          </a:r>
          <a:endParaRPr lang="es-MX" sz="2300" kern="1200"/>
        </a:p>
      </dsp:txBody>
      <dsp:txXfrm>
        <a:off x="1749900" y="453314"/>
        <a:ext cx="2166239" cy="2870992"/>
      </dsp:txXfrm>
    </dsp:sp>
    <dsp:sp modelId="{6366FCAA-7121-4806-A57E-09436385D84D}">
      <dsp:nvSpPr>
        <dsp:cNvPr id="0" name=""/>
        <dsp:cNvSpPr/>
      </dsp:nvSpPr>
      <dsp:spPr>
        <a:xfrm>
          <a:off x="3933063" y="10275"/>
          <a:ext cx="3757071" cy="3757071"/>
        </a:xfrm>
        <a:prstGeom prst="ellipse">
          <a:avLst/>
        </a:prstGeom>
        <a:gradFill rotWithShape="0">
          <a:gsLst>
            <a:gs pos="0">
              <a:schemeClr val="accent5">
                <a:alpha val="50000"/>
                <a:hueOff val="4039281"/>
                <a:satOff val="12053"/>
                <a:lumOff val="1568"/>
                <a:alphaOff val="0"/>
                <a:tint val="96000"/>
                <a:lumMod val="104000"/>
              </a:schemeClr>
            </a:gs>
            <a:gs pos="100000">
              <a:schemeClr val="accent5">
                <a:alpha val="50000"/>
                <a:hueOff val="4039281"/>
                <a:satOff val="12053"/>
                <a:lumOff val="1568"/>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smtClean="0"/>
            <a:t>Su objeto: complementar los estados básicos con información relevante</a:t>
          </a:r>
          <a:endParaRPr lang="es-MX" sz="2300" kern="1200"/>
        </a:p>
      </dsp:txBody>
      <dsp:txXfrm>
        <a:off x="4999259" y="453314"/>
        <a:ext cx="2166239" cy="287099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6122C0-89EC-4A4C-91FE-611636DF143C}">
      <dsp:nvSpPr>
        <dsp:cNvPr id="0" name=""/>
        <dsp:cNvSpPr/>
      </dsp:nvSpPr>
      <dsp:spPr>
        <a:xfrm>
          <a:off x="0" y="140077"/>
          <a:ext cx="8915400" cy="3497467"/>
        </a:xfrm>
        <a:prstGeom prst="rightArrow">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8F3173B-8416-480F-BBBA-633646561CF8}">
      <dsp:nvSpPr>
        <dsp:cNvPr id="0" name=""/>
        <dsp:cNvSpPr/>
      </dsp:nvSpPr>
      <dsp:spPr>
        <a:xfrm>
          <a:off x="719152" y="1014444"/>
          <a:ext cx="7304707" cy="17487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93040" rIns="0" bIns="193040" numCol="1" spcCol="1270" anchor="ctr" anchorCtr="0">
          <a:noAutofit/>
        </a:bodyPr>
        <a:lstStyle/>
        <a:p>
          <a:pPr lvl="0" algn="ctr" defTabSz="844550" rtl="0">
            <a:lnSpc>
              <a:spcPct val="90000"/>
            </a:lnSpc>
            <a:spcBef>
              <a:spcPct val="0"/>
            </a:spcBef>
            <a:spcAft>
              <a:spcPct val="35000"/>
            </a:spcAft>
          </a:pPr>
          <a:r>
            <a:rPr lang="es-MX" sz="1900" kern="1200" smtClean="0"/>
            <a:t>Las transformaciones internas, transacciones y otros eventos, que afectan económicamente a la entidad, son reconocidos conforme a normas particulares que pueden ser aplicadas con diferentes alternativas, lo cual puede afectar su credibilidad.</a:t>
          </a:r>
          <a:endParaRPr lang="es-MX" sz="1900" kern="1200"/>
        </a:p>
      </dsp:txBody>
      <dsp:txXfrm>
        <a:off x="719152" y="1014444"/>
        <a:ext cx="7304707" cy="174873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0FFCA-277E-47CC-888C-9072A484A8DA}">
      <dsp:nvSpPr>
        <dsp:cNvPr id="0" name=""/>
        <dsp:cNvSpPr/>
      </dsp:nvSpPr>
      <dsp:spPr>
        <a:xfrm>
          <a:off x="0" y="15"/>
          <a:ext cx="8915400" cy="4546045"/>
        </a:xfrm>
        <a:prstGeom prst="rightArrow">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B62926-7A23-4D89-92C0-ACA8E3FA73BE}">
      <dsp:nvSpPr>
        <dsp:cNvPr id="0" name=""/>
        <dsp:cNvSpPr/>
      </dsp:nvSpPr>
      <dsp:spPr>
        <a:xfrm>
          <a:off x="693366" y="820187"/>
          <a:ext cx="7304707" cy="2609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52400" rIns="0" bIns="152400" numCol="1" spcCol="1270" anchor="ctr" anchorCtr="0">
          <a:noAutofit/>
        </a:bodyPr>
        <a:lstStyle/>
        <a:p>
          <a:pPr lvl="0" algn="ctr" defTabSz="666750" rtl="0">
            <a:lnSpc>
              <a:spcPct val="90000"/>
            </a:lnSpc>
            <a:spcBef>
              <a:spcPct val="0"/>
            </a:spcBef>
            <a:spcAft>
              <a:spcPct val="35000"/>
            </a:spcAft>
          </a:pPr>
          <a:r>
            <a:rPr lang="es-MX" sz="1500" kern="1200" dirty="0" smtClean="0"/>
            <a:t>Los estados financieros, especialmente el balance general, presentan el valor contable de los recursos y obligaciones de la entidad, cuantificables confiablemente con base en las NIF y no pretender presentar el valor razonable de la entidad en su conjunto. Por ende, los estados financieros no reconocen otros elementos esenciales de la entidad, tales como los recursos humanos o capital intelectual, el producto, la marca, el mercado, etc.</a:t>
          </a:r>
          <a:endParaRPr lang="es-MX" sz="1500" kern="1200" dirty="0"/>
        </a:p>
      </dsp:txBody>
      <dsp:txXfrm>
        <a:off x="693366" y="820187"/>
        <a:ext cx="7304707" cy="260966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00907-075E-423D-9383-07F58044119C}">
      <dsp:nvSpPr>
        <dsp:cNvPr id="0" name=""/>
        <dsp:cNvSpPr/>
      </dsp:nvSpPr>
      <dsp:spPr>
        <a:xfrm>
          <a:off x="0" y="338279"/>
          <a:ext cx="8915400" cy="3101062"/>
        </a:xfrm>
        <a:prstGeom prst="rightArrow">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2BA053D-D4DF-459D-B3FB-6BF8092CB77E}">
      <dsp:nvSpPr>
        <dsp:cNvPr id="0" name=""/>
        <dsp:cNvSpPr/>
      </dsp:nvSpPr>
      <dsp:spPr>
        <a:xfrm>
          <a:off x="719152" y="1113545"/>
          <a:ext cx="7304707" cy="1550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0" rIns="0" bIns="203200" numCol="1" spcCol="1270" anchor="ctr" anchorCtr="0">
          <a:noAutofit/>
        </a:bodyPr>
        <a:lstStyle/>
        <a:p>
          <a:pPr lvl="0" algn="ctr" defTabSz="889000" rtl="0">
            <a:lnSpc>
              <a:spcPct val="90000"/>
            </a:lnSpc>
            <a:spcBef>
              <a:spcPct val="0"/>
            </a:spcBef>
            <a:spcAft>
              <a:spcPct val="35000"/>
            </a:spcAft>
          </a:pPr>
          <a:r>
            <a:rPr lang="es-MX" sz="2000" kern="1200" dirty="0" smtClean="0"/>
            <a:t>Por referirse a negocios en marcha, están basados en varios aspectos en estimaciones y juicios que son elaborados considerando los distintos cortes de períodos contables, motivo por el cual no pretenden ser exactos.</a:t>
          </a:r>
          <a:endParaRPr lang="es-MX" sz="2000" kern="1200" dirty="0"/>
        </a:p>
      </dsp:txBody>
      <dsp:txXfrm>
        <a:off x="719152" y="1113545"/>
        <a:ext cx="7304707" cy="155053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E519A7-24CA-45BA-8B36-8949C95FA3F8}">
      <dsp:nvSpPr>
        <dsp:cNvPr id="0" name=""/>
        <dsp:cNvSpPr/>
      </dsp:nvSpPr>
      <dsp:spPr>
        <a:xfrm>
          <a:off x="0" y="0"/>
          <a:ext cx="10087936"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B5CA1A6E-6164-4008-87C2-4B100059FBB8}">
      <dsp:nvSpPr>
        <dsp:cNvPr id="0" name=""/>
        <dsp:cNvSpPr/>
      </dsp:nvSpPr>
      <dsp:spPr>
        <a:xfrm>
          <a:off x="0" y="0"/>
          <a:ext cx="1190053" cy="49197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La información financiera para entidades con propósitos no lucrativos debe servir para:</a:t>
          </a:r>
          <a:endParaRPr lang="es-MX" sz="1400" kern="1200" dirty="0"/>
        </a:p>
      </dsp:txBody>
      <dsp:txXfrm>
        <a:off x="0" y="0"/>
        <a:ext cx="1190053" cy="4919730"/>
      </dsp:txXfrm>
    </dsp:sp>
    <dsp:sp modelId="{8C81A7AC-D462-4D40-A398-2DA68A883F81}">
      <dsp:nvSpPr>
        <dsp:cNvPr id="0" name=""/>
        <dsp:cNvSpPr/>
      </dsp:nvSpPr>
      <dsp:spPr>
        <a:xfrm>
          <a:off x="1341372" y="76870"/>
          <a:ext cx="7919029" cy="153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u="sng" kern="1200" dirty="0" smtClean="0">
              <a:effectLst>
                <a:outerShdw blurRad="38100" dist="38100" dir="2700000" algn="tl">
                  <a:srgbClr val="000000">
                    <a:alpha val="43137"/>
                  </a:srgbClr>
                </a:outerShdw>
              </a:effectLst>
            </a:rPr>
            <a:t>Evaluar en el largo plazo </a:t>
          </a:r>
          <a:r>
            <a:rPr lang="es-MX" sz="1500" kern="1200" dirty="0" smtClean="0"/>
            <a:t>si con la asignación de recursos, estas organizaciones, pueden continuar logrando sus objetivos operativos a un nivel satisfactorio para los patrocinadores, los beneficiarios, la economía o la sociedad </a:t>
          </a:r>
        </a:p>
        <a:p>
          <a:pPr lvl="0" algn="l" defTabSz="666750" rtl="0">
            <a:lnSpc>
              <a:spcPct val="90000"/>
            </a:lnSpc>
            <a:spcBef>
              <a:spcPct val="0"/>
            </a:spcBef>
            <a:spcAft>
              <a:spcPct val="35000"/>
            </a:spcAft>
          </a:pPr>
          <a:r>
            <a:rPr lang="es-MX" sz="1500" kern="1200" dirty="0" smtClean="0"/>
            <a:t>(y, por tanto, si los recursos disponibles son suficientes para proporcionar servicios y lograr sus fines sociales)</a:t>
          </a:r>
          <a:endParaRPr lang="es-MX" sz="1500" kern="1200" dirty="0"/>
        </a:p>
      </dsp:txBody>
      <dsp:txXfrm>
        <a:off x="1341372" y="76870"/>
        <a:ext cx="7919029" cy="1537415"/>
      </dsp:txXfrm>
    </dsp:sp>
    <dsp:sp modelId="{BF50C096-663B-4D9A-8C7F-50E6A8D1D8C9}">
      <dsp:nvSpPr>
        <dsp:cNvPr id="0" name=""/>
        <dsp:cNvSpPr/>
      </dsp:nvSpPr>
      <dsp:spPr>
        <a:xfrm>
          <a:off x="1190053" y="1614286"/>
          <a:ext cx="8070348"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091C7AAA-1233-49D7-9B08-4859F2E9E1BB}">
      <dsp:nvSpPr>
        <dsp:cNvPr id="0" name=""/>
        <dsp:cNvSpPr/>
      </dsp:nvSpPr>
      <dsp:spPr>
        <a:xfrm>
          <a:off x="1341372" y="1691157"/>
          <a:ext cx="7919029" cy="153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endParaRPr lang="es-MX" sz="1500" kern="1200" dirty="0" smtClean="0"/>
        </a:p>
        <a:p>
          <a:pPr lvl="0" algn="l" defTabSz="666750" rtl="0">
            <a:lnSpc>
              <a:spcPct val="90000"/>
            </a:lnSpc>
            <a:spcBef>
              <a:spcPct val="0"/>
            </a:spcBef>
            <a:spcAft>
              <a:spcPct val="35000"/>
            </a:spcAft>
          </a:pPr>
          <a:r>
            <a:rPr lang="es-MX" sz="1500" kern="1200" smtClean="0"/>
            <a:t>Las </a:t>
          </a:r>
          <a:r>
            <a:rPr lang="es-MX" sz="1500" kern="1200" dirty="0" smtClean="0"/>
            <a:t>decisiones de los patrocinadores relacionadas con la entrega potencial de recursos, incluyen expectativas respecto a los servicios de la organización en el futuro, las cuales, generalmente, están basadas, al menos en parte, en las evaluaciones del desarrollo de la entidad.</a:t>
          </a:r>
          <a:endParaRPr lang="es-MX" sz="1500" kern="1200" dirty="0"/>
        </a:p>
      </dsp:txBody>
      <dsp:txXfrm>
        <a:off x="1341372" y="1691157"/>
        <a:ext cx="7919029" cy="1537415"/>
      </dsp:txXfrm>
    </dsp:sp>
    <dsp:sp modelId="{0D9B52DF-9130-4182-A31F-CDFA4A99609D}">
      <dsp:nvSpPr>
        <dsp:cNvPr id="0" name=""/>
        <dsp:cNvSpPr/>
      </dsp:nvSpPr>
      <dsp:spPr>
        <a:xfrm>
          <a:off x="1190053" y="3228572"/>
          <a:ext cx="8070348"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870F59E7-20EC-48B5-9302-B44E4A816C83}">
      <dsp:nvSpPr>
        <dsp:cNvPr id="0" name=""/>
        <dsp:cNvSpPr/>
      </dsp:nvSpPr>
      <dsp:spPr>
        <a:xfrm>
          <a:off x="1341372" y="3305443"/>
          <a:ext cx="7919029" cy="153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Analizar si se mantienen los niveles apropiados de contribuciones y donaciones para seguir proporcionando sus servicios de manera satisfactoria y, por ende, facilitar el logro de conclusiones sobre la continuidad de la entidad en el futuro.</a:t>
          </a:r>
          <a:endParaRPr lang="es-MX" sz="1500" kern="1200"/>
        </a:p>
      </dsp:txBody>
      <dsp:txXfrm>
        <a:off x="1341372" y="3305443"/>
        <a:ext cx="7919029" cy="1537415"/>
      </dsp:txXfrm>
    </dsp:sp>
    <dsp:sp modelId="{358D6295-140F-42BD-8421-F31D0BCFAED0}">
      <dsp:nvSpPr>
        <dsp:cNvPr id="0" name=""/>
        <dsp:cNvSpPr/>
      </dsp:nvSpPr>
      <dsp:spPr>
        <a:xfrm>
          <a:off x="1190053" y="4842859"/>
          <a:ext cx="8070348"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E5C63-F6D7-4E39-BE6D-C8625B606694}">
      <dsp:nvSpPr>
        <dsp:cNvPr id="0" name=""/>
        <dsp:cNvSpPr/>
      </dsp:nvSpPr>
      <dsp:spPr>
        <a:xfrm>
          <a:off x="0" y="2258"/>
          <a:ext cx="9336625"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576BAD98-D06D-46EB-A907-B7D4374FFC96}">
      <dsp:nvSpPr>
        <dsp:cNvPr id="0" name=""/>
        <dsp:cNvSpPr/>
      </dsp:nvSpPr>
      <dsp:spPr>
        <a:xfrm>
          <a:off x="0" y="2258"/>
          <a:ext cx="9336625" cy="1540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Los precios de venta de los productos o servicios prestados pueden ser menores a su costo o sin cargo alguno al beneficiario Y, por tanto, el nivel de ingresos puede no ser representativo del desarrollo de las actividades de la entidad.</a:t>
          </a:r>
          <a:endParaRPr lang="es-MX" sz="1800" kern="1200" dirty="0"/>
        </a:p>
      </dsp:txBody>
      <dsp:txXfrm>
        <a:off x="0" y="2258"/>
        <a:ext cx="9336625" cy="1540024"/>
      </dsp:txXfrm>
    </dsp:sp>
    <dsp:sp modelId="{D5090837-3631-4890-8BA6-3AF73998EF16}">
      <dsp:nvSpPr>
        <dsp:cNvPr id="0" name=""/>
        <dsp:cNvSpPr/>
      </dsp:nvSpPr>
      <dsp:spPr>
        <a:xfrm>
          <a:off x="0" y="1542282"/>
          <a:ext cx="9336625" cy="0"/>
        </a:xfrm>
        <a:prstGeom prst="line">
          <a:avLst/>
        </a:prstGeom>
        <a:gradFill rotWithShape="0">
          <a:gsLst>
            <a:gs pos="0">
              <a:schemeClr val="accent5">
                <a:hueOff val="2019641"/>
                <a:satOff val="6027"/>
                <a:lumOff val="784"/>
                <a:alphaOff val="0"/>
                <a:tint val="96000"/>
                <a:lumMod val="104000"/>
              </a:schemeClr>
            </a:gs>
            <a:gs pos="100000">
              <a:schemeClr val="accent5">
                <a:hueOff val="2019641"/>
                <a:satOff val="6027"/>
                <a:lumOff val="784"/>
                <a:alphaOff val="0"/>
                <a:shade val="98000"/>
                <a:lumMod val="94000"/>
              </a:schemeClr>
            </a:gs>
          </a:gsLst>
          <a:lin ang="5400000" scaled="0"/>
        </a:gradFill>
        <a:ln w="9525" cap="rnd" cmpd="sng" algn="ctr">
          <a:solidFill>
            <a:schemeClr val="accent5">
              <a:hueOff val="2019641"/>
              <a:satOff val="6027"/>
              <a:lumOff val="784"/>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2F3CD348-D617-48FD-8266-637B358BD770}">
      <dsp:nvSpPr>
        <dsp:cNvPr id="0" name=""/>
        <dsp:cNvSpPr/>
      </dsp:nvSpPr>
      <dsp:spPr>
        <a:xfrm>
          <a:off x="0" y="1542282"/>
          <a:ext cx="9336625" cy="1540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Los ingresos recibidos por la entidad con </a:t>
          </a:r>
          <a:r>
            <a:rPr lang="es-MX" sz="1800" kern="1200" dirty="0" err="1" smtClean="0"/>
            <a:t>proposiros</a:t>
          </a:r>
          <a:r>
            <a:rPr lang="es-MX" sz="1800" kern="1200" dirty="0" smtClean="0"/>
            <a:t> no lucrativos no compensan necesariamente a los costos para concluir sobre la eficiencia de los mismos.</a:t>
          </a:r>
          <a:endParaRPr lang="es-MX" sz="1800" kern="1200" dirty="0"/>
        </a:p>
      </dsp:txBody>
      <dsp:txXfrm>
        <a:off x="0" y="1542282"/>
        <a:ext cx="9336625" cy="1540024"/>
      </dsp:txXfrm>
    </dsp:sp>
    <dsp:sp modelId="{5371D1FD-945F-4F5E-A052-3E650A4C9B46}">
      <dsp:nvSpPr>
        <dsp:cNvPr id="0" name=""/>
        <dsp:cNvSpPr/>
      </dsp:nvSpPr>
      <dsp:spPr>
        <a:xfrm>
          <a:off x="0" y="3082306"/>
          <a:ext cx="9336625" cy="0"/>
        </a:xfrm>
        <a:prstGeom prst="line">
          <a:avLst/>
        </a:prstGeom>
        <a:gradFill rotWithShape="0">
          <a:gsLst>
            <a:gs pos="0">
              <a:schemeClr val="accent5">
                <a:hueOff val="4039281"/>
                <a:satOff val="12053"/>
                <a:lumOff val="1568"/>
                <a:alphaOff val="0"/>
                <a:tint val="96000"/>
                <a:lumMod val="104000"/>
              </a:schemeClr>
            </a:gs>
            <a:gs pos="100000">
              <a:schemeClr val="accent5">
                <a:hueOff val="4039281"/>
                <a:satOff val="12053"/>
                <a:lumOff val="1568"/>
                <a:alphaOff val="0"/>
                <a:shade val="98000"/>
                <a:lumMod val="94000"/>
              </a:schemeClr>
            </a:gs>
          </a:gsLst>
          <a:lin ang="5400000" scaled="0"/>
        </a:gradFill>
        <a:ln w="9525" cap="rnd" cmpd="sng" algn="ctr">
          <a:solidFill>
            <a:schemeClr val="accent5">
              <a:hueOff val="4039281"/>
              <a:satOff val="12053"/>
              <a:lumOff val="1568"/>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CEFA1057-6B40-4DEA-8648-5061F6B78272}">
      <dsp:nvSpPr>
        <dsp:cNvPr id="0" name=""/>
        <dsp:cNvSpPr/>
      </dsp:nvSpPr>
      <dsp:spPr>
        <a:xfrm>
          <a:off x="0" y="3082306"/>
          <a:ext cx="9336625" cy="1540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Los activos y pasivos así como, los costos y gastos de las entidades con proposiros no lucrativos quer pudieran derivar de servicios de voluntarios efectuados por sducuenta, puedn noo estar incluidos en las cifras de los estados financieros, asi como las contribuciones en especie efectuadas por los mismos y, por tanto, estos pueden no ser representativos de la informacipjn qie dichas entidades ususlamente muestran.</a:t>
          </a:r>
          <a:endParaRPr lang="es-MX" sz="1800" kern="1200"/>
        </a:p>
      </dsp:txBody>
      <dsp:txXfrm>
        <a:off x="0" y="3082306"/>
        <a:ext cx="9336625" cy="15400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3B479-C0F1-4524-B741-B5A8CDA8B878}">
      <dsp:nvSpPr>
        <dsp:cNvPr id="0" name=""/>
        <dsp:cNvSpPr/>
      </dsp:nvSpPr>
      <dsp:spPr>
        <a:xfrm>
          <a:off x="668654" y="0"/>
          <a:ext cx="7578090" cy="3777622"/>
        </a:xfrm>
        <a:prstGeom prst="rightArrow">
          <a:avLst/>
        </a:prstGeom>
        <a:solidFill>
          <a:schemeClr val="accent5">
            <a:tint val="40000"/>
            <a:hueOff val="0"/>
            <a:satOff val="0"/>
            <a:lumOff val="0"/>
            <a:alphaOff val="0"/>
          </a:schemeClr>
        </a:solidFill>
        <a:ln>
          <a:noFill/>
        </a:ln>
        <a:effectLst>
          <a:outerShdw blurRad="38100" dist="25400" dir="5400000" rotWithShape="0">
            <a:srgbClr val="000000">
              <a:alpha val="25000"/>
            </a:srgbClr>
          </a:outerShdw>
        </a:effectLst>
      </dsp:spPr>
      <dsp:style>
        <a:lnRef idx="0">
          <a:scrgbClr r="0" g="0" b="0"/>
        </a:lnRef>
        <a:fillRef idx="1">
          <a:scrgbClr r="0" g="0" b="0"/>
        </a:fillRef>
        <a:effectRef idx="2">
          <a:scrgbClr r="0" g="0" b="0"/>
        </a:effectRef>
        <a:fontRef idx="minor"/>
      </dsp:style>
    </dsp:sp>
    <dsp:sp modelId="{762FAD73-E1A9-4255-BD44-B03007004280}">
      <dsp:nvSpPr>
        <dsp:cNvPr id="0" name=""/>
        <dsp:cNvSpPr/>
      </dsp:nvSpPr>
      <dsp:spPr>
        <a:xfrm>
          <a:off x="682585" y="1133286"/>
          <a:ext cx="7550229" cy="1511048"/>
        </a:xfrm>
        <a:prstGeom prst="round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Identificar las necesidades de los usuarios y establecer, con base en las mismas, los objetivos de los estados financieros de las entidades; así como las características y limitaciones de los estados financieros.</a:t>
          </a:r>
          <a:endParaRPr lang="es-MX" sz="2100" kern="1200"/>
        </a:p>
      </dsp:txBody>
      <dsp:txXfrm>
        <a:off x="756348" y="1207049"/>
        <a:ext cx="7402703" cy="13635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C4305-B9CA-49EA-82BF-08381A410E70}">
      <dsp:nvSpPr>
        <dsp:cNvPr id="0" name=""/>
        <dsp:cNvSpPr/>
      </dsp:nvSpPr>
      <dsp:spPr>
        <a:xfrm>
          <a:off x="0" y="0"/>
          <a:ext cx="8915400"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418B9596-8E35-4DC6-AAF4-52317C37EA63}">
      <dsp:nvSpPr>
        <dsp:cNvPr id="0" name=""/>
        <dsp:cNvSpPr/>
      </dsp:nvSpPr>
      <dsp:spPr>
        <a:xfrm>
          <a:off x="0" y="0"/>
          <a:ext cx="3753722" cy="188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s-MX" sz="2900" b="1" kern="1200" dirty="0" smtClean="0">
              <a:effectLst>
                <a:outerShdw blurRad="38100" dist="38100" dir="2700000" algn="tl">
                  <a:srgbClr val="000000">
                    <a:alpha val="43137"/>
                  </a:srgbClr>
                </a:outerShdw>
              </a:effectLst>
            </a:rPr>
            <a:t>Las disposiciones de esta NIF aplican a todo tipo de entidades </a:t>
          </a:r>
          <a:endParaRPr lang="es-MX" sz="2900" b="1" kern="1200" dirty="0">
            <a:effectLst>
              <a:outerShdw blurRad="38100" dist="38100" dir="2700000" algn="tl">
                <a:srgbClr val="000000">
                  <a:alpha val="43137"/>
                </a:srgbClr>
              </a:outerShdw>
            </a:effectLst>
          </a:endParaRPr>
        </a:p>
      </dsp:txBody>
      <dsp:txXfrm>
        <a:off x="0" y="0"/>
        <a:ext cx="3753722" cy="1888810"/>
      </dsp:txXfrm>
    </dsp:sp>
    <dsp:sp modelId="{D8C25AC5-0F13-4A44-A04B-D5A82FD46195}">
      <dsp:nvSpPr>
        <dsp:cNvPr id="0" name=""/>
        <dsp:cNvSpPr/>
      </dsp:nvSpPr>
      <dsp:spPr>
        <a:xfrm>
          <a:off x="0" y="1888810"/>
          <a:ext cx="8915400" cy="0"/>
        </a:xfrm>
        <a:prstGeom prst="line">
          <a:avLst/>
        </a:prstGeom>
        <a:gradFill rotWithShape="0">
          <a:gsLst>
            <a:gs pos="0">
              <a:schemeClr val="accent5">
                <a:hueOff val="4039281"/>
                <a:satOff val="12053"/>
                <a:lumOff val="1568"/>
                <a:alphaOff val="0"/>
                <a:tint val="96000"/>
                <a:lumMod val="104000"/>
              </a:schemeClr>
            </a:gs>
            <a:gs pos="100000">
              <a:schemeClr val="accent5">
                <a:hueOff val="4039281"/>
                <a:satOff val="12053"/>
                <a:lumOff val="1568"/>
                <a:alphaOff val="0"/>
                <a:shade val="98000"/>
                <a:lumMod val="94000"/>
              </a:schemeClr>
            </a:gs>
          </a:gsLst>
          <a:lin ang="5400000" scaled="0"/>
        </a:gradFill>
        <a:ln w="9525" cap="rnd" cmpd="sng" algn="ctr">
          <a:solidFill>
            <a:schemeClr val="accent5">
              <a:hueOff val="4039281"/>
              <a:satOff val="12053"/>
              <a:lumOff val="1568"/>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6361BA54-1BA2-455F-9892-77536B43C598}">
      <dsp:nvSpPr>
        <dsp:cNvPr id="0" name=""/>
        <dsp:cNvSpPr/>
      </dsp:nvSpPr>
      <dsp:spPr>
        <a:xfrm>
          <a:off x="0" y="1888810"/>
          <a:ext cx="1783080" cy="188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s-MX" sz="2900" i="1" kern="1200" dirty="0" smtClean="0"/>
            <a:t>Aplica a </a:t>
          </a:r>
          <a:endParaRPr lang="es-MX" sz="2900" i="1" kern="1200" dirty="0"/>
        </a:p>
      </dsp:txBody>
      <dsp:txXfrm>
        <a:off x="0" y="1888810"/>
        <a:ext cx="1783080" cy="1888810"/>
      </dsp:txXfrm>
    </dsp:sp>
    <dsp:sp modelId="{8BE9A881-08E0-4D13-92C8-81732E0ABC43}">
      <dsp:nvSpPr>
        <dsp:cNvPr id="0" name=""/>
        <dsp:cNvSpPr/>
      </dsp:nvSpPr>
      <dsp:spPr>
        <a:xfrm>
          <a:off x="1916811" y="1932711"/>
          <a:ext cx="6998589" cy="87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rtl="0">
            <a:lnSpc>
              <a:spcPct val="90000"/>
            </a:lnSpc>
            <a:spcBef>
              <a:spcPct val="0"/>
            </a:spcBef>
            <a:spcAft>
              <a:spcPct val="35000"/>
            </a:spcAft>
          </a:pPr>
          <a:r>
            <a:rPr lang="es-MX" sz="4000" kern="1200" smtClean="0"/>
            <a:t>entidades lucrativas y </a:t>
          </a:r>
          <a:endParaRPr lang="es-MX" sz="4000" kern="1200"/>
        </a:p>
      </dsp:txBody>
      <dsp:txXfrm>
        <a:off x="1916811" y="1932711"/>
        <a:ext cx="6998589" cy="878001"/>
      </dsp:txXfrm>
    </dsp:sp>
    <dsp:sp modelId="{DADF9550-2AE1-4C56-B2EC-327B650C0BE0}">
      <dsp:nvSpPr>
        <dsp:cNvPr id="0" name=""/>
        <dsp:cNvSpPr/>
      </dsp:nvSpPr>
      <dsp:spPr>
        <a:xfrm>
          <a:off x="1783080" y="2810713"/>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003F16F6-41E9-4951-95A3-B6FDD3141795}">
      <dsp:nvSpPr>
        <dsp:cNvPr id="0" name=""/>
        <dsp:cNvSpPr/>
      </dsp:nvSpPr>
      <dsp:spPr>
        <a:xfrm>
          <a:off x="1916811" y="2854613"/>
          <a:ext cx="6998589" cy="87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rtl="0">
            <a:lnSpc>
              <a:spcPct val="90000"/>
            </a:lnSpc>
            <a:spcBef>
              <a:spcPct val="0"/>
            </a:spcBef>
            <a:spcAft>
              <a:spcPct val="35000"/>
            </a:spcAft>
          </a:pPr>
          <a:r>
            <a:rPr lang="es-MX" sz="4000" kern="1200" smtClean="0"/>
            <a:t>no lucrativas</a:t>
          </a:r>
          <a:endParaRPr lang="es-MX" sz="4000" kern="1200"/>
        </a:p>
      </dsp:txBody>
      <dsp:txXfrm>
        <a:off x="1916811" y="2854613"/>
        <a:ext cx="6998589" cy="878001"/>
      </dsp:txXfrm>
    </dsp:sp>
    <dsp:sp modelId="{35CD4FE6-E0E3-4D4F-A173-3168CB91541A}">
      <dsp:nvSpPr>
        <dsp:cNvPr id="0" name=""/>
        <dsp:cNvSpPr/>
      </dsp:nvSpPr>
      <dsp:spPr>
        <a:xfrm>
          <a:off x="1783080" y="3732615"/>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A21FEB-C511-42B5-9F78-B4B1F3201D41}">
      <dsp:nvSpPr>
        <dsp:cNvPr id="0" name=""/>
        <dsp:cNvSpPr/>
      </dsp:nvSpPr>
      <dsp:spPr>
        <a:xfrm>
          <a:off x="0" y="105731"/>
          <a:ext cx="8915400" cy="3566160"/>
        </a:xfrm>
        <a:prstGeom prst="leftRightRibbon">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BF01F6-11FB-4054-B24D-8CD94E45CD44}">
      <dsp:nvSpPr>
        <dsp:cNvPr id="0" name=""/>
        <dsp:cNvSpPr/>
      </dsp:nvSpPr>
      <dsp:spPr>
        <a:xfrm>
          <a:off x="1069848" y="729808"/>
          <a:ext cx="2942082" cy="174741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7564" rIns="0" bIns="72390" numCol="1" spcCol="1270" anchor="ctr" anchorCtr="0">
          <a:noAutofit/>
        </a:bodyPr>
        <a:lstStyle/>
        <a:p>
          <a:pPr lvl="0" algn="ctr" defTabSz="844550" rtl="0">
            <a:lnSpc>
              <a:spcPct val="90000"/>
            </a:lnSpc>
            <a:spcBef>
              <a:spcPct val="0"/>
            </a:spcBef>
            <a:spcAft>
              <a:spcPct val="35000"/>
            </a:spcAft>
          </a:pPr>
          <a:r>
            <a:rPr lang="es-MX" sz="1900" kern="1200" dirty="0" smtClean="0"/>
            <a:t>PRODUCE INFORMACIÓN INDISPENSABLE PARA LA ADMINISTRACIÓN Y EL DESARROLLO DE LAS ENTIDADES </a:t>
          </a:r>
          <a:endParaRPr lang="es-MX" sz="1900" kern="1200" dirty="0"/>
        </a:p>
      </dsp:txBody>
      <dsp:txXfrm>
        <a:off x="1069848" y="729808"/>
        <a:ext cx="2942082" cy="1747418"/>
      </dsp:txXfrm>
    </dsp:sp>
    <dsp:sp modelId="{15B5C813-6AED-49F3-A31F-EA5A1A1915CD}">
      <dsp:nvSpPr>
        <dsp:cNvPr id="0" name=""/>
        <dsp:cNvSpPr/>
      </dsp:nvSpPr>
      <dsp:spPr>
        <a:xfrm>
          <a:off x="4457700" y="1300394"/>
          <a:ext cx="3477006" cy="1747418"/>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7564" rIns="0" bIns="72390" numCol="1" spcCol="1270" anchor="ctr" anchorCtr="0">
          <a:noAutofit/>
        </a:bodyPr>
        <a:lstStyle/>
        <a:p>
          <a:pPr lvl="0" algn="ctr" defTabSz="844550">
            <a:lnSpc>
              <a:spcPct val="90000"/>
            </a:lnSpc>
            <a:spcBef>
              <a:spcPct val="0"/>
            </a:spcBef>
            <a:spcAft>
              <a:spcPct val="35000"/>
            </a:spcAft>
          </a:pPr>
          <a:r>
            <a:rPr lang="es-MX" sz="1900" kern="1200" smtClean="0"/>
            <a:t>AGRUPA DATOS E INFORMACIÓN PARA EL USO DE LA ADMINISTRACIÓN Y DE LAS PERSONAS QUE DENTRO DE LA ENTIDAD TOMAN DECISIONES</a:t>
          </a:r>
          <a:endParaRPr lang="es-MX" sz="1900" kern="1200" dirty="0"/>
        </a:p>
      </dsp:txBody>
      <dsp:txXfrm>
        <a:off x="4457700" y="1300394"/>
        <a:ext cx="3477006" cy="17474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B63096-7044-4852-A9D1-7EA2497DBF21}">
      <dsp:nvSpPr>
        <dsp:cNvPr id="0" name=""/>
        <dsp:cNvSpPr/>
      </dsp:nvSpPr>
      <dsp:spPr>
        <a:xfrm>
          <a:off x="1088" y="615493"/>
          <a:ext cx="4244392" cy="2546635"/>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dirty="0" smtClean="0"/>
            <a:t>SE PREPARAN PARA DAR A CONOCER UN RESUMEN DE LOS ASPECTOS FINANCIEROS RELEVANTES PRIMORDIALES PARA LA PROPIA ENTIDAD</a:t>
          </a:r>
          <a:endParaRPr lang="es-MX" sz="2500" kern="1200" dirty="0"/>
        </a:p>
      </dsp:txBody>
      <dsp:txXfrm>
        <a:off x="1088" y="615493"/>
        <a:ext cx="4244392" cy="2546635"/>
      </dsp:txXfrm>
    </dsp:sp>
    <dsp:sp modelId="{A1BB0527-DCC0-4194-BEF8-F021A23A4ABD}">
      <dsp:nvSpPr>
        <dsp:cNvPr id="0" name=""/>
        <dsp:cNvSpPr/>
      </dsp:nvSpPr>
      <dsp:spPr>
        <a:xfrm>
          <a:off x="4669919" y="615493"/>
          <a:ext cx="4244392" cy="2546635"/>
        </a:xfrm>
        <a:prstGeom prst="rect">
          <a:avLst/>
        </a:prstGeom>
        <a:gradFill rotWithShape="0">
          <a:gsLst>
            <a:gs pos="0">
              <a:schemeClr val="accent5">
                <a:hueOff val="4039281"/>
                <a:satOff val="12053"/>
                <a:lumOff val="1568"/>
                <a:alphaOff val="0"/>
                <a:tint val="96000"/>
                <a:lumMod val="104000"/>
              </a:schemeClr>
            </a:gs>
            <a:gs pos="100000">
              <a:schemeClr val="accent5">
                <a:hueOff val="4039281"/>
                <a:satOff val="12053"/>
                <a:lumOff val="1568"/>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dirty="0" smtClean="0"/>
            <a:t>LA INFORMACIÓN TAMBIÉN SE PRESENTA A TERCEROS INTERESADOS EN LA ENTIDAD</a:t>
          </a:r>
          <a:endParaRPr lang="es-MX" sz="2500" kern="1200" dirty="0"/>
        </a:p>
      </dsp:txBody>
      <dsp:txXfrm>
        <a:off x="4669919" y="615493"/>
        <a:ext cx="4244392" cy="25466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A89AC1-B0D6-4DA4-A634-871FA2E9885D}">
      <dsp:nvSpPr>
        <dsp:cNvPr id="0" name=""/>
        <dsp:cNvSpPr/>
      </dsp:nvSpPr>
      <dsp:spPr>
        <a:xfrm>
          <a:off x="0" y="0"/>
          <a:ext cx="8915400" cy="0"/>
        </a:xfrm>
        <a:prstGeom prst="lin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w="9525" cap="rnd" cmpd="sng" algn="ctr">
          <a:solidFill>
            <a:schemeClr val="accent5">
              <a:hueOff val="0"/>
              <a:satOff val="0"/>
              <a:lumOff val="0"/>
              <a:alphaOff val="0"/>
            </a:schemeClr>
          </a:solidFill>
          <a:prstDash val="solid"/>
        </a:ln>
        <a:effectLst>
          <a:outerShdw blurRad="50800" dist="381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BF58BD8F-1B6F-4C30-81DB-AB7D1D6BA2AD}">
      <dsp:nvSpPr>
        <dsp:cNvPr id="0" name=""/>
        <dsp:cNvSpPr/>
      </dsp:nvSpPr>
      <dsp:spPr>
        <a:xfrm>
          <a:off x="0" y="0"/>
          <a:ext cx="1783080" cy="377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smtClean="0"/>
            <a:t>Su propósito</a:t>
          </a:r>
          <a:endParaRPr lang="es-MX" sz="2700" kern="1200"/>
        </a:p>
      </dsp:txBody>
      <dsp:txXfrm>
        <a:off x="0" y="0"/>
        <a:ext cx="1783080" cy="3777622"/>
      </dsp:txXfrm>
    </dsp:sp>
    <dsp:sp modelId="{69F2B971-7152-4933-B586-753C88D3A06F}">
      <dsp:nvSpPr>
        <dsp:cNvPr id="0" name=""/>
        <dsp:cNvSpPr/>
      </dsp:nvSpPr>
      <dsp:spPr>
        <a:xfrm>
          <a:off x="1916811" y="87800"/>
          <a:ext cx="3432429"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Surge de la necesidad de información que sea común para los diferentes tipos de usuarios y la actividad económica es el punto de partida</a:t>
          </a:r>
          <a:endParaRPr lang="es-MX" sz="1900" kern="1200"/>
        </a:p>
      </dsp:txBody>
      <dsp:txXfrm>
        <a:off x="1916811" y="87800"/>
        <a:ext cx="3432429" cy="1756003"/>
      </dsp:txXfrm>
    </dsp:sp>
    <dsp:sp modelId="{D3CD2DE6-06F9-419C-83F9-597780D693AF}">
      <dsp:nvSpPr>
        <dsp:cNvPr id="0" name=""/>
        <dsp:cNvSpPr/>
      </dsp:nvSpPr>
      <dsp:spPr>
        <a:xfrm>
          <a:off x="1783080" y="1843804"/>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81032ECD-4812-4BF2-92DD-0D9AF2418286}">
      <dsp:nvSpPr>
        <dsp:cNvPr id="0" name=""/>
        <dsp:cNvSpPr/>
      </dsp:nvSpPr>
      <dsp:spPr>
        <a:xfrm>
          <a:off x="1916811" y="1931604"/>
          <a:ext cx="3432429"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Los usuarios son interesados internos (primarios) y externos.</a:t>
          </a:r>
          <a:endParaRPr lang="es-MX" sz="1900" kern="1200"/>
        </a:p>
      </dsp:txBody>
      <dsp:txXfrm>
        <a:off x="1916811" y="1931604"/>
        <a:ext cx="3432429" cy="1756003"/>
      </dsp:txXfrm>
    </dsp:sp>
    <dsp:sp modelId="{F339676F-69D8-4669-9CDE-01479E70606D}">
      <dsp:nvSpPr>
        <dsp:cNvPr id="0" name=""/>
        <dsp:cNvSpPr/>
      </dsp:nvSpPr>
      <dsp:spPr>
        <a:xfrm>
          <a:off x="5482971" y="1931604"/>
          <a:ext cx="3432429" cy="87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Los usuarios primarios son los inversionistas y acreedores</a:t>
          </a:r>
          <a:endParaRPr lang="es-MX" sz="1800" kern="1200"/>
        </a:p>
      </dsp:txBody>
      <dsp:txXfrm>
        <a:off x="5482971" y="1931604"/>
        <a:ext cx="3432429" cy="878001"/>
      </dsp:txXfrm>
    </dsp:sp>
    <dsp:sp modelId="{12DFFF46-D060-410E-9607-D2A26DD54C8A}">
      <dsp:nvSpPr>
        <dsp:cNvPr id="0" name=""/>
        <dsp:cNvSpPr/>
      </dsp:nvSpPr>
      <dsp:spPr>
        <a:xfrm>
          <a:off x="5349240" y="2809606"/>
          <a:ext cx="3432429"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EE07CBD3-D59B-4380-AB64-96E9CEF2C353}">
      <dsp:nvSpPr>
        <dsp:cNvPr id="0" name=""/>
        <dsp:cNvSpPr/>
      </dsp:nvSpPr>
      <dsp:spPr>
        <a:xfrm>
          <a:off x="5482971" y="2809606"/>
          <a:ext cx="3432429" cy="8780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smtClean="0"/>
            <a:t>Los usuarios externos son el público en general</a:t>
          </a:r>
          <a:endParaRPr lang="es-MX" sz="1800" kern="1200"/>
        </a:p>
      </dsp:txBody>
      <dsp:txXfrm>
        <a:off x="5482971" y="2809606"/>
        <a:ext cx="3432429" cy="878001"/>
      </dsp:txXfrm>
    </dsp:sp>
    <dsp:sp modelId="{8F8159A5-C5D1-4A3C-A281-10E718C9389E}">
      <dsp:nvSpPr>
        <dsp:cNvPr id="0" name=""/>
        <dsp:cNvSpPr/>
      </dsp:nvSpPr>
      <dsp:spPr>
        <a:xfrm>
          <a:off x="1783080" y="3687608"/>
          <a:ext cx="7132320" cy="0"/>
        </a:xfrm>
        <a:prstGeom prst="line">
          <a:avLst/>
        </a:prstGeom>
        <a:noFill/>
        <a:ln w="9525" cap="rnd" cmpd="sng" algn="ctr">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CF4FA9-CB69-4BB3-B595-AFADBDCCB413}">
      <dsp:nvSpPr>
        <dsp:cNvPr id="0" name=""/>
        <dsp:cNvSpPr/>
      </dsp:nvSpPr>
      <dsp:spPr>
        <a:xfrm>
          <a:off x="-5142671" y="-788092"/>
          <a:ext cx="6126719" cy="6126719"/>
        </a:xfrm>
        <a:prstGeom prst="blockArc">
          <a:avLst>
            <a:gd name="adj1" fmla="val 18900000"/>
            <a:gd name="adj2" fmla="val 2700000"/>
            <a:gd name="adj3" fmla="val 353"/>
          </a:avLst>
        </a:prstGeom>
        <a:noFill/>
        <a:ln w="15875"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F953A1F-E903-4A7A-AF16-8FA388DB939E}">
      <dsp:nvSpPr>
        <dsp:cNvPr id="0" name=""/>
        <dsp:cNvSpPr/>
      </dsp:nvSpPr>
      <dsp:spPr>
        <a:xfrm>
          <a:off x="319220" y="206867"/>
          <a:ext cx="8535430" cy="413552"/>
        </a:xfrm>
        <a:prstGeom prst="rect">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8257"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Miembro o integrante de la entidad</a:t>
          </a:r>
          <a:endParaRPr lang="es-MX" sz="2100" kern="1200"/>
        </a:p>
      </dsp:txBody>
      <dsp:txXfrm>
        <a:off x="319220" y="206867"/>
        <a:ext cx="8535430" cy="413552"/>
      </dsp:txXfrm>
    </dsp:sp>
    <dsp:sp modelId="{6CC8CD8E-6F33-4924-8BBA-046BB1E3A97D}">
      <dsp:nvSpPr>
        <dsp:cNvPr id="0" name=""/>
        <dsp:cNvSpPr/>
      </dsp:nvSpPr>
      <dsp:spPr>
        <a:xfrm>
          <a:off x="60749" y="155173"/>
          <a:ext cx="516940" cy="51694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A8E1EAE2-AACA-450E-B29F-4EB0C6316E0A}">
      <dsp:nvSpPr>
        <dsp:cNvPr id="0" name=""/>
        <dsp:cNvSpPr/>
      </dsp:nvSpPr>
      <dsp:spPr>
        <a:xfrm>
          <a:off x="693729" y="827560"/>
          <a:ext cx="8160921" cy="413552"/>
        </a:xfrm>
        <a:prstGeom prst="rect">
          <a:avLst/>
        </a:prstGeom>
        <a:solidFill>
          <a:schemeClr val="accent5">
            <a:hueOff val="673214"/>
            <a:satOff val="2009"/>
            <a:lumOff val="26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8257"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Órganos gubernamentales</a:t>
          </a:r>
          <a:endParaRPr lang="es-MX" sz="2100" kern="1200"/>
        </a:p>
      </dsp:txBody>
      <dsp:txXfrm>
        <a:off x="693729" y="827560"/>
        <a:ext cx="8160921" cy="413552"/>
      </dsp:txXfrm>
    </dsp:sp>
    <dsp:sp modelId="{D496DD26-52E1-439D-B2AA-7886F5979DDC}">
      <dsp:nvSpPr>
        <dsp:cNvPr id="0" name=""/>
        <dsp:cNvSpPr/>
      </dsp:nvSpPr>
      <dsp:spPr>
        <a:xfrm>
          <a:off x="435258" y="775866"/>
          <a:ext cx="516940" cy="51694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B350A2D7-15DD-4B9F-BB64-3FB7C39C0105}">
      <dsp:nvSpPr>
        <dsp:cNvPr id="0" name=""/>
        <dsp:cNvSpPr/>
      </dsp:nvSpPr>
      <dsp:spPr>
        <a:xfrm>
          <a:off x="898958" y="1447798"/>
          <a:ext cx="7955692" cy="413552"/>
        </a:xfrm>
        <a:prstGeom prst="rect">
          <a:avLst/>
        </a:prstGeom>
        <a:solidFill>
          <a:schemeClr val="accent5">
            <a:hueOff val="1346427"/>
            <a:satOff val="4018"/>
            <a:lumOff val="523"/>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8257"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Contribuyentes</a:t>
          </a:r>
          <a:endParaRPr lang="es-MX" sz="2100" kern="1200"/>
        </a:p>
      </dsp:txBody>
      <dsp:txXfrm>
        <a:off x="898958" y="1447798"/>
        <a:ext cx="7955692" cy="413552"/>
      </dsp:txXfrm>
    </dsp:sp>
    <dsp:sp modelId="{46B13508-AE13-4B96-805D-784B7BC447B2}">
      <dsp:nvSpPr>
        <dsp:cNvPr id="0" name=""/>
        <dsp:cNvSpPr/>
      </dsp:nvSpPr>
      <dsp:spPr>
        <a:xfrm>
          <a:off x="640487" y="1396104"/>
          <a:ext cx="516940" cy="51694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52203CEC-423B-4058-839A-F84F9DEAFA7E}">
      <dsp:nvSpPr>
        <dsp:cNvPr id="0" name=""/>
        <dsp:cNvSpPr/>
      </dsp:nvSpPr>
      <dsp:spPr>
        <a:xfrm>
          <a:off x="964485" y="2068491"/>
          <a:ext cx="7890164" cy="413552"/>
        </a:xfrm>
        <a:prstGeom prst="rect">
          <a:avLst/>
        </a:prstGeom>
        <a:solidFill>
          <a:schemeClr val="accent5">
            <a:hueOff val="2019641"/>
            <a:satOff val="6027"/>
            <a:lumOff val="78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8257"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Concesionarios</a:t>
          </a:r>
          <a:endParaRPr lang="es-MX" sz="2100" kern="1200"/>
        </a:p>
      </dsp:txBody>
      <dsp:txXfrm>
        <a:off x="964485" y="2068491"/>
        <a:ext cx="7890164" cy="413552"/>
      </dsp:txXfrm>
    </dsp:sp>
    <dsp:sp modelId="{B46A9788-CD66-40D0-A0D5-B49BBAEFA03C}">
      <dsp:nvSpPr>
        <dsp:cNvPr id="0" name=""/>
        <dsp:cNvSpPr/>
      </dsp:nvSpPr>
      <dsp:spPr>
        <a:xfrm>
          <a:off x="706015" y="2016797"/>
          <a:ext cx="516940" cy="51694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D0328E55-29EC-4321-AE54-770604FA838F}">
      <dsp:nvSpPr>
        <dsp:cNvPr id="0" name=""/>
        <dsp:cNvSpPr/>
      </dsp:nvSpPr>
      <dsp:spPr>
        <a:xfrm>
          <a:off x="948363" y="2751237"/>
          <a:ext cx="7955692" cy="413552"/>
        </a:xfrm>
        <a:prstGeom prst="rect">
          <a:avLst/>
        </a:prstGeom>
        <a:solidFill>
          <a:schemeClr val="accent5">
            <a:hueOff val="2692854"/>
            <a:satOff val="8035"/>
            <a:lumOff val="1045"/>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8257"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Acreedores</a:t>
          </a:r>
          <a:endParaRPr lang="es-MX" sz="2100" kern="1200"/>
        </a:p>
      </dsp:txBody>
      <dsp:txXfrm>
        <a:off x="948363" y="2751237"/>
        <a:ext cx="7955692" cy="413552"/>
      </dsp:txXfrm>
    </dsp:sp>
    <dsp:sp modelId="{D85FC8D9-0B8E-4303-9E25-A5BAB94A54D1}">
      <dsp:nvSpPr>
        <dsp:cNvPr id="0" name=""/>
        <dsp:cNvSpPr/>
      </dsp:nvSpPr>
      <dsp:spPr>
        <a:xfrm>
          <a:off x="640487" y="2637490"/>
          <a:ext cx="516940" cy="51694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8E88E86-2F55-40FF-A0D2-FDAACEEC6DCF}">
      <dsp:nvSpPr>
        <dsp:cNvPr id="0" name=""/>
        <dsp:cNvSpPr/>
      </dsp:nvSpPr>
      <dsp:spPr>
        <a:xfrm>
          <a:off x="693729" y="3309422"/>
          <a:ext cx="8160921" cy="413552"/>
        </a:xfrm>
        <a:prstGeom prst="rect">
          <a:avLst/>
        </a:prstGeom>
        <a:solidFill>
          <a:schemeClr val="accent5">
            <a:hueOff val="3366067"/>
            <a:satOff val="10044"/>
            <a:lumOff val="130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8257"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Proveedores</a:t>
          </a:r>
          <a:endParaRPr lang="es-MX" sz="2100" kern="1200"/>
        </a:p>
      </dsp:txBody>
      <dsp:txXfrm>
        <a:off x="693729" y="3309422"/>
        <a:ext cx="8160921" cy="413552"/>
      </dsp:txXfrm>
    </dsp:sp>
    <dsp:sp modelId="{47F9D418-F5FF-4125-AB3A-E5EBFD358D57}">
      <dsp:nvSpPr>
        <dsp:cNvPr id="0" name=""/>
        <dsp:cNvSpPr/>
      </dsp:nvSpPr>
      <dsp:spPr>
        <a:xfrm>
          <a:off x="435258" y="3257728"/>
          <a:ext cx="516940" cy="51694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6E9CE70A-3A5F-4426-BC27-44B06671C797}">
      <dsp:nvSpPr>
        <dsp:cNvPr id="0" name=""/>
        <dsp:cNvSpPr/>
      </dsp:nvSpPr>
      <dsp:spPr>
        <a:xfrm>
          <a:off x="319220" y="3930115"/>
          <a:ext cx="8535430" cy="413552"/>
        </a:xfrm>
        <a:prstGeom prst="rect">
          <a:avLst/>
        </a:prstGeom>
        <a:solidFill>
          <a:schemeClr val="accent5">
            <a:hueOff val="4039281"/>
            <a:satOff val="12053"/>
            <a:lumOff val="1568"/>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28257" tIns="53340" rIns="53340" bIns="53340" numCol="1" spcCol="1270" anchor="ctr" anchorCtr="0">
          <a:noAutofit/>
        </a:bodyPr>
        <a:lstStyle/>
        <a:p>
          <a:pPr lvl="0" algn="l" defTabSz="933450" rtl="0">
            <a:lnSpc>
              <a:spcPct val="90000"/>
            </a:lnSpc>
            <a:spcBef>
              <a:spcPct val="0"/>
            </a:spcBef>
            <a:spcAft>
              <a:spcPct val="35000"/>
            </a:spcAft>
          </a:pPr>
          <a:r>
            <a:rPr lang="es-MX" sz="2100" kern="1200" smtClean="0"/>
            <a:t>Deudores</a:t>
          </a:r>
          <a:endParaRPr lang="es-MX" sz="2100" kern="1200"/>
        </a:p>
      </dsp:txBody>
      <dsp:txXfrm>
        <a:off x="319220" y="3930115"/>
        <a:ext cx="8535430" cy="413552"/>
      </dsp:txXfrm>
    </dsp:sp>
    <dsp:sp modelId="{9BCFF29E-3EF1-414C-801A-D07199CDC3A3}">
      <dsp:nvSpPr>
        <dsp:cNvPr id="0" name=""/>
        <dsp:cNvSpPr/>
      </dsp:nvSpPr>
      <dsp:spPr>
        <a:xfrm>
          <a:off x="60749" y="3878420"/>
          <a:ext cx="516940" cy="51694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4D9469-C46B-466B-B02A-6D011790603B}">
      <dsp:nvSpPr>
        <dsp:cNvPr id="0" name=""/>
        <dsp:cNvSpPr/>
      </dsp:nvSpPr>
      <dsp:spPr>
        <a:xfrm rot="10800000">
          <a:off x="2239994" y="395481"/>
          <a:ext cx="5928741" cy="2986659"/>
        </a:xfrm>
        <a:prstGeom prst="homePlat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17034" tIns="64770" rIns="120904" bIns="64770" numCol="1" spcCol="1270" anchor="t" anchorCtr="0">
          <a:noAutofit/>
        </a:bodyPr>
        <a:lstStyle/>
        <a:p>
          <a:pPr lvl="0" algn="l" defTabSz="755650" rtl="0">
            <a:lnSpc>
              <a:spcPct val="90000"/>
            </a:lnSpc>
            <a:spcBef>
              <a:spcPct val="0"/>
            </a:spcBef>
            <a:spcAft>
              <a:spcPct val="35000"/>
            </a:spcAft>
          </a:pPr>
          <a:r>
            <a:rPr lang="es-MX" sz="1700" kern="1200" dirty="0" smtClean="0"/>
            <a:t>Los estados financieros básicos son la herramienta útil para el usuario en general</a:t>
          </a:r>
          <a:endParaRPr lang="es-MX" sz="1700" kern="1200" dirty="0"/>
        </a:p>
        <a:p>
          <a:pPr marL="114300" lvl="1" indent="-114300" algn="l" defTabSz="577850" rtl="0">
            <a:lnSpc>
              <a:spcPct val="90000"/>
            </a:lnSpc>
            <a:spcBef>
              <a:spcPct val="0"/>
            </a:spcBef>
            <a:spcAft>
              <a:spcPct val="15000"/>
            </a:spcAft>
            <a:buChar char="••"/>
          </a:pPr>
          <a:r>
            <a:rPr lang="es-MX" sz="1300" kern="1200" smtClean="0"/>
            <a:t>Estado de resultados</a:t>
          </a:r>
          <a:endParaRPr lang="es-MX" sz="1300" kern="1200"/>
        </a:p>
        <a:p>
          <a:pPr marL="114300" lvl="1" indent="-114300" algn="l" defTabSz="577850" rtl="0">
            <a:lnSpc>
              <a:spcPct val="90000"/>
            </a:lnSpc>
            <a:spcBef>
              <a:spcPct val="0"/>
            </a:spcBef>
            <a:spcAft>
              <a:spcPct val="15000"/>
            </a:spcAft>
            <a:buChar char="••"/>
          </a:pPr>
          <a:r>
            <a:rPr lang="es-MX" sz="1300" kern="1200" smtClean="0"/>
            <a:t>Balance general</a:t>
          </a:r>
          <a:endParaRPr lang="es-MX" sz="1300" kern="1200"/>
        </a:p>
        <a:p>
          <a:pPr marL="114300" lvl="1" indent="-114300" algn="l" defTabSz="577850" rtl="0">
            <a:lnSpc>
              <a:spcPct val="90000"/>
            </a:lnSpc>
            <a:spcBef>
              <a:spcPct val="0"/>
            </a:spcBef>
            <a:spcAft>
              <a:spcPct val="15000"/>
            </a:spcAft>
            <a:buChar char="••"/>
          </a:pPr>
          <a:r>
            <a:rPr lang="es-MX" sz="1300" kern="1200" smtClean="0"/>
            <a:t>Estos estados financieros son parte escencial de la información financiera, la cual además de ser de primera necesidad para la administración se expone al usuario general para que este pueda sacar conclusiones propias sobre el complimiento de la entidad con sus objetivos</a:t>
          </a:r>
          <a:endParaRPr lang="es-MX" sz="1300" kern="1200"/>
        </a:p>
      </dsp:txBody>
      <dsp:txXfrm rot="10800000">
        <a:off x="2986659" y="395481"/>
        <a:ext cx="5182076" cy="2986659"/>
      </dsp:txXfrm>
    </dsp:sp>
    <dsp:sp modelId="{7D4F75DF-4940-480F-9BDE-F46D96D7F5A2}">
      <dsp:nvSpPr>
        <dsp:cNvPr id="0" name=""/>
        <dsp:cNvSpPr/>
      </dsp:nvSpPr>
      <dsp:spPr>
        <a:xfrm>
          <a:off x="772409" y="356834"/>
          <a:ext cx="2986659" cy="2986659"/>
        </a:xfrm>
        <a:prstGeom prst="ellipse">
          <a:avLst/>
        </a:prstGeom>
        <a:blipFill rotWithShape="1">
          <a:blip xmlns:r="http://schemas.openxmlformats.org/officeDocument/2006/relationships" r:embed="rId1"/>
          <a:stretch>
            <a:fillRect/>
          </a:stretch>
        </a:blipFill>
        <a:ln>
          <a:noFill/>
        </a:ln>
        <a:effectLst>
          <a:outerShdw blurRad="50800" dist="38100" dir="5400000" rotWithShape="0">
            <a:srgbClr val="000000">
              <a:alpha val="60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4CA9DC-970A-498E-935A-35EB09EC6403}" type="datetimeFigureOut">
              <a:rPr lang="es-MX" smtClean="0"/>
              <a:t>22/09/2018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54E470-3865-4C15-B55E-3A775C01EF28}" type="slidenum">
              <a:rPr lang="es-MX" smtClean="0"/>
              <a:t>‹Nº›</a:t>
            </a:fld>
            <a:endParaRPr lang="es-MX"/>
          </a:p>
        </p:txBody>
      </p:sp>
    </p:spTree>
    <p:extLst>
      <p:ext uri="{BB962C8B-B14F-4D97-AF65-F5344CB8AC3E}">
        <p14:creationId xmlns:p14="http://schemas.microsoft.com/office/powerpoint/2010/main" val="356593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CCB523D-183E-4A26-A2BE-327902482A85}" type="slidenum">
              <a:rPr lang="es-MX" smtClean="0"/>
              <a:t>1</a:t>
            </a:fld>
            <a:endParaRPr lang="es-MX"/>
          </a:p>
        </p:txBody>
      </p:sp>
    </p:spTree>
    <p:extLst>
      <p:ext uri="{BB962C8B-B14F-4D97-AF65-F5344CB8AC3E}">
        <p14:creationId xmlns:p14="http://schemas.microsoft.com/office/powerpoint/2010/main" val="3603288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530EB6E-7277-4823-9347-46A13529E2E5}" type="datetimeFigureOut">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2130596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530EB6E-7277-4823-9347-46A13529E2E5}" type="datetimeFigureOut">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2636822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530EB6E-7277-4823-9347-46A13529E2E5}" type="datetimeFigureOut">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088823B-9314-45F5-9855-66BA78020738}"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56592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530EB6E-7277-4823-9347-46A13529E2E5}" type="datetimeFigureOut">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3480838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530EB6E-7277-4823-9347-46A13529E2E5}" type="datetimeFigureOut">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088823B-9314-45F5-9855-66BA78020738}"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6638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530EB6E-7277-4823-9347-46A13529E2E5}" type="datetimeFigureOut">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2376803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530EB6E-7277-4823-9347-46A13529E2E5}" type="datetimeFigureOut">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3048715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530EB6E-7277-4823-9347-46A13529E2E5}" type="datetimeFigureOut">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1986495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530EB6E-7277-4823-9347-46A13529E2E5}" type="datetimeFigureOut">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3550357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530EB6E-7277-4823-9347-46A13529E2E5}" type="datetimeFigureOut">
              <a:rPr lang="es-MX" smtClean="0"/>
              <a:t>21/09/2018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3879057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530EB6E-7277-4823-9347-46A13529E2E5}" type="datetimeFigureOut">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3268857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530EB6E-7277-4823-9347-46A13529E2E5}" type="datetimeFigureOut">
              <a:rPr lang="es-MX" smtClean="0"/>
              <a:t>21/09/2018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923798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530EB6E-7277-4823-9347-46A13529E2E5}" type="datetimeFigureOut">
              <a:rPr lang="es-MX" smtClean="0"/>
              <a:t>21/09/2018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716397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30EB6E-7277-4823-9347-46A13529E2E5}" type="datetimeFigureOut">
              <a:rPr lang="es-MX" smtClean="0"/>
              <a:t>21/09/2018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2943480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530EB6E-7277-4823-9347-46A13529E2E5}" type="datetimeFigureOut">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1899095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530EB6E-7277-4823-9347-46A13529E2E5}" type="datetimeFigureOut">
              <a:rPr lang="es-MX" smtClean="0"/>
              <a:t>21/09/2018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088823B-9314-45F5-9855-66BA78020738}" type="slidenum">
              <a:rPr lang="es-MX" smtClean="0"/>
              <a:t>‹Nº›</a:t>
            </a:fld>
            <a:endParaRPr lang="es-MX"/>
          </a:p>
        </p:txBody>
      </p:sp>
    </p:spTree>
    <p:extLst>
      <p:ext uri="{BB962C8B-B14F-4D97-AF65-F5344CB8AC3E}">
        <p14:creationId xmlns:p14="http://schemas.microsoft.com/office/powerpoint/2010/main" val="376186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530EB6E-7277-4823-9347-46A13529E2E5}" type="datetimeFigureOut">
              <a:rPr lang="es-MX" smtClean="0"/>
              <a:t>21/09/2018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088823B-9314-45F5-9855-66BA78020738}" type="slidenum">
              <a:rPr lang="es-MX" smtClean="0"/>
              <a:t>‹Nº›</a:t>
            </a:fld>
            <a:endParaRPr lang="es-MX"/>
          </a:p>
        </p:txBody>
      </p:sp>
    </p:spTree>
    <p:extLst>
      <p:ext uri="{BB962C8B-B14F-4D97-AF65-F5344CB8AC3E}">
        <p14:creationId xmlns:p14="http://schemas.microsoft.com/office/powerpoint/2010/main" val="1164591929"/>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1.xml"/><Relationship Id="rId7" Type="http://schemas.openxmlformats.org/officeDocument/2006/relationships/image" Target="../media/image5.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2.xml"/><Relationship Id="rId7" Type="http://schemas.openxmlformats.org/officeDocument/2006/relationships/image" Target="../media/image6.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png"/><Relationship Id="rId2" Type="http://schemas.openxmlformats.org/officeDocument/2006/relationships/diagramData" Target="../diagrams/data16.xml"/><Relationship Id="rId1" Type="http://schemas.openxmlformats.org/officeDocument/2006/relationships/slideLayout" Target="../slideLayouts/slideLayout5.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png"/><Relationship Id="rId2" Type="http://schemas.openxmlformats.org/officeDocument/2006/relationships/diagramData" Target="../diagrams/data17.xml"/><Relationship Id="rId1" Type="http://schemas.openxmlformats.org/officeDocument/2006/relationships/slideLayout" Target="../slideLayouts/slideLayout5.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3.xml"/><Relationship Id="rId7" Type="http://schemas.openxmlformats.org/officeDocument/2006/relationships/image" Target="../media/image7.jpe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4.xml"/><Relationship Id="rId7" Type="http://schemas.openxmlformats.org/officeDocument/2006/relationships/image" Target="../media/image8.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5.xml"/><Relationship Id="rId7" Type="http://schemas.openxmlformats.org/officeDocument/2006/relationships/image" Target="../media/image9.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1.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1.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2981886"/>
            <a:ext cx="8915399" cy="2262781"/>
          </a:xfrm>
        </p:spPr>
        <p:txBody>
          <a:bodyPr>
            <a:noAutofit/>
          </a:bodyPr>
          <a:lstStyle/>
          <a:p>
            <a:r>
              <a:rPr lang="es-MX" sz="2000" u="sng" dirty="0">
                <a:effectLst>
                  <a:outerShdw blurRad="38100" dist="38100" dir="2700000" algn="tl">
                    <a:srgbClr val="000000">
                      <a:alpha val="43137"/>
                    </a:srgbClr>
                  </a:outerShdw>
                </a:effectLst>
              </a:rPr>
              <a:t/>
            </a:r>
            <a:br>
              <a:rPr lang="es-MX" sz="2000" u="sng" dirty="0">
                <a:effectLst>
                  <a:outerShdw blurRad="38100" dist="38100" dir="2700000" algn="tl">
                    <a:srgbClr val="000000">
                      <a:alpha val="43137"/>
                    </a:srgbClr>
                  </a:outerShdw>
                </a:effectLst>
              </a:rPr>
            </a:br>
            <a:r>
              <a:rPr lang="es-MX" sz="2000" u="sng" dirty="0" smtClean="0">
                <a:effectLst>
                  <a:outerShdw blurRad="38100" dist="38100" dir="2700000" algn="tl">
                    <a:srgbClr val="000000">
                      <a:alpha val="43137"/>
                    </a:srgbClr>
                  </a:outerShdw>
                </a:effectLst>
              </a:rPr>
              <a:t>NIF A-3 NECESIDADES DE LOS USUARIOS Y OBJETIVOS DE LOS ESTADOS FINANCIEROS</a:t>
            </a:r>
            <a:r>
              <a:rPr lang="es-MX" sz="2000" u="sng" dirty="0">
                <a:effectLst>
                  <a:outerShdw blurRad="38100" dist="38100" dir="2700000" algn="tl">
                    <a:srgbClr val="000000">
                      <a:alpha val="43137"/>
                    </a:srgbClr>
                  </a:outerShdw>
                </a:effectLst>
              </a:rPr>
              <a:t/>
            </a:r>
            <a:br>
              <a:rPr lang="es-MX" sz="2000" u="sng" dirty="0">
                <a:effectLst>
                  <a:outerShdw blurRad="38100" dist="38100" dir="2700000" algn="tl">
                    <a:srgbClr val="000000">
                      <a:alpha val="43137"/>
                    </a:srgbClr>
                  </a:outerShdw>
                </a:effectLst>
              </a:rPr>
            </a:br>
            <a:r>
              <a:rPr lang="es-MX" sz="2000" u="sng" dirty="0" smtClean="0">
                <a:effectLst>
                  <a:outerShdw blurRad="38100" dist="38100" dir="2700000" algn="tl">
                    <a:srgbClr val="000000">
                      <a:alpha val="43137"/>
                    </a:srgbClr>
                  </a:outerShdw>
                </a:effectLst>
              </a:rPr>
              <a:t/>
            </a:r>
            <a:br>
              <a:rPr lang="es-MX" sz="2000" u="sng" dirty="0" smtClean="0">
                <a:effectLst>
                  <a:outerShdw blurRad="38100" dist="38100" dir="2700000" algn="tl">
                    <a:srgbClr val="000000">
                      <a:alpha val="43137"/>
                    </a:srgbClr>
                  </a:outerShdw>
                </a:effectLst>
              </a:rPr>
            </a:br>
            <a:r>
              <a:rPr lang="es-MX" sz="2000" b="1" dirty="0" smtClean="0"/>
              <a:t>Clave </a:t>
            </a:r>
            <a:r>
              <a:rPr lang="es-MX" sz="2000" b="1" dirty="0"/>
              <a:t>de la UA: </a:t>
            </a:r>
            <a:r>
              <a:rPr lang="es-MX" sz="2000" b="1" dirty="0" smtClean="0"/>
              <a:t>L00041</a:t>
            </a:r>
            <a:r>
              <a:rPr lang="es-MX" sz="2000" b="1" dirty="0"/>
              <a:t/>
            </a:r>
            <a:br>
              <a:rPr lang="es-MX" sz="2000" b="1" dirty="0"/>
            </a:br>
            <a:endParaRPr lang="es-MX" sz="1800" dirty="0"/>
          </a:p>
        </p:txBody>
      </p:sp>
      <p:sp>
        <p:nvSpPr>
          <p:cNvPr id="3" name="Subtítulo 2"/>
          <p:cNvSpPr>
            <a:spLocks noGrp="1"/>
          </p:cNvSpPr>
          <p:nvPr>
            <p:ph type="subTitle" idx="1"/>
          </p:nvPr>
        </p:nvSpPr>
        <p:spPr>
          <a:xfrm>
            <a:off x="2589213" y="5244667"/>
            <a:ext cx="8915399" cy="1126283"/>
          </a:xfrm>
        </p:spPr>
        <p:txBody>
          <a:bodyPr>
            <a:normAutofit/>
          </a:bodyPr>
          <a:lstStyle/>
          <a:p>
            <a:pPr algn="r"/>
            <a:r>
              <a:rPr lang="es-MX" b="1" dirty="0" smtClean="0">
                <a:effectLst>
                  <a:outerShdw blurRad="38100" dist="38100" dir="2700000" algn="tl">
                    <a:srgbClr val="000000">
                      <a:alpha val="43137"/>
                    </a:srgbClr>
                  </a:outerShdw>
                </a:effectLst>
              </a:rPr>
              <a:t>Septiembre 2018</a:t>
            </a:r>
            <a:endParaRPr lang="es-MX" b="1" dirty="0">
              <a:effectLst>
                <a:outerShdw blurRad="38100" dist="38100" dir="2700000" algn="tl">
                  <a:srgbClr val="000000">
                    <a:alpha val="43137"/>
                  </a:srgbClr>
                </a:outerShdw>
              </a:effectLst>
            </a:endParaRPr>
          </a:p>
        </p:txBody>
      </p:sp>
      <p:sp>
        <p:nvSpPr>
          <p:cNvPr id="4" name="Rectángulo 3"/>
          <p:cNvSpPr/>
          <p:nvPr/>
        </p:nvSpPr>
        <p:spPr>
          <a:xfrm>
            <a:off x="1128713" y="271462"/>
            <a:ext cx="10001250" cy="2862322"/>
          </a:xfrm>
          <a:prstGeom prst="rect">
            <a:avLst/>
          </a:prstGeom>
        </p:spPr>
        <p:txBody>
          <a:bodyPr wrap="square">
            <a:spAutoFit/>
          </a:bodyPr>
          <a:lstStyle/>
          <a:p>
            <a:pPr algn="r"/>
            <a:r>
              <a:rPr lang="es-MX" sz="3200" b="1" dirty="0">
                <a:effectLst>
                  <a:outerShdw blurRad="38100" dist="38100" dir="2700000" algn="tl">
                    <a:srgbClr val="000000">
                      <a:alpha val="43137"/>
                    </a:srgbClr>
                  </a:outerShdw>
                </a:effectLst>
              </a:rPr>
              <a:t>Universidad Autónoma del Estado de México</a:t>
            </a:r>
            <a:r>
              <a:rPr lang="es-MX" sz="3200" b="1" dirty="0"/>
              <a:t/>
            </a:r>
            <a:br>
              <a:rPr lang="es-MX" sz="3200" b="1" dirty="0"/>
            </a:br>
            <a:r>
              <a:rPr lang="es-MX" sz="3200" b="1" dirty="0"/>
              <a:t>Centro Universitario UAEM </a:t>
            </a:r>
            <a:r>
              <a:rPr lang="es-MX" sz="3200" b="1" dirty="0" smtClean="0"/>
              <a:t>Zumpango</a:t>
            </a:r>
          </a:p>
          <a:p>
            <a:pPr algn="r"/>
            <a:r>
              <a:rPr lang="es-MX" sz="3200" b="1" dirty="0"/>
              <a:t/>
            </a:r>
            <a:br>
              <a:rPr lang="es-MX" sz="3200" b="1" dirty="0"/>
            </a:br>
            <a:r>
              <a:rPr lang="es-MX" sz="2800" dirty="0">
                <a:effectLst>
                  <a:outerShdw blurRad="38100" dist="38100" dir="2700000" algn="tl">
                    <a:srgbClr val="000000">
                      <a:alpha val="43137"/>
                    </a:srgbClr>
                  </a:outerShdw>
                </a:effectLst>
              </a:rPr>
              <a:t>Licenciatura en Administración</a:t>
            </a:r>
            <a:r>
              <a:rPr lang="es-MX" sz="2800" dirty="0" smtClean="0">
                <a:effectLst>
                  <a:outerShdw blurRad="38100" dist="38100" dir="2700000" algn="tl">
                    <a:srgbClr val="000000">
                      <a:alpha val="43137"/>
                    </a:srgbClr>
                  </a:outerShdw>
                </a:effectLst>
              </a:rPr>
              <a:t>.</a:t>
            </a:r>
          </a:p>
          <a:p>
            <a:pPr algn="r"/>
            <a:r>
              <a:rPr lang="es-MX" sz="2800" dirty="0" smtClean="0">
                <a:effectLst>
                  <a:outerShdw blurRad="38100" dist="38100" dir="2700000" algn="tl">
                    <a:srgbClr val="000000">
                      <a:alpha val="43137"/>
                    </a:srgbClr>
                  </a:outerShdw>
                </a:effectLst>
              </a:rPr>
              <a:t>CONTABILIDAD BÁSICA</a:t>
            </a:r>
          </a:p>
          <a:p>
            <a:pPr algn="r"/>
            <a:r>
              <a:rPr lang="es-MX" sz="2800" b="1" dirty="0" smtClean="0"/>
              <a:t>Presenta</a:t>
            </a:r>
            <a:r>
              <a:rPr lang="es-MX" sz="2800" b="1" dirty="0" smtClean="0"/>
              <a:t>:</a:t>
            </a:r>
            <a:r>
              <a:rPr lang="es-MX" sz="2800" dirty="0" smtClean="0"/>
              <a:t> </a:t>
            </a:r>
            <a:r>
              <a:rPr lang="es-MX" sz="2400" dirty="0" smtClean="0"/>
              <a:t>Dra. en C. María Guadalupe Soriano Hernández</a:t>
            </a:r>
            <a:endParaRPr lang="es-MX" sz="2800" dirty="0"/>
          </a:p>
        </p:txBody>
      </p:sp>
      <p:pic>
        <p:nvPicPr>
          <p:cNvPr id="9" name="Imagen 8"/>
          <p:cNvPicPr>
            <a:picLocks noChangeAspect="1"/>
          </p:cNvPicPr>
          <p:nvPr/>
        </p:nvPicPr>
        <p:blipFill>
          <a:blip r:embed="rId3"/>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536562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CONTABILIDAD</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108438100"/>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377924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MX" dirty="0" smtClean="0"/>
              <a:t>ENTIDADES FAMILIARES</a:t>
            </a:r>
            <a:endParaRPr lang="es-MX" dirty="0"/>
          </a:p>
        </p:txBody>
      </p:sp>
      <p:sp>
        <p:nvSpPr>
          <p:cNvPr id="4" name="Marcador de contenido 3"/>
          <p:cNvSpPr>
            <a:spLocks noGrp="1"/>
          </p:cNvSpPr>
          <p:nvPr>
            <p:ph sz="half" idx="2"/>
          </p:nvPr>
        </p:nvSpPr>
        <p:spPr/>
        <p:txBody>
          <a:bodyPr/>
          <a:lstStyle/>
          <a:p>
            <a:r>
              <a:rPr lang="es-MX" dirty="0" smtClean="0"/>
              <a:t>O de circulo cerrado</a:t>
            </a:r>
          </a:p>
          <a:p>
            <a:r>
              <a:rPr lang="es-MX" dirty="0" smtClean="0"/>
              <a:t>La propiedad y la administración se ejerce de manera </a:t>
            </a:r>
            <a:r>
              <a:rPr lang="es-MX" dirty="0" smtClean="0"/>
              <a:t>conjuntan por </a:t>
            </a:r>
            <a:r>
              <a:rPr lang="es-MX" dirty="0" smtClean="0"/>
              <a:t>el jefe de familia o algún integrante de la familia</a:t>
            </a:r>
            <a:endParaRPr lang="es-MX" dirty="0"/>
          </a:p>
        </p:txBody>
      </p:sp>
      <p:sp>
        <p:nvSpPr>
          <p:cNvPr id="5" name="Marcador de texto 4"/>
          <p:cNvSpPr>
            <a:spLocks noGrp="1"/>
          </p:cNvSpPr>
          <p:nvPr>
            <p:ph type="body" sz="quarter" idx="3"/>
          </p:nvPr>
        </p:nvSpPr>
        <p:spPr>
          <a:xfrm>
            <a:off x="7452267" y="2184433"/>
            <a:ext cx="3999001" cy="576262"/>
          </a:xfrm>
        </p:spPr>
        <p:txBody>
          <a:bodyPr/>
          <a:lstStyle/>
          <a:p>
            <a:r>
              <a:rPr lang="es-MX" dirty="0" smtClean="0"/>
              <a:t>ENTIDADES INSTITUCIONALES</a:t>
            </a:r>
            <a:endParaRPr lang="es-MX" dirty="0"/>
          </a:p>
        </p:txBody>
      </p:sp>
      <p:sp>
        <p:nvSpPr>
          <p:cNvPr id="6" name="Marcador de contenido 5"/>
          <p:cNvSpPr>
            <a:spLocks noGrp="1"/>
          </p:cNvSpPr>
          <p:nvPr>
            <p:ph sz="quarter" idx="4"/>
          </p:nvPr>
        </p:nvSpPr>
        <p:spPr>
          <a:xfrm>
            <a:off x="7048766" y="3074375"/>
            <a:ext cx="4806005" cy="3354060"/>
          </a:xfrm>
        </p:spPr>
        <p:txBody>
          <a:bodyPr>
            <a:normAutofit lnSpcReduction="10000"/>
          </a:bodyPr>
          <a:lstStyle/>
          <a:p>
            <a:r>
              <a:rPr lang="es-MX" dirty="0" smtClean="0"/>
              <a:t>Con administración profesional</a:t>
            </a:r>
          </a:p>
          <a:p>
            <a:r>
              <a:rPr lang="es-MX" dirty="0" smtClean="0"/>
              <a:t>La propiedad y la administración se ejercen de manera separada por parte de accionistas y administradores respectivamente.</a:t>
            </a:r>
          </a:p>
          <a:p>
            <a:r>
              <a:rPr lang="es-MX" dirty="0" smtClean="0"/>
              <a:t>La administración rinde cuentas acerca de la forma de administración de los recursos, la manera en que se maneja la rentabilidad, la solvencia y la capacidad de crecimiento del ente.</a:t>
            </a:r>
            <a:endParaRPr lang="es-MX" dirty="0"/>
          </a:p>
        </p:txBody>
      </p:sp>
      <p:sp>
        <p:nvSpPr>
          <p:cNvPr id="7" name="Título 1"/>
          <p:cNvSpPr>
            <a:spLocks noGrp="1"/>
          </p:cNvSpPr>
          <p:nvPr>
            <p:ph type="title"/>
          </p:nvPr>
        </p:nvSpPr>
        <p:spPr/>
        <p:txBody>
          <a:bodyPr>
            <a:normAutofit fontScale="90000"/>
          </a:bodyPr>
          <a:lstStyle/>
          <a:p>
            <a:r>
              <a:rPr lang="es-MX" dirty="0" smtClean="0"/>
              <a:t>LA CONTABILIDAD DE ENTIDADES FAMILIARES A ENTIDADES INSTITUCIONALES</a:t>
            </a:r>
            <a:endParaRPr lang="es-MX" dirty="0"/>
          </a:p>
        </p:txBody>
      </p:sp>
      <p:pic>
        <p:nvPicPr>
          <p:cNvPr id="1026" name="Picture 2" descr="Resultado de imagen para IMAGENES DE NEGOCIOS PEQUEÃ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9685" y="4437197"/>
            <a:ext cx="2619375" cy="17430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3"/>
          <a:stretch>
            <a:fillRect/>
          </a:stretch>
        </p:blipFill>
        <p:spPr>
          <a:xfrm>
            <a:off x="5880642" y="5489200"/>
            <a:ext cx="1571625" cy="1104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Imagen 9"/>
          <p:cNvPicPr>
            <a:picLocks noChangeAspect="1"/>
          </p:cNvPicPr>
          <p:nvPr/>
        </p:nvPicPr>
        <p:blipFill>
          <a:blip r:embed="rId4"/>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32739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LOS ESTADOS FINANCIEROS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41305926"/>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4155601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t>
            </a:r>
            <a:r>
              <a:rPr lang="es-MX" dirty="0" smtClean="0"/>
              <a:t>os estados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3874573"/>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487303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usuario general de la información financiera, puede ser: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47888826"/>
              </p:ext>
            </p:extLst>
          </p:nvPr>
        </p:nvGraphicFramePr>
        <p:xfrm>
          <a:off x="2589212" y="2133599"/>
          <a:ext cx="8915400" cy="45505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397793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33144" y="173350"/>
            <a:ext cx="8911687" cy="1280890"/>
          </a:xfrm>
        </p:spPr>
        <p:txBody>
          <a:bodyPr/>
          <a:lstStyle/>
          <a:p>
            <a:r>
              <a:rPr lang="es-MX" dirty="0" smtClean="0"/>
              <a:t>La información financiera útil para el usuario en general</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730278382"/>
              </p:ext>
            </p:extLst>
          </p:nvPr>
        </p:nvGraphicFramePr>
        <p:xfrm>
          <a:off x="3482662" y="260046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Llamada de nube 3"/>
          <p:cNvSpPr/>
          <p:nvPr/>
        </p:nvSpPr>
        <p:spPr>
          <a:xfrm>
            <a:off x="502275" y="1454240"/>
            <a:ext cx="4726547" cy="2260242"/>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600" dirty="0" smtClean="0"/>
              <a:t>La información financiera se encuentra en constaste evolución considerando el </a:t>
            </a:r>
            <a:r>
              <a:rPr lang="es-MX" sz="1600" dirty="0" smtClean="0"/>
              <a:t>entorno </a:t>
            </a:r>
            <a:r>
              <a:rPr lang="es-MX" sz="1600" dirty="0" smtClean="0"/>
              <a:t>económico y las características de las entidades</a:t>
            </a:r>
            <a:endParaRPr lang="es-MX" sz="1600" dirty="0"/>
          </a:p>
        </p:txBody>
      </p:sp>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622633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58031465"/>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674729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340775"/>
            <a:ext cx="8911687" cy="1280890"/>
          </a:xfrm>
        </p:spPr>
        <p:txBody>
          <a:bodyPr/>
          <a:lstStyle/>
          <a:p>
            <a:r>
              <a:rPr lang="es-MX" dirty="0" smtClean="0"/>
              <a:t>Los estados financieros. Su utilidad</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28986672"/>
              </p:ext>
            </p:extLst>
          </p:nvPr>
        </p:nvGraphicFramePr>
        <p:xfrm>
          <a:off x="2589212" y="1275007"/>
          <a:ext cx="8915400" cy="5177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2" name="Picture 4" descr="Resultado de imagen para IMAGENES DE ESTADOS FINANCIERO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60127" y="3509917"/>
            <a:ext cx="2619375" cy="17430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8"/>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134180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Los estados financieros deben proveer elementos de juicio, respecto a su nivel de: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39085890"/>
              </p:ext>
            </p:extLst>
          </p:nvPr>
        </p:nvGraphicFramePr>
        <p:xfrm>
          <a:off x="2009663"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6" name="Picture 4" descr="Resultado de imagen para IMAGENES DE ESTADOS FINANCIERO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87501" y="4281662"/>
            <a:ext cx="1317111" cy="19119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8"/>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787425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Los estados financieros deben proporcionar información de una entidad sobre: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60407875"/>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207237" y="0"/>
            <a:ext cx="834510" cy="834510"/>
          </a:xfrm>
          <a:prstGeom prst="rect">
            <a:avLst/>
          </a:prstGeom>
        </p:spPr>
      </p:pic>
    </p:spTree>
    <p:extLst>
      <p:ext uri="{BB962C8B-B14F-4D97-AF65-F5344CB8AC3E}">
        <p14:creationId xmlns:p14="http://schemas.microsoft.com/office/powerpoint/2010/main" val="1942685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6684" y="146184"/>
            <a:ext cx="10515600" cy="1325563"/>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79083787"/>
              </p:ext>
            </p:extLst>
          </p:nvPr>
        </p:nvGraphicFramePr>
        <p:xfrm>
          <a:off x="1583530" y="725840"/>
          <a:ext cx="9718754" cy="5699760"/>
        </p:xfrm>
        <a:graphic>
          <a:graphicData uri="http://schemas.openxmlformats.org/drawingml/2006/table">
            <a:tbl>
              <a:tblPr firstRow="1" bandRow="1">
                <a:tableStyleId>{3B4B98B0-60AC-42C2-AFA5-B58CD77FA1E5}</a:tableStyleId>
              </a:tblPr>
              <a:tblGrid>
                <a:gridCol w="951793"/>
                <a:gridCol w="7434483"/>
                <a:gridCol w="1332478"/>
              </a:tblGrid>
              <a:tr h="327044">
                <a:tc>
                  <a:txBody>
                    <a:bodyPr/>
                    <a:lstStyle/>
                    <a:p>
                      <a:r>
                        <a:rPr lang="es-MX" sz="1800" dirty="0" smtClean="0">
                          <a:latin typeface="+mj-lt"/>
                        </a:rPr>
                        <a:t>No.</a:t>
                      </a:r>
                      <a:endParaRPr lang="es-MX" sz="1800" dirty="0">
                        <a:latin typeface="+mj-lt"/>
                      </a:endParaRPr>
                    </a:p>
                  </a:txBody>
                  <a:tcPr/>
                </a:tc>
                <a:tc>
                  <a:txBody>
                    <a:bodyPr/>
                    <a:lstStyle/>
                    <a:p>
                      <a:r>
                        <a:rPr lang="es-MX" sz="1800" dirty="0" smtClean="0">
                          <a:latin typeface="+mj-lt"/>
                        </a:rPr>
                        <a:t>Tema </a:t>
                      </a:r>
                      <a:endParaRPr lang="es-MX" sz="1800" dirty="0">
                        <a:latin typeface="+mj-lt"/>
                      </a:endParaRPr>
                    </a:p>
                  </a:txBody>
                  <a:tcPr/>
                </a:tc>
                <a:tc>
                  <a:txBody>
                    <a:bodyPr/>
                    <a:lstStyle/>
                    <a:p>
                      <a:r>
                        <a:rPr lang="es-MX" sz="1600" baseline="0" dirty="0" smtClean="0">
                          <a:latin typeface="+mj-lt"/>
                        </a:rPr>
                        <a:t>No. Diapositiva</a:t>
                      </a:r>
                      <a:endParaRPr lang="es-MX" sz="1600" dirty="0">
                        <a:latin typeface="+mj-lt"/>
                      </a:endParaRPr>
                    </a:p>
                  </a:txBody>
                  <a:tcPr/>
                </a:tc>
              </a:tr>
              <a:tr h="327044">
                <a:tc>
                  <a:txBody>
                    <a:bodyPr/>
                    <a:lstStyle/>
                    <a:p>
                      <a:r>
                        <a:rPr lang="es-MX" sz="1800" dirty="0" smtClean="0">
                          <a:latin typeface="+mj-lt"/>
                        </a:rPr>
                        <a:t>1</a:t>
                      </a:r>
                      <a:endParaRPr lang="es-MX" sz="1800" dirty="0">
                        <a:latin typeface="+mj-lt"/>
                      </a:endParaRPr>
                    </a:p>
                  </a:txBody>
                  <a:tcPr/>
                </a:tc>
                <a:tc>
                  <a:txBody>
                    <a:bodyPr/>
                    <a:lstStyle/>
                    <a:p>
                      <a:r>
                        <a:rPr lang="es-MX" sz="1800" dirty="0" smtClean="0">
                          <a:latin typeface="+mj-lt"/>
                        </a:rPr>
                        <a:t>Presentación de la unidad de aprendizaje</a:t>
                      </a:r>
                      <a:endParaRPr lang="es-MX" sz="1800" dirty="0">
                        <a:latin typeface="+mj-lt"/>
                      </a:endParaRPr>
                    </a:p>
                  </a:txBody>
                  <a:tcPr/>
                </a:tc>
                <a:tc>
                  <a:txBody>
                    <a:bodyPr/>
                    <a:lstStyle/>
                    <a:p>
                      <a:pPr algn="r"/>
                      <a:r>
                        <a:rPr lang="es-MX" sz="1800" dirty="0" smtClean="0">
                          <a:latin typeface="+mj-lt"/>
                        </a:rPr>
                        <a:t>3</a:t>
                      </a:r>
                      <a:endParaRPr lang="es-MX" sz="1800" dirty="0">
                        <a:latin typeface="+mj-lt"/>
                      </a:endParaRPr>
                    </a:p>
                  </a:txBody>
                  <a:tcPr/>
                </a:tc>
              </a:tr>
              <a:tr h="327044">
                <a:tc>
                  <a:txBody>
                    <a:bodyPr/>
                    <a:lstStyle/>
                    <a:p>
                      <a:r>
                        <a:rPr lang="es-MX" sz="1800" dirty="0" smtClean="0">
                          <a:latin typeface="+mj-lt"/>
                        </a:rPr>
                        <a:t>2</a:t>
                      </a:r>
                      <a:endParaRPr lang="es-MX" sz="1800" dirty="0">
                        <a:latin typeface="+mj-lt"/>
                      </a:endParaRPr>
                    </a:p>
                  </a:txBody>
                  <a:tcPr/>
                </a:tc>
                <a:tc>
                  <a:txBody>
                    <a:bodyPr/>
                    <a:lstStyle/>
                    <a:p>
                      <a:r>
                        <a:rPr lang="es-MX" sz="1800" dirty="0" smtClean="0">
                          <a:latin typeface="+mj-lt"/>
                        </a:rPr>
                        <a:t>De la unidad de aprendizaje: </a:t>
                      </a:r>
                      <a:r>
                        <a:rPr lang="es-MX" sz="1800" baseline="0" dirty="0" smtClean="0">
                          <a:latin typeface="+mj-lt"/>
                        </a:rPr>
                        <a:t>P</a:t>
                      </a:r>
                      <a:r>
                        <a:rPr lang="es-MX" sz="1800" dirty="0" smtClean="0">
                          <a:latin typeface="+mj-lt"/>
                        </a:rPr>
                        <a:t>ropósito y unidad de aprendizaje</a:t>
                      </a:r>
                      <a:endParaRPr lang="es-MX" sz="1800" dirty="0">
                        <a:latin typeface="+mj-lt"/>
                      </a:endParaRPr>
                    </a:p>
                  </a:txBody>
                  <a:tcPr/>
                </a:tc>
                <a:tc>
                  <a:txBody>
                    <a:bodyPr/>
                    <a:lstStyle/>
                    <a:p>
                      <a:pPr algn="r"/>
                      <a:r>
                        <a:rPr lang="es-MX" sz="1800" dirty="0" smtClean="0">
                          <a:latin typeface="+mj-lt"/>
                        </a:rPr>
                        <a:t>4</a:t>
                      </a:r>
                      <a:endParaRPr lang="es-MX" sz="1800" dirty="0">
                        <a:latin typeface="+mj-lt"/>
                      </a:endParaRPr>
                    </a:p>
                  </a:txBody>
                  <a:tcPr/>
                </a:tc>
              </a:tr>
              <a:tr h="327044">
                <a:tc>
                  <a:txBody>
                    <a:bodyPr/>
                    <a:lstStyle/>
                    <a:p>
                      <a:r>
                        <a:rPr lang="es-MX" sz="1800" dirty="0" smtClean="0">
                          <a:latin typeface="+mj-lt"/>
                        </a:rPr>
                        <a:t>3</a:t>
                      </a:r>
                      <a:endParaRPr lang="es-MX" sz="1800" dirty="0">
                        <a:latin typeface="+mj-lt"/>
                      </a:endParaRPr>
                    </a:p>
                  </a:txBody>
                  <a:tcPr/>
                </a:tc>
                <a:tc>
                  <a:txBody>
                    <a:bodyPr/>
                    <a:lstStyle/>
                    <a:p>
                      <a:r>
                        <a:rPr lang="es-MX" sz="1800" dirty="0" smtClean="0">
                          <a:latin typeface="+mj-lt"/>
                        </a:rPr>
                        <a:t>Guía para el usuario</a:t>
                      </a:r>
                      <a:endParaRPr lang="es-MX" sz="1800" dirty="0">
                        <a:latin typeface="+mj-lt"/>
                      </a:endParaRPr>
                    </a:p>
                  </a:txBody>
                  <a:tcPr/>
                </a:tc>
                <a:tc>
                  <a:txBody>
                    <a:bodyPr/>
                    <a:lstStyle/>
                    <a:p>
                      <a:pPr algn="r"/>
                      <a:r>
                        <a:rPr lang="es-MX" sz="1800" dirty="0" smtClean="0">
                          <a:latin typeface="+mj-lt"/>
                        </a:rPr>
                        <a:t>5</a:t>
                      </a:r>
                      <a:endParaRPr lang="es-MX" sz="1800" dirty="0">
                        <a:latin typeface="+mj-lt"/>
                      </a:endParaRPr>
                    </a:p>
                  </a:txBody>
                  <a:tcPr/>
                </a:tc>
              </a:tr>
              <a:tr h="327044">
                <a:tc>
                  <a:txBody>
                    <a:bodyPr/>
                    <a:lstStyle/>
                    <a:p>
                      <a:r>
                        <a:rPr lang="es-MX" sz="1800" dirty="0" smtClean="0">
                          <a:latin typeface="+mj-lt"/>
                        </a:rPr>
                        <a:t>4</a:t>
                      </a:r>
                      <a:endParaRPr lang="es-MX" sz="1800" dirty="0">
                        <a:latin typeface="+mj-lt"/>
                      </a:endParaRPr>
                    </a:p>
                  </a:txBody>
                  <a:tcPr/>
                </a:tc>
                <a:tc>
                  <a:txBody>
                    <a:bodyPr/>
                    <a:lstStyle/>
                    <a:p>
                      <a:r>
                        <a:rPr lang="es-MX" sz="1800" dirty="0" smtClean="0">
                          <a:latin typeface="+mj-lt"/>
                        </a:rPr>
                        <a:t>Introducción</a:t>
                      </a:r>
                      <a:endParaRPr lang="es-MX" sz="1800" dirty="0">
                        <a:latin typeface="+mj-lt"/>
                      </a:endParaRPr>
                    </a:p>
                  </a:txBody>
                  <a:tcPr/>
                </a:tc>
                <a:tc>
                  <a:txBody>
                    <a:bodyPr/>
                    <a:lstStyle/>
                    <a:p>
                      <a:pPr algn="r"/>
                      <a:r>
                        <a:rPr lang="es-MX" sz="1800" dirty="0" smtClean="0">
                          <a:latin typeface="+mj-lt"/>
                        </a:rPr>
                        <a:t>6</a:t>
                      </a:r>
                      <a:endParaRPr lang="es-MX" sz="1800" dirty="0">
                        <a:latin typeface="+mj-lt"/>
                      </a:endParaRPr>
                    </a:p>
                  </a:txBody>
                  <a:tcPr/>
                </a:tc>
              </a:tr>
              <a:tr h="327044">
                <a:tc>
                  <a:txBody>
                    <a:bodyPr/>
                    <a:lstStyle/>
                    <a:p>
                      <a:r>
                        <a:rPr lang="es-MX" sz="1800" dirty="0" smtClean="0">
                          <a:latin typeface="+mj-lt"/>
                        </a:rPr>
                        <a:t>5</a:t>
                      </a:r>
                      <a:endParaRPr lang="es-MX" sz="1800" dirty="0">
                        <a:latin typeface="+mj-lt"/>
                      </a:endParaRPr>
                    </a:p>
                  </a:txBody>
                  <a:tcPr/>
                </a:tc>
                <a:tc>
                  <a:txBody>
                    <a:bodyPr/>
                    <a:lstStyle/>
                    <a:p>
                      <a:r>
                        <a:rPr lang="es-MX" sz="1800" dirty="0" smtClean="0">
                          <a:latin typeface="+mj-lt"/>
                        </a:rPr>
                        <a:t>Objetivo del</a:t>
                      </a:r>
                      <a:r>
                        <a:rPr lang="es-MX" sz="1800" baseline="0" dirty="0" smtClean="0">
                          <a:latin typeface="+mj-lt"/>
                        </a:rPr>
                        <a:t> presente material</a:t>
                      </a:r>
                      <a:endParaRPr lang="es-MX" sz="1800" dirty="0">
                        <a:latin typeface="+mj-lt"/>
                      </a:endParaRPr>
                    </a:p>
                  </a:txBody>
                  <a:tcPr/>
                </a:tc>
                <a:tc>
                  <a:txBody>
                    <a:bodyPr/>
                    <a:lstStyle/>
                    <a:p>
                      <a:pPr algn="r"/>
                      <a:r>
                        <a:rPr lang="es-MX" sz="1800" dirty="0" smtClean="0">
                          <a:latin typeface="+mj-lt"/>
                        </a:rPr>
                        <a:t>7</a:t>
                      </a:r>
                      <a:endParaRPr lang="es-MX" sz="1800" dirty="0">
                        <a:latin typeface="+mj-lt"/>
                      </a:endParaRPr>
                    </a:p>
                  </a:txBody>
                  <a:tcPr/>
                </a:tc>
              </a:tr>
              <a:tr h="327044">
                <a:tc>
                  <a:txBody>
                    <a:bodyPr/>
                    <a:lstStyle/>
                    <a:p>
                      <a:r>
                        <a:rPr lang="es-MX" sz="1800" dirty="0" smtClean="0">
                          <a:latin typeface="+mj-lt"/>
                        </a:rPr>
                        <a:t>6</a:t>
                      </a:r>
                      <a:endParaRPr lang="es-MX" sz="1800" dirty="0">
                        <a:latin typeface="+mj-lt"/>
                      </a:endParaRPr>
                    </a:p>
                  </a:txBody>
                  <a:tcPr/>
                </a:tc>
                <a:tc>
                  <a:txBody>
                    <a:bodyPr/>
                    <a:lstStyle/>
                    <a:p>
                      <a:r>
                        <a:rPr lang="es-MX" dirty="0" smtClean="0"/>
                        <a:t>Objetivo de la NIF</a:t>
                      </a:r>
                      <a:endParaRPr lang="es-MX" dirty="0"/>
                    </a:p>
                  </a:txBody>
                  <a:tcPr/>
                </a:tc>
                <a:tc>
                  <a:txBody>
                    <a:bodyPr/>
                    <a:lstStyle/>
                    <a:p>
                      <a:pPr algn="r"/>
                      <a:r>
                        <a:rPr lang="es-MX" sz="1800" dirty="0" smtClean="0">
                          <a:latin typeface="+mj-lt"/>
                        </a:rPr>
                        <a:t>8</a:t>
                      </a:r>
                      <a:endParaRPr lang="es-MX" sz="1800" dirty="0">
                        <a:latin typeface="+mj-lt"/>
                      </a:endParaRPr>
                    </a:p>
                  </a:txBody>
                  <a:tcPr/>
                </a:tc>
              </a:tr>
              <a:tr h="327044">
                <a:tc>
                  <a:txBody>
                    <a:bodyPr/>
                    <a:lstStyle/>
                    <a:p>
                      <a:r>
                        <a:rPr lang="es-MX" sz="1800" dirty="0" smtClean="0">
                          <a:latin typeface="+mj-lt"/>
                        </a:rPr>
                        <a:t>7</a:t>
                      </a:r>
                      <a:endParaRPr lang="es-MX" sz="1800" dirty="0">
                        <a:latin typeface="+mj-lt"/>
                      </a:endParaRPr>
                    </a:p>
                  </a:txBody>
                  <a:tcPr/>
                </a:tc>
                <a:tc>
                  <a:txBody>
                    <a:bodyPr/>
                    <a:lstStyle/>
                    <a:p>
                      <a:r>
                        <a:rPr lang="es-MX" dirty="0" smtClean="0"/>
                        <a:t>Alcance de la NIF</a:t>
                      </a:r>
                      <a:endParaRPr lang="es-MX" dirty="0"/>
                    </a:p>
                  </a:txBody>
                  <a:tcPr/>
                </a:tc>
                <a:tc>
                  <a:txBody>
                    <a:bodyPr/>
                    <a:lstStyle/>
                    <a:p>
                      <a:pPr algn="r"/>
                      <a:r>
                        <a:rPr lang="es-MX" sz="1800" dirty="0" smtClean="0">
                          <a:latin typeface="+mj-lt"/>
                        </a:rPr>
                        <a:t>9</a:t>
                      </a:r>
                      <a:endParaRPr lang="es-MX" sz="1800" dirty="0">
                        <a:latin typeface="+mj-lt"/>
                      </a:endParaRPr>
                    </a:p>
                  </a:txBody>
                  <a:tcPr/>
                </a:tc>
              </a:tr>
              <a:tr h="327044">
                <a:tc>
                  <a:txBody>
                    <a:bodyPr/>
                    <a:lstStyle/>
                    <a:p>
                      <a:r>
                        <a:rPr lang="es-MX" sz="1800" dirty="0" smtClean="0">
                          <a:latin typeface="+mj-lt"/>
                        </a:rPr>
                        <a:t>8</a:t>
                      </a:r>
                      <a:endParaRPr lang="es-MX" sz="1800" dirty="0">
                        <a:latin typeface="+mj-lt"/>
                      </a:endParaRPr>
                    </a:p>
                  </a:txBody>
                  <a:tcPr/>
                </a:tc>
                <a:tc>
                  <a:txBody>
                    <a:bodyPr/>
                    <a:lstStyle/>
                    <a:p>
                      <a:r>
                        <a:rPr lang="es-MX" dirty="0" smtClean="0"/>
                        <a:t>La contabilidad</a:t>
                      </a:r>
                      <a:endParaRPr lang="es-MX" dirty="0"/>
                    </a:p>
                  </a:txBody>
                  <a:tcPr/>
                </a:tc>
                <a:tc>
                  <a:txBody>
                    <a:bodyPr/>
                    <a:lstStyle/>
                    <a:p>
                      <a:pPr algn="r"/>
                      <a:r>
                        <a:rPr lang="es-MX" sz="1800" dirty="0" smtClean="0">
                          <a:latin typeface="+mj-lt"/>
                        </a:rPr>
                        <a:t>10</a:t>
                      </a:r>
                      <a:endParaRPr lang="es-MX" sz="1800" dirty="0">
                        <a:latin typeface="+mj-lt"/>
                      </a:endParaRPr>
                    </a:p>
                  </a:txBody>
                  <a:tcPr/>
                </a:tc>
              </a:tr>
              <a:tr h="327044">
                <a:tc>
                  <a:txBody>
                    <a:bodyPr/>
                    <a:lstStyle/>
                    <a:p>
                      <a:r>
                        <a:rPr lang="es-MX" sz="1800" dirty="0" smtClean="0">
                          <a:latin typeface="+mj-lt"/>
                        </a:rPr>
                        <a:t>9</a:t>
                      </a:r>
                      <a:endParaRPr lang="es-MX" sz="1800" dirty="0">
                        <a:latin typeface="+mj-lt"/>
                      </a:endParaRPr>
                    </a:p>
                  </a:txBody>
                  <a:tcPr/>
                </a:tc>
                <a:tc>
                  <a:txBody>
                    <a:bodyPr/>
                    <a:lstStyle/>
                    <a:p>
                      <a:r>
                        <a:rPr lang="es-MX" dirty="0" smtClean="0"/>
                        <a:t>Los estados financieros</a:t>
                      </a:r>
                      <a:endParaRPr lang="es-MX" dirty="0"/>
                    </a:p>
                  </a:txBody>
                  <a:tcPr/>
                </a:tc>
                <a:tc>
                  <a:txBody>
                    <a:bodyPr/>
                    <a:lstStyle/>
                    <a:p>
                      <a:pPr algn="r"/>
                      <a:r>
                        <a:rPr lang="es-MX" sz="1800" dirty="0" smtClean="0">
                          <a:latin typeface="+mj-lt"/>
                        </a:rPr>
                        <a:t>12</a:t>
                      </a:r>
                      <a:endParaRPr lang="es-MX" sz="1800" dirty="0">
                        <a:latin typeface="+mj-lt"/>
                      </a:endParaRPr>
                    </a:p>
                  </a:txBody>
                  <a:tcPr/>
                </a:tc>
              </a:tr>
              <a:tr h="327044">
                <a:tc>
                  <a:txBody>
                    <a:bodyPr/>
                    <a:lstStyle/>
                    <a:p>
                      <a:r>
                        <a:rPr lang="es-MX" sz="1800" dirty="0" smtClean="0">
                          <a:latin typeface="+mj-lt"/>
                        </a:rPr>
                        <a:t>10</a:t>
                      </a:r>
                      <a:endParaRPr lang="es-MX" sz="1800" dirty="0">
                        <a:latin typeface="+mj-lt"/>
                      </a:endParaRPr>
                    </a:p>
                  </a:txBody>
                  <a:tcPr/>
                </a:tc>
                <a:tc>
                  <a:txBody>
                    <a:bodyPr/>
                    <a:lstStyle/>
                    <a:p>
                      <a:r>
                        <a:rPr lang="es-MX" dirty="0" smtClean="0"/>
                        <a:t>Los estados financieros: su conformación</a:t>
                      </a:r>
                      <a:endParaRPr lang="es-MX" dirty="0"/>
                    </a:p>
                  </a:txBody>
                  <a:tcPr/>
                </a:tc>
                <a:tc>
                  <a:txBody>
                    <a:bodyPr/>
                    <a:lstStyle/>
                    <a:p>
                      <a:pPr algn="r"/>
                      <a:r>
                        <a:rPr lang="es-MX" sz="1800" dirty="0" smtClean="0">
                          <a:latin typeface="+mj-lt"/>
                        </a:rPr>
                        <a:t>20</a:t>
                      </a:r>
                      <a:endParaRPr lang="es-MX" sz="1800" dirty="0">
                        <a:latin typeface="+mj-lt"/>
                      </a:endParaRPr>
                    </a:p>
                  </a:txBody>
                  <a:tcPr/>
                </a:tc>
              </a:tr>
              <a:tr h="327044">
                <a:tc>
                  <a:txBody>
                    <a:bodyPr/>
                    <a:lstStyle/>
                    <a:p>
                      <a:r>
                        <a:rPr lang="es-MX" sz="1800" dirty="0" smtClean="0">
                          <a:latin typeface="+mj-lt"/>
                        </a:rPr>
                        <a:t>11</a:t>
                      </a:r>
                      <a:endParaRPr lang="es-MX" sz="1800" dirty="0">
                        <a:latin typeface="+mj-lt"/>
                      </a:endParaRPr>
                    </a:p>
                  </a:txBody>
                  <a:tcPr/>
                </a:tc>
                <a:tc>
                  <a:txBody>
                    <a:bodyPr/>
                    <a:lstStyle/>
                    <a:p>
                      <a:r>
                        <a:rPr lang="es-MX" dirty="0" smtClean="0"/>
                        <a:t>Estados financieros básicos</a:t>
                      </a:r>
                      <a:endParaRPr lang="es-MX" dirty="0"/>
                    </a:p>
                  </a:txBody>
                  <a:tcPr/>
                </a:tc>
                <a:tc>
                  <a:txBody>
                    <a:bodyPr/>
                    <a:lstStyle/>
                    <a:p>
                      <a:pPr algn="r"/>
                      <a:r>
                        <a:rPr lang="es-MX" sz="1800" dirty="0" smtClean="0">
                          <a:latin typeface="+mj-lt"/>
                        </a:rPr>
                        <a:t>22</a:t>
                      </a:r>
                      <a:endParaRPr lang="es-MX" sz="1800" dirty="0">
                        <a:latin typeface="+mj-lt"/>
                      </a:endParaRPr>
                    </a:p>
                  </a:txBody>
                  <a:tcPr/>
                </a:tc>
              </a:tr>
              <a:tr h="289256">
                <a:tc>
                  <a:txBody>
                    <a:bodyPr/>
                    <a:lstStyle/>
                    <a:p>
                      <a:r>
                        <a:rPr lang="es-MX" sz="1800" dirty="0" smtClean="0">
                          <a:latin typeface="+mj-lt"/>
                        </a:rPr>
                        <a:t>12</a:t>
                      </a:r>
                      <a:endParaRPr lang="es-MX" sz="1800" dirty="0">
                        <a:latin typeface="+mj-lt"/>
                      </a:endParaRPr>
                    </a:p>
                  </a:txBody>
                  <a:tcPr/>
                </a:tc>
                <a:tc>
                  <a:txBody>
                    <a:bodyPr/>
                    <a:lstStyle/>
                    <a:p>
                      <a:r>
                        <a:rPr lang="es-MX" sz="1800" dirty="0" smtClean="0">
                          <a:latin typeface="+mj-lt"/>
                        </a:rPr>
                        <a:t>Estados financieros</a:t>
                      </a:r>
                      <a:r>
                        <a:rPr lang="es-MX" sz="1800" baseline="0" dirty="0" smtClean="0">
                          <a:latin typeface="+mj-lt"/>
                        </a:rPr>
                        <a:t> en entidades con propósitos no lucrativos</a:t>
                      </a:r>
                      <a:endParaRPr lang="es-MX" sz="1800" dirty="0">
                        <a:latin typeface="+mj-lt"/>
                      </a:endParaRPr>
                    </a:p>
                  </a:txBody>
                  <a:tcPr/>
                </a:tc>
                <a:tc>
                  <a:txBody>
                    <a:bodyPr/>
                    <a:lstStyle/>
                    <a:p>
                      <a:pPr algn="r"/>
                      <a:r>
                        <a:rPr lang="es-MX" sz="1800" dirty="0" smtClean="0">
                          <a:latin typeface="+mj-lt"/>
                        </a:rPr>
                        <a:t>35</a:t>
                      </a:r>
                      <a:endParaRPr lang="es-MX" sz="1800" dirty="0">
                        <a:latin typeface="+mj-lt"/>
                      </a:endParaRPr>
                    </a:p>
                  </a:txBody>
                  <a:tcPr/>
                </a:tc>
              </a:tr>
              <a:tr h="289256">
                <a:tc>
                  <a:txBody>
                    <a:bodyPr/>
                    <a:lstStyle/>
                    <a:p>
                      <a:r>
                        <a:rPr lang="es-MX" sz="1800" dirty="0" smtClean="0">
                          <a:latin typeface="+mj-lt"/>
                        </a:rPr>
                        <a:t>13</a:t>
                      </a:r>
                      <a:endParaRPr lang="es-MX" sz="1800" dirty="0">
                        <a:latin typeface="+mj-lt"/>
                      </a:endParaRPr>
                    </a:p>
                  </a:txBody>
                  <a:tcPr/>
                </a:tc>
                <a:tc>
                  <a:txBody>
                    <a:bodyPr/>
                    <a:lstStyle/>
                    <a:p>
                      <a:r>
                        <a:rPr lang="es-MX" sz="1800" dirty="0" smtClean="0">
                          <a:latin typeface="+mj-lt"/>
                        </a:rPr>
                        <a:t>Conclusiones</a:t>
                      </a:r>
                      <a:endParaRPr lang="es-MX" sz="1800" dirty="0">
                        <a:latin typeface="+mj-lt"/>
                      </a:endParaRPr>
                    </a:p>
                  </a:txBody>
                  <a:tcPr/>
                </a:tc>
                <a:tc>
                  <a:txBody>
                    <a:bodyPr/>
                    <a:lstStyle/>
                    <a:p>
                      <a:pPr algn="r"/>
                      <a:r>
                        <a:rPr lang="es-MX" sz="1800" dirty="0" smtClean="0">
                          <a:latin typeface="+mj-lt"/>
                        </a:rPr>
                        <a:t>37</a:t>
                      </a:r>
                      <a:endParaRPr lang="es-MX" sz="1800" dirty="0">
                        <a:latin typeface="+mj-lt"/>
                      </a:endParaRPr>
                    </a:p>
                  </a:txBody>
                  <a:tcPr/>
                </a:tc>
              </a:tr>
              <a:tr h="289256">
                <a:tc>
                  <a:txBody>
                    <a:bodyPr/>
                    <a:lstStyle/>
                    <a:p>
                      <a:r>
                        <a:rPr lang="es-MX" sz="1800" dirty="0" smtClean="0">
                          <a:latin typeface="+mj-lt"/>
                        </a:rPr>
                        <a:t>14</a:t>
                      </a:r>
                      <a:endParaRPr lang="es-MX" sz="1800" dirty="0">
                        <a:latin typeface="+mj-lt"/>
                      </a:endParaRPr>
                    </a:p>
                  </a:txBody>
                  <a:tcPr/>
                </a:tc>
                <a:tc>
                  <a:txBody>
                    <a:bodyPr/>
                    <a:lstStyle/>
                    <a:p>
                      <a:r>
                        <a:rPr lang="es-MX" sz="1800" dirty="0" smtClean="0">
                          <a:latin typeface="+mj-lt"/>
                        </a:rPr>
                        <a:t>Bibliografía</a:t>
                      </a:r>
                      <a:endParaRPr lang="es-MX" sz="1800" dirty="0">
                        <a:latin typeface="+mj-lt"/>
                      </a:endParaRPr>
                    </a:p>
                  </a:txBody>
                  <a:tcPr/>
                </a:tc>
                <a:tc>
                  <a:txBody>
                    <a:bodyPr/>
                    <a:lstStyle/>
                    <a:p>
                      <a:pPr algn="r"/>
                      <a:r>
                        <a:rPr lang="es-MX" sz="1800" dirty="0" smtClean="0">
                          <a:latin typeface="+mj-lt"/>
                        </a:rPr>
                        <a:t>38</a:t>
                      </a:r>
                      <a:endParaRPr lang="es-MX" sz="1800" dirty="0">
                        <a:latin typeface="+mj-lt"/>
                      </a:endParaRPr>
                    </a:p>
                  </a:txBody>
                  <a:tcPr/>
                </a:tc>
              </a:tr>
            </a:tbl>
          </a:graphicData>
        </a:graphic>
      </p:graphicFrame>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4126990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Estados Financieros</a:t>
            </a:r>
            <a:endParaRPr lang="es-MX" dirty="0"/>
          </a:p>
        </p:txBody>
      </p:sp>
      <p:sp>
        <p:nvSpPr>
          <p:cNvPr id="3" name="Marcador de texto 2"/>
          <p:cNvSpPr>
            <a:spLocks noGrp="1"/>
          </p:cNvSpPr>
          <p:nvPr>
            <p:ph type="body" idx="1"/>
          </p:nvPr>
        </p:nvSpPr>
        <p:spPr/>
        <p:txBody>
          <a:bodyPr/>
          <a:lstStyle/>
          <a:p>
            <a:r>
              <a:rPr lang="es-MX" dirty="0" smtClean="0"/>
              <a:t>Su </a:t>
            </a:r>
            <a:r>
              <a:rPr lang="es-MX" dirty="0" smtClean="0"/>
              <a:t>conformación</a:t>
            </a:r>
            <a:endParaRPr lang="es-MX" dirty="0"/>
          </a:p>
        </p:txBody>
      </p:sp>
      <p:pic>
        <p:nvPicPr>
          <p:cNvPr id="4" name="Imagen 3"/>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374773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Los estados financieros deben proveer información sobre la evolución de: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27962526"/>
              </p:ext>
            </p:extLst>
          </p:nvPr>
        </p:nvGraphicFramePr>
        <p:xfrm>
          <a:off x="1030868" y="2043447"/>
          <a:ext cx="10473744" cy="4524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292155" y="0"/>
            <a:ext cx="899845" cy="899845"/>
          </a:xfrm>
          <a:prstGeom prst="rect">
            <a:avLst/>
          </a:prstGeom>
        </p:spPr>
      </p:pic>
    </p:spTree>
    <p:extLst>
      <p:ext uri="{BB962C8B-B14F-4D97-AF65-F5344CB8AC3E}">
        <p14:creationId xmlns:p14="http://schemas.microsoft.com/office/powerpoint/2010/main" val="3700081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Estados financieros básicos</a:t>
            </a:r>
            <a:endParaRPr lang="es-MX" dirty="0"/>
          </a:p>
        </p:txBody>
      </p:sp>
      <p:sp>
        <p:nvSpPr>
          <p:cNvPr id="3" name="Marcador de texto 2"/>
          <p:cNvSpPr>
            <a:spLocks noGrp="1"/>
          </p:cNvSpPr>
          <p:nvPr>
            <p:ph type="body" idx="1"/>
          </p:nvPr>
        </p:nvSpPr>
        <p:spPr/>
        <p:txBody>
          <a:bodyPr/>
          <a:lstStyle/>
          <a:p>
            <a:r>
              <a:rPr lang="es-MX" sz="2800" b="1" dirty="0" smtClean="0">
                <a:effectLst>
                  <a:outerShdw blurRad="38100" dist="38100" dir="2700000" algn="tl">
                    <a:srgbClr val="000000">
                      <a:alpha val="43137"/>
                    </a:srgbClr>
                  </a:outerShdw>
                </a:effectLst>
              </a:rPr>
              <a:t>Estado de situación financiera</a:t>
            </a:r>
            <a:endParaRPr lang="es-MX" sz="2800" b="1" dirty="0">
              <a:effectLst>
                <a:outerShdw blurRad="38100" dist="38100" dir="2700000" algn="tl">
                  <a:srgbClr val="000000">
                    <a:alpha val="43137"/>
                  </a:srgbClr>
                </a:outerShdw>
              </a:effectLst>
            </a:endParaRPr>
          </a:p>
        </p:txBody>
      </p:sp>
      <p:sp>
        <p:nvSpPr>
          <p:cNvPr id="4" name="Marcador de contenido 3"/>
          <p:cNvSpPr>
            <a:spLocks noGrp="1"/>
          </p:cNvSpPr>
          <p:nvPr>
            <p:ph sz="half" idx="2"/>
          </p:nvPr>
        </p:nvSpPr>
        <p:spPr/>
        <p:txBody>
          <a:bodyPr/>
          <a:lstStyle/>
          <a:p>
            <a:r>
              <a:rPr lang="es-MX" dirty="0" smtClean="0"/>
              <a:t>Llamado también estado de posición general o balance general</a:t>
            </a:r>
          </a:p>
          <a:p>
            <a:r>
              <a:rPr lang="es-MX" dirty="0" smtClean="0"/>
              <a:t>Muestra información relativa a una fecha determinada sobre los  recursos y obligaciones financieros de la entidad </a:t>
            </a:r>
            <a:endParaRPr lang="es-MX" dirty="0"/>
          </a:p>
        </p:txBody>
      </p:sp>
      <p:sp>
        <p:nvSpPr>
          <p:cNvPr id="6" name="Marcador de contenido 5"/>
          <p:cNvSpPr>
            <a:spLocks noGrp="1"/>
          </p:cNvSpPr>
          <p:nvPr>
            <p:ph sz="quarter" idx="4"/>
          </p:nvPr>
        </p:nvSpPr>
        <p:spPr/>
        <p:txBody>
          <a:bodyPr/>
          <a:lstStyle/>
          <a:p>
            <a:r>
              <a:rPr lang="es-MX" dirty="0" smtClean="0"/>
              <a:t>LOS ACTIVOS </a:t>
            </a:r>
          </a:p>
          <a:p>
            <a:pPr lvl="1"/>
            <a:r>
              <a:rPr lang="es-MX" dirty="0"/>
              <a:t>En orden de su disponibilidad, (revelando sus restricciones</a:t>
            </a:r>
            <a:r>
              <a:rPr lang="es-MX" dirty="0" smtClean="0"/>
              <a:t>)</a:t>
            </a:r>
          </a:p>
          <a:p>
            <a:r>
              <a:rPr lang="es-MX" dirty="0" smtClean="0"/>
              <a:t>LOS PASIVOS</a:t>
            </a:r>
          </a:p>
          <a:p>
            <a:pPr lvl="1"/>
            <a:r>
              <a:rPr lang="es-MX" dirty="0" smtClean="0"/>
              <a:t>Atendiendo a su exigibilidad (revelando sus riesgos financieros)</a:t>
            </a:r>
          </a:p>
          <a:p>
            <a:r>
              <a:rPr lang="es-MX" dirty="0" smtClean="0"/>
              <a:t>EL CAPITAL</a:t>
            </a:r>
          </a:p>
          <a:p>
            <a:pPr lvl="1"/>
            <a:r>
              <a:rPr lang="es-MX" dirty="0" smtClean="0"/>
              <a:t>O patrimonio contable (a dicha fecha)</a:t>
            </a:r>
          </a:p>
          <a:p>
            <a:pPr marL="457200" lvl="1" indent="0">
              <a:buNone/>
            </a:pPr>
            <a:endParaRPr lang="es-MX" dirty="0" smtClean="0"/>
          </a:p>
          <a:p>
            <a:pPr lvl="1"/>
            <a:endParaRPr lang="es-MX" dirty="0"/>
          </a:p>
        </p:txBody>
      </p:sp>
      <p:sp>
        <p:nvSpPr>
          <p:cNvPr id="7" name="Marcador de texto 6"/>
          <p:cNvSpPr>
            <a:spLocks noGrp="1"/>
          </p:cNvSpPr>
          <p:nvPr>
            <p:ph type="body" sz="quarter" idx="3"/>
          </p:nvPr>
        </p:nvSpPr>
        <p:spPr/>
        <p:txBody>
          <a:bodyPr/>
          <a:lstStyle/>
          <a:p>
            <a:r>
              <a:rPr lang="es-MX" u="sng" dirty="0" smtClean="0">
                <a:effectLst>
                  <a:outerShdw blurRad="38100" dist="38100" dir="2700000" algn="tl">
                    <a:srgbClr val="000000">
                      <a:alpha val="43137"/>
                    </a:srgbClr>
                  </a:outerShdw>
                </a:effectLst>
              </a:rPr>
              <a:t>Su estructura</a:t>
            </a:r>
            <a:endParaRPr lang="es-MX" u="sng" dirty="0">
              <a:effectLst>
                <a:outerShdw blurRad="38100" dist="38100" dir="2700000" algn="tl">
                  <a:srgbClr val="000000">
                    <a:alpha val="43137"/>
                  </a:srgbClr>
                </a:outerShdw>
              </a:effectLst>
            </a:endParaRPr>
          </a:p>
        </p:txBody>
      </p:sp>
      <p:pic>
        <p:nvPicPr>
          <p:cNvPr id="8" name="Imagen 7"/>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290186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r>
              <a:rPr lang="es-MX" sz="2000" b="1" dirty="0" smtClean="0">
                <a:effectLst>
                  <a:outerShdw blurRad="38100" dist="38100" dir="2700000" algn="tl">
                    <a:srgbClr val="000000">
                      <a:alpha val="43137"/>
                    </a:srgbClr>
                  </a:outerShdw>
                </a:effectLst>
              </a:rPr>
              <a:t>Estado de resultados integral  </a:t>
            </a:r>
            <a:r>
              <a:rPr lang="es-MX" sz="2000" b="1" dirty="0">
                <a:effectLst>
                  <a:outerShdw blurRad="38100" dist="38100" dir="2700000" algn="tl">
                    <a:srgbClr val="000000">
                      <a:alpha val="43137"/>
                    </a:srgbClr>
                  </a:outerShdw>
                </a:effectLst>
              </a:rPr>
              <a:t>(</a:t>
            </a:r>
            <a:r>
              <a:rPr lang="es-MX" sz="2000" b="1" dirty="0" smtClean="0">
                <a:effectLst>
                  <a:outerShdw blurRad="38100" dist="38100" dir="2700000" algn="tl">
                    <a:srgbClr val="000000">
                      <a:alpha val="43137"/>
                    </a:srgbClr>
                  </a:outerShdw>
                </a:effectLst>
              </a:rPr>
              <a:t>entidades lucrativas)</a:t>
            </a:r>
          </a:p>
          <a:p>
            <a:r>
              <a:rPr lang="es-MX" sz="1800" u="sng" dirty="0" smtClean="0">
                <a:effectLst>
                  <a:outerShdw blurRad="38100" dist="38100" dir="2700000" algn="tl">
                    <a:srgbClr val="000000">
                      <a:alpha val="43137"/>
                    </a:srgbClr>
                  </a:outerShdw>
                </a:effectLst>
              </a:rPr>
              <a:t>Muestra información relativa al resultado de sus operaciones en un periodo contable</a:t>
            </a:r>
            <a:endParaRPr lang="es-MX" sz="1800" u="sng" dirty="0">
              <a:effectLst>
                <a:outerShdw blurRad="38100" dist="38100" dir="2700000" algn="tl">
                  <a:srgbClr val="000000">
                    <a:alpha val="43137"/>
                  </a:srgbClr>
                </a:outerShdw>
              </a:effectLst>
            </a:endParaRPr>
          </a:p>
        </p:txBody>
      </p:sp>
      <p:sp>
        <p:nvSpPr>
          <p:cNvPr id="4" name="Marcador de contenido 3"/>
          <p:cNvSpPr>
            <a:spLocks noGrp="1"/>
          </p:cNvSpPr>
          <p:nvPr>
            <p:ph sz="half" idx="2"/>
          </p:nvPr>
        </p:nvSpPr>
        <p:spPr>
          <a:xfrm>
            <a:off x="914959" y="2545738"/>
            <a:ext cx="4342893" cy="3354060"/>
          </a:xfrm>
        </p:spPr>
        <p:txBody>
          <a:bodyPr/>
          <a:lstStyle/>
          <a:p>
            <a:r>
              <a:rPr lang="es-MX" dirty="0" smtClean="0"/>
              <a:t>Presentado en uno o dos estados (NIF B-3):</a:t>
            </a:r>
          </a:p>
          <a:p>
            <a:pPr lvl="1"/>
            <a:r>
              <a:rPr lang="es-MX" dirty="0" smtClean="0"/>
              <a:t>En un estado.- se presenta en único documento todos los rubros que conforman la utilidad y pérdida neta, así como los ORI* y la participación en los ORI de otras entidades y debe denominarse Estado de Resultados Integral</a:t>
            </a:r>
          </a:p>
          <a:p>
            <a:pPr lvl="1"/>
            <a:endParaRPr lang="es-MX" dirty="0"/>
          </a:p>
        </p:txBody>
      </p:sp>
      <p:sp>
        <p:nvSpPr>
          <p:cNvPr id="6" name="Marcador de contenido 5"/>
          <p:cNvSpPr>
            <a:spLocks noGrp="1"/>
          </p:cNvSpPr>
          <p:nvPr>
            <p:ph sz="quarter" idx="4"/>
          </p:nvPr>
        </p:nvSpPr>
        <p:spPr>
          <a:xfrm>
            <a:off x="6787182" y="2545737"/>
            <a:ext cx="4687894" cy="3803547"/>
          </a:xfrm>
        </p:spPr>
        <p:txBody>
          <a:bodyPr>
            <a:normAutofit lnSpcReduction="10000"/>
          </a:bodyPr>
          <a:lstStyle/>
          <a:p>
            <a:r>
              <a:rPr lang="es-MX" b="1" dirty="0" smtClean="0">
                <a:effectLst>
                  <a:outerShdw blurRad="38100" dist="38100" dir="2700000" algn="tl">
                    <a:srgbClr val="000000">
                      <a:alpha val="43137"/>
                    </a:srgbClr>
                  </a:outerShdw>
                </a:effectLst>
              </a:rPr>
              <a:t>NIF B-3</a:t>
            </a:r>
          </a:p>
          <a:p>
            <a:pPr lvl="1"/>
            <a:r>
              <a:rPr lang="es-MX" dirty="0" smtClean="0"/>
              <a:t>En dos estados</a:t>
            </a:r>
          </a:p>
          <a:p>
            <a:pPr lvl="1"/>
            <a:r>
              <a:rPr lang="es-MX" dirty="0" smtClean="0"/>
              <a:t>Primer estado: debe incluir únicamente los rubros que conforman la utilidad o pérdida y pérdida neta y debe denominarse estado de resultados</a:t>
            </a:r>
          </a:p>
          <a:p>
            <a:pPr lvl="1"/>
            <a:r>
              <a:rPr lang="es-MX" dirty="0" smtClean="0"/>
              <a:t>Segundo estado: debe partir de la utilidad o pérdida neta con la que concluyo el estado de resultados y presentar enseguida los ORI y la participación en los ORI de otras entidades. Este </a:t>
            </a:r>
            <a:r>
              <a:rPr lang="es-MX" dirty="0"/>
              <a:t>d</a:t>
            </a:r>
            <a:r>
              <a:rPr lang="es-MX" dirty="0" smtClean="0"/>
              <a:t>ebe denominarse Estado de Resultados Integrales.</a:t>
            </a:r>
          </a:p>
          <a:p>
            <a:pPr lvl="1"/>
            <a:endParaRPr lang="es-MX" dirty="0" smtClean="0"/>
          </a:p>
          <a:p>
            <a:endParaRPr lang="es-MX" dirty="0"/>
          </a:p>
        </p:txBody>
      </p:sp>
      <p:sp>
        <p:nvSpPr>
          <p:cNvPr id="7" name="Título 1"/>
          <p:cNvSpPr>
            <a:spLocks noGrp="1"/>
          </p:cNvSpPr>
          <p:nvPr>
            <p:ph type="title"/>
          </p:nvPr>
        </p:nvSpPr>
        <p:spPr>
          <a:xfrm>
            <a:off x="661093" y="51368"/>
            <a:ext cx="8911687" cy="1280890"/>
          </a:xfrm>
        </p:spPr>
        <p:txBody>
          <a:bodyPr/>
          <a:lstStyle/>
          <a:p>
            <a:r>
              <a:rPr lang="es-MX" dirty="0" smtClean="0"/>
              <a:t>Estados financieros básicos</a:t>
            </a:r>
            <a:endParaRPr lang="es-MX" dirty="0"/>
          </a:p>
        </p:txBody>
      </p:sp>
      <p:sp>
        <p:nvSpPr>
          <p:cNvPr id="8" name="CuadroTexto 7"/>
          <p:cNvSpPr txBox="1"/>
          <p:nvPr/>
        </p:nvSpPr>
        <p:spPr>
          <a:xfrm>
            <a:off x="1596980" y="6194738"/>
            <a:ext cx="6606862" cy="307777"/>
          </a:xfrm>
          <a:prstGeom prst="rect">
            <a:avLst/>
          </a:prstGeom>
          <a:noFill/>
        </p:spPr>
        <p:txBody>
          <a:bodyPr wrap="square" rtlCol="0">
            <a:spAutoFit/>
          </a:bodyPr>
          <a:lstStyle/>
          <a:p>
            <a:r>
              <a:rPr lang="es-MX" sz="1400" i="1" dirty="0" smtClean="0"/>
              <a:t>*ORI: otros resultados integrales</a:t>
            </a:r>
            <a:endParaRPr lang="es-MX" sz="1400" i="1" dirty="0"/>
          </a:p>
        </p:txBody>
      </p:sp>
      <p:sp>
        <p:nvSpPr>
          <p:cNvPr id="9" name="Llamada de nube 8"/>
          <p:cNvSpPr/>
          <p:nvPr/>
        </p:nvSpPr>
        <p:spPr>
          <a:xfrm>
            <a:off x="7231785" y="450761"/>
            <a:ext cx="3747752" cy="2094976"/>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400" dirty="0" smtClean="0"/>
              <a:t>Estado de actividades </a:t>
            </a:r>
            <a:r>
              <a:rPr lang="es-MX" dirty="0" smtClean="0"/>
              <a:t>(para entidades no lucrativas)</a:t>
            </a:r>
            <a:endParaRPr lang="es-MX" dirty="0"/>
          </a:p>
        </p:txBody>
      </p:sp>
      <p:pic>
        <p:nvPicPr>
          <p:cNvPr id="10" name="Imagen 9"/>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996175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Otros resultados integrales ORI </a:t>
            </a:r>
            <a:br>
              <a:rPr lang="es-MX" dirty="0" smtClean="0"/>
            </a:br>
            <a:r>
              <a:rPr lang="es-MX" sz="2400" dirty="0" smtClean="0"/>
              <a:t>(NIF A-5 párrafo 66A y 66B)</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440689401"/>
              </p:ext>
            </p:extLst>
          </p:nvPr>
        </p:nvGraphicFramePr>
        <p:xfrm>
          <a:off x="1622738" y="1725769"/>
          <a:ext cx="9881874" cy="48295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6038112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Estados financieros básicos</a:t>
            </a:r>
            <a:endParaRPr lang="es-MX" dirty="0"/>
          </a:p>
        </p:txBody>
      </p:sp>
      <p:sp>
        <p:nvSpPr>
          <p:cNvPr id="3" name="Marcador de texto 2"/>
          <p:cNvSpPr>
            <a:spLocks noGrp="1"/>
          </p:cNvSpPr>
          <p:nvPr>
            <p:ph type="body" idx="1"/>
          </p:nvPr>
        </p:nvSpPr>
        <p:spPr/>
        <p:txBody>
          <a:bodyPr/>
          <a:lstStyle/>
          <a:p>
            <a:r>
              <a:rPr lang="es-MX" b="1" u="sng" dirty="0" smtClean="0">
                <a:effectLst>
                  <a:outerShdw blurRad="38100" dist="38100" dir="2700000" algn="tl">
                    <a:srgbClr val="000000">
                      <a:alpha val="43137"/>
                    </a:srgbClr>
                  </a:outerShdw>
                </a:effectLst>
              </a:rPr>
              <a:t>Estado de cambios en el capital contable</a:t>
            </a:r>
            <a:endParaRPr lang="es-MX" b="1" u="sng" dirty="0">
              <a:effectLst>
                <a:outerShdw blurRad="38100" dist="38100" dir="2700000" algn="tl">
                  <a:srgbClr val="000000">
                    <a:alpha val="43137"/>
                  </a:srgbClr>
                </a:outerShdw>
              </a:effectLst>
            </a:endParaRPr>
          </a:p>
        </p:txBody>
      </p:sp>
      <p:graphicFrame>
        <p:nvGraphicFramePr>
          <p:cNvPr id="9" name="Marcador de contenido 8"/>
          <p:cNvGraphicFramePr>
            <a:graphicFrameLocks noGrp="1"/>
          </p:cNvGraphicFramePr>
          <p:nvPr>
            <p:ph sz="half" idx="2"/>
            <p:extLst>
              <p:ext uri="{D42A27DB-BD31-4B8C-83A1-F6EECF244321}">
                <p14:modId xmlns:p14="http://schemas.microsoft.com/office/powerpoint/2010/main" val="675465304"/>
              </p:ext>
            </p:extLst>
          </p:nvPr>
        </p:nvGraphicFramePr>
        <p:xfrm>
          <a:off x="2589212" y="3116686"/>
          <a:ext cx="7069943" cy="2786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Imagen 9"/>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288913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Marcador de contenido 10"/>
          <p:cNvGraphicFramePr>
            <a:graphicFrameLocks noGrp="1"/>
          </p:cNvGraphicFramePr>
          <p:nvPr>
            <p:ph sz="half" idx="2"/>
            <p:extLst>
              <p:ext uri="{D42A27DB-BD31-4B8C-83A1-F6EECF244321}">
                <p14:modId xmlns:p14="http://schemas.microsoft.com/office/powerpoint/2010/main" val="3060590429"/>
              </p:ext>
            </p:extLst>
          </p:nvPr>
        </p:nvGraphicFramePr>
        <p:xfrm>
          <a:off x="2589212" y="3115636"/>
          <a:ext cx="4342893" cy="33540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contenido 5"/>
          <p:cNvSpPr>
            <a:spLocks noGrp="1"/>
          </p:cNvSpPr>
          <p:nvPr>
            <p:ph sz="quarter" idx="4"/>
          </p:nvPr>
        </p:nvSpPr>
        <p:spPr>
          <a:xfrm>
            <a:off x="7166957" y="3747752"/>
            <a:ext cx="4338674" cy="1043189"/>
          </a:xfrm>
        </p:spPr>
        <p:txBody>
          <a:bodyPr/>
          <a:lstStyle/>
          <a:p>
            <a:r>
              <a:rPr lang="es-MX" dirty="0" smtClean="0"/>
              <a:t>La entidad debe emitir uno de los dos estados atendiendo a normas particulares (NIF B-2)</a:t>
            </a:r>
            <a:endParaRPr lang="es-MX" dirty="0"/>
          </a:p>
        </p:txBody>
      </p:sp>
      <p:sp>
        <p:nvSpPr>
          <p:cNvPr id="7" name="Título 1"/>
          <p:cNvSpPr>
            <a:spLocks noGrp="1"/>
          </p:cNvSpPr>
          <p:nvPr>
            <p:ph type="title"/>
          </p:nvPr>
        </p:nvSpPr>
        <p:spPr/>
        <p:txBody>
          <a:bodyPr/>
          <a:lstStyle/>
          <a:p>
            <a:r>
              <a:rPr lang="es-MX" dirty="0" smtClean="0"/>
              <a:t>Estados financieros básicos</a:t>
            </a:r>
            <a:endParaRPr lang="es-MX" dirty="0"/>
          </a:p>
        </p:txBody>
      </p:sp>
      <p:sp>
        <p:nvSpPr>
          <p:cNvPr id="9" name="Marcador de texto 4"/>
          <p:cNvSpPr>
            <a:spLocks noGrp="1"/>
          </p:cNvSpPr>
          <p:nvPr>
            <p:ph type="body" idx="1"/>
          </p:nvPr>
        </p:nvSpPr>
        <p:spPr>
          <a:xfrm>
            <a:off x="1442434" y="2205028"/>
            <a:ext cx="5193457" cy="576262"/>
          </a:xfrm>
        </p:spPr>
        <p:txBody>
          <a:bodyPr/>
          <a:lstStyle/>
          <a:p>
            <a:r>
              <a:rPr lang="es-MX" b="1" u="sng" dirty="0" smtClean="0">
                <a:effectLst>
                  <a:outerShdw blurRad="38100" dist="38100" dir="2700000" algn="tl">
                    <a:srgbClr val="000000">
                      <a:alpha val="43137"/>
                    </a:srgbClr>
                  </a:outerShdw>
                </a:effectLst>
              </a:rPr>
              <a:t>Estado de flujos de efectivo o en su caso el estado de cambios en la situación financiera</a:t>
            </a:r>
            <a:endParaRPr lang="es-MX" b="1" u="sng" dirty="0">
              <a:effectLst>
                <a:outerShdw blurRad="38100" dist="38100" dir="2700000" algn="tl">
                  <a:srgbClr val="000000">
                    <a:alpha val="43137"/>
                  </a:srgbClr>
                </a:outerShdw>
              </a:effectLst>
            </a:endParaRPr>
          </a:p>
        </p:txBody>
      </p:sp>
      <p:sp>
        <p:nvSpPr>
          <p:cNvPr id="12" name="Cerrar llave 11"/>
          <p:cNvSpPr/>
          <p:nvPr/>
        </p:nvSpPr>
        <p:spPr>
          <a:xfrm>
            <a:off x="6787166" y="2781290"/>
            <a:ext cx="553792" cy="300132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pic>
        <p:nvPicPr>
          <p:cNvPr id="13" name="Imagen 12"/>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833878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NIF B-2 Estado de flujos de efectivo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31233751"/>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1809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604145440"/>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p:txBody>
          <a:bodyPr/>
          <a:lstStyle/>
          <a:p>
            <a:r>
              <a:rPr lang="es-MX" dirty="0" smtClean="0"/>
              <a:t>NIF B-2 Estado de flujos de efectivo</a:t>
            </a:r>
            <a:endParaRPr lang="es-MX" dirty="0"/>
          </a:p>
        </p:txBody>
      </p:sp>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187890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3472050891"/>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a:xfrm>
            <a:off x="2601532" y="618186"/>
            <a:ext cx="8903080" cy="1286814"/>
          </a:xfrm>
        </p:spPr>
        <p:txBody>
          <a:bodyPr/>
          <a:lstStyle/>
          <a:p>
            <a:r>
              <a:rPr lang="es-MX" dirty="0" smtClean="0"/>
              <a:t>NIF B-2 Estado de flujos de efectivo</a:t>
            </a:r>
            <a:endParaRPr lang="es-MX" dirty="0"/>
          </a:p>
        </p:txBody>
      </p:sp>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952748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dirty="0" smtClean="0"/>
              <a:t>Presentación de la Unidad de Aprendizaje.</a:t>
            </a:r>
            <a:endParaRPr lang="es-MX" sz="4400" b="1" dirty="0"/>
          </a:p>
        </p:txBody>
      </p:sp>
      <p:sp>
        <p:nvSpPr>
          <p:cNvPr id="3" name="Marcador de contenido 2"/>
          <p:cNvSpPr>
            <a:spLocks noGrp="1"/>
          </p:cNvSpPr>
          <p:nvPr>
            <p:ph idx="1"/>
          </p:nvPr>
        </p:nvSpPr>
        <p:spPr>
          <a:xfrm>
            <a:off x="2472744" y="2262389"/>
            <a:ext cx="9031868" cy="3777622"/>
          </a:xfrm>
        </p:spPr>
        <p:txBody>
          <a:bodyPr>
            <a:normAutofit/>
          </a:bodyPr>
          <a:lstStyle/>
          <a:p>
            <a:r>
              <a:rPr lang="es-MX" sz="2000" dirty="0" smtClean="0"/>
              <a:t>La unidad de aprendizaje UA </a:t>
            </a:r>
            <a:r>
              <a:rPr lang="es-MX" sz="2000" dirty="0" smtClean="0"/>
              <a:t>Contabilidad Básica </a:t>
            </a:r>
            <a:r>
              <a:rPr lang="es-MX" sz="2000" dirty="0" smtClean="0"/>
              <a:t>se integra en el plan de la Licenciatura en Administración en el núcleo de formación sustantivo, con una carga crediticia de </a:t>
            </a:r>
            <a:r>
              <a:rPr lang="es-MX" sz="2000" dirty="0" smtClean="0"/>
              <a:t>10</a:t>
            </a:r>
            <a:r>
              <a:rPr lang="es-MX" sz="2000" dirty="0" smtClean="0"/>
              <a:t> </a:t>
            </a:r>
            <a:r>
              <a:rPr lang="es-MX" sz="2000" dirty="0" smtClean="0"/>
              <a:t>créditos y debe cursarse de manera obligatoria. </a:t>
            </a:r>
          </a:p>
          <a:p>
            <a:r>
              <a:rPr lang="es-MX" sz="2000" dirty="0" smtClean="0"/>
              <a:t>Se</a:t>
            </a:r>
            <a:r>
              <a:rPr lang="es-MX" sz="2000" dirty="0"/>
              <a:t> </a:t>
            </a:r>
            <a:r>
              <a:rPr lang="es-MX" sz="2000" dirty="0" smtClean="0"/>
              <a:t>requiere que el alumno tenga conocimientos previos de </a:t>
            </a:r>
            <a:r>
              <a:rPr lang="es-MX" sz="2000" dirty="0" smtClean="0"/>
              <a:t>operaciones aritméticas básicas</a:t>
            </a:r>
            <a:r>
              <a:rPr lang="es-MX" sz="2000" dirty="0" smtClean="0"/>
              <a:t>. </a:t>
            </a:r>
            <a:endParaRPr lang="es-MX" sz="2000" dirty="0" smtClean="0"/>
          </a:p>
          <a:p>
            <a:r>
              <a:rPr lang="es-MX" sz="2000" dirty="0" smtClean="0"/>
              <a:t>Al finalizar el programa, el estudiante estará capacitado para continuar con la unidad de aprendizaje de </a:t>
            </a:r>
            <a:r>
              <a:rPr lang="es-MX" sz="2000" dirty="0" smtClean="0"/>
              <a:t>Sistemas Contables y Boletines de Activo que </a:t>
            </a:r>
            <a:r>
              <a:rPr lang="es-MX" sz="2000" dirty="0" smtClean="0"/>
              <a:t>se presenta como subsecuente en el programa de estudios. </a:t>
            </a:r>
          </a:p>
          <a:p>
            <a:endParaRPr lang="es-MX" sz="2000" dirty="0"/>
          </a:p>
        </p:txBody>
      </p:sp>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4328839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1089909233"/>
              </p:ext>
            </p:extLst>
          </p:nvPr>
        </p:nvGraphicFramePr>
        <p:xfrm>
          <a:off x="1609859" y="1506827"/>
          <a:ext cx="9894753" cy="5087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p:txBody>
          <a:bodyPr/>
          <a:lstStyle/>
          <a:p>
            <a:r>
              <a:rPr lang="es-MX" dirty="0" smtClean="0"/>
              <a:t>NIF B-2 Estado de flujos de efectivo</a:t>
            </a:r>
            <a:endParaRPr lang="es-MX" dirty="0"/>
          </a:p>
        </p:txBody>
      </p:sp>
      <p:pic>
        <p:nvPicPr>
          <p:cNvPr id="7" name="Imagen 6"/>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3873455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Notas a los estados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03898928"/>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154387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Limitaciones en el uso de los estados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85395417"/>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Resultado de imagen para IMAGENES ASOCIACIONES CIVIL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274" y="3216162"/>
            <a:ext cx="2828925" cy="1619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a:blip r:embed="rId8"/>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3573809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Limitaciones en el uso de los estados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44647114"/>
              </p:ext>
            </p:extLst>
          </p:nvPr>
        </p:nvGraphicFramePr>
        <p:xfrm>
          <a:off x="2589212" y="1365161"/>
          <a:ext cx="8915400" cy="45460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593826" y="4954811"/>
            <a:ext cx="1457325" cy="1095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a:blip r:embed="rId8"/>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2742076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Limitaciones en el uso de los estados financieros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97399556"/>
              </p:ext>
            </p:extLst>
          </p:nvPr>
        </p:nvGraphicFramePr>
        <p:xfrm>
          <a:off x="2589212" y="1264555"/>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5272021" y="4511160"/>
            <a:ext cx="2781300" cy="1647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a:blip r:embed="rId8"/>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40651547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Entidades con propósitos no lucrativos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828944815"/>
              </p:ext>
            </p:extLst>
          </p:nvPr>
        </p:nvGraphicFramePr>
        <p:xfrm>
          <a:off x="1416676" y="1622739"/>
          <a:ext cx="10087936" cy="49197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269014" y="136302"/>
            <a:ext cx="760794" cy="760794"/>
          </a:xfrm>
          <a:prstGeom prst="rect">
            <a:avLst/>
          </a:prstGeom>
        </p:spPr>
      </p:pic>
    </p:spTree>
    <p:extLst>
      <p:ext uri="{BB962C8B-B14F-4D97-AF65-F5344CB8AC3E}">
        <p14:creationId xmlns:p14="http://schemas.microsoft.com/office/powerpoint/2010/main" val="4100610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1113" y="218013"/>
            <a:ext cx="8911687" cy="1280890"/>
          </a:xfrm>
        </p:spPr>
        <p:txBody>
          <a:bodyPr/>
          <a:lstStyle/>
          <a:p>
            <a:r>
              <a:rPr lang="es-MX" dirty="0" smtClean="0"/>
              <a:t>Limitaciones en estados financieros de entidades no lucrativas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62215231"/>
              </p:ext>
            </p:extLst>
          </p:nvPr>
        </p:nvGraphicFramePr>
        <p:xfrm>
          <a:off x="1971026" y="1930756"/>
          <a:ext cx="9336625" cy="46245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307651" y="136301"/>
            <a:ext cx="722157" cy="722157"/>
          </a:xfrm>
          <a:prstGeom prst="rect">
            <a:avLst/>
          </a:prstGeom>
        </p:spPr>
      </p:pic>
    </p:spTree>
    <p:extLst>
      <p:ext uri="{BB962C8B-B14F-4D97-AF65-F5344CB8AC3E}">
        <p14:creationId xmlns:p14="http://schemas.microsoft.com/office/powerpoint/2010/main" val="36260700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b="1" dirty="0" smtClean="0">
                <a:effectLst>
                  <a:outerShdw blurRad="38100" dist="38100" dir="2700000" algn="tl">
                    <a:srgbClr val="000000">
                      <a:alpha val="43137"/>
                    </a:srgbClr>
                  </a:outerShdw>
                </a:effectLst>
              </a:rPr>
              <a:t>Conclusiones</a:t>
            </a:r>
            <a:endParaRPr lang="es-MX" sz="48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214563" y="2133600"/>
            <a:ext cx="8915400" cy="3777622"/>
          </a:xfrm>
        </p:spPr>
        <p:txBody>
          <a:bodyPr>
            <a:normAutofit/>
          </a:bodyPr>
          <a:lstStyle/>
          <a:p>
            <a:r>
              <a:rPr lang="es-MX" sz="2000" dirty="0" smtClean="0"/>
              <a:t>La UA de </a:t>
            </a:r>
            <a:r>
              <a:rPr lang="es-MX" sz="2000" dirty="0" smtClean="0"/>
              <a:t>Contabilidad básica tiene  como fin el que los estudiantes desarrollen competencias relacionadas con la técnica contable (clasificar, analizar y registrar la documentación financiera) con el objetivo de que sean capaces de elaborar estados financieros oportunos, claros y confiables; lograrlo  requiere que se estudien las necesidades de los usuarios y la forma en que puede dárseles respuesta.</a:t>
            </a:r>
          </a:p>
          <a:p>
            <a:r>
              <a:rPr lang="es-MX" sz="2000" dirty="0" smtClean="0"/>
              <a:t>Las presentes diapositivas permiten visualizar los contenidos de la NIF A-3, NIF B-2 Y NIF B-3</a:t>
            </a:r>
            <a:endParaRPr lang="es-MX" sz="2000" dirty="0" smtClean="0"/>
          </a:p>
        </p:txBody>
      </p:sp>
      <p:pic>
        <p:nvPicPr>
          <p:cNvPr id="5" name="Imagen 4"/>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137533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p:txBody>
          <a:bodyPr>
            <a:normAutofit/>
          </a:bodyPr>
          <a:lstStyle/>
          <a:p>
            <a:r>
              <a:rPr lang="es-MX" dirty="0" smtClean="0"/>
              <a:t>INSTITUTO MEXICANO DE CONTADORES PÚBLICOS (2018). NORMAS DE INFORMACIÓN FINANCIERA. MÉXICO: CINIF</a:t>
            </a:r>
            <a:endParaRPr lang="es-MX" dirty="0" smtClean="0"/>
          </a:p>
          <a:p>
            <a:endParaRPr lang="es-MX" dirty="0"/>
          </a:p>
        </p:txBody>
      </p:sp>
      <p:pic>
        <p:nvPicPr>
          <p:cNvPr id="5" name="Imagen 4"/>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096368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442188539"/>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0786579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p:txBody>
          <a:bodyPr>
            <a:normAutofit/>
          </a:bodyPr>
          <a:lstStyle/>
          <a:p>
            <a:r>
              <a:rPr lang="es-MX" dirty="0"/>
              <a:t>En este material didáctico el usuario encontrará información organizada, útil para </a:t>
            </a:r>
            <a:r>
              <a:rPr lang="es-MX" dirty="0" smtClean="0"/>
              <a:t>estudiar lo relativo a la unidad </a:t>
            </a:r>
            <a:r>
              <a:rPr lang="es-MX" dirty="0" smtClean="0"/>
              <a:t>III </a:t>
            </a:r>
            <a:r>
              <a:rPr lang="es-MX" dirty="0" smtClean="0"/>
              <a:t>del programa de </a:t>
            </a:r>
            <a:r>
              <a:rPr lang="es-MX" dirty="0" smtClean="0"/>
              <a:t>Contabilidad Básica, en lo referente a estudiar la parte teórica antecedente a </a:t>
            </a:r>
            <a:r>
              <a:rPr lang="es-MX" dirty="0" smtClean="0"/>
              <a:t>la elaboración de los estados financieros.</a:t>
            </a:r>
            <a:endParaRPr lang="es-MX" dirty="0" smtClean="0"/>
          </a:p>
          <a:p>
            <a:r>
              <a:rPr lang="es-MX" dirty="0" smtClean="0"/>
              <a:t>Los contenidos son vigentes a la presentación de las diapositivas. </a:t>
            </a:r>
          </a:p>
          <a:p>
            <a:r>
              <a:rPr lang="es-MX" dirty="0" smtClean="0"/>
              <a:t>El material se ha dividido en </a:t>
            </a:r>
            <a:r>
              <a:rPr lang="es-MX" dirty="0" smtClean="0"/>
              <a:t>cuatro </a:t>
            </a:r>
            <a:r>
              <a:rPr lang="es-MX" dirty="0" smtClean="0"/>
              <a:t>apartados</a:t>
            </a:r>
            <a:r>
              <a:rPr lang="es-MX" dirty="0" smtClean="0"/>
              <a:t>,  el </a:t>
            </a:r>
            <a:r>
              <a:rPr lang="es-MX" dirty="0" smtClean="0"/>
              <a:t>primero se aboca a definir y exponer el alcance de la NIF A-3, la </a:t>
            </a:r>
            <a:r>
              <a:rPr lang="es-MX" dirty="0" smtClean="0"/>
              <a:t>segunda parte contiene información sobre la </a:t>
            </a:r>
            <a:r>
              <a:rPr lang="es-MX" dirty="0" smtClean="0"/>
              <a:t>contabilidad, </a:t>
            </a:r>
            <a:r>
              <a:rPr lang="es-MX" dirty="0" smtClean="0"/>
              <a:t>en el tercer apartado se trata lo concerniente a </a:t>
            </a:r>
            <a:r>
              <a:rPr lang="es-MX" dirty="0" smtClean="0"/>
              <a:t>los estados financieros y su conformación, en </a:t>
            </a:r>
            <a:r>
              <a:rPr lang="es-MX" dirty="0" smtClean="0"/>
              <a:t>la cuarta </a:t>
            </a:r>
            <a:r>
              <a:rPr lang="es-MX" dirty="0" smtClean="0"/>
              <a:t>parte se presenta información relativa a estados financieros de entidades no lucrativas.</a:t>
            </a:r>
            <a:endParaRPr lang="es-MX" dirty="0"/>
          </a:p>
        </p:txBody>
      </p:sp>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8277242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p:txBody>
          <a:bodyPr>
            <a:normAutofit/>
          </a:bodyPr>
          <a:lstStyle/>
          <a:p>
            <a:r>
              <a:rPr lang="es-MX" dirty="0" smtClean="0"/>
              <a:t>La contabilidad es un técnica útil que permite la obtención de   información financiera necesaria e indispensable en la toma de decisiones de usuarios en general.</a:t>
            </a:r>
          </a:p>
          <a:p>
            <a:r>
              <a:rPr lang="es-MX" dirty="0" smtClean="0"/>
              <a:t>La información financiera se presenta mediante los estados financieros, al respecto la NIF A-3 emitida por el CINIF tiene a bien indicar  las peculiaridades del estado de posición financiera, el estado de resultado integral, el estado de variaciones en el capital contable y el flujo de efectivo.</a:t>
            </a:r>
          </a:p>
          <a:p>
            <a:r>
              <a:rPr lang="es-MX" dirty="0" smtClean="0"/>
              <a:t> En la norma también se acota lo relacionado con las necesidades de los usuarios y la forma en que se da respuesta a esas necesidades.   </a:t>
            </a:r>
            <a:endParaRPr lang="es-MX" dirty="0" smtClean="0"/>
          </a:p>
          <a:p>
            <a:r>
              <a:rPr lang="es-MX" dirty="0" smtClean="0"/>
              <a:t>En </a:t>
            </a:r>
            <a:r>
              <a:rPr lang="es-MX" dirty="0" smtClean="0"/>
              <a:t>estas diapositivas se presenta información </a:t>
            </a:r>
            <a:r>
              <a:rPr lang="es-MX" dirty="0" smtClean="0"/>
              <a:t>relevante contenida en la NIF A-3 y otras normas que le son inherentes.</a:t>
            </a:r>
            <a:endParaRPr lang="es-MX" dirty="0"/>
          </a:p>
        </p:txBody>
      </p:sp>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952263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1408" y="310767"/>
            <a:ext cx="10058400" cy="1450757"/>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54722357"/>
              </p:ext>
            </p:extLst>
          </p:nvPr>
        </p:nvGraphicFramePr>
        <p:xfrm>
          <a:off x="1097279" y="1313645"/>
          <a:ext cx="10622495" cy="513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991891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 la </a:t>
            </a:r>
            <a:r>
              <a:rPr lang="es-MX" dirty="0" smtClean="0"/>
              <a:t>NIF A-3</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36706891"/>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360502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Alcance de la </a:t>
            </a:r>
            <a:r>
              <a:rPr lang="es-MX" dirty="0" smtClean="0"/>
              <a:t>NIF A-3</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30085188"/>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083825483"/>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613</TotalTime>
  <Words>2723</Words>
  <Application>Microsoft Office PowerPoint</Application>
  <PresentationFormat>Panorámica</PresentationFormat>
  <Paragraphs>230</Paragraphs>
  <Slides>38</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38</vt:i4>
      </vt:variant>
    </vt:vector>
  </HeadingPairs>
  <TitlesOfParts>
    <vt:vector size="43" baseType="lpstr">
      <vt:lpstr>Arial</vt:lpstr>
      <vt:lpstr>Calibri</vt:lpstr>
      <vt:lpstr>Century Gothic</vt:lpstr>
      <vt:lpstr>Wingdings 3</vt:lpstr>
      <vt:lpstr>Espiral</vt:lpstr>
      <vt:lpstr> NIF A-3 NECESIDADES DE LOS USUARIOS Y OBJETIVOS DE LOS ESTADOS FINANCIEROS  Clave de la UA: L00041 </vt:lpstr>
      <vt:lpstr>Contenido</vt:lpstr>
      <vt:lpstr>Presentación de la Unidad de Aprendizaje.</vt:lpstr>
      <vt:lpstr> De la unidad de aprendizaje…</vt:lpstr>
      <vt:lpstr>Guía para el usuario</vt:lpstr>
      <vt:lpstr>Introducción.</vt:lpstr>
      <vt:lpstr>Objetivo del presente material </vt:lpstr>
      <vt:lpstr>Objetivo de la NIF A-3</vt:lpstr>
      <vt:lpstr>Alcance de la NIF A-3</vt:lpstr>
      <vt:lpstr>LA CONTABILIDAD</vt:lpstr>
      <vt:lpstr>LA CONTABILIDAD DE ENTIDADES FAMILIARES A ENTIDADES INSTITUCIONALES</vt:lpstr>
      <vt:lpstr>LOS ESTADOS FINANCIEROS </vt:lpstr>
      <vt:lpstr>Los estados financieros</vt:lpstr>
      <vt:lpstr>El usuario general de la información financiera, puede ser: </vt:lpstr>
      <vt:lpstr>La información financiera útil para el usuario en general</vt:lpstr>
      <vt:lpstr>Estados financieros</vt:lpstr>
      <vt:lpstr>Los estados financieros. Su utilidad</vt:lpstr>
      <vt:lpstr>Los estados financieros deben proveer elementos de juicio, respecto a su nivel de:</vt:lpstr>
      <vt:lpstr>Los estados financieros deben proporcionar información de una entidad sobre:</vt:lpstr>
      <vt:lpstr>Estados Financieros</vt:lpstr>
      <vt:lpstr>Los estados financieros deben proveer información sobre la evolución de:</vt:lpstr>
      <vt:lpstr>Estados financieros básicos</vt:lpstr>
      <vt:lpstr>Estados financieros básicos</vt:lpstr>
      <vt:lpstr>Otros resultados integrales ORI  (NIF A-5 párrafo 66A y 66B)</vt:lpstr>
      <vt:lpstr>Estados financieros básicos</vt:lpstr>
      <vt:lpstr>Estados financieros básicos</vt:lpstr>
      <vt:lpstr>NIF B-2 Estado de flujos de efectivo</vt:lpstr>
      <vt:lpstr>NIF B-2 Estado de flujos de efectivo</vt:lpstr>
      <vt:lpstr>NIF B-2 Estado de flujos de efectivo</vt:lpstr>
      <vt:lpstr>NIF B-2 Estado de flujos de efectivo</vt:lpstr>
      <vt:lpstr>Notas a los estados financieros</vt:lpstr>
      <vt:lpstr>Limitaciones en el uso de los estados financieros</vt:lpstr>
      <vt:lpstr>Limitaciones en el uso de los estados financieros</vt:lpstr>
      <vt:lpstr>Limitaciones en el uso de los estados financieros</vt:lpstr>
      <vt:lpstr>Entidades con propósitos no lucrativos</vt:lpstr>
      <vt:lpstr>Limitaciones en estados financieros de entidades no lucrativas</vt:lpstr>
      <vt:lpstr>Conclusiones</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NIF A-3</dc:title>
  <dc:creator>UAEM</dc:creator>
  <cp:lastModifiedBy>UAEM</cp:lastModifiedBy>
  <cp:revision>52</cp:revision>
  <dcterms:created xsi:type="dcterms:W3CDTF">2018-09-21T17:23:49Z</dcterms:created>
  <dcterms:modified xsi:type="dcterms:W3CDTF">2018-09-22T08:14:38Z</dcterms:modified>
</cp:coreProperties>
</file>