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notesMasterIdLst>
    <p:notesMasterId r:id="rId38"/>
  </p:notesMasterIdLst>
  <p:sldIdLst>
    <p:sldId id="277" r:id="rId2"/>
    <p:sldId id="278" r:id="rId3"/>
    <p:sldId id="279" r:id="rId4"/>
    <p:sldId id="280" r:id="rId5"/>
    <p:sldId id="281" r:id="rId6"/>
    <p:sldId id="282" r:id="rId7"/>
    <p:sldId id="283" r:id="rId8"/>
    <p:sldId id="287" r:id="rId9"/>
    <p:sldId id="257" r:id="rId10"/>
    <p:sldId id="258" r:id="rId11"/>
    <p:sldId id="259" r:id="rId12"/>
    <p:sldId id="260" r:id="rId13"/>
    <p:sldId id="261" r:id="rId14"/>
    <p:sldId id="262" r:id="rId15"/>
    <p:sldId id="264" r:id="rId16"/>
    <p:sldId id="265" r:id="rId17"/>
    <p:sldId id="263" r:id="rId18"/>
    <p:sldId id="266" r:id="rId19"/>
    <p:sldId id="268" r:id="rId20"/>
    <p:sldId id="269" r:id="rId21"/>
    <p:sldId id="270" r:id="rId22"/>
    <p:sldId id="271" r:id="rId23"/>
    <p:sldId id="286" r:id="rId24"/>
    <p:sldId id="272" r:id="rId25"/>
    <p:sldId id="273" r:id="rId26"/>
    <p:sldId id="288" r:id="rId27"/>
    <p:sldId id="274" r:id="rId28"/>
    <p:sldId id="275" r:id="rId29"/>
    <p:sldId id="289" r:id="rId30"/>
    <p:sldId id="290" r:id="rId31"/>
    <p:sldId id="291" r:id="rId32"/>
    <p:sldId id="292" r:id="rId33"/>
    <p:sldId id="293" r:id="rId34"/>
    <p:sldId id="294" r:id="rId35"/>
    <p:sldId id="284" r:id="rId36"/>
    <p:sldId id="285"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22.xml.rels><?xml version="1.0" encoding="UTF-8" standalone="yes"?>
<Relationships xmlns="http://schemas.openxmlformats.org/package/2006/relationships"><Relationship Id="rId1" Type="http://schemas.openxmlformats.org/officeDocument/2006/relationships/image" Target="../media/image2.jpg"/></Relationships>
</file>

<file path=ppt/diagrams/_rels/drawing22.xml.rels><?xml version="1.0" encoding="UTF-8" standalone="yes"?>
<Relationships xmlns="http://schemas.openxmlformats.org/package/2006/relationships"><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008F1C-BA80-4A9B-B3CF-DFCFC9DF69D3}"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es-MX"/>
        </a:p>
      </dgm:t>
    </dgm:pt>
    <dgm:pt modelId="{24CA8A3F-4C27-4C87-8E64-8C6035EB4BC9}">
      <dgm:prSet/>
      <dgm:spPr/>
      <dgm:t>
        <a:bodyPr/>
        <a:lstStyle/>
        <a:p>
          <a:pPr rtl="0"/>
          <a:r>
            <a:rPr lang="es-MX" b="1" dirty="0" smtClean="0">
              <a:effectLst>
                <a:outerShdw blurRad="38100" dist="38100" dir="2700000" algn="tl">
                  <a:srgbClr val="000000">
                    <a:alpha val="43137"/>
                  </a:srgbClr>
                </a:outerShdw>
              </a:effectLst>
            </a:rPr>
            <a:t>PROPÓSITO DE LA UNIDAD DE APRENDIZAJE.</a:t>
          </a:r>
        </a:p>
        <a:p>
          <a:pPr rtl="0"/>
          <a:r>
            <a:rPr lang="es-MX" dirty="0" smtClean="0"/>
            <a:t>Aplicar las medidas de control interno y las reglas de valuación, de presentación y de revelación de los activos a corto y a largo plazo de acuerdo a las Normas de Información Financiera (NIF), aplicables, emitidas por el Consejo Mexicano para la Investigación y Desarrollo de Normas de Información Financiera, A.C. (CINIF) y el Instituto Mexicano de Contadores </a:t>
          </a:r>
          <a:r>
            <a:rPr lang="es-MX" dirty="0" err="1" smtClean="0"/>
            <a:t>Publicos</a:t>
          </a:r>
          <a:r>
            <a:rPr lang="es-MX" dirty="0" smtClean="0"/>
            <a:t> (IMCP), utilizando el sistema de </a:t>
          </a:r>
          <a:r>
            <a:rPr lang="es-MX" dirty="0" err="1" smtClean="0"/>
            <a:t>polizas</a:t>
          </a:r>
          <a:r>
            <a:rPr lang="es-MX" dirty="0" smtClean="0"/>
            <a:t>.</a:t>
          </a:r>
          <a:endParaRPr lang="es-MX" dirty="0"/>
        </a:p>
      </dgm:t>
    </dgm:pt>
    <dgm:pt modelId="{44D9EC94-9AA9-432D-8916-C1DDB78DD769}" type="parTrans" cxnId="{C4B6D4DC-1303-48AA-B2D2-14B436E923EB}">
      <dgm:prSet/>
      <dgm:spPr/>
      <dgm:t>
        <a:bodyPr/>
        <a:lstStyle/>
        <a:p>
          <a:endParaRPr lang="es-MX"/>
        </a:p>
      </dgm:t>
    </dgm:pt>
    <dgm:pt modelId="{8A29E26E-326C-4627-A7B9-11080B0ED7A8}" type="sibTrans" cxnId="{C4B6D4DC-1303-48AA-B2D2-14B436E923EB}">
      <dgm:prSet/>
      <dgm:spPr/>
      <dgm:t>
        <a:bodyPr/>
        <a:lstStyle/>
        <a:p>
          <a:endParaRPr lang="es-MX"/>
        </a:p>
      </dgm:t>
    </dgm:pt>
    <dgm:pt modelId="{B002C9AE-4A03-43DC-8296-7E9A403BF9E7}">
      <dgm:prSet custT="1"/>
      <dgm:spPr/>
      <dgm:t>
        <a:bodyPr/>
        <a:lstStyle/>
        <a:p>
          <a:pPr rtl="0"/>
          <a:r>
            <a:rPr lang="es-MX" sz="2400" b="1" dirty="0" smtClean="0"/>
            <a:t>Unidad III</a:t>
          </a:r>
        </a:p>
        <a:p>
          <a:pPr rtl="0"/>
          <a:r>
            <a:rPr lang="es-MX" sz="1800" b="0" dirty="0" smtClean="0"/>
            <a:t>Registrará los movimientos en los instrumentos financieros de acuerdo a las reglas de valuación y presentación establecidas  en el boletín C-2 para dar cumplimiento a las Normas de Información Financiera.</a:t>
          </a:r>
          <a:endParaRPr lang="es-MX" sz="1800" b="0" dirty="0" smtClean="0"/>
        </a:p>
        <a:p>
          <a:pPr rtl="0"/>
          <a:endParaRPr lang="es-MX" sz="2400" b="1" dirty="0" smtClean="0"/>
        </a:p>
      </dgm:t>
    </dgm:pt>
    <dgm:pt modelId="{7720CD7A-3EF6-4D24-8D00-A234B68891D4}" type="sibTrans" cxnId="{4B8F69F1-B8A4-4BA9-9BD6-E82759EDC73F}">
      <dgm:prSet/>
      <dgm:spPr/>
      <dgm:t>
        <a:bodyPr/>
        <a:lstStyle/>
        <a:p>
          <a:endParaRPr lang="es-MX"/>
        </a:p>
      </dgm:t>
    </dgm:pt>
    <dgm:pt modelId="{3E172BC5-F0D9-41AA-AC75-8ACC80ADC0DF}" type="parTrans" cxnId="{4B8F69F1-B8A4-4BA9-9BD6-E82759EDC73F}">
      <dgm:prSet/>
      <dgm:spPr/>
      <dgm:t>
        <a:bodyPr/>
        <a:lstStyle/>
        <a:p>
          <a:endParaRPr lang="es-MX"/>
        </a:p>
      </dgm:t>
    </dgm:pt>
    <dgm:pt modelId="{7C2A7FF0-EE2E-4C56-ADD2-E0E774C68BC3}" type="pres">
      <dgm:prSet presAssocID="{04008F1C-BA80-4A9B-B3CF-DFCFC9DF69D3}" presName="vert0" presStyleCnt="0">
        <dgm:presLayoutVars>
          <dgm:dir/>
          <dgm:animOne val="branch"/>
          <dgm:animLvl val="lvl"/>
        </dgm:presLayoutVars>
      </dgm:prSet>
      <dgm:spPr/>
      <dgm:t>
        <a:bodyPr/>
        <a:lstStyle/>
        <a:p>
          <a:endParaRPr lang="es-MX"/>
        </a:p>
      </dgm:t>
    </dgm:pt>
    <dgm:pt modelId="{817038B9-17E5-4C57-ACE7-974279DD8FA0}" type="pres">
      <dgm:prSet presAssocID="{24CA8A3F-4C27-4C87-8E64-8C6035EB4BC9}" presName="thickLine" presStyleLbl="alignNode1" presStyleIdx="0" presStyleCnt="2"/>
      <dgm:spPr/>
    </dgm:pt>
    <dgm:pt modelId="{298A00D6-7F8E-49AA-B8DF-6BF201D56E63}" type="pres">
      <dgm:prSet presAssocID="{24CA8A3F-4C27-4C87-8E64-8C6035EB4BC9}" presName="horz1" presStyleCnt="0"/>
      <dgm:spPr/>
    </dgm:pt>
    <dgm:pt modelId="{8557B8CC-9527-46A7-AE64-FF44CC0439EA}" type="pres">
      <dgm:prSet presAssocID="{24CA8A3F-4C27-4C87-8E64-8C6035EB4BC9}" presName="tx1" presStyleLbl="revTx" presStyleIdx="0" presStyleCnt="2"/>
      <dgm:spPr/>
      <dgm:t>
        <a:bodyPr/>
        <a:lstStyle/>
        <a:p>
          <a:endParaRPr lang="es-MX"/>
        </a:p>
      </dgm:t>
    </dgm:pt>
    <dgm:pt modelId="{8238BA4C-4911-4580-8FD7-FAE6BDBA2388}" type="pres">
      <dgm:prSet presAssocID="{24CA8A3F-4C27-4C87-8E64-8C6035EB4BC9}" presName="vert1" presStyleCnt="0"/>
      <dgm:spPr/>
    </dgm:pt>
    <dgm:pt modelId="{F656DC91-0BDE-445E-AFB9-3D64B99867C8}" type="pres">
      <dgm:prSet presAssocID="{B002C9AE-4A03-43DC-8296-7E9A403BF9E7}" presName="thickLine" presStyleLbl="alignNode1" presStyleIdx="1" presStyleCnt="2"/>
      <dgm:spPr/>
    </dgm:pt>
    <dgm:pt modelId="{77209534-17AA-4101-AB34-B526804BA144}" type="pres">
      <dgm:prSet presAssocID="{B002C9AE-4A03-43DC-8296-7E9A403BF9E7}" presName="horz1" presStyleCnt="0"/>
      <dgm:spPr/>
    </dgm:pt>
    <dgm:pt modelId="{93CF93C1-620A-4281-B23D-D976BF53D5B7}" type="pres">
      <dgm:prSet presAssocID="{B002C9AE-4A03-43DC-8296-7E9A403BF9E7}" presName="tx1" presStyleLbl="revTx" presStyleIdx="1" presStyleCnt="2"/>
      <dgm:spPr/>
      <dgm:t>
        <a:bodyPr/>
        <a:lstStyle/>
        <a:p>
          <a:endParaRPr lang="es-MX"/>
        </a:p>
      </dgm:t>
    </dgm:pt>
    <dgm:pt modelId="{52057E78-4C09-40D9-B193-9E2B8E262DF2}" type="pres">
      <dgm:prSet presAssocID="{B002C9AE-4A03-43DC-8296-7E9A403BF9E7}" presName="vert1" presStyleCnt="0"/>
      <dgm:spPr/>
    </dgm:pt>
  </dgm:ptLst>
  <dgm:cxnLst>
    <dgm:cxn modelId="{582B915E-6B23-4EFE-AB8C-9632D3790784}" type="presOf" srcId="{B002C9AE-4A03-43DC-8296-7E9A403BF9E7}" destId="{93CF93C1-620A-4281-B23D-D976BF53D5B7}" srcOrd="0" destOrd="0" presId="urn:microsoft.com/office/officeart/2008/layout/LinedList"/>
    <dgm:cxn modelId="{608D07F7-49FE-4D9F-B444-74FB78039986}" type="presOf" srcId="{24CA8A3F-4C27-4C87-8E64-8C6035EB4BC9}" destId="{8557B8CC-9527-46A7-AE64-FF44CC0439EA}" srcOrd="0" destOrd="0" presId="urn:microsoft.com/office/officeart/2008/layout/LinedList"/>
    <dgm:cxn modelId="{C4B6D4DC-1303-48AA-B2D2-14B436E923EB}" srcId="{04008F1C-BA80-4A9B-B3CF-DFCFC9DF69D3}" destId="{24CA8A3F-4C27-4C87-8E64-8C6035EB4BC9}" srcOrd="0" destOrd="0" parTransId="{44D9EC94-9AA9-432D-8916-C1DDB78DD769}" sibTransId="{8A29E26E-326C-4627-A7B9-11080B0ED7A8}"/>
    <dgm:cxn modelId="{E7E67FBD-CD00-4A90-A4B7-21537D61A4B1}" type="presOf" srcId="{04008F1C-BA80-4A9B-B3CF-DFCFC9DF69D3}" destId="{7C2A7FF0-EE2E-4C56-ADD2-E0E774C68BC3}" srcOrd="0" destOrd="0" presId="urn:microsoft.com/office/officeart/2008/layout/LinedList"/>
    <dgm:cxn modelId="{4B8F69F1-B8A4-4BA9-9BD6-E82759EDC73F}" srcId="{04008F1C-BA80-4A9B-B3CF-DFCFC9DF69D3}" destId="{B002C9AE-4A03-43DC-8296-7E9A403BF9E7}" srcOrd="1" destOrd="0" parTransId="{3E172BC5-F0D9-41AA-AC75-8ACC80ADC0DF}" sibTransId="{7720CD7A-3EF6-4D24-8D00-A234B68891D4}"/>
    <dgm:cxn modelId="{1843342E-5ED6-4FC1-BEDE-08B7C326697E}" type="presParOf" srcId="{7C2A7FF0-EE2E-4C56-ADD2-E0E774C68BC3}" destId="{817038B9-17E5-4C57-ACE7-974279DD8FA0}" srcOrd="0" destOrd="0" presId="urn:microsoft.com/office/officeart/2008/layout/LinedList"/>
    <dgm:cxn modelId="{590C052B-1FA0-47B5-9B29-B1F430D98789}" type="presParOf" srcId="{7C2A7FF0-EE2E-4C56-ADD2-E0E774C68BC3}" destId="{298A00D6-7F8E-49AA-B8DF-6BF201D56E63}" srcOrd="1" destOrd="0" presId="urn:microsoft.com/office/officeart/2008/layout/LinedList"/>
    <dgm:cxn modelId="{9B5A3452-C385-468A-A095-39A3EB79D107}" type="presParOf" srcId="{298A00D6-7F8E-49AA-B8DF-6BF201D56E63}" destId="{8557B8CC-9527-46A7-AE64-FF44CC0439EA}" srcOrd="0" destOrd="0" presId="urn:microsoft.com/office/officeart/2008/layout/LinedList"/>
    <dgm:cxn modelId="{E17CC924-8D69-435D-93BC-6566B18B0387}" type="presParOf" srcId="{298A00D6-7F8E-49AA-B8DF-6BF201D56E63}" destId="{8238BA4C-4911-4580-8FD7-FAE6BDBA2388}" srcOrd="1" destOrd="0" presId="urn:microsoft.com/office/officeart/2008/layout/LinedList"/>
    <dgm:cxn modelId="{0D24DBBB-1EB8-4327-94C0-389FBDCAB423}" type="presParOf" srcId="{7C2A7FF0-EE2E-4C56-ADD2-E0E774C68BC3}" destId="{F656DC91-0BDE-445E-AFB9-3D64B99867C8}" srcOrd="2" destOrd="0" presId="urn:microsoft.com/office/officeart/2008/layout/LinedList"/>
    <dgm:cxn modelId="{CC9950C6-1DD5-4FC8-AAF7-42FAEB9199BD}" type="presParOf" srcId="{7C2A7FF0-EE2E-4C56-ADD2-E0E774C68BC3}" destId="{77209534-17AA-4101-AB34-B526804BA144}" srcOrd="3" destOrd="0" presId="urn:microsoft.com/office/officeart/2008/layout/LinedList"/>
    <dgm:cxn modelId="{C33FA8AE-D823-4E08-B76D-B1122E3FA2BD}" type="presParOf" srcId="{77209534-17AA-4101-AB34-B526804BA144}" destId="{93CF93C1-620A-4281-B23D-D976BF53D5B7}" srcOrd="0" destOrd="0" presId="urn:microsoft.com/office/officeart/2008/layout/LinedList"/>
    <dgm:cxn modelId="{5911DC4C-C58C-40FF-9611-C35AE04BC244}" type="presParOf" srcId="{77209534-17AA-4101-AB34-B526804BA144}" destId="{52057E78-4C09-40D9-B193-9E2B8E262DF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5D72982-7859-46D2-A00D-E6A678CCEA9E}"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endParaRPr lang="es-MX"/>
        </a:p>
      </dgm:t>
    </dgm:pt>
    <dgm:pt modelId="{67250EB7-DD23-4BFA-B64A-A581D87F08FE}">
      <dgm:prSet phldrT="[Texto]"/>
      <dgm:spPr/>
      <dgm:t>
        <a:bodyPr/>
        <a:lstStyle/>
        <a:p>
          <a:r>
            <a:rPr lang="es-MX" dirty="0" smtClean="0"/>
            <a:t>IF PARA COBRAR O VENDER (IFCV)</a:t>
          </a:r>
          <a:endParaRPr lang="es-MX" dirty="0"/>
        </a:p>
      </dgm:t>
    </dgm:pt>
    <dgm:pt modelId="{EFDF95BD-C737-44A6-9E74-DDE1FB9302D5}" type="parTrans" cxnId="{01292490-3EFC-44B7-95C4-4AB7441FAF7B}">
      <dgm:prSet/>
      <dgm:spPr/>
      <dgm:t>
        <a:bodyPr/>
        <a:lstStyle/>
        <a:p>
          <a:endParaRPr lang="es-MX"/>
        </a:p>
      </dgm:t>
    </dgm:pt>
    <dgm:pt modelId="{DF88F12D-27B4-4261-8EF8-B98AAD90326D}" type="sibTrans" cxnId="{01292490-3EFC-44B7-95C4-4AB7441FAF7B}">
      <dgm:prSet/>
      <dgm:spPr/>
      <dgm:t>
        <a:bodyPr/>
        <a:lstStyle/>
        <a:p>
          <a:endParaRPr lang="es-MX"/>
        </a:p>
      </dgm:t>
    </dgm:pt>
    <dgm:pt modelId="{1A236541-B600-4969-AFF2-E6E2C2B2C6E8}">
      <dgm:prSet phldrT="[Texto]"/>
      <dgm:spPr/>
      <dgm:t>
        <a:bodyPr/>
        <a:lstStyle/>
        <a:p>
          <a:r>
            <a:rPr lang="es-MX" dirty="0" smtClean="0"/>
            <a:t>INTERES</a:t>
          </a:r>
          <a:endParaRPr lang="es-MX" dirty="0"/>
        </a:p>
      </dgm:t>
    </dgm:pt>
    <dgm:pt modelId="{3C6D7605-D7BF-4004-875A-1F80AAC18D1C}" type="parTrans" cxnId="{49D72080-383E-450A-B48A-2BEB3A6B034A}">
      <dgm:prSet/>
      <dgm:spPr/>
      <dgm:t>
        <a:bodyPr/>
        <a:lstStyle/>
        <a:p>
          <a:endParaRPr lang="es-MX"/>
        </a:p>
      </dgm:t>
    </dgm:pt>
    <dgm:pt modelId="{4F005448-DA0E-4005-B69A-EA8B6EB8E94A}" type="sibTrans" cxnId="{49D72080-383E-450A-B48A-2BEB3A6B034A}">
      <dgm:prSet/>
      <dgm:spPr/>
      <dgm:t>
        <a:bodyPr/>
        <a:lstStyle/>
        <a:p>
          <a:endParaRPr lang="es-MX"/>
        </a:p>
      </dgm:t>
    </dgm:pt>
    <dgm:pt modelId="{B1AFAE57-DDEF-449B-A014-C4E7539336A4}">
      <dgm:prSet phldrT="[Texto]"/>
      <dgm:spPr/>
      <dgm:t>
        <a:bodyPr/>
        <a:lstStyle/>
        <a:p>
          <a:r>
            <a:rPr lang="es-MX" dirty="0" smtClean="0"/>
            <a:t>MODELO DE NEGOCIO</a:t>
          </a:r>
          <a:endParaRPr lang="es-MX" dirty="0"/>
        </a:p>
      </dgm:t>
    </dgm:pt>
    <dgm:pt modelId="{F45A97E5-DB97-4E5B-856D-9ABCC868FBE0}" type="parTrans" cxnId="{FD83E063-D6BA-4EC9-9FA2-3CDC5A1F647D}">
      <dgm:prSet/>
      <dgm:spPr/>
      <dgm:t>
        <a:bodyPr/>
        <a:lstStyle/>
        <a:p>
          <a:endParaRPr lang="es-MX"/>
        </a:p>
      </dgm:t>
    </dgm:pt>
    <dgm:pt modelId="{62957A4A-2896-4C2E-8595-A5DAACA31E5A}" type="sibTrans" cxnId="{FD83E063-D6BA-4EC9-9FA2-3CDC5A1F647D}">
      <dgm:prSet/>
      <dgm:spPr/>
      <dgm:t>
        <a:bodyPr/>
        <a:lstStyle/>
        <a:p>
          <a:endParaRPr lang="es-MX"/>
        </a:p>
      </dgm:t>
    </dgm:pt>
    <dgm:pt modelId="{63D95764-CFAB-4892-9062-43C040FFAD55}">
      <dgm:prSet phldrT="[Texto]"/>
      <dgm:spPr/>
      <dgm:t>
        <a:bodyPr/>
        <a:lstStyle/>
        <a:p>
          <a:r>
            <a:rPr lang="es-MX" dirty="0" smtClean="0"/>
            <a:t>PASIVOS FINANCIEROS</a:t>
          </a:r>
          <a:endParaRPr lang="es-MX" dirty="0"/>
        </a:p>
      </dgm:t>
    </dgm:pt>
    <dgm:pt modelId="{C577D673-AF39-42AC-9FB4-9E17AB45F596}" type="parTrans" cxnId="{09CBC18F-4BF3-40DC-A527-823AFC8B90DD}">
      <dgm:prSet/>
      <dgm:spPr/>
      <dgm:t>
        <a:bodyPr/>
        <a:lstStyle/>
        <a:p>
          <a:endParaRPr lang="es-MX"/>
        </a:p>
      </dgm:t>
    </dgm:pt>
    <dgm:pt modelId="{6F07EBED-A574-498E-890B-EE9A98B5F347}" type="sibTrans" cxnId="{09CBC18F-4BF3-40DC-A527-823AFC8B90DD}">
      <dgm:prSet/>
      <dgm:spPr/>
      <dgm:t>
        <a:bodyPr/>
        <a:lstStyle/>
        <a:p>
          <a:endParaRPr lang="es-MX"/>
        </a:p>
      </dgm:t>
    </dgm:pt>
    <dgm:pt modelId="{48A1A936-CFFF-44AB-8DF2-A805E811D2EF}">
      <dgm:prSet phldrT="[Texto]"/>
      <dgm:spPr/>
      <dgm:t>
        <a:bodyPr/>
        <a:lstStyle/>
        <a:p>
          <a:r>
            <a:rPr lang="es-MX" dirty="0" smtClean="0"/>
            <a:t>RIESGO CAMBIARIO</a:t>
          </a:r>
          <a:endParaRPr lang="es-MX" dirty="0"/>
        </a:p>
      </dgm:t>
    </dgm:pt>
    <dgm:pt modelId="{2E647B02-22A2-4F12-999C-5E63A5C2E308}" type="parTrans" cxnId="{489C2167-6610-4538-93E6-95C080196F98}">
      <dgm:prSet/>
      <dgm:spPr/>
      <dgm:t>
        <a:bodyPr/>
        <a:lstStyle/>
        <a:p>
          <a:endParaRPr lang="es-MX"/>
        </a:p>
      </dgm:t>
    </dgm:pt>
    <dgm:pt modelId="{4E6C9366-8865-4E28-9757-7B23F7ACDCAD}" type="sibTrans" cxnId="{489C2167-6610-4538-93E6-95C080196F98}">
      <dgm:prSet/>
      <dgm:spPr/>
      <dgm:t>
        <a:bodyPr/>
        <a:lstStyle/>
        <a:p>
          <a:endParaRPr lang="es-MX"/>
        </a:p>
      </dgm:t>
    </dgm:pt>
    <dgm:pt modelId="{FB077411-D2D0-495D-8680-0170F22A3CBD}">
      <dgm:prSet phldrT="[Texto]"/>
      <dgm:spPr/>
      <dgm:t>
        <a:bodyPr/>
        <a:lstStyle/>
        <a:p>
          <a:r>
            <a:rPr lang="es-MX" dirty="0" smtClean="0"/>
            <a:t>RIESGO DE CONCENTRACIÓN</a:t>
          </a:r>
          <a:endParaRPr lang="es-MX" dirty="0"/>
        </a:p>
      </dgm:t>
    </dgm:pt>
    <dgm:pt modelId="{7DCD0439-3D6B-42E0-B996-69027DBF408D}" type="parTrans" cxnId="{9659B889-6462-4D6D-9B17-9677FCE058F1}">
      <dgm:prSet/>
      <dgm:spPr/>
      <dgm:t>
        <a:bodyPr/>
        <a:lstStyle/>
        <a:p>
          <a:endParaRPr lang="es-MX"/>
        </a:p>
      </dgm:t>
    </dgm:pt>
    <dgm:pt modelId="{083C47ED-98EC-4B94-B8DE-39CFFDB7BD3E}" type="sibTrans" cxnId="{9659B889-6462-4D6D-9B17-9677FCE058F1}">
      <dgm:prSet/>
      <dgm:spPr/>
      <dgm:t>
        <a:bodyPr/>
        <a:lstStyle/>
        <a:p>
          <a:endParaRPr lang="es-MX"/>
        </a:p>
      </dgm:t>
    </dgm:pt>
    <dgm:pt modelId="{81AF8FE3-74BE-451C-91A0-A08F92F29CBB}" type="pres">
      <dgm:prSet presAssocID="{25D72982-7859-46D2-A00D-E6A678CCEA9E}" presName="Name0" presStyleCnt="0">
        <dgm:presLayoutVars>
          <dgm:chMax/>
          <dgm:chPref/>
          <dgm:dir/>
          <dgm:animLvl val="lvl"/>
        </dgm:presLayoutVars>
      </dgm:prSet>
      <dgm:spPr/>
      <dgm:t>
        <a:bodyPr/>
        <a:lstStyle/>
        <a:p>
          <a:endParaRPr lang="es-MX"/>
        </a:p>
      </dgm:t>
    </dgm:pt>
    <dgm:pt modelId="{D98B28AB-67EF-4CC3-83DD-C6D6476E851A}" type="pres">
      <dgm:prSet presAssocID="{67250EB7-DD23-4BFA-B64A-A581D87F08FE}" presName="composite" presStyleCnt="0"/>
      <dgm:spPr/>
      <dgm:t>
        <a:bodyPr/>
        <a:lstStyle/>
        <a:p>
          <a:endParaRPr lang="es-MX"/>
        </a:p>
      </dgm:t>
    </dgm:pt>
    <dgm:pt modelId="{98225EC0-3E80-49A4-B94E-6CD5DEE98758}" type="pres">
      <dgm:prSet presAssocID="{67250EB7-DD23-4BFA-B64A-A581D87F08FE}" presName="Parent1" presStyleLbl="node1" presStyleIdx="0" presStyleCnt="6">
        <dgm:presLayoutVars>
          <dgm:chMax val="1"/>
          <dgm:chPref val="1"/>
          <dgm:bulletEnabled val="1"/>
        </dgm:presLayoutVars>
      </dgm:prSet>
      <dgm:spPr/>
      <dgm:t>
        <a:bodyPr/>
        <a:lstStyle/>
        <a:p>
          <a:endParaRPr lang="es-MX"/>
        </a:p>
      </dgm:t>
    </dgm:pt>
    <dgm:pt modelId="{C6EF1544-A237-4A7A-B306-2061CDD6854E}" type="pres">
      <dgm:prSet presAssocID="{67250EB7-DD23-4BFA-B64A-A581D87F08FE}" presName="Childtext1" presStyleLbl="revTx" presStyleIdx="0" presStyleCnt="3">
        <dgm:presLayoutVars>
          <dgm:chMax val="0"/>
          <dgm:chPref val="0"/>
          <dgm:bulletEnabled val="1"/>
        </dgm:presLayoutVars>
      </dgm:prSet>
      <dgm:spPr/>
      <dgm:t>
        <a:bodyPr/>
        <a:lstStyle/>
        <a:p>
          <a:endParaRPr lang="es-MX"/>
        </a:p>
      </dgm:t>
    </dgm:pt>
    <dgm:pt modelId="{BD70222C-0379-4362-809C-5C09188A2A4C}" type="pres">
      <dgm:prSet presAssocID="{67250EB7-DD23-4BFA-B64A-A581D87F08FE}" presName="BalanceSpacing" presStyleCnt="0"/>
      <dgm:spPr/>
      <dgm:t>
        <a:bodyPr/>
        <a:lstStyle/>
        <a:p>
          <a:endParaRPr lang="es-MX"/>
        </a:p>
      </dgm:t>
    </dgm:pt>
    <dgm:pt modelId="{AEB94A88-A746-4574-9314-4D39F2AE487B}" type="pres">
      <dgm:prSet presAssocID="{67250EB7-DD23-4BFA-B64A-A581D87F08FE}" presName="BalanceSpacing1" presStyleCnt="0"/>
      <dgm:spPr/>
      <dgm:t>
        <a:bodyPr/>
        <a:lstStyle/>
        <a:p>
          <a:endParaRPr lang="es-MX"/>
        </a:p>
      </dgm:t>
    </dgm:pt>
    <dgm:pt modelId="{B9CB2D2A-15BF-45B8-A418-B7C24B6D86AA}" type="pres">
      <dgm:prSet presAssocID="{DF88F12D-27B4-4261-8EF8-B98AAD90326D}" presName="Accent1Text" presStyleLbl="node1" presStyleIdx="1" presStyleCnt="6"/>
      <dgm:spPr/>
      <dgm:t>
        <a:bodyPr/>
        <a:lstStyle/>
        <a:p>
          <a:endParaRPr lang="es-MX"/>
        </a:p>
      </dgm:t>
    </dgm:pt>
    <dgm:pt modelId="{9833F1D8-D9D8-45DD-8563-28B58F05E119}" type="pres">
      <dgm:prSet presAssocID="{DF88F12D-27B4-4261-8EF8-B98AAD90326D}" presName="spaceBetweenRectangles" presStyleCnt="0"/>
      <dgm:spPr/>
      <dgm:t>
        <a:bodyPr/>
        <a:lstStyle/>
        <a:p>
          <a:endParaRPr lang="es-MX"/>
        </a:p>
      </dgm:t>
    </dgm:pt>
    <dgm:pt modelId="{1B011EAE-8C0E-43A0-9A9E-0581C198EE88}" type="pres">
      <dgm:prSet presAssocID="{B1AFAE57-DDEF-449B-A014-C4E7539336A4}" presName="composite" presStyleCnt="0"/>
      <dgm:spPr/>
      <dgm:t>
        <a:bodyPr/>
        <a:lstStyle/>
        <a:p>
          <a:endParaRPr lang="es-MX"/>
        </a:p>
      </dgm:t>
    </dgm:pt>
    <dgm:pt modelId="{6D8D5D29-1F21-413D-8CD3-60F8A3914B6C}" type="pres">
      <dgm:prSet presAssocID="{B1AFAE57-DDEF-449B-A014-C4E7539336A4}" presName="Parent1" presStyleLbl="node1" presStyleIdx="2" presStyleCnt="6">
        <dgm:presLayoutVars>
          <dgm:chMax val="1"/>
          <dgm:chPref val="1"/>
          <dgm:bulletEnabled val="1"/>
        </dgm:presLayoutVars>
      </dgm:prSet>
      <dgm:spPr/>
      <dgm:t>
        <a:bodyPr/>
        <a:lstStyle/>
        <a:p>
          <a:endParaRPr lang="es-MX"/>
        </a:p>
      </dgm:t>
    </dgm:pt>
    <dgm:pt modelId="{E6EA9541-892C-4F17-84A3-5B57CCCA04A4}" type="pres">
      <dgm:prSet presAssocID="{B1AFAE57-DDEF-449B-A014-C4E7539336A4}" presName="Childtext1" presStyleLbl="revTx" presStyleIdx="1" presStyleCnt="3">
        <dgm:presLayoutVars>
          <dgm:chMax val="0"/>
          <dgm:chPref val="0"/>
          <dgm:bulletEnabled val="1"/>
        </dgm:presLayoutVars>
      </dgm:prSet>
      <dgm:spPr/>
      <dgm:t>
        <a:bodyPr/>
        <a:lstStyle/>
        <a:p>
          <a:endParaRPr lang="es-MX"/>
        </a:p>
      </dgm:t>
    </dgm:pt>
    <dgm:pt modelId="{52CAF825-1AC0-402A-9DF1-CC67373951A2}" type="pres">
      <dgm:prSet presAssocID="{B1AFAE57-DDEF-449B-A014-C4E7539336A4}" presName="BalanceSpacing" presStyleCnt="0"/>
      <dgm:spPr/>
      <dgm:t>
        <a:bodyPr/>
        <a:lstStyle/>
        <a:p>
          <a:endParaRPr lang="es-MX"/>
        </a:p>
      </dgm:t>
    </dgm:pt>
    <dgm:pt modelId="{072AA5BB-84DF-4938-A336-9AE55F6FD373}" type="pres">
      <dgm:prSet presAssocID="{B1AFAE57-DDEF-449B-A014-C4E7539336A4}" presName="BalanceSpacing1" presStyleCnt="0"/>
      <dgm:spPr/>
      <dgm:t>
        <a:bodyPr/>
        <a:lstStyle/>
        <a:p>
          <a:endParaRPr lang="es-MX"/>
        </a:p>
      </dgm:t>
    </dgm:pt>
    <dgm:pt modelId="{78E61CD6-D78C-4C14-A2EC-329057F09A24}" type="pres">
      <dgm:prSet presAssocID="{62957A4A-2896-4C2E-8595-A5DAACA31E5A}" presName="Accent1Text" presStyleLbl="node1" presStyleIdx="3" presStyleCnt="6"/>
      <dgm:spPr/>
      <dgm:t>
        <a:bodyPr/>
        <a:lstStyle/>
        <a:p>
          <a:endParaRPr lang="es-MX"/>
        </a:p>
      </dgm:t>
    </dgm:pt>
    <dgm:pt modelId="{22A7F703-42DA-4838-ABFE-7D6D87557641}" type="pres">
      <dgm:prSet presAssocID="{62957A4A-2896-4C2E-8595-A5DAACA31E5A}" presName="spaceBetweenRectangles" presStyleCnt="0"/>
      <dgm:spPr/>
      <dgm:t>
        <a:bodyPr/>
        <a:lstStyle/>
        <a:p>
          <a:endParaRPr lang="es-MX"/>
        </a:p>
      </dgm:t>
    </dgm:pt>
    <dgm:pt modelId="{3C1FBC8B-F204-4793-BF7C-AEFF82FE21D8}" type="pres">
      <dgm:prSet presAssocID="{48A1A936-CFFF-44AB-8DF2-A805E811D2EF}" presName="composite" presStyleCnt="0"/>
      <dgm:spPr/>
      <dgm:t>
        <a:bodyPr/>
        <a:lstStyle/>
        <a:p>
          <a:endParaRPr lang="es-MX"/>
        </a:p>
      </dgm:t>
    </dgm:pt>
    <dgm:pt modelId="{318D6CB8-6A8F-4EBD-8D84-F10F44C908C6}" type="pres">
      <dgm:prSet presAssocID="{48A1A936-CFFF-44AB-8DF2-A805E811D2EF}" presName="Parent1" presStyleLbl="node1" presStyleIdx="4" presStyleCnt="6">
        <dgm:presLayoutVars>
          <dgm:chMax val="1"/>
          <dgm:chPref val="1"/>
          <dgm:bulletEnabled val="1"/>
        </dgm:presLayoutVars>
      </dgm:prSet>
      <dgm:spPr/>
      <dgm:t>
        <a:bodyPr/>
        <a:lstStyle/>
        <a:p>
          <a:endParaRPr lang="es-MX"/>
        </a:p>
      </dgm:t>
    </dgm:pt>
    <dgm:pt modelId="{65DB353F-8471-457E-B2E1-7154DDB2ACDD}" type="pres">
      <dgm:prSet presAssocID="{48A1A936-CFFF-44AB-8DF2-A805E811D2EF}" presName="Childtext1" presStyleLbl="revTx" presStyleIdx="2" presStyleCnt="3">
        <dgm:presLayoutVars>
          <dgm:chMax val="0"/>
          <dgm:chPref val="0"/>
          <dgm:bulletEnabled val="1"/>
        </dgm:presLayoutVars>
      </dgm:prSet>
      <dgm:spPr/>
      <dgm:t>
        <a:bodyPr/>
        <a:lstStyle/>
        <a:p>
          <a:endParaRPr lang="es-MX"/>
        </a:p>
      </dgm:t>
    </dgm:pt>
    <dgm:pt modelId="{9AE57F17-DC3F-4366-9CA8-B5E5F12D3A39}" type="pres">
      <dgm:prSet presAssocID="{48A1A936-CFFF-44AB-8DF2-A805E811D2EF}" presName="BalanceSpacing" presStyleCnt="0"/>
      <dgm:spPr/>
      <dgm:t>
        <a:bodyPr/>
        <a:lstStyle/>
        <a:p>
          <a:endParaRPr lang="es-MX"/>
        </a:p>
      </dgm:t>
    </dgm:pt>
    <dgm:pt modelId="{524BDB4B-832E-4EE3-B758-2053FAC5FAF1}" type="pres">
      <dgm:prSet presAssocID="{48A1A936-CFFF-44AB-8DF2-A805E811D2EF}" presName="BalanceSpacing1" presStyleCnt="0"/>
      <dgm:spPr/>
      <dgm:t>
        <a:bodyPr/>
        <a:lstStyle/>
        <a:p>
          <a:endParaRPr lang="es-MX"/>
        </a:p>
      </dgm:t>
    </dgm:pt>
    <dgm:pt modelId="{B836922F-6BCB-48C6-BFB9-3FF023A04B87}" type="pres">
      <dgm:prSet presAssocID="{4E6C9366-8865-4E28-9757-7B23F7ACDCAD}" presName="Accent1Text" presStyleLbl="node1" presStyleIdx="5" presStyleCnt="6"/>
      <dgm:spPr/>
      <dgm:t>
        <a:bodyPr/>
        <a:lstStyle/>
        <a:p>
          <a:endParaRPr lang="es-MX"/>
        </a:p>
      </dgm:t>
    </dgm:pt>
  </dgm:ptLst>
  <dgm:cxnLst>
    <dgm:cxn modelId="{9659B889-6462-4D6D-9B17-9677FCE058F1}" srcId="{48A1A936-CFFF-44AB-8DF2-A805E811D2EF}" destId="{FB077411-D2D0-495D-8680-0170F22A3CBD}" srcOrd="0" destOrd="0" parTransId="{7DCD0439-3D6B-42E0-B996-69027DBF408D}" sibTransId="{083C47ED-98EC-4B94-B8DE-39CFFDB7BD3E}"/>
    <dgm:cxn modelId="{FD83E063-D6BA-4EC9-9FA2-3CDC5A1F647D}" srcId="{25D72982-7859-46D2-A00D-E6A678CCEA9E}" destId="{B1AFAE57-DDEF-449B-A014-C4E7539336A4}" srcOrd="1" destOrd="0" parTransId="{F45A97E5-DB97-4E5B-856D-9ABCC868FBE0}" sibTransId="{62957A4A-2896-4C2E-8595-A5DAACA31E5A}"/>
    <dgm:cxn modelId="{D2C1EBDB-E13B-4025-8E2C-EDAFD4D916D4}" type="presOf" srcId="{62957A4A-2896-4C2E-8595-A5DAACA31E5A}" destId="{78E61CD6-D78C-4C14-A2EC-329057F09A24}" srcOrd="0" destOrd="0" presId="urn:microsoft.com/office/officeart/2008/layout/AlternatingHexagons"/>
    <dgm:cxn modelId="{BD75D287-52C0-4D07-A08D-BABECE953A6B}" type="presOf" srcId="{63D95764-CFAB-4892-9062-43C040FFAD55}" destId="{E6EA9541-892C-4F17-84A3-5B57CCCA04A4}" srcOrd="0" destOrd="0" presId="urn:microsoft.com/office/officeart/2008/layout/AlternatingHexagons"/>
    <dgm:cxn modelId="{9C084AA9-673C-4D5C-B0CF-E23003EC88AF}" type="presOf" srcId="{48A1A936-CFFF-44AB-8DF2-A805E811D2EF}" destId="{318D6CB8-6A8F-4EBD-8D84-F10F44C908C6}" srcOrd="0" destOrd="0" presId="urn:microsoft.com/office/officeart/2008/layout/AlternatingHexagons"/>
    <dgm:cxn modelId="{01292490-3EFC-44B7-95C4-4AB7441FAF7B}" srcId="{25D72982-7859-46D2-A00D-E6A678CCEA9E}" destId="{67250EB7-DD23-4BFA-B64A-A581D87F08FE}" srcOrd="0" destOrd="0" parTransId="{EFDF95BD-C737-44A6-9E74-DDE1FB9302D5}" sibTransId="{DF88F12D-27B4-4261-8EF8-B98AAD90326D}"/>
    <dgm:cxn modelId="{3C24008A-F516-4D43-868B-C886A66E9B44}" type="presOf" srcId="{4E6C9366-8865-4E28-9757-7B23F7ACDCAD}" destId="{B836922F-6BCB-48C6-BFB9-3FF023A04B87}" srcOrd="0" destOrd="0" presId="urn:microsoft.com/office/officeart/2008/layout/AlternatingHexagons"/>
    <dgm:cxn modelId="{A5344314-181E-4B9C-9090-CE66C5DF571E}" type="presOf" srcId="{DF88F12D-27B4-4261-8EF8-B98AAD90326D}" destId="{B9CB2D2A-15BF-45B8-A418-B7C24B6D86AA}" srcOrd="0" destOrd="0" presId="urn:microsoft.com/office/officeart/2008/layout/AlternatingHexagons"/>
    <dgm:cxn modelId="{09CBC18F-4BF3-40DC-A527-823AFC8B90DD}" srcId="{B1AFAE57-DDEF-449B-A014-C4E7539336A4}" destId="{63D95764-CFAB-4892-9062-43C040FFAD55}" srcOrd="0" destOrd="0" parTransId="{C577D673-AF39-42AC-9FB4-9E17AB45F596}" sibTransId="{6F07EBED-A574-498E-890B-EE9A98B5F347}"/>
    <dgm:cxn modelId="{49FDD84B-3029-4234-9216-DD4D7725B879}" type="presOf" srcId="{25D72982-7859-46D2-A00D-E6A678CCEA9E}" destId="{81AF8FE3-74BE-451C-91A0-A08F92F29CBB}" srcOrd="0" destOrd="0" presId="urn:microsoft.com/office/officeart/2008/layout/AlternatingHexagons"/>
    <dgm:cxn modelId="{8F533A8C-D574-40B7-B806-A57472E28F25}" type="presOf" srcId="{B1AFAE57-DDEF-449B-A014-C4E7539336A4}" destId="{6D8D5D29-1F21-413D-8CD3-60F8A3914B6C}" srcOrd="0" destOrd="0" presId="urn:microsoft.com/office/officeart/2008/layout/AlternatingHexagons"/>
    <dgm:cxn modelId="{AB59DBC4-7A1E-4478-8820-BF56D0BAE8A0}" type="presOf" srcId="{67250EB7-DD23-4BFA-B64A-A581D87F08FE}" destId="{98225EC0-3E80-49A4-B94E-6CD5DEE98758}" srcOrd="0" destOrd="0" presId="urn:microsoft.com/office/officeart/2008/layout/AlternatingHexagons"/>
    <dgm:cxn modelId="{49D72080-383E-450A-B48A-2BEB3A6B034A}" srcId="{67250EB7-DD23-4BFA-B64A-A581D87F08FE}" destId="{1A236541-B600-4969-AFF2-E6E2C2B2C6E8}" srcOrd="0" destOrd="0" parTransId="{3C6D7605-D7BF-4004-875A-1F80AAC18D1C}" sibTransId="{4F005448-DA0E-4005-B69A-EA8B6EB8E94A}"/>
    <dgm:cxn modelId="{489C2167-6610-4538-93E6-95C080196F98}" srcId="{25D72982-7859-46D2-A00D-E6A678CCEA9E}" destId="{48A1A936-CFFF-44AB-8DF2-A805E811D2EF}" srcOrd="2" destOrd="0" parTransId="{2E647B02-22A2-4F12-999C-5E63A5C2E308}" sibTransId="{4E6C9366-8865-4E28-9757-7B23F7ACDCAD}"/>
    <dgm:cxn modelId="{9FD09DED-578F-4B9B-9B7A-1849E4732942}" type="presOf" srcId="{FB077411-D2D0-495D-8680-0170F22A3CBD}" destId="{65DB353F-8471-457E-B2E1-7154DDB2ACDD}" srcOrd="0" destOrd="0" presId="urn:microsoft.com/office/officeart/2008/layout/AlternatingHexagons"/>
    <dgm:cxn modelId="{D1BC7650-91BB-4D0F-BB98-AC6810E6E5ED}" type="presOf" srcId="{1A236541-B600-4969-AFF2-E6E2C2B2C6E8}" destId="{C6EF1544-A237-4A7A-B306-2061CDD6854E}" srcOrd="0" destOrd="0" presId="urn:microsoft.com/office/officeart/2008/layout/AlternatingHexagons"/>
    <dgm:cxn modelId="{B7A1E1E0-E9A9-44D4-B5C7-76A487997A56}" type="presParOf" srcId="{81AF8FE3-74BE-451C-91A0-A08F92F29CBB}" destId="{D98B28AB-67EF-4CC3-83DD-C6D6476E851A}" srcOrd="0" destOrd="0" presId="urn:microsoft.com/office/officeart/2008/layout/AlternatingHexagons"/>
    <dgm:cxn modelId="{C168B076-1595-457F-9A97-A6408968E8D1}" type="presParOf" srcId="{D98B28AB-67EF-4CC3-83DD-C6D6476E851A}" destId="{98225EC0-3E80-49A4-B94E-6CD5DEE98758}" srcOrd="0" destOrd="0" presId="urn:microsoft.com/office/officeart/2008/layout/AlternatingHexagons"/>
    <dgm:cxn modelId="{7D03DD04-1F00-41C2-B2E3-40F978B770AE}" type="presParOf" srcId="{D98B28AB-67EF-4CC3-83DD-C6D6476E851A}" destId="{C6EF1544-A237-4A7A-B306-2061CDD6854E}" srcOrd="1" destOrd="0" presId="urn:microsoft.com/office/officeart/2008/layout/AlternatingHexagons"/>
    <dgm:cxn modelId="{BC7D0845-DA0B-4F57-B338-EE102E3439A1}" type="presParOf" srcId="{D98B28AB-67EF-4CC3-83DD-C6D6476E851A}" destId="{BD70222C-0379-4362-809C-5C09188A2A4C}" srcOrd="2" destOrd="0" presId="urn:microsoft.com/office/officeart/2008/layout/AlternatingHexagons"/>
    <dgm:cxn modelId="{F177EA01-22E5-4327-9B2F-81B3777B7050}" type="presParOf" srcId="{D98B28AB-67EF-4CC3-83DD-C6D6476E851A}" destId="{AEB94A88-A746-4574-9314-4D39F2AE487B}" srcOrd="3" destOrd="0" presId="urn:microsoft.com/office/officeart/2008/layout/AlternatingHexagons"/>
    <dgm:cxn modelId="{95C63078-EED5-4756-9EC8-FB8150378D30}" type="presParOf" srcId="{D98B28AB-67EF-4CC3-83DD-C6D6476E851A}" destId="{B9CB2D2A-15BF-45B8-A418-B7C24B6D86AA}" srcOrd="4" destOrd="0" presId="urn:microsoft.com/office/officeart/2008/layout/AlternatingHexagons"/>
    <dgm:cxn modelId="{CBB5C181-24EE-4DE6-93E4-DD21D76F14BE}" type="presParOf" srcId="{81AF8FE3-74BE-451C-91A0-A08F92F29CBB}" destId="{9833F1D8-D9D8-45DD-8563-28B58F05E119}" srcOrd="1" destOrd="0" presId="urn:microsoft.com/office/officeart/2008/layout/AlternatingHexagons"/>
    <dgm:cxn modelId="{5AB19EDE-ED7D-420E-BF7C-DE1596FA5236}" type="presParOf" srcId="{81AF8FE3-74BE-451C-91A0-A08F92F29CBB}" destId="{1B011EAE-8C0E-43A0-9A9E-0581C198EE88}" srcOrd="2" destOrd="0" presId="urn:microsoft.com/office/officeart/2008/layout/AlternatingHexagons"/>
    <dgm:cxn modelId="{FB21E5D8-53CF-4878-8A69-71045308EC97}" type="presParOf" srcId="{1B011EAE-8C0E-43A0-9A9E-0581C198EE88}" destId="{6D8D5D29-1F21-413D-8CD3-60F8A3914B6C}" srcOrd="0" destOrd="0" presId="urn:microsoft.com/office/officeart/2008/layout/AlternatingHexagons"/>
    <dgm:cxn modelId="{D08E3242-6994-4F11-920B-F5B40B5F39E1}" type="presParOf" srcId="{1B011EAE-8C0E-43A0-9A9E-0581C198EE88}" destId="{E6EA9541-892C-4F17-84A3-5B57CCCA04A4}" srcOrd="1" destOrd="0" presId="urn:microsoft.com/office/officeart/2008/layout/AlternatingHexagons"/>
    <dgm:cxn modelId="{B43E2C07-7EED-4281-A7D5-14D68CA560E2}" type="presParOf" srcId="{1B011EAE-8C0E-43A0-9A9E-0581C198EE88}" destId="{52CAF825-1AC0-402A-9DF1-CC67373951A2}" srcOrd="2" destOrd="0" presId="urn:microsoft.com/office/officeart/2008/layout/AlternatingHexagons"/>
    <dgm:cxn modelId="{92CF1E99-D7A4-40AA-B056-45F346CE012C}" type="presParOf" srcId="{1B011EAE-8C0E-43A0-9A9E-0581C198EE88}" destId="{072AA5BB-84DF-4938-A336-9AE55F6FD373}" srcOrd="3" destOrd="0" presId="urn:microsoft.com/office/officeart/2008/layout/AlternatingHexagons"/>
    <dgm:cxn modelId="{596678F5-18D5-4067-B610-A6871E75FCD0}" type="presParOf" srcId="{1B011EAE-8C0E-43A0-9A9E-0581C198EE88}" destId="{78E61CD6-D78C-4C14-A2EC-329057F09A24}" srcOrd="4" destOrd="0" presId="urn:microsoft.com/office/officeart/2008/layout/AlternatingHexagons"/>
    <dgm:cxn modelId="{DBF5BFFE-5409-43D2-BD31-26CA6704595A}" type="presParOf" srcId="{81AF8FE3-74BE-451C-91A0-A08F92F29CBB}" destId="{22A7F703-42DA-4838-ABFE-7D6D87557641}" srcOrd="3" destOrd="0" presId="urn:microsoft.com/office/officeart/2008/layout/AlternatingHexagons"/>
    <dgm:cxn modelId="{65624585-81FF-4B57-A834-482DD8AE24FF}" type="presParOf" srcId="{81AF8FE3-74BE-451C-91A0-A08F92F29CBB}" destId="{3C1FBC8B-F204-4793-BF7C-AEFF82FE21D8}" srcOrd="4" destOrd="0" presId="urn:microsoft.com/office/officeart/2008/layout/AlternatingHexagons"/>
    <dgm:cxn modelId="{300F6439-2DB7-442A-9D5D-6AF296425568}" type="presParOf" srcId="{3C1FBC8B-F204-4793-BF7C-AEFF82FE21D8}" destId="{318D6CB8-6A8F-4EBD-8D84-F10F44C908C6}" srcOrd="0" destOrd="0" presId="urn:microsoft.com/office/officeart/2008/layout/AlternatingHexagons"/>
    <dgm:cxn modelId="{61385F7C-88A1-44FF-B8D3-013E2E214F8D}" type="presParOf" srcId="{3C1FBC8B-F204-4793-BF7C-AEFF82FE21D8}" destId="{65DB353F-8471-457E-B2E1-7154DDB2ACDD}" srcOrd="1" destOrd="0" presId="urn:microsoft.com/office/officeart/2008/layout/AlternatingHexagons"/>
    <dgm:cxn modelId="{E08646FB-1248-49A4-8614-3219DE7AC363}" type="presParOf" srcId="{3C1FBC8B-F204-4793-BF7C-AEFF82FE21D8}" destId="{9AE57F17-DC3F-4366-9CA8-B5E5F12D3A39}" srcOrd="2" destOrd="0" presId="urn:microsoft.com/office/officeart/2008/layout/AlternatingHexagons"/>
    <dgm:cxn modelId="{B44B561F-6934-4FA2-BA50-DB368A5E56D3}" type="presParOf" srcId="{3C1FBC8B-F204-4793-BF7C-AEFF82FE21D8}" destId="{524BDB4B-832E-4EE3-B758-2053FAC5FAF1}" srcOrd="3" destOrd="0" presId="urn:microsoft.com/office/officeart/2008/layout/AlternatingHexagons"/>
    <dgm:cxn modelId="{3ED97D23-D7DD-4E66-A323-A9E40CE539DF}" type="presParOf" srcId="{3C1FBC8B-F204-4793-BF7C-AEFF82FE21D8}" destId="{B836922F-6BCB-48C6-BFB9-3FF023A04B8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5D72982-7859-46D2-A00D-E6A678CCEA9E}" type="doc">
      <dgm:prSet loTypeId="urn:microsoft.com/office/officeart/2008/layout/AlternatingHexagons" loCatId="list" qsTypeId="urn:microsoft.com/office/officeart/2005/8/quickstyle/simple1" qsCatId="simple" csTypeId="urn:microsoft.com/office/officeart/2005/8/colors/colorful5" csCatId="colorful" phldr="1"/>
      <dgm:spPr/>
      <dgm:t>
        <a:bodyPr/>
        <a:lstStyle/>
        <a:p>
          <a:endParaRPr lang="es-MX"/>
        </a:p>
      </dgm:t>
    </dgm:pt>
    <dgm:pt modelId="{67250EB7-DD23-4BFA-B64A-A581D87F08FE}">
      <dgm:prSet phldrT="[Texto]"/>
      <dgm:spPr/>
      <dgm:t>
        <a:bodyPr/>
        <a:lstStyle/>
        <a:p>
          <a:r>
            <a:rPr lang="es-MX" dirty="0" smtClean="0"/>
            <a:t>RIESGO DE CRÉDITO</a:t>
          </a:r>
          <a:endParaRPr lang="es-MX" dirty="0"/>
        </a:p>
      </dgm:t>
    </dgm:pt>
    <dgm:pt modelId="{EFDF95BD-C737-44A6-9E74-DDE1FB9302D5}" type="parTrans" cxnId="{01292490-3EFC-44B7-95C4-4AB7441FAF7B}">
      <dgm:prSet/>
      <dgm:spPr/>
      <dgm:t>
        <a:bodyPr/>
        <a:lstStyle/>
        <a:p>
          <a:endParaRPr lang="es-MX"/>
        </a:p>
      </dgm:t>
    </dgm:pt>
    <dgm:pt modelId="{DF88F12D-27B4-4261-8EF8-B98AAD90326D}" type="sibTrans" cxnId="{01292490-3EFC-44B7-95C4-4AB7441FAF7B}">
      <dgm:prSet/>
      <dgm:spPr/>
      <dgm:t>
        <a:bodyPr/>
        <a:lstStyle/>
        <a:p>
          <a:endParaRPr lang="es-MX"/>
        </a:p>
      </dgm:t>
    </dgm:pt>
    <dgm:pt modelId="{1A236541-B600-4969-AFF2-E6E2C2B2C6E8}">
      <dgm:prSet phldrT="[Texto]"/>
      <dgm:spPr/>
      <dgm:t>
        <a:bodyPr/>
        <a:lstStyle/>
        <a:p>
          <a:r>
            <a:rPr lang="es-MX" dirty="0" smtClean="0"/>
            <a:t>RIESGO DE TASA DE INTERÉS</a:t>
          </a:r>
          <a:endParaRPr lang="es-MX" dirty="0"/>
        </a:p>
      </dgm:t>
    </dgm:pt>
    <dgm:pt modelId="{3C6D7605-D7BF-4004-875A-1F80AAC18D1C}" type="parTrans" cxnId="{49D72080-383E-450A-B48A-2BEB3A6B034A}">
      <dgm:prSet/>
      <dgm:spPr/>
      <dgm:t>
        <a:bodyPr/>
        <a:lstStyle/>
        <a:p>
          <a:endParaRPr lang="es-MX"/>
        </a:p>
      </dgm:t>
    </dgm:pt>
    <dgm:pt modelId="{4F005448-DA0E-4005-B69A-EA8B6EB8E94A}" type="sibTrans" cxnId="{49D72080-383E-450A-B48A-2BEB3A6B034A}">
      <dgm:prSet/>
      <dgm:spPr/>
      <dgm:t>
        <a:bodyPr/>
        <a:lstStyle/>
        <a:p>
          <a:endParaRPr lang="es-MX"/>
        </a:p>
      </dgm:t>
    </dgm:pt>
    <dgm:pt modelId="{B1AFAE57-DDEF-449B-A014-C4E7539336A4}">
      <dgm:prSet phldrT="[Texto]"/>
      <dgm:spPr/>
      <dgm:t>
        <a:bodyPr/>
        <a:lstStyle/>
        <a:p>
          <a:r>
            <a:rPr lang="es-MX" dirty="0" smtClean="0"/>
            <a:t>TASA DE INTERÉS EFECTIVA</a:t>
          </a:r>
          <a:endParaRPr lang="es-MX" dirty="0"/>
        </a:p>
      </dgm:t>
    </dgm:pt>
    <dgm:pt modelId="{F45A97E5-DB97-4E5B-856D-9ABCC868FBE0}" type="parTrans" cxnId="{FD83E063-D6BA-4EC9-9FA2-3CDC5A1F647D}">
      <dgm:prSet/>
      <dgm:spPr/>
      <dgm:t>
        <a:bodyPr/>
        <a:lstStyle/>
        <a:p>
          <a:endParaRPr lang="es-MX"/>
        </a:p>
      </dgm:t>
    </dgm:pt>
    <dgm:pt modelId="{62957A4A-2896-4C2E-8595-A5DAACA31E5A}" type="sibTrans" cxnId="{FD83E063-D6BA-4EC9-9FA2-3CDC5A1F647D}">
      <dgm:prSet/>
      <dgm:spPr/>
      <dgm:t>
        <a:bodyPr/>
        <a:lstStyle/>
        <a:p>
          <a:endParaRPr lang="es-MX"/>
        </a:p>
      </dgm:t>
    </dgm:pt>
    <dgm:pt modelId="{63D95764-CFAB-4892-9062-43C040FFAD55}">
      <dgm:prSet phldrT="[Texto]"/>
      <dgm:spPr/>
      <dgm:t>
        <a:bodyPr/>
        <a:lstStyle/>
        <a:p>
          <a:r>
            <a:rPr lang="es-MX" dirty="0" smtClean="0"/>
            <a:t>TIPO DE CAMBIO</a:t>
          </a:r>
          <a:endParaRPr lang="es-MX" dirty="0"/>
        </a:p>
      </dgm:t>
    </dgm:pt>
    <dgm:pt modelId="{C577D673-AF39-42AC-9FB4-9E17AB45F596}" type="parTrans" cxnId="{09CBC18F-4BF3-40DC-A527-823AFC8B90DD}">
      <dgm:prSet/>
      <dgm:spPr/>
      <dgm:t>
        <a:bodyPr/>
        <a:lstStyle/>
        <a:p>
          <a:endParaRPr lang="es-MX"/>
        </a:p>
      </dgm:t>
    </dgm:pt>
    <dgm:pt modelId="{6F07EBED-A574-498E-890B-EE9A98B5F347}" type="sibTrans" cxnId="{09CBC18F-4BF3-40DC-A527-823AFC8B90DD}">
      <dgm:prSet/>
      <dgm:spPr/>
      <dgm:t>
        <a:bodyPr/>
        <a:lstStyle/>
        <a:p>
          <a:endParaRPr lang="es-MX"/>
        </a:p>
      </dgm:t>
    </dgm:pt>
    <dgm:pt modelId="{48A1A936-CFFF-44AB-8DF2-A805E811D2EF}">
      <dgm:prSet phldrT="[Texto]"/>
      <dgm:spPr/>
      <dgm:t>
        <a:bodyPr/>
        <a:lstStyle/>
        <a:p>
          <a:r>
            <a:rPr lang="es-MX" dirty="0" smtClean="0"/>
            <a:t>VALOR RAZONABLE</a:t>
          </a:r>
          <a:endParaRPr lang="es-MX" dirty="0"/>
        </a:p>
      </dgm:t>
    </dgm:pt>
    <dgm:pt modelId="{2E647B02-22A2-4F12-999C-5E63A5C2E308}" type="parTrans" cxnId="{489C2167-6610-4538-93E6-95C080196F98}">
      <dgm:prSet/>
      <dgm:spPr/>
      <dgm:t>
        <a:bodyPr/>
        <a:lstStyle/>
        <a:p>
          <a:endParaRPr lang="es-MX"/>
        </a:p>
      </dgm:t>
    </dgm:pt>
    <dgm:pt modelId="{4E6C9366-8865-4E28-9757-7B23F7ACDCAD}" type="sibTrans" cxnId="{489C2167-6610-4538-93E6-95C080196F98}">
      <dgm:prSet/>
      <dgm:spPr/>
      <dgm:t>
        <a:bodyPr/>
        <a:lstStyle/>
        <a:p>
          <a:endParaRPr lang="es-MX"/>
        </a:p>
      </dgm:t>
    </dgm:pt>
    <dgm:pt modelId="{FB077411-D2D0-495D-8680-0170F22A3CBD}">
      <dgm:prSet phldrT="[Texto]"/>
      <dgm:spPr/>
      <dgm:t>
        <a:bodyPr/>
        <a:lstStyle/>
        <a:p>
          <a:endParaRPr lang="es-MX" dirty="0"/>
        </a:p>
      </dgm:t>
    </dgm:pt>
    <dgm:pt modelId="{7DCD0439-3D6B-42E0-B996-69027DBF408D}" type="parTrans" cxnId="{9659B889-6462-4D6D-9B17-9677FCE058F1}">
      <dgm:prSet/>
      <dgm:spPr/>
      <dgm:t>
        <a:bodyPr/>
        <a:lstStyle/>
        <a:p>
          <a:endParaRPr lang="es-MX"/>
        </a:p>
      </dgm:t>
    </dgm:pt>
    <dgm:pt modelId="{083C47ED-98EC-4B94-B8DE-39CFFDB7BD3E}" type="sibTrans" cxnId="{9659B889-6462-4D6D-9B17-9677FCE058F1}">
      <dgm:prSet/>
      <dgm:spPr/>
      <dgm:t>
        <a:bodyPr/>
        <a:lstStyle/>
        <a:p>
          <a:endParaRPr lang="es-MX"/>
        </a:p>
      </dgm:t>
    </dgm:pt>
    <dgm:pt modelId="{81AF8FE3-74BE-451C-91A0-A08F92F29CBB}" type="pres">
      <dgm:prSet presAssocID="{25D72982-7859-46D2-A00D-E6A678CCEA9E}" presName="Name0" presStyleCnt="0">
        <dgm:presLayoutVars>
          <dgm:chMax/>
          <dgm:chPref/>
          <dgm:dir/>
          <dgm:animLvl val="lvl"/>
        </dgm:presLayoutVars>
      </dgm:prSet>
      <dgm:spPr/>
      <dgm:t>
        <a:bodyPr/>
        <a:lstStyle/>
        <a:p>
          <a:endParaRPr lang="es-MX"/>
        </a:p>
      </dgm:t>
    </dgm:pt>
    <dgm:pt modelId="{D98B28AB-67EF-4CC3-83DD-C6D6476E851A}" type="pres">
      <dgm:prSet presAssocID="{67250EB7-DD23-4BFA-B64A-A581D87F08FE}" presName="composite" presStyleCnt="0"/>
      <dgm:spPr/>
      <dgm:t>
        <a:bodyPr/>
        <a:lstStyle/>
        <a:p>
          <a:endParaRPr lang="es-MX"/>
        </a:p>
      </dgm:t>
    </dgm:pt>
    <dgm:pt modelId="{98225EC0-3E80-49A4-B94E-6CD5DEE98758}" type="pres">
      <dgm:prSet presAssocID="{67250EB7-DD23-4BFA-B64A-A581D87F08FE}" presName="Parent1" presStyleLbl="node1" presStyleIdx="0" presStyleCnt="6">
        <dgm:presLayoutVars>
          <dgm:chMax val="1"/>
          <dgm:chPref val="1"/>
          <dgm:bulletEnabled val="1"/>
        </dgm:presLayoutVars>
      </dgm:prSet>
      <dgm:spPr/>
      <dgm:t>
        <a:bodyPr/>
        <a:lstStyle/>
        <a:p>
          <a:endParaRPr lang="es-MX"/>
        </a:p>
      </dgm:t>
    </dgm:pt>
    <dgm:pt modelId="{C6EF1544-A237-4A7A-B306-2061CDD6854E}" type="pres">
      <dgm:prSet presAssocID="{67250EB7-DD23-4BFA-B64A-A581D87F08FE}" presName="Childtext1" presStyleLbl="revTx" presStyleIdx="0" presStyleCnt="3">
        <dgm:presLayoutVars>
          <dgm:chMax val="0"/>
          <dgm:chPref val="0"/>
          <dgm:bulletEnabled val="1"/>
        </dgm:presLayoutVars>
      </dgm:prSet>
      <dgm:spPr/>
      <dgm:t>
        <a:bodyPr/>
        <a:lstStyle/>
        <a:p>
          <a:endParaRPr lang="es-MX"/>
        </a:p>
      </dgm:t>
    </dgm:pt>
    <dgm:pt modelId="{BD70222C-0379-4362-809C-5C09188A2A4C}" type="pres">
      <dgm:prSet presAssocID="{67250EB7-DD23-4BFA-B64A-A581D87F08FE}" presName="BalanceSpacing" presStyleCnt="0"/>
      <dgm:spPr/>
      <dgm:t>
        <a:bodyPr/>
        <a:lstStyle/>
        <a:p>
          <a:endParaRPr lang="es-MX"/>
        </a:p>
      </dgm:t>
    </dgm:pt>
    <dgm:pt modelId="{AEB94A88-A746-4574-9314-4D39F2AE487B}" type="pres">
      <dgm:prSet presAssocID="{67250EB7-DD23-4BFA-B64A-A581D87F08FE}" presName="BalanceSpacing1" presStyleCnt="0"/>
      <dgm:spPr/>
      <dgm:t>
        <a:bodyPr/>
        <a:lstStyle/>
        <a:p>
          <a:endParaRPr lang="es-MX"/>
        </a:p>
      </dgm:t>
    </dgm:pt>
    <dgm:pt modelId="{B9CB2D2A-15BF-45B8-A418-B7C24B6D86AA}" type="pres">
      <dgm:prSet presAssocID="{DF88F12D-27B4-4261-8EF8-B98AAD90326D}" presName="Accent1Text" presStyleLbl="node1" presStyleIdx="1" presStyleCnt="6"/>
      <dgm:spPr/>
      <dgm:t>
        <a:bodyPr/>
        <a:lstStyle/>
        <a:p>
          <a:endParaRPr lang="es-MX"/>
        </a:p>
      </dgm:t>
    </dgm:pt>
    <dgm:pt modelId="{9833F1D8-D9D8-45DD-8563-28B58F05E119}" type="pres">
      <dgm:prSet presAssocID="{DF88F12D-27B4-4261-8EF8-B98AAD90326D}" presName="spaceBetweenRectangles" presStyleCnt="0"/>
      <dgm:spPr/>
      <dgm:t>
        <a:bodyPr/>
        <a:lstStyle/>
        <a:p>
          <a:endParaRPr lang="es-MX"/>
        </a:p>
      </dgm:t>
    </dgm:pt>
    <dgm:pt modelId="{1B011EAE-8C0E-43A0-9A9E-0581C198EE88}" type="pres">
      <dgm:prSet presAssocID="{B1AFAE57-DDEF-449B-A014-C4E7539336A4}" presName="composite" presStyleCnt="0"/>
      <dgm:spPr/>
      <dgm:t>
        <a:bodyPr/>
        <a:lstStyle/>
        <a:p>
          <a:endParaRPr lang="es-MX"/>
        </a:p>
      </dgm:t>
    </dgm:pt>
    <dgm:pt modelId="{6D8D5D29-1F21-413D-8CD3-60F8A3914B6C}" type="pres">
      <dgm:prSet presAssocID="{B1AFAE57-DDEF-449B-A014-C4E7539336A4}" presName="Parent1" presStyleLbl="node1" presStyleIdx="2" presStyleCnt="6">
        <dgm:presLayoutVars>
          <dgm:chMax val="1"/>
          <dgm:chPref val="1"/>
          <dgm:bulletEnabled val="1"/>
        </dgm:presLayoutVars>
      </dgm:prSet>
      <dgm:spPr/>
      <dgm:t>
        <a:bodyPr/>
        <a:lstStyle/>
        <a:p>
          <a:endParaRPr lang="es-MX"/>
        </a:p>
      </dgm:t>
    </dgm:pt>
    <dgm:pt modelId="{E6EA9541-892C-4F17-84A3-5B57CCCA04A4}" type="pres">
      <dgm:prSet presAssocID="{B1AFAE57-DDEF-449B-A014-C4E7539336A4}" presName="Childtext1" presStyleLbl="revTx" presStyleIdx="1" presStyleCnt="3">
        <dgm:presLayoutVars>
          <dgm:chMax val="0"/>
          <dgm:chPref val="0"/>
          <dgm:bulletEnabled val="1"/>
        </dgm:presLayoutVars>
      </dgm:prSet>
      <dgm:spPr/>
      <dgm:t>
        <a:bodyPr/>
        <a:lstStyle/>
        <a:p>
          <a:endParaRPr lang="es-MX"/>
        </a:p>
      </dgm:t>
    </dgm:pt>
    <dgm:pt modelId="{52CAF825-1AC0-402A-9DF1-CC67373951A2}" type="pres">
      <dgm:prSet presAssocID="{B1AFAE57-DDEF-449B-A014-C4E7539336A4}" presName="BalanceSpacing" presStyleCnt="0"/>
      <dgm:spPr/>
      <dgm:t>
        <a:bodyPr/>
        <a:lstStyle/>
        <a:p>
          <a:endParaRPr lang="es-MX"/>
        </a:p>
      </dgm:t>
    </dgm:pt>
    <dgm:pt modelId="{072AA5BB-84DF-4938-A336-9AE55F6FD373}" type="pres">
      <dgm:prSet presAssocID="{B1AFAE57-DDEF-449B-A014-C4E7539336A4}" presName="BalanceSpacing1" presStyleCnt="0"/>
      <dgm:spPr/>
      <dgm:t>
        <a:bodyPr/>
        <a:lstStyle/>
        <a:p>
          <a:endParaRPr lang="es-MX"/>
        </a:p>
      </dgm:t>
    </dgm:pt>
    <dgm:pt modelId="{78E61CD6-D78C-4C14-A2EC-329057F09A24}" type="pres">
      <dgm:prSet presAssocID="{62957A4A-2896-4C2E-8595-A5DAACA31E5A}" presName="Accent1Text" presStyleLbl="node1" presStyleIdx="3" presStyleCnt="6"/>
      <dgm:spPr/>
      <dgm:t>
        <a:bodyPr/>
        <a:lstStyle/>
        <a:p>
          <a:endParaRPr lang="es-MX"/>
        </a:p>
      </dgm:t>
    </dgm:pt>
    <dgm:pt modelId="{22A7F703-42DA-4838-ABFE-7D6D87557641}" type="pres">
      <dgm:prSet presAssocID="{62957A4A-2896-4C2E-8595-A5DAACA31E5A}" presName="spaceBetweenRectangles" presStyleCnt="0"/>
      <dgm:spPr/>
      <dgm:t>
        <a:bodyPr/>
        <a:lstStyle/>
        <a:p>
          <a:endParaRPr lang="es-MX"/>
        </a:p>
      </dgm:t>
    </dgm:pt>
    <dgm:pt modelId="{3C1FBC8B-F204-4793-BF7C-AEFF82FE21D8}" type="pres">
      <dgm:prSet presAssocID="{48A1A936-CFFF-44AB-8DF2-A805E811D2EF}" presName="composite" presStyleCnt="0"/>
      <dgm:spPr/>
      <dgm:t>
        <a:bodyPr/>
        <a:lstStyle/>
        <a:p>
          <a:endParaRPr lang="es-MX"/>
        </a:p>
      </dgm:t>
    </dgm:pt>
    <dgm:pt modelId="{318D6CB8-6A8F-4EBD-8D84-F10F44C908C6}" type="pres">
      <dgm:prSet presAssocID="{48A1A936-CFFF-44AB-8DF2-A805E811D2EF}" presName="Parent1" presStyleLbl="node1" presStyleIdx="4" presStyleCnt="6">
        <dgm:presLayoutVars>
          <dgm:chMax val="1"/>
          <dgm:chPref val="1"/>
          <dgm:bulletEnabled val="1"/>
        </dgm:presLayoutVars>
      </dgm:prSet>
      <dgm:spPr/>
      <dgm:t>
        <a:bodyPr/>
        <a:lstStyle/>
        <a:p>
          <a:endParaRPr lang="es-MX"/>
        </a:p>
      </dgm:t>
    </dgm:pt>
    <dgm:pt modelId="{65DB353F-8471-457E-B2E1-7154DDB2ACDD}" type="pres">
      <dgm:prSet presAssocID="{48A1A936-CFFF-44AB-8DF2-A805E811D2EF}" presName="Childtext1" presStyleLbl="revTx" presStyleIdx="2" presStyleCnt="3">
        <dgm:presLayoutVars>
          <dgm:chMax val="0"/>
          <dgm:chPref val="0"/>
          <dgm:bulletEnabled val="1"/>
        </dgm:presLayoutVars>
      </dgm:prSet>
      <dgm:spPr/>
      <dgm:t>
        <a:bodyPr/>
        <a:lstStyle/>
        <a:p>
          <a:endParaRPr lang="es-MX"/>
        </a:p>
      </dgm:t>
    </dgm:pt>
    <dgm:pt modelId="{9AE57F17-DC3F-4366-9CA8-B5E5F12D3A39}" type="pres">
      <dgm:prSet presAssocID="{48A1A936-CFFF-44AB-8DF2-A805E811D2EF}" presName="BalanceSpacing" presStyleCnt="0"/>
      <dgm:spPr/>
      <dgm:t>
        <a:bodyPr/>
        <a:lstStyle/>
        <a:p>
          <a:endParaRPr lang="es-MX"/>
        </a:p>
      </dgm:t>
    </dgm:pt>
    <dgm:pt modelId="{524BDB4B-832E-4EE3-B758-2053FAC5FAF1}" type="pres">
      <dgm:prSet presAssocID="{48A1A936-CFFF-44AB-8DF2-A805E811D2EF}" presName="BalanceSpacing1" presStyleCnt="0"/>
      <dgm:spPr/>
      <dgm:t>
        <a:bodyPr/>
        <a:lstStyle/>
        <a:p>
          <a:endParaRPr lang="es-MX"/>
        </a:p>
      </dgm:t>
    </dgm:pt>
    <dgm:pt modelId="{B836922F-6BCB-48C6-BFB9-3FF023A04B87}" type="pres">
      <dgm:prSet presAssocID="{4E6C9366-8865-4E28-9757-7B23F7ACDCAD}" presName="Accent1Text" presStyleLbl="node1" presStyleIdx="5" presStyleCnt="6"/>
      <dgm:spPr/>
      <dgm:t>
        <a:bodyPr/>
        <a:lstStyle/>
        <a:p>
          <a:endParaRPr lang="es-MX"/>
        </a:p>
      </dgm:t>
    </dgm:pt>
  </dgm:ptLst>
  <dgm:cxnLst>
    <dgm:cxn modelId="{F6A15BA4-AAD9-4256-8635-0E37A24DABFF}" type="presOf" srcId="{62957A4A-2896-4C2E-8595-A5DAACA31E5A}" destId="{78E61CD6-D78C-4C14-A2EC-329057F09A24}" srcOrd="0" destOrd="0" presId="urn:microsoft.com/office/officeart/2008/layout/AlternatingHexagons"/>
    <dgm:cxn modelId="{69FF0795-C140-4FD5-969E-027512FD4FEE}" type="presOf" srcId="{B1AFAE57-DDEF-449B-A014-C4E7539336A4}" destId="{6D8D5D29-1F21-413D-8CD3-60F8A3914B6C}" srcOrd="0" destOrd="0" presId="urn:microsoft.com/office/officeart/2008/layout/AlternatingHexagons"/>
    <dgm:cxn modelId="{FD83E063-D6BA-4EC9-9FA2-3CDC5A1F647D}" srcId="{25D72982-7859-46D2-A00D-E6A678CCEA9E}" destId="{B1AFAE57-DDEF-449B-A014-C4E7539336A4}" srcOrd="1" destOrd="0" parTransId="{F45A97E5-DB97-4E5B-856D-9ABCC868FBE0}" sibTransId="{62957A4A-2896-4C2E-8595-A5DAACA31E5A}"/>
    <dgm:cxn modelId="{2C17C6FF-8031-425A-A6E2-E3F54F172621}" type="presOf" srcId="{25D72982-7859-46D2-A00D-E6A678CCEA9E}" destId="{81AF8FE3-74BE-451C-91A0-A08F92F29CBB}" srcOrd="0" destOrd="0" presId="urn:microsoft.com/office/officeart/2008/layout/AlternatingHexagons"/>
    <dgm:cxn modelId="{9659B889-6462-4D6D-9B17-9677FCE058F1}" srcId="{48A1A936-CFFF-44AB-8DF2-A805E811D2EF}" destId="{FB077411-D2D0-495D-8680-0170F22A3CBD}" srcOrd="0" destOrd="0" parTransId="{7DCD0439-3D6B-42E0-B996-69027DBF408D}" sibTransId="{083C47ED-98EC-4B94-B8DE-39CFFDB7BD3E}"/>
    <dgm:cxn modelId="{4C458911-BD4E-4A17-8D31-B3DE7A56164B}" type="presOf" srcId="{48A1A936-CFFF-44AB-8DF2-A805E811D2EF}" destId="{318D6CB8-6A8F-4EBD-8D84-F10F44C908C6}" srcOrd="0" destOrd="0" presId="urn:microsoft.com/office/officeart/2008/layout/AlternatingHexagons"/>
    <dgm:cxn modelId="{09CBC18F-4BF3-40DC-A527-823AFC8B90DD}" srcId="{B1AFAE57-DDEF-449B-A014-C4E7539336A4}" destId="{63D95764-CFAB-4892-9062-43C040FFAD55}" srcOrd="0" destOrd="0" parTransId="{C577D673-AF39-42AC-9FB4-9E17AB45F596}" sibTransId="{6F07EBED-A574-498E-890B-EE9A98B5F347}"/>
    <dgm:cxn modelId="{489C2167-6610-4538-93E6-95C080196F98}" srcId="{25D72982-7859-46D2-A00D-E6A678CCEA9E}" destId="{48A1A936-CFFF-44AB-8DF2-A805E811D2EF}" srcOrd="2" destOrd="0" parTransId="{2E647B02-22A2-4F12-999C-5E63A5C2E308}" sibTransId="{4E6C9366-8865-4E28-9757-7B23F7ACDCAD}"/>
    <dgm:cxn modelId="{8CC1A3CA-F067-465A-833A-831005DBFF71}" type="presOf" srcId="{4E6C9366-8865-4E28-9757-7B23F7ACDCAD}" destId="{B836922F-6BCB-48C6-BFB9-3FF023A04B87}" srcOrd="0" destOrd="0" presId="urn:microsoft.com/office/officeart/2008/layout/AlternatingHexagons"/>
    <dgm:cxn modelId="{49D72080-383E-450A-B48A-2BEB3A6B034A}" srcId="{67250EB7-DD23-4BFA-B64A-A581D87F08FE}" destId="{1A236541-B600-4969-AFF2-E6E2C2B2C6E8}" srcOrd="0" destOrd="0" parTransId="{3C6D7605-D7BF-4004-875A-1F80AAC18D1C}" sibTransId="{4F005448-DA0E-4005-B69A-EA8B6EB8E94A}"/>
    <dgm:cxn modelId="{01292490-3EFC-44B7-95C4-4AB7441FAF7B}" srcId="{25D72982-7859-46D2-A00D-E6A678CCEA9E}" destId="{67250EB7-DD23-4BFA-B64A-A581D87F08FE}" srcOrd="0" destOrd="0" parTransId="{EFDF95BD-C737-44A6-9E74-DDE1FB9302D5}" sibTransId="{DF88F12D-27B4-4261-8EF8-B98AAD90326D}"/>
    <dgm:cxn modelId="{BA65E3A5-6656-4B63-A078-36967E49E273}" type="presOf" srcId="{67250EB7-DD23-4BFA-B64A-A581D87F08FE}" destId="{98225EC0-3E80-49A4-B94E-6CD5DEE98758}" srcOrd="0" destOrd="0" presId="urn:microsoft.com/office/officeart/2008/layout/AlternatingHexagons"/>
    <dgm:cxn modelId="{76A11017-F9F0-4614-8A0E-90101EB2A3A8}" type="presOf" srcId="{DF88F12D-27B4-4261-8EF8-B98AAD90326D}" destId="{B9CB2D2A-15BF-45B8-A418-B7C24B6D86AA}" srcOrd="0" destOrd="0" presId="urn:microsoft.com/office/officeart/2008/layout/AlternatingHexagons"/>
    <dgm:cxn modelId="{D2A74DA9-612B-4D27-BEA6-1804B6020F65}" type="presOf" srcId="{63D95764-CFAB-4892-9062-43C040FFAD55}" destId="{E6EA9541-892C-4F17-84A3-5B57CCCA04A4}" srcOrd="0" destOrd="0" presId="urn:microsoft.com/office/officeart/2008/layout/AlternatingHexagons"/>
    <dgm:cxn modelId="{763BE65F-BC40-473E-81C0-62F5FB19B331}" type="presOf" srcId="{FB077411-D2D0-495D-8680-0170F22A3CBD}" destId="{65DB353F-8471-457E-B2E1-7154DDB2ACDD}" srcOrd="0" destOrd="0" presId="urn:microsoft.com/office/officeart/2008/layout/AlternatingHexagons"/>
    <dgm:cxn modelId="{451BA841-307E-4F77-8614-1389715090F6}" type="presOf" srcId="{1A236541-B600-4969-AFF2-E6E2C2B2C6E8}" destId="{C6EF1544-A237-4A7A-B306-2061CDD6854E}" srcOrd="0" destOrd="0" presId="urn:microsoft.com/office/officeart/2008/layout/AlternatingHexagons"/>
    <dgm:cxn modelId="{D61A405B-BD33-4E6B-A61A-05F06CEBEC56}" type="presParOf" srcId="{81AF8FE3-74BE-451C-91A0-A08F92F29CBB}" destId="{D98B28AB-67EF-4CC3-83DD-C6D6476E851A}" srcOrd="0" destOrd="0" presId="urn:microsoft.com/office/officeart/2008/layout/AlternatingHexagons"/>
    <dgm:cxn modelId="{4E32341F-BE93-4C46-82F7-CDC5D3D47EEC}" type="presParOf" srcId="{D98B28AB-67EF-4CC3-83DD-C6D6476E851A}" destId="{98225EC0-3E80-49A4-B94E-6CD5DEE98758}" srcOrd="0" destOrd="0" presId="urn:microsoft.com/office/officeart/2008/layout/AlternatingHexagons"/>
    <dgm:cxn modelId="{FB04E984-4274-432F-8B1D-439DBC9EDDCC}" type="presParOf" srcId="{D98B28AB-67EF-4CC3-83DD-C6D6476E851A}" destId="{C6EF1544-A237-4A7A-B306-2061CDD6854E}" srcOrd="1" destOrd="0" presId="urn:microsoft.com/office/officeart/2008/layout/AlternatingHexagons"/>
    <dgm:cxn modelId="{9621514F-3E3B-410A-BB72-2BBA8CD19CD5}" type="presParOf" srcId="{D98B28AB-67EF-4CC3-83DD-C6D6476E851A}" destId="{BD70222C-0379-4362-809C-5C09188A2A4C}" srcOrd="2" destOrd="0" presId="urn:microsoft.com/office/officeart/2008/layout/AlternatingHexagons"/>
    <dgm:cxn modelId="{E769CFB0-4180-49CE-A888-3C1DD1A612EC}" type="presParOf" srcId="{D98B28AB-67EF-4CC3-83DD-C6D6476E851A}" destId="{AEB94A88-A746-4574-9314-4D39F2AE487B}" srcOrd="3" destOrd="0" presId="urn:microsoft.com/office/officeart/2008/layout/AlternatingHexagons"/>
    <dgm:cxn modelId="{875DFCA9-A3EF-4445-8AB8-13529D02AEB8}" type="presParOf" srcId="{D98B28AB-67EF-4CC3-83DD-C6D6476E851A}" destId="{B9CB2D2A-15BF-45B8-A418-B7C24B6D86AA}" srcOrd="4" destOrd="0" presId="urn:microsoft.com/office/officeart/2008/layout/AlternatingHexagons"/>
    <dgm:cxn modelId="{7DBF85C2-BE93-474E-B9B3-CF01499CB5E5}" type="presParOf" srcId="{81AF8FE3-74BE-451C-91A0-A08F92F29CBB}" destId="{9833F1D8-D9D8-45DD-8563-28B58F05E119}" srcOrd="1" destOrd="0" presId="urn:microsoft.com/office/officeart/2008/layout/AlternatingHexagons"/>
    <dgm:cxn modelId="{AF0D303B-ADC9-40D0-ADCC-395CED5D234F}" type="presParOf" srcId="{81AF8FE3-74BE-451C-91A0-A08F92F29CBB}" destId="{1B011EAE-8C0E-43A0-9A9E-0581C198EE88}" srcOrd="2" destOrd="0" presId="urn:microsoft.com/office/officeart/2008/layout/AlternatingHexagons"/>
    <dgm:cxn modelId="{6DDFE7D1-B095-4B36-8426-08BC775E30C6}" type="presParOf" srcId="{1B011EAE-8C0E-43A0-9A9E-0581C198EE88}" destId="{6D8D5D29-1F21-413D-8CD3-60F8A3914B6C}" srcOrd="0" destOrd="0" presId="urn:microsoft.com/office/officeart/2008/layout/AlternatingHexagons"/>
    <dgm:cxn modelId="{0732B1EA-5541-4BFE-8321-BFCED2C1AD66}" type="presParOf" srcId="{1B011EAE-8C0E-43A0-9A9E-0581C198EE88}" destId="{E6EA9541-892C-4F17-84A3-5B57CCCA04A4}" srcOrd="1" destOrd="0" presId="urn:microsoft.com/office/officeart/2008/layout/AlternatingHexagons"/>
    <dgm:cxn modelId="{9A819053-4292-4AF9-BFCD-34AE9FCA736B}" type="presParOf" srcId="{1B011EAE-8C0E-43A0-9A9E-0581C198EE88}" destId="{52CAF825-1AC0-402A-9DF1-CC67373951A2}" srcOrd="2" destOrd="0" presId="urn:microsoft.com/office/officeart/2008/layout/AlternatingHexagons"/>
    <dgm:cxn modelId="{BACD6297-779A-434E-B400-79E0418A4C16}" type="presParOf" srcId="{1B011EAE-8C0E-43A0-9A9E-0581C198EE88}" destId="{072AA5BB-84DF-4938-A336-9AE55F6FD373}" srcOrd="3" destOrd="0" presId="urn:microsoft.com/office/officeart/2008/layout/AlternatingHexagons"/>
    <dgm:cxn modelId="{7B36CA09-D1F1-4038-87E9-4F1B6847FFD3}" type="presParOf" srcId="{1B011EAE-8C0E-43A0-9A9E-0581C198EE88}" destId="{78E61CD6-D78C-4C14-A2EC-329057F09A24}" srcOrd="4" destOrd="0" presId="urn:microsoft.com/office/officeart/2008/layout/AlternatingHexagons"/>
    <dgm:cxn modelId="{C49C4634-F104-44F1-A8A6-4E33F41CC9B5}" type="presParOf" srcId="{81AF8FE3-74BE-451C-91A0-A08F92F29CBB}" destId="{22A7F703-42DA-4838-ABFE-7D6D87557641}" srcOrd="3" destOrd="0" presId="urn:microsoft.com/office/officeart/2008/layout/AlternatingHexagons"/>
    <dgm:cxn modelId="{C5449EA6-D208-44A7-87F1-786763DD8ADD}" type="presParOf" srcId="{81AF8FE3-74BE-451C-91A0-A08F92F29CBB}" destId="{3C1FBC8B-F204-4793-BF7C-AEFF82FE21D8}" srcOrd="4" destOrd="0" presId="urn:microsoft.com/office/officeart/2008/layout/AlternatingHexagons"/>
    <dgm:cxn modelId="{0EA15B87-91CF-4275-9FA4-BF590BCE8F6C}" type="presParOf" srcId="{3C1FBC8B-F204-4793-BF7C-AEFF82FE21D8}" destId="{318D6CB8-6A8F-4EBD-8D84-F10F44C908C6}" srcOrd="0" destOrd="0" presId="urn:microsoft.com/office/officeart/2008/layout/AlternatingHexagons"/>
    <dgm:cxn modelId="{DB04D03D-6436-4D5D-9AEC-97C5F6145EC9}" type="presParOf" srcId="{3C1FBC8B-F204-4793-BF7C-AEFF82FE21D8}" destId="{65DB353F-8471-457E-B2E1-7154DDB2ACDD}" srcOrd="1" destOrd="0" presId="urn:microsoft.com/office/officeart/2008/layout/AlternatingHexagons"/>
    <dgm:cxn modelId="{F00394F2-A6B6-42E8-A1AF-1DE6C19DD3EA}" type="presParOf" srcId="{3C1FBC8B-F204-4793-BF7C-AEFF82FE21D8}" destId="{9AE57F17-DC3F-4366-9CA8-B5E5F12D3A39}" srcOrd="2" destOrd="0" presId="urn:microsoft.com/office/officeart/2008/layout/AlternatingHexagons"/>
    <dgm:cxn modelId="{DEDA5105-F9D5-47F7-8F8B-F50E272ED5BD}" type="presParOf" srcId="{3C1FBC8B-F204-4793-BF7C-AEFF82FE21D8}" destId="{524BDB4B-832E-4EE3-B758-2053FAC5FAF1}" srcOrd="3" destOrd="0" presId="urn:microsoft.com/office/officeart/2008/layout/AlternatingHexagons"/>
    <dgm:cxn modelId="{5013EB10-1363-4109-8BE5-29A049D9C4DB}" type="presParOf" srcId="{3C1FBC8B-F204-4793-BF7C-AEFF82FE21D8}" destId="{B836922F-6BCB-48C6-BFB9-3FF023A04B8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279C747-0812-484B-9D3D-749C7D521F0A}"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s-MX"/>
        </a:p>
      </dgm:t>
    </dgm:pt>
    <dgm:pt modelId="{F67C6A6E-307F-47EB-ABE0-8A57B38C039B}">
      <dgm:prSet/>
      <dgm:spPr/>
      <dgm:t>
        <a:bodyPr/>
        <a:lstStyle/>
        <a:p>
          <a:pPr rtl="0"/>
          <a:r>
            <a:rPr lang="es-MX" baseline="0" dirty="0" smtClean="0"/>
            <a:t>DERECHO QUE SURGE DE UN CONTRATO, EL CUAL OTORGA RECURSOS ECONOMICOS MONETARIOS A LA ENTIDAD.</a:t>
          </a:r>
          <a:endParaRPr lang="es-MX" dirty="0"/>
        </a:p>
      </dgm:t>
    </dgm:pt>
    <dgm:pt modelId="{79C35259-F221-4066-AF99-F85B6C337BC1}" type="parTrans" cxnId="{1F33BD4D-8FAB-4199-ABE5-42FA288896FB}">
      <dgm:prSet/>
      <dgm:spPr/>
      <dgm:t>
        <a:bodyPr/>
        <a:lstStyle/>
        <a:p>
          <a:endParaRPr lang="es-MX"/>
        </a:p>
      </dgm:t>
    </dgm:pt>
    <dgm:pt modelId="{EECF6298-CCD1-4E55-9BF4-856EDFFC824E}" type="sibTrans" cxnId="{1F33BD4D-8FAB-4199-ABE5-42FA288896FB}">
      <dgm:prSet/>
      <dgm:spPr/>
      <dgm:t>
        <a:bodyPr/>
        <a:lstStyle/>
        <a:p>
          <a:endParaRPr lang="es-MX"/>
        </a:p>
      </dgm:t>
    </dgm:pt>
    <dgm:pt modelId="{783451DA-88AA-49DD-B50B-084F9A8E3B3D}">
      <dgm:prSet/>
      <dgm:spPr/>
      <dgm:t>
        <a:bodyPr/>
        <a:lstStyle/>
        <a:p>
          <a:pPr rtl="0"/>
          <a:r>
            <a:rPr lang="es-MX" i="1" baseline="0" dirty="0" smtClean="0"/>
            <a:t>OTORGA:</a:t>
          </a:r>
          <a:endParaRPr lang="es-MX" dirty="0"/>
        </a:p>
      </dgm:t>
    </dgm:pt>
    <dgm:pt modelId="{DA468666-06D8-4F7B-8912-729716C74DB4}" type="parTrans" cxnId="{91374142-BDB5-4878-8DFB-B77357B1C23C}">
      <dgm:prSet/>
      <dgm:spPr/>
      <dgm:t>
        <a:bodyPr/>
        <a:lstStyle/>
        <a:p>
          <a:endParaRPr lang="es-MX"/>
        </a:p>
      </dgm:t>
    </dgm:pt>
    <dgm:pt modelId="{1690446F-9983-471B-B804-1B152AF44FED}" type="sibTrans" cxnId="{91374142-BDB5-4878-8DFB-B77357B1C23C}">
      <dgm:prSet/>
      <dgm:spPr/>
      <dgm:t>
        <a:bodyPr/>
        <a:lstStyle/>
        <a:p>
          <a:endParaRPr lang="es-MX"/>
        </a:p>
      </dgm:t>
    </dgm:pt>
    <dgm:pt modelId="{B9D69539-DE57-470A-9F17-2F2DE6EE3E7D}">
      <dgm:prSet custT="1"/>
      <dgm:spPr/>
      <dgm:t>
        <a:bodyPr/>
        <a:lstStyle/>
        <a:p>
          <a:pPr rtl="0"/>
          <a:r>
            <a:rPr lang="es-MX" sz="1600" baseline="0" dirty="0" smtClean="0"/>
            <a:t>E</a:t>
          </a:r>
          <a:r>
            <a:rPr lang="es-MX" sz="1800" baseline="0" dirty="0" smtClean="0"/>
            <a:t>FECTIVO O EQUIVALENTES (METALES AMONEDADOS)</a:t>
          </a:r>
          <a:endParaRPr lang="es-MX" sz="1800" dirty="0"/>
        </a:p>
      </dgm:t>
    </dgm:pt>
    <dgm:pt modelId="{D6FD2510-346E-405D-AAE3-1C560CCA3B13}" type="parTrans" cxnId="{03FAF801-5EE2-4749-8F5D-B402EC596B9D}">
      <dgm:prSet/>
      <dgm:spPr/>
      <dgm:t>
        <a:bodyPr/>
        <a:lstStyle/>
        <a:p>
          <a:endParaRPr lang="es-MX"/>
        </a:p>
      </dgm:t>
    </dgm:pt>
    <dgm:pt modelId="{6450E5B9-5C38-4A9C-8384-3F2C47905B8E}" type="sibTrans" cxnId="{03FAF801-5EE2-4749-8F5D-B402EC596B9D}">
      <dgm:prSet/>
      <dgm:spPr/>
      <dgm:t>
        <a:bodyPr/>
        <a:lstStyle/>
        <a:p>
          <a:endParaRPr lang="es-MX"/>
        </a:p>
      </dgm:t>
    </dgm:pt>
    <dgm:pt modelId="{596F57CE-AFD5-4825-827E-18708B443F37}">
      <dgm:prSet custT="1"/>
      <dgm:spPr/>
      <dgm:t>
        <a:bodyPr/>
        <a:lstStyle/>
        <a:p>
          <a:pPr rtl="0"/>
          <a:r>
            <a:rPr lang="es-MX" sz="1800" baseline="0" dirty="0" smtClean="0"/>
            <a:t>INSTRUMENTOS DE DEUDA O DE CAPITAL</a:t>
          </a:r>
          <a:endParaRPr lang="es-MX" sz="1800" dirty="0"/>
        </a:p>
      </dgm:t>
    </dgm:pt>
    <dgm:pt modelId="{5BA77A26-9C6C-4AD4-AA2B-AD2DAEB90338}" type="parTrans" cxnId="{F9007CA4-BC8A-483E-B016-38CC107EAD78}">
      <dgm:prSet/>
      <dgm:spPr/>
      <dgm:t>
        <a:bodyPr/>
        <a:lstStyle/>
        <a:p>
          <a:endParaRPr lang="es-MX"/>
        </a:p>
      </dgm:t>
    </dgm:pt>
    <dgm:pt modelId="{6A7D340E-7199-4740-8AF5-30AB180FF503}" type="sibTrans" cxnId="{F9007CA4-BC8A-483E-B016-38CC107EAD78}">
      <dgm:prSet/>
      <dgm:spPr/>
      <dgm:t>
        <a:bodyPr/>
        <a:lstStyle/>
        <a:p>
          <a:endParaRPr lang="es-MX"/>
        </a:p>
      </dgm:t>
    </dgm:pt>
    <dgm:pt modelId="{6C1B4FF4-12A3-44E2-8396-2BF303B4AB93}">
      <dgm:prSet custT="1"/>
      <dgm:spPr/>
      <dgm:t>
        <a:bodyPr/>
        <a:lstStyle/>
        <a:p>
          <a:pPr rtl="0"/>
          <a:r>
            <a:rPr lang="es-MX" sz="1600" baseline="0" dirty="0" smtClean="0"/>
            <a:t>DERECHO A RECIBIR EFECTIVO DE OTRA ENTIDAD (O RECIBIR UN IF)</a:t>
          </a:r>
          <a:endParaRPr lang="es-MX" sz="1600" dirty="0"/>
        </a:p>
      </dgm:t>
    </dgm:pt>
    <dgm:pt modelId="{92C7AD33-9819-4AED-A6CD-080B25E88E9C}" type="parTrans" cxnId="{281462B3-2E66-4E7C-AAAC-08F117196307}">
      <dgm:prSet/>
      <dgm:spPr/>
      <dgm:t>
        <a:bodyPr/>
        <a:lstStyle/>
        <a:p>
          <a:endParaRPr lang="es-MX"/>
        </a:p>
      </dgm:t>
    </dgm:pt>
    <dgm:pt modelId="{0EA4438E-FAAC-4D25-ADA5-1791E3F48D27}" type="sibTrans" cxnId="{281462B3-2E66-4E7C-AAAC-08F117196307}">
      <dgm:prSet/>
      <dgm:spPr/>
      <dgm:t>
        <a:bodyPr/>
        <a:lstStyle/>
        <a:p>
          <a:endParaRPr lang="es-MX"/>
        </a:p>
      </dgm:t>
    </dgm:pt>
    <dgm:pt modelId="{6143CF58-E118-4811-81B6-3B5B657B799C}">
      <dgm:prSet custT="1"/>
      <dgm:spPr/>
      <dgm:t>
        <a:bodyPr/>
        <a:lstStyle/>
        <a:p>
          <a:pPr rtl="0"/>
          <a:r>
            <a:rPr lang="es-MX" sz="1600" baseline="0" dirty="0" smtClean="0"/>
            <a:t>DERECHO A INTERCAMBIAR ACIVOS O PASIVOS FINANCIEROS BAJO CONDICIONES FAVORABLES PARA LA ENTIDAD.</a:t>
          </a:r>
          <a:endParaRPr lang="es-MX" sz="1600" dirty="0"/>
        </a:p>
      </dgm:t>
    </dgm:pt>
    <dgm:pt modelId="{4F2070D8-0C1C-4074-BCAB-856084C19171}" type="parTrans" cxnId="{0B7D20E7-3ABF-4E31-A284-760D8666D455}">
      <dgm:prSet/>
      <dgm:spPr/>
      <dgm:t>
        <a:bodyPr/>
        <a:lstStyle/>
        <a:p>
          <a:endParaRPr lang="es-MX"/>
        </a:p>
      </dgm:t>
    </dgm:pt>
    <dgm:pt modelId="{8A457142-B93B-413E-AD3E-6F4C2EDD0B0D}" type="sibTrans" cxnId="{0B7D20E7-3ABF-4E31-A284-760D8666D455}">
      <dgm:prSet/>
      <dgm:spPr/>
      <dgm:t>
        <a:bodyPr/>
        <a:lstStyle/>
        <a:p>
          <a:endParaRPr lang="es-MX"/>
        </a:p>
      </dgm:t>
    </dgm:pt>
    <dgm:pt modelId="{666153B4-BBA3-49BF-A46A-8547830D8030}" type="pres">
      <dgm:prSet presAssocID="{4279C747-0812-484B-9D3D-749C7D521F0A}" presName="vert0" presStyleCnt="0">
        <dgm:presLayoutVars>
          <dgm:dir/>
          <dgm:animOne val="branch"/>
          <dgm:animLvl val="lvl"/>
        </dgm:presLayoutVars>
      </dgm:prSet>
      <dgm:spPr/>
      <dgm:t>
        <a:bodyPr/>
        <a:lstStyle/>
        <a:p>
          <a:endParaRPr lang="es-MX"/>
        </a:p>
      </dgm:t>
    </dgm:pt>
    <dgm:pt modelId="{AC167EDB-2B27-4F30-B182-B7F82111294A}" type="pres">
      <dgm:prSet presAssocID="{F67C6A6E-307F-47EB-ABE0-8A57B38C039B}" presName="thickLine" presStyleLbl="alignNode1" presStyleIdx="0" presStyleCnt="1"/>
      <dgm:spPr/>
    </dgm:pt>
    <dgm:pt modelId="{72EE7D69-0722-4909-8BEB-4EEDF9FAD553}" type="pres">
      <dgm:prSet presAssocID="{F67C6A6E-307F-47EB-ABE0-8A57B38C039B}" presName="horz1" presStyleCnt="0"/>
      <dgm:spPr/>
    </dgm:pt>
    <dgm:pt modelId="{50AAA476-687B-404E-A6A2-75FA1176CE5A}" type="pres">
      <dgm:prSet presAssocID="{F67C6A6E-307F-47EB-ABE0-8A57B38C039B}" presName="tx1" presStyleLbl="revTx" presStyleIdx="0" presStyleCnt="6" custScaleX="81757"/>
      <dgm:spPr/>
      <dgm:t>
        <a:bodyPr/>
        <a:lstStyle/>
        <a:p>
          <a:endParaRPr lang="es-MX"/>
        </a:p>
      </dgm:t>
    </dgm:pt>
    <dgm:pt modelId="{6A49FB04-6FAF-4BC0-B343-02F69B55DD35}" type="pres">
      <dgm:prSet presAssocID="{F67C6A6E-307F-47EB-ABE0-8A57B38C039B}" presName="vert1" presStyleCnt="0"/>
      <dgm:spPr/>
    </dgm:pt>
    <dgm:pt modelId="{084D1C0D-A8C8-42C4-93D9-F17A447F6F35}" type="pres">
      <dgm:prSet presAssocID="{783451DA-88AA-49DD-B50B-084F9A8E3B3D}" presName="vertSpace2a" presStyleCnt="0"/>
      <dgm:spPr/>
    </dgm:pt>
    <dgm:pt modelId="{6755D8C0-784F-4988-A94C-D2DC4CBA3DF9}" type="pres">
      <dgm:prSet presAssocID="{783451DA-88AA-49DD-B50B-084F9A8E3B3D}" presName="horz2" presStyleCnt="0"/>
      <dgm:spPr/>
    </dgm:pt>
    <dgm:pt modelId="{4CD5DDD1-40C2-4CB2-A5E9-07578BE1D2D7}" type="pres">
      <dgm:prSet presAssocID="{783451DA-88AA-49DD-B50B-084F9A8E3B3D}" presName="horzSpace2" presStyleCnt="0"/>
      <dgm:spPr/>
    </dgm:pt>
    <dgm:pt modelId="{8D7937A0-CC4A-4C01-9D95-C2B76A923796}" type="pres">
      <dgm:prSet presAssocID="{783451DA-88AA-49DD-B50B-084F9A8E3B3D}" presName="tx2" presStyleLbl="revTx" presStyleIdx="1" presStyleCnt="6" custScaleX="52755"/>
      <dgm:spPr/>
      <dgm:t>
        <a:bodyPr/>
        <a:lstStyle/>
        <a:p>
          <a:endParaRPr lang="es-MX"/>
        </a:p>
      </dgm:t>
    </dgm:pt>
    <dgm:pt modelId="{73DB86D4-3542-4B9B-B777-87063A69B93C}" type="pres">
      <dgm:prSet presAssocID="{783451DA-88AA-49DD-B50B-084F9A8E3B3D}" presName="vert2" presStyleCnt="0"/>
      <dgm:spPr/>
    </dgm:pt>
    <dgm:pt modelId="{D50761E9-87EF-47EA-84DB-05DEDEA4E523}" type="pres">
      <dgm:prSet presAssocID="{B9D69539-DE57-470A-9F17-2F2DE6EE3E7D}" presName="horz3" presStyleCnt="0"/>
      <dgm:spPr/>
    </dgm:pt>
    <dgm:pt modelId="{35EC72F5-E3EA-41BE-9C7D-FFA3E9C70DEC}" type="pres">
      <dgm:prSet presAssocID="{B9D69539-DE57-470A-9F17-2F2DE6EE3E7D}" presName="horzSpace3" presStyleCnt="0"/>
      <dgm:spPr/>
    </dgm:pt>
    <dgm:pt modelId="{BB2DF954-69E7-4234-BEFB-6562366A0B26}" type="pres">
      <dgm:prSet presAssocID="{B9D69539-DE57-470A-9F17-2F2DE6EE3E7D}" presName="tx3" presStyleLbl="revTx" presStyleIdx="2" presStyleCnt="6"/>
      <dgm:spPr/>
      <dgm:t>
        <a:bodyPr/>
        <a:lstStyle/>
        <a:p>
          <a:endParaRPr lang="es-MX"/>
        </a:p>
      </dgm:t>
    </dgm:pt>
    <dgm:pt modelId="{7D586DC1-EF15-4C5B-A3C4-F66B7468FE7E}" type="pres">
      <dgm:prSet presAssocID="{B9D69539-DE57-470A-9F17-2F2DE6EE3E7D}" presName="vert3" presStyleCnt="0"/>
      <dgm:spPr/>
    </dgm:pt>
    <dgm:pt modelId="{692ED8F0-C2BF-49E6-A21F-065C1001CFB6}" type="pres">
      <dgm:prSet presAssocID="{6450E5B9-5C38-4A9C-8384-3F2C47905B8E}" presName="thinLine3" presStyleLbl="callout" presStyleIdx="0" presStyleCnt="4"/>
      <dgm:spPr/>
    </dgm:pt>
    <dgm:pt modelId="{FFA3E086-0995-48E6-882E-8F3A413C7FCF}" type="pres">
      <dgm:prSet presAssocID="{596F57CE-AFD5-4825-827E-18708B443F37}" presName="horz3" presStyleCnt="0"/>
      <dgm:spPr/>
    </dgm:pt>
    <dgm:pt modelId="{96AD84E4-FAEB-424F-BE7C-DD78680C1428}" type="pres">
      <dgm:prSet presAssocID="{596F57CE-AFD5-4825-827E-18708B443F37}" presName="horzSpace3" presStyleCnt="0"/>
      <dgm:spPr/>
    </dgm:pt>
    <dgm:pt modelId="{8E66049B-037D-4D91-B281-3E748CF481A8}" type="pres">
      <dgm:prSet presAssocID="{596F57CE-AFD5-4825-827E-18708B443F37}" presName="tx3" presStyleLbl="revTx" presStyleIdx="3" presStyleCnt="6"/>
      <dgm:spPr/>
      <dgm:t>
        <a:bodyPr/>
        <a:lstStyle/>
        <a:p>
          <a:endParaRPr lang="es-MX"/>
        </a:p>
      </dgm:t>
    </dgm:pt>
    <dgm:pt modelId="{8E54C4D0-5703-41C8-B51D-9574A9CD04DD}" type="pres">
      <dgm:prSet presAssocID="{596F57CE-AFD5-4825-827E-18708B443F37}" presName="vert3" presStyleCnt="0"/>
      <dgm:spPr/>
    </dgm:pt>
    <dgm:pt modelId="{CD5DE4E9-5C95-49AE-9876-8746718759FA}" type="pres">
      <dgm:prSet presAssocID="{6A7D340E-7199-4740-8AF5-30AB180FF503}" presName="thinLine3" presStyleLbl="callout" presStyleIdx="1" presStyleCnt="4"/>
      <dgm:spPr/>
    </dgm:pt>
    <dgm:pt modelId="{6CCB8093-C6E6-4A61-8FE9-E61ACE71AC3C}" type="pres">
      <dgm:prSet presAssocID="{6C1B4FF4-12A3-44E2-8396-2BF303B4AB93}" presName="horz3" presStyleCnt="0"/>
      <dgm:spPr/>
    </dgm:pt>
    <dgm:pt modelId="{7DBDF3F4-EED4-4455-A26C-626ABFB937CC}" type="pres">
      <dgm:prSet presAssocID="{6C1B4FF4-12A3-44E2-8396-2BF303B4AB93}" presName="horzSpace3" presStyleCnt="0"/>
      <dgm:spPr/>
    </dgm:pt>
    <dgm:pt modelId="{3F93B3F4-105F-405C-BEB9-73FBDD38502E}" type="pres">
      <dgm:prSet presAssocID="{6C1B4FF4-12A3-44E2-8396-2BF303B4AB93}" presName="tx3" presStyleLbl="revTx" presStyleIdx="4" presStyleCnt="6"/>
      <dgm:spPr/>
      <dgm:t>
        <a:bodyPr/>
        <a:lstStyle/>
        <a:p>
          <a:endParaRPr lang="es-MX"/>
        </a:p>
      </dgm:t>
    </dgm:pt>
    <dgm:pt modelId="{0F8D60A8-B085-4672-8016-7D00A185B377}" type="pres">
      <dgm:prSet presAssocID="{6C1B4FF4-12A3-44E2-8396-2BF303B4AB93}" presName="vert3" presStyleCnt="0"/>
      <dgm:spPr/>
    </dgm:pt>
    <dgm:pt modelId="{C4B6A87F-8D95-49EB-B7F4-1C742F28E837}" type="pres">
      <dgm:prSet presAssocID="{0EA4438E-FAAC-4D25-ADA5-1791E3F48D27}" presName="thinLine3" presStyleLbl="callout" presStyleIdx="2" presStyleCnt="4"/>
      <dgm:spPr/>
    </dgm:pt>
    <dgm:pt modelId="{4093BF62-E0BA-4124-99FE-D61CE4E23494}" type="pres">
      <dgm:prSet presAssocID="{6143CF58-E118-4811-81B6-3B5B657B799C}" presName="horz3" presStyleCnt="0"/>
      <dgm:spPr/>
    </dgm:pt>
    <dgm:pt modelId="{506174C3-6DF2-49F5-9A55-D1B7466C9CA1}" type="pres">
      <dgm:prSet presAssocID="{6143CF58-E118-4811-81B6-3B5B657B799C}" presName="horzSpace3" presStyleCnt="0"/>
      <dgm:spPr/>
    </dgm:pt>
    <dgm:pt modelId="{153B735C-7F3A-40F2-BC41-22398AB933D8}" type="pres">
      <dgm:prSet presAssocID="{6143CF58-E118-4811-81B6-3B5B657B799C}" presName="tx3" presStyleLbl="revTx" presStyleIdx="5" presStyleCnt="6"/>
      <dgm:spPr/>
      <dgm:t>
        <a:bodyPr/>
        <a:lstStyle/>
        <a:p>
          <a:endParaRPr lang="es-MX"/>
        </a:p>
      </dgm:t>
    </dgm:pt>
    <dgm:pt modelId="{635D7700-2109-442E-B332-49A16C63E1DA}" type="pres">
      <dgm:prSet presAssocID="{6143CF58-E118-4811-81B6-3B5B657B799C}" presName="vert3" presStyleCnt="0"/>
      <dgm:spPr/>
    </dgm:pt>
    <dgm:pt modelId="{0FE2C508-187F-4010-9628-FE12DBE69944}" type="pres">
      <dgm:prSet presAssocID="{783451DA-88AA-49DD-B50B-084F9A8E3B3D}" presName="thinLine2b" presStyleLbl="callout" presStyleIdx="3" presStyleCnt="4"/>
      <dgm:spPr/>
    </dgm:pt>
    <dgm:pt modelId="{9C70F572-78AC-4753-BD4E-D9E81E292713}" type="pres">
      <dgm:prSet presAssocID="{783451DA-88AA-49DD-B50B-084F9A8E3B3D}" presName="vertSpace2b" presStyleCnt="0"/>
      <dgm:spPr/>
    </dgm:pt>
  </dgm:ptLst>
  <dgm:cxnLst>
    <dgm:cxn modelId="{281462B3-2E66-4E7C-AAAC-08F117196307}" srcId="{783451DA-88AA-49DD-B50B-084F9A8E3B3D}" destId="{6C1B4FF4-12A3-44E2-8396-2BF303B4AB93}" srcOrd="2" destOrd="0" parTransId="{92C7AD33-9819-4AED-A6CD-080B25E88E9C}" sibTransId="{0EA4438E-FAAC-4D25-ADA5-1791E3F48D27}"/>
    <dgm:cxn modelId="{D4D4CC60-787C-4582-A4AF-F2AF380811F8}" type="presOf" srcId="{596F57CE-AFD5-4825-827E-18708B443F37}" destId="{8E66049B-037D-4D91-B281-3E748CF481A8}" srcOrd="0" destOrd="0" presId="urn:microsoft.com/office/officeart/2008/layout/LinedList"/>
    <dgm:cxn modelId="{C0F96EA6-02AA-432E-AA28-1BB81E0C1B11}" type="presOf" srcId="{6C1B4FF4-12A3-44E2-8396-2BF303B4AB93}" destId="{3F93B3F4-105F-405C-BEB9-73FBDD38502E}" srcOrd="0" destOrd="0" presId="urn:microsoft.com/office/officeart/2008/layout/LinedList"/>
    <dgm:cxn modelId="{03FAF801-5EE2-4749-8F5D-B402EC596B9D}" srcId="{783451DA-88AA-49DD-B50B-084F9A8E3B3D}" destId="{B9D69539-DE57-470A-9F17-2F2DE6EE3E7D}" srcOrd="0" destOrd="0" parTransId="{D6FD2510-346E-405D-AAE3-1C560CCA3B13}" sibTransId="{6450E5B9-5C38-4A9C-8384-3F2C47905B8E}"/>
    <dgm:cxn modelId="{58ED2136-4845-43B1-8EBD-4E1B7495C7E0}" type="presOf" srcId="{783451DA-88AA-49DD-B50B-084F9A8E3B3D}" destId="{8D7937A0-CC4A-4C01-9D95-C2B76A923796}" srcOrd="0" destOrd="0" presId="urn:microsoft.com/office/officeart/2008/layout/LinedList"/>
    <dgm:cxn modelId="{0B7D20E7-3ABF-4E31-A284-760D8666D455}" srcId="{783451DA-88AA-49DD-B50B-084F9A8E3B3D}" destId="{6143CF58-E118-4811-81B6-3B5B657B799C}" srcOrd="3" destOrd="0" parTransId="{4F2070D8-0C1C-4074-BCAB-856084C19171}" sibTransId="{8A457142-B93B-413E-AD3E-6F4C2EDD0B0D}"/>
    <dgm:cxn modelId="{DA7597B8-1368-4818-9D08-B2B8159130A8}" type="presOf" srcId="{B9D69539-DE57-470A-9F17-2F2DE6EE3E7D}" destId="{BB2DF954-69E7-4234-BEFB-6562366A0B26}" srcOrd="0" destOrd="0" presId="urn:microsoft.com/office/officeart/2008/layout/LinedList"/>
    <dgm:cxn modelId="{887D8616-D43A-471D-B731-198E26757962}" type="presOf" srcId="{6143CF58-E118-4811-81B6-3B5B657B799C}" destId="{153B735C-7F3A-40F2-BC41-22398AB933D8}" srcOrd="0" destOrd="0" presId="urn:microsoft.com/office/officeart/2008/layout/LinedList"/>
    <dgm:cxn modelId="{91374142-BDB5-4878-8DFB-B77357B1C23C}" srcId="{F67C6A6E-307F-47EB-ABE0-8A57B38C039B}" destId="{783451DA-88AA-49DD-B50B-084F9A8E3B3D}" srcOrd="0" destOrd="0" parTransId="{DA468666-06D8-4F7B-8912-729716C74DB4}" sibTransId="{1690446F-9983-471B-B804-1B152AF44FED}"/>
    <dgm:cxn modelId="{F9007CA4-BC8A-483E-B016-38CC107EAD78}" srcId="{783451DA-88AA-49DD-B50B-084F9A8E3B3D}" destId="{596F57CE-AFD5-4825-827E-18708B443F37}" srcOrd="1" destOrd="0" parTransId="{5BA77A26-9C6C-4AD4-AA2B-AD2DAEB90338}" sibTransId="{6A7D340E-7199-4740-8AF5-30AB180FF503}"/>
    <dgm:cxn modelId="{F441BEAE-1523-40FB-B2D9-B18E1D9F5F4E}" type="presOf" srcId="{4279C747-0812-484B-9D3D-749C7D521F0A}" destId="{666153B4-BBA3-49BF-A46A-8547830D8030}" srcOrd="0" destOrd="0" presId="urn:microsoft.com/office/officeart/2008/layout/LinedList"/>
    <dgm:cxn modelId="{9D86780C-C4CF-4062-AE33-34987A4E4424}" type="presOf" srcId="{F67C6A6E-307F-47EB-ABE0-8A57B38C039B}" destId="{50AAA476-687B-404E-A6A2-75FA1176CE5A}" srcOrd="0" destOrd="0" presId="urn:microsoft.com/office/officeart/2008/layout/LinedList"/>
    <dgm:cxn modelId="{1F33BD4D-8FAB-4199-ABE5-42FA288896FB}" srcId="{4279C747-0812-484B-9D3D-749C7D521F0A}" destId="{F67C6A6E-307F-47EB-ABE0-8A57B38C039B}" srcOrd="0" destOrd="0" parTransId="{79C35259-F221-4066-AF99-F85B6C337BC1}" sibTransId="{EECF6298-CCD1-4E55-9BF4-856EDFFC824E}"/>
    <dgm:cxn modelId="{D737ED76-B9E3-4C06-9DDD-6E43A0E99533}" type="presParOf" srcId="{666153B4-BBA3-49BF-A46A-8547830D8030}" destId="{AC167EDB-2B27-4F30-B182-B7F82111294A}" srcOrd="0" destOrd="0" presId="urn:microsoft.com/office/officeart/2008/layout/LinedList"/>
    <dgm:cxn modelId="{6158AD19-7843-4BF2-8F49-A5A34EAC31CD}" type="presParOf" srcId="{666153B4-BBA3-49BF-A46A-8547830D8030}" destId="{72EE7D69-0722-4909-8BEB-4EEDF9FAD553}" srcOrd="1" destOrd="0" presId="urn:microsoft.com/office/officeart/2008/layout/LinedList"/>
    <dgm:cxn modelId="{DE006381-935A-4161-8B5A-D829A93C4775}" type="presParOf" srcId="{72EE7D69-0722-4909-8BEB-4EEDF9FAD553}" destId="{50AAA476-687B-404E-A6A2-75FA1176CE5A}" srcOrd="0" destOrd="0" presId="urn:microsoft.com/office/officeart/2008/layout/LinedList"/>
    <dgm:cxn modelId="{8A5A2637-C5EC-43BB-BBCD-CBE85AFA2500}" type="presParOf" srcId="{72EE7D69-0722-4909-8BEB-4EEDF9FAD553}" destId="{6A49FB04-6FAF-4BC0-B343-02F69B55DD35}" srcOrd="1" destOrd="0" presId="urn:microsoft.com/office/officeart/2008/layout/LinedList"/>
    <dgm:cxn modelId="{41AFA162-6E3B-4693-B2A8-F64FB7A3210D}" type="presParOf" srcId="{6A49FB04-6FAF-4BC0-B343-02F69B55DD35}" destId="{084D1C0D-A8C8-42C4-93D9-F17A447F6F35}" srcOrd="0" destOrd="0" presId="urn:microsoft.com/office/officeart/2008/layout/LinedList"/>
    <dgm:cxn modelId="{F52674EE-A0A6-4B7B-A92D-F12E35AF442F}" type="presParOf" srcId="{6A49FB04-6FAF-4BC0-B343-02F69B55DD35}" destId="{6755D8C0-784F-4988-A94C-D2DC4CBA3DF9}" srcOrd="1" destOrd="0" presId="urn:microsoft.com/office/officeart/2008/layout/LinedList"/>
    <dgm:cxn modelId="{0D96D570-3420-4A04-9A53-5D4C4254D990}" type="presParOf" srcId="{6755D8C0-784F-4988-A94C-D2DC4CBA3DF9}" destId="{4CD5DDD1-40C2-4CB2-A5E9-07578BE1D2D7}" srcOrd="0" destOrd="0" presId="urn:microsoft.com/office/officeart/2008/layout/LinedList"/>
    <dgm:cxn modelId="{1FAB553D-2A91-4BAD-A5DA-1283FEECE79F}" type="presParOf" srcId="{6755D8C0-784F-4988-A94C-D2DC4CBA3DF9}" destId="{8D7937A0-CC4A-4C01-9D95-C2B76A923796}" srcOrd="1" destOrd="0" presId="urn:microsoft.com/office/officeart/2008/layout/LinedList"/>
    <dgm:cxn modelId="{D17C816D-1D20-4947-8D24-6468852DDE8E}" type="presParOf" srcId="{6755D8C0-784F-4988-A94C-D2DC4CBA3DF9}" destId="{73DB86D4-3542-4B9B-B777-87063A69B93C}" srcOrd="2" destOrd="0" presId="urn:microsoft.com/office/officeart/2008/layout/LinedList"/>
    <dgm:cxn modelId="{C91C2838-4E89-4BE5-863B-E215B431639B}" type="presParOf" srcId="{73DB86D4-3542-4B9B-B777-87063A69B93C}" destId="{D50761E9-87EF-47EA-84DB-05DEDEA4E523}" srcOrd="0" destOrd="0" presId="urn:microsoft.com/office/officeart/2008/layout/LinedList"/>
    <dgm:cxn modelId="{35F99ED7-6593-450B-A8D2-F79CFF687EA8}" type="presParOf" srcId="{D50761E9-87EF-47EA-84DB-05DEDEA4E523}" destId="{35EC72F5-E3EA-41BE-9C7D-FFA3E9C70DEC}" srcOrd="0" destOrd="0" presId="urn:microsoft.com/office/officeart/2008/layout/LinedList"/>
    <dgm:cxn modelId="{A7B1901B-49E3-4D95-B9E1-7F3C5886D977}" type="presParOf" srcId="{D50761E9-87EF-47EA-84DB-05DEDEA4E523}" destId="{BB2DF954-69E7-4234-BEFB-6562366A0B26}" srcOrd="1" destOrd="0" presId="urn:microsoft.com/office/officeart/2008/layout/LinedList"/>
    <dgm:cxn modelId="{1E95EEF4-213F-4487-8501-C594436B9B88}" type="presParOf" srcId="{D50761E9-87EF-47EA-84DB-05DEDEA4E523}" destId="{7D586DC1-EF15-4C5B-A3C4-F66B7468FE7E}" srcOrd="2" destOrd="0" presId="urn:microsoft.com/office/officeart/2008/layout/LinedList"/>
    <dgm:cxn modelId="{5D452FB7-80F0-402C-B88F-F570D6A1445C}" type="presParOf" srcId="{73DB86D4-3542-4B9B-B777-87063A69B93C}" destId="{692ED8F0-C2BF-49E6-A21F-065C1001CFB6}" srcOrd="1" destOrd="0" presId="urn:microsoft.com/office/officeart/2008/layout/LinedList"/>
    <dgm:cxn modelId="{A5A57B40-4267-466A-AA8B-43D1620EE22E}" type="presParOf" srcId="{73DB86D4-3542-4B9B-B777-87063A69B93C}" destId="{FFA3E086-0995-48E6-882E-8F3A413C7FCF}" srcOrd="2" destOrd="0" presId="urn:microsoft.com/office/officeart/2008/layout/LinedList"/>
    <dgm:cxn modelId="{B9B1B9D3-3097-4A07-800C-3E02C3A28297}" type="presParOf" srcId="{FFA3E086-0995-48E6-882E-8F3A413C7FCF}" destId="{96AD84E4-FAEB-424F-BE7C-DD78680C1428}" srcOrd="0" destOrd="0" presId="urn:microsoft.com/office/officeart/2008/layout/LinedList"/>
    <dgm:cxn modelId="{566CCA04-4E77-406C-AD9D-4E4D83DE5F56}" type="presParOf" srcId="{FFA3E086-0995-48E6-882E-8F3A413C7FCF}" destId="{8E66049B-037D-4D91-B281-3E748CF481A8}" srcOrd="1" destOrd="0" presId="urn:microsoft.com/office/officeart/2008/layout/LinedList"/>
    <dgm:cxn modelId="{78004F9C-EA2B-48B1-A94E-536C57B0D10C}" type="presParOf" srcId="{FFA3E086-0995-48E6-882E-8F3A413C7FCF}" destId="{8E54C4D0-5703-41C8-B51D-9574A9CD04DD}" srcOrd="2" destOrd="0" presId="urn:microsoft.com/office/officeart/2008/layout/LinedList"/>
    <dgm:cxn modelId="{9FA64A8E-AA29-4913-BE76-89F7AB464DA4}" type="presParOf" srcId="{73DB86D4-3542-4B9B-B777-87063A69B93C}" destId="{CD5DE4E9-5C95-49AE-9876-8746718759FA}" srcOrd="3" destOrd="0" presId="urn:microsoft.com/office/officeart/2008/layout/LinedList"/>
    <dgm:cxn modelId="{76873E02-1C46-4BE5-AE95-90338726E89C}" type="presParOf" srcId="{73DB86D4-3542-4B9B-B777-87063A69B93C}" destId="{6CCB8093-C6E6-4A61-8FE9-E61ACE71AC3C}" srcOrd="4" destOrd="0" presId="urn:microsoft.com/office/officeart/2008/layout/LinedList"/>
    <dgm:cxn modelId="{DC32792B-9328-49DE-B4E0-04604FC510E3}" type="presParOf" srcId="{6CCB8093-C6E6-4A61-8FE9-E61ACE71AC3C}" destId="{7DBDF3F4-EED4-4455-A26C-626ABFB937CC}" srcOrd="0" destOrd="0" presId="urn:microsoft.com/office/officeart/2008/layout/LinedList"/>
    <dgm:cxn modelId="{06179DCD-B013-479E-8A10-34532EB482D3}" type="presParOf" srcId="{6CCB8093-C6E6-4A61-8FE9-E61ACE71AC3C}" destId="{3F93B3F4-105F-405C-BEB9-73FBDD38502E}" srcOrd="1" destOrd="0" presId="urn:microsoft.com/office/officeart/2008/layout/LinedList"/>
    <dgm:cxn modelId="{BCC910B8-BC4B-46C0-B1FF-C9ADCC38055D}" type="presParOf" srcId="{6CCB8093-C6E6-4A61-8FE9-E61ACE71AC3C}" destId="{0F8D60A8-B085-4672-8016-7D00A185B377}" srcOrd="2" destOrd="0" presId="urn:microsoft.com/office/officeart/2008/layout/LinedList"/>
    <dgm:cxn modelId="{8D6F13A5-C134-4A57-AC9C-504157805457}" type="presParOf" srcId="{73DB86D4-3542-4B9B-B777-87063A69B93C}" destId="{C4B6A87F-8D95-49EB-B7F4-1C742F28E837}" srcOrd="5" destOrd="0" presId="urn:microsoft.com/office/officeart/2008/layout/LinedList"/>
    <dgm:cxn modelId="{5931EA35-7C40-4AF9-8F3E-A81A1C15D3F4}" type="presParOf" srcId="{73DB86D4-3542-4B9B-B777-87063A69B93C}" destId="{4093BF62-E0BA-4124-99FE-D61CE4E23494}" srcOrd="6" destOrd="0" presId="urn:microsoft.com/office/officeart/2008/layout/LinedList"/>
    <dgm:cxn modelId="{E2E4462C-4494-4B41-8208-EE4F42541B7A}" type="presParOf" srcId="{4093BF62-E0BA-4124-99FE-D61CE4E23494}" destId="{506174C3-6DF2-49F5-9A55-D1B7466C9CA1}" srcOrd="0" destOrd="0" presId="urn:microsoft.com/office/officeart/2008/layout/LinedList"/>
    <dgm:cxn modelId="{179CC840-464B-4253-ACA8-B516FCA44313}" type="presParOf" srcId="{4093BF62-E0BA-4124-99FE-D61CE4E23494}" destId="{153B735C-7F3A-40F2-BC41-22398AB933D8}" srcOrd="1" destOrd="0" presId="urn:microsoft.com/office/officeart/2008/layout/LinedList"/>
    <dgm:cxn modelId="{742F0B88-2B3C-4998-A4FA-BA12CA957A20}" type="presParOf" srcId="{4093BF62-E0BA-4124-99FE-D61CE4E23494}" destId="{635D7700-2109-442E-B332-49A16C63E1DA}" srcOrd="2" destOrd="0" presId="urn:microsoft.com/office/officeart/2008/layout/LinedList"/>
    <dgm:cxn modelId="{E09812C3-B66D-477F-BE40-D7814619B25F}" type="presParOf" srcId="{6A49FB04-6FAF-4BC0-B343-02F69B55DD35}" destId="{0FE2C508-187F-4010-9628-FE12DBE69944}" srcOrd="2" destOrd="0" presId="urn:microsoft.com/office/officeart/2008/layout/LinedList"/>
    <dgm:cxn modelId="{A28F6216-2E5C-4167-A104-5E1BF4ACFBDE}" type="presParOf" srcId="{6A49FB04-6FAF-4BC0-B343-02F69B55DD35}" destId="{9C70F572-78AC-4753-BD4E-D9E81E292713}"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1223573-F71E-4C64-B1A7-612C67C53A6D}"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E576E1E9-FB3B-4C22-B543-1C56B6C5E9D6}">
      <dgm:prSet/>
      <dgm:spPr/>
      <dgm:t>
        <a:bodyPr/>
        <a:lstStyle/>
        <a:p>
          <a:pPr rtl="0"/>
          <a:r>
            <a:rPr lang="es-MX" baseline="0" dirty="0" smtClean="0"/>
            <a:t>ES UNA OBLIGACIÓN QUE SURGE DE UN CONTRATO, LA CUAL REQUERIRA EL USO DE RECURSOS ECONÓMICOS MONETARIOS DE LA ENTIDAD.</a:t>
          </a:r>
          <a:endParaRPr lang="es-MX" dirty="0"/>
        </a:p>
      </dgm:t>
    </dgm:pt>
    <dgm:pt modelId="{637D3F4F-88BF-4E6F-B9C3-59CF2DDEB203}" type="parTrans" cxnId="{65E16F0A-3B57-479C-B2CC-DF1EDB0F1007}">
      <dgm:prSet/>
      <dgm:spPr/>
      <dgm:t>
        <a:bodyPr/>
        <a:lstStyle/>
        <a:p>
          <a:endParaRPr lang="es-MX"/>
        </a:p>
      </dgm:t>
    </dgm:pt>
    <dgm:pt modelId="{BEE94A22-E1C4-4E48-B395-357207855820}" type="sibTrans" cxnId="{65E16F0A-3B57-479C-B2CC-DF1EDB0F1007}">
      <dgm:prSet/>
      <dgm:spPr/>
      <dgm:t>
        <a:bodyPr/>
        <a:lstStyle/>
        <a:p>
          <a:endParaRPr lang="es-MX"/>
        </a:p>
      </dgm:t>
    </dgm:pt>
    <dgm:pt modelId="{A444ADEA-304F-4D82-86D5-57500B6838A3}">
      <dgm:prSet/>
      <dgm:spPr/>
      <dgm:t>
        <a:bodyPr/>
        <a:lstStyle/>
        <a:p>
          <a:pPr rtl="0"/>
          <a:r>
            <a:rPr lang="es-MX" baseline="0" smtClean="0"/>
            <a:t>SE REQUIERE USAR RECURSOS PARA:</a:t>
          </a:r>
          <a:endParaRPr lang="es-MX"/>
        </a:p>
      </dgm:t>
    </dgm:pt>
    <dgm:pt modelId="{DE2940A1-9149-425B-89ED-7C58F50CB3A9}" type="parTrans" cxnId="{622ADD30-0E59-4CD8-AB88-15735678399E}">
      <dgm:prSet/>
      <dgm:spPr/>
      <dgm:t>
        <a:bodyPr/>
        <a:lstStyle/>
        <a:p>
          <a:endParaRPr lang="es-MX"/>
        </a:p>
      </dgm:t>
    </dgm:pt>
    <dgm:pt modelId="{222ACB33-1D5F-4197-BC88-8FE4AD40562A}" type="sibTrans" cxnId="{622ADD30-0E59-4CD8-AB88-15735678399E}">
      <dgm:prSet/>
      <dgm:spPr/>
      <dgm:t>
        <a:bodyPr/>
        <a:lstStyle/>
        <a:p>
          <a:endParaRPr lang="es-MX"/>
        </a:p>
      </dgm:t>
    </dgm:pt>
    <dgm:pt modelId="{60A4DCF1-C6ED-4844-B951-698685573291}">
      <dgm:prSet custT="1"/>
      <dgm:spPr/>
      <dgm:t>
        <a:bodyPr/>
        <a:lstStyle/>
        <a:p>
          <a:pPr rtl="0"/>
          <a:r>
            <a:rPr lang="es-MX" sz="1800" baseline="0" dirty="0" smtClean="0"/>
            <a:t>ENTREGAR EFECTIVO U OTRO ACTIVO FINANCIERO A UN TERCERO</a:t>
          </a:r>
          <a:endParaRPr lang="es-MX" sz="1800" dirty="0"/>
        </a:p>
      </dgm:t>
    </dgm:pt>
    <dgm:pt modelId="{30296F2A-95C4-4F6A-883D-12309936445D}" type="parTrans" cxnId="{7230B13E-1EDE-4867-ABF1-A773D1CB1973}">
      <dgm:prSet/>
      <dgm:spPr/>
      <dgm:t>
        <a:bodyPr/>
        <a:lstStyle/>
        <a:p>
          <a:endParaRPr lang="es-MX"/>
        </a:p>
      </dgm:t>
    </dgm:pt>
    <dgm:pt modelId="{D7560B31-73FB-4618-AB57-4E6AD20AF62C}" type="sibTrans" cxnId="{7230B13E-1EDE-4867-ABF1-A773D1CB1973}">
      <dgm:prSet/>
      <dgm:spPr/>
      <dgm:t>
        <a:bodyPr/>
        <a:lstStyle/>
        <a:p>
          <a:endParaRPr lang="es-MX"/>
        </a:p>
      </dgm:t>
    </dgm:pt>
    <dgm:pt modelId="{2C6BA28D-D583-46AD-B620-162E82EDF0F0}">
      <dgm:prSet custT="1"/>
      <dgm:spPr/>
      <dgm:t>
        <a:bodyPr/>
        <a:lstStyle/>
        <a:p>
          <a:pPr rtl="0"/>
          <a:r>
            <a:rPr lang="es-MX" sz="1600" baseline="0" dirty="0" smtClean="0"/>
            <a:t>OBLIGACIÓN CONTRACTUAL PARA INTERCAMBIAR AF O PF CON UN TERCERO BAJO CONDICIONES DESFAVORABLES PARA LA ENTIDAD</a:t>
          </a:r>
          <a:endParaRPr lang="es-MX" sz="1600" dirty="0"/>
        </a:p>
      </dgm:t>
    </dgm:pt>
    <dgm:pt modelId="{0D9977B2-09D4-4733-AD49-BFEB8146B3CC}" type="parTrans" cxnId="{8C6D1331-4B94-48A8-B930-5FDFCF37802C}">
      <dgm:prSet/>
      <dgm:spPr/>
      <dgm:t>
        <a:bodyPr/>
        <a:lstStyle/>
        <a:p>
          <a:endParaRPr lang="es-MX"/>
        </a:p>
      </dgm:t>
    </dgm:pt>
    <dgm:pt modelId="{87562F9A-07E7-438C-9BF8-D1E96CE058F3}" type="sibTrans" cxnId="{8C6D1331-4B94-48A8-B930-5FDFCF37802C}">
      <dgm:prSet/>
      <dgm:spPr/>
      <dgm:t>
        <a:bodyPr/>
        <a:lstStyle/>
        <a:p>
          <a:endParaRPr lang="es-MX"/>
        </a:p>
      </dgm:t>
    </dgm:pt>
    <dgm:pt modelId="{BAC407BF-A3C1-4654-A807-82F6918F97CB}">
      <dgm:prSet custT="1"/>
      <dgm:spPr/>
      <dgm:t>
        <a:bodyPr/>
        <a:lstStyle/>
        <a:p>
          <a:pPr rtl="0"/>
          <a:r>
            <a:rPr lang="es-MX" sz="1600" baseline="0" dirty="0" smtClean="0"/>
            <a:t>LIQUIDAR UNA OBLIGACIÓN CON VARIOS INSTRUMENTO FINANCIEROS DE CAPITAL EMITIDOS POR LA PROPIA ENTIDAD</a:t>
          </a:r>
          <a:endParaRPr lang="es-MX" sz="1600" dirty="0"/>
        </a:p>
      </dgm:t>
    </dgm:pt>
    <dgm:pt modelId="{5463C80B-086D-4204-AE9A-2B46FC6AC7B9}" type="parTrans" cxnId="{10FAAEAE-B5CB-4DD6-85DC-268E3F92AD93}">
      <dgm:prSet/>
      <dgm:spPr/>
      <dgm:t>
        <a:bodyPr/>
        <a:lstStyle/>
        <a:p>
          <a:endParaRPr lang="es-MX"/>
        </a:p>
      </dgm:t>
    </dgm:pt>
    <dgm:pt modelId="{AAAC783E-E281-42E9-A23D-8E13998D5689}" type="sibTrans" cxnId="{10FAAEAE-B5CB-4DD6-85DC-268E3F92AD93}">
      <dgm:prSet/>
      <dgm:spPr/>
      <dgm:t>
        <a:bodyPr/>
        <a:lstStyle/>
        <a:p>
          <a:endParaRPr lang="es-MX"/>
        </a:p>
      </dgm:t>
    </dgm:pt>
    <dgm:pt modelId="{5910AA4A-B7A1-422B-B634-16A36231A6EC}">
      <dgm:prSet/>
      <dgm:spPr/>
      <dgm:t>
        <a:bodyPr/>
        <a:lstStyle/>
        <a:p>
          <a:pPr rtl="0"/>
          <a:endParaRPr lang="es-MX"/>
        </a:p>
      </dgm:t>
    </dgm:pt>
    <dgm:pt modelId="{8DE014E9-48EC-4D2C-B500-86BFE03C485D}" type="parTrans" cxnId="{28CBABE7-67FB-4B1F-BCC9-BA786877CD54}">
      <dgm:prSet/>
      <dgm:spPr/>
      <dgm:t>
        <a:bodyPr/>
        <a:lstStyle/>
        <a:p>
          <a:endParaRPr lang="es-MX"/>
        </a:p>
      </dgm:t>
    </dgm:pt>
    <dgm:pt modelId="{798A0603-A91B-42EF-94CC-87B17C53B3E0}" type="sibTrans" cxnId="{28CBABE7-67FB-4B1F-BCC9-BA786877CD54}">
      <dgm:prSet/>
      <dgm:spPr/>
      <dgm:t>
        <a:bodyPr/>
        <a:lstStyle/>
        <a:p>
          <a:endParaRPr lang="es-MX"/>
        </a:p>
      </dgm:t>
    </dgm:pt>
    <dgm:pt modelId="{E688C505-7932-41B5-AFC6-B4FDE3024C50}" type="pres">
      <dgm:prSet presAssocID="{91223573-F71E-4C64-B1A7-612C67C53A6D}" presName="vert0" presStyleCnt="0">
        <dgm:presLayoutVars>
          <dgm:dir/>
          <dgm:animOne val="branch"/>
          <dgm:animLvl val="lvl"/>
        </dgm:presLayoutVars>
      </dgm:prSet>
      <dgm:spPr/>
      <dgm:t>
        <a:bodyPr/>
        <a:lstStyle/>
        <a:p>
          <a:endParaRPr lang="es-MX"/>
        </a:p>
      </dgm:t>
    </dgm:pt>
    <dgm:pt modelId="{50A0C22A-D469-44A9-AFE1-C6C5515BF873}" type="pres">
      <dgm:prSet presAssocID="{E576E1E9-FB3B-4C22-B543-1C56B6C5E9D6}" presName="thickLine" presStyleLbl="alignNode1" presStyleIdx="0" presStyleCnt="3"/>
      <dgm:spPr/>
    </dgm:pt>
    <dgm:pt modelId="{3F4FAAE2-CAA5-49C6-A09E-8EB95B60554E}" type="pres">
      <dgm:prSet presAssocID="{E576E1E9-FB3B-4C22-B543-1C56B6C5E9D6}" presName="horz1" presStyleCnt="0"/>
      <dgm:spPr/>
    </dgm:pt>
    <dgm:pt modelId="{C7BDB3C7-7FCF-4AB8-BCD5-C79BF6BFA91F}" type="pres">
      <dgm:prSet presAssocID="{E576E1E9-FB3B-4C22-B543-1C56B6C5E9D6}" presName="tx1" presStyleLbl="revTx" presStyleIdx="0" presStyleCnt="6" custScaleX="368813"/>
      <dgm:spPr/>
      <dgm:t>
        <a:bodyPr/>
        <a:lstStyle/>
        <a:p>
          <a:endParaRPr lang="es-MX"/>
        </a:p>
      </dgm:t>
    </dgm:pt>
    <dgm:pt modelId="{9A542A49-7409-4BFD-8D7C-69B27967FB41}" type="pres">
      <dgm:prSet presAssocID="{E576E1E9-FB3B-4C22-B543-1C56B6C5E9D6}" presName="vert1" presStyleCnt="0"/>
      <dgm:spPr/>
    </dgm:pt>
    <dgm:pt modelId="{C841E653-D5EE-4CC6-9937-35982E8240C7}" type="pres">
      <dgm:prSet presAssocID="{A444ADEA-304F-4D82-86D5-57500B6838A3}" presName="thickLine" presStyleLbl="alignNode1" presStyleIdx="1" presStyleCnt="3"/>
      <dgm:spPr/>
    </dgm:pt>
    <dgm:pt modelId="{73268E67-0ADC-4219-B546-32AACA48B231}" type="pres">
      <dgm:prSet presAssocID="{A444ADEA-304F-4D82-86D5-57500B6838A3}" presName="horz1" presStyleCnt="0"/>
      <dgm:spPr/>
    </dgm:pt>
    <dgm:pt modelId="{4DACC6BA-1084-4C92-9FB6-42F4EEBFEEDE}" type="pres">
      <dgm:prSet presAssocID="{A444ADEA-304F-4D82-86D5-57500B6838A3}" presName="tx1" presStyleLbl="revTx" presStyleIdx="1" presStyleCnt="6"/>
      <dgm:spPr/>
      <dgm:t>
        <a:bodyPr/>
        <a:lstStyle/>
        <a:p>
          <a:endParaRPr lang="es-MX"/>
        </a:p>
      </dgm:t>
    </dgm:pt>
    <dgm:pt modelId="{6EC0BD8F-F301-4779-BEB1-9CDBA8859DB4}" type="pres">
      <dgm:prSet presAssocID="{A444ADEA-304F-4D82-86D5-57500B6838A3}" presName="vert1" presStyleCnt="0"/>
      <dgm:spPr/>
    </dgm:pt>
    <dgm:pt modelId="{C3D68BFB-81C7-473A-9816-5506E902C8FB}" type="pres">
      <dgm:prSet presAssocID="{60A4DCF1-C6ED-4844-B951-698685573291}" presName="vertSpace2a" presStyleCnt="0"/>
      <dgm:spPr/>
    </dgm:pt>
    <dgm:pt modelId="{57EFABEC-E3F2-424B-8515-4034586C6E80}" type="pres">
      <dgm:prSet presAssocID="{60A4DCF1-C6ED-4844-B951-698685573291}" presName="horz2" presStyleCnt="0"/>
      <dgm:spPr/>
    </dgm:pt>
    <dgm:pt modelId="{93EA6079-444C-49E9-ACFF-820121202ADA}" type="pres">
      <dgm:prSet presAssocID="{60A4DCF1-C6ED-4844-B951-698685573291}" presName="horzSpace2" presStyleCnt="0"/>
      <dgm:spPr/>
    </dgm:pt>
    <dgm:pt modelId="{40BB8BCB-BA09-4B57-BD67-9E5FA3438CE5}" type="pres">
      <dgm:prSet presAssocID="{60A4DCF1-C6ED-4844-B951-698685573291}" presName="tx2" presStyleLbl="revTx" presStyleIdx="2" presStyleCnt="6"/>
      <dgm:spPr/>
      <dgm:t>
        <a:bodyPr/>
        <a:lstStyle/>
        <a:p>
          <a:endParaRPr lang="es-MX"/>
        </a:p>
      </dgm:t>
    </dgm:pt>
    <dgm:pt modelId="{6E28374C-90BC-42CB-BB69-4F5487A076FA}" type="pres">
      <dgm:prSet presAssocID="{60A4DCF1-C6ED-4844-B951-698685573291}" presName="vert2" presStyleCnt="0"/>
      <dgm:spPr/>
    </dgm:pt>
    <dgm:pt modelId="{D0F2241A-CE6E-4339-BD42-2F36659A4848}" type="pres">
      <dgm:prSet presAssocID="{60A4DCF1-C6ED-4844-B951-698685573291}" presName="thinLine2b" presStyleLbl="callout" presStyleIdx="0" presStyleCnt="3"/>
      <dgm:spPr/>
    </dgm:pt>
    <dgm:pt modelId="{2E67DD00-E74F-4717-891B-3D723373199D}" type="pres">
      <dgm:prSet presAssocID="{60A4DCF1-C6ED-4844-B951-698685573291}" presName="vertSpace2b" presStyleCnt="0"/>
      <dgm:spPr/>
    </dgm:pt>
    <dgm:pt modelId="{B0A30B33-BB48-4D2F-AFDA-57A9B581B021}" type="pres">
      <dgm:prSet presAssocID="{2C6BA28D-D583-46AD-B620-162E82EDF0F0}" presName="horz2" presStyleCnt="0"/>
      <dgm:spPr/>
    </dgm:pt>
    <dgm:pt modelId="{8B2FB1D8-DFB8-4CF6-8C04-FAADEA39E1F6}" type="pres">
      <dgm:prSet presAssocID="{2C6BA28D-D583-46AD-B620-162E82EDF0F0}" presName="horzSpace2" presStyleCnt="0"/>
      <dgm:spPr/>
    </dgm:pt>
    <dgm:pt modelId="{CA7E10EB-6F9B-4A26-91B5-E316AA10B6A1}" type="pres">
      <dgm:prSet presAssocID="{2C6BA28D-D583-46AD-B620-162E82EDF0F0}" presName="tx2" presStyleLbl="revTx" presStyleIdx="3" presStyleCnt="6"/>
      <dgm:spPr/>
      <dgm:t>
        <a:bodyPr/>
        <a:lstStyle/>
        <a:p>
          <a:endParaRPr lang="es-MX"/>
        </a:p>
      </dgm:t>
    </dgm:pt>
    <dgm:pt modelId="{E236F2F6-2B0A-40D9-86F8-DD980765A466}" type="pres">
      <dgm:prSet presAssocID="{2C6BA28D-D583-46AD-B620-162E82EDF0F0}" presName="vert2" presStyleCnt="0"/>
      <dgm:spPr/>
    </dgm:pt>
    <dgm:pt modelId="{34540554-B86D-4E43-A8A0-01CC8B5D55ED}" type="pres">
      <dgm:prSet presAssocID="{2C6BA28D-D583-46AD-B620-162E82EDF0F0}" presName="thinLine2b" presStyleLbl="callout" presStyleIdx="1" presStyleCnt="3"/>
      <dgm:spPr/>
    </dgm:pt>
    <dgm:pt modelId="{1DB0D69E-A30E-4354-A735-9E2CD126D102}" type="pres">
      <dgm:prSet presAssocID="{2C6BA28D-D583-46AD-B620-162E82EDF0F0}" presName="vertSpace2b" presStyleCnt="0"/>
      <dgm:spPr/>
    </dgm:pt>
    <dgm:pt modelId="{AD0B91A2-316C-4AAE-B3B0-D526FDA0BBC7}" type="pres">
      <dgm:prSet presAssocID="{BAC407BF-A3C1-4654-A807-82F6918F97CB}" presName="horz2" presStyleCnt="0"/>
      <dgm:spPr/>
    </dgm:pt>
    <dgm:pt modelId="{83455ACA-2627-4E1A-8B15-16DD9D6BD3CE}" type="pres">
      <dgm:prSet presAssocID="{BAC407BF-A3C1-4654-A807-82F6918F97CB}" presName="horzSpace2" presStyleCnt="0"/>
      <dgm:spPr/>
    </dgm:pt>
    <dgm:pt modelId="{C9A799CD-6FDA-4F3E-B628-2E726216E49F}" type="pres">
      <dgm:prSet presAssocID="{BAC407BF-A3C1-4654-A807-82F6918F97CB}" presName="tx2" presStyleLbl="revTx" presStyleIdx="4" presStyleCnt="6"/>
      <dgm:spPr/>
      <dgm:t>
        <a:bodyPr/>
        <a:lstStyle/>
        <a:p>
          <a:endParaRPr lang="es-MX"/>
        </a:p>
      </dgm:t>
    </dgm:pt>
    <dgm:pt modelId="{578250FC-F472-44A6-BF26-2084A90AC400}" type="pres">
      <dgm:prSet presAssocID="{BAC407BF-A3C1-4654-A807-82F6918F97CB}" presName="vert2" presStyleCnt="0"/>
      <dgm:spPr/>
    </dgm:pt>
    <dgm:pt modelId="{9FB8CB84-0F63-4F50-9D7F-7DA801EAFEE5}" type="pres">
      <dgm:prSet presAssocID="{BAC407BF-A3C1-4654-A807-82F6918F97CB}" presName="thinLine2b" presStyleLbl="callout" presStyleIdx="2" presStyleCnt="3"/>
      <dgm:spPr/>
    </dgm:pt>
    <dgm:pt modelId="{74B990B5-8590-42EF-A3E9-3C180F302DD6}" type="pres">
      <dgm:prSet presAssocID="{BAC407BF-A3C1-4654-A807-82F6918F97CB}" presName="vertSpace2b" presStyleCnt="0"/>
      <dgm:spPr/>
    </dgm:pt>
    <dgm:pt modelId="{73D96BA7-BA47-417B-85DD-1442134A8166}" type="pres">
      <dgm:prSet presAssocID="{5910AA4A-B7A1-422B-B634-16A36231A6EC}" presName="thickLine" presStyleLbl="alignNode1" presStyleIdx="2" presStyleCnt="3"/>
      <dgm:spPr/>
    </dgm:pt>
    <dgm:pt modelId="{828AEBE4-D4F5-45CF-8876-663B6EAC4B16}" type="pres">
      <dgm:prSet presAssocID="{5910AA4A-B7A1-422B-B634-16A36231A6EC}" presName="horz1" presStyleCnt="0"/>
      <dgm:spPr/>
    </dgm:pt>
    <dgm:pt modelId="{C7CE12F6-CA88-47D4-A976-785449C8FEBE}" type="pres">
      <dgm:prSet presAssocID="{5910AA4A-B7A1-422B-B634-16A36231A6EC}" presName="tx1" presStyleLbl="revTx" presStyleIdx="5" presStyleCnt="6"/>
      <dgm:spPr/>
      <dgm:t>
        <a:bodyPr/>
        <a:lstStyle/>
        <a:p>
          <a:endParaRPr lang="es-MX"/>
        </a:p>
      </dgm:t>
    </dgm:pt>
    <dgm:pt modelId="{5D44ED5E-52D9-475E-8D98-D837056AD6ED}" type="pres">
      <dgm:prSet presAssocID="{5910AA4A-B7A1-422B-B634-16A36231A6EC}" presName="vert1" presStyleCnt="0"/>
      <dgm:spPr/>
    </dgm:pt>
  </dgm:ptLst>
  <dgm:cxnLst>
    <dgm:cxn modelId="{CDDAC761-03D1-46B3-B9B5-CB201B973117}" type="presOf" srcId="{E576E1E9-FB3B-4C22-B543-1C56B6C5E9D6}" destId="{C7BDB3C7-7FCF-4AB8-BCD5-C79BF6BFA91F}" srcOrd="0" destOrd="0" presId="urn:microsoft.com/office/officeart/2008/layout/LinedList"/>
    <dgm:cxn modelId="{36C96968-9D95-49EA-9BA8-656B7D0E3917}" type="presOf" srcId="{2C6BA28D-D583-46AD-B620-162E82EDF0F0}" destId="{CA7E10EB-6F9B-4A26-91B5-E316AA10B6A1}" srcOrd="0" destOrd="0" presId="urn:microsoft.com/office/officeart/2008/layout/LinedList"/>
    <dgm:cxn modelId="{EBDF9734-454B-40A7-BD79-978BD2E44229}" type="presOf" srcId="{5910AA4A-B7A1-422B-B634-16A36231A6EC}" destId="{C7CE12F6-CA88-47D4-A976-785449C8FEBE}" srcOrd="0" destOrd="0" presId="urn:microsoft.com/office/officeart/2008/layout/LinedList"/>
    <dgm:cxn modelId="{65E16F0A-3B57-479C-B2CC-DF1EDB0F1007}" srcId="{91223573-F71E-4C64-B1A7-612C67C53A6D}" destId="{E576E1E9-FB3B-4C22-B543-1C56B6C5E9D6}" srcOrd="0" destOrd="0" parTransId="{637D3F4F-88BF-4E6F-B9C3-59CF2DDEB203}" sibTransId="{BEE94A22-E1C4-4E48-B395-357207855820}"/>
    <dgm:cxn modelId="{10FAAEAE-B5CB-4DD6-85DC-268E3F92AD93}" srcId="{A444ADEA-304F-4D82-86D5-57500B6838A3}" destId="{BAC407BF-A3C1-4654-A807-82F6918F97CB}" srcOrd="2" destOrd="0" parTransId="{5463C80B-086D-4204-AE9A-2B46FC6AC7B9}" sibTransId="{AAAC783E-E281-42E9-A23D-8E13998D5689}"/>
    <dgm:cxn modelId="{F866C1AA-9BFA-42BD-8FE5-2BCE5D5C86F6}" type="presOf" srcId="{BAC407BF-A3C1-4654-A807-82F6918F97CB}" destId="{C9A799CD-6FDA-4F3E-B628-2E726216E49F}" srcOrd="0" destOrd="0" presId="urn:microsoft.com/office/officeart/2008/layout/LinedList"/>
    <dgm:cxn modelId="{8C6D1331-4B94-48A8-B930-5FDFCF37802C}" srcId="{A444ADEA-304F-4D82-86D5-57500B6838A3}" destId="{2C6BA28D-D583-46AD-B620-162E82EDF0F0}" srcOrd="1" destOrd="0" parTransId="{0D9977B2-09D4-4733-AD49-BFEB8146B3CC}" sibTransId="{87562F9A-07E7-438C-9BF8-D1E96CE058F3}"/>
    <dgm:cxn modelId="{F6E42D83-65CA-4E37-9266-556CA1B36666}" type="presOf" srcId="{91223573-F71E-4C64-B1A7-612C67C53A6D}" destId="{E688C505-7932-41B5-AFC6-B4FDE3024C50}" srcOrd="0" destOrd="0" presId="urn:microsoft.com/office/officeart/2008/layout/LinedList"/>
    <dgm:cxn modelId="{7230B13E-1EDE-4867-ABF1-A773D1CB1973}" srcId="{A444ADEA-304F-4D82-86D5-57500B6838A3}" destId="{60A4DCF1-C6ED-4844-B951-698685573291}" srcOrd="0" destOrd="0" parTransId="{30296F2A-95C4-4F6A-883D-12309936445D}" sibTransId="{D7560B31-73FB-4618-AB57-4E6AD20AF62C}"/>
    <dgm:cxn modelId="{622ADD30-0E59-4CD8-AB88-15735678399E}" srcId="{91223573-F71E-4C64-B1A7-612C67C53A6D}" destId="{A444ADEA-304F-4D82-86D5-57500B6838A3}" srcOrd="1" destOrd="0" parTransId="{DE2940A1-9149-425B-89ED-7C58F50CB3A9}" sibTransId="{222ACB33-1D5F-4197-BC88-8FE4AD40562A}"/>
    <dgm:cxn modelId="{9C9FA7F5-6316-40D8-B728-EDA91FB80929}" type="presOf" srcId="{60A4DCF1-C6ED-4844-B951-698685573291}" destId="{40BB8BCB-BA09-4B57-BD67-9E5FA3438CE5}" srcOrd="0" destOrd="0" presId="urn:microsoft.com/office/officeart/2008/layout/LinedList"/>
    <dgm:cxn modelId="{E360FDFD-F5D5-49C9-BBCB-676EAE6F62E2}" type="presOf" srcId="{A444ADEA-304F-4D82-86D5-57500B6838A3}" destId="{4DACC6BA-1084-4C92-9FB6-42F4EEBFEEDE}" srcOrd="0" destOrd="0" presId="urn:microsoft.com/office/officeart/2008/layout/LinedList"/>
    <dgm:cxn modelId="{28CBABE7-67FB-4B1F-BCC9-BA786877CD54}" srcId="{91223573-F71E-4C64-B1A7-612C67C53A6D}" destId="{5910AA4A-B7A1-422B-B634-16A36231A6EC}" srcOrd="2" destOrd="0" parTransId="{8DE014E9-48EC-4D2C-B500-86BFE03C485D}" sibTransId="{798A0603-A91B-42EF-94CC-87B17C53B3E0}"/>
    <dgm:cxn modelId="{8EFA610A-D46B-41D7-8F84-AD92416863A7}" type="presParOf" srcId="{E688C505-7932-41B5-AFC6-B4FDE3024C50}" destId="{50A0C22A-D469-44A9-AFE1-C6C5515BF873}" srcOrd="0" destOrd="0" presId="urn:microsoft.com/office/officeart/2008/layout/LinedList"/>
    <dgm:cxn modelId="{F1CA460B-D407-4987-8C89-94A1D7E4C251}" type="presParOf" srcId="{E688C505-7932-41B5-AFC6-B4FDE3024C50}" destId="{3F4FAAE2-CAA5-49C6-A09E-8EB95B60554E}" srcOrd="1" destOrd="0" presId="urn:microsoft.com/office/officeart/2008/layout/LinedList"/>
    <dgm:cxn modelId="{1FCB1E2C-3B00-4467-8FAD-BB77A1437FF1}" type="presParOf" srcId="{3F4FAAE2-CAA5-49C6-A09E-8EB95B60554E}" destId="{C7BDB3C7-7FCF-4AB8-BCD5-C79BF6BFA91F}" srcOrd="0" destOrd="0" presId="urn:microsoft.com/office/officeart/2008/layout/LinedList"/>
    <dgm:cxn modelId="{8FC5C4B8-50C8-4982-A737-7B8A31A94F4D}" type="presParOf" srcId="{3F4FAAE2-CAA5-49C6-A09E-8EB95B60554E}" destId="{9A542A49-7409-4BFD-8D7C-69B27967FB41}" srcOrd="1" destOrd="0" presId="urn:microsoft.com/office/officeart/2008/layout/LinedList"/>
    <dgm:cxn modelId="{970D0936-2A0D-44F1-9B78-CDA1184E7A47}" type="presParOf" srcId="{E688C505-7932-41B5-AFC6-B4FDE3024C50}" destId="{C841E653-D5EE-4CC6-9937-35982E8240C7}" srcOrd="2" destOrd="0" presId="urn:microsoft.com/office/officeart/2008/layout/LinedList"/>
    <dgm:cxn modelId="{BD01C759-08EE-4CC1-AD33-0CA5A6728C9B}" type="presParOf" srcId="{E688C505-7932-41B5-AFC6-B4FDE3024C50}" destId="{73268E67-0ADC-4219-B546-32AACA48B231}" srcOrd="3" destOrd="0" presId="urn:microsoft.com/office/officeart/2008/layout/LinedList"/>
    <dgm:cxn modelId="{0E37DE48-4B9B-4080-9EFD-6F55F8C2B8C3}" type="presParOf" srcId="{73268E67-0ADC-4219-B546-32AACA48B231}" destId="{4DACC6BA-1084-4C92-9FB6-42F4EEBFEEDE}" srcOrd="0" destOrd="0" presId="urn:microsoft.com/office/officeart/2008/layout/LinedList"/>
    <dgm:cxn modelId="{A92128FE-940A-4B82-9D5D-D133A8F5727A}" type="presParOf" srcId="{73268E67-0ADC-4219-B546-32AACA48B231}" destId="{6EC0BD8F-F301-4779-BEB1-9CDBA8859DB4}" srcOrd="1" destOrd="0" presId="urn:microsoft.com/office/officeart/2008/layout/LinedList"/>
    <dgm:cxn modelId="{B465BD31-8727-4E8C-AACA-029E84699325}" type="presParOf" srcId="{6EC0BD8F-F301-4779-BEB1-9CDBA8859DB4}" destId="{C3D68BFB-81C7-473A-9816-5506E902C8FB}" srcOrd="0" destOrd="0" presId="urn:microsoft.com/office/officeart/2008/layout/LinedList"/>
    <dgm:cxn modelId="{E07964BA-8984-4A86-8A37-5156C988AAE5}" type="presParOf" srcId="{6EC0BD8F-F301-4779-BEB1-9CDBA8859DB4}" destId="{57EFABEC-E3F2-424B-8515-4034586C6E80}" srcOrd="1" destOrd="0" presId="urn:microsoft.com/office/officeart/2008/layout/LinedList"/>
    <dgm:cxn modelId="{B695CF2A-5DD6-480B-B781-ADBF0983DD84}" type="presParOf" srcId="{57EFABEC-E3F2-424B-8515-4034586C6E80}" destId="{93EA6079-444C-49E9-ACFF-820121202ADA}" srcOrd="0" destOrd="0" presId="urn:microsoft.com/office/officeart/2008/layout/LinedList"/>
    <dgm:cxn modelId="{09F0E769-69C6-4B02-B733-640E8CB1DFD5}" type="presParOf" srcId="{57EFABEC-E3F2-424B-8515-4034586C6E80}" destId="{40BB8BCB-BA09-4B57-BD67-9E5FA3438CE5}" srcOrd="1" destOrd="0" presId="urn:microsoft.com/office/officeart/2008/layout/LinedList"/>
    <dgm:cxn modelId="{46AA6B63-CB83-49E1-A5D6-57DF1A1A0731}" type="presParOf" srcId="{57EFABEC-E3F2-424B-8515-4034586C6E80}" destId="{6E28374C-90BC-42CB-BB69-4F5487A076FA}" srcOrd="2" destOrd="0" presId="urn:microsoft.com/office/officeart/2008/layout/LinedList"/>
    <dgm:cxn modelId="{2910B0B2-4B56-415F-868D-3846D6A63E7C}" type="presParOf" srcId="{6EC0BD8F-F301-4779-BEB1-9CDBA8859DB4}" destId="{D0F2241A-CE6E-4339-BD42-2F36659A4848}" srcOrd="2" destOrd="0" presId="urn:microsoft.com/office/officeart/2008/layout/LinedList"/>
    <dgm:cxn modelId="{A3EF1658-232F-46CA-8EE1-B6B31C2D96CE}" type="presParOf" srcId="{6EC0BD8F-F301-4779-BEB1-9CDBA8859DB4}" destId="{2E67DD00-E74F-4717-891B-3D723373199D}" srcOrd="3" destOrd="0" presId="urn:microsoft.com/office/officeart/2008/layout/LinedList"/>
    <dgm:cxn modelId="{EC63E9CE-DFD6-4D30-AC99-23CE41A4BAFF}" type="presParOf" srcId="{6EC0BD8F-F301-4779-BEB1-9CDBA8859DB4}" destId="{B0A30B33-BB48-4D2F-AFDA-57A9B581B021}" srcOrd="4" destOrd="0" presId="urn:microsoft.com/office/officeart/2008/layout/LinedList"/>
    <dgm:cxn modelId="{76045C9D-71F6-48D2-8FF4-B7F64153D9B9}" type="presParOf" srcId="{B0A30B33-BB48-4D2F-AFDA-57A9B581B021}" destId="{8B2FB1D8-DFB8-4CF6-8C04-FAADEA39E1F6}" srcOrd="0" destOrd="0" presId="urn:microsoft.com/office/officeart/2008/layout/LinedList"/>
    <dgm:cxn modelId="{1A6F7D95-DE4D-4CE2-A555-F53EF81C2639}" type="presParOf" srcId="{B0A30B33-BB48-4D2F-AFDA-57A9B581B021}" destId="{CA7E10EB-6F9B-4A26-91B5-E316AA10B6A1}" srcOrd="1" destOrd="0" presId="urn:microsoft.com/office/officeart/2008/layout/LinedList"/>
    <dgm:cxn modelId="{B751FF37-6A7D-4856-91B8-92FBE21172AE}" type="presParOf" srcId="{B0A30B33-BB48-4D2F-AFDA-57A9B581B021}" destId="{E236F2F6-2B0A-40D9-86F8-DD980765A466}" srcOrd="2" destOrd="0" presId="urn:microsoft.com/office/officeart/2008/layout/LinedList"/>
    <dgm:cxn modelId="{2144C683-4E9F-4A2F-A138-BE3C404B6143}" type="presParOf" srcId="{6EC0BD8F-F301-4779-BEB1-9CDBA8859DB4}" destId="{34540554-B86D-4E43-A8A0-01CC8B5D55ED}" srcOrd="5" destOrd="0" presId="urn:microsoft.com/office/officeart/2008/layout/LinedList"/>
    <dgm:cxn modelId="{1514323F-0546-49D7-BA35-B5887FAD952A}" type="presParOf" srcId="{6EC0BD8F-F301-4779-BEB1-9CDBA8859DB4}" destId="{1DB0D69E-A30E-4354-A735-9E2CD126D102}" srcOrd="6" destOrd="0" presId="urn:microsoft.com/office/officeart/2008/layout/LinedList"/>
    <dgm:cxn modelId="{E0587691-5A1D-4125-A857-BEDE894C7602}" type="presParOf" srcId="{6EC0BD8F-F301-4779-BEB1-9CDBA8859DB4}" destId="{AD0B91A2-316C-4AAE-B3B0-D526FDA0BBC7}" srcOrd="7" destOrd="0" presId="urn:microsoft.com/office/officeart/2008/layout/LinedList"/>
    <dgm:cxn modelId="{1143596C-E3D4-48BB-B849-66587369C7F6}" type="presParOf" srcId="{AD0B91A2-316C-4AAE-B3B0-D526FDA0BBC7}" destId="{83455ACA-2627-4E1A-8B15-16DD9D6BD3CE}" srcOrd="0" destOrd="0" presId="urn:microsoft.com/office/officeart/2008/layout/LinedList"/>
    <dgm:cxn modelId="{6BF37D40-91E2-452D-B7BF-9D02CB825D2D}" type="presParOf" srcId="{AD0B91A2-316C-4AAE-B3B0-D526FDA0BBC7}" destId="{C9A799CD-6FDA-4F3E-B628-2E726216E49F}" srcOrd="1" destOrd="0" presId="urn:microsoft.com/office/officeart/2008/layout/LinedList"/>
    <dgm:cxn modelId="{751D26E6-26F4-4A54-ADC8-52C453BFA535}" type="presParOf" srcId="{AD0B91A2-316C-4AAE-B3B0-D526FDA0BBC7}" destId="{578250FC-F472-44A6-BF26-2084A90AC400}" srcOrd="2" destOrd="0" presId="urn:microsoft.com/office/officeart/2008/layout/LinedList"/>
    <dgm:cxn modelId="{0FE12822-0DAA-40B5-A244-6E91653C7778}" type="presParOf" srcId="{6EC0BD8F-F301-4779-BEB1-9CDBA8859DB4}" destId="{9FB8CB84-0F63-4F50-9D7F-7DA801EAFEE5}" srcOrd="8" destOrd="0" presId="urn:microsoft.com/office/officeart/2008/layout/LinedList"/>
    <dgm:cxn modelId="{68C49E7F-D8E8-4F94-BCA4-C58F2B560AAD}" type="presParOf" srcId="{6EC0BD8F-F301-4779-BEB1-9CDBA8859DB4}" destId="{74B990B5-8590-42EF-A3E9-3C180F302DD6}" srcOrd="9" destOrd="0" presId="urn:microsoft.com/office/officeart/2008/layout/LinedList"/>
    <dgm:cxn modelId="{F2B9DCF0-9EF5-4856-999A-821128D6D858}" type="presParOf" srcId="{E688C505-7932-41B5-AFC6-B4FDE3024C50}" destId="{73D96BA7-BA47-417B-85DD-1442134A8166}" srcOrd="4" destOrd="0" presId="urn:microsoft.com/office/officeart/2008/layout/LinedList"/>
    <dgm:cxn modelId="{875B0CB4-65F8-4B7D-8002-7FB4ADCFE2F3}" type="presParOf" srcId="{E688C505-7932-41B5-AFC6-B4FDE3024C50}" destId="{828AEBE4-D4F5-45CF-8876-663B6EAC4B16}" srcOrd="5" destOrd="0" presId="urn:microsoft.com/office/officeart/2008/layout/LinedList"/>
    <dgm:cxn modelId="{D2285001-3A75-4AEC-A740-A51F0071D2D1}" type="presParOf" srcId="{828AEBE4-D4F5-45CF-8876-663B6EAC4B16}" destId="{C7CE12F6-CA88-47D4-A976-785449C8FEBE}" srcOrd="0" destOrd="0" presId="urn:microsoft.com/office/officeart/2008/layout/LinedList"/>
    <dgm:cxn modelId="{BDA69ED7-0E52-4A48-AA12-C9E0CED19273}" type="presParOf" srcId="{828AEBE4-D4F5-45CF-8876-663B6EAC4B16}" destId="{5D44ED5E-52D9-475E-8D98-D837056AD6E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921A16B-88E2-42F1-8DA6-1D869AD0DB2F}" type="doc">
      <dgm:prSet loTypeId="urn:microsoft.com/office/officeart/2005/8/layout/venn1" loCatId="relationship" qsTypeId="urn:microsoft.com/office/officeart/2005/8/quickstyle/simple5" qsCatId="simple" csTypeId="urn:microsoft.com/office/officeart/2005/8/colors/colorful5" csCatId="colorful"/>
      <dgm:spPr/>
      <dgm:t>
        <a:bodyPr/>
        <a:lstStyle/>
        <a:p>
          <a:endParaRPr lang="es-MX"/>
        </a:p>
      </dgm:t>
    </dgm:pt>
    <dgm:pt modelId="{4DA5D4CC-C5D5-4685-A1FC-4B1A561F701B}">
      <dgm:prSet/>
      <dgm:spPr/>
      <dgm:t>
        <a:bodyPr/>
        <a:lstStyle/>
        <a:p>
          <a:pPr rtl="0"/>
          <a:r>
            <a:rPr lang="es-MX" baseline="0" smtClean="0"/>
            <a:t>DERECHO U OBLIGACIÓN CONTRACTUAL DE RECIBIR, ENTREGAR O INTERCAMBIAR IF</a:t>
          </a:r>
          <a:endParaRPr lang="es-MX"/>
        </a:p>
      </dgm:t>
    </dgm:pt>
    <dgm:pt modelId="{15F9BAA2-474E-405B-9C6B-2ED3560045A3}" type="parTrans" cxnId="{4690508D-2A39-4015-A908-16A88164741A}">
      <dgm:prSet/>
      <dgm:spPr/>
      <dgm:t>
        <a:bodyPr/>
        <a:lstStyle/>
        <a:p>
          <a:endParaRPr lang="es-MX"/>
        </a:p>
      </dgm:t>
    </dgm:pt>
    <dgm:pt modelId="{A6D288E5-C770-4F89-AABE-176E219ECBE3}" type="sibTrans" cxnId="{4690508D-2A39-4015-A908-16A88164741A}">
      <dgm:prSet/>
      <dgm:spPr/>
      <dgm:t>
        <a:bodyPr/>
        <a:lstStyle/>
        <a:p>
          <a:endParaRPr lang="es-MX"/>
        </a:p>
      </dgm:t>
    </dgm:pt>
    <dgm:pt modelId="{9EA3E284-A056-47D3-897B-B4C8E390B388}">
      <dgm:prSet/>
      <dgm:spPr/>
      <dgm:t>
        <a:bodyPr/>
        <a:lstStyle/>
        <a:p>
          <a:pPr rtl="0"/>
          <a:r>
            <a:rPr lang="es-MX" baseline="0" smtClean="0"/>
            <a:t>UNA CADENA DE DERECHOS Y OBLIGACIONES CONTRACTUALES SI SE RECIBE O SE PAGA EFECTIVO</a:t>
          </a:r>
          <a:endParaRPr lang="es-MX"/>
        </a:p>
      </dgm:t>
    </dgm:pt>
    <dgm:pt modelId="{2C58D26A-F626-42D7-82D5-28C4C2EB93FD}" type="parTrans" cxnId="{C1915C4A-8DC0-4817-9618-AF47031D29BF}">
      <dgm:prSet/>
      <dgm:spPr/>
      <dgm:t>
        <a:bodyPr/>
        <a:lstStyle/>
        <a:p>
          <a:endParaRPr lang="es-MX"/>
        </a:p>
      </dgm:t>
    </dgm:pt>
    <dgm:pt modelId="{F1CE399F-851C-417C-BB2A-2559C0FC61F4}" type="sibTrans" cxnId="{C1915C4A-8DC0-4817-9618-AF47031D29BF}">
      <dgm:prSet/>
      <dgm:spPr/>
      <dgm:t>
        <a:bodyPr/>
        <a:lstStyle/>
        <a:p>
          <a:endParaRPr lang="es-MX"/>
        </a:p>
      </dgm:t>
    </dgm:pt>
    <dgm:pt modelId="{75D3AA3B-70E8-4619-BA99-119DC405726C}" type="pres">
      <dgm:prSet presAssocID="{E921A16B-88E2-42F1-8DA6-1D869AD0DB2F}" presName="compositeShape" presStyleCnt="0">
        <dgm:presLayoutVars>
          <dgm:chMax val="7"/>
          <dgm:dir/>
          <dgm:resizeHandles val="exact"/>
        </dgm:presLayoutVars>
      </dgm:prSet>
      <dgm:spPr/>
      <dgm:t>
        <a:bodyPr/>
        <a:lstStyle/>
        <a:p>
          <a:endParaRPr lang="es-MX"/>
        </a:p>
      </dgm:t>
    </dgm:pt>
    <dgm:pt modelId="{E98B27E8-71B7-4354-A3B7-574EBC221702}" type="pres">
      <dgm:prSet presAssocID="{4DA5D4CC-C5D5-4685-A1FC-4B1A561F701B}" presName="circ1" presStyleLbl="vennNode1" presStyleIdx="0" presStyleCnt="2"/>
      <dgm:spPr/>
      <dgm:t>
        <a:bodyPr/>
        <a:lstStyle/>
        <a:p>
          <a:endParaRPr lang="es-MX"/>
        </a:p>
      </dgm:t>
    </dgm:pt>
    <dgm:pt modelId="{2DB5F349-1330-413B-ABBE-1F56572696A3}" type="pres">
      <dgm:prSet presAssocID="{4DA5D4CC-C5D5-4685-A1FC-4B1A561F701B}" presName="circ1Tx" presStyleLbl="revTx" presStyleIdx="0" presStyleCnt="0">
        <dgm:presLayoutVars>
          <dgm:chMax val="0"/>
          <dgm:chPref val="0"/>
          <dgm:bulletEnabled val="1"/>
        </dgm:presLayoutVars>
      </dgm:prSet>
      <dgm:spPr/>
      <dgm:t>
        <a:bodyPr/>
        <a:lstStyle/>
        <a:p>
          <a:endParaRPr lang="es-MX"/>
        </a:p>
      </dgm:t>
    </dgm:pt>
    <dgm:pt modelId="{79D56C72-CD03-4637-B362-140A386F00A2}" type="pres">
      <dgm:prSet presAssocID="{9EA3E284-A056-47D3-897B-B4C8E390B388}" presName="circ2" presStyleLbl="vennNode1" presStyleIdx="1" presStyleCnt="2"/>
      <dgm:spPr/>
      <dgm:t>
        <a:bodyPr/>
        <a:lstStyle/>
        <a:p>
          <a:endParaRPr lang="es-MX"/>
        </a:p>
      </dgm:t>
    </dgm:pt>
    <dgm:pt modelId="{E25E9748-D24A-43EB-9FB2-9015619B51C2}" type="pres">
      <dgm:prSet presAssocID="{9EA3E284-A056-47D3-897B-B4C8E390B388}" presName="circ2Tx" presStyleLbl="revTx" presStyleIdx="0" presStyleCnt="0">
        <dgm:presLayoutVars>
          <dgm:chMax val="0"/>
          <dgm:chPref val="0"/>
          <dgm:bulletEnabled val="1"/>
        </dgm:presLayoutVars>
      </dgm:prSet>
      <dgm:spPr/>
      <dgm:t>
        <a:bodyPr/>
        <a:lstStyle/>
        <a:p>
          <a:endParaRPr lang="es-MX"/>
        </a:p>
      </dgm:t>
    </dgm:pt>
  </dgm:ptLst>
  <dgm:cxnLst>
    <dgm:cxn modelId="{A189372A-E9D3-4EF8-8659-CFEA40382789}" type="presOf" srcId="{4DA5D4CC-C5D5-4685-A1FC-4B1A561F701B}" destId="{E98B27E8-71B7-4354-A3B7-574EBC221702}" srcOrd="0" destOrd="0" presId="urn:microsoft.com/office/officeart/2005/8/layout/venn1"/>
    <dgm:cxn modelId="{821C1D9C-ED70-4D85-8C0B-A8043D3247BB}" type="presOf" srcId="{4DA5D4CC-C5D5-4685-A1FC-4B1A561F701B}" destId="{2DB5F349-1330-413B-ABBE-1F56572696A3}" srcOrd="1" destOrd="0" presId="urn:microsoft.com/office/officeart/2005/8/layout/venn1"/>
    <dgm:cxn modelId="{4DF2219A-C4E2-4F95-A9B1-052F8F5C067F}" type="presOf" srcId="{9EA3E284-A056-47D3-897B-B4C8E390B388}" destId="{79D56C72-CD03-4637-B362-140A386F00A2}" srcOrd="0" destOrd="0" presId="urn:microsoft.com/office/officeart/2005/8/layout/venn1"/>
    <dgm:cxn modelId="{4690508D-2A39-4015-A908-16A88164741A}" srcId="{E921A16B-88E2-42F1-8DA6-1D869AD0DB2F}" destId="{4DA5D4CC-C5D5-4685-A1FC-4B1A561F701B}" srcOrd="0" destOrd="0" parTransId="{15F9BAA2-474E-405B-9C6B-2ED3560045A3}" sibTransId="{A6D288E5-C770-4F89-AABE-176E219ECBE3}"/>
    <dgm:cxn modelId="{D2F5D710-BAAD-42F7-AE44-F33FDC8A2EEB}" type="presOf" srcId="{9EA3E284-A056-47D3-897B-B4C8E390B388}" destId="{E25E9748-D24A-43EB-9FB2-9015619B51C2}" srcOrd="1" destOrd="0" presId="urn:microsoft.com/office/officeart/2005/8/layout/venn1"/>
    <dgm:cxn modelId="{C1915C4A-8DC0-4817-9618-AF47031D29BF}" srcId="{E921A16B-88E2-42F1-8DA6-1D869AD0DB2F}" destId="{9EA3E284-A056-47D3-897B-B4C8E390B388}" srcOrd="1" destOrd="0" parTransId="{2C58D26A-F626-42D7-82D5-28C4C2EB93FD}" sibTransId="{F1CE399F-851C-417C-BB2A-2559C0FC61F4}"/>
    <dgm:cxn modelId="{C99D9924-95BF-4FAB-99E3-0D9E02CB42FD}" type="presOf" srcId="{E921A16B-88E2-42F1-8DA6-1D869AD0DB2F}" destId="{75D3AA3B-70E8-4619-BA99-119DC405726C}" srcOrd="0" destOrd="0" presId="urn:microsoft.com/office/officeart/2005/8/layout/venn1"/>
    <dgm:cxn modelId="{E908C3AC-50F8-4EE4-BCD4-8FADBB9A171F}" type="presParOf" srcId="{75D3AA3B-70E8-4619-BA99-119DC405726C}" destId="{E98B27E8-71B7-4354-A3B7-574EBC221702}" srcOrd="0" destOrd="0" presId="urn:microsoft.com/office/officeart/2005/8/layout/venn1"/>
    <dgm:cxn modelId="{7BDD44A0-70A7-46ED-893F-8EB4B4053154}" type="presParOf" srcId="{75D3AA3B-70E8-4619-BA99-119DC405726C}" destId="{2DB5F349-1330-413B-ABBE-1F56572696A3}" srcOrd="1" destOrd="0" presId="urn:microsoft.com/office/officeart/2005/8/layout/venn1"/>
    <dgm:cxn modelId="{B674046C-6513-474A-83CA-B3E0394C0200}" type="presParOf" srcId="{75D3AA3B-70E8-4619-BA99-119DC405726C}" destId="{79D56C72-CD03-4637-B362-140A386F00A2}" srcOrd="2" destOrd="0" presId="urn:microsoft.com/office/officeart/2005/8/layout/venn1"/>
    <dgm:cxn modelId="{331F4404-2E3C-418F-B362-7A957B43C924}" type="presParOf" srcId="{75D3AA3B-70E8-4619-BA99-119DC405726C}" destId="{E25E9748-D24A-43EB-9FB2-9015619B51C2}"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9EED9D9-1E24-4DF9-8D01-FA2A2330C70D}" type="doc">
      <dgm:prSet loTypeId="urn:microsoft.com/office/officeart/2005/8/layout/target3" loCatId="relationship" qsTypeId="urn:microsoft.com/office/officeart/2005/8/quickstyle/simple5" qsCatId="simple" csTypeId="urn:microsoft.com/office/officeart/2005/8/colors/colorful5" csCatId="colorful"/>
      <dgm:spPr/>
      <dgm:t>
        <a:bodyPr/>
        <a:lstStyle/>
        <a:p>
          <a:endParaRPr lang="es-MX"/>
        </a:p>
      </dgm:t>
    </dgm:pt>
    <dgm:pt modelId="{5F1190DB-A105-414A-A885-A145CB093F18}">
      <dgm:prSet/>
      <dgm:spPr/>
      <dgm:t>
        <a:bodyPr/>
        <a:lstStyle/>
        <a:p>
          <a:pPr rtl="0"/>
          <a:r>
            <a:rPr lang="es-MX" baseline="0" smtClean="0"/>
            <a:t>SE BASA EN LA FORMA EN QUE LOS INSTRUMENTOS FINANCIEROS SE ADMINISTRAN PARA GENERAR FLUJOS DE EFECTIVO PARA EL NEGOCIO AL LLEVAR A CABO SUS ACTIVIDADES (¿SE GENERAN POR COBRANZA, POR VENTA O AMBOS?) </a:t>
          </a:r>
          <a:endParaRPr lang="es-MX"/>
        </a:p>
      </dgm:t>
    </dgm:pt>
    <dgm:pt modelId="{C0220EDE-273D-4F10-AF35-54585C69DFF8}" type="parTrans" cxnId="{0B6A8A37-886D-44E3-8345-553F970F3E11}">
      <dgm:prSet/>
      <dgm:spPr/>
      <dgm:t>
        <a:bodyPr/>
        <a:lstStyle/>
        <a:p>
          <a:endParaRPr lang="es-MX"/>
        </a:p>
      </dgm:t>
    </dgm:pt>
    <dgm:pt modelId="{DB6828BB-511A-48C3-A6A5-0D9CA0357716}" type="sibTrans" cxnId="{0B6A8A37-886D-44E3-8345-553F970F3E11}">
      <dgm:prSet/>
      <dgm:spPr/>
      <dgm:t>
        <a:bodyPr/>
        <a:lstStyle/>
        <a:p>
          <a:endParaRPr lang="es-MX"/>
        </a:p>
      </dgm:t>
    </dgm:pt>
    <dgm:pt modelId="{CCD603F0-6DC2-413D-9326-D57768845C9E}">
      <dgm:prSet/>
      <dgm:spPr/>
      <dgm:t>
        <a:bodyPr/>
        <a:lstStyle/>
        <a:p>
          <a:pPr rtl="0"/>
          <a:r>
            <a:rPr lang="es-MX" baseline="0" smtClean="0"/>
            <a:t>LA INTENCIÓN NO ES  LA TENENCIA DEL INSTRUMENTO.</a:t>
          </a:r>
          <a:endParaRPr lang="es-MX"/>
        </a:p>
      </dgm:t>
    </dgm:pt>
    <dgm:pt modelId="{A2E9D5E2-14C3-4E47-9B86-32FF1CABA10A}" type="parTrans" cxnId="{1C336358-1C28-4338-B894-DA6025F30E2F}">
      <dgm:prSet/>
      <dgm:spPr/>
      <dgm:t>
        <a:bodyPr/>
        <a:lstStyle/>
        <a:p>
          <a:endParaRPr lang="es-MX"/>
        </a:p>
      </dgm:t>
    </dgm:pt>
    <dgm:pt modelId="{E748E278-B11D-42AF-AD1D-6D4E580CF992}" type="sibTrans" cxnId="{1C336358-1C28-4338-B894-DA6025F30E2F}">
      <dgm:prSet/>
      <dgm:spPr/>
      <dgm:t>
        <a:bodyPr/>
        <a:lstStyle/>
        <a:p>
          <a:endParaRPr lang="es-MX"/>
        </a:p>
      </dgm:t>
    </dgm:pt>
    <dgm:pt modelId="{52D771F9-2B00-41A5-BAA4-F104ECEEC4F3}">
      <dgm:prSet/>
      <dgm:spPr/>
      <dgm:t>
        <a:bodyPr/>
        <a:lstStyle/>
        <a:p>
          <a:pPr rtl="0"/>
          <a:r>
            <a:rPr lang="es-MX" baseline="0" smtClean="0"/>
            <a:t>UN MODELO DE NEGOCIOS PARA ADMINISTRAR ACTIVOS FINANCIEROS REQUIERE DE JUICIO DADO QUE NO SE BASA NUNCA EN UN SOLO FACTOR O ACTIVIDAD, POR LO QUE SE DEBE EVALUAR</a:t>
          </a:r>
          <a:endParaRPr lang="es-MX"/>
        </a:p>
      </dgm:t>
    </dgm:pt>
    <dgm:pt modelId="{F78CEF9C-01FB-4AF9-8E8F-5ACE79C991E0}" type="parTrans" cxnId="{DEB43E73-F9D8-48FD-A195-87D74E8337F3}">
      <dgm:prSet/>
      <dgm:spPr/>
      <dgm:t>
        <a:bodyPr/>
        <a:lstStyle/>
        <a:p>
          <a:endParaRPr lang="es-MX"/>
        </a:p>
      </dgm:t>
    </dgm:pt>
    <dgm:pt modelId="{07C06D23-A97F-4BE1-818C-AFF8A767D25C}" type="sibTrans" cxnId="{DEB43E73-F9D8-48FD-A195-87D74E8337F3}">
      <dgm:prSet/>
      <dgm:spPr/>
      <dgm:t>
        <a:bodyPr/>
        <a:lstStyle/>
        <a:p>
          <a:endParaRPr lang="es-MX"/>
        </a:p>
      </dgm:t>
    </dgm:pt>
    <dgm:pt modelId="{2B13C75D-5B0C-4669-9777-AC8A3EFED059}">
      <dgm:prSet/>
      <dgm:spPr/>
      <dgm:t>
        <a:bodyPr/>
        <a:lstStyle/>
        <a:p>
          <a:pPr rtl="0"/>
          <a:r>
            <a:rPr lang="es-MX" i="1" baseline="0" smtClean="0"/>
            <a:t>LA DETERMINACIÓN E INFORME DEL DESEMPEÑO </a:t>
          </a:r>
          <a:endParaRPr lang="es-MX"/>
        </a:p>
      </dgm:t>
    </dgm:pt>
    <dgm:pt modelId="{16D9831E-265F-4088-8063-5E92869DAE96}" type="parTrans" cxnId="{0CDE4958-BC0C-4F09-AE4B-D82971D591AF}">
      <dgm:prSet/>
      <dgm:spPr/>
      <dgm:t>
        <a:bodyPr/>
        <a:lstStyle/>
        <a:p>
          <a:endParaRPr lang="es-MX"/>
        </a:p>
      </dgm:t>
    </dgm:pt>
    <dgm:pt modelId="{2D77A361-A51B-4DC4-8CD1-F929B903B209}" type="sibTrans" cxnId="{0CDE4958-BC0C-4F09-AE4B-D82971D591AF}">
      <dgm:prSet/>
      <dgm:spPr/>
      <dgm:t>
        <a:bodyPr/>
        <a:lstStyle/>
        <a:p>
          <a:endParaRPr lang="es-MX"/>
        </a:p>
      </dgm:t>
    </dgm:pt>
    <dgm:pt modelId="{D7DFA2A5-F6E4-41AB-AEF8-BD4A284D3326}">
      <dgm:prSet/>
      <dgm:spPr/>
      <dgm:t>
        <a:bodyPr/>
        <a:lstStyle/>
        <a:p>
          <a:pPr rtl="0"/>
          <a:r>
            <a:rPr lang="es-MX" i="1" baseline="0" smtClean="0"/>
            <a:t>RIESGOS QUE AFECTAN EL DESEMPEÑO Y LA ADMINSITRACIÓN DE LOS RIESGOS</a:t>
          </a:r>
          <a:endParaRPr lang="es-MX"/>
        </a:p>
      </dgm:t>
    </dgm:pt>
    <dgm:pt modelId="{8E9BF3A8-46BA-4747-A64A-9B8EB499D963}" type="parTrans" cxnId="{649493FD-32F5-4240-87F7-81CC2735EE1F}">
      <dgm:prSet/>
      <dgm:spPr/>
      <dgm:t>
        <a:bodyPr/>
        <a:lstStyle/>
        <a:p>
          <a:endParaRPr lang="es-MX"/>
        </a:p>
      </dgm:t>
    </dgm:pt>
    <dgm:pt modelId="{1DC56E1F-B899-423F-8351-D1A15BC1F783}" type="sibTrans" cxnId="{649493FD-32F5-4240-87F7-81CC2735EE1F}">
      <dgm:prSet/>
      <dgm:spPr/>
      <dgm:t>
        <a:bodyPr/>
        <a:lstStyle/>
        <a:p>
          <a:endParaRPr lang="es-MX"/>
        </a:p>
      </dgm:t>
    </dgm:pt>
    <dgm:pt modelId="{45029732-6600-4452-BD6A-F93F0428230B}" type="pres">
      <dgm:prSet presAssocID="{59EED9D9-1E24-4DF9-8D01-FA2A2330C70D}" presName="Name0" presStyleCnt="0">
        <dgm:presLayoutVars>
          <dgm:chMax val="7"/>
          <dgm:dir/>
          <dgm:animLvl val="lvl"/>
          <dgm:resizeHandles val="exact"/>
        </dgm:presLayoutVars>
      </dgm:prSet>
      <dgm:spPr/>
      <dgm:t>
        <a:bodyPr/>
        <a:lstStyle/>
        <a:p>
          <a:endParaRPr lang="es-MX"/>
        </a:p>
      </dgm:t>
    </dgm:pt>
    <dgm:pt modelId="{5DF56780-7741-4802-BE1B-C772B5A7962A}" type="pres">
      <dgm:prSet presAssocID="{5F1190DB-A105-414A-A885-A145CB093F18}" presName="circle1" presStyleLbl="node1" presStyleIdx="0" presStyleCnt="3"/>
      <dgm:spPr/>
    </dgm:pt>
    <dgm:pt modelId="{D0BEA090-5920-4176-9126-2BB5C8B1265E}" type="pres">
      <dgm:prSet presAssocID="{5F1190DB-A105-414A-A885-A145CB093F18}" presName="space" presStyleCnt="0"/>
      <dgm:spPr/>
    </dgm:pt>
    <dgm:pt modelId="{AE5BC1B0-5A6B-4E45-9779-CAFC0FF6E586}" type="pres">
      <dgm:prSet presAssocID="{5F1190DB-A105-414A-A885-A145CB093F18}" presName="rect1" presStyleLbl="alignAcc1" presStyleIdx="0" presStyleCnt="3"/>
      <dgm:spPr/>
      <dgm:t>
        <a:bodyPr/>
        <a:lstStyle/>
        <a:p>
          <a:endParaRPr lang="es-MX"/>
        </a:p>
      </dgm:t>
    </dgm:pt>
    <dgm:pt modelId="{76F7B676-539A-4531-A09F-5D9F9154580E}" type="pres">
      <dgm:prSet presAssocID="{CCD603F0-6DC2-413D-9326-D57768845C9E}" presName="vertSpace2" presStyleLbl="node1" presStyleIdx="0" presStyleCnt="3"/>
      <dgm:spPr/>
    </dgm:pt>
    <dgm:pt modelId="{DAF11C63-C0CD-46C1-8C4B-2772F530033B}" type="pres">
      <dgm:prSet presAssocID="{CCD603F0-6DC2-413D-9326-D57768845C9E}" presName="circle2" presStyleLbl="node1" presStyleIdx="1" presStyleCnt="3"/>
      <dgm:spPr/>
    </dgm:pt>
    <dgm:pt modelId="{16F85835-17F2-43CE-A3EB-9DBDF707B679}" type="pres">
      <dgm:prSet presAssocID="{CCD603F0-6DC2-413D-9326-D57768845C9E}" presName="rect2" presStyleLbl="alignAcc1" presStyleIdx="1" presStyleCnt="3"/>
      <dgm:spPr/>
      <dgm:t>
        <a:bodyPr/>
        <a:lstStyle/>
        <a:p>
          <a:endParaRPr lang="es-MX"/>
        </a:p>
      </dgm:t>
    </dgm:pt>
    <dgm:pt modelId="{634C67BD-AB59-4688-93E9-97A0A03AC132}" type="pres">
      <dgm:prSet presAssocID="{52D771F9-2B00-41A5-BAA4-F104ECEEC4F3}" presName="vertSpace3" presStyleLbl="node1" presStyleIdx="1" presStyleCnt="3"/>
      <dgm:spPr/>
    </dgm:pt>
    <dgm:pt modelId="{7D00A781-9554-4A05-9EC1-7FA0D7422B23}" type="pres">
      <dgm:prSet presAssocID="{52D771F9-2B00-41A5-BAA4-F104ECEEC4F3}" presName="circle3" presStyleLbl="node1" presStyleIdx="2" presStyleCnt="3"/>
      <dgm:spPr/>
    </dgm:pt>
    <dgm:pt modelId="{C5991626-7E75-477B-9537-A2D62A059761}" type="pres">
      <dgm:prSet presAssocID="{52D771F9-2B00-41A5-BAA4-F104ECEEC4F3}" presName="rect3" presStyleLbl="alignAcc1" presStyleIdx="2" presStyleCnt="3"/>
      <dgm:spPr/>
      <dgm:t>
        <a:bodyPr/>
        <a:lstStyle/>
        <a:p>
          <a:endParaRPr lang="es-MX"/>
        </a:p>
      </dgm:t>
    </dgm:pt>
    <dgm:pt modelId="{5730A22A-8AA7-4CEA-8886-732E6E4A9769}" type="pres">
      <dgm:prSet presAssocID="{5F1190DB-A105-414A-A885-A145CB093F18}" presName="rect1ParTx" presStyleLbl="alignAcc1" presStyleIdx="2" presStyleCnt="3">
        <dgm:presLayoutVars>
          <dgm:chMax val="1"/>
          <dgm:bulletEnabled val="1"/>
        </dgm:presLayoutVars>
      </dgm:prSet>
      <dgm:spPr/>
      <dgm:t>
        <a:bodyPr/>
        <a:lstStyle/>
        <a:p>
          <a:endParaRPr lang="es-MX"/>
        </a:p>
      </dgm:t>
    </dgm:pt>
    <dgm:pt modelId="{1941864D-6849-40AF-8CD6-25BA038230D3}" type="pres">
      <dgm:prSet presAssocID="{5F1190DB-A105-414A-A885-A145CB093F18}" presName="rect1ChTx" presStyleLbl="alignAcc1" presStyleIdx="2" presStyleCnt="3">
        <dgm:presLayoutVars>
          <dgm:bulletEnabled val="1"/>
        </dgm:presLayoutVars>
      </dgm:prSet>
      <dgm:spPr/>
    </dgm:pt>
    <dgm:pt modelId="{AA1773E1-E684-4421-9FAA-303B1A06385B}" type="pres">
      <dgm:prSet presAssocID="{CCD603F0-6DC2-413D-9326-D57768845C9E}" presName="rect2ParTx" presStyleLbl="alignAcc1" presStyleIdx="2" presStyleCnt="3">
        <dgm:presLayoutVars>
          <dgm:chMax val="1"/>
          <dgm:bulletEnabled val="1"/>
        </dgm:presLayoutVars>
      </dgm:prSet>
      <dgm:spPr/>
      <dgm:t>
        <a:bodyPr/>
        <a:lstStyle/>
        <a:p>
          <a:endParaRPr lang="es-MX"/>
        </a:p>
      </dgm:t>
    </dgm:pt>
    <dgm:pt modelId="{6AA6FA1B-9B15-4DCF-95F3-331CAE7D2EA0}" type="pres">
      <dgm:prSet presAssocID="{CCD603F0-6DC2-413D-9326-D57768845C9E}" presName="rect2ChTx" presStyleLbl="alignAcc1" presStyleIdx="2" presStyleCnt="3">
        <dgm:presLayoutVars>
          <dgm:bulletEnabled val="1"/>
        </dgm:presLayoutVars>
      </dgm:prSet>
      <dgm:spPr/>
    </dgm:pt>
    <dgm:pt modelId="{A883A850-4BA4-48AF-93FA-FF4FE9440A53}" type="pres">
      <dgm:prSet presAssocID="{52D771F9-2B00-41A5-BAA4-F104ECEEC4F3}" presName="rect3ParTx" presStyleLbl="alignAcc1" presStyleIdx="2" presStyleCnt="3">
        <dgm:presLayoutVars>
          <dgm:chMax val="1"/>
          <dgm:bulletEnabled val="1"/>
        </dgm:presLayoutVars>
      </dgm:prSet>
      <dgm:spPr/>
      <dgm:t>
        <a:bodyPr/>
        <a:lstStyle/>
        <a:p>
          <a:endParaRPr lang="es-MX"/>
        </a:p>
      </dgm:t>
    </dgm:pt>
    <dgm:pt modelId="{41429BD9-812B-4236-B040-2A10042A94DE}" type="pres">
      <dgm:prSet presAssocID="{52D771F9-2B00-41A5-BAA4-F104ECEEC4F3}" presName="rect3ChTx" presStyleLbl="alignAcc1" presStyleIdx="2" presStyleCnt="3">
        <dgm:presLayoutVars>
          <dgm:bulletEnabled val="1"/>
        </dgm:presLayoutVars>
      </dgm:prSet>
      <dgm:spPr/>
      <dgm:t>
        <a:bodyPr/>
        <a:lstStyle/>
        <a:p>
          <a:endParaRPr lang="es-MX"/>
        </a:p>
      </dgm:t>
    </dgm:pt>
  </dgm:ptLst>
  <dgm:cxnLst>
    <dgm:cxn modelId="{0CDE4958-BC0C-4F09-AE4B-D82971D591AF}" srcId="{52D771F9-2B00-41A5-BAA4-F104ECEEC4F3}" destId="{2B13C75D-5B0C-4669-9777-AC8A3EFED059}" srcOrd="0" destOrd="0" parTransId="{16D9831E-265F-4088-8063-5E92869DAE96}" sibTransId="{2D77A361-A51B-4DC4-8CD1-F929B903B209}"/>
    <dgm:cxn modelId="{EBE77171-455F-48F6-BB8E-451F9B3BFD90}" type="presOf" srcId="{D7DFA2A5-F6E4-41AB-AEF8-BD4A284D3326}" destId="{41429BD9-812B-4236-B040-2A10042A94DE}" srcOrd="0" destOrd="1" presId="urn:microsoft.com/office/officeart/2005/8/layout/target3"/>
    <dgm:cxn modelId="{649493FD-32F5-4240-87F7-81CC2735EE1F}" srcId="{52D771F9-2B00-41A5-BAA4-F104ECEEC4F3}" destId="{D7DFA2A5-F6E4-41AB-AEF8-BD4A284D3326}" srcOrd="1" destOrd="0" parTransId="{8E9BF3A8-46BA-4747-A64A-9B8EB499D963}" sibTransId="{1DC56E1F-B899-423F-8351-D1A15BC1F783}"/>
    <dgm:cxn modelId="{DEB43E73-F9D8-48FD-A195-87D74E8337F3}" srcId="{59EED9D9-1E24-4DF9-8D01-FA2A2330C70D}" destId="{52D771F9-2B00-41A5-BAA4-F104ECEEC4F3}" srcOrd="2" destOrd="0" parTransId="{F78CEF9C-01FB-4AF9-8E8F-5ACE79C991E0}" sibTransId="{07C06D23-A97F-4BE1-818C-AFF8A767D25C}"/>
    <dgm:cxn modelId="{0324BF3E-9EF6-4928-A758-980F530BDF1C}" type="presOf" srcId="{CCD603F0-6DC2-413D-9326-D57768845C9E}" destId="{AA1773E1-E684-4421-9FAA-303B1A06385B}" srcOrd="1" destOrd="0" presId="urn:microsoft.com/office/officeart/2005/8/layout/target3"/>
    <dgm:cxn modelId="{7786F28E-AB09-4F78-A587-496E83DB5824}" type="presOf" srcId="{CCD603F0-6DC2-413D-9326-D57768845C9E}" destId="{16F85835-17F2-43CE-A3EB-9DBDF707B679}" srcOrd="0" destOrd="0" presId="urn:microsoft.com/office/officeart/2005/8/layout/target3"/>
    <dgm:cxn modelId="{5BE8CAE0-61FE-482A-AB59-C96B3029515E}" type="presOf" srcId="{52D771F9-2B00-41A5-BAA4-F104ECEEC4F3}" destId="{A883A850-4BA4-48AF-93FA-FF4FE9440A53}" srcOrd="1" destOrd="0" presId="urn:microsoft.com/office/officeart/2005/8/layout/target3"/>
    <dgm:cxn modelId="{C93F1C40-46B9-4357-BF85-071BC2C07BBD}" type="presOf" srcId="{59EED9D9-1E24-4DF9-8D01-FA2A2330C70D}" destId="{45029732-6600-4452-BD6A-F93F0428230B}" srcOrd="0" destOrd="0" presId="urn:microsoft.com/office/officeart/2005/8/layout/target3"/>
    <dgm:cxn modelId="{0B6A8A37-886D-44E3-8345-553F970F3E11}" srcId="{59EED9D9-1E24-4DF9-8D01-FA2A2330C70D}" destId="{5F1190DB-A105-414A-A885-A145CB093F18}" srcOrd="0" destOrd="0" parTransId="{C0220EDE-273D-4F10-AF35-54585C69DFF8}" sibTransId="{DB6828BB-511A-48C3-A6A5-0D9CA0357716}"/>
    <dgm:cxn modelId="{8DD6E8A6-F87A-4F89-A56C-4145DCE4FC9D}" type="presOf" srcId="{5F1190DB-A105-414A-A885-A145CB093F18}" destId="{AE5BC1B0-5A6B-4E45-9779-CAFC0FF6E586}" srcOrd="0" destOrd="0" presId="urn:microsoft.com/office/officeart/2005/8/layout/target3"/>
    <dgm:cxn modelId="{3CBE0DD3-010A-42EF-9CA0-704919B30F9F}" type="presOf" srcId="{52D771F9-2B00-41A5-BAA4-F104ECEEC4F3}" destId="{C5991626-7E75-477B-9537-A2D62A059761}" srcOrd="0" destOrd="0" presId="urn:microsoft.com/office/officeart/2005/8/layout/target3"/>
    <dgm:cxn modelId="{ED6B1C0E-F73D-4BDE-BDD0-EAF7B75E2004}" type="presOf" srcId="{2B13C75D-5B0C-4669-9777-AC8A3EFED059}" destId="{41429BD9-812B-4236-B040-2A10042A94DE}" srcOrd="0" destOrd="0" presId="urn:microsoft.com/office/officeart/2005/8/layout/target3"/>
    <dgm:cxn modelId="{5A913BA8-2EEE-4787-B20C-2FEA2AD1D307}" type="presOf" srcId="{5F1190DB-A105-414A-A885-A145CB093F18}" destId="{5730A22A-8AA7-4CEA-8886-732E6E4A9769}" srcOrd="1" destOrd="0" presId="urn:microsoft.com/office/officeart/2005/8/layout/target3"/>
    <dgm:cxn modelId="{1C336358-1C28-4338-B894-DA6025F30E2F}" srcId="{59EED9D9-1E24-4DF9-8D01-FA2A2330C70D}" destId="{CCD603F0-6DC2-413D-9326-D57768845C9E}" srcOrd="1" destOrd="0" parTransId="{A2E9D5E2-14C3-4E47-9B86-32FF1CABA10A}" sibTransId="{E748E278-B11D-42AF-AD1D-6D4E580CF992}"/>
    <dgm:cxn modelId="{59C64C6C-1EF9-4FBA-AE8A-60AE87EB9E3D}" type="presParOf" srcId="{45029732-6600-4452-BD6A-F93F0428230B}" destId="{5DF56780-7741-4802-BE1B-C772B5A7962A}" srcOrd="0" destOrd="0" presId="urn:microsoft.com/office/officeart/2005/8/layout/target3"/>
    <dgm:cxn modelId="{7F805E03-ACED-43F2-AB63-85C26FDBB500}" type="presParOf" srcId="{45029732-6600-4452-BD6A-F93F0428230B}" destId="{D0BEA090-5920-4176-9126-2BB5C8B1265E}" srcOrd="1" destOrd="0" presId="urn:microsoft.com/office/officeart/2005/8/layout/target3"/>
    <dgm:cxn modelId="{4A44EED9-8819-4047-9E5E-E928D434413D}" type="presParOf" srcId="{45029732-6600-4452-BD6A-F93F0428230B}" destId="{AE5BC1B0-5A6B-4E45-9779-CAFC0FF6E586}" srcOrd="2" destOrd="0" presId="urn:microsoft.com/office/officeart/2005/8/layout/target3"/>
    <dgm:cxn modelId="{350BC273-7003-4C99-88FC-FE2CCC7D31BD}" type="presParOf" srcId="{45029732-6600-4452-BD6A-F93F0428230B}" destId="{76F7B676-539A-4531-A09F-5D9F9154580E}" srcOrd="3" destOrd="0" presId="urn:microsoft.com/office/officeart/2005/8/layout/target3"/>
    <dgm:cxn modelId="{4E0E4C57-C1A9-42D4-A14D-D04B8B9787FA}" type="presParOf" srcId="{45029732-6600-4452-BD6A-F93F0428230B}" destId="{DAF11C63-C0CD-46C1-8C4B-2772F530033B}" srcOrd="4" destOrd="0" presId="urn:microsoft.com/office/officeart/2005/8/layout/target3"/>
    <dgm:cxn modelId="{9CD28A5F-A783-4AF7-908C-FA2FBF5DFE74}" type="presParOf" srcId="{45029732-6600-4452-BD6A-F93F0428230B}" destId="{16F85835-17F2-43CE-A3EB-9DBDF707B679}" srcOrd="5" destOrd="0" presId="urn:microsoft.com/office/officeart/2005/8/layout/target3"/>
    <dgm:cxn modelId="{084AA1FF-A4BA-44F4-902D-02B03E19994A}" type="presParOf" srcId="{45029732-6600-4452-BD6A-F93F0428230B}" destId="{634C67BD-AB59-4688-93E9-97A0A03AC132}" srcOrd="6" destOrd="0" presId="urn:microsoft.com/office/officeart/2005/8/layout/target3"/>
    <dgm:cxn modelId="{E828C1DB-918D-48F5-80F1-35883D0D48AA}" type="presParOf" srcId="{45029732-6600-4452-BD6A-F93F0428230B}" destId="{7D00A781-9554-4A05-9EC1-7FA0D7422B23}" srcOrd="7" destOrd="0" presId="urn:microsoft.com/office/officeart/2005/8/layout/target3"/>
    <dgm:cxn modelId="{49913C03-18BD-4C5F-99D1-C7B6B344F4DC}" type="presParOf" srcId="{45029732-6600-4452-BD6A-F93F0428230B}" destId="{C5991626-7E75-477B-9537-A2D62A059761}" srcOrd="8" destOrd="0" presId="urn:microsoft.com/office/officeart/2005/8/layout/target3"/>
    <dgm:cxn modelId="{D25C954F-AA54-4161-9153-27514F30DB74}" type="presParOf" srcId="{45029732-6600-4452-BD6A-F93F0428230B}" destId="{5730A22A-8AA7-4CEA-8886-732E6E4A9769}" srcOrd="9" destOrd="0" presId="urn:microsoft.com/office/officeart/2005/8/layout/target3"/>
    <dgm:cxn modelId="{161CA479-585E-45E9-AE59-E2E19D21BB10}" type="presParOf" srcId="{45029732-6600-4452-BD6A-F93F0428230B}" destId="{1941864D-6849-40AF-8CD6-25BA038230D3}" srcOrd="10" destOrd="0" presId="urn:microsoft.com/office/officeart/2005/8/layout/target3"/>
    <dgm:cxn modelId="{B8B33B3D-3201-4CD6-8EA6-419A52D19E99}" type="presParOf" srcId="{45029732-6600-4452-BD6A-F93F0428230B}" destId="{AA1773E1-E684-4421-9FAA-303B1A06385B}" srcOrd="11" destOrd="0" presId="urn:microsoft.com/office/officeart/2005/8/layout/target3"/>
    <dgm:cxn modelId="{E57F6980-8C9E-43BD-93BD-1E0A450959F3}" type="presParOf" srcId="{45029732-6600-4452-BD6A-F93F0428230B}" destId="{6AA6FA1B-9B15-4DCF-95F3-331CAE7D2EA0}" srcOrd="12" destOrd="0" presId="urn:microsoft.com/office/officeart/2005/8/layout/target3"/>
    <dgm:cxn modelId="{38F9428A-2C6D-4D14-81CA-5B2C06098341}" type="presParOf" srcId="{45029732-6600-4452-BD6A-F93F0428230B}" destId="{A883A850-4BA4-48AF-93FA-FF4FE9440A53}" srcOrd="13" destOrd="0" presId="urn:microsoft.com/office/officeart/2005/8/layout/target3"/>
    <dgm:cxn modelId="{2A427390-217F-427B-87EF-31479E2AF2B7}" type="presParOf" srcId="{45029732-6600-4452-BD6A-F93F0428230B}" destId="{41429BD9-812B-4236-B040-2A10042A94DE}"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19FE1BE-8C61-453F-8BBB-35557B3839C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A79F0EF1-AE48-40A4-ABFC-CB59C273D542}">
      <dgm:prSet/>
      <dgm:spPr/>
      <dgm:t>
        <a:bodyPr/>
        <a:lstStyle/>
        <a:p>
          <a:pPr rtl="0"/>
          <a:r>
            <a:rPr lang="es-MX" baseline="0" smtClean="0"/>
            <a:t>CUENTAS POR COBRAR </a:t>
          </a:r>
          <a:endParaRPr lang="es-MX"/>
        </a:p>
      </dgm:t>
    </dgm:pt>
    <dgm:pt modelId="{1113A686-5F19-4B36-95EC-E52BC589ABB6}" type="parTrans" cxnId="{9DD7FCEF-1E2B-434A-90C9-573FD9A5B7AC}">
      <dgm:prSet/>
      <dgm:spPr/>
      <dgm:t>
        <a:bodyPr/>
        <a:lstStyle/>
        <a:p>
          <a:endParaRPr lang="es-MX"/>
        </a:p>
      </dgm:t>
    </dgm:pt>
    <dgm:pt modelId="{C0139964-B27C-42B0-8BE2-894329FD67A4}" type="sibTrans" cxnId="{9DD7FCEF-1E2B-434A-90C9-573FD9A5B7AC}">
      <dgm:prSet/>
      <dgm:spPr/>
      <dgm:t>
        <a:bodyPr/>
        <a:lstStyle/>
        <a:p>
          <a:endParaRPr lang="es-MX"/>
        </a:p>
      </dgm:t>
    </dgm:pt>
    <dgm:pt modelId="{FBD0F527-1ADE-4AEA-ADF9-86EBD7060E87}">
      <dgm:prSet/>
      <dgm:spPr/>
      <dgm:t>
        <a:bodyPr/>
        <a:lstStyle/>
        <a:p>
          <a:pPr rtl="0"/>
          <a:r>
            <a:rPr lang="es-MX" i="1" baseline="0" smtClean="0"/>
            <a:t>QUE SE DERIVA DE VENTA DE BIENES Y SERVICIOS</a:t>
          </a:r>
          <a:endParaRPr lang="es-MX"/>
        </a:p>
      </dgm:t>
    </dgm:pt>
    <dgm:pt modelId="{E2C70722-A01D-4808-A73A-1E9A6E1E7E9F}" type="parTrans" cxnId="{3057DE87-9B17-4A06-9CD3-D6C0B28A6EA1}">
      <dgm:prSet/>
      <dgm:spPr/>
      <dgm:t>
        <a:bodyPr/>
        <a:lstStyle/>
        <a:p>
          <a:endParaRPr lang="es-MX"/>
        </a:p>
      </dgm:t>
    </dgm:pt>
    <dgm:pt modelId="{43422DCB-F6D5-4FC1-967C-121C209E6F4D}" type="sibTrans" cxnId="{3057DE87-9B17-4A06-9CD3-D6C0B28A6EA1}">
      <dgm:prSet/>
      <dgm:spPr/>
      <dgm:t>
        <a:bodyPr/>
        <a:lstStyle/>
        <a:p>
          <a:endParaRPr lang="es-MX"/>
        </a:p>
      </dgm:t>
    </dgm:pt>
    <dgm:pt modelId="{13BB8DA8-E1FB-4029-B70A-492546D7F695}">
      <dgm:prSet/>
      <dgm:spPr/>
      <dgm:t>
        <a:bodyPr/>
        <a:lstStyle/>
        <a:p>
          <a:pPr rtl="0"/>
          <a:r>
            <a:rPr lang="es-MX" i="1" baseline="0" dirty="0" smtClean="0"/>
            <a:t>OTRAS CUENTAS POR COBRAR DIFERENTES A VENTA DE BIENES Y SERVICIOS</a:t>
          </a:r>
          <a:endParaRPr lang="es-MX" dirty="0"/>
        </a:p>
      </dgm:t>
    </dgm:pt>
    <dgm:pt modelId="{DE3629A8-9CF8-49BD-8104-8E2C882FEE84}" type="parTrans" cxnId="{2EC9526A-BFB6-4A9E-A934-F9689AA4079C}">
      <dgm:prSet/>
      <dgm:spPr/>
      <dgm:t>
        <a:bodyPr/>
        <a:lstStyle/>
        <a:p>
          <a:endParaRPr lang="es-MX"/>
        </a:p>
      </dgm:t>
    </dgm:pt>
    <dgm:pt modelId="{03E8DE77-5B15-44E2-B4C9-95D4BE30C3EE}" type="sibTrans" cxnId="{2EC9526A-BFB6-4A9E-A934-F9689AA4079C}">
      <dgm:prSet/>
      <dgm:spPr/>
      <dgm:t>
        <a:bodyPr/>
        <a:lstStyle/>
        <a:p>
          <a:endParaRPr lang="es-MX"/>
        </a:p>
      </dgm:t>
    </dgm:pt>
    <dgm:pt modelId="{632AFD37-7258-4BE5-B9C2-9B994535C4BB}">
      <dgm:prSet/>
      <dgm:spPr/>
      <dgm:t>
        <a:bodyPr/>
        <a:lstStyle/>
        <a:p>
          <a:pPr rtl="0"/>
          <a:r>
            <a:rPr lang="es-MX" b="1" i="1" baseline="0" smtClean="0"/>
            <a:t>IFCPI:</a:t>
          </a:r>
          <a:r>
            <a:rPr lang="es-MX" i="1" baseline="0" smtClean="0"/>
            <a:t> PARA COBRAR PRINCIPAL E INTERESES </a:t>
          </a:r>
          <a:endParaRPr lang="es-MX"/>
        </a:p>
      </dgm:t>
    </dgm:pt>
    <dgm:pt modelId="{75229612-8D6F-4341-A03B-1A01F169A008}" type="parTrans" cxnId="{DFD04B2C-4BFE-445C-BDEB-EC5005DCA8D7}">
      <dgm:prSet/>
      <dgm:spPr/>
      <dgm:t>
        <a:bodyPr/>
        <a:lstStyle/>
        <a:p>
          <a:endParaRPr lang="es-MX"/>
        </a:p>
      </dgm:t>
    </dgm:pt>
    <dgm:pt modelId="{A9BFF52F-8243-4C25-BDFD-2E5F4E831361}" type="sibTrans" cxnId="{DFD04B2C-4BFE-445C-BDEB-EC5005DCA8D7}">
      <dgm:prSet/>
      <dgm:spPr/>
      <dgm:t>
        <a:bodyPr/>
        <a:lstStyle/>
        <a:p>
          <a:endParaRPr lang="es-MX"/>
        </a:p>
      </dgm:t>
    </dgm:pt>
    <dgm:pt modelId="{445AA6B4-0EED-47E9-A924-9AD2B6F2C2B2}">
      <dgm:prSet/>
      <dgm:spPr/>
      <dgm:t>
        <a:bodyPr/>
        <a:lstStyle/>
        <a:p>
          <a:pPr rtl="0"/>
          <a:r>
            <a:rPr lang="es-MX" b="1" i="1" baseline="0" smtClean="0"/>
            <a:t>IFCV:</a:t>
          </a:r>
          <a:r>
            <a:rPr lang="es-MX" i="1" baseline="0" smtClean="0"/>
            <a:t> INSTRUMENTO FINANCIERO PARA COBRAR O VENDER (OBTENCIÓN DE UTILIDAD)</a:t>
          </a:r>
          <a:endParaRPr lang="es-MX"/>
        </a:p>
      </dgm:t>
    </dgm:pt>
    <dgm:pt modelId="{B063927C-3CF2-49D5-AA49-C815421872A3}" type="parTrans" cxnId="{61DDA844-57FE-467E-BF49-899AF2C75BF3}">
      <dgm:prSet/>
      <dgm:spPr/>
      <dgm:t>
        <a:bodyPr/>
        <a:lstStyle/>
        <a:p>
          <a:endParaRPr lang="es-MX"/>
        </a:p>
      </dgm:t>
    </dgm:pt>
    <dgm:pt modelId="{D2F7EE3A-236B-418C-BDF4-BBCD83981076}" type="sibTrans" cxnId="{61DDA844-57FE-467E-BF49-899AF2C75BF3}">
      <dgm:prSet/>
      <dgm:spPr/>
      <dgm:t>
        <a:bodyPr/>
        <a:lstStyle/>
        <a:p>
          <a:endParaRPr lang="es-MX"/>
        </a:p>
      </dgm:t>
    </dgm:pt>
    <dgm:pt modelId="{174F1848-4C83-498D-B4F5-1E79CE728C47}">
      <dgm:prSet/>
      <dgm:spPr/>
      <dgm:t>
        <a:bodyPr/>
        <a:lstStyle/>
        <a:p>
          <a:pPr rtl="0"/>
          <a:r>
            <a:rPr lang="es-MX" b="1" i="1" baseline="0" smtClean="0"/>
            <a:t>IFN:</a:t>
          </a:r>
          <a:r>
            <a:rPr lang="es-MX" i="1" baseline="0" smtClean="0"/>
            <a:t> INSTRUMENTO FINANCIERO NEGOCIABLE</a:t>
          </a:r>
          <a:endParaRPr lang="es-MX"/>
        </a:p>
      </dgm:t>
    </dgm:pt>
    <dgm:pt modelId="{C2C0317C-66F1-43A3-A39A-0D2E0D81BE7F}" type="parTrans" cxnId="{82EC4627-6E99-42AB-A53F-BB6ABC49701C}">
      <dgm:prSet/>
      <dgm:spPr/>
      <dgm:t>
        <a:bodyPr/>
        <a:lstStyle/>
        <a:p>
          <a:endParaRPr lang="es-MX"/>
        </a:p>
      </dgm:t>
    </dgm:pt>
    <dgm:pt modelId="{F4A1F824-406C-4E58-887C-4A5B32F5CED9}" type="sibTrans" cxnId="{82EC4627-6E99-42AB-A53F-BB6ABC49701C}">
      <dgm:prSet/>
      <dgm:spPr/>
      <dgm:t>
        <a:bodyPr/>
        <a:lstStyle/>
        <a:p>
          <a:endParaRPr lang="es-MX"/>
        </a:p>
      </dgm:t>
    </dgm:pt>
    <dgm:pt modelId="{5C4AEE86-F65E-463E-AB41-B6819A8BB396}" type="pres">
      <dgm:prSet presAssocID="{319FE1BE-8C61-453F-8BBB-35557B3839C9}" presName="linear" presStyleCnt="0">
        <dgm:presLayoutVars>
          <dgm:animLvl val="lvl"/>
          <dgm:resizeHandles val="exact"/>
        </dgm:presLayoutVars>
      </dgm:prSet>
      <dgm:spPr/>
      <dgm:t>
        <a:bodyPr/>
        <a:lstStyle/>
        <a:p>
          <a:endParaRPr lang="es-MX"/>
        </a:p>
      </dgm:t>
    </dgm:pt>
    <dgm:pt modelId="{2BE6C68C-4C8D-4102-A4BC-974B82C3492E}" type="pres">
      <dgm:prSet presAssocID="{A79F0EF1-AE48-40A4-ABFC-CB59C273D542}" presName="parentText" presStyleLbl="node1" presStyleIdx="0" presStyleCnt="1">
        <dgm:presLayoutVars>
          <dgm:chMax val="0"/>
          <dgm:bulletEnabled val="1"/>
        </dgm:presLayoutVars>
      </dgm:prSet>
      <dgm:spPr/>
      <dgm:t>
        <a:bodyPr/>
        <a:lstStyle/>
        <a:p>
          <a:endParaRPr lang="es-MX"/>
        </a:p>
      </dgm:t>
    </dgm:pt>
    <dgm:pt modelId="{ADE6B589-AEA0-4B33-8129-C08FF1DBE140}" type="pres">
      <dgm:prSet presAssocID="{A79F0EF1-AE48-40A4-ABFC-CB59C273D542}" presName="childText" presStyleLbl="revTx" presStyleIdx="0" presStyleCnt="1">
        <dgm:presLayoutVars>
          <dgm:bulletEnabled val="1"/>
        </dgm:presLayoutVars>
      </dgm:prSet>
      <dgm:spPr/>
      <dgm:t>
        <a:bodyPr/>
        <a:lstStyle/>
        <a:p>
          <a:endParaRPr lang="es-MX"/>
        </a:p>
      </dgm:t>
    </dgm:pt>
  </dgm:ptLst>
  <dgm:cxnLst>
    <dgm:cxn modelId="{3FD561C4-89AD-41F6-8034-75A878296115}" type="presOf" srcId="{FBD0F527-1ADE-4AEA-ADF9-86EBD7060E87}" destId="{ADE6B589-AEA0-4B33-8129-C08FF1DBE140}" srcOrd="0" destOrd="0" presId="urn:microsoft.com/office/officeart/2005/8/layout/vList2"/>
    <dgm:cxn modelId="{884373A0-BA0E-4FA0-997F-AFEFC8EA553F}" type="presOf" srcId="{A79F0EF1-AE48-40A4-ABFC-CB59C273D542}" destId="{2BE6C68C-4C8D-4102-A4BC-974B82C3492E}" srcOrd="0" destOrd="0" presId="urn:microsoft.com/office/officeart/2005/8/layout/vList2"/>
    <dgm:cxn modelId="{11DA471B-A63F-4D86-A8ED-820795FDB8C0}" type="presOf" srcId="{319FE1BE-8C61-453F-8BBB-35557B3839C9}" destId="{5C4AEE86-F65E-463E-AB41-B6819A8BB396}" srcOrd="0" destOrd="0" presId="urn:microsoft.com/office/officeart/2005/8/layout/vList2"/>
    <dgm:cxn modelId="{82EC4627-6E99-42AB-A53F-BB6ABC49701C}" srcId="{A79F0EF1-AE48-40A4-ABFC-CB59C273D542}" destId="{174F1848-4C83-498D-B4F5-1E79CE728C47}" srcOrd="4" destOrd="0" parTransId="{C2C0317C-66F1-43A3-A39A-0D2E0D81BE7F}" sibTransId="{F4A1F824-406C-4E58-887C-4A5B32F5CED9}"/>
    <dgm:cxn modelId="{9DD7FCEF-1E2B-434A-90C9-573FD9A5B7AC}" srcId="{319FE1BE-8C61-453F-8BBB-35557B3839C9}" destId="{A79F0EF1-AE48-40A4-ABFC-CB59C273D542}" srcOrd="0" destOrd="0" parTransId="{1113A686-5F19-4B36-95EC-E52BC589ABB6}" sibTransId="{C0139964-B27C-42B0-8BE2-894329FD67A4}"/>
    <dgm:cxn modelId="{3201E4D8-9D98-4FF1-AFE9-E337A92B4A06}" type="presOf" srcId="{445AA6B4-0EED-47E9-A924-9AD2B6F2C2B2}" destId="{ADE6B589-AEA0-4B33-8129-C08FF1DBE140}" srcOrd="0" destOrd="3" presId="urn:microsoft.com/office/officeart/2005/8/layout/vList2"/>
    <dgm:cxn modelId="{3057DE87-9B17-4A06-9CD3-D6C0B28A6EA1}" srcId="{A79F0EF1-AE48-40A4-ABFC-CB59C273D542}" destId="{FBD0F527-1ADE-4AEA-ADF9-86EBD7060E87}" srcOrd="0" destOrd="0" parTransId="{E2C70722-A01D-4808-A73A-1E9A6E1E7E9F}" sibTransId="{43422DCB-F6D5-4FC1-967C-121C209E6F4D}"/>
    <dgm:cxn modelId="{2EC9526A-BFB6-4A9E-A934-F9689AA4079C}" srcId="{A79F0EF1-AE48-40A4-ABFC-CB59C273D542}" destId="{13BB8DA8-E1FB-4029-B70A-492546D7F695}" srcOrd="1" destOrd="0" parTransId="{DE3629A8-9CF8-49BD-8104-8E2C882FEE84}" sibTransId="{03E8DE77-5B15-44E2-B4C9-95D4BE30C3EE}"/>
    <dgm:cxn modelId="{455C31B4-94B5-4F8E-979E-48626A9607E5}" type="presOf" srcId="{13BB8DA8-E1FB-4029-B70A-492546D7F695}" destId="{ADE6B589-AEA0-4B33-8129-C08FF1DBE140}" srcOrd="0" destOrd="1" presId="urn:microsoft.com/office/officeart/2005/8/layout/vList2"/>
    <dgm:cxn modelId="{DFD04B2C-4BFE-445C-BDEB-EC5005DCA8D7}" srcId="{A79F0EF1-AE48-40A4-ABFC-CB59C273D542}" destId="{632AFD37-7258-4BE5-B9C2-9B994535C4BB}" srcOrd="2" destOrd="0" parTransId="{75229612-8D6F-4341-A03B-1A01F169A008}" sibTransId="{A9BFF52F-8243-4C25-BDFD-2E5F4E831361}"/>
    <dgm:cxn modelId="{61DDA844-57FE-467E-BF49-899AF2C75BF3}" srcId="{A79F0EF1-AE48-40A4-ABFC-CB59C273D542}" destId="{445AA6B4-0EED-47E9-A924-9AD2B6F2C2B2}" srcOrd="3" destOrd="0" parTransId="{B063927C-3CF2-49D5-AA49-C815421872A3}" sibTransId="{D2F7EE3A-236B-418C-BDF4-BBCD83981076}"/>
    <dgm:cxn modelId="{25183983-8D4F-4DA9-86BB-0C20E3D97381}" type="presOf" srcId="{632AFD37-7258-4BE5-B9C2-9B994535C4BB}" destId="{ADE6B589-AEA0-4B33-8129-C08FF1DBE140}" srcOrd="0" destOrd="2" presId="urn:microsoft.com/office/officeart/2005/8/layout/vList2"/>
    <dgm:cxn modelId="{164BD63A-26F2-4676-844A-06363D7C2B12}" type="presOf" srcId="{174F1848-4C83-498D-B4F5-1E79CE728C47}" destId="{ADE6B589-AEA0-4B33-8129-C08FF1DBE140}" srcOrd="0" destOrd="4" presId="urn:microsoft.com/office/officeart/2005/8/layout/vList2"/>
    <dgm:cxn modelId="{0CDC1CFF-7308-4A6D-AE07-FF606439BA6A}" type="presParOf" srcId="{5C4AEE86-F65E-463E-AB41-B6819A8BB396}" destId="{2BE6C68C-4C8D-4102-A4BC-974B82C3492E}" srcOrd="0" destOrd="0" presId="urn:microsoft.com/office/officeart/2005/8/layout/vList2"/>
    <dgm:cxn modelId="{6419474B-E401-466A-9711-6004CFB075EE}" type="presParOf" srcId="{5C4AEE86-F65E-463E-AB41-B6819A8BB396}" destId="{ADE6B589-AEA0-4B33-8129-C08FF1DBE14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70F77BF-A5F8-4E89-8735-03112ADD25E0}" type="doc">
      <dgm:prSet loTypeId="urn:microsoft.com/office/officeart/2005/8/layout/default" loCatId="list" qsTypeId="urn:microsoft.com/office/officeart/2005/8/quickstyle/simple5" qsCatId="simple" csTypeId="urn:microsoft.com/office/officeart/2005/8/colors/colorful5" csCatId="colorful" phldr="1"/>
      <dgm:spPr/>
      <dgm:t>
        <a:bodyPr/>
        <a:lstStyle/>
        <a:p>
          <a:endParaRPr lang="es-MX"/>
        </a:p>
      </dgm:t>
    </dgm:pt>
    <dgm:pt modelId="{25738AFB-D8F4-4EFC-B458-B4490ECC7FAA}">
      <dgm:prSet phldrT="[Texto]"/>
      <dgm:spPr/>
      <dgm:t>
        <a:bodyPr/>
        <a:lstStyle/>
        <a:p>
          <a:r>
            <a:rPr lang="es-MX" dirty="0" smtClean="0"/>
            <a:t>LAS INVERSIONES EN IFN E IFCV SE VALUAN A VALOR RAZONABLE</a:t>
          </a:r>
          <a:endParaRPr lang="es-MX" dirty="0"/>
        </a:p>
      </dgm:t>
    </dgm:pt>
    <dgm:pt modelId="{0AC25ABA-B70E-4E52-B878-29F9D51DE0F1}" type="parTrans" cxnId="{98397235-82E8-4836-A863-CD2E03478C63}">
      <dgm:prSet/>
      <dgm:spPr/>
      <dgm:t>
        <a:bodyPr/>
        <a:lstStyle/>
        <a:p>
          <a:endParaRPr lang="es-MX"/>
        </a:p>
      </dgm:t>
    </dgm:pt>
    <dgm:pt modelId="{2CE178CB-0C16-426F-B8BD-27F383C1F424}" type="sibTrans" cxnId="{98397235-82E8-4836-A863-CD2E03478C63}">
      <dgm:prSet/>
      <dgm:spPr/>
      <dgm:t>
        <a:bodyPr/>
        <a:lstStyle/>
        <a:p>
          <a:endParaRPr lang="es-MX"/>
        </a:p>
      </dgm:t>
    </dgm:pt>
    <dgm:pt modelId="{ABA9F1DC-0390-4981-8885-BE5D54FCD89A}">
      <dgm:prSet phldrT="[Texto]"/>
      <dgm:spPr/>
      <dgm:t>
        <a:bodyPr/>
        <a:lstStyle/>
        <a:p>
          <a:r>
            <a:rPr lang="es-MX" dirty="0" smtClean="0"/>
            <a:t>EL VALOR RAZONABLE SERÁ EL PRECIO DE LA CONTRAPRESTACIÓN PACTADA EN LA FECHA DE CONCERTACIÓN, AUN CUANDO LA FECHA DE LIQUIDACIÓN SEA DIFERENTE </a:t>
          </a:r>
          <a:endParaRPr lang="es-MX" dirty="0"/>
        </a:p>
      </dgm:t>
    </dgm:pt>
    <dgm:pt modelId="{E85EF792-704B-4FC2-94FC-B768032ADF71}" type="parTrans" cxnId="{2B3B6994-2484-4362-9DD4-07309CE0D3D0}">
      <dgm:prSet/>
      <dgm:spPr/>
      <dgm:t>
        <a:bodyPr/>
        <a:lstStyle/>
        <a:p>
          <a:endParaRPr lang="es-MX"/>
        </a:p>
      </dgm:t>
    </dgm:pt>
    <dgm:pt modelId="{4C745831-AE8B-448A-935C-DC684D85E1FB}" type="sibTrans" cxnId="{2B3B6994-2484-4362-9DD4-07309CE0D3D0}">
      <dgm:prSet/>
      <dgm:spPr/>
      <dgm:t>
        <a:bodyPr/>
        <a:lstStyle/>
        <a:p>
          <a:endParaRPr lang="es-MX"/>
        </a:p>
      </dgm:t>
    </dgm:pt>
    <dgm:pt modelId="{031DCCF0-4CA4-4026-B14A-E1CB09E37791}">
      <dgm:prSet phldrT="[Texto]"/>
      <dgm:spPr/>
      <dgm:t>
        <a:bodyPr/>
        <a:lstStyle/>
        <a:p>
          <a:r>
            <a:rPr lang="es-MX" dirty="0" smtClean="0"/>
            <a:t>LA VARIACION QUE EXISTA DEBE RECONOCERSE DE INMEDIATO EN LA UTILIDAD O PÉRDIDA NETA O EN OTROS RESULTADOS INTEGRALES (ORI)</a:t>
          </a:r>
          <a:endParaRPr lang="es-MX" dirty="0"/>
        </a:p>
      </dgm:t>
    </dgm:pt>
    <dgm:pt modelId="{60DE21A5-AAD7-4C8A-AF9D-40B104030E11}" type="parTrans" cxnId="{610C2400-B281-48E1-88B9-4DF7401E3E62}">
      <dgm:prSet/>
      <dgm:spPr/>
      <dgm:t>
        <a:bodyPr/>
        <a:lstStyle/>
        <a:p>
          <a:endParaRPr lang="es-MX"/>
        </a:p>
      </dgm:t>
    </dgm:pt>
    <dgm:pt modelId="{4D8C5A71-A2B9-4D3F-9FD6-39770587F54D}" type="sibTrans" cxnId="{610C2400-B281-48E1-88B9-4DF7401E3E62}">
      <dgm:prSet/>
      <dgm:spPr/>
      <dgm:t>
        <a:bodyPr/>
        <a:lstStyle/>
        <a:p>
          <a:endParaRPr lang="es-MX"/>
        </a:p>
      </dgm:t>
    </dgm:pt>
    <dgm:pt modelId="{3175406C-F267-4903-A946-D1FB5C0C86F7}">
      <dgm:prSet phldrT="[Texto]"/>
      <dgm:spPr/>
      <dgm:t>
        <a:bodyPr/>
        <a:lstStyle/>
        <a:p>
          <a:r>
            <a:rPr lang="es-MX" dirty="0" smtClean="0"/>
            <a:t>LOS IF QUE SE ADQUIEREN MEDIANTE UNA ADQUISICION DE NEGOCIOS DEBEN RECONOCERSE A SU VALOR RAZONABLE  </a:t>
          </a:r>
          <a:endParaRPr lang="es-MX" dirty="0"/>
        </a:p>
      </dgm:t>
    </dgm:pt>
    <dgm:pt modelId="{43B927EE-2792-47A8-BF45-F252AEE50C22}" type="parTrans" cxnId="{8506399D-649A-4D70-907F-C2061E7CFDDC}">
      <dgm:prSet/>
      <dgm:spPr/>
      <dgm:t>
        <a:bodyPr/>
        <a:lstStyle/>
        <a:p>
          <a:endParaRPr lang="es-MX"/>
        </a:p>
      </dgm:t>
    </dgm:pt>
    <dgm:pt modelId="{5741D779-D937-45B8-8C82-AC2275E497C1}" type="sibTrans" cxnId="{8506399D-649A-4D70-907F-C2061E7CFDDC}">
      <dgm:prSet/>
      <dgm:spPr/>
      <dgm:t>
        <a:bodyPr/>
        <a:lstStyle/>
        <a:p>
          <a:endParaRPr lang="es-MX"/>
        </a:p>
      </dgm:t>
    </dgm:pt>
    <dgm:pt modelId="{57EC6740-09B4-4230-AA2E-86DB72FF8FE8}" type="pres">
      <dgm:prSet presAssocID="{D70F77BF-A5F8-4E89-8735-03112ADD25E0}" presName="diagram" presStyleCnt="0">
        <dgm:presLayoutVars>
          <dgm:dir/>
          <dgm:resizeHandles val="exact"/>
        </dgm:presLayoutVars>
      </dgm:prSet>
      <dgm:spPr/>
      <dgm:t>
        <a:bodyPr/>
        <a:lstStyle/>
        <a:p>
          <a:endParaRPr lang="es-MX"/>
        </a:p>
      </dgm:t>
    </dgm:pt>
    <dgm:pt modelId="{3DDECDE1-C63F-4B99-AEA7-62E1D559C769}" type="pres">
      <dgm:prSet presAssocID="{25738AFB-D8F4-4EFC-B458-B4490ECC7FAA}" presName="node" presStyleLbl="node1" presStyleIdx="0" presStyleCnt="4" custScaleY="161346">
        <dgm:presLayoutVars>
          <dgm:bulletEnabled val="1"/>
        </dgm:presLayoutVars>
      </dgm:prSet>
      <dgm:spPr/>
      <dgm:t>
        <a:bodyPr/>
        <a:lstStyle/>
        <a:p>
          <a:endParaRPr lang="es-MX"/>
        </a:p>
      </dgm:t>
    </dgm:pt>
    <dgm:pt modelId="{631D0B87-F7FA-46A3-A92E-F377A7E08E19}" type="pres">
      <dgm:prSet presAssocID="{2CE178CB-0C16-426F-B8BD-27F383C1F424}" presName="sibTrans" presStyleCnt="0"/>
      <dgm:spPr/>
      <dgm:t>
        <a:bodyPr/>
        <a:lstStyle/>
        <a:p>
          <a:endParaRPr lang="es-MX"/>
        </a:p>
      </dgm:t>
    </dgm:pt>
    <dgm:pt modelId="{44103246-2834-4C27-954E-CD2B3FC5BA49}" type="pres">
      <dgm:prSet presAssocID="{ABA9F1DC-0390-4981-8885-BE5D54FCD89A}" presName="node" presStyleLbl="node1" presStyleIdx="1" presStyleCnt="4" custScaleY="145368">
        <dgm:presLayoutVars>
          <dgm:bulletEnabled val="1"/>
        </dgm:presLayoutVars>
      </dgm:prSet>
      <dgm:spPr/>
      <dgm:t>
        <a:bodyPr/>
        <a:lstStyle/>
        <a:p>
          <a:endParaRPr lang="es-MX"/>
        </a:p>
      </dgm:t>
    </dgm:pt>
    <dgm:pt modelId="{4FCA44B7-CA71-43C2-B62A-A6CB90ECE8F9}" type="pres">
      <dgm:prSet presAssocID="{4C745831-AE8B-448A-935C-DC684D85E1FB}" presName="sibTrans" presStyleCnt="0"/>
      <dgm:spPr/>
      <dgm:t>
        <a:bodyPr/>
        <a:lstStyle/>
        <a:p>
          <a:endParaRPr lang="es-MX"/>
        </a:p>
      </dgm:t>
    </dgm:pt>
    <dgm:pt modelId="{DB3B4C21-F6B2-413C-9C6C-6872526F79E4}" type="pres">
      <dgm:prSet presAssocID="{031DCCF0-4CA4-4026-B14A-E1CB09E37791}" presName="node" presStyleLbl="node1" presStyleIdx="2" presStyleCnt="4" custScaleY="152726">
        <dgm:presLayoutVars>
          <dgm:bulletEnabled val="1"/>
        </dgm:presLayoutVars>
      </dgm:prSet>
      <dgm:spPr/>
      <dgm:t>
        <a:bodyPr/>
        <a:lstStyle/>
        <a:p>
          <a:endParaRPr lang="es-MX"/>
        </a:p>
      </dgm:t>
    </dgm:pt>
    <dgm:pt modelId="{4720535A-085D-48C4-B3F9-9649CAC3975C}" type="pres">
      <dgm:prSet presAssocID="{4D8C5A71-A2B9-4D3F-9FD6-39770587F54D}" presName="sibTrans" presStyleCnt="0"/>
      <dgm:spPr/>
      <dgm:t>
        <a:bodyPr/>
        <a:lstStyle/>
        <a:p>
          <a:endParaRPr lang="es-MX"/>
        </a:p>
      </dgm:t>
    </dgm:pt>
    <dgm:pt modelId="{00DF7563-36B5-4CB4-9D67-5C1377E6B3F5}" type="pres">
      <dgm:prSet presAssocID="{3175406C-F267-4903-A946-D1FB5C0C86F7}" presName="node" presStyleLbl="node1" presStyleIdx="3" presStyleCnt="4" custScaleY="158839">
        <dgm:presLayoutVars>
          <dgm:bulletEnabled val="1"/>
        </dgm:presLayoutVars>
      </dgm:prSet>
      <dgm:spPr/>
      <dgm:t>
        <a:bodyPr/>
        <a:lstStyle/>
        <a:p>
          <a:endParaRPr lang="es-MX"/>
        </a:p>
      </dgm:t>
    </dgm:pt>
  </dgm:ptLst>
  <dgm:cxnLst>
    <dgm:cxn modelId="{E1608BB0-70AC-4580-8CC1-6D23430739C3}" type="presOf" srcId="{031DCCF0-4CA4-4026-B14A-E1CB09E37791}" destId="{DB3B4C21-F6B2-413C-9C6C-6872526F79E4}" srcOrd="0" destOrd="0" presId="urn:microsoft.com/office/officeart/2005/8/layout/default"/>
    <dgm:cxn modelId="{610C2400-B281-48E1-88B9-4DF7401E3E62}" srcId="{D70F77BF-A5F8-4E89-8735-03112ADD25E0}" destId="{031DCCF0-4CA4-4026-B14A-E1CB09E37791}" srcOrd="2" destOrd="0" parTransId="{60DE21A5-AAD7-4C8A-AF9D-40B104030E11}" sibTransId="{4D8C5A71-A2B9-4D3F-9FD6-39770587F54D}"/>
    <dgm:cxn modelId="{98397235-82E8-4836-A863-CD2E03478C63}" srcId="{D70F77BF-A5F8-4E89-8735-03112ADD25E0}" destId="{25738AFB-D8F4-4EFC-B458-B4490ECC7FAA}" srcOrd="0" destOrd="0" parTransId="{0AC25ABA-B70E-4E52-B878-29F9D51DE0F1}" sibTransId="{2CE178CB-0C16-426F-B8BD-27F383C1F424}"/>
    <dgm:cxn modelId="{10CF5C4F-5DAE-4B5D-954F-17107AF91BAA}" type="presOf" srcId="{25738AFB-D8F4-4EFC-B458-B4490ECC7FAA}" destId="{3DDECDE1-C63F-4B99-AEA7-62E1D559C769}" srcOrd="0" destOrd="0" presId="urn:microsoft.com/office/officeart/2005/8/layout/default"/>
    <dgm:cxn modelId="{8506399D-649A-4D70-907F-C2061E7CFDDC}" srcId="{D70F77BF-A5F8-4E89-8735-03112ADD25E0}" destId="{3175406C-F267-4903-A946-D1FB5C0C86F7}" srcOrd="3" destOrd="0" parTransId="{43B927EE-2792-47A8-BF45-F252AEE50C22}" sibTransId="{5741D779-D937-45B8-8C82-AC2275E497C1}"/>
    <dgm:cxn modelId="{2B3B6994-2484-4362-9DD4-07309CE0D3D0}" srcId="{D70F77BF-A5F8-4E89-8735-03112ADD25E0}" destId="{ABA9F1DC-0390-4981-8885-BE5D54FCD89A}" srcOrd="1" destOrd="0" parTransId="{E85EF792-704B-4FC2-94FC-B768032ADF71}" sibTransId="{4C745831-AE8B-448A-935C-DC684D85E1FB}"/>
    <dgm:cxn modelId="{316B0F96-4D9A-4913-9919-3A282476C746}" type="presOf" srcId="{3175406C-F267-4903-A946-D1FB5C0C86F7}" destId="{00DF7563-36B5-4CB4-9D67-5C1377E6B3F5}" srcOrd="0" destOrd="0" presId="urn:microsoft.com/office/officeart/2005/8/layout/default"/>
    <dgm:cxn modelId="{BC9E9F99-EC9A-43C6-B9AA-175EF970059E}" type="presOf" srcId="{D70F77BF-A5F8-4E89-8735-03112ADD25E0}" destId="{57EC6740-09B4-4230-AA2E-86DB72FF8FE8}" srcOrd="0" destOrd="0" presId="urn:microsoft.com/office/officeart/2005/8/layout/default"/>
    <dgm:cxn modelId="{0BF1198B-BDC6-42CA-9C2F-ADEFBCC8E7AE}" type="presOf" srcId="{ABA9F1DC-0390-4981-8885-BE5D54FCD89A}" destId="{44103246-2834-4C27-954E-CD2B3FC5BA49}" srcOrd="0" destOrd="0" presId="urn:microsoft.com/office/officeart/2005/8/layout/default"/>
    <dgm:cxn modelId="{65676793-E620-4EDC-90B6-B6999E80BCD5}" type="presParOf" srcId="{57EC6740-09B4-4230-AA2E-86DB72FF8FE8}" destId="{3DDECDE1-C63F-4B99-AEA7-62E1D559C769}" srcOrd="0" destOrd="0" presId="urn:microsoft.com/office/officeart/2005/8/layout/default"/>
    <dgm:cxn modelId="{4BD8B1ED-FB6B-4593-B96D-BE624932B392}" type="presParOf" srcId="{57EC6740-09B4-4230-AA2E-86DB72FF8FE8}" destId="{631D0B87-F7FA-46A3-A92E-F377A7E08E19}" srcOrd="1" destOrd="0" presId="urn:microsoft.com/office/officeart/2005/8/layout/default"/>
    <dgm:cxn modelId="{ED79A20B-DCA3-4056-83E2-B5CE1E048DE5}" type="presParOf" srcId="{57EC6740-09B4-4230-AA2E-86DB72FF8FE8}" destId="{44103246-2834-4C27-954E-CD2B3FC5BA49}" srcOrd="2" destOrd="0" presId="urn:microsoft.com/office/officeart/2005/8/layout/default"/>
    <dgm:cxn modelId="{227747C9-FCE7-478C-A9C4-92EA9926180E}" type="presParOf" srcId="{57EC6740-09B4-4230-AA2E-86DB72FF8FE8}" destId="{4FCA44B7-CA71-43C2-B62A-A6CB90ECE8F9}" srcOrd="3" destOrd="0" presId="urn:microsoft.com/office/officeart/2005/8/layout/default"/>
    <dgm:cxn modelId="{ED79C5F9-68B6-4A11-91EA-48A7E4968418}" type="presParOf" srcId="{57EC6740-09B4-4230-AA2E-86DB72FF8FE8}" destId="{DB3B4C21-F6B2-413C-9C6C-6872526F79E4}" srcOrd="4" destOrd="0" presId="urn:microsoft.com/office/officeart/2005/8/layout/default"/>
    <dgm:cxn modelId="{0F6C2CE1-AD19-454A-B182-079066749E3B}" type="presParOf" srcId="{57EC6740-09B4-4230-AA2E-86DB72FF8FE8}" destId="{4720535A-085D-48C4-B3F9-9649CAC3975C}" srcOrd="5" destOrd="0" presId="urn:microsoft.com/office/officeart/2005/8/layout/default"/>
    <dgm:cxn modelId="{7AC64697-A281-4581-8D12-6DC797BE24F9}" type="presParOf" srcId="{57EC6740-09B4-4230-AA2E-86DB72FF8FE8}" destId="{00DF7563-36B5-4CB4-9D67-5C1377E6B3F5}"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011F1DB-6093-4FEC-9CCC-75EB6564538C}" type="doc">
      <dgm:prSet loTypeId="urn:microsoft.com/office/officeart/2005/8/layout/target3" loCatId="relationship" qsTypeId="urn:microsoft.com/office/officeart/2005/8/quickstyle/simple2" qsCatId="simple" csTypeId="urn:microsoft.com/office/officeart/2005/8/colors/colorful5" csCatId="colorful" phldr="1"/>
      <dgm:spPr/>
      <dgm:t>
        <a:bodyPr/>
        <a:lstStyle/>
        <a:p>
          <a:endParaRPr lang="es-MX"/>
        </a:p>
      </dgm:t>
    </dgm:pt>
    <dgm:pt modelId="{6D29F369-AA32-4ED0-862E-C26CB55CF29F}">
      <dgm:prSet/>
      <dgm:spPr/>
      <dgm:t>
        <a:bodyPr/>
        <a:lstStyle/>
        <a:p>
          <a:pPr rtl="0"/>
          <a:r>
            <a:rPr lang="es-MX" baseline="0" dirty="0" smtClean="0"/>
            <a:t>CON POSTERIORIDAD A SU RECONOCIMIENTO INICIAL, UNA ENTIDAD DEBE VALUAR LOS </a:t>
          </a:r>
          <a:r>
            <a:rPr lang="es-MX" baseline="0" dirty="0" smtClean="0">
              <a:effectLst>
                <a:outerShdw blurRad="38100" dist="38100" dir="2700000" algn="tl">
                  <a:srgbClr val="000000">
                    <a:alpha val="43137"/>
                  </a:srgbClr>
                </a:outerShdw>
              </a:effectLst>
            </a:rPr>
            <a:t>IFN</a:t>
          </a:r>
          <a:r>
            <a:rPr lang="es-MX" baseline="0" dirty="0" smtClean="0"/>
            <a:t> Y LOS </a:t>
          </a:r>
          <a:r>
            <a:rPr lang="es-MX" baseline="0" dirty="0" smtClean="0">
              <a:effectLst>
                <a:outerShdw blurRad="38100" dist="38100" dir="2700000" algn="tl">
                  <a:srgbClr val="000000">
                    <a:alpha val="43137"/>
                  </a:srgbClr>
                </a:outerShdw>
              </a:effectLst>
            </a:rPr>
            <a:t>IFCV</a:t>
          </a:r>
          <a:r>
            <a:rPr lang="es-MX" baseline="0" dirty="0" smtClean="0"/>
            <a:t> A SU VALOR RAZONABLE (NIF B-17)</a:t>
          </a:r>
          <a:endParaRPr lang="es-MX" dirty="0"/>
        </a:p>
      </dgm:t>
    </dgm:pt>
    <dgm:pt modelId="{9C7C7986-E6B0-4438-987A-360F24AC25B9}" type="parTrans" cxnId="{1043FB19-6FF6-4D9A-A032-0D69550479F1}">
      <dgm:prSet/>
      <dgm:spPr/>
      <dgm:t>
        <a:bodyPr/>
        <a:lstStyle/>
        <a:p>
          <a:endParaRPr lang="es-MX"/>
        </a:p>
      </dgm:t>
    </dgm:pt>
    <dgm:pt modelId="{B779FDE3-6CE0-4A46-AE7C-899ACD510B7C}" type="sibTrans" cxnId="{1043FB19-6FF6-4D9A-A032-0D69550479F1}">
      <dgm:prSet/>
      <dgm:spPr/>
      <dgm:t>
        <a:bodyPr/>
        <a:lstStyle/>
        <a:p>
          <a:endParaRPr lang="es-MX"/>
        </a:p>
      </dgm:t>
    </dgm:pt>
    <dgm:pt modelId="{C02C06D2-136C-494D-B953-C61587066A1E}">
      <dgm:prSet custT="1"/>
      <dgm:spPr/>
      <dgm:t>
        <a:bodyPr/>
        <a:lstStyle/>
        <a:p>
          <a:pPr rtl="0"/>
          <a:r>
            <a:rPr lang="es-MX" sz="1500" baseline="0" dirty="0" smtClean="0"/>
            <a:t>LA DIFERENCIA ENTRE EL VALOR EN LIBROS ANTRIOR Y EL VALOR RAZONABLE ACTUAL DEBE AFECTAR LA UTILIDAD O PÉRDIDA NETA DEL PERIODO PARA LOS </a:t>
          </a:r>
          <a:r>
            <a:rPr lang="es-MX" sz="1600" b="1" baseline="0" dirty="0" smtClean="0">
              <a:effectLst>
                <a:outerShdw blurRad="38100" dist="38100" dir="2700000" algn="tl">
                  <a:srgbClr val="000000">
                    <a:alpha val="43137"/>
                  </a:srgbClr>
                </a:outerShdw>
              </a:effectLst>
            </a:rPr>
            <a:t>IFN</a:t>
          </a:r>
          <a:endParaRPr lang="es-MX" sz="1600" b="1" dirty="0">
            <a:effectLst>
              <a:outerShdw blurRad="38100" dist="38100" dir="2700000" algn="tl">
                <a:srgbClr val="000000">
                  <a:alpha val="43137"/>
                </a:srgbClr>
              </a:outerShdw>
            </a:effectLst>
          </a:endParaRPr>
        </a:p>
      </dgm:t>
    </dgm:pt>
    <dgm:pt modelId="{ABD878F0-B683-4D58-9EED-11DA94639663}" type="parTrans" cxnId="{FFE6D44C-C9EB-4C53-AC42-B7875EC4C57B}">
      <dgm:prSet/>
      <dgm:spPr/>
      <dgm:t>
        <a:bodyPr/>
        <a:lstStyle/>
        <a:p>
          <a:endParaRPr lang="es-MX"/>
        </a:p>
      </dgm:t>
    </dgm:pt>
    <dgm:pt modelId="{C9BC7B2D-DFA6-43DF-AC25-47136DDC7A21}" type="sibTrans" cxnId="{FFE6D44C-C9EB-4C53-AC42-B7875EC4C57B}">
      <dgm:prSet/>
      <dgm:spPr/>
      <dgm:t>
        <a:bodyPr/>
        <a:lstStyle/>
        <a:p>
          <a:endParaRPr lang="es-MX"/>
        </a:p>
      </dgm:t>
    </dgm:pt>
    <dgm:pt modelId="{8DDAC572-162B-4E93-BB69-17C40040FAB3}">
      <dgm:prSet/>
      <dgm:spPr/>
      <dgm:t>
        <a:bodyPr/>
        <a:lstStyle/>
        <a:p>
          <a:pPr rtl="0"/>
          <a:r>
            <a:rPr lang="es-MX" baseline="0" dirty="0" smtClean="0"/>
            <a:t>EN EL CASO DE LOS </a:t>
          </a:r>
          <a:r>
            <a:rPr lang="es-MX" b="1" baseline="0" dirty="0" smtClean="0">
              <a:effectLst>
                <a:outerShdw blurRad="38100" dist="38100" dir="2700000" algn="tl">
                  <a:srgbClr val="000000">
                    <a:alpha val="43137"/>
                  </a:srgbClr>
                </a:outerShdw>
              </a:effectLst>
            </a:rPr>
            <a:t>IFCV</a:t>
          </a:r>
          <a:r>
            <a:rPr lang="es-MX" baseline="0" dirty="0" smtClean="0"/>
            <a:t>, ANTES DE AFECTAR A OTROS RESULTADOS INTEGRALES (ORI)  LA DIFERENCIA ENTRE EL VALOR EN LIBROS ANTERIOR Y EL ACTUAL, LAS SIGUIENTES PARTIDAS DEBEN AFECTAR A LA UTILIDAD O PÉRDIDA NETA Y EL VALOR DEL IFCV</a:t>
          </a:r>
          <a:endParaRPr lang="es-MX" dirty="0"/>
        </a:p>
      </dgm:t>
    </dgm:pt>
    <dgm:pt modelId="{34CA5F39-1A83-443D-BDB9-FADCC3190605}" type="parTrans" cxnId="{956B4F92-6F03-4FD6-9C9C-E504748B5EC9}">
      <dgm:prSet/>
      <dgm:spPr/>
      <dgm:t>
        <a:bodyPr/>
        <a:lstStyle/>
        <a:p>
          <a:endParaRPr lang="es-MX"/>
        </a:p>
      </dgm:t>
    </dgm:pt>
    <dgm:pt modelId="{1334BD8B-CB6B-4B78-9312-4CC463E8D227}" type="sibTrans" cxnId="{956B4F92-6F03-4FD6-9C9C-E504748B5EC9}">
      <dgm:prSet/>
      <dgm:spPr/>
      <dgm:t>
        <a:bodyPr/>
        <a:lstStyle/>
        <a:p>
          <a:endParaRPr lang="es-MX"/>
        </a:p>
      </dgm:t>
    </dgm:pt>
    <dgm:pt modelId="{34D6D6C0-0E54-447E-AAF9-9E22D5E786F2}">
      <dgm:prSet/>
      <dgm:spPr/>
      <dgm:t>
        <a:bodyPr/>
        <a:lstStyle/>
        <a:p>
          <a:pPr rtl="0"/>
          <a:r>
            <a:rPr lang="es-MX" i="1" baseline="0" smtClean="0"/>
            <a:t>LOS INTERESES DEVENGADOS SOBRE LA BASE DE SU TASA DE INTERÉS EFECTIVA</a:t>
          </a:r>
          <a:endParaRPr lang="es-MX"/>
        </a:p>
      </dgm:t>
    </dgm:pt>
    <dgm:pt modelId="{62BE8865-F03E-4D71-B2C7-AF0600F1448B}" type="parTrans" cxnId="{923D0169-100D-461D-9A1F-1F71285FBC7A}">
      <dgm:prSet/>
      <dgm:spPr/>
      <dgm:t>
        <a:bodyPr/>
        <a:lstStyle/>
        <a:p>
          <a:endParaRPr lang="es-MX"/>
        </a:p>
      </dgm:t>
    </dgm:pt>
    <dgm:pt modelId="{92F878E2-3167-4598-BFD5-B6EBD2161948}" type="sibTrans" cxnId="{923D0169-100D-461D-9A1F-1F71285FBC7A}">
      <dgm:prSet/>
      <dgm:spPr/>
      <dgm:t>
        <a:bodyPr/>
        <a:lstStyle/>
        <a:p>
          <a:endParaRPr lang="es-MX"/>
        </a:p>
      </dgm:t>
    </dgm:pt>
    <dgm:pt modelId="{A39474C3-F44B-499F-93AB-EB756CEEF30E}">
      <dgm:prSet/>
      <dgm:spPr/>
      <dgm:t>
        <a:bodyPr/>
        <a:lstStyle/>
        <a:p>
          <a:pPr rtl="0"/>
          <a:r>
            <a:rPr lang="es-MX" i="1" baseline="0" smtClean="0"/>
            <a:t>LAS FLUCTUACIONES CAMBIARIAS EN EL MOMENTO EN QUE OCURRAN</a:t>
          </a:r>
          <a:endParaRPr lang="es-MX"/>
        </a:p>
      </dgm:t>
    </dgm:pt>
    <dgm:pt modelId="{2FE2335E-181C-48BA-B187-73B48B7E60BC}" type="parTrans" cxnId="{7FA84D23-6EA2-402B-BCEA-FEDCEC576B25}">
      <dgm:prSet/>
      <dgm:spPr/>
      <dgm:t>
        <a:bodyPr/>
        <a:lstStyle/>
        <a:p>
          <a:endParaRPr lang="es-MX"/>
        </a:p>
      </dgm:t>
    </dgm:pt>
    <dgm:pt modelId="{FDFF7465-2DDC-4B57-8870-81CD3860F6F7}" type="sibTrans" cxnId="{7FA84D23-6EA2-402B-BCEA-FEDCEC576B25}">
      <dgm:prSet/>
      <dgm:spPr/>
      <dgm:t>
        <a:bodyPr/>
        <a:lstStyle/>
        <a:p>
          <a:endParaRPr lang="es-MX"/>
        </a:p>
      </dgm:t>
    </dgm:pt>
    <dgm:pt modelId="{F3106D11-2065-4787-B4AD-4620865C9E6C}">
      <dgm:prSet/>
      <dgm:spPr/>
      <dgm:t>
        <a:bodyPr/>
        <a:lstStyle/>
        <a:p>
          <a:pPr rtl="0"/>
          <a:r>
            <a:rPr lang="es-MX" i="1" baseline="0" smtClean="0"/>
            <a:t>LAS DISMINUCIONES EN VALOR QUE SEAN ATRIBUIBLES A UN DETERIORO POR PÉRDIDAS CREDITICIAS ESERADAS EN EL IFCV</a:t>
          </a:r>
          <a:endParaRPr lang="es-MX"/>
        </a:p>
      </dgm:t>
    </dgm:pt>
    <dgm:pt modelId="{A81641D3-8143-476B-B66A-7FCC67558ABC}" type="parTrans" cxnId="{0DE41FDE-AA14-4E5C-A657-64C3CEC3C1A5}">
      <dgm:prSet/>
      <dgm:spPr/>
      <dgm:t>
        <a:bodyPr/>
        <a:lstStyle/>
        <a:p>
          <a:endParaRPr lang="es-MX"/>
        </a:p>
      </dgm:t>
    </dgm:pt>
    <dgm:pt modelId="{B9B73BED-F888-4524-9BF5-8347E5160D66}" type="sibTrans" cxnId="{0DE41FDE-AA14-4E5C-A657-64C3CEC3C1A5}">
      <dgm:prSet/>
      <dgm:spPr/>
      <dgm:t>
        <a:bodyPr/>
        <a:lstStyle/>
        <a:p>
          <a:endParaRPr lang="es-MX"/>
        </a:p>
      </dgm:t>
    </dgm:pt>
    <dgm:pt modelId="{343A1DFE-5377-47F6-AF25-C2AA170C2500}">
      <dgm:prSet/>
      <dgm:spPr/>
      <dgm:t>
        <a:bodyPr/>
        <a:lstStyle/>
        <a:p>
          <a:pPr rtl="0"/>
          <a:r>
            <a:rPr lang="es-MX" dirty="0" smtClean="0"/>
            <a:t>LA NIF B-17 DEFINE EL VALOR RAZONABLE COMO EL PRECIO DE SALIDA QUE SERÍA RECIBIDO POR VENDER UN ACTIVO O PAGADO PARA TRANSFERIR UN PASIVO EN UNA TRANSACCIÓN ORDENADA ENTRE PARTICIPANTES DEL MERCADO A LA FECHA DE VALUACIÓN. (UN VALOR ACTUAL EN UN PRECIO DE SALIDA)</a:t>
          </a:r>
          <a:endParaRPr lang="es-MX" dirty="0"/>
        </a:p>
      </dgm:t>
    </dgm:pt>
    <dgm:pt modelId="{64D31CE4-D157-4A4D-BCDF-BBDB88E36F2D}" type="parTrans" cxnId="{4128F96A-0C8D-4F0B-AE76-B6A2CEB6D776}">
      <dgm:prSet/>
      <dgm:spPr/>
      <dgm:t>
        <a:bodyPr/>
        <a:lstStyle/>
        <a:p>
          <a:endParaRPr lang="es-MX"/>
        </a:p>
      </dgm:t>
    </dgm:pt>
    <dgm:pt modelId="{83D9FEB6-6536-4CB9-BE69-BEC0C74D783D}" type="sibTrans" cxnId="{4128F96A-0C8D-4F0B-AE76-B6A2CEB6D776}">
      <dgm:prSet/>
      <dgm:spPr/>
      <dgm:t>
        <a:bodyPr/>
        <a:lstStyle/>
        <a:p>
          <a:endParaRPr lang="es-MX"/>
        </a:p>
      </dgm:t>
    </dgm:pt>
    <dgm:pt modelId="{19B107B9-1627-48F5-854D-81E59D86DD6D}" type="pres">
      <dgm:prSet presAssocID="{C011F1DB-6093-4FEC-9CCC-75EB6564538C}" presName="Name0" presStyleCnt="0">
        <dgm:presLayoutVars>
          <dgm:chMax val="7"/>
          <dgm:dir/>
          <dgm:animLvl val="lvl"/>
          <dgm:resizeHandles val="exact"/>
        </dgm:presLayoutVars>
      </dgm:prSet>
      <dgm:spPr/>
    </dgm:pt>
    <dgm:pt modelId="{F3EB4C4E-D05D-4521-9AF4-BA01FA0F3AE2}" type="pres">
      <dgm:prSet presAssocID="{6D29F369-AA32-4ED0-862E-C26CB55CF29F}" presName="circle1" presStyleLbl="node1" presStyleIdx="0" presStyleCnt="3"/>
      <dgm:spPr/>
    </dgm:pt>
    <dgm:pt modelId="{B3F51BEF-904F-4538-B84D-B11D843EECE8}" type="pres">
      <dgm:prSet presAssocID="{6D29F369-AA32-4ED0-862E-C26CB55CF29F}" presName="space" presStyleCnt="0"/>
      <dgm:spPr/>
    </dgm:pt>
    <dgm:pt modelId="{86C4DF6D-21A3-4393-8998-91F7BA2824BB}" type="pres">
      <dgm:prSet presAssocID="{6D29F369-AA32-4ED0-862E-C26CB55CF29F}" presName="rect1" presStyleLbl="alignAcc1" presStyleIdx="0" presStyleCnt="3"/>
      <dgm:spPr/>
    </dgm:pt>
    <dgm:pt modelId="{B7E200B7-AD32-4B1A-AA67-E61AD5C0BB74}" type="pres">
      <dgm:prSet presAssocID="{C02C06D2-136C-494D-B953-C61587066A1E}" presName="vertSpace2" presStyleLbl="node1" presStyleIdx="0" presStyleCnt="3"/>
      <dgm:spPr/>
    </dgm:pt>
    <dgm:pt modelId="{9197A0DA-1D7C-4A80-BCC2-2B5099C5FA01}" type="pres">
      <dgm:prSet presAssocID="{C02C06D2-136C-494D-B953-C61587066A1E}" presName="circle2" presStyleLbl="node1" presStyleIdx="1" presStyleCnt="3"/>
      <dgm:spPr/>
    </dgm:pt>
    <dgm:pt modelId="{CB6C4E96-6A4E-4FB5-A8C4-58933DFCB98C}" type="pres">
      <dgm:prSet presAssocID="{C02C06D2-136C-494D-B953-C61587066A1E}" presName="rect2" presStyleLbl="alignAcc1" presStyleIdx="1" presStyleCnt="3"/>
      <dgm:spPr/>
    </dgm:pt>
    <dgm:pt modelId="{6E2EAD73-C53E-40D1-A1E3-38D6DBED8A81}" type="pres">
      <dgm:prSet presAssocID="{8DDAC572-162B-4E93-BB69-17C40040FAB3}" presName="vertSpace3" presStyleLbl="node1" presStyleIdx="1" presStyleCnt="3"/>
      <dgm:spPr/>
    </dgm:pt>
    <dgm:pt modelId="{EAF73458-154C-45F6-9132-B3644F4FB472}" type="pres">
      <dgm:prSet presAssocID="{8DDAC572-162B-4E93-BB69-17C40040FAB3}" presName="circle3" presStyleLbl="node1" presStyleIdx="2" presStyleCnt="3"/>
      <dgm:spPr/>
    </dgm:pt>
    <dgm:pt modelId="{688DDE43-ADCB-44AA-8A36-B246416BB75A}" type="pres">
      <dgm:prSet presAssocID="{8DDAC572-162B-4E93-BB69-17C40040FAB3}" presName="rect3" presStyleLbl="alignAcc1" presStyleIdx="2" presStyleCnt="3"/>
      <dgm:spPr/>
    </dgm:pt>
    <dgm:pt modelId="{80574618-8723-40BE-BA24-196247DAC476}" type="pres">
      <dgm:prSet presAssocID="{6D29F369-AA32-4ED0-862E-C26CB55CF29F}" presName="rect1ParTx" presStyleLbl="alignAcc1" presStyleIdx="2" presStyleCnt="3">
        <dgm:presLayoutVars>
          <dgm:chMax val="1"/>
          <dgm:bulletEnabled val="1"/>
        </dgm:presLayoutVars>
      </dgm:prSet>
      <dgm:spPr/>
    </dgm:pt>
    <dgm:pt modelId="{4F9945C5-27D9-4957-8710-6DC6019A7BCF}" type="pres">
      <dgm:prSet presAssocID="{6D29F369-AA32-4ED0-862E-C26CB55CF29F}" presName="rect1ChTx" presStyleLbl="alignAcc1" presStyleIdx="2" presStyleCnt="3">
        <dgm:presLayoutVars>
          <dgm:bulletEnabled val="1"/>
        </dgm:presLayoutVars>
      </dgm:prSet>
      <dgm:spPr/>
      <dgm:t>
        <a:bodyPr/>
        <a:lstStyle/>
        <a:p>
          <a:endParaRPr lang="es-MX"/>
        </a:p>
      </dgm:t>
    </dgm:pt>
    <dgm:pt modelId="{3244B27D-D012-48AC-9076-64971B39CEB8}" type="pres">
      <dgm:prSet presAssocID="{C02C06D2-136C-494D-B953-C61587066A1E}" presName="rect2ParTx" presStyleLbl="alignAcc1" presStyleIdx="2" presStyleCnt="3">
        <dgm:presLayoutVars>
          <dgm:chMax val="1"/>
          <dgm:bulletEnabled val="1"/>
        </dgm:presLayoutVars>
      </dgm:prSet>
      <dgm:spPr/>
    </dgm:pt>
    <dgm:pt modelId="{76A6A276-857F-48D9-9365-1CE2BDA21AF6}" type="pres">
      <dgm:prSet presAssocID="{C02C06D2-136C-494D-B953-C61587066A1E}" presName="rect2ChTx" presStyleLbl="alignAcc1" presStyleIdx="2" presStyleCnt="3">
        <dgm:presLayoutVars>
          <dgm:bulletEnabled val="1"/>
        </dgm:presLayoutVars>
      </dgm:prSet>
      <dgm:spPr/>
    </dgm:pt>
    <dgm:pt modelId="{57026B79-E5E7-41FD-A952-2ABCADC14B10}" type="pres">
      <dgm:prSet presAssocID="{8DDAC572-162B-4E93-BB69-17C40040FAB3}" presName="rect3ParTx" presStyleLbl="alignAcc1" presStyleIdx="2" presStyleCnt="3">
        <dgm:presLayoutVars>
          <dgm:chMax val="1"/>
          <dgm:bulletEnabled val="1"/>
        </dgm:presLayoutVars>
      </dgm:prSet>
      <dgm:spPr/>
    </dgm:pt>
    <dgm:pt modelId="{BAC1DE5F-F5AB-4F82-B186-FF82DDB354B6}" type="pres">
      <dgm:prSet presAssocID="{8DDAC572-162B-4E93-BB69-17C40040FAB3}" presName="rect3ChTx" presStyleLbl="alignAcc1" presStyleIdx="2" presStyleCnt="3">
        <dgm:presLayoutVars>
          <dgm:bulletEnabled val="1"/>
        </dgm:presLayoutVars>
      </dgm:prSet>
      <dgm:spPr/>
    </dgm:pt>
  </dgm:ptLst>
  <dgm:cxnLst>
    <dgm:cxn modelId="{4128F96A-0C8D-4F0B-AE76-B6A2CEB6D776}" srcId="{6D29F369-AA32-4ED0-862E-C26CB55CF29F}" destId="{343A1DFE-5377-47F6-AF25-C2AA170C2500}" srcOrd="0" destOrd="0" parTransId="{64D31CE4-D157-4A4D-BCDF-BBDB88E36F2D}" sibTransId="{83D9FEB6-6536-4CB9-BE69-BEC0C74D783D}"/>
    <dgm:cxn modelId="{1691B564-77C7-4029-9B6F-66DB956C0121}" type="presOf" srcId="{C02C06D2-136C-494D-B953-C61587066A1E}" destId="{3244B27D-D012-48AC-9076-64971B39CEB8}" srcOrd="1" destOrd="0" presId="urn:microsoft.com/office/officeart/2005/8/layout/target3"/>
    <dgm:cxn modelId="{956B4F92-6F03-4FD6-9C9C-E504748B5EC9}" srcId="{C011F1DB-6093-4FEC-9CCC-75EB6564538C}" destId="{8DDAC572-162B-4E93-BB69-17C40040FAB3}" srcOrd="2" destOrd="0" parTransId="{34CA5F39-1A83-443D-BDB9-FADCC3190605}" sibTransId="{1334BD8B-CB6B-4B78-9312-4CC463E8D227}"/>
    <dgm:cxn modelId="{0DE41FDE-AA14-4E5C-A657-64C3CEC3C1A5}" srcId="{8DDAC572-162B-4E93-BB69-17C40040FAB3}" destId="{F3106D11-2065-4787-B4AD-4620865C9E6C}" srcOrd="2" destOrd="0" parTransId="{A81641D3-8143-476B-B66A-7FCC67558ABC}" sibTransId="{B9B73BED-F888-4524-9BF5-8347E5160D66}"/>
    <dgm:cxn modelId="{1043FB19-6FF6-4D9A-A032-0D69550479F1}" srcId="{C011F1DB-6093-4FEC-9CCC-75EB6564538C}" destId="{6D29F369-AA32-4ED0-862E-C26CB55CF29F}" srcOrd="0" destOrd="0" parTransId="{9C7C7986-E6B0-4438-987A-360F24AC25B9}" sibTransId="{B779FDE3-6CE0-4A46-AE7C-899ACD510B7C}"/>
    <dgm:cxn modelId="{89701CC3-304B-4440-8C7F-AF3A9693B515}" type="presOf" srcId="{34D6D6C0-0E54-447E-AAF9-9E22D5E786F2}" destId="{BAC1DE5F-F5AB-4F82-B186-FF82DDB354B6}" srcOrd="0" destOrd="0" presId="urn:microsoft.com/office/officeart/2005/8/layout/target3"/>
    <dgm:cxn modelId="{5519DEAE-0EFF-4F1A-9BAB-7D35E6C7F7F4}" type="presOf" srcId="{343A1DFE-5377-47F6-AF25-C2AA170C2500}" destId="{4F9945C5-27D9-4957-8710-6DC6019A7BCF}" srcOrd="0" destOrd="0" presId="urn:microsoft.com/office/officeart/2005/8/layout/target3"/>
    <dgm:cxn modelId="{6C258125-475E-4887-8CD5-0229274C91EC}" type="presOf" srcId="{F3106D11-2065-4787-B4AD-4620865C9E6C}" destId="{BAC1DE5F-F5AB-4F82-B186-FF82DDB354B6}" srcOrd="0" destOrd="2" presId="urn:microsoft.com/office/officeart/2005/8/layout/target3"/>
    <dgm:cxn modelId="{FFE6D44C-C9EB-4C53-AC42-B7875EC4C57B}" srcId="{C011F1DB-6093-4FEC-9CCC-75EB6564538C}" destId="{C02C06D2-136C-494D-B953-C61587066A1E}" srcOrd="1" destOrd="0" parTransId="{ABD878F0-B683-4D58-9EED-11DA94639663}" sibTransId="{C9BC7B2D-DFA6-43DF-AC25-47136DDC7A21}"/>
    <dgm:cxn modelId="{84EA38CD-1DED-4843-ADDF-C7FF76D945FA}" type="presOf" srcId="{6D29F369-AA32-4ED0-862E-C26CB55CF29F}" destId="{80574618-8723-40BE-BA24-196247DAC476}" srcOrd="1" destOrd="0" presId="urn:microsoft.com/office/officeart/2005/8/layout/target3"/>
    <dgm:cxn modelId="{B8168B98-EE17-4795-8903-9D1B6037F5E7}" type="presOf" srcId="{C011F1DB-6093-4FEC-9CCC-75EB6564538C}" destId="{19B107B9-1627-48F5-854D-81E59D86DD6D}" srcOrd="0" destOrd="0" presId="urn:microsoft.com/office/officeart/2005/8/layout/target3"/>
    <dgm:cxn modelId="{D6333F21-C736-4CF0-B520-7D6782797039}" type="presOf" srcId="{6D29F369-AA32-4ED0-862E-C26CB55CF29F}" destId="{86C4DF6D-21A3-4393-8998-91F7BA2824BB}" srcOrd="0" destOrd="0" presId="urn:microsoft.com/office/officeart/2005/8/layout/target3"/>
    <dgm:cxn modelId="{7C9DE811-DBB0-4A22-B686-3FF082056BDC}" type="presOf" srcId="{8DDAC572-162B-4E93-BB69-17C40040FAB3}" destId="{688DDE43-ADCB-44AA-8A36-B246416BB75A}" srcOrd="0" destOrd="0" presId="urn:microsoft.com/office/officeart/2005/8/layout/target3"/>
    <dgm:cxn modelId="{E2B3AD89-FAC8-415F-A30F-7CE6BB90C0DC}" type="presOf" srcId="{8DDAC572-162B-4E93-BB69-17C40040FAB3}" destId="{57026B79-E5E7-41FD-A952-2ABCADC14B10}" srcOrd="1" destOrd="0" presId="urn:microsoft.com/office/officeart/2005/8/layout/target3"/>
    <dgm:cxn modelId="{923D0169-100D-461D-9A1F-1F71285FBC7A}" srcId="{8DDAC572-162B-4E93-BB69-17C40040FAB3}" destId="{34D6D6C0-0E54-447E-AAF9-9E22D5E786F2}" srcOrd="0" destOrd="0" parTransId="{62BE8865-F03E-4D71-B2C7-AF0600F1448B}" sibTransId="{92F878E2-3167-4598-BFD5-B6EBD2161948}"/>
    <dgm:cxn modelId="{99F66D26-784D-421A-A26E-74D89DB67DE4}" type="presOf" srcId="{C02C06D2-136C-494D-B953-C61587066A1E}" destId="{CB6C4E96-6A4E-4FB5-A8C4-58933DFCB98C}" srcOrd="0" destOrd="0" presId="urn:microsoft.com/office/officeart/2005/8/layout/target3"/>
    <dgm:cxn modelId="{A21811EB-FF85-4947-8B2B-D2202303BA91}" type="presOf" srcId="{A39474C3-F44B-499F-93AB-EB756CEEF30E}" destId="{BAC1DE5F-F5AB-4F82-B186-FF82DDB354B6}" srcOrd="0" destOrd="1" presId="urn:microsoft.com/office/officeart/2005/8/layout/target3"/>
    <dgm:cxn modelId="{7FA84D23-6EA2-402B-BCEA-FEDCEC576B25}" srcId="{8DDAC572-162B-4E93-BB69-17C40040FAB3}" destId="{A39474C3-F44B-499F-93AB-EB756CEEF30E}" srcOrd="1" destOrd="0" parTransId="{2FE2335E-181C-48BA-B187-73B48B7E60BC}" sibTransId="{FDFF7465-2DDC-4B57-8870-81CD3860F6F7}"/>
    <dgm:cxn modelId="{07EBEDAD-44A9-4A07-A9C2-E0AC9A8A6707}" type="presParOf" srcId="{19B107B9-1627-48F5-854D-81E59D86DD6D}" destId="{F3EB4C4E-D05D-4521-9AF4-BA01FA0F3AE2}" srcOrd="0" destOrd="0" presId="urn:microsoft.com/office/officeart/2005/8/layout/target3"/>
    <dgm:cxn modelId="{4668158E-ECF1-4F38-9930-188B3A7E2A94}" type="presParOf" srcId="{19B107B9-1627-48F5-854D-81E59D86DD6D}" destId="{B3F51BEF-904F-4538-B84D-B11D843EECE8}" srcOrd="1" destOrd="0" presId="urn:microsoft.com/office/officeart/2005/8/layout/target3"/>
    <dgm:cxn modelId="{EEFA962C-7790-4522-9DA4-DFE9C2472768}" type="presParOf" srcId="{19B107B9-1627-48F5-854D-81E59D86DD6D}" destId="{86C4DF6D-21A3-4393-8998-91F7BA2824BB}" srcOrd="2" destOrd="0" presId="urn:microsoft.com/office/officeart/2005/8/layout/target3"/>
    <dgm:cxn modelId="{306B96F1-45CB-47BA-8AF5-978B6F136BE7}" type="presParOf" srcId="{19B107B9-1627-48F5-854D-81E59D86DD6D}" destId="{B7E200B7-AD32-4B1A-AA67-E61AD5C0BB74}" srcOrd="3" destOrd="0" presId="urn:microsoft.com/office/officeart/2005/8/layout/target3"/>
    <dgm:cxn modelId="{EB63ACB2-0379-43C5-A773-4388E409C7AF}" type="presParOf" srcId="{19B107B9-1627-48F5-854D-81E59D86DD6D}" destId="{9197A0DA-1D7C-4A80-BCC2-2B5099C5FA01}" srcOrd="4" destOrd="0" presId="urn:microsoft.com/office/officeart/2005/8/layout/target3"/>
    <dgm:cxn modelId="{43B50F26-A572-4069-8DC8-4E054F950631}" type="presParOf" srcId="{19B107B9-1627-48F5-854D-81E59D86DD6D}" destId="{CB6C4E96-6A4E-4FB5-A8C4-58933DFCB98C}" srcOrd="5" destOrd="0" presId="urn:microsoft.com/office/officeart/2005/8/layout/target3"/>
    <dgm:cxn modelId="{E445A927-3F4E-4D0A-B8FC-66FBB1013EF3}" type="presParOf" srcId="{19B107B9-1627-48F5-854D-81E59D86DD6D}" destId="{6E2EAD73-C53E-40D1-A1E3-38D6DBED8A81}" srcOrd="6" destOrd="0" presId="urn:microsoft.com/office/officeart/2005/8/layout/target3"/>
    <dgm:cxn modelId="{B1CFBBE1-8BAD-4E50-9549-ED1DC758B25B}" type="presParOf" srcId="{19B107B9-1627-48F5-854D-81E59D86DD6D}" destId="{EAF73458-154C-45F6-9132-B3644F4FB472}" srcOrd="7" destOrd="0" presId="urn:microsoft.com/office/officeart/2005/8/layout/target3"/>
    <dgm:cxn modelId="{84D6E3B9-21D1-4A7D-8EF7-AAB56D706681}" type="presParOf" srcId="{19B107B9-1627-48F5-854D-81E59D86DD6D}" destId="{688DDE43-ADCB-44AA-8A36-B246416BB75A}" srcOrd="8" destOrd="0" presId="urn:microsoft.com/office/officeart/2005/8/layout/target3"/>
    <dgm:cxn modelId="{AAC40A1E-9EF6-499B-9650-1373BD9338C5}" type="presParOf" srcId="{19B107B9-1627-48F5-854D-81E59D86DD6D}" destId="{80574618-8723-40BE-BA24-196247DAC476}" srcOrd="9" destOrd="0" presId="urn:microsoft.com/office/officeart/2005/8/layout/target3"/>
    <dgm:cxn modelId="{F951E97A-13A0-41EB-8164-3D718DFDFBC7}" type="presParOf" srcId="{19B107B9-1627-48F5-854D-81E59D86DD6D}" destId="{4F9945C5-27D9-4957-8710-6DC6019A7BCF}" srcOrd="10" destOrd="0" presId="urn:microsoft.com/office/officeart/2005/8/layout/target3"/>
    <dgm:cxn modelId="{1CCA1871-8E45-4942-B0E8-58D5D84A0338}" type="presParOf" srcId="{19B107B9-1627-48F5-854D-81E59D86DD6D}" destId="{3244B27D-D012-48AC-9076-64971B39CEB8}" srcOrd="11" destOrd="0" presId="urn:microsoft.com/office/officeart/2005/8/layout/target3"/>
    <dgm:cxn modelId="{0856A925-7729-4EE7-AF23-FF51246A4C8C}" type="presParOf" srcId="{19B107B9-1627-48F5-854D-81E59D86DD6D}" destId="{76A6A276-857F-48D9-9365-1CE2BDA21AF6}" srcOrd="12" destOrd="0" presId="urn:microsoft.com/office/officeart/2005/8/layout/target3"/>
    <dgm:cxn modelId="{A5974FF6-8C83-40C1-95D5-914BF82F62E2}" type="presParOf" srcId="{19B107B9-1627-48F5-854D-81E59D86DD6D}" destId="{57026B79-E5E7-41FD-A952-2ABCADC14B10}" srcOrd="13" destOrd="0" presId="urn:microsoft.com/office/officeart/2005/8/layout/target3"/>
    <dgm:cxn modelId="{445927A6-0424-4368-937A-D525DBDF0B7F}" type="presParOf" srcId="{19B107B9-1627-48F5-854D-81E59D86DD6D}" destId="{BAC1DE5F-F5AB-4F82-B186-FF82DDB354B6}"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9F2D196-2029-4CF5-9A5B-A3A2D669CD2A}" type="doc">
      <dgm:prSet loTypeId="urn:microsoft.com/office/officeart/2005/8/layout/target3" loCatId="relationship" qsTypeId="urn:microsoft.com/office/officeart/2005/8/quickstyle/simple2" qsCatId="simple" csTypeId="urn:microsoft.com/office/officeart/2005/8/colors/colorful5" csCatId="colorful"/>
      <dgm:spPr/>
      <dgm:t>
        <a:bodyPr/>
        <a:lstStyle/>
        <a:p>
          <a:endParaRPr lang="es-MX"/>
        </a:p>
      </dgm:t>
    </dgm:pt>
    <dgm:pt modelId="{71A3DC71-B990-47DD-BE7B-ECBBC354378F}">
      <dgm:prSet/>
      <dgm:spPr/>
      <dgm:t>
        <a:bodyPr/>
        <a:lstStyle/>
        <a:p>
          <a:pPr rtl="0"/>
          <a:r>
            <a:rPr lang="es-MX" baseline="0" smtClean="0"/>
            <a:t>LOS IFCV DENOMINADOS EN MONEDA EXTRANJERA O EN ALGUNA OTRA UNIDAD DE INTERCAMBIO (UDI) DEBEN CONVERTIRSE AL TIPO DE CAMBIO DE CIERRE.</a:t>
          </a:r>
          <a:endParaRPr lang="es-MX"/>
        </a:p>
      </dgm:t>
    </dgm:pt>
    <dgm:pt modelId="{1126C7B2-5FAD-4828-A712-29CC9A695F4C}" type="parTrans" cxnId="{460C0D44-E8E9-4363-80A4-AFABFBD2CDEC}">
      <dgm:prSet/>
      <dgm:spPr/>
      <dgm:t>
        <a:bodyPr/>
        <a:lstStyle/>
        <a:p>
          <a:endParaRPr lang="es-MX"/>
        </a:p>
      </dgm:t>
    </dgm:pt>
    <dgm:pt modelId="{16F6FD84-A1DF-489E-822B-ACF82597A1A3}" type="sibTrans" cxnId="{460C0D44-E8E9-4363-80A4-AFABFBD2CDEC}">
      <dgm:prSet/>
      <dgm:spPr/>
      <dgm:t>
        <a:bodyPr/>
        <a:lstStyle/>
        <a:p>
          <a:endParaRPr lang="es-MX"/>
        </a:p>
      </dgm:t>
    </dgm:pt>
    <dgm:pt modelId="{D2A1000E-78DC-4B9C-81FE-006C6CF25864}">
      <dgm:prSet/>
      <dgm:spPr/>
      <dgm:t>
        <a:bodyPr/>
        <a:lstStyle/>
        <a:p>
          <a:pPr rtl="0"/>
          <a:r>
            <a:rPr lang="es-MX" baseline="0" smtClean="0"/>
            <a:t>TODAS LAS INVERSIONES DEBEN VALUARSE A SU VALOR RAZONABLE CON POSTERIORIDAD A SU ADQUISICION.</a:t>
          </a:r>
          <a:endParaRPr lang="es-MX"/>
        </a:p>
      </dgm:t>
    </dgm:pt>
    <dgm:pt modelId="{7FB76F15-0CD0-4A59-AF26-A3F0302A99AA}" type="parTrans" cxnId="{EE9B0D7E-53D6-4E6C-A640-33585D45D762}">
      <dgm:prSet/>
      <dgm:spPr/>
      <dgm:t>
        <a:bodyPr/>
        <a:lstStyle/>
        <a:p>
          <a:endParaRPr lang="es-MX"/>
        </a:p>
      </dgm:t>
    </dgm:pt>
    <dgm:pt modelId="{6AF31EFD-459E-4AEE-8E46-5EFF6CAD8075}" type="sibTrans" cxnId="{EE9B0D7E-53D6-4E6C-A640-33585D45D762}">
      <dgm:prSet/>
      <dgm:spPr/>
      <dgm:t>
        <a:bodyPr/>
        <a:lstStyle/>
        <a:p>
          <a:endParaRPr lang="es-MX"/>
        </a:p>
      </dgm:t>
    </dgm:pt>
    <dgm:pt modelId="{50296686-69C5-4E00-907C-4DBA39B037C4}">
      <dgm:prSet/>
      <dgm:spPr/>
      <dgm:t>
        <a:bodyPr/>
        <a:lstStyle/>
        <a:p>
          <a:pPr rtl="0"/>
          <a:r>
            <a:rPr lang="es-MX" baseline="0" smtClean="0"/>
            <a:t>CUANDO UNA ENTIDAD CONSIDERE LA POSIBILIDAD DE UTILIZAR EL COSTO DE ADQUISICIÓN COMO VALOR RAZONABLE DE UN INSTRUMENTO FINANCIERO DE CAPITAL DEBE PONDERAR LAS SIGUIENTES CUESTIONES DE LA ENTIDAD EMISORA DEL INSTRUMENTO: CAMBIO EN EL DESEMPEÑO DE LA ENTIDAD, CAMBIO EN EXPECTATIVAS TECNOLOGICAS, CAMBIO EN EL MERCADO, CAMBIO EN LA ECONOMÍA GLOBAL, ELLO PORQUE SON INDICACIONES DE QUE EL COSTO DE ADQUISICIÓN NO SERÍA APROPIADO PARA VALUAR UN INSTRUMENTO FINANCIERO DE CAPITAL.</a:t>
          </a:r>
          <a:endParaRPr lang="es-MX"/>
        </a:p>
      </dgm:t>
    </dgm:pt>
    <dgm:pt modelId="{9918808E-784D-42A8-9254-BAE80EE310CC}" type="parTrans" cxnId="{46CA7A59-566A-43C8-99FA-643DB612D784}">
      <dgm:prSet/>
      <dgm:spPr/>
      <dgm:t>
        <a:bodyPr/>
        <a:lstStyle/>
        <a:p>
          <a:endParaRPr lang="es-MX"/>
        </a:p>
      </dgm:t>
    </dgm:pt>
    <dgm:pt modelId="{26BBAE81-082B-40B8-B77F-9925FBC2EA07}" type="sibTrans" cxnId="{46CA7A59-566A-43C8-99FA-643DB612D784}">
      <dgm:prSet/>
      <dgm:spPr/>
      <dgm:t>
        <a:bodyPr/>
        <a:lstStyle/>
        <a:p>
          <a:endParaRPr lang="es-MX"/>
        </a:p>
      </dgm:t>
    </dgm:pt>
    <dgm:pt modelId="{065C01FF-4B25-41CB-818A-51F4C47260F8}" type="pres">
      <dgm:prSet presAssocID="{D9F2D196-2029-4CF5-9A5B-A3A2D669CD2A}" presName="Name0" presStyleCnt="0">
        <dgm:presLayoutVars>
          <dgm:chMax val="7"/>
          <dgm:dir/>
          <dgm:animLvl val="lvl"/>
          <dgm:resizeHandles val="exact"/>
        </dgm:presLayoutVars>
      </dgm:prSet>
      <dgm:spPr/>
    </dgm:pt>
    <dgm:pt modelId="{E2912E6E-B347-4A34-A06A-D709DDF2AF00}" type="pres">
      <dgm:prSet presAssocID="{71A3DC71-B990-47DD-BE7B-ECBBC354378F}" presName="circle1" presStyleLbl="node1" presStyleIdx="0" presStyleCnt="3"/>
      <dgm:spPr/>
    </dgm:pt>
    <dgm:pt modelId="{56472B6D-FA11-4274-B9B6-838EDA72294F}" type="pres">
      <dgm:prSet presAssocID="{71A3DC71-B990-47DD-BE7B-ECBBC354378F}" presName="space" presStyleCnt="0"/>
      <dgm:spPr/>
    </dgm:pt>
    <dgm:pt modelId="{6BF5FA9B-3135-402C-93B4-30A861AC3171}" type="pres">
      <dgm:prSet presAssocID="{71A3DC71-B990-47DD-BE7B-ECBBC354378F}" presName="rect1" presStyleLbl="alignAcc1" presStyleIdx="0" presStyleCnt="3"/>
      <dgm:spPr/>
    </dgm:pt>
    <dgm:pt modelId="{26D3C229-834D-456D-ACF6-697118F486A0}" type="pres">
      <dgm:prSet presAssocID="{D2A1000E-78DC-4B9C-81FE-006C6CF25864}" presName="vertSpace2" presStyleLbl="node1" presStyleIdx="0" presStyleCnt="3"/>
      <dgm:spPr/>
    </dgm:pt>
    <dgm:pt modelId="{3B950B69-F966-499E-8D59-E030B78B480A}" type="pres">
      <dgm:prSet presAssocID="{D2A1000E-78DC-4B9C-81FE-006C6CF25864}" presName="circle2" presStyleLbl="node1" presStyleIdx="1" presStyleCnt="3"/>
      <dgm:spPr/>
    </dgm:pt>
    <dgm:pt modelId="{4C19BA20-F519-4198-8A42-1B167C55E737}" type="pres">
      <dgm:prSet presAssocID="{D2A1000E-78DC-4B9C-81FE-006C6CF25864}" presName="rect2" presStyleLbl="alignAcc1" presStyleIdx="1" presStyleCnt="3"/>
      <dgm:spPr/>
    </dgm:pt>
    <dgm:pt modelId="{2C7E38AE-6B00-4EDA-B5C7-81C169B403BD}" type="pres">
      <dgm:prSet presAssocID="{50296686-69C5-4E00-907C-4DBA39B037C4}" presName="vertSpace3" presStyleLbl="node1" presStyleIdx="1" presStyleCnt="3"/>
      <dgm:spPr/>
    </dgm:pt>
    <dgm:pt modelId="{35E7EE71-FA55-4CB8-84F5-30D0A9005E28}" type="pres">
      <dgm:prSet presAssocID="{50296686-69C5-4E00-907C-4DBA39B037C4}" presName="circle3" presStyleLbl="node1" presStyleIdx="2" presStyleCnt="3"/>
      <dgm:spPr/>
    </dgm:pt>
    <dgm:pt modelId="{52F92D4E-5AD7-4CD7-86B9-B06798DA732A}" type="pres">
      <dgm:prSet presAssocID="{50296686-69C5-4E00-907C-4DBA39B037C4}" presName="rect3" presStyleLbl="alignAcc1" presStyleIdx="2" presStyleCnt="3"/>
      <dgm:spPr/>
    </dgm:pt>
    <dgm:pt modelId="{6A0D4681-66B8-4747-A30C-F1626243F2B2}" type="pres">
      <dgm:prSet presAssocID="{71A3DC71-B990-47DD-BE7B-ECBBC354378F}" presName="rect1ParTxNoCh" presStyleLbl="alignAcc1" presStyleIdx="2" presStyleCnt="3">
        <dgm:presLayoutVars>
          <dgm:chMax val="1"/>
          <dgm:bulletEnabled val="1"/>
        </dgm:presLayoutVars>
      </dgm:prSet>
      <dgm:spPr/>
    </dgm:pt>
    <dgm:pt modelId="{BCFD0E8A-D528-4391-8D54-DEEA9A8F9CA5}" type="pres">
      <dgm:prSet presAssocID="{D2A1000E-78DC-4B9C-81FE-006C6CF25864}" presName="rect2ParTxNoCh" presStyleLbl="alignAcc1" presStyleIdx="2" presStyleCnt="3">
        <dgm:presLayoutVars>
          <dgm:chMax val="1"/>
          <dgm:bulletEnabled val="1"/>
        </dgm:presLayoutVars>
      </dgm:prSet>
      <dgm:spPr/>
    </dgm:pt>
    <dgm:pt modelId="{B2423E0B-96FD-485E-A30C-16AB5300F487}" type="pres">
      <dgm:prSet presAssocID="{50296686-69C5-4E00-907C-4DBA39B037C4}" presName="rect3ParTxNoCh" presStyleLbl="alignAcc1" presStyleIdx="2" presStyleCnt="3">
        <dgm:presLayoutVars>
          <dgm:chMax val="1"/>
          <dgm:bulletEnabled val="1"/>
        </dgm:presLayoutVars>
      </dgm:prSet>
      <dgm:spPr/>
    </dgm:pt>
  </dgm:ptLst>
  <dgm:cxnLst>
    <dgm:cxn modelId="{460C0D44-E8E9-4363-80A4-AFABFBD2CDEC}" srcId="{D9F2D196-2029-4CF5-9A5B-A3A2D669CD2A}" destId="{71A3DC71-B990-47DD-BE7B-ECBBC354378F}" srcOrd="0" destOrd="0" parTransId="{1126C7B2-5FAD-4828-A712-29CC9A695F4C}" sibTransId="{16F6FD84-A1DF-489E-822B-ACF82597A1A3}"/>
    <dgm:cxn modelId="{46CA7A59-566A-43C8-99FA-643DB612D784}" srcId="{D9F2D196-2029-4CF5-9A5B-A3A2D669CD2A}" destId="{50296686-69C5-4E00-907C-4DBA39B037C4}" srcOrd="2" destOrd="0" parTransId="{9918808E-784D-42A8-9254-BAE80EE310CC}" sibTransId="{26BBAE81-082B-40B8-B77F-9925FBC2EA07}"/>
    <dgm:cxn modelId="{8921AA19-4D8D-4D39-AB28-65C61DBE72D5}" type="presOf" srcId="{50296686-69C5-4E00-907C-4DBA39B037C4}" destId="{B2423E0B-96FD-485E-A30C-16AB5300F487}" srcOrd="1" destOrd="0" presId="urn:microsoft.com/office/officeart/2005/8/layout/target3"/>
    <dgm:cxn modelId="{78C75481-F917-49C8-90BE-963C4EC6788C}" type="presOf" srcId="{50296686-69C5-4E00-907C-4DBA39B037C4}" destId="{52F92D4E-5AD7-4CD7-86B9-B06798DA732A}" srcOrd="0" destOrd="0" presId="urn:microsoft.com/office/officeart/2005/8/layout/target3"/>
    <dgm:cxn modelId="{119F3E1B-40B6-4806-AB55-524B70D276EB}" type="presOf" srcId="{71A3DC71-B990-47DD-BE7B-ECBBC354378F}" destId="{6BF5FA9B-3135-402C-93B4-30A861AC3171}" srcOrd="0" destOrd="0" presId="urn:microsoft.com/office/officeart/2005/8/layout/target3"/>
    <dgm:cxn modelId="{3123AB0A-F639-4563-871E-F00B70C4E4AB}" type="presOf" srcId="{71A3DC71-B990-47DD-BE7B-ECBBC354378F}" destId="{6A0D4681-66B8-4747-A30C-F1626243F2B2}" srcOrd="1" destOrd="0" presId="urn:microsoft.com/office/officeart/2005/8/layout/target3"/>
    <dgm:cxn modelId="{BC5147B4-59D4-4608-A206-0D6BD3FDB07A}" type="presOf" srcId="{D9F2D196-2029-4CF5-9A5B-A3A2D669CD2A}" destId="{065C01FF-4B25-41CB-818A-51F4C47260F8}" srcOrd="0" destOrd="0" presId="urn:microsoft.com/office/officeart/2005/8/layout/target3"/>
    <dgm:cxn modelId="{EE9B0D7E-53D6-4E6C-A640-33585D45D762}" srcId="{D9F2D196-2029-4CF5-9A5B-A3A2D669CD2A}" destId="{D2A1000E-78DC-4B9C-81FE-006C6CF25864}" srcOrd="1" destOrd="0" parTransId="{7FB76F15-0CD0-4A59-AF26-A3F0302A99AA}" sibTransId="{6AF31EFD-459E-4AEE-8E46-5EFF6CAD8075}"/>
    <dgm:cxn modelId="{C2A90BEF-6524-4638-B932-DB51CB911665}" type="presOf" srcId="{D2A1000E-78DC-4B9C-81FE-006C6CF25864}" destId="{BCFD0E8A-D528-4391-8D54-DEEA9A8F9CA5}" srcOrd="1" destOrd="0" presId="urn:microsoft.com/office/officeart/2005/8/layout/target3"/>
    <dgm:cxn modelId="{0B469AF4-583F-40B2-A40D-44F698BCA6FE}" type="presOf" srcId="{D2A1000E-78DC-4B9C-81FE-006C6CF25864}" destId="{4C19BA20-F519-4198-8A42-1B167C55E737}" srcOrd="0" destOrd="0" presId="urn:microsoft.com/office/officeart/2005/8/layout/target3"/>
    <dgm:cxn modelId="{BE62C5A9-364C-4DBC-80CD-43D4900F927C}" type="presParOf" srcId="{065C01FF-4B25-41CB-818A-51F4C47260F8}" destId="{E2912E6E-B347-4A34-A06A-D709DDF2AF00}" srcOrd="0" destOrd="0" presId="urn:microsoft.com/office/officeart/2005/8/layout/target3"/>
    <dgm:cxn modelId="{963565B6-1935-4102-A0FE-2BE19B49BE69}" type="presParOf" srcId="{065C01FF-4B25-41CB-818A-51F4C47260F8}" destId="{56472B6D-FA11-4274-B9B6-838EDA72294F}" srcOrd="1" destOrd="0" presId="urn:microsoft.com/office/officeart/2005/8/layout/target3"/>
    <dgm:cxn modelId="{D1345131-D7AA-4E46-A420-09FDF341C364}" type="presParOf" srcId="{065C01FF-4B25-41CB-818A-51F4C47260F8}" destId="{6BF5FA9B-3135-402C-93B4-30A861AC3171}" srcOrd="2" destOrd="0" presId="urn:microsoft.com/office/officeart/2005/8/layout/target3"/>
    <dgm:cxn modelId="{1DED643C-8DB8-4AED-94FB-CDA1976B372F}" type="presParOf" srcId="{065C01FF-4B25-41CB-818A-51F4C47260F8}" destId="{26D3C229-834D-456D-ACF6-697118F486A0}" srcOrd="3" destOrd="0" presId="urn:microsoft.com/office/officeart/2005/8/layout/target3"/>
    <dgm:cxn modelId="{16E5CCA6-A1B1-44ED-85C9-5F4529D62695}" type="presParOf" srcId="{065C01FF-4B25-41CB-818A-51F4C47260F8}" destId="{3B950B69-F966-499E-8D59-E030B78B480A}" srcOrd="4" destOrd="0" presId="urn:microsoft.com/office/officeart/2005/8/layout/target3"/>
    <dgm:cxn modelId="{0718C65B-5952-4777-9DB1-151916FF416F}" type="presParOf" srcId="{065C01FF-4B25-41CB-818A-51F4C47260F8}" destId="{4C19BA20-F519-4198-8A42-1B167C55E737}" srcOrd="5" destOrd="0" presId="urn:microsoft.com/office/officeart/2005/8/layout/target3"/>
    <dgm:cxn modelId="{6530888E-545A-4548-B206-8B97E7F14DEA}" type="presParOf" srcId="{065C01FF-4B25-41CB-818A-51F4C47260F8}" destId="{2C7E38AE-6B00-4EDA-B5C7-81C169B403BD}" srcOrd="6" destOrd="0" presId="urn:microsoft.com/office/officeart/2005/8/layout/target3"/>
    <dgm:cxn modelId="{61D1D482-D52E-41E2-8ED3-FE2D9B52B532}" type="presParOf" srcId="{065C01FF-4B25-41CB-818A-51F4C47260F8}" destId="{35E7EE71-FA55-4CB8-84F5-30D0A9005E28}" srcOrd="7" destOrd="0" presId="urn:microsoft.com/office/officeart/2005/8/layout/target3"/>
    <dgm:cxn modelId="{5B60E795-475A-43FD-8E3D-DC6D75A69067}" type="presParOf" srcId="{065C01FF-4B25-41CB-818A-51F4C47260F8}" destId="{52F92D4E-5AD7-4CD7-86B9-B06798DA732A}" srcOrd="8" destOrd="0" presId="urn:microsoft.com/office/officeart/2005/8/layout/target3"/>
    <dgm:cxn modelId="{47EB095B-2022-4BC1-8307-AE68B898C042}" type="presParOf" srcId="{065C01FF-4B25-41CB-818A-51F4C47260F8}" destId="{6A0D4681-66B8-4747-A30C-F1626243F2B2}" srcOrd="9" destOrd="0" presId="urn:microsoft.com/office/officeart/2005/8/layout/target3"/>
    <dgm:cxn modelId="{064ED91B-F06D-4C30-B283-58C7870B68BD}" type="presParOf" srcId="{065C01FF-4B25-41CB-818A-51F4C47260F8}" destId="{BCFD0E8A-D528-4391-8D54-DEEA9A8F9CA5}" srcOrd="10" destOrd="0" presId="urn:microsoft.com/office/officeart/2005/8/layout/target3"/>
    <dgm:cxn modelId="{467C20DE-9E3C-49AB-8891-6FBBFFB9131F}" type="presParOf" srcId="{065C01FF-4B25-41CB-818A-51F4C47260F8}" destId="{B2423E0B-96FD-485E-A30C-16AB5300F487}"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2E01F-74D7-4D57-8EDF-8AE1C7B0868D}" type="doc">
      <dgm:prSet loTypeId="urn:microsoft.com/office/officeart/2009/3/layout/StepUpProcess" loCatId="process" qsTypeId="urn:microsoft.com/office/officeart/2005/8/quickstyle/simple5" qsCatId="simple" csTypeId="urn:microsoft.com/office/officeart/2005/8/colors/colorful5" csCatId="colorful" phldr="1"/>
      <dgm:spPr/>
      <dgm:t>
        <a:bodyPr/>
        <a:lstStyle/>
        <a:p>
          <a:endParaRPr lang="es-MX"/>
        </a:p>
      </dgm:t>
    </dgm:pt>
    <dgm:pt modelId="{1DF8997E-C038-41EA-8E15-BCBCE0DA5641}">
      <dgm:prSet/>
      <dgm:spPr/>
      <dgm:t>
        <a:bodyPr/>
        <a:lstStyle/>
        <a:p>
          <a:pPr rtl="0"/>
          <a:r>
            <a:rPr lang="es-MX" dirty="0" smtClean="0"/>
            <a:t>Presentar de manera clara y sintetizada los contenidos de la NIF </a:t>
          </a:r>
          <a:r>
            <a:rPr lang="es-MX" dirty="0" smtClean="0"/>
            <a:t>C-2 </a:t>
          </a:r>
          <a:r>
            <a:rPr lang="es-MX" dirty="0" smtClean="0"/>
            <a:t>y las normas </a:t>
          </a:r>
          <a:r>
            <a:rPr lang="es-MX" dirty="0" smtClean="0"/>
            <a:t>que se le correlacionan</a:t>
          </a:r>
          <a:endParaRPr lang="es-MX" dirty="0"/>
        </a:p>
      </dgm:t>
    </dgm:pt>
    <dgm:pt modelId="{0FAB3307-06E0-4F24-A8DC-81155F6C323C}" type="parTrans" cxnId="{742851DD-2AFA-4312-B299-5732363E042A}">
      <dgm:prSet/>
      <dgm:spPr/>
      <dgm:t>
        <a:bodyPr/>
        <a:lstStyle/>
        <a:p>
          <a:endParaRPr lang="es-MX"/>
        </a:p>
      </dgm:t>
    </dgm:pt>
    <dgm:pt modelId="{70AD6FD1-4646-4939-933C-5F1533E1D4D9}" type="sibTrans" cxnId="{742851DD-2AFA-4312-B299-5732363E042A}">
      <dgm:prSet/>
      <dgm:spPr/>
      <dgm:t>
        <a:bodyPr/>
        <a:lstStyle/>
        <a:p>
          <a:endParaRPr lang="es-MX"/>
        </a:p>
      </dgm:t>
    </dgm:pt>
    <dgm:pt modelId="{343BAA74-A38E-4A1C-BAF6-D4DBA18D45F4}" type="pres">
      <dgm:prSet presAssocID="{B222E01F-74D7-4D57-8EDF-8AE1C7B0868D}" presName="rootnode" presStyleCnt="0">
        <dgm:presLayoutVars>
          <dgm:chMax/>
          <dgm:chPref/>
          <dgm:dir/>
          <dgm:animLvl val="lvl"/>
        </dgm:presLayoutVars>
      </dgm:prSet>
      <dgm:spPr/>
      <dgm:t>
        <a:bodyPr/>
        <a:lstStyle/>
        <a:p>
          <a:endParaRPr lang="es-MX"/>
        </a:p>
      </dgm:t>
    </dgm:pt>
    <dgm:pt modelId="{A7C9B81A-8DD2-4F75-AE42-E5B4551C8C9F}" type="pres">
      <dgm:prSet presAssocID="{1DF8997E-C038-41EA-8E15-BCBCE0DA5641}" presName="composite" presStyleCnt="0"/>
      <dgm:spPr/>
      <dgm:t>
        <a:bodyPr/>
        <a:lstStyle/>
        <a:p>
          <a:endParaRPr lang="es-MX"/>
        </a:p>
      </dgm:t>
    </dgm:pt>
    <dgm:pt modelId="{AB8152D9-B5A3-4DE0-9364-C4DB1B9E17F8}" type="pres">
      <dgm:prSet presAssocID="{1DF8997E-C038-41EA-8E15-BCBCE0DA5641}" presName="LShape" presStyleLbl="alignNode1" presStyleIdx="0" presStyleCnt="1"/>
      <dgm:spPr/>
      <dgm:t>
        <a:bodyPr/>
        <a:lstStyle/>
        <a:p>
          <a:endParaRPr lang="es-MX"/>
        </a:p>
      </dgm:t>
    </dgm:pt>
    <dgm:pt modelId="{910D7A1F-06D7-46B2-A91D-4F133E80BACA}" type="pres">
      <dgm:prSet presAssocID="{1DF8997E-C038-41EA-8E15-BCBCE0DA5641}" presName="ParentText" presStyleLbl="revTx" presStyleIdx="0" presStyleCnt="1">
        <dgm:presLayoutVars>
          <dgm:chMax val="0"/>
          <dgm:chPref val="0"/>
          <dgm:bulletEnabled val="1"/>
        </dgm:presLayoutVars>
      </dgm:prSet>
      <dgm:spPr/>
      <dgm:t>
        <a:bodyPr/>
        <a:lstStyle/>
        <a:p>
          <a:endParaRPr lang="es-MX"/>
        </a:p>
      </dgm:t>
    </dgm:pt>
  </dgm:ptLst>
  <dgm:cxnLst>
    <dgm:cxn modelId="{974E0951-0527-4B09-8CDF-1D701E9E46BA}" type="presOf" srcId="{1DF8997E-C038-41EA-8E15-BCBCE0DA5641}" destId="{910D7A1F-06D7-46B2-A91D-4F133E80BACA}" srcOrd="0" destOrd="0" presId="urn:microsoft.com/office/officeart/2009/3/layout/StepUpProcess"/>
    <dgm:cxn modelId="{F083E44A-F3C7-492F-8307-8119F55AEFC7}" type="presOf" srcId="{B222E01F-74D7-4D57-8EDF-8AE1C7B0868D}" destId="{343BAA74-A38E-4A1C-BAF6-D4DBA18D45F4}" srcOrd="0" destOrd="0" presId="urn:microsoft.com/office/officeart/2009/3/layout/StepUpProcess"/>
    <dgm:cxn modelId="{742851DD-2AFA-4312-B299-5732363E042A}" srcId="{B222E01F-74D7-4D57-8EDF-8AE1C7B0868D}" destId="{1DF8997E-C038-41EA-8E15-BCBCE0DA5641}" srcOrd="0" destOrd="0" parTransId="{0FAB3307-06E0-4F24-A8DC-81155F6C323C}" sibTransId="{70AD6FD1-4646-4939-933C-5F1533E1D4D9}"/>
    <dgm:cxn modelId="{A5D44374-D7FA-4DFC-9D46-F954D6FC9BA1}" type="presParOf" srcId="{343BAA74-A38E-4A1C-BAF6-D4DBA18D45F4}" destId="{A7C9B81A-8DD2-4F75-AE42-E5B4551C8C9F}" srcOrd="0" destOrd="0" presId="urn:microsoft.com/office/officeart/2009/3/layout/StepUpProcess"/>
    <dgm:cxn modelId="{9579882F-323D-471C-8B3D-5CA7DE696F74}" type="presParOf" srcId="{A7C9B81A-8DD2-4F75-AE42-E5B4551C8C9F}" destId="{AB8152D9-B5A3-4DE0-9364-C4DB1B9E17F8}" srcOrd="0" destOrd="0" presId="urn:microsoft.com/office/officeart/2009/3/layout/StepUpProcess"/>
    <dgm:cxn modelId="{378E36C8-4A40-49BA-8355-789CFD539AD4}" type="presParOf" srcId="{A7C9B81A-8DD2-4F75-AE42-E5B4551C8C9F}" destId="{910D7A1F-06D7-46B2-A91D-4F133E80BACA}"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8235F8F-8C83-4401-AA3B-B0EE58976506}" type="doc">
      <dgm:prSet loTypeId="urn:microsoft.com/office/officeart/2005/8/layout/default" loCatId="list" qsTypeId="urn:microsoft.com/office/officeart/2005/8/quickstyle/simple3" qsCatId="simple" csTypeId="urn:microsoft.com/office/officeart/2005/8/colors/colorful5" csCatId="colorful" phldr="1"/>
      <dgm:spPr/>
      <dgm:t>
        <a:bodyPr/>
        <a:lstStyle/>
        <a:p>
          <a:endParaRPr lang="es-MX"/>
        </a:p>
      </dgm:t>
    </dgm:pt>
    <dgm:pt modelId="{D6F17CEE-6171-4F30-B1F2-FCEB66FC9478}">
      <dgm:prSet/>
      <dgm:spPr/>
      <dgm:t>
        <a:bodyPr/>
        <a:lstStyle/>
        <a:p>
          <a:pPr rtl="0"/>
          <a:r>
            <a:rPr lang="es-MX" baseline="0" smtClean="0"/>
            <a:t>LAS INVERSIONES EN IFN Y EN IFCV DEBEN </a:t>
          </a:r>
          <a:r>
            <a:rPr lang="es-MX" b="1" baseline="0" smtClean="0"/>
            <a:t>PRESENTARSE</a:t>
          </a:r>
          <a:r>
            <a:rPr lang="es-MX" baseline="0" smtClean="0"/>
            <a:t> EN EL BALANCE GENERAL EN UN RUBRO POR SEPARADO PARA CADA CATEGORIA DE INSTRUMENTOS FINANCIEROS</a:t>
          </a:r>
          <a:endParaRPr lang="es-MX"/>
        </a:p>
      </dgm:t>
    </dgm:pt>
    <dgm:pt modelId="{2F0B41C4-909E-4821-826B-05E87BF3E70D}" type="parTrans" cxnId="{8725A65D-DCE5-43C4-B135-DF4DE7699063}">
      <dgm:prSet/>
      <dgm:spPr/>
      <dgm:t>
        <a:bodyPr/>
        <a:lstStyle/>
        <a:p>
          <a:endParaRPr lang="es-MX"/>
        </a:p>
      </dgm:t>
    </dgm:pt>
    <dgm:pt modelId="{3CA54020-35B6-4645-82AA-11B01A5D0E08}" type="sibTrans" cxnId="{8725A65D-DCE5-43C4-B135-DF4DE7699063}">
      <dgm:prSet/>
      <dgm:spPr/>
      <dgm:t>
        <a:bodyPr/>
        <a:lstStyle/>
        <a:p>
          <a:endParaRPr lang="es-MX"/>
        </a:p>
      </dgm:t>
    </dgm:pt>
    <dgm:pt modelId="{1BC2962D-4237-4306-A19D-A617AFA3C0C5}">
      <dgm:prSet/>
      <dgm:spPr/>
      <dgm:t>
        <a:bodyPr/>
        <a:lstStyle/>
        <a:p>
          <a:pPr rtl="0"/>
          <a:r>
            <a:rPr lang="es-MX" b="1" baseline="0" dirty="0" smtClean="0"/>
            <a:t>EN EL ACTIVO CIRCULANTE</a:t>
          </a:r>
          <a:endParaRPr lang="es-MX" dirty="0"/>
        </a:p>
      </dgm:t>
    </dgm:pt>
    <dgm:pt modelId="{7E5B95B1-9A70-4543-99FF-D6CFF66E61BC}" type="parTrans" cxnId="{7586D123-639E-43F1-8807-EC511A3D907B}">
      <dgm:prSet/>
      <dgm:spPr/>
      <dgm:t>
        <a:bodyPr/>
        <a:lstStyle/>
        <a:p>
          <a:endParaRPr lang="es-MX"/>
        </a:p>
      </dgm:t>
    </dgm:pt>
    <dgm:pt modelId="{7FEBE0D3-89BF-4C9E-8B0A-1247D0D72856}" type="sibTrans" cxnId="{7586D123-639E-43F1-8807-EC511A3D907B}">
      <dgm:prSet/>
      <dgm:spPr/>
      <dgm:t>
        <a:bodyPr/>
        <a:lstStyle/>
        <a:p>
          <a:endParaRPr lang="es-MX"/>
        </a:p>
      </dgm:t>
    </dgm:pt>
    <dgm:pt modelId="{253D1C3D-01A9-4297-96DC-5A0C04E94707}">
      <dgm:prSet/>
      <dgm:spPr/>
      <dgm:t>
        <a:bodyPr/>
        <a:lstStyle/>
        <a:p>
          <a:pPr rtl="0"/>
          <a:r>
            <a:rPr lang="es-MX" baseline="0" smtClean="0"/>
            <a:t>A MENOS QUE:</a:t>
          </a:r>
          <a:endParaRPr lang="es-MX"/>
        </a:p>
      </dgm:t>
    </dgm:pt>
    <dgm:pt modelId="{4A9DA73F-9CA2-4A90-AEB8-0845B5A67C41}" type="parTrans" cxnId="{F9EFCF37-DEBF-48AD-9B2C-FAF6C45E19BA}">
      <dgm:prSet/>
      <dgm:spPr/>
      <dgm:t>
        <a:bodyPr/>
        <a:lstStyle/>
        <a:p>
          <a:endParaRPr lang="es-MX"/>
        </a:p>
      </dgm:t>
    </dgm:pt>
    <dgm:pt modelId="{4A6E8965-8F35-46FA-BE6B-19D9D55626F5}" type="sibTrans" cxnId="{F9EFCF37-DEBF-48AD-9B2C-FAF6C45E19BA}">
      <dgm:prSet/>
      <dgm:spPr/>
      <dgm:t>
        <a:bodyPr/>
        <a:lstStyle/>
        <a:p>
          <a:endParaRPr lang="es-MX"/>
        </a:p>
      </dgm:t>
    </dgm:pt>
    <dgm:pt modelId="{5E97CF58-8C36-44CC-BB2A-067AF4B9CA88}">
      <dgm:prSet/>
      <dgm:spPr/>
      <dgm:t>
        <a:bodyPr/>
        <a:lstStyle/>
        <a:p>
          <a:pPr rtl="0"/>
          <a:r>
            <a:rPr lang="es-MX" i="1" baseline="0" smtClean="0"/>
            <a:t>EXISTE UNA RESTRICCIÓN EN A SU DISPONIBILIDAD EN EL CORTO PLAZO</a:t>
          </a:r>
          <a:endParaRPr lang="es-MX"/>
        </a:p>
      </dgm:t>
    </dgm:pt>
    <dgm:pt modelId="{329B4EDC-CE88-40D3-957D-FEAE57FF985E}" type="parTrans" cxnId="{5637F664-808F-42C3-8864-4DC29C7DD3D9}">
      <dgm:prSet/>
      <dgm:spPr/>
      <dgm:t>
        <a:bodyPr/>
        <a:lstStyle/>
        <a:p>
          <a:endParaRPr lang="es-MX"/>
        </a:p>
      </dgm:t>
    </dgm:pt>
    <dgm:pt modelId="{7A5D1FCD-6364-45E3-91F0-DAB3BCD0DF45}" type="sibTrans" cxnId="{5637F664-808F-42C3-8864-4DC29C7DD3D9}">
      <dgm:prSet/>
      <dgm:spPr/>
      <dgm:t>
        <a:bodyPr/>
        <a:lstStyle/>
        <a:p>
          <a:endParaRPr lang="es-MX"/>
        </a:p>
      </dgm:t>
    </dgm:pt>
    <dgm:pt modelId="{C06F05B1-ED3D-4A39-996F-75E21D214798}">
      <dgm:prSet/>
      <dgm:spPr/>
      <dgm:t>
        <a:bodyPr/>
        <a:lstStyle/>
        <a:p>
          <a:pPr rtl="0"/>
          <a:r>
            <a:rPr lang="es-MX" i="1" baseline="0" smtClean="0"/>
            <a:t>O LA EXPECTATIVA SEA CONSERVARLOS POR UN PLAZO MAYOR A UN AÑO (EN ESTE CASO DEBERÁ PRESENTARSE COMO PARTIDAS DE LARGO PLAZO)</a:t>
          </a:r>
          <a:endParaRPr lang="es-MX"/>
        </a:p>
      </dgm:t>
    </dgm:pt>
    <dgm:pt modelId="{1509FA77-D608-4C83-8244-A11AF0A71388}" type="parTrans" cxnId="{4C89FA06-8010-46B1-AF3D-FDC6E828F550}">
      <dgm:prSet/>
      <dgm:spPr/>
      <dgm:t>
        <a:bodyPr/>
        <a:lstStyle/>
        <a:p>
          <a:endParaRPr lang="es-MX"/>
        </a:p>
      </dgm:t>
    </dgm:pt>
    <dgm:pt modelId="{D06D4A55-3746-4BA0-B838-19F678935ED4}" type="sibTrans" cxnId="{4C89FA06-8010-46B1-AF3D-FDC6E828F550}">
      <dgm:prSet/>
      <dgm:spPr/>
      <dgm:t>
        <a:bodyPr/>
        <a:lstStyle/>
        <a:p>
          <a:endParaRPr lang="es-MX"/>
        </a:p>
      </dgm:t>
    </dgm:pt>
    <dgm:pt modelId="{E9DF4EB3-3FA1-4A2D-BD94-18B25F6719F3}">
      <dgm:prSet/>
      <dgm:spPr/>
      <dgm:t>
        <a:bodyPr/>
        <a:lstStyle/>
        <a:p>
          <a:pPr rtl="0"/>
          <a:r>
            <a:rPr lang="es-MX" i="0" baseline="0" dirty="0" smtClean="0"/>
            <a:t>LOS IFCV A CARGO DE PARTES RELACIONADAS DEBEN PRESENTARSE O REVELARSE POR SEPARADO, YA QUE LA NATURALEZA DEL DEUDOR LES CONFIERE UNA CARACTERÍSTICA ESPECIAL EN CUANTO A SU EXIGIBILIDAD (NIF C-13)</a:t>
          </a:r>
          <a:endParaRPr lang="es-MX" dirty="0"/>
        </a:p>
      </dgm:t>
    </dgm:pt>
    <dgm:pt modelId="{07D0B622-BAF2-4EA2-B557-73DA4362E76B}" type="parTrans" cxnId="{846950D2-DBE9-4248-B4C4-DDA468235517}">
      <dgm:prSet/>
      <dgm:spPr/>
      <dgm:t>
        <a:bodyPr/>
        <a:lstStyle/>
        <a:p>
          <a:endParaRPr lang="es-MX"/>
        </a:p>
      </dgm:t>
    </dgm:pt>
    <dgm:pt modelId="{380477F8-58B7-4C78-804C-29ED4A13587E}" type="sibTrans" cxnId="{846950D2-DBE9-4248-B4C4-DDA468235517}">
      <dgm:prSet/>
      <dgm:spPr/>
      <dgm:t>
        <a:bodyPr/>
        <a:lstStyle/>
        <a:p>
          <a:endParaRPr lang="es-MX"/>
        </a:p>
      </dgm:t>
    </dgm:pt>
    <dgm:pt modelId="{97BB95AE-B20B-485F-AECC-66B2CD3D2819}" type="pres">
      <dgm:prSet presAssocID="{28235F8F-8C83-4401-AA3B-B0EE58976506}" presName="diagram" presStyleCnt="0">
        <dgm:presLayoutVars>
          <dgm:dir/>
          <dgm:resizeHandles val="exact"/>
        </dgm:presLayoutVars>
      </dgm:prSet>
      <dgm:spPr/>
    </dgm:pt>
    <dgm:pt modelId="{13760A2B-6B49-4C0A-8B3D-4A801C36984A}" type="pres">
      <dgm:prSet presAssocID="{D6F17CEE-6171-4F30-B1F2-FCEB66FC9478}" presName="node" presStyleLbl="node1" presStyleIdx="0" presStyleCnt="4">
        <dgm:presLayoutVars>
          <dgm:bulletEnabled val="1"/>
        </dgm:presLayoutVars>
      </dgm:prSet>
      <dgm:spPr/>
    </dgm:pt>
    <dgm:pt modelId="{413EC062-4632-4984-A03A-ECD07318FF58}" type="pres">
      <dgm:prSet presAssocID="{3CA54020-35B6-4645-82AA-11B01A5D0E08}" presName="sibTrans" presStyleCnt="0"/>
      <dgm:spPr/>
    </dgm:pt>
    <dgm:pt modelId="{D7050578-C560-4094-B686-7A3BFAF2F083}" type="pres">
      <dgm:prSet presAssocID="{1BC2962D-4237-4306-A19D-A617AFA3C0C5}" presName="node" presStyleLbl="node1" presStyleIdx="1" presStyleCnt="4">
        <dgm:presLayoutVars>
          <dgm:bulletEnabled val="1"/>
        </dgm:presLayoutVars>
      </dgm:prSet>
      <dgm:spPr/>
    </dgm:pt>
    <dgm:pt modelId="{B8E0DC45-AF59-4656-BBDC-1C99B7F36FB8}" type="pres">
      <dgm:prSet presAssocID="{7FEBE0D3-89BF-4C9E-8B0A-1247D0D72856}" presName="sibTrans" presStyleCnt="0"/>
      <dgm:spPr/>
    </dgm:pt>
    <dgm:pt modelId="{39C35B08-6C5A-422A-B713-933647D17418}" type="pres">
      <dgm:prSet presAssocID="{253D1C3D-01A9-4297-96DC-5A0C04E94707}" presName="node" presStyleLbl="node1" presStyleIdx="2" presStyleCnt="4">
        <dgm:presLayoutVars>
          <dgm:bulletEnabled val="1"/>
        </dgm:presLayoutVars>
      </dgm:prSet>
      <dgm:spPr/>
    </dgm:pt>
    <dgm:pt modelId="{49BBB629-8C96-4635-B94A-2829A9188F6D}" type="pres">
      <dgm:prSet presAssocID="{4A6E8965-8F35-46FA-BE6B-19D9D55626F5}" presName="sibTrans" presStyleCnt="0"/>
      <dgm:spPr/>
    </dgm:pt>
    <dgm:pt modelId="{0AFA9767-8414-4469-9E9F-FEF08535FC04}" type="pres">
      <dgm:prSet presAssocID="{E9DF4EB3-3FA1-4A2D-BD94-18B25F6719F3}" presName="node" presStyleLbl="node1" presStyleIdx="3" presStyleCnt="4" custScaleX="141780">
        <dgm:presLayoutVars>
          <dgm:bulletEnabled val="1"/>
        </dgm:presLayoutVars>
      </dgm:prSet>
      <dgm:spPr/>
    </dgm:pt>
  </dgm:ptLst>
  <dgm:cxnLst>
    <dgm:cxn modelId="{5637F664-808F-42C3-8864-4DC29C7DD3D9}" srcId="{253D1C3D-01A9-4297-96DC-5A0C04E94707}" destId="{5E97CF58-8C36-44CC-BB2A-067AF4B9CA88}" srcOrd="0" destOrd="0" parTransId="{329B4EDC-CE88-40D3-957D-FEAE57FF985E}" sibTransId="{7A5D1FCD-6364-45E3-91F0-DAB3BCD0DF45}"/>
    <dgm:cxn modelId="{4C89FA06-8010-46B1-AF3D-FDC6E828F550}" srcId="{253D1C3D-01A9-4297-96DC-5A0C04E94707}" destId="{C06F05B1-ED3D-4A39-996F-75E21D214798}" srcOrd="1" destOrd="0" parTransId="{1509FA77-D608-4C83-8244-A11AF0A71388}" sibTransId="{D06D4A55-3746-4BA0-B838-19F678935ED4}"/>
    <dgm:cxn modelId="{DA534811-1E33-438D-B4F3-32BE830C1AB7}" type="presOf" srcId="{C06F05B1-ED3D-4A39-996F-75E21D214798}" destId="{39C35B08-6C5A-422A-B713-933647D17418}" srcOrd="0" destOrd="2" presId="urn:microsoft.com/office/officeart/2005/8/layout/default"/>
    <dgm:cxn modelId="{E9F1F84C-19FE-46CE-B68B-C30F3BA6FCE2}" type="presOf" srcId="{1BC2962D-4237-4306-A19D-A617AFA3C0C5}" destId="{D7050578-C560-4094-B686-7A3BFAF2F083}" srcOrd="0" destOrd="0" presId="urn:microsoft.com/office/officeart/2005/8/layout/default"/>
    <dgm:cxn modelId="{846950D2-DBE9-4248-B4C4-DDA468235517}" srcId="{28235F8F-8C83-4401-AA3B-B0EE58976506}" destId="{E9DF4EB3-3FA1-4A2D-BD94-18B25F6719F3}" srcOrd="3" destOrd="0" parTransId="{07D0B622-BAF2-4EA2-B557-73DA4362E76B}" sibTransId="{380477F8-58B7-4C78-804C-29ED4A13587E}"/>
    <dgm:cxn modelId="{F9EFCF37-DEBF-48AD-9B2C-FAF6C45E19BA}" srcId="{28235F8F-8C83-4401-AA3B-B0EE58976506}" destId="{253D1C3D-01A9-4297-96DC-5A0C04E94707}" srcOrd="2" destOrd="0" parTransId="{4A9DA73F-9CA2-4A90-AEB8-0845B5A67C41}" sibTransId="{4A6E8965-8F35-46FA-BE6B-19D9D55626F5}"/>
    <dgm:cxn modelId="{F145D0FB-CA3D-46BA-AD04-0C2BCFD6A15B}" type="presOf" srcId="{D6F17CEE-6171-4F30-B1F2-FCEB66FC9478}" destId="{13760A2B-6B49-4C0A-8B3D-4A801C36984A}" srcOrd="0" destOrd="0" presId="urn:microsoft.com/office/officeart/2005/8/layout/default"/>
    <dgm:cxn modelId="{8725A65D-DCE5-43C4-B135-DF4DE7699063}" srcId="{28235F8F-8C83-4401-AA3B-B0EE58976506}" destId="{D6F17CEE-6171-4F30-B1F2-FCEB66FC9478}" srcOrd="0" destOrd="0" parTransId="{2F0B41C4-909E-4821-826B-05E87BF3E70D}" sibTransId="{3CA54020-35B6-4645-82AA-11B01A5D0E08}"/>
    <dgm:cxn modelId="{D8B0C6A3-28FB-46BF-9D82-0284A8B4A91B}" type="presOf" srcId="{E9DF4EB3-3FA1-4A2D-BD94-18B25F6719F3}" destId="{0AFA9767-8414-4469-9E9F-FEF08535FC04}" srcOrd="0" destOrd="0" presId="urn:microsoft.com/office/officeart/2005/8/layout/default"/>
    <dgm:cxn modelId="{7586D123-639E-43F1-8807-EC511A3D907B}" srcId="{28235F8F-8C83-4401-AA3B-B0EE58976506}" destId="{1BC2962D-4237-4306-A19D-A617AFA3C0C5}" srcOrd="1" destOrd="0" parTransId="{7E5B95B1-9A70-4543-99FF-D6CFF66E61BC}" sibTransId="{7FEBE0D3-89BF-4C9E-8B0A-1247D0D72856}"/>
    <dgm:cxn modelId="{4C863DE5-5AD2-4BCE-8A43-AD599FB8020F}" type="presOf" srcId="{5E97CF58-8C36-44CC-BB2A-067AF4B9CA88}" destId="{39C35B08-6C5A-422A-B713-933647D17418}" srcOrd="0" destOrd="1" presId="urn:microsoft.com/office/officeart/2005/8/layout/default"/>
    <dgm:cxn modelId="{1F4B717D-3F3D-40E1-8727-0CC2BE8EAF81}" type="presOf" srcId="{253D1C3D-01A9-4297-96DC-5A0C04E94707}" destId="{39C35B08-6C5A-422A-B713-933647D17418}" srcOrd="0" destOrd="0" presId="urn:microsoft.com/office/officeart/2005/8/layout/default"/>
    <dgm:cxn modelId="{99A82D4F-B41E-49EA-9C0B-D63E2A8019FE}" type="presOf" srcId="{28235F8F-8C83-4401-AA3B-B0EE58976506}" destId="{97BB95AE-B20B-485F-AECC-66B2CD3D2819}" srcOrd="0" destOrd="0" presId="urn:microsoft.com/office/officeart/2005/8/layout/default"/>
    <dgm:cxn modelId="{DD724E4B-83DB-4430-ACA8-30E68383B74F}" type="presParOf" srcId="{97BB95AE-B20B-485F-AECC-66B2CD3D2819}" destId="{13760A2B-6B49-4C0A-8B3D-4A801C36984A}" srcOrd="0" destOrd="0" presId="urn:microsoft.com/office/officeart/2005/8/layout/default"/>
    <dgm:cxn modelId="{FB41C20F-4B7E-4355-8762-FA1BAD588821}" type="presParOf" srcId="{97BB95AE-B20B-485F-AECC-66B2CD3D2819}" destId="{413EC062-4632-4984-A03A-ECD07318FF58}" srcOrd="1" destOrd="0" presId="urn:microsoft.com/office/officeart/2005/8/layout/default"/>
    <dgm:cxn modelId="{D0D76DEC-C644-47E8-A648-014997878F81}" type="presParOf" srcId="{97BB95AE-B20B-485F-AECC-66B2CD3D2819}" destId="{D7050578-C560-4094-B686-7A3BFAF2F083}" srcOrd="2" destOrd="0" presId="urn:microsoft.com/office/officeart/2005/8/layout/default"/>
    <dgm:cxn modelId="{C553C3FA-5EE0-452E-B6D0-B69385FA1C5E}" type="presParOf" srcId="{97BB95AE-B20B-485F-AECC-66B2CD3D2819}" destId="{B8E0DC45-AF59-4656-BBDC-1C99B7F36FB8}" srcOrd="3" destOrd="0" presId="urn:microsoft.com/office/officeart/2005/8/layout/default"/>
    <dgm:cxn modelId="{9581A878-C291-4DAA-9065-E1B961B71493}" type="presParOf" srcId="{97BB95AE-B20B-485F-AECC-66B2CD3D2819}" destId="{39C35B08-6C5A-422A-B713-933647D17418}" srcOrd="4" destOrd="0" presId="urn:microsoft.com/office/officeart/2005/8/layout/default"/>
    <dgm:cxn modelId="{15DF16E6-F8C2-4DAA-989D-5CD31BAE55F7}" type="presParOf" srcId="{97BB95AE-B20B-485F-AECC-66B2CD3D2819}" destId="{49BBB629-8C96-4635-B94A-2829A9188F6D}" srcOrd="5" destOrd="0" presId="urn:microsoft.com/office/officeart/2005/8/layout/default"/>
    <dgm:cxn modelId="{2652B9D6-F6F7-48BA-B2D2-679C4182BADD}" type="presParOf" srcId="{97BB95AE-B20B-485F-AECC-66B2CD3D2819}" destId="{0AFA9767-8414-4469-9E9F-FEF08535FC04}"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09D52817-C061-4F05-9391-651A7F3113E3}"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70D12E51-8527-40B5-842A-D3B6DC705CF5}">
      <dgm:prSet custT="1"/>
      <dgm:spPr/>
      <dgm:t>
        <a:bodyPr/>
        <a:lstStyle/>
        <a:p>
          <a:pPr rtl="0"/>
          <a:r>
            <a:rPr lang="es-MX" sz="1600" baseline="0" smtClean="0"/>
            <a:t>DEBE DESGLOZARSE EN UN RUBRO POR SEPARADO DEL ESTADO DE RESULTADO INTEGRAL O EN UNA NOTA RELATIVA AL EFECTO:</a:t>
          </a:r>
          <a:endParaRPr lang="es-MX" sz="1600"/>
        </a:p>
      </dgm:t>
    </dgm:pt>
    <dgm:pt modelId="{72E43B53-D91B-44C0-BAA8-42B16F35013A}" type="parTrans" cxnId="{812F76C5-3579-41EA-ACB6-1164827960AD}">
      <dgm:prSet/>
      <dgm:spPr/>
      <dgm:t>
        <a:bodyPr/>
        <a:lstStyle/>
        <a:p>
          <a:endParaRPr lang="es-MX"/>
        </a:p>
      </dgm:t>
    </dgm:pt>
    <dgm:pt modelId="{2C5A106E-6584-4F74-A1E2-0F0FA7BC8DA5}" type="sibTrans" cxnId="{812F76C5-3579-41EA-ACB6-1164827960AD}">
      <dgm:prSet/>
      <dgm:spPr/>
      <dgm:t>
        <a:bodyPr/>
        <a:lstStyle/>
        <a:p>
          <a:endParaRPr lang="es-MX"/>
        </a:p>
      </dgm:t>
    </dgm:pt>
    <dgm:pt modelId="{25EBD969-BDE7-42A7-A6C0-6D4B89C9CE06}">
      <dgm:prSet/>
      <dgm:spPr/>
      <dgm:t>
        <a:bodyPr/>
        <a:lstStyle/>
        <a:p>
          <a:pPr rtl="0"/>
          <a:r>
            <a:rPr lang="es-MX" i="1" baseline="0" dirty="0" smtClean="0"/>
            <a:t>EN LA UTILIDAD O PÉRDIDA NETA DEL PERIODO</a:t>
          </a:r>
          <a:endParaRPr lang="es-MX" dirty="0"/>
        </a:p>
      </dgm:t>
    </dgm:pt>
    <dgm:pt modelId="{FE2FA446-6D48-40EB-8F42-7589A28C3AE7}" type="parTrans" cxnId="{6D9C9A45-E32B-4F29-B824-3437F39F5BC7}">
      <dgm:prSet/>
      <dgm:spPr/>
      <dgm:t>
        <a:bodyPr/>
        <a:lstStyle/>
        <a:p>
          <a:endParaRPr lang="es-MX"/>
        </a:p>
      </dgm:t>
    </dgm:pt>
    <dgm:pt modelId="{9F3E57B3-8891-4C2E-9DD8-D6C6C2156F45}" type="sibTrans" cxnId="{6D9C9A45-E32B-4F29-B824-3437F39F5BC7}">
      <dgm:prSet/>
      <dgm:spPr/>
      <dgm:t>
        <a:bodyPr/>
        <a:lstStyle/>
        <a:p>
          <a:endParaRPr lang="es-MX"/>
        </a:p>
      </dgm:t>
    </dgm:pt>
    <dgm:pt modelId="{8237B5C2-ADA9-4872-9EEF-13331AD2FF09}">
      <dgm:prSet custT="1"/>
      <dgm:spPr/>
      <dgm:t>
        <a:bodyPr/>
        <a:lstStyle/>
        <a:p>
          <a:pPr rtl="0"/>
          <a:r>
            <a:rPr lang="es-MX" sz="1100" baseline="0" dirty="0" smtClean="0"/>
            <a:t>DE LOS CAMBIOS EN EL VALOR RAZONABLE DEL PERIODO DE LOS IFN Y DE LOS RENDIMIENTOS QUE SE HAYAN DEVENGADO, TAL COMO LOS INTERESES Y LOS DIVIDENDOS DE INVERSIONES EN INSTRUMENTOS FINANCIEROS DE CAPITAL.</a:t>
          </a:r>
          <a:endParaRPr lang="es-MX" sz="1100" dirty="0"/>
        </a:p>
      </dgm:t>
    </dgm:pt>
    <dgm:pt modelId="{395E4BAF-8A68-49C8-AF35-45FEA58FA4F4}" type="parTrans" cxnId="{F227D5C8-8F10-4ADA-8329-49F2224330F1}">
      <dgm:prSet/>
      <dgm:spPr/>
      <dgm:t>
        <a:bodyPr/>
        <a:lstStyle/>
        <a:p>
          <a:endParaRPr lang="es-MX"/>
        </a:p>
      </dgm:t>
    </dgm:pt>
    <dgm:pt modelId="{E92B5316-86DC-4840-AC25-3290A1665803}" type="sibTrans" cxnId="{F227D5C8-8F10-4ADA-8329-49F2224330F1}">
      <dgm:prSet/>
      <dgm:spPr/>
      <dgm:t>
        <a:bodyPr/>
        <a:lstStyle/>
        <a:p>
          <a:endParaRPr lang="es-MX"/>
        </a:p>
      </dgm:t>
    </dgm:pt>
    <dgm:pt modelId="{3A2AEE2F-AD7F-45A5-AA91-5DBB0FB4F891}">
      <dgm:prSet/>
      <dgm:spPr/>
      <dgm:t>
        <a:bodyPr/>
        <a:lstStyle/>
        <a:p>
          <a:pPr rtl="0"/>
          <a:r>
            <a:rPr lang="es-MX" baseline="0" dirty="0" smtClean="0"/>
            <a:t>DEL RENDIMIENTO OBTENIDO POR EL INTERÉS DEVENGADO DE LOS IFCV</a:t>
          </a:r>
          <a:endParaRPr lang="es-MX" dirty="0"/>
        </a:p>
      </dgm:t>
    </dgm:pt>
    <dgm:pt modelId="{F6F9746D-E833-4D2C-9DAF-314D0204116A}" type="parTrans" cxnId="{59F36AC3-2F02-4D7C-8827-351459B9D317}">
      <dgm:prSet/>
      <dgm:spPr/>
      <dgm:t>
        <a:bodyPr/>
        <a:lstStyle/>
        <a:p>
          <a:endParaRPr lang="es-MX"/>
        </a:p>
      </dgm:t>
    </dgm:pt>
    <dgm:pt modelId="{4D302F6A-0F8D-4970-BDB1-0F632B5B2121}" type="sibTrans" cxnId="{59F36AC3-2F02-4D7C-8827-351459B9D317}">
      <dgm:prSet/>
      <dgm:spPr/>
      <dgm:t>
        <a:bodyPr/>
        <a:lstStyle/>
        <a:p>
          <a:endParaRPr lang="es-MX"/>
        </a:p>
      </dgm:t>
    </dgm:pt>
    <dgm:pt modelId="{60DF86D1-59BD-4830-BFF9-CE3CDE4AA993}">
      <dgm:prSet/>
      <dgm:spPr/>
      <dgm:t>
        <a:bodyPr/>
        <a:lstStyle/>
        <a:p>
          <a:pPr rtl="0"/>
          <a:r>
            <a:rPr lang="es-MX" baseline="0" dirty="0" smtClean="0"/>
            <a:t>DEL RECICLAJE A LA UTILIDAD O PÉRDIDA DEL PERIODO DEL EFECTO ACUMULADO EN ORI DEL VALOR RAZONABLE DE LOS IFCV CUANDO DICHAS INVERSIONES SE REALIAZAN O SE RECLASIFICAN</a:t>
          </a:r>
          <a:endParaRPr lang="es-MX" dirty="0"/>
        </a:p>
      </dgm:t>
    </dgm:pt>
    <dgm:pt modelId="{F476F096-67FD-4680-83FC-7DFAF7D2404B}" type="parTrans" cxnId="{0D8DE32A-C826-4A94-A11D-B12AED99D8F6}">
      <dgm:prSet/>
      <dgm:spPr/>
      <dgm:t>
        <a:bodyPr/>
        <a:lstStyle/>
        <a:p>
          <a:endParaRPr lang="es-MX"/>
        </a:p>
      </dgm:t>
    </dgm:pt>
    <dgm:pt modelId="{0B387ED7-56D5-47CA-B553-AB88499389A5}" type="sibTrans" cxnId="{0D8DE32A-C826-4A94-A11D-B12AED99D8F6}">
      <dgm:prSet/>
      <dgm:spPr/>
      <dgm:t>
        <a:bodyPr/>
        <a:lstStyle/>
        <a:p>
          <a:endParaRPr lang="es-MX"/>
        </a:p>
      </dgm:t>
    </dgm:pt>
    <dgm:pt modelId="{9912C39F-ACB9-41D8-9FD1-AF9DFCE9E368}">
      <dgm:prSet/>
      <dgm:spPr/>
      <dgm:t>
        <a:bodyPr/>
        <a:lstStyle/>
        <a:p>
          <a:pPr rtl="0"/>
          <a:r>
            <a:rPr lang="es-MX" i="1" baseline="0" smtClean="0"/>
            <a:t>EN EL ORI</a:t>
          </a:r>
          <a:endParaRPr lang="es-MX"/>
        </a:p>
      </dgm:t>
    </dgm:pt>
    <dgm:pt modelId="{A9E663F0-C2B4-40ED-B472-55CF8B4C7EE5}" type="parTrans" cxnId="{4696CAF1-29B1-46F6-AADB-EBD8B4AED3CD}">
      <dgm:prSet/>
      <dgm:spPr/>
      <dgm:t>
        <a:bodyPr/>
        <a:lstStyle/>
        <a:p>
          <a:endParaRPr lang="es-MX"/>
        </a:p>
      </dgm:t>
    </dgm:pt>
    <dgm:pt modelId="{C60C2D75-ACE3-451F-BB4D-5CF0A7352A94}" type="sibTrans" cxnId="{4696CAF1-29B1-46F6-AADB-EBD8B4AED3CD}">
      <dgm:prSet/>
      <dgm:spPr/>
      <dgm:t>
        <a:bodyPr/>
        <a:lstStyle/>
        <a:p>
          <a:endParaRPr lang="es-MX"/>
        </a:p>
      </dgm:t>
    </dgm:pt>
    <dgm:pt modelId="{F1442591-E01F-4824-BA6D-438E91A62EE5}">
      <dgm:prSet/>
      <dgm:spPr/>
      <dgm:t>
        <a:bodyPr/>
        <a:lstStyle/>
        <a:p>
          <a:pPr rtl="0"/>
          <a:r>
            <a:rPr lang="es-MX" baseline="0" dirty="0" smtClean="0"/>
            <a:t>DE LOS CAMBIOS EN EL VALOR RAZONABLE DE LOS IFCV EN EL PERIODO.</a:t>
          </a:r>
          <a:endParaRPr lang="es-MX" dirty="0"/>
        </a:p>
      </dgm:t>
    </dgm:pt>
    <dgm:pt modelId="{D03B4587-40EF-40F4-BCB6-EC2141B9B8AF}" type="parTrans" cxnId="{53E9E221-6E1E-4626-8F73-965CBDD1F3E0}">
      <dgm:prSet/>
      <dgm:spPr/>
      <dgm:t>
        <a:bodyPr/>
        <a:lstStyle/>
        <a:p>
          <a:endParaRPr lang="es-MX"/>
        </a:p>
      </dgm:t>
    </dgm:pt>
    <dgm:pt modelId="{219EE342-CD7B-4F45-831F-8362B52597C9}" type="sibTrans" cxnId="{53E9E221-6E1E-4626-8F73-965CBDD1F3E0}">
      <dgm:prSet/>
      <dgm:spPr/>
      <dgm:t>
        <a:bodyPr/>
        <a:lstStyle/>
        <a:p>
          <a:endParaRPr lang="es-MX"/>
        </a:p>
      </dgm:t>
    </dgm:pt>
    <dgm:pt modelId="{45DA4520-2343-439A-822F-4FC45FA8EC06}">
      <dgm:prSet/>
      <dgm:spPr/>
      <dgm:t>
        <a:bodyPr/>
        <a:lstStyle/>
        <a:p>
          <a:pPr rtl="0"/>
          <a:r>
            <a:rPr lang="es-MX" baseline="0" dirty="0" smtClean="0"/>
            <a:t>DE RECICLAR A LA UTILIDAD O PÉRDIDA NETA DEL PERIODO EL EFECTO ACUMULADO EN ORI DEL VALOR RAZONABLE DE LOS IFCV</a:t>
          </a:r>
          <a:endParaRPr lang="es-MX" dirty="0"/>
        </a:p>
      </dgm:t>
    </dgm:pt>
    <dgm:pt modelId="{2A15D94A-FB1E-4BB1-B0B0-87CD99988014}" type="parTrans" cxnId="{D2FA52E3-08F9-4507-AF65-C48D634174F9}">
      <dgm:prSet/>
      <dgm:spPr/>
      <dgm:t>
        <a:bodyPr/>
        <a:lstStyle/>
        <a:p>
          <a:endParaRPr lang="es-MX"/>
        </a:p>
      </dgm:t>
    </dgm:pt>
    <dgm:pt modelId="{0990CE9E-5E04-4A70-82A7-EB0FCF9B97A6}" type="sibTrans" cxnId="{D2FA52E3-08F9-4507-AF65-C48D634174F9}">
      <dgm:prSet/>
      <dgm:spPr/>
      <dgm:t>
        <a:bodyPr/>
        <a:lstStyle/>
        <a:p>
          <a:endParaRPr lang="es-MX"/>
        </a:p>
      </dgm:t>
    </dgm:pt>
    <dgm:pt modelId="{9863E8EE-1C6D-4C58-B5D5-1B6502E37E1F}" type="pres">
      <dgm:prSet presAssocID="{09D52817-C061-4F05-9391-651A7F3113E3}" presName="vert0" presStyleCnt="0">
        <dgm:presLayoutVars>
          <dgm:dir/>
          <dgm:animOne val="branch"/>
          <dgm:animLvl val="lvl"/>
        </dgm:presLayoutVars>
      </dgm:prSet>
      <dgm:spPr/>
    </dgm:pt>
    <dgm:pt modelId="{31E64AC3-F372-4D32-8EA5-1DBF366749CA}" type="pres">
      <dgm:prSet presAssocID="{70D12E51-8527-40B5-842A-D3B6DC705CF5}" presName="thickLine" presStyleLbl="alignNode1" presStyleIdx="0" presStyleCnt="1"/>
      <dgm:spPr/>
    </dgm:pt>
    <dgm:pt modelId="{F90146AB-952C-4F8F-9557-BD42BC151A7C}" type="pres">
      <dgm:prSet presAssocID="{70D12E51-8527-40B5-842A-D3B6DC705CF5}" presName="horz1" presStyleCnt="0"/>
      <dgm:spPr/>
    </dgm:pt>
    <dgm:pt modelId="{58D8B2F2-85C0-4A74-8BE3-7830B114BA9C}" type="pres">
      <dgm:prSet presAssocID="{70D12E51-8527-40B5-842A-D3B6DC705CF5}" presName="tx1" presStyleLbl="revTx" presStyleIdx="0" presStyleCnt="8" custScaleX="77733"/>
      <dgm:spPr/>
    </dgm:pt>
    <dgm:pt modelId="{7ED3D72D-AFE6-4296-80CB-FC19871A47D6}" type="pres">
      <dgm:prSet presAssocID="{70D12E51-8527-40B5-842A-D3B6DC705CF5}" presName="vert1" presStyleCnt="0"/>
      <dgm:spPr/>
    </dgm:pt>
    <dgm:pt modelId="{6606417D-A5D8-4AB8-860E-594BD6EA6BFA}" type="pres">
      <dgm:prSet presAssocID="{25EBD969-BDE7-42A7-A6C0-6D4B89C9CE06}" presName="vertSpace2a" presStyleCnt="0"/>
      <dgm:spPr/>
    </dgm:pt>
    <dgm:pt modelId="{D0DFB005-AB8F-49A4-902E-151E2C5281DE}" type="pres">
      <dgm:prSet presAssocID="{25EBD969-BDE7-42A7-A6C0-6D4B89C9CE06}" presName="horz2" presStyleCnt="0"/>
      <dgm:spPr/>
    </dgm:pt>
    <dgm:pt modelId="{D45BC0F8-7521-4CFC-BCDD-C36ACA251BA1}" type="pres">
      <dgm:prSet presAssocID="{25EBD969-BDE7-42A7-A6C0-6D4B89C9CE06}" presName="horzSpace2" presStyleCnt="0"/>
      <dgm:spPr/>
    </dgm:pt>
    <dgm:pt modelId="{75C9473C-1B45-464F-A71A-B24B79EE2404}" type="pres">
      <dgm:prSet presAssocID="{25EBD969-BDE7-42A7-A6C0-6D4B89C9CE06}" presName="tx2" presStyleLbl="revTx" presStyleIdx="1" presStyleCnt="8" custScaleX="28227"/>
      <dgm:spPr/>
    </dgm:pt>
    <dgm:pt modelId="{7636B9F3-AD99-4395-AC33-5CA0DE9348BD}" type="pres">
      <dgm:prSet presAssocID="{25EBD969-BDE7-42A7-A6C0-6D4B89C9CE06}" presName="vert2" presStyleCnt="0"/>
      <dgm:spPr/>
    </dgm:pt>
    <dgm:pt modelId="{79B8AC1C-44D8-4065-9A27-D94BFE9599A9}" type="pres">
      <dgm:prSet presAssocID="{8237B5C2-ADA9-4872-9EEF-13331AD2FF09}" presName="horz3" presStyleCnt="0"/>
      <dgm:spPr/>
    </dgm:pt>
    <dgm:pt modelId="{B88AF277-C195-4DAF-88DC-CB7A1D158288}" type="pres">
      <dgm:prSet presAssocID="{8237B5C2-ADA9-4872-9EEF-13331AD2FF09}" presName="horzSpace3" presStyleCnt="0"/>
      <dgm:spPr/>
    </dgm:pt>
    <dgm:pt modelId="{D60D8A2B-CA0A-49A4-B89E-7D4AFF25EDEF}" type="pres">
      <dgm:prSet presAssocID="{8237B5C2-ADA9-4872-9EEF-13331AD2FF09}" presName="tx3" presStyleLbl="revTx" presStyleIdx="2" presStyleCnt="8" custScaleX="178978"/>
      <dgm:spPr/>
      <dgm:t>
        <a:bodyPr/>
        <a:lstStyle/>
        <a:p>
          <a:endParaRPr lang="es-MX"/>
        </a:p>
      </dgm:t>
    </dgm:pt>
    <dgm:pt modelId="{52C51465-366C-481C-BAB8-7BAD5C3C46D5}" type="pres">
      <dgm:prSet presAssocID="{8237B5C2-ADA9-4872-9EEF-13331AD2FF09}" presName="vert3" presStyleCnt="0"/>
      <dgm:spPr/>
    </dgm:pt>
    <dgm:pt modelId="{5107644E-AC15-477F-9EFA-8EF93A1BA86E}" type="pres">
      <dgm:prSet presAssocID="{E92B5316-86DC-4840-AC25-3290A1665803}" presName="thinLine3" presStyleLbl="callout" presStyleIdx="0" presStyleCnt="5"/>
      <dgm:spPr/>
    </dgm:pt>
    <dgm:pt modelId="{B6D7D21B-DB13-429E-A1EE-75A1BAEC15F5}" type="pres">
      <dgm:prSet presAssocID="{3A2AEE2F-AD7F-45A5-AA91-5DBB0FB4F891}" presName="horz3" presStyleCnt="0"/>
      <dgm:spPr/>
    </dgm:pt>
    <dgm:pt modelId="{A1FC22B3-BEDB-441F-B74A-03F729C18D4F}" type="pres">
      <dgm:prSet presAssocID="{3A2AEE2F-AD7F-45A5-AA91-5DBB0FB4F891}" presName="horzSpace3" presStyleCnt="0"/>
      <dgm:spPr/>
    </dgm:pt>
    <dgm:pt modelId="{BCD45E54-80D4-4EDF-B149-6B66A7BAF554}" type="pres">
      <dgm:prSet presAssocID="{3A2AEE2F-AD7F-45A5-AA91-5DBB0FB4F891}" presName="tx3" presStyleLbl="revTx" presStyleIdx="3" presStyleCnt="8" custScaleX="132891"/>
      <dgm:spPr/>
    </dgm:pt>
    <dgm:pt modelId="{EFA6EA04-E4E5-4D51-998C-DB94CDCC44EE}" type="pres">
      <dgm:prSet presAssocID="{3A2AEE2F-AD7F-45A5-AA91-5DBB0FB4F891}" presName="vert3" presStyleCnt="0"/>
      <dgm:spPr/>
    </dgm:pt>
    <dgm:pt modelId="{CF2E40C2-88E6-4CD6-8D91-1E294DA920DF}" type="pres">
      <dgm:prSet presAssocID="{4D302F6A-0F8D-4970-BDB1-0F632B5B2121}" presName="thinLine3" presStyleLbl="callout" presStyleIdx="1" presStyleCnt="5"/>
      <dgm:spPr/>
    </dgm:pt>
    <dgm:pt modelId="{82244829-982F-47DC-9990-DF13F7878EDE}" type="pres">
      <dgm:prSet presAssocID="{60DF86D1-59BD-4830-BFF9-CE3CDE4AA993}" presName="horz3" presStyleCnt="0"/>
      <dgm:spPr/>
    </dgm:pt>
    <dgm:pt modelId="{3A89DB15-F7E3-40E0-A765-7758B34F6D4C}" type="pres">
      <dgm:prSet presAssocID="{60DF86D1-59BD-4830-BFF9-CE3CDE4AA993}" presName="horzSpace3" presStyleCnt="0"/>
      <dgm:spPr/>
    </dgm:pt>
    <dgm:pt modelId="{493F6AC5-AA6C-40AD-AE1D-D154C7278C6D}" type="pres">
      <dgm:prSet presAssocID="{60DF86D1-59BD-4830-BFF9-CE3CDE4AA993}" presName="tx3" presStyleLbl="revTx" presStyleIdx="4" presStyleCnt="8" custScaleX="152402"/>
      <dgm:spPr/>
    </dgm:pt>
    <dgm:pt modelId="{5969EFED-EA9F-4844-A472-7CD24F1BEE3F}" type="pres">
      <dgm:prSet presAssocID="{60DF86D1-59BD-4830-BFF9-CE3CDE4AA993}" presName="vert3" presStyleCnt="0"/>
      <dgm:spPr/>
    </dgm:pt>
    <dgm:pt modelId="{A631E1AF-927B-4ABD-B3BA-3DB2384B36EB}" type="pres">
      <dgm:prSet presAssocID="{25EBD969-BDE7-42A7-A6C0-6D4B89C9CE06}" presName="thinLine2b" presStyleLbl="callout" presStyleIdx="2" presStyleCnt="5"/>
      <dgm:spPr/>
    </dgm:pt>
    <dgm:pt modelId="{CE31CE90-4C1B-4256-A6C9-1E81E3A0B798}" type="pres">
      <dgm:prSet presAssocID="{25EBD969-BDE7-42A7-A6C0-6D4B89C9CE06}" presName="vertSpace2b" presStyleCnt="0"/>
      <dgm:spPr/>
    </dgm:pt>
    <dgm:pt modelId="{02C431B9-D096-41AC-8E21-7F3E5AA36F85}" type="pres">
      <dgm:prSet presAssocID="{9912C39F-ACB9-41D8-9FD1-AF9DFCE9E368}" presName="horz2" presStyleCnt="0"/>
      <dgm:spPr/>
    </dgm:pt>
    <dgm:pt modelId="{71A8982D-A2E8-45DD-A85A-EF387D9FF91F}" type="pres">
      <dgm:prSet presAssocID="{9912C39F-ACB9-41D8-9FD1-AF9DFCE9E368}" presName="horzSpace2" presStyleCnt="0"/>
      <dgm:spPr/>
    </dgm:pt>
    <dgm:pt modelId="{E38E01D0-84B2-4AAA-B61F-81A63464FC50}" type="pres">
      <dgm:prSet presAssocID="{9912C39F-ACB9-41D8-9FD1-AF9DFCE9E368}" presName="tx2" presStyleLbl="revTx" presStyleIdx="5" presStyleCnt="8"/>
      <dgm:spPr/>
    </dgm:pt>
    <dgm:pt modelId="{87AA637E-8829-49FB-B7BC-5C67ECACE593}" type="pres">
      <dgm:prSet presAssocID="{9912C39F-ACB9-41D8-9FD1-AF9DFCE9E368}" presName="vert2" presStyleCnt="0"/>
      <dgm:spPr/>
    </dgm:pt>
    <dgm:pt modelId="{FF263C19-5ABD-4477-B0DC-B454397FD329}" type="pres">
      <dgm:prSet presAssocID="{F1442591-E01F-4824-BA6D-438E91A62EE5}" presName="horz3" presStyleCnt="0"/>
      <dgm:spPr/>
    </dgm:pt>
    <dgm:pt modelId="{DD9AC09F-4FFD-459F-9F18-6CD60416DF13}" type="pres">
      <dgm:prSet presAssocID="{F1442591-E01F-4824-BA6D-438E91A62EE5}" presName="horzSpace3" presStyleCnt="0"/>
      <dgm:spPr/>
    </dgm:pt>
    <dgm:pt modelId="{3069F36F-D1FA-4C57-B13F-4350198C1A77}" type="pres">
      <dgm:prSet presAssocID="{F1442591-E01F-4824-BA6D-438E91A62EE5}" presName="tx3" presStyleLbl="revTx" presStyleIdx="6" presStyleCnt="8" custScaleX="122147"/>
      <dgm:spPr/>
    </dgm:pt>
    <dgm:pt modelId="{7693C416-0E57-4B55-BB2F-A8CC8253DDFD}" type="pres">
      <dgm:prSet presAssocID="{F1442591-E01F-4824-BA6D-438E91A62EE5}" presName="vert3" presStyleCnt="0"/>
      <dgm:spPr/>
    </dgm:pt>
    <dgm:pt modelId="{14047D69-18B1-48B1-A6BA-31880DF540F9}" type="pres">
      <dgm:prSet presAssocID="{219EE342-CD7B-4F45-831F-8362B52597C9}" presName="thinLine3" presStyleLbl="callout" presStyleIdx="3" presStyleCnt="5"/>
      <dgm:spPr/>
    </dgm:pt>
    <dgm:pt modelId="{51B9DC4C-9245-468C-AB1D-88E52955B5E5}" type="pres">
      <dgm:prSet presAssocID="{45DA4520-2343-439A-822F-4FC45FA8EC06}" presName="horz3" presStyleCnt="0"/>
      <dgm:spPr/>
    </dgm:pt>
    <dgm:pt modelId="{AF93F269-1F03-4180-AC1A-069E2108AA34}" type="pres">
      <dgm:prSet presAssocID="{45DA4520-2343-439A-822F-4FC45FA8EC06}" presName="horzSpace3" presStyleCnt="0"/>
      <dgm:spPr/>
    </dgm:pt>
    <dgm:pt modelId="{3CD4959A-6487-4947-971D-745CEF3870C3}" type="pres">
      <dgm:prSet presAssocID="{45DA4520-2343-439A-822F-4FC45FA8EC06}" presName="tx3" presStyleLbl="revTx" presStyleIdx="7" presStyleCnt="8" custScaleX="106355"/>
      <dgm:spPr/>
    </dgm:pt>
    <dgm:pt modelId="{9F225F2F-1E28-4D38-8069-9ACF1AC130CD}" type="pres">
      <dgm:prSet presAssocID="{45DA4520-2343-439A-822F-4FC45FA8EC06}" presName="vert3" presStyleCnt="0"/>
      <dgm:spPr/>
    </dgm:pt>
    <dgm:pt modelId="{28A2C35C-617A-47E7-8A8A-5FDA87B73FCA}" type="pres">
      <dgm:prSet presAssocID="{9912C39F-ACB9-41D8-9FD1-AF9DFCE9E368}" presName="thinLine2b" presStyleLbl="callout" presStyleIdx="4" presStyleCnt="5"/>
      <dgm:spPr/>
    </dgm:pt>
    <dgm:pt modelId="{24660D31-344A-4C4D-86D6-52CEA5684666}" type="pres">
      <dgm:prSet presAssocID="{9912C39F-ACB9-41D8-9FD1-AF9DFCE9E368}" presName="vertSpace2b" presStyleCnt="0"/>
      <dgm:spPr/>
    </dgm:pt>
  </dgm:ptLst>
  <dgm:cxnLst>
    <dgm:cxn modelId="{A80EFA03-B060-45E0-9D1B-3807C7C413AC}" type="presOf" srcId="{9912C39F-ACB9-41D8-9FD1-AF9DFCE9E368}" destId="{E38E01D0-84B2-4AAA-B61F-81A63464FC50}" srcOrd="0" destOrd="0" presId="urn:microsoft.com/office/officeart/2008/layout/LinedList"/>
    <dgm:cxn modelId="{812F76C5-3579-41EA-ACB6-1164827960AD}" srcId="{09D52817-C061-4F05-9391-651A7F3113E3}" destId="{70D12E51-8527-40B5-842A-D3B6DC705CF5}" srcOrd="0" destOrd="0" parTransId="{72E43B53-D91B-44C0-BAA8-42B16F35013A}" sibTransId="{2C5A106E-6584-4F74-A1E2-0F0FA7BC8DA5}"/>
    <dgm:cxn modelId="{59F36AC3-2F02-4D7C-8827-351459B9D317}" srcId="{25EBD969-BDE7-42A7-A6C0-6D4B89C9CE06}" destId="{3A2AEE2F-AD7F-45A5-AA91-5DBB0FB4F891}" srcOrd="1" destOrd="0" parTransId="{F6F9746D-E833-4D2C-9DAF-314D0204116A}" sibTransId="{4D302F6A-0F8D-4970-BDB1-0F632B5B2121}"/>
    <dgm:cxn modelId="{D2FA52E3-08F9-4507-AF65-C48D634174F9}" srcId="{9912C39F-ACB9-41D8-9FD1-AF9DFCE9E368}" destId="{45DA4520-2343-439A-822F-4FC45FA8EC06}" srcOrd="1" destOrd="0" parTransId="{2A15D94A-FB1E-4BB1-B0B0-87CD99988014}" sibTransId="{0990CE9E-5E04-4A70-82A7-EB0FCF9B97A6}"/>
    <dgm:cxn modelId="{4696CAF1-29B1-46F6-AADB-EBD8B4AED3CD}" srcId="{70D12E51-8527-40B5-842A-D3B6DC705CF5}" destId="{9912C39F-ACB9-41D8-9FD1-AF9DFCE9E368}" srcOrd="1" destOrd="0" parTransId="{A9E663F0-C2B4-40ED-B472-55CF8B4C7EE5}" sibTransId="{C60C2D75-ACE3-451F-BB4D-5CF0A7352A94}"/>
    <dgm:cxn modelId="{103E242F-1528-4D01-AB8A-3F893CEE61B7}" type="presOf" srcId="{60DF86D1-59BD-4830-BFF9-CE3CDE4AA993}" destId="{493F6AC5-AA6C-40AD-AE1D-D154C7278C6D}" srcOrd="0" destOrd="0" presId="urn:microsoft.com/office/officeart/2008/layout/LinedList"/>
    <dgm:cxn modelId="{0D8DE32A-C826-4A94-A11D-B12AED99D8F6}" srcId="{25EBD969-BDE7-42A7-A6C0-6D4B89C9CE06}" destId="{60DF86D1-59BD-4830-BFF9-CE3CDE4AA993}" srcOrd="2" destOrd="0" parTransId="{F476F096-67FD-4680-83FC-7DFAF7D2404B}" sibTransId="{0B387ED7-56D5-47CA-B553-AB88499389A5}"/>
    <dgm:cxn modelId="{AB6A5F87-9875-47E7-9473-09CF2216B488}" type="presOf" srcId="{70D12E51-8527-40B5-842A-D3B6DC705CF5}" destId="{58D8B2F2-85C0-4A74-8BE3-7830B114BA9C}" srcOrd="0" destOrd="0" presId="urn:microsoft.com/office/officeart/2008/layout/LinedList"/>
    <dgm:cxn modelId="{53E9E221-6E1E-4626-8F73-965CBDD1F3E0}" srcId="{9912C39F-ACB9-41D8-9FD1-AF9DFCE9E368}" destId="{F1442591-E01F-4824-BA6D-438E91A62EE5}" srcOrd="0" destOrd="0" parTransId="{D03B4587-40EF-40F4-BCB6-EC2141B9B8AF}" sibTransId="{219EE342-CD7B-4F45-831F-8362B52597C9}"/>
    <dgm:cxn modelId="{47D6D96C-9E53-47E4-B369-15E3D0D7B6E0}" type="presOf" srcId="{25EBD969-BDE7-42A7-A6C0-6D4B89C9CE06}" destId="{75C9473C-1B45-464F-A71A-B24B79EE2404}" srcOrd="0" destOrd="0" presId="urn:microsoft.com/office/officeart/2008/layout/LinedList"/>
    <dgm:cxn modelId="{7395D93F-500E-4D86-96F2-8DF0D9DAB7FB}" type="presOf" srcId="{45DA4520-2343-439A-822F-4FC45FA8EC06}" destId="{3CD4959A-6487-4947-971D-745CEF3870C3}" srcOrd="0" destOrd="0" presId="urn:microsoft.com/office/officeart/2008/layout/LinedList"/>
    <dgm:cxn modelId="{E9131155-79A6-4C21-AEB9-0959859A4148}" type="presOf" srcId="{F1442591-E01F-4824-BA6D-438E91A62EE5}" destId="{3069F36F-D1FA-4C57-B13F-4350198C1A77}" srcOrd="0" destOrd="0" presId="urn:microsoft.com/office/officeart/2008/layout/LinedList"/>
    <dgm:cxn modelId="{92ECDD78-AB01-4BEF-92D5-F5ADBF259498}" type="presOf" srcId="{09D52817-C061-4F05-9391-651A7F3113E3}" destId="{9863E8EE-1C6D-4C58-B5D5-1B6502E37E1F}" srcOrd="0" destOrd="0" presId="urn:microsoft.com/office/officeart/2008/layout/LinedList"/>
    <dgm:cxn modelId="{19714A2D-3135-4817-B75C-1328DAE3C56E}" type="presOf" srcId="{8237B5C2-ADA9-4872-9EEF-13331AD2FF09}" destId="{D60D8A2B-CA0A-49A4-B89E-7D4AFF25EDEF}" srcOrd="0" destOrd="0" presId="urn:microsoft.com/office/officeart/2008/layout/LinedList"/>
    <dgm:cxn modelId="{6D9C9A45-E32B-4F29-B824-3437F39F5BC7}" srcId="{70D12E51-8527-40B5-842A-D3B6DC705CF5}" destId="{25EBD969-BDE7-42A7-A6C0-6D4B89C9CE06}" srcOrd="0" destOrd="0" parTransId="{FE2FA446-6D48-40EB-8F42-7589A28C3AE7}" sibTransId="{9F3E57B3-8891-4C2E-9DD8-D6C6C2156F45}"/>
    <dgm:cxn modelId="{F227D5C8-8F10-4ADA-8329-49F2224330F1}" srcId="{25EBD969-BDE7-42A7-A6C0-6D4B89C9CE06}" destId="{8237B5C2-ADA9-4872-9EEF-13331AD2FF09}" srcOrd="0" destOrd="0" parTransId="{395E4BAF-8A68-49C8-AF35-45FEA58FA4F4}" sibTransId="{E92B5316-86DC-4840-AC25-3290A1665803}"/>
    <dgm:cxn modelId="{E621ABEE-00B2-4927-B2DF-4911C633E2FB}" type="presOf" srcId="{3A2AEE2F-AD7F-45A5-AA91-5DBB0FB4F891}" destId="{BCD45E54-80D4-4EDF-B149-6B66A7BAF554}" srcOrd="0" destOrd="0" presId="urn:microsoft.com/office/officeart/2008/layout/LinedList"/>
    <dgm:cxn modelId="{C73D6CD0-DAAA-4958-9A71-78EA6BC1DE53}" type="presParOf" srcId="{9863E8EE-1C6D-4C58-B5D5-1B6502E37E1F}" destId="{31E64AC3-F372-4D32-8EA5-1DBF366749CA}" srcOrd="0" destOrd="0" presId="urn:microsoft.com/office/officeart/2008/layout/LinedList"/>
    <dgm:cxn modelId="{BFC4AF28-763E-4328-AB7A-837964BD37F7}" type="presParOf" srcId="{9863E8EE-1C6D-4C58-B5D5-1B6502E37E1F}" destId="{F90146AB-952C-4F8F-9557-BD42BC151A7C}" srcOrd="1" destOrd="0" presId="urn:microsoft.com/office/officeart/2008/layout/LinedList"/>
    <dgm:cxn modelId="{79AF491B-B52B-4A78-8E7C-C37EE5093B23}" type="presParOf" srcId="{F90146AB-952C-4F8F-9557-BD42BC151A7C}" destId="{58D8B2F2-85C0-4A74-8BE3-7830B114BA9C}" srcOrd="0" destOrd="0" presId="urn:microsoft.com/office/officeart/2008/layout/LinedList"/>
    <dgm:cxn modelId="{5AEDA993-4D8C-4EB9-9C43-DC6B4BD47330}" type="presParOf" srcId="{F90146AB-952C-4F8F-9557-BD42BC151A7C}" destId="{7ED3D72D-AFE6-4296-80CB-FC19871A47D6}" srcOrd="1" destOrd="0" presId="urn:microsoft.com/office/officeart/2008/layout/LinedList"/>
    <dgm:cxn modelId="{7FAC2974-5C98-41AA-91ED-91577B80D88D}" type="presParOf" srcId="{7ED3D72D-AFE6-4296-80CB-FC19871A47D6}" destId="{6606417D-A5D8-4AB8-860E-594BD6EA6BFA}" srcOrd="0" destOrd="0" presId="urn:microsoft.com/office/officeart/2008/layout/LinedList"/>
    <dgm:cxn modelId="{6E7FC0A0-B537-4BEC-ACD0-D8AAC857BEBF}" type="presParOf" srcId="{7ED3D72D-AFE6-4296-80CB-FC19871A47D6}" destId="{D0DFB005-AB8F-49A4-902E-151E2C5281DE}" srcOrd="1" destOrd="0" presId="urn:microsoft.com/office/officeart/2008/layout/LinedList"/>
    <dgm:cxn modelId="{67EDDB29-F8D4-4852-80C3-1138BB42CB11}" type="presParOf" srcId="{D0DFB005-AB8F-49A4-902E-151E2C5281DE}" destId="{D45BC0F8-7521-4CFC-BCDD-C36ACA251BA1}" srcOrd="0" destOrd="0" presId="urn:microsoft.com/office/officeart/2008/layout/LinedList"/>
    <dgm:cxn modelId="{6BC6EE3A-0F73-410B-A4B9-8AE8C99078B5}" type="presParOf" srcId="{D0DFB005-AB8F-49A4-902E-151E2C5281DE}" destId="{75C9473C-1B45-464F-A71A-B24B79EE2404}" srcOrd="1" destOrd="0" presId="urn:microsoft.com/office/officeart/2008/layout/LinedList"/>
    <dgm:cxn modelId="{3A51775F-0EB2-4D62-A356-7143C273E8DB}" type="presParOf" srcId="{D0DFB005-AB8F-49A4-902E-151E2C5281DE}" destId="{7636B9F3-AD99-4395-AC33-5CA0DE9348BD}" srcOrd="2" destOrd="0" presId="urn:microsoft.com/office/officeart/2008/layout/LinedList"/>
    <dgm:cxn modelId="{48B3D8CF-B411-4258-8477-81CEC74C1844}" type="presParOf" srcId="{7636B9F3-AD99-4395-AC33-5CA0DE9348BD}" destId="{79B8AC1C-44D8-4065-9A27-D94BFE9599A9}" srcOrd="0" destOrd="0" presId="urn:microsoft.com/office/officeart/2008/layout/LinedList"/>
    <dgm:cxn modelId="{605F521F-8262-4151-A9D7-4EDE990F0784}" type="presParOf" srcId="{79B8AC1C-44D8-4065-9A27-D94BFE9599A9}" destId="{B88AF277-C195-4DAF-88DC-CB7A1D158288}" srcOrd="0" destOrd="0" presId="urn:microsoft.com/office/officeart/2008/layout/LinedList"/>
    <dgm:cxn modelId="{26225E32-AD94-4277-AD0B-8D70CEE350FF}" type="presParOf" srcId="{79B8AC1C-44D8-4065-9A27-D94BFE9599A9}" destId="{D60D8A2B-CA0A-49A4-B89E-7D4AFF25EDEF}" srcOrd="1" destOrd="0" presId="urn:microsoft.com/office/officeart/2008/layout/LinedList"/>
    <dgm:cxn modelId="{4C120F0E-DDB6-4359-B88A-9A386271684C}" type="presParOf" srcId="{79B8AC1C-44D8-4065-9A27-D94BFE9599A9}" destId="{52C51465-366C-481C-BAB8-7BAD5C3C46D5}" srcOrd="2" destOrd="0" presId="urn:microsoft.com/office/officeart/2008/layout/LinedList"/>
    <dgm:cxn modelId="{EA252767-00C3-4C72-A929-499743F06FEF}" type="presParOf" srcId="{7636B9F3-AD99-4395-AC33-5CA0DE9348BD}" destId="{5107644E-AC15-477F-9EFA-8EF93A1BA86E}" srcOrd="1" destOrd="0" presId="urn:microsoft.com/office/officeart/2008/layout/LinedList"/>
    <dgm:cxn modelId="{BFF98F3E-8C94-4461-A449-7411FCE15596}" type="presParOf" srcId="{7636B9F3-AD99-4395-AC33-5CA0DE9348BD}" destId="{B6D7D21B-DB13-429E-A1EE-75A1BAEC15F5}" srcOrd="2" destOrd="0" presId="urn:microsoft.com/office/officeart/2008/layout/LinedList"/>
    <dgm:cxn modelId="{6605E3BE-CFC4-483B-BA1E-BE552F5328CE}" type="presParOf" srcId="{B6D7D21B-DB13-429E-A1EE-75A1BAEC15F5}" destId="{A1FC22B3-BEDB-441F-B74A-03F729C18D4F}" srcOrd="0" destOrd="0" presId="urn:microsoft.com/office/officeart/2008/layout/LinedList"/>
    <dgm:cxn modelId="{F0E3FA2F-5852-4ED8-8F55-ABA68BA75335}" type="presParOf" srcId="{B6D7D21B-DB13-429E-A1EE-75A1BAEC15F5}" destId="{BCD45E54-80D4-4EDF-B149-6B66A7BAF554}" srcOrd="1" destOrd="0" presId="urn:microsoft.com/office/officeart/2008/layout/LinedList"/>
    <dgm:cxn modelId="{B347A0BA-C921-4CA6-B43C-5AFD785D2494}" type="presParOf" srcId="{B6D7D21B-DB13-429E-A1EE-75A1BAEC15F5}" destId="{EFA6EA04-E4E5-4D51-998C-DB94CDCC44EE}" srcOrd="2" destOrd="0" presId="urn:microsoft.com/office/officeart/2008/layout/LinedList"/>
    <dgm:cxn modelId="{7F70F0E6-7957-467E-9AAF-E1BB5F7B2D02}" type="presParOf" srcId="{7636B9F3-AD99-4395-AC33-5CA0DE9348BD}" destId="{CF2E40C2-88E6-4CD6-8D91-1E294DA920DF}" srcOrd="3" destOrd="0" presId="urn:microsoft.com/office/officeart/2008/layout/LinedList"/>
    <dgm:cxn modelId="{DB4201F4-609B-4B4F-AFAB-3291AAA33047}" type="presParOf" srcId="{7636B9F3-AD99-4395-AC33-5CA0DE9348BD}" destId="{82244829-982F-47DC-9990-DF13F7878EDE}" srcOrd="4" destOrd="0" presId="urn:microsoft.com/office/officeart/2008/layout/LinedList"/>
    <dgm:cxn modelId="{9BE69E56-B835-4C53-AF9E-BEC4784FC6ED}" type="presParOf" srcId="{82244829-982F-47DC-9990-DF13F7878EDE}" destId="{3A89DB15-F7E3-40E0-A765-7758B34F6D4C}" srcOrd="0" destOrd="0" presId="urn:microsoft.com/office/officeart/2008/layout/LinedList"/>
    <dgm:cxn modelId="{6D3184FC-C1CF-46A6-9CF7-ED8CB43778A7}" type="presParOf" srcId="{82244829-982F-47DC-9990-DF13F7878EDE}" destId="{493F6AC5-AA6C-40AD-AE1D-D154C7278C6D}" srcOrd="1" destOrd="0" presId="urn:microsoft.com/office/officeart/2008/layout/LinedList"/>
    <dgm:cxn modelId="{2361495B-3EE6-4B60-B1C7-81C696BC2CFD}" type="presParOf" srcId="{82244829-982F-47DC-9990-DF13F7878EDE}" destId="{5969EFED-EA9F-4844-A472-7CD24F1BEE3F}" srcOrd="2" destOrd="0" presId="urn:microsoft.com/office/officeart/2008/layout/LinedList"/>
    <dgm:cxn modelId="{6A16C618-6FD8-4CF6-AC43-F83C6A42E830}" type="presParOf" srcId="{7ED3D72D-AFE6-4296-80CB-FC19871A47D6}" destId="{A631E1AF-927B-4ABD-B3BA-3DB2384B36EB}" srcOrd="2" destOrd="0" presId="urn:microsoft.com/office/officeart/2008/layout/LinedList"/>
    <dgm:cxn modelId="{F4171439-23E0-48C7-ACB9-19050181BA98}" type="presParOf" srcId="{7ED3D72D-AFE6-4296-80CB-FC19871A47D6}" destId="{CE31CE90-4C1B-4256-A6C9-1E81E3A0B798}" srcOrd="3" destOrd="0" presId="urn:microsoft.com/office/officeart/2008/layout/LinedList"/>
    <dgm:cxn modelId="{D4334B2F-12FC-4613-A266-03FCD2DAE733}" type="presParOf" srcId="{7ED3D72D-AFE6-4296-80CB-FC19871A47D6}" destId="{02C431B9-D096-41AC-8E21-7F3E5AA36F85}" srcOrd="4" destOrd="0" presId="urn:microsoft.com/office/officeart/2008/layout/LinedList"/>
    <dgm:cxn modelId="{813D097D-868D-4E81-8719-921C4B202F0B}" type="presParOf" srcId="{02C431B9-D096-41AC-8E21-7F3E5AA36F85}" destId="{71A8982D-A2E8-45DD-A85A-EF387D9FF91F}" srcOrd="0" destOrd="0" presId="urn:microsoft.com/office/officeart/2008/layout/LinedList"/>
    <dgm:cxn modelId="{D123545F-4020-492F-A7C1-5C48F197C7AF}" type="presParOf" srcId="{02C431B9-D096-41AC-8E21-7F3E5AA36F85}" destId="{E38E01D0-84B2-4AAA-B61F-81A63464FC50}" srcOrd="1" destOrd="0" presId="urn:microsoft.com/office/officeart/2008/layout/LinedList"/>
    <dgm:cxn modelId="{D1DCB58B-83F5-4BBA-BEAD-E80637156EC8}" type="presParOf" srcId="{02C431B9-D096-41AC-8E21-7F3E5AA36F85}" destId="{87AA637E-8829-49FB-B7BC-5C67ECACE593}" srcOrd="2" destOrd="0" presId="urn:microsoft.com/office/officeart/2008/layout/LinedList"/>
    <dgm:cxn modelId="{A3E323D7-211B-4BF9-BABA-2DB0875BA3C4}" type="presParOf" srcId="{87AA637E-8829-49FB-B7BC-5C67ECACE593}" destId="{FF263C19-5ABD-4477-B0DC-B454397FD329}" srcOrd="0" destOrd="0" presId="urn:microsoft.com/office/officeart/2008/layout/LinedList"/>
    <dgm:cxn modelId="{20D688EB-995B-448F-A479-CA6BCFAF48C2}" type="presParOf" srcId="{FF263C19-5ABD-4477-B0DC-B454397FD329}" destId="{DD9AC09F-4FFD-459F-9F18-6CD60416DF13}" srcOrd="0" destOrd="0" presId="urn:microsoft.com/office/officeart/2008/layout/LinedList"/>
    <dgm:cxn modelId="{28C0E58A-5BF5-4792-92B0-F2FF7D708F42}" type="presParOf" srcId="{FF263C19-5ABD-4477-B0DC-B454397FD329}" destId="{3069F36F-D1FA-4C57-B13F-4350198C1A77}" srcOrd="1" destOrd="0" presId="urn:microsoft.com/office/officeart/2008/layout/LinedList"/>
    <dgm:cxn modelId="{A31733AB-CF9E-47B0-A250-16A5B2FBF817}" type="presParOf" srcId="{FF263C19-5ABD-4477-B0DC-B454397FD329}" destId="{7693C416-0E57-4B55-BB2F-A8CC8253DDFD}" srcOrd="2" destOrd="0" presId="urn:microsoft.com/office/officeart/2008/layout/LinedList"/>
    <dgm:cxn modelId="{587071CE-03EB-4624-A04A-E7C652AB4386}" type="presParOf" srcId="{87AA637E-8829-49FB-B7BC-5C67ECACE593}" destId="{14047D69-18B1-48B1-A6BA-31880DF540F9}" srcOrd="1" destOrd="0" presId="urn:microsoft.com/office/officeart/2008/layout/LinedList"/>
    <dgm:cxn modelId="{BEBD8099-82BB-4507-929C-A8102AF62B8F}" type="presParOf" srcId="{87AA637E-8829-49FB-B7BC-5C67ECACE593}" destId="{51B9DC4C-9245-468C-AB1D-88E52955B5E5}" srcOrd="2" destOrd="0" presId="urn:microsoft.com/office/officeart/2008/layout/LinedList"/>
    <dgm:cxn modelId="{9EEBDB6F-C3DA-48BE-94EC-9DC835F285D4}" type="presParOf" srcId="{51B9DC4C-9245-468C-AB1D-88E52955B5E5}" destId="{AF93F269-1F03-4180-AC1A-069E2108AA34}" srcOrd="0" destOrd="0" presId="urn:microsoft.com/office/officeart/2008/layout/LinedList"/>
    <dgm:cxn modelId="{A5ACEE44-8A94-4FE6-A1EB-2905C00429DC}" type="presParOf" srcId="{51B9DC4C-9245-468C-AB1D-88E52955B5E5}" destId="{3CD4959A-6487-4947-971D-745CEF3870C3}" srcOrd="1" destOrd="0" presId="urn:microsoft.com/office/officeart/2008/layout/LinedList"/>
    <dgm:cxn modelId="{C3B93E02-31F8-40D2-8D03-DE764015D62D}" type="presParOf" srcId="{51B9DC4C-9245-468C-AB1D-88E52955B5E5}" destId="{9F225F2F-1E28-4D38-8069-9ACF1AC130CD}" srcOrd="2" destOrd="0" presId="urn:microsoft.com/office/officeart/2008/layout/LinedList"/>
    <dgm:cxn modelId="{9CFC2F1E-97FE-4A59-88AB-AE1CEDAE79EC}" type="presParOf" srcId="{7ED3D72D-AFE6-4296-80CB-FC19871A47D6}" destId="{28A2C35C-617A-47E7-8A8A-5FDA87B73FCA}" srcOrd="5" destOrd="0" presId="urn:microsoft.com/office/officeart/2008/layout/LinedList"/>
    <dgm:cxn modelId="{39D4407D-D60D-421B-8F76-6C62465C8967}" type="presParOf" srcId="{7ED3D72D-AFE6-4296-80CB-FC19871A47D6}" destId="{24660D31-344A-4C4D-86D6-52CEA5684666}"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A0BFBD2-BE1D-4F36-886E-1BD32B5EC794}" type="doc">
      <dgm:prSet loTypeId="urn:microsoft.com/office/officeart/2005/8/layout/hList7" loCatId="list" qsTypeId="urn:microsoft.com/office/officeart/2005/8/quickstyle/simple5" qsCatId="simple" csTypeId="urn:microsoft.com/office/officeart/2005/8/colors/colorful5" csCatId="colorful" phldr="1"/>
      <dgm:spPr/>
      <dgm:t>
        <a:bodyPr/>
        <a:lstStyle/>
        <a:p>
          <a:endParaRPr lang="es-MX"/>
        </a:p>
      </dgm:t>
    </dgm:pt>
    <dgm:pt modelId="{A0A5D5BA-1C6D-4863-83B9-9815152F65A5}">
      <dgm:prSet/>
      <dgm:spPr/>
      <dgm:t>
        <a:bodyPr/>
        <a:lstStyle/>
        <a:p>
          <a:pPr rtl="0"/>
          <a:r>
            <a:rPr lang="es-MX" baseline="0" dirty="0" smtClean="0"/>
            <a:t>UNA ENTIDAD DEBE REVELAR LA INFORMACIÓN QUE PERMITA A LOS USUARIOS DE LA INFORMACIÓN FINANCIERA EVALUAR LA IMPORTANCIA Y LA NATURALEZA DE LOS RIESGOS DE LOS IFN Y LOS IFCV EN SU SITUACION Y EN SU DESEMPEÑO FINANCIERO, POR ELLO, DEBE REVELAR:</a:t>
          </a:r>
          <a:endParaRPr lang="es-MX" dirty="0"/>
        </a:p>
      </dgm:t>
    </dgm:pt>
    <dgm:pt modelId="{B66A90A6-6237-4022-A896-E06A109CBB3E}" type="parTrans" cxnId="{348FF11B-2649-427F-ABB1-71FD2B0F9542}">
      <dgm:prSet/>
      <dgm:spPr/>
      <dgm:t>
        <a:bodyPr/>
        <a:lstStyle/>
        <a:p>
          <a:endParaRPr lang="es-MX"/>
        </a:p>
      </dgm:t>
    </dgm:pt>
    <dgm:pt modelId="{48135010-0215-4B80-8ED4-E1BEAD884D5B}" type="sibTrans" cxnId="{348FF11B-2649-427F-ABB1-71FD2B0F9542}">
      <dgm:prSet/>
      <dgm:spPr/>
      <dgm:t>
        <a:bodyPr/>
        <a:lstStyle/>
        <a:p>
          <a:endParaRPr lang="es-MX"/>
        </a:p>
      </dgm:t>
    </dgm:pt>
    <dgm:pt modelId="{8E9B2C66-267F-4161-9645-0570BF7C7DD2}">
      <dgm:prSet/>
      <dgm:spPr/>
      <dgm:t>
        <a:bodyPr/>
        <a:lstStyle/>
        <a:p>
          <a:pPr rtl="0"/>
          <a:r>
            <a:rPr lang="es-MX" i="1" baseline="0" smtClean="0"/>
            <a:t>LAS CARACTERÍSTICAS DEL MODELO DE NEGOCIO SEGUIDO PARA DESIGNAR LAS INVERSIONES EN IFN Y EN IFCV</a:t>
          </a:r>
          <a:endParaRPr lang="es-MX"/>
        </a:p>
      </dgm:t>
    </dgm:pt>
    <dgm:pt modelId="{D5EF29C2-7CB7-4FC9-A934-DC15032F37D0}" type="parTrans" cxnId="{2C23A109-6AD3-443E-AC17-900A5EC9EEE7}">
      <dgm:prSet/>
      <dgm:spPr/>
      <dgm:t>
        <a:bodyPr/>
        <a:lstStyle/>
        <a:p>
          <a:endParaRPr lang="es-MX"/>
        </a:p>
      </dgm:t>
    </dgm:pt>
    <dgm:pt modelId="{42240C77-4A3E-4884-9A3C-54EF867FD277}" type="sibTrans" cxnId="{2C23A109-6AD3-443E-AC17-900A5EC9EEE7}">
      <dgm:prSet/>
      <dgm:spPr/>
      <dgm:t>
        <a:bodyPr/>
        <a:lstStyle/>
        <a:p>
          <a:endParaRPr lang="es-MX"/>
        </a:p>
      </dgm:t>
    </dgm:pt>
    <dgm:pt modelId="{EDB4A3E6-662E-48D4-90EE-14F01DE9E030}">
      <dgm:prSet/>
      <dgm:spPr/>
      <dgm:t>
        <a:bodyPr/>
        <a:lstStyle/>
        <a:p>
          <a:pPr rtl="0"/>
          <a:r>
            <a:rPr lang="es-MX" i="1" baseline="0" smtClean="0"/>
            <a:t>LAS BASES DE CLASIFICACIÓN Y VALUACIÓN DE LOS  IFN Y LOS IFCV, QUE SEAN RELEVANTES PARA EL ENTENDIMIENTO DE LOS ESTADOS FINANCIEROS, ASÍ COMO LOS JUICIOS UTILIZADOS AL APLICAR LAS POLITICAS CONTABLES RELATIVAS.</a:t>
          </a:r>
          <a:endParaRPr lang="es-MX"/>
        </a:p>
      </dgm:t>
    </dgm:pt>
    <dgm:pt modelId="{FB5792BF-ADD4-4092-87A6-1D4BEE7C6427}" type="parTrans" cxnId="{46132D3E-E2D0-4FB0-B283-6DE4A9DE0AE6}">
      <dgm:prSet/>
      <dgm:spPr/>
      <dgm:t>
        <a:bodyPr/>
        <a:lstStyle/>
        <a:p>
          <a:endParaRPr lang="es-MX"/>
        </a:p>
      </dgm:t>
    </dgm:pt>
    <dgm:pt modelId="{BA42B894-30C9-45CE-A280-77858D0E6E97}" type="sibTrans" cxnId="{46132D3E-E2D0-4FB0-B283-6DE4A9DE0AE6}">
      <dgm:prSet/>
      <dgm:spPr/>
      <dgm:t>
        <a:bodyPr/>
        <a:lstStyle/>
        <a:p>
          <a:endParaRPr lang="es-MX"/>
        </a:p>
      </dgm:t>
    </dgm:pt>
    <dgm:pt modelId="{CB8D4D4A-6FC3-4118-A526-31AE012D686C}" type="pres">
      <dgm:prSet presAssocID="{6A0BFBD2-BE1D-4F36-886E-1BD32B5EC794}" presName="Name0" presStyleCnt="0">
        <dgm:presLayoutVars>
          <dgm:dir/>
          <dgm:resizeHandles val="exact"/>
        </dgm:presLayoutVars>
      </dgm:prSet>
      <dgm:spPr/>
    </dgm:pt>
    <dgm:pt modelId="{154F7063-E66D-4032-A7D9-633FCF09819B}" type="pres">
      <dgm:prSet presAssocID="{6A0BFBD2-BE1D-4F36-886E-1BD32B5EC794}" presName="fgShape" presStyleLbl="fgShp" presStyleIdx="0" presStyleCnt="1"/>
      <dgm:spPr/>
    </dgm:pt>
    <dgm:pt modelId="{8F7BD1FD-DF34-4D76-99A1-4B4800D6D5F1}" type="pres">
      <dgm:prSet presAssocID="{6A0BFBD2-BE1D-4F36-886E-1BD32B5EC794}" presName="linComp" presStyleCnt="0"/>
      <dgm:spPr/>
    </dgm:pt>
    <dgm:pt modelId="{10235998-DDD1-44A2-9D45-63A49971F68E}" type="pres">
      <dgm:prSet presAssocID="{A0A5D5BA-1C6D-4863-83B9-9815152F65A5}" presName="compNode" presStyleCnt="0"/>
      <dgm:spPr/>
    </dgm:pt>
    <dgm:pt modelId="{6EFF1E46-2CC4-496D-8264-EE0A81FD084D}" type="pres">
      <dgm:prSet presAssocID="{A0A5D5BA-1C6D-4863-83B9-9815152F65A5}" presName="bkgdShape" presStyleLbl="node1" presStyleIdx="0" presStyleCnt="1"/>
      <dgm:spPr/>
    </dgm:pt>
    <dgm:pt modelId="{6C7CF19B-E610-4CDB-84C6-B9E096057093}" type="pres">
      <dgm:prSet presAssocID="{A0A5D5BA-1C6D-4863-83B9-9815152F65A5}" presName="nodeTx" presStyleLbl="node1" presStyleIdx="0" presStyleCnt="1">
        <dgm:presLayoutVars>
          <dgm:bulletEnabled val="1"/>
        </dgm:presLayoutVars>
      </dgm:prSet>
      <dgm:spPr/>
    </dgm:pt>
    <dgm:pt modelId="{96660AD0-4DC6-42C3-8EEE-6006E6773A46}" type="pres">
      <dgm:prSet presAssocID="{A0A5D5BA-1C6D-4863-83B9-9815152F65A5}" presName="invisiNode" presStyleLbl="node1" presStyleIdx="0" presStyleCnt="1"/>
      <dgm:spPr/>
    </dgm:pt>
    <dgm:pt modelId="{83E0E2F0-2CE9-4927-86AB-21E6024ED2CE}" type="pres">
      <dgm:prSet presAssocID="{A0A5D5BA-1C6D-4863-83B9-9815152F65A5}" presName="imagNode"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75000" r="-75000"/>
          </a:stretch>
        </a:blipFill>
      </dgm:spPr>
    </dgm:pt>
  </dgm:ptLst>
  <dgm:cxnLst>
    <dgm:cxn modelId="{46132D3E-E2D0-4FB0-B283-6DE4A9DE0AE6}" srcId="{A0A5D5BA-1C6D-4863-83B9-9815152F65A5}" destId="{EDB4A3E6-662E-48D4-90EE-14F01DE9E030}" srcOrd="1" destOrd="0" parTransId="{FB5792BF-ADD4-4092-87A6-1D4BEE7C6427}" sibTransId="{BA42B894-30C9-45CE-A280-77858D0E6E97}"/>
    <dgm:cxn modelId="{2C23A109-6AD3-443E-AC17-900A5EC9EEE7}" srcId="{A0A5D5BA-1C6D-4863-83B9-9815152F65A5}" destId="{8E9B2C66-267F-4161-9645-0570BF7C7DD2}" srcOrd="0" destOrd="0" parTransId="{D5EF29C2-7CB7-4FC9-A934-DC15032F37D0}" sibTransId="{42240C77-4A3E-4884-9A3C-54EF867FD277}"/>
    <dgm:cxn modelId="{2DA828ED-4D78-4A76-8C8B-03505FBCFACE}" type="presOf" srcId="{EDB4A3E6-662E-48D4-90EE-14F01DE9E030}" destId="{6EFF1E46-2CC4-496D-8264-EE0A81FD084D}" srcOrd="0" destOrd="2" presId="urn:microsoft.com/office/officeart/2005/8/layout/hList7"/>
    <dgm:cxn modelId="{64F14BF5-0686-4D85-B55D-4D533815BE27}" type="presOf" srcId="{8E9B2C66-267F-4161-9645-0570BF7C7DD2}" destId="{6C7CF19B-E610-4CDB-84C6-B9E096057093}" srcOrd="1" destOrd="1" presId="urn:microsoft.com/office/officeart/2005/8/layout/hList7"/>
    <dgm:cxn modelId="{DDE81D1C-998E-44EC-B4D2-86A03C7DFA6F}" type="presOf" srcId="{A0A5D5BA-1C6D-4863-83B9-9815152F65A5}" destId="{6C7CF19B-E610-4CDB-84C6-B9E096057093}" srcOrd="1" destOrd="0" presId="urn:microsoft.com/office/officeart/2005/8/layout/hList7"/>
    <dgm:cxn modelId="{9AC0471B-3AEE-48AA-8C2C-4FEF8753261E}" type="presOf" srcId="{6A0BFBD2-BE1D-4F36-886E-1BD32B5EC794}" destId="{CB8D4D4A-6FC3-4118-A526-31AE012D686C}" srcOrd="0" destOrd="0" presId="urn:microsoft.com/office/officeart/2005/8/layout/hList7"/>
    <dgm:cxn modelId="{348FF11B-2649-427F-ABB1-71FD2B0F9542}" srcId="{6A0BFBD2-BE1D-4F36-886E-1BD32B5EC794}" destId="{A0A5D5BA-1C6D-4863-83B9-9815152F65A5}" srcOrd="0" destOrd="0" parTransId="{B66A90A6-6237-4022-A896-E06A109CBB3E}" sibTransId="{48135010-0215-4B80-8ED4-E1BEAD884D5B}"/>
    <dgm:cxn modelId="{9B0CC7E0-6CF2-4F96-B1B5-4B0BD38CBC45}" type="presOf" srcId="{A0A5D5BA-1C6D-4863-83B9-9815152F65A5}" destId="{6EFF1E46-2CC4-496D-8264-EE0A81FD084D}" srcOrd="0" destOrd="0" presId="urn:microsoft.com/office/officeart/2005/8/layout/hList7"/>
    <dgm:cxn modelId="{E64F7B3F-2A3A-4345-BDF0-EB29838FA7CF}" type="presOf" srcId="{8E9B2C66-267F-4161-9645-0570BF7C7DD2}" destId="{6EFF1E46-2CC4-496D-8264-EE0A81FD084D}" srcOrd="0" destOrd="1" presId="urn:microsoft.com/office/officeart/2005/8/layout/hList7"/>
    <dgm:cxn modelId="{158D85AA-0EEB-41B0-B73F-D81A26FCA9E7}" type="presOf" srcId="{EDB4A3E6-662E-48D4-90EE-14F01DE9E030}" destId="{6C7CF19B-E610-4CDB-84C6-B9E096057093}" srcOrd="1" destOrd="2" presId="urn:microsoft.com/office/officeart/2005/8/layout/hList7"/>
    <dgm:cxn modelId="{14B066D1-3388-42AA-AE9F-26B022742F20}" type="presParOf" srcId="{CB8D4D4A-6FC3-4118-A526-31AE012D686C}" destId="{154F7063-E66D-4032-A7D9-633FCF09819B}" srcOrd="0" destOrd="0" presId="urn:microsoft.com/office/officeart/2005/8/layout/hList7"/>
    <dgm:cxn modelId="{575F7366-19DB-47B6-A563-51945A88955B}" type="presParOf" srcId="{CB8D4D4A-6FC3-4118-A526-31AE012D686C}" destId="{8F7BD1FD-DF34-4D76-99A1-4B4800D6D5F1}" srcOrd="1" destOrd="0" presId="urn:microsoft.com/office/officeart/2005/8/layout/hList7"/>
    <dgm:cxn modelId="{983C12E9-3D11-4285-AE27-8E359AAB76A8}" type="presParOf" srcId="{8F7BD1FD-DF34-4D76-99A1-4B4800D6D5F1}" destId="{10235998-DDD1-44A2-9D45-63A49971F68E}" srcOrd="0" destOrd="0" presId="urn:microsoft.com/office/officeart/2005/8/layout/hList7"/>
    <dgm:cxn modelId="{C177DDCF-2FF8-45DF-B3F3-CCEDED459032}" type="presParOf" srcId="{10235998-DDD1-44A2-9D45-63A49971F68E}" destId="{6EFF1E46-2CC4-496D-8264-EE0A81FD084D}" srcOrd="0" destOrd="0" presId="urn:microsoft.com/office/officeart/2005/8/layout/hList7"/>
    <dgm:cxn modelId="{4AE8B378-4864-413D-B524-680701176BD4}" type="presParOf" srcId="{10235998-DDD1-44A2-9D45-63A49971F68E}" destId="{6C7CF19B-E610-4CDB-84C6-B9E096057093}" srcOrd="1" destOrd="0" presId="urn:microsoft.com/office/officeart/2005/8/layout/hList7"/>
    <dgm:cxn modelId="{33916BC6-5125-4B80-B85D-0B7AC0573194}" type="presParOf" srcId="{10235998-DDD1-44A2-9D45-63A49971F68E}" destId="{96660AD0-4DC6-42C3-8EEE-6006E6773A46}" srcOrd="2" destOrd="0" presId="urn:microsoft.com/office/officeart/2005/8/layout/hList7"/>
    <dgm:cxn modelId="{6E8FEE9F-E71C-4E0D-9D01-1963AF8E52E8}" type="presParOf" srcId="{10235998-DDD1-44A2-9D45-63A49971F68E}" destId="{83E0E2F0-2CE9-4927-86AB-21E6024ED2CE}"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1075A05-F7EE-443F-B7F5-BB825141EAC7}"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s-MX"/>
        </a:p>
      </dgm:t>
    </dgm:pt>
    <dgm:pt modelId="{F7ED896A-EB29-47AE-BB74-AEC795FA4EA8}">
      <dgm:prSet/>
      <dgm:spPr/>
      <dgm:t>
        <a:bodyPr/>
        <a:lstStyle/>
        <a:p>
          <a:pPr rtl="0"/>
          <a:r>
            <a:rPr lang="es-MX" baseline="0" dirty="0" smtClean="0"/>
            <a:t>CLASES DENTRO DE LAS CATEGORIAS DE INVERSIONES</a:t>
          </a:r>
          <a:endParaRPr lang="es-MX" dirty="0"/>
        </a:p>
      </dgm:t>
    </dgm:pt>
    <dgm:pt modelId="{61FCE721-00A9-439C-972E-94B770F706B2}" type="parTrans" cxnId="{2D9DC2E6-FFAC-445D-9E5E-689B35EA31D9}">
      <dgm:prSet/>
      <dgm:spPr/>
      <dgm:t>
        <a:bodyPr/>
        <a:lstStyle/>
        <a:p>
          <a:endParaRPr lang="es-MX"/>
        </a:p>
      </dgm:t>
    </dgm:pt>
    <dgm:pt modelId="{1842FCE9-8AC9-49C7-B491-D12E5C5BE9F4}" type="sibTrans" cxnId="{2D9DC2E6-FFAC-445D-9E5E-689B35EA31D9}">
      <dgm:prSet/>
      <dgm:spPr/>
      <dgm:t>
        <a:bodyPr/>
        <a:lstStyle/>
        <a:p>
          <a:endParaRPr lang="es-MX"/>
        </a:p>
      </dgm:t>
    </dgm:pt>
    <dgm:pt modelId="{DF51F16F-B8B3-47FA-A568-E12C5C8E9968}">
      <dgm:prSet/>
      <dgm:spPr/>
      <dgm:t>
        <a:bodyPr/>
        <a:lstStyle/>
        <a:p>
          <a:pPr rtl="0"/>
          <a:r>
            <a:rPr lang="es-MX" i="1" baseline="0" dirty="0" smtClean="0"/>
            <a:t>DEBEN REVELARSE LOS MONTOS DE LAS DISTINTAS CLASES QUE CONFORMAN LAS CATEGORIAS DE IFN Y DE IFCV, IDENTIFICANDO ESTOS MONTOS CON LOS QUE SE PRESENTA EN EL BALANCE GENERAL</a:t>
          </a:r>
          <a:endParaRPr lang="es-MX" dirty="0"/>
        </a:p>
      </dgm:t>
    </dgm:pt>
    <dgm:pt modelId="{FCFB3109-38E9-419C-91A4-5758FC20AC91}" type="parTrans" cxnId="{7691937C-A9E5-40B8-A0D8-E907D03FFDAA}">
      <dgm:prSet/>
      <dgm:spPr/>
      <dgm:t>
        <a:bodyPr/>
        <a:lstStyle/>
        <a:p>
          <a:endParaRPr lang="es-MX"/>
        </a:p>
      </dgm:t>
    </dgm:pt>
    <dgm:pt modelId="{98805E98-919B-49A7-A589-FB6817915550}" type="sibTrans" cxnId="{7691937C-A9E5-40B8-A0D8-E907D03FFDAA}">
      <dgm:prSet/>
      <dgm:spPr/>
      <dgm:t>
        <a:bodyPr/>
        <a:lstStyle/>
        <a:p>
          <a:endParaRPr lang="es-MX"/>
        </a:p>
      </dgm:t>
    </dgm:pt>
    <dgm:pt modelId="{4772FEA0-72B0-44C3-B8A8-0045775CE7D1}">
      <dgm:prSet/>
      <dgm:spPr/>
      <dgm:t>
        <a:bodyPr/>
        <a:lstStyle/>
        <a:p>
          <a:pPr rtl="0"/>
          <a:r>
            <a:rPr lang="es-MX" i="1" baseline="0" dirty="0" smtClean="0"/>
            <a:t>LAS CLASES A REVELAR PUEDEN SER LAS DE INSTRUMENTOS FINANCIEROS DE DEUDA O DE CAPITAL Y ADEMÁS SI FUERON EMITIDOS POR ENTIDADES NACIONALES O EXTRANJERAS, AGRUPÁNDOLOS DE ACUERDO CON LAS CARACTERÍSTICAS DE LOS IFN Y DE LOS IFCV</a:t>
          </a:r>
          <a:endParaRPr lang="es-MX" dirty="0"/>
        </a:p>
      </dgm:t>
    </dgm:pt>
    <dgm:pt modelId="{EEFD3A09-FD5D-4185-ABDD-DCD4765755AB}" type="parTrans" cxnId="{FE1A002A-E5C0-4D50-959C-B61CED908284}">
      <dgm:prSet/>
      <dgm:spPr/>
      <dgm:t>
        <a:bodyPr/>
        <a:lstStyle/>
        <a:p>
          <a:endParaRPr lang="es-MX"/>
        </a:p>
      </dgm:t>
    </dgm:pt>
    <dgm:pt modelId="{FB0BA8AE-A18A-4FD6-A981-65775139522C}" type="sibTrans" cxnId="{FE1A002A-E5C0-4D50-959C-B61CED908284}">
      <dgm:prSet/>
      <dgm:spPr/>
      <dgm:t>
        <a:bodyPr/>
        <a:lstStyle/>
        <a:p>
          <a:endParaRPr lang="es-MX"/>
        </a:p>
      </dgm:t>
    </dgm:pt>
    <dgm:pt modelId="{B2E28D37-A236-4455-BF51-C2ABEE085F0E}" type="pres">
      <dgm:prSet presAssocID="{41075A05-F7EE-443F-B7F5-BB825141EAC7}" presName="diagram" presStyleCnt="0">
        <dgm:presLayoutVars>
          <dgm:chPref val="1"/>
          <dgm:dir/>
          <dgm:animOne val="branch"/>
          <dgm:animLvl val="lvl"/>
          <dgm:resizeHandles/>
        </dgm:presLayoutVars>
      </dgm:prSet>
      <dgm:spPr/>
    </dgm:pt>
    <dgm:pt modelId="{73BE2577-8C7C-4189-A5CC-B96EF0754F37}" type="pres">
      <dgm:prSet presAssocID="{F7ED896A-EB29-47AE-BB74-AEC795FA4EA8}" presName="root" presStyleCnt="0"/>
      <dgm:spPr/>
    </dgm:pt>
    <dgm:pt modelId="{19FE0181-1C59-4CBB-9CDF-5463C3BF06C7}" type="pres">
      <dgm:prSet presAssocID="{F7ED896A-EB29-47AE-BB74-AEC795FA4EA8}" presName="rootComposite" presStyleCnt="0"/>
      <dgm:spPr/>
    </dgm:pt>
    <dgm:pt modelId="{C3CC596F-4C89-4AE5-926F-1CAF4A518864}" type="pres">
      <dgm:prSet presAssocID="{F7ED896A-EB29-47AE-BB74-AEC795FA4EA8}" presName="rootText" presStyleLbl="node1" presStyleIdx="0" presStyleCnt="1" custScaleX="166602"/>
      <dgm:spPr/>
    </dgm:pt>
    <dgm:pt modelId="{835A12C6-407A-45A0-A291-3A5B14A8673F}" type="pres">
      <dgm:prSet presAssocID="{F7ED896A-EB29-47AE-BB74-AEC795FA4EA8}" presName="rootConnector" presStyleLbl="node1" presStyleIdx="0" presStyleCnt="1"/>
      <dgm:spPr/>
    </dgm:pt>
    <dgm:pt modelId="{4839E4CB-0F8A-476B-BD4F-1711E3A5173B}" type="pres">
      <dgm:prSet presAssocID="{F7ED896A-EB29-47AE-BB74-AEC795FA4EA8}" presName="childShape" presStyleCnt="0"/>
      <dgm:spPr/>
    </dgm:pt>
    <dgm:pt modelId="{EA301BF5-8938-40A0-B305-937080740BF5}" type="pres">
      <dgm:prSet presAssocID="{FCFB3109-38E9-419C-91A4-5758FC20AC91}" presName="Name13" presStyleLbl="parChTrans1D2" presStyleIdx="0" presStyleCnt="2"/>
      <dgm:spPr/>
    </dgm:pt>
    <dgm:pt modelId="{456EE7A4-6F39-439B-BB6C-8758CDA87A7C}" type="pres">
      <dgm:prSet presAssocID="{DF51F16F-B8B3-47FA-A568-E12C5C8E9968}" presName="childText" presStyleLbl="bgAcc1" presStyleIdx="0" presStyleCnt="2" custScaleX="316512">
        <dgm:presLayoutVars>
          <dgm:bulletEnabled val="1"/>
        </dgm:presLayoutVars>
      </dgm:prSet>
      <dgm:spPr/>
    </dgm:pt>
    <dgm:pt modelId="{7F153E2A-D1C8-431D-ABC5-32C2B14E7D3D}" type="pres">
      <dgm:prSet presAssocID="{EEFD3A09-FD5D-4185-ABDD-DCD4765755AB}" presName="Name13" presStyleLbl="parChTrans1D2" presStyleIdx="1" presStyleCnt="2"/>
      <dgm:spPr/>
    </dgm:pt>
    <dgm:pt modelId="{1CB7013F-62AE-4FD6-9A53-7F6D51A3EA24}" type="pres">
      <dgm:prSet presAssocID="{4772FEA0-72B0-44C3-B8A8-0045775CE7D1}" presName="childText" presStyleLbl="bgAcc1" presStyleIdx="1" presStyleCnt="2" custScaleX="420357">
        <dgm:presLayoutVars>
          <dgm:bulletEnabled val="1"/>
        </dgm:presLayoutVars>
      </dgm:prSet>
      <dgm:spPr/>
    </dgm:pt>
  </dgm:ptLst>
  <dgm:cxnLst>
    <dgm:cxn modelId="{232D5FF7-704F-4E28-B00F-B0489981E400}" type="presOf" srcId="{F7ED896A-EB29-47AE-BB74-AEC795FA4EA8}" destId="{C3CC596F-4C89-4AE5-926F-1CAF4A518864}" srcOrd="0" destOrd="0" presId="urn:microsoft.com/office/officeart/2005/8/layout/hierarchy3"/>
    <dgm:cxn modelId="{33E274D4-BE9D-4BE6-87BC-EA4791E8BA2A}" type="presOf" srcId="{FCFB3109-38E9-419C-91A4-5758FC20AC91}" destId="{EA301BF5-8938-40A0-B305-937080740BF5}" srcOrd="0" destOrd="0" presId="urn:microsoft.com/office/officeart/2005/8/layout/hierarchy3"/>
    <dgm:cxn modelId="{FE1A002A-E5C0-4D50-959C-B61CED908284}" srcId="{F7ED896A-EB29-47AE-BB74-AEC795FA4EA8}" destId="{4772FEA0-72B0-44C3-B8A8-0045775CE7D1}" srcOrd="1" destOrd="0" parTransId="{EEFD3A09-FD5D-4185-ABDD-DCD4765755AB}" sibTransId="{FB0BA8AE-A18A-4FD6-A981-65775139522C}"/>
    <dgm:cxn modelId="{E1E5B491-67B9-4E11-AB71-319A07D63339}" type="presOf" srcId="{EEFD3A09-FD5D-4185-ABDD-DCD4765755AB}" destId="{7F153E2A-D1C8-431D-ABC5-32C2B14E7D3D}" srcOrd="0" destOrd="0" presId="urn:microsoft.com/office/officeart/2005/8/layout/hierarchy3"/>
    <dgm:cxn modelId="{2D9DC2E6-FFAC-445D-9E5E-689B35EA31D9}" srcId="{41075A05-F7EE-443F-B7F5-BB825141EAC7}" destId="{F7ED896A-EB29-47AE-BB74-AEC795FA4EA8}" srcOrd="0" destOrd="0" parTransId="{61FCE721-00A9-439C-972E-94B770F706B2}" sibTransId="{1842FCE9-8AC9-49C7-B491-D12E5C5BE9F4}"/>
    <dgm:cxn modelId="{7691937C-A9E5-40B8-A0D8-E907D03FFDAA}" srcId="{F7ED896A-EB29-47AE-BB74-AEC795FA4EA8}" destId="{DF51F16F-B8B3-47FA-A568-E12C5C8E9968}" srcOrd="0" destOrd="0" parTransId="{FCFB3109-38E9-419C-91A4-5758FC20AC91}" sibTransId="{98805E98-919B-49A7-A589-FB6817915550}"/>
    <dgm:cxn modelId="{B5C970A4-A0C7-4703-8AD0-1359D4D89B63}" type="presOf" srcId="{41075A05-F7EE-443F-B7F5-BB825141EAC7}" destId="{B2E28D37-A236-4455-BF51-C2ABEE085F0E}" srcOrd="0" destOrd="0" presId="urn:microsoft.com/office/officeart/2005/8/layout/hierarchy3"/>
    <dgm:cxn modelId="{C4523D94-3F72-4F89-9D02-70148BEC7D9D}" type="presOf" srcId="{F7ED896A-EB29-47AE-BB74-AEC795FA4EA8}" destId="{835A12C6-407A-45A0-A291-3A5B14A8673F}" srcOrd="1" destOrd="0" presId="urn:microsoft.com/office/officeart/2005/8/layout/hierarchy3"/>
    <dgm:cxn modelId="{23B1BA6B-C66C-446D-83D8-6DA9E3B9D864}" type="presOf" srcId="{4772FEA0-72B0-44C3-B8A8-0045775CE7D1}" destId="{1CB7013F-62AE-4FD6-9A53-7F6D51A3EA24}" srcOrd="0" destOrd="0" presId="urn:microsoft.com/office/officeart/2005/8/layout/hierarchy3"/>
    <dgm:cxn modelId="{81CE0125-27AC-46E8-A30A-427B9FC5D79B}" type="presOf" srcId="{DF51F16F-B8B3-47FA-A568-E12C5C8E9968}" destId="{456EE7A4-6F39-439B-BB6C-8758CDA87A7C}" srcOrd="0" destOrd="0" presId="urn:microsoft.com/office/officeart/2005/8/layout/hierarchy3"/>
    <dgm:cxn modelId="{42595E30-3087-4F17-BF24-EC72C5DEE212}" type="presParOf" srcId="{B2E28D37-A236-4455-BF51-C2ABEE085F0E}" destId="{73BE2577-8C7C-4189-A5CC-B96EF0754F37}" srcOrd="0" destOrd="0" presId="urn:microsoft.com/office/officeart/2005/8/layout/hierarchy3"/>
    <dgm:cxn modelId="{907BA2AF-E610-428C-BDED-A9DEA6937556}" type="presParOf" srcId="{73BE2577-8C7C-4189-A5CC-B96EF0754F37}" destId="{19FE0181-1C59-4CBB-9CDF-5463C3BF06C7}" srcOrd="0" destOrd="0" presId="urn:microsoft.com/office/officeart/2005/8/layout/hierarchy3"/>
    <dgm:cxn modelId="{DF640799-EAA1-4F89-B17A-2EBEE627B24A}" type="presParOf" srcId="{19FE0181-1C59-4CBB-9CDF-5463C3BF06C7}" destId="{C3CC596F-4C89-4AE5-926F-1CAF4A518864}" srcOrd="0" destOrd="0" presId="urn:microsoft.com/office/officeart/2005/8/layout/hierarchy3"/>
    <dgm:cxn modelId="{F24DDA81-B857-489C-8948-03B1AE7B0C03}" type="presParOf" srcId="{19FE0181-1C59-4CBB-9CDF-5463C3BF06C7}" destId="{835A12C6-407A-45A0-A291-3A5B14A8673F}" srcOrd="1" destOrd="0" presId="urn:microsoft.com/office/officeart/2005/8/layout/hierarchy3"/>
    <dgm:cxn modelId="{98C118F0-D897-43A4-B782-F621430A5CFC}" type="presParOf" srcId="{73BE2577-8C7C-4189-A5CC-B96EF0754F37}" destId="{4839E4CB-0F8A-476B-BD4F-1711E3A5173B}" srcOrd="1" destOrd="0" presId="urn:microsoft.com/office/officeart/2005/8/layout/hierarchy3"/>
    <dgm:cxn modelId="{DD8E808C-ECD0-480B-BB89-464D61DFCFD4}" type="presParOf" srcId="{4839E4CB-0F8A-476B-BD4F-1711E3A5173B}" destId="{EA301BF5-8938-40A0-B305-937080740BF5}" srcOrd="0" destOrd="0" presId="urn:microsoft.com/office/officeart/2005/8/layout/hierarchy3"/>
    <dgm:cxn modelId="{2267B2F0-F9A7-4C08-AF40-309C655A0821}" type="presParOf" srcId="{4839E4CB-0F8A-476B-BD4F-1711E3A5173B}" destId="{456EE7A4-6F39-439B-BB6C-8758CDA87A7C}" srcOrd="1" destOrd="0" presId="urn:microsoft.com/office/officeart/2005/8/layout/hierarchy3"/>
    <dgm:cxn modelId="{19E537DB-7981-4918-883F-2E805A59BF36}" type="presParOf" srcId="{4839E4CB-0F8A-476B-BD4F-1711E3A5173B}" destId="{7F153E2A-D1C8-431D-ABC5-32C2B14E7D3D}" srcOrd="2" destOrd="0" presId="urn:microsoft.com/office/officeart/2005/8/layout/hierarchy3"/>
    <dgm:cxn modelId="{61A8AA12-B5A5-481D-9DB8-F5AFC38A6BB9}" type="presParOf" srcId="{4839E4CB-0F8A-476B-BD4F-1711E3A5173B}" destId="{1CB7013F-62AE-4FD6-9A53-7F6D51A3EA2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04591DA-FB53-4631-AB6A-A345369DE07B}" type="doc">
      <dgm:prSet loTypeId="urn:microsoft.com/office/officeart/2005/8/layout/venn1" loCatId="relationship" qsTypeId="urn:microsoft.com/office/officeart/2005/8/quickstyle/simple5" qsCatId="simple" csTypeId="urn:microsoft.com/office/officeart/2005/8/colors/colorful5" csCatId="colorful" phldr="1"/>
      <dgm:spPr/>
      <dgm:t>
        <a:bodyPr/>
        <a:lstStyle/>
        <a:p>
          <a:endParaRPr lang="es-MX"/>
        </a:p>
      </dgm:t>
    </dgm:pt>
    <dgm:pt modelId="{97FDD0B9-212C-4A26-9A28-2BB95E19A877}">
      <dgm:prSet/>
      <dgm:spPr/>
      <dgm:t>
        <a:bodyPr/>
        <a:lstStyle/>
        <a:p>
          <a:pPr rtl="0"/>
          <a:r>
            <a:rPr lang="es-MX" baseline="0" smtClean="0"/>
            <a:t>UNA ENTIDAD DEBE REVELAR LAS PARTIDAS DE INGRESOS, GASTOS, GANACIAS O PÉRDIDA PROVENIENTES DE INVERSIONES EN LOS IFN Y LOS IFCV, QUE NO SE HAYAN PRESENTADO POR SEPARADO EN EL ESTADO DE RESULTADO INTEGRAL.</a:t>
          </a:r>
          <a:endParaRPr lang="es-MX"/>
        </a:p>
      </dgm:t>
    </dgm:pt>
    <dgm:pt modelId="{55C6022C-2146-4FEB-BC83-054F34A4AEE9}" type="parTrans" cxnId="{E31B45AB-277D-43A5-976F-CBE48D3B34F7}">
      <dgm:prSet/>
      <dgm:spPr/>
      <dgm:t>
        <a:bodyPr/>
        <a:lstStyle/>
        <a:p>
          <a:endParaRPr lang="es-MX"/>
        </a:p>
      </dgm:t>
    </dgm:pt>
    <dgm:pt modelId="{ED5B3641-4BFA-4BA3-85C6-04745A1E117A}" type="sibTrans" cxnId="{E31B45AB-277D-43A5-976F-CBE48D3B34F7}">
      <dgm:prSet/>
      <dgm:spPr/>
      <dgm:t>
        <a:bodyPr/>
        <a:lstStyle/>
        <a:p>
          <a:endParaRPr lang="es-MX"/>
        </a:p>
      </dgm:t>
    </dgm:pt>
    <dgm:pt modelId="{F35C3246-F235-446C-87C9-CDF0ED6C2EEA}" type="pres">
      <dgm:prSet presAssocID="{304591DA-FB53-4631-AB6A-A345369DE07B}" presName="compositeShape" presStyleCnt="0">
        <dgm:presLayoutVars>
          <dgm:chMax val="7"/>
          <dgm:dir/>
          <dgm:resizeHandles val="exact"/>
        </dgm:presLayoutVars>
      </dgm:prSet>
      <dgm:spPr/>
    </dgm:pt>
    <dgm:pt modelId="{947B5BAA-0B03-4E2D-9BAC-2A0A21617F39}" type="pres">
      <dgm:prSet presAssocID="{97FDD0B9-212C-4A26-9A28-2BB95E19A877}" presName="circ1TxSh" presStyleLbl="vennNode1" presStyleIdx="0" presStyleCnt="1" custScaleX="175307"/>
      <dgm:spPr/>
    </dgm:pt>
  </dgm:ptLst>
  <dgm:cxnLst>
    <dgm:cxn modelId="{E31B45AB-277D-43A5-976F-CBE48D3B34F7}" srcId="{304591DA-FB53-4631-AB6A-A345369DE07B}" destId="{97FDD0B9-212C-4A26-9A28-2BB95E19A877}" srcOrd="0" destOrd="0" parTransId="{55C6022C-2146-4FEB-BC83-054F34A4AEE9}" sibTransId="{ED5B3641-4BFA-4BA3-85C6-04745A1E117A}"/>
    <dgm:cxn modelId="{B74B32FD-1AE3-4BB8-8C75-10189A0C4844}" type="presOf" srcId="{304591DA-FB53-4631-AB6A-A345369DE07B}" destId="{F35C3246-F235-446C-87C9-CDF0ED6C2EEA}" srcOrd="0" destOrd="0" presId="urn:microsoft.com/office/officeart/2005/8/layout/venn1"/>
    <dgm:cxn modelId="{609AEDCC-51EF-457F-94B3-2FA5DA1D8BA5}" type="presOf" srcId="{97FDD0B9-212C-4A26-9A28-2BB95E19A877}" destId="{947B5BAA-0B03-4E2D-9BAC-2A0A21617F39}" srcOrd="0" destOrd="0" presId="urn:microsoft.com/office/officeart/2005/8/layout/venn1"/>
    <dgm:cxn modelId="{695D76C6-5EFD-4795-8D2C-1463C23E48EF}" type="presParOf" srcId="{F35C3246-F235-446C-87C9-CDF0ED6C2EEA}" destId="{947B5BAA-0B03-4E2D-9BAC-2A0A21617F39}"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808A8E5D-AADE-4C09-A7E6-4B70096EDEDE}" type="doc">
      <dgm:prSet loTypeId="urn:microsoft.com/office/officeart/2005/8/layout/hierarchy3" loCatId="hierarchy" qsTypeId="urn:microsoft.com/office/officeart/2005/8/quickstyle/simple4" qsCatId="simple" csTypeId="urn:microsoft.com/office/officeart/2005/8/colors/colorful5" csCatId="colorful" phldr="1"/>
      <dgm:spPr/>
      <dgm:t>
        <a:bodyPr/>
        <a:lstStyle/>
        <a:p>
          <a:endParaRPr lang="es-MX"/>
        </a:p>
      </dgm:t>
    </dgm:pt>
    <dgm:pt modelId="{5D7E54AE-0D62-4FBF-B130-123F54C84E6E}">
      <dgm:prSet/>
      <dgm:spPr/>
      <dgm:t>
        <a:bodyPr/>
        <a:lstStyle/>
        <a:p>
          <a:pPr rtl="0"/>
          <a:r>
            <a:rPr lang="es-MX" baseline="0" dirty="0" smtClean="0"/>
            <a:t>UNA ENTIDAD CON OERACIONES FINANCIERAS DEBE REVELAR INFORMACIÓN QUE PERMITA A LOS USUARIOS DE LOS ESTADOS FINANCIEROS EVALUAR LA NATURALEZA Y EXTENSIÓN DE LOS RIESGOS GENERADOS POR LOS IFN Y LOS IFCV A LOS QUE LA ENTIDAD ESTA EXPUESTA SÓLO AL FINAL DEL ÚLTIMO PERIODO QUE SE INFORMA.</a:t>
          </a:r>
          <a:endParaRPr lang="es-MX" dirty="0"/>
        </a:p>
      </dgm:t>
    </dgm:pt>
    <dgm:pt modelId="{1409C44E-CF2C-4D0F-8807-742E5F6EA8ED}" type="parTrans" cxnId="{92624CCB-30EC-4B21-8EA4-54E1BAEE3093}">
      <dgm:prSet/>
      <dgm:spPr/>
      <dgm:t>
        <a:bodyPr/>
        <a:lstStyle/>
        <a:p>
          <a:endParaRPr lang="es-MX"/>
        </a:p>
      </dgm:t>
    </dgm:pt>
    <dgm:pt modelId="{0819BCAE-5327-46A8-B8E2-8B53C7843D8F}" type="sibTrans" cxnId="{92624CCB-30EC-4B21-8EA4-54E1BAEE3093}">
      <dgm:prSet/>
      <dgm:spPr/>
      <dgm:t>
        <a:bodyPr/>
        <a:lstStyle/>
        <a:p>
          <a:endParaRPr lang="es-MX"/>
        </a:p>
      </dgm:t>
    </dgm:pt>
    <dgm:pt modelId="{FE47CBF9-7AAC-41AD-B5D8-573438FB915F}">
      <dgm:prSet/>
      <dgm:spPr/>
      <dgm:t>
        <a:bodyPr/>
        <a:lstStyle/>
        <a:p>
          <a:pPr rtl="0"/>
          <a:r>
            <a:rPr lang="es-MX" i="1" baseline="0" smtClean="0"/>
            <a:t>LOS RIESGOS INCLUYEN:</a:t>
          </a:r>
          <a:endParaRPr lang="es-MX"/>
        </a:p>
      </dgm:t>
    </dgm:pt>
    <dgm:pt modelId="{ECCDCB21-FDCD-4B27-BD76-859186C7FD26}" type="parTrans" cxnId="{B69F6AAA-B839-4424-B794-B841843712A1}">
      <dgm:prSet/>
      <dgm:spPr/>
      <dgm:t>
        <a:bodyPr/>
        <a:lstStyle/>
        <a:p>
          <a:endParaRPr lang="es-MX"/>
        </a:p>
      </dgm:t>
    </dgm:pt>
    <dgm:pt modelId="{77C553F5-1C86-4A8B-8C6B-EE719AEAC4EE}" type="sibTrans" cxnId="{B69F6AAA-B839-4424-B794-B841843712A1}">
      <dgm:prSet/>
      <dgm:spPr/>
      <dgm:t>
        <a:bodyPr/>
        <a:lstStyle/>
        <a:p>
          <a:endParaRPr lang="es-MX"/>
        </a:p>
      </dgm:t>
    </dgm:pt>
    <dgm:pt modelId="{5E264A97-E41A-4257-AA0F-9B4FE813BD2D}">
      <dgm:prSet/>
      <dgm:spPr/>
      <dgm:t>
        <a:bodyPr/>
        <a:lstStyle/>
        <a:p>
          <a:pPr rtl="0"/>
          <a:r>
            <a:rPr lang="es-MX" baseline="0" smtClean="0"/>
            <a:t>Riesgos de crédito</a:t>
          </a:r>
          <a:endParaRPr lang="es-MX"/>
        </a:p>
      </dgm:t>
    </dgm:pt>
    <dgm:pt modelId="{3B5973A6-0EDE-45CB-98AA-8C9ED9F311DD}" type="parTrans" cxnId="{941B05EB-81C4-4CA6-8415-41AA05BEDC2C}">
      <dgm:prSet/>
      <dgm:spPr/>
      <dgm:t>
        <a:bodyPr/>
        <a:lstStyle/>
        <a:p>
          <a:endParaRPr lang="es-MX"/>
        </a:p>
      </dgm:t>
    </dgm:pt>
    <dgm:pt modelId="{0E994693-35DE-4FE3-A68E-A41E4931D487}" type="sibTrans" cxnId="{941B05EB-81C4-4CA6-8415-41AA05BEDC2C}">
      <dgm:prSet/>
      <dgm:spPr/>
      <dgm:t>
        <a:bodyPr/>
        <a:lstStyle/>
        <a:p>
          <a:endParaRPr lang="es-MX"/>
        </a:p>
      </dgm:t>
    </dgm:pt>
    <dgm:pt modelId="{0B7FA29E-6B70-4F33-936F-05D18F0B26AB}">
      <dgm:prSet/>
      <dgm:spPr/>
      <dgm:t>
        <a:bodyPr/>
        <a:lstStyle/>
        <a:p>
          <a:pPr rtl="0"/>
          <a:r>
            <a:rPr lang="es-MX" baseline="0" smtClean="0"/>
            <a:t>Riesgos de mercado</a:t>
          </a:r>
          <a:endParaRPr lang="es-MX"/>
        </a:p>
      </dgm:t>
    </dgm:pt>
    <dgm:pt modelId="{F12A4778-28AE-481E-B929-BF36BE1AED3A}" type="parTrans" cxnId="{99974950-DBB1-4AAE-AAC7-3641BF420CCB}">
      <dgm:prSet/>
      <dgm:spPr/>
      <dgm:t>
        <a:bodyPr/>
        <a:lstStyle/>
        <a:p>
          <a:endParaRPr lang="es-MX"/>
        </a:p>
      </dgm:t>
    </dgm:pt>
    <dgm:pt modelId="{A0C828DA-D8BE-4C2B-892E-98170E199CE4}" type="sibTrans" cxnId="{99974950-DBB1-4AAE-AAC7-3641BF420CCB}">
      <dgm:prSet/>
      <dgm:spPr/>
      <dgm:t>
        <a:bodyPr/>
        <a:lstStyle/>
        <a:p>
          <a:endParaRPr lang="es-MX"/>
        </a:p>
      </dgm:t>
    </dgm:pt>
    <dgm:pt modelId="{8FFA5A64-82BA-4182-83D7-31ABC4D1EE41}" type="pres">
      <dgm:prSet presAssocID="{808A8E5D-AADE-4C09-A7E6-4B70096EDEDE}" presName="diagram" presStyleCnt="0">
        <dgm:presLayoutVars>
          <dgm:chPref val="1"/>
          <dgm:dir/>
          <dgm:animOne val="branch"/>
          <dgm:animLvl val="lvl"/>
          <dgm:resizeHandles/>
        </dgm:presLayoutVars>
      </dgm:prSet>
      <dgm:spPr/>
    </dgm:pt>
    <dgm:pt modelId="{1CFD4E0C-B988-476B-B276-D32B3C98836D}" type="pres">
      <dgm:prSet presAssocID="{5D7E54AE-0D62-4FBF-B130-123F54C84E6E}" presName="root" presStyleCnt="0"/>
      <dgm:spPr/>
    </dgm:pt>
    <dgm:pt modelId="{355547BA-155F-41F4-844C-6B8D8BBFD279}" type="pres">
      <dgm:prSet presAssocID="{5D7E54AE-0D62-4FBF-B130-123F54C84E6E}" presName="rootComposite" presStyleCnt="0"/>
      <dgm:spPr/>
    </dgm:pt>
    <dgm:pt modelId="{F2498147-4FCE-476F-93B4-C0B9B612D222}" type="pres">
      <dgm:prSet presAssocID="{5D7E54AE-0D62-4FBF-B130-123F54C84E6E}" presName="rootText" presStyleLbl="node1" presStyleIdx="0" presStyleCnt="1" custScaleX="220298"/>
      <dgm:spPr/>
    </dgm:pt>
    <dgm:pt modelId="{060D9BF7-9532-427F-9396-3013E5730BD8}" type="pres">
      <dgm:prSet presAssocID="{5D7E54AE-0D62-4FBF-B130-123F54C84E6E}" presName="rootConnector" presStyleLbl="node1" presStyleIdx="0" presStyleCnt="1"/>
      <dgm:spPr/>
    </dgm:pt>
    <dgm:pt modelId="{E0D14620-D2C3-4AD1-B91E-6E5890803966}" type="pres">
      <dgm:prSet presAssocID="{5D7E54AE-0D62-4FBF-B130-123F54C84E6E}" presName="childShape" presStyleCnt="0"/>
      <dgm:spPr/>
    </dgm:pt>
    <dgm:pt modelId="{4A3F0992-C3B3-495E-AF83-C186323C31F3}" type="pres">
      <dgm:prSet presAssocID="{ECCDCB21-FDCD-4B27-BD76-859186C7FD26}" presName="Name13" presStyleLbl="parChTrans1D2" presStyleIdx="0" presStyleCnt="1"/>
      <dgm:spPr/>
    </dgm:pt>
    <dgm:pt modelId="{92C1AA2A-1257-4279-9E80-A7CA496C0843}" type="pres">
      <dgm:prSet presAssocID="{FE47CBF9-7AAC-41AD-B5D8-573438FB915F}" presName="childText" presStyleLbl="bgAcc1" presStyleIdx="0" presStyleCnt="1">
        <dgm:presLayoutVars>
          <dgm:bulletEnabled val="1"/>
        </dgm:presLayoutVars>
      </dgm:prSet>
      <dgm:spPr/>
    </dgm:pt>
  </dgm:ptLst>
  <dgm:cxnLst>
    <dgm:cxn modelId="{99974950-DBB1-4AAE-AAC7-3641BF420CCB}" srcId="{FE47CBF9-7AAC-41AD-B5D8-573438FB915F}" destId="{0B7FA29E-6B70-4F33-936F-05D18F0B26AB}" srcOrd="1" destOrd="0" parTransId="{F12A4778-28AE-481E-B929-BF36BE1AED3A}" sibTransId="{A0C828DA-D8BE-4C2B-892E-98170E199CE4}"/>
    <dgm:cxn modelId="{92624CCB-30EC-4B21-8EA4-54E1BAEE3093}" srcId="{808A8E5D-AADE-4C09-A7E6-4B70096EDEDE}" destId="{5D7E54AE-0D62-4FBF-B130-123F54C84E6E}" srcOrd="0" destOrd="0" parTransId="{1409C44E-CF2C-4D0F-8807-742E5F6EA8ED}" sibTransId="{0819BCAE-5327-46A8-B8E2-8B53C7843D8F}"/>
    <dgm:cxn modelId="{E3FE7A95-103E-44F7-9105-C3D73E4650CD}" type="presOf" srcId="{5D7E54AE-0D62-4FBF-B130-123F54C84E6E}" destId="{F2498147-4FCE-476F-93B4-C0B9B612D222}" srcOrd="0" destOrd="0" presId="urn:microsoft.com/office/officeart/2005/8/layout/hierarchy3"/>
    <dgm:cxn modelId="{1E3E7060-AEA8-465B-8E7B-2049E35A6F35}" type="presOf" srcId="{5D7E54AE-0D62-4FBF-B130-123F54C84E6E}" destId="{060D9BF7-9532-427F-9396-3013E5730BD8}" srcOrd="1" destOrd="0" presId="urn:microsoft.com/office/officeart/2005/8/layout/hierarchy3"/>
    <dgm:cxn modelId="{941B05EB-81C4-4CA6-8415-41AA05BEDC2C}" srcId="{FE47CBF9-7AAC-41AD-B5D8-573438FB915F}" destId="{5E264A97-E41A-4257-AA0F-9B4FE813BD2D}" srcOrd="0" destOrd="0" parTransId="{3B5973A6-0EDE-45CB-98AA-8C9ED9F311DD}" sibTransId="{0E994693-35DE-4FE3-A68E-A41E4931D487}"/>
    <dgm:cxn modelId="{25221F3B-D405-4062-8E72-AF21D25F579D}" type="presOf" srcId="{FE47CBF9-7AAC-41AD-B5D8-573438FB915F}" destId="{92C1AA2A-1257-4279-9E80-A7CA496C0843}" srcOrd="0" destOrd="0" presId="urn:microsoft.com/office/officeart/2005/8/layout/hierarchy3"/>
    <dgm:cxn modelId="{313F2B1E-9905-4E89-994E-31BEF3AB0F47}" type="presOf" srcId="{0B7FA29E-6B70-4F33-936F-05D18F0B26AB}" destId="{92C1AA2A-1257-4279-9E80-A7CA496C0843}" srcOrd="0" destOrd="2" presId="urn:microsoft.com/office/officeart/2005/8/layout/hierarchy3"/>
    <dgm:cxn modelId="{9F5935E9-AF8C-4638-B876-A3986F38B45A}" type="presOf" srcId="{5E264A97-E41A-4257-AA0F-9B4FE813BD2D}" destId="{92C1AA2A-1257-4279-9E80-A7CA496C0843}" srcOrd="0" destOrd="1" presId="urn:microsoft.com/office/officeart/2005/8/layout/hierarchy3"/>
    <dgm:cxn modelId="{53626371-CB60-4E02-A283-49AE60B4E99F}" type="presOf" srcId="{ECCDCB21-FDCD-4B27-BD76-859186C7FD26}" destId="{4A3F0992-C3B3-495E-AF83-C186323C31F3}" srcOrd="0" destOrd="0" presId="urn:microsoft.com/office/officeart/2005/8/layout/hierarchy3"/>
    <dgm:cxn modelId="{F647C156-5671-4480-92BF-C926F8084FF5}" type="presOf" srcId="{808A8E5D-AADE-4C09-A7E6-4B70096EDEDE}" destId="{8FFA5A64-82BA-4182-83D7-31ABC4D1EE41}" srcOrd="0" destOrd="0" presId="urn:microsoft.com/office/officeart/2005/8/layout/hierarchy3"/>
    <dgm:cxn modelId="{B69F6AAA-B839-4424-B794-B841843712A1}" srcId="{5D7E54AE-0D62-4FBF-B130-123F54C84E6E}" destId="{FE47CBF9-7AAC-41AD-B5D8-573438FB915F}" srcOrd="0" destOrd="0" parTransId="{ECCDCB21-FDCD-4B27-BD76-859186C7FD26}" sibTransId="{77C553F5-1C86-4A8B-8C6B-EE719AEAC4EE}"/>
    <dgm:cxn modelId="{4B80ECE9-2D17-4AB1-B624-73D949660BF7}" type="presParOf" srcId="{8FFA5A64-82BA-4182-83D7-31ABC4D1EE41}" destId="{1CFD4E0C-B988-476B-B276-D32B3C98836D}" srcOrd="0" destOrd="0" presId="urn:microsoft.com/office/officeart/2005/8/layout/hierarchy3"/>
    <dgm:cxn modelId="{51143159-4B47-445B-B937-7A78573FC44E}" type="presParOf" srcId="{1CFD4E0C-B988-476B-B276-D32B3C98836D}" destId="{355547BA-155F-41F4-844C-6B8D8BBFD279}" srcOrd="0" destOrd="0" presId="urn:microsoft.com/office/officeart/2005/8/layout/hierarchy3"/>
    <dgm:cxn modelId="{B4CFF8FC-CA43-4C1B-A54F-0A1DD9EBEF8D}" type="presParOf" srcId="{355547BA-155F-41F4-844C-6B8D8BBFD279}" destId="{F2498147-4FCE-476F-93B4-C0B9B612D222}" srcOrd="0" destOrd="0" presId="urn:microsoft.com/office/officeart/2005/8/layout/hierarchy3"/>
    <dgm:cxn modelId="{C96187AC-356C-4A54-BA79-EF0473A21D71}" type="presParOf" srcId="{355547BA-155F-41F4-844C-6B8D8BBFD279}" destId="{060D9BF7-9532-427F-9396-3013E5730BD8}" srcOrd="1" destOrd="0" presId="urn:microsoft.com/office/officeart/2005/8/layout/hierarchy3"/>
    <dgm:cxn modelId="{B1AEF56E-392C-49E0-BF1D-E0080CACD9C8}" type="presParOf" srcId="{1CFD4E0C-B988-476B-B276-D32B3C98836D}" destId="{E0D14620-D2C3-4AD1-B91E-6E5890803966}" srcOrd="1" destOrd="0" presId="urn:microsoft.com/office/officeart/2005/8/layout/hierarchy3"/>
    <dgm:cxn modelId="{E7326E37-ABEF-4ACE-B901-F6F8968DD490}" type="presParOf" srcId="{E0D14620-D2C3-4AD1-B91E-6E5890803966}" destId="{4A3F0992-C3B3-495E-AF83-C186323C31F3}" srcOrd="0" destOrd="0" presId="urn:microsoft.com/office/officeart/2005/8/layout/hierarchy3"/>
    <dgm:cxn modelId="{5AF5C17B-CC35-4B01-A399-FCD09BDEEE1C}" type="presParOf" srcId="{E0D14620-D2C3-4AD1-B91E-6E5890803966}" destId="{92C1AA2A-1257-4279-9E80-A7CA496C0843}"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BBCDED7-485E-46F8-B779-BFE1D89E9A89}" type="doc">
      <dgm:prSet loTypeId="urn:microsoft.com/office/officeart/2005/8/layout/cycle2" loCatId="cycle" qsTypeId="urn:microsoft.com/office/officeart/2005/8/quickstyle/simple5" qsCatId="simple" csTypeId="urn:microsoft.com/office/officeart/2005/8/colors/colorful5" csCatId="colorful" phldr="1"/>
      <dgm:spPr/>
      <dgm:t>
        <a:bodyPr/>
        <a:lstStyle/>
        <a:p>
          <a:endParaRPr lang="es-MX"/>
        </a:p>
      </dgm:t>
    </dgm:pt>
    <dgm:pt modelId="{613E22B6-2C41-4067-81DB-0DC4FC7D9DCC}">
      <dgm:prSet phldrT="[Texto]"/>
      <dgm:spPr/>
      <dgm:t>
        <a:bodyPr/>
        <a:lstStyle/>
        <a:p>
          <a:r>
            <a:rPr lang="es-MX" dirty="0" smtClean="0"/>
            <a:t>Riesgo de crédito</a:t>
          </a:r>
          <a:endParaRPr lang="es-MX" dirty="0"/>
        </a:p>
      </dgm:t>
    </dgm:pt>
    <dgm:pt modelId="{35F13DCE-7443-4021-A0A8-3E9CB65F1340}" type="parTrans" cxnId="{AEE45312-2136-48B6-A94F-467CF7BB055D}">
      <dgm:prSet/>
      <dgm:spPr/>
      <dgm:t>
        <a:bodyPr/>
        <a:lstStyle/>
        <a:p>
          <a:endParaRPr lang="es-MX"/>
        </a:p>
      </dgm:t>
    </dgm:pt>
    <dgm:pt modelId="{C2C41FD8-2CBC-4444-8A31-643BAFDD49B0}" type="sibTrans" cxnId="{AEE45312-2136-48B6-A94F-467CF7BB055D}">
      <dgm:prSet/>
      <dgm:spPr/>
      <dgm:t>
        <a:bodyPr/>
        <a:lstStyle/>
        <a:p>
          <a:endParaRPr lang="es-MX"/>
        </a:p>
      </dgm:t>
    </dgm:pt>
    <dgm:pt modelId="{A46E69A5-9A2B-4FB5-9713-C9E0E08B251C}">
      <dgm:prSet phldrT="[Texto]"/>
      <dgm:spPr/>
      <dgm:t>
        <a:bodyPr/>
        <a:lstStyle/>
        <a:p>
          <a:r>
            <a:rPr lang="es-MX" dirty="0" smtClean="0"/>
            <a:t>Riesgo de concentración</a:t>
          </a:r>
          <a:endParaRPr lang="es-MX" dirty="0"/>
        </a:p>
      </dgm:t>
    </dgm:pt>
    <dgm:pt modelId="{E476F881-25B2-4818-B5B1-A47B687F2D5C}" type="parTrans" cxnId="{2DAD4206-2D0E-470B-BFF4-6A2929272D08}">
      <dgm:prSet/>
      <dgm:spPr/>
      <dgm:t>
        <a:bodyPr/>
        <a:lstStyle/>
        <a:p>
          <a:endParaRPr lang="es-MX"/>
        </a:p>
      </dgm:t>
    </dgm:pt>
    <dgm:pt modelId="{97A07697-3C0B-4B96-B481-E5F473FE9C37}" type="sibTrans" cxnId="{2DAD4206-2D0E-470B-BFF4-6A2929272D08}">
      <dgm:prSet/>
      <dgm:spPr/>
      <dgm:t>
        <a:bodyPr/>
        <a:lstStyle/>
        <a:p>
          <a:endParaRPr lang="es-MX"/>
        </a:p>
      </dgm:t>
    </dgm:pt>
    <dgm:pt modelId="{D324F5EA-4112-42C4-956F-D1039F8DEC77}">
      <dgm:prSet phldrT="[Texto]"/>
      <dgm:spPr/>
      <dgm:t>
        <a:bodyPr/>
        <a:lstStyle/>
        <a:p>
          <a:r>
            <a:rPr lang="es-MX" dirty="0" smtClean="0"/>
            <a:t>Riesgo de tasa de interés</a:t>
          </a:r>
          <a:endParaRPr lang="es-MX" dirty="0"/>
        </a:p>
      </dgm:t>
    </dgm:pt>
    <dgm:pt modelId="{E8EF4A0B-D7F1-47DC-8033-D8D0030D6C97}" type="parTrans" cxnId="{FCCD8527-DA93-41A9-8E2A-AC3AD4EFA00D}">
      <dgm:prSet/>
      <dgm:spPr/>
      <dgm:t>
        <a:bodyPr/>
        <a:lstStyle/>
        <a:p>
          <a:endParaRPr lang="es-MX"/>
        </a:p>
      </dgm:t>
    </dgm:pt>
    <dgm:pt modelId="{2288EED6-1F1B-4DE3-B0C5-765186CF2E2A}" type="sibTrans" cxnId="{FCCD8527-DA93-41A9-8E2A-AC3AD4EFA00D}">
      <dgm:prSet/>
      <dgm:spPr/>
      <dgm:t>
        <a:bodyPr/>
        <a:lstStyle/>
        <a:p>
          <a:endParaRPr lang="es-MX"/>
        </a:p>
      </dgm:t>
    </dgm:pt>
    <dgm:pt modelId="{B382CDC3-362C-478F-86FA-A5E88AFE9C61}">
      <dgm:prSet phldrT="[Texto]"/>
      <dgm:spPr/>
      <dgm:t>
        <a:bodyPr/>
        <a:lstStyle/>
        <a:p>
          <a:r>
            <a:rPr lang="es-MX" dirty="0" smtClean="0"/>
            <a:t>Riesgo cambiario</a:t>
          </a:r>
          <a:endParaRPr lang="es-MX" dirty="0"/>
        </a:p>
      </dgm:t>
    </dgm:pt>
    <dgm:pt modelId="{3F69FC25-C452-4AFF-BC6A-50C0DDCAA3E9}" type="parTrans" cxnId="{B659321E-2B48-4F7C-B9D2-AE6AC9958AA2}">
      <dgm:prSet/>
      <dgm:spPr/>
      <dgm:t>
        <a:bodyPr/>
        <a:lstStyle/>
        <a:p>
          <a:endParaRPr lang="es-MX"/>
        </a:p>
      </dgm:t>
    </dgm:pt>
    <dgm:pt modelId="{47E280E2-1B3D-44B9-8547-230119301F88}" type="sibTrans" cxnId="{B659321E-2B48-4F7C-B9D2-AE6AC9958AA2}">
      <dgm:prSet/>
      <dgm:spPr/>
      <dgm:t>
        <a:bodyPr/>
        <a:lstStyle/>
        <a:p>
          <a:endParaRPr lang="es-MX"/>
        </a:p>
      </dgm:t>
    </dgm:pt>
    <dgm:pt modelId="{C80D8682-3810-47C5-A85A-3ECA5AD232D7}">
      <dgm:prSet phldrT="[Texto]"/>
      <dgm:spPr/>
      <dgm:t>
        <a:bodyPr/>
        <a:lstStyle/>
        <a:p>
          <a:r>
            <a:rPr lang="es-MX" dirty="0" smtClean="0"/>
            <a:t>Otros riesgos de precio</a:t>
          </a:r>
          <a:endParaRPr lang="es-MX" dirty="0"/>
        </a:p>
      </dgm:t>
    </dgm:pt>
    <dgm:pt modelId="{2A412F95-2E9A-4883-B6B6-548EA3BAE7F8}" type="parTrans" cxnId="{DB541D96-3833-430F-92A6-BAACF2A89A20}">
      <dgm:prSet/>
      <dgm:spPr/>
      <dgm:t>
        <a:bodyPr/>
        <a:lstStyle/>
        <a:p>
          <a:endParaRPr lang="es-MX"/>
        </a:p>
      </dgm:t>
    </dgm:pt>
    <dgm:pt modelId="{558391A7-0A33-4811-9A00-D397C853FB0F}" type="sibTrans" cxnId="{DB541D96-3833-430F-92A6-BAACF2A89A20}">
      <dgm:prSet/>
      <dgm:spPr/>
      <dgm:t>
        <a:bodyPr/>
        <a:lstStyle/>
        <a:p>
          <a:endParaRPr lang="es-MX"/>
        </a:p>
      </dgm:t>
    </dgm:pt>
    <dgm:pt modelId="{671450F0-63C5-41BC-8DA9-AE6B629B6938}" type="pres">
      <dgm:prSet presAssocID="{CBBCDED7-485E-46F8-B779-BFE1D89E9A89}" presName="cycle" presStyleCnt="0">
        <dgm:presLayoutVars>
          <dgm:dir/>
          <dgm:resizeHandles val="exact"/>
        </dgm:presLayoutVars>
      </dgm:prSet>
      <dgm:spPr/>
    </dgm:pt>
    <dgm:pt modelId="{7A26DA04-420E-4536-9A81-CC75ADB9787F}" type="pres">
      <dgm:prSet presAssocID="{613E22B6-2C41-4067-81DB-0DC4FC7D9DCC}" presName="node" presStyleLbl="node1" presStyleIdx="0" presStyleCnt="5">
        <dgm:presLayoutVars>
          <dgm:bulletEnabled val="1"/>
        </dgm:presLayoutVars>
      </dgm:prSet>
      <dgm:spPr/>
      <dgm:t>
        <a:bodyPr/>
        <a:lstStyle/>
        <a:p>
          <a:endParaRPr lang="es-MX"/>
        </a:p>
      </dgm:t>
    </dgm:pt>
    <dgm:pt modelId="{7D3C0A42-ECF3-467C-A78A-80C2E65E8F8C}" type="pres">
      <dgm:prSet presAssocID="{C2C41FD8-2CBC-4444-8A31-643BAFDD49B0}" presName="sibTrans" presStyleLbl="sibTrans2D1" presStyleIdx="0" presStyleCnt="5"/>
      <dgm:spPr/>
    </dgm:pt>
    <dgm:pt modelId="{5C8F4603-043D-4E7B-BA6A-F706F106CCF2}" type="pres">
      <dgm:prSet presAssocID="{C2C41FD8-2CBC-4444-8A31-643BAFDD49B0}" presName="connectorText" presStyleLbl="sibTrans2D1" presStyleIdx="0" presStyleCnt="5"/>
      <dgm:spPr/>
    </dgm:pt>
    <dgm:pt modelId="{234CDC71-A83C-4D8B-9F9D-9AC8E08295B3}" type="pres">
      <dgm:prSet presAssocID="{A46E69A5-9A2B-4FB5-9713-C9E0E08B251C}" presName="node" presStyleLbl="node1" presStyleIdx="1" presStyleCnt="5">
        <dgm:presLayoutVars>
          <dgm:bulletEnabled val="1"/>
        </dgm:presLayoutVars>
      </dgm:prSet>
      <dgm:spPr/>
    </dgm:pt>
    <dgm:pt modelId="{34BF6A9D-608B-4CFB-AC20-866AD1F6D6C9}" type="pres">
      <dgm:prSet presAssocID="{97A07697-3C0B-4B96-B481-E5F473FE9C37}" presName="sibTrans" presStyleLbl="sibTrans2D1" presStyleIdx="1" presStyleCnt="5"/>
      <dgm:spPr/>
    </dgm:pt>
    <dgm:pt modelId="{C3669023-A8E2-44C2-90BA-A9798ECBD789}" type="pres">
      <dgm:prSet presAssocID="{97A07697-3C0B-4B96-B481-E5F473FE9C37}" presName="connectorText" presStyleLbl="sibTrans2D1" presStyleIdx="1" presStyleCnt="5"/>
      <dgm:spPr/>
    </dgm:pt>
    <dgm:pt modelId="{ACF4A897-52F0-40DE-A0D7-ACA8E21342A8}" type="pres">
      <dgm:prSet presAssocID="{D324F5EA-4112-42C4-956F-D1039F8DEC77}" presName="node" presStyleLbl="node1" presStyleIdx="2" presStyleCnt="5">
        <dgm:presLayoutVars>
          <dgm:bulletEnabled val="1"/>
        </dgm:presLayoutVars>
      </dgm:prSet>
      <dgm:spPr/>
      <dgm:t>
        <a:bodyPr/>
        <a:lstStyle/>
        <a:p>
          <a:endParaRPr lang="es-MX"/>
        </a:p>
      </dgm:t>
    </dgm:pt>
    <dgm:pt modelId="{C733904B-54F7-4EA3-9B10-069E0A579CB8}" type="pres">
      <dgm:prSet presAssocID="{2288EED6-1F1B-4DE3-B0C5-765186CF2E2A}" presName="sibTrans" presStyleLbl="sibTrans2D1" presStyleIdx="2" presStyleCnt="5"/>
      <dgm:spPr/>
    </dgm:pt>
    <dgm:pt modelId="{2BC7BF1B-3048-411C-8C35-1926821ECAD5}" type="pres">
      <dgm:prSet presAssocID="{2288EED6-1F1B-4DE3-B0C5-765186CF2E2A}" presName="connectorText" presStyleLbl="sibTrans2D1" presStyleIdx="2" presStyleCnt="5"/>
      <dgm:spPr/>
    </dgm:pt>
    <dgm:pt modelId="{9C6151D2-529F-44C6-9F9F-D9CDA04BC2CD}" type="pres">
      <dgm:prSet presAssocID="{B382CDC3-362C-478F-86FA-A5E88AFE9C61}" presName="node" presStyleLbl="node1" presStyleIdx="3" presStyleCnt="5">
        <dgm:presLayoutVars>
          <dgm:bulletEnabled val="1"/>
        </dgm:presLayoutVars>
      </dgm:prSet>
      <dgm:spPr/>
    </dgm:pt>
    <dgm:pt modelId="{0DBFCFDE-0024-40FF-891F-2AFAB50F6EDF}" type="pres">
      <dgm:prSet presAssocID="{47E280E2-1B3D-44B9-8547-230119301F88}" presName="sibTrans" presStyleLbl="sibTrans2D1" presStyleIdx="3" presStyleCnt="5"/>
      <dgm:spPr/>
    </dgm:pt>
    <dgm:pt modelId="{E058FEA0-08CE-48C7-8BDC-B6B4D978DD82}" type="pres">
      <dgm:prSet presAssocID="{47E280E2-1B3D-44B9-8547-230119301F88}" presName="connectorText" presStyleLbl="sibTrans2D1" presStyleIdx="3" presStyleCnt="5"/>
      <dgm:spPr/>
    </dgm:pt>
    <dgm:pt modelId="{BDAEB006-E70C-4C3E-B679-C6F8A4FB6CBD}" type="pres">
      <dgm:prSet presAssocID="{C80D8682-3810-47C5-A85A-3ECA5AD232D7}" presName="node" presStyleLbl="node1" presStyleIdx="4" presStyleCnt="5">
        <dgm:presLayoutVars>
          <dgm:bulletEnabled val="1"/>
        </dgm:presLayoutVars>
      </dgm:prSet>
      <dgm:spPr/>
      <dgm:t>
        <a:bodyPr/>
        <a:lstStyle/>
        <a:p>
          <a:endParaRPr lang="es-MX"/>
        </a:p>
      </dgm:t>
    </dgm:pt>
    <dgm:pt modelId="{011CE676-AB2A-486F-80E1-BCD30D8ED24D}" type="pres">
      <dgm:prSet presAssocID="{558391A7-0A33-4811-9A00-D397C853FB0F}" presName="sibTrans" presStyleLbl="sibTrans2D1" presStyleIdx="4" presStyleCnt="5"/>
      <dgm:spPr/>
    </dgm:pt>
    <dgm:pt modelId="{0A60CDD7-E660-4B1C-B046-C16BAAC4DD17}" type="pres">
      <dgm:prSet presAssocID="{558391A7-0A33-4811-9A00-D397C853FB0F}" presName="connectorText" presStyleLbl="sibTrans2D1" presStyleIdx="4" presStyleCnt="5"/>
      <dgm:spPr/>
    </dgm:pt>
  </dgm:ptLst>
  <dgm:cxnLst>
    <dgm:cxn modelId="{C3FFB250-389B-45B8-8138-B7D972ABE39A}" type="presOf" srcId="{C2C41FD8-2CBC-4444-8A31-643BAFDD49B0}" destId="{5C8F4603-043D-4E7B-BA6A-F706F106CCF2}" srcOrd="1" destOrd="0" presId="urn:microsoft.com/office/officeart/2005/8/layout/cycle2"/>
    <dgm:cxn modelId="{28A38BFC-9BD1-4ECE-BCE5-ACDF6BCD0D00}" type="presOf" srcId="{CBBCDED7-485E-46F8-B779-BFE1D89E9A89}" destId="{671450F0-63C5-41BC-8DA9-AE6B629B6938}" srcOrd="0" destOrd="0" presId="urn:microsoft.com/office/officeart/2005/8/layout/cycle2"/>
    <dgm:cxn modelId="{5B1D1CF6-E56F-4A23-9E2F-6FFDEB2B7DFF}" type="presOf" srcId="{C80D8682-3810-47C5-A85A-3ECA5AD232D7}" destId="{BDAEB006-E70C-4C3E-B679-C6F8A4FB6CBD}" srcOrd="0" destOrd="0" presId="urn:microsoft.com/office/officeart/2005/8/layout/cycle2"/>
    <dgm:cxn modelId="{D34CCBD0-0688-4C0F-A11B-C1ECFA887900}" type="presOf" srcId="{558391A7-0A33-4811-9A00-D397C853FB0F}" destId="{011CE676-AB2A-486F-80E1-BCD30D8ED24D}" srcOrd="0" destOrd="0" presId="urn:microsoft.com/office/officeart/2005/8/layout/cycle2"/>
    <dgm:cxn modelId="{DB541D96-3833-430F-92A6-BAACF2A89A20}" srcId="{CBBCDED7-485E-46F8-B779-BFE1D89E9A89}" destId="{C80D8682-3810-47C5-A85A-3ECA5AD232D7}" srcOrd="4" destOrd="0" parTransId="{2A412F95-2E9A-4883-B6B6-548EA3BAE7F8}" sibTransId="{558391A7-0A33-4811-9A00-D397C853FB0F}"/>
    <dgm:cxn modelId="{686AD1EB-1A4F-4997-AC38-05D2583A31AB}" type="presOf" srcId="{613E22B6-2C41-4067-81DB-0DC4FC7D9DCC}" destId="{7A26DA04-420E-4536-9A81-CC75ADB9787F}" srcOrd="0" destOrd="0" presId="urn:microsoft.com/office/officeart/2005/8/layout/cycle2"/>
    <dgm:cxn modelId="{C35B07EA-7E50-4AB5-ACBF-FF5C8AC322FF}" type="presOf" srcId="{2288EED6-1F1B-4DE3-B0C5-765186CF2E2A}" destId="{C733904B-54F7-4EA3-9B10-069E0A579CB8}" srcOrd="0" destOrd="0" presId="urn:microsoft.com/office/officeart/2005/8/layout/cycle2"/>
    <dgm:cxn modelId="{AEE45312-2136-48B6-A94F-467CF7BB055D}" srcId="{CBBCDED7-485E-46F8-B779-BFE1D89E9A89}" destId="{613E22B6-2C41-4067-81DB-0DC4FC7D9DCC}" srcOrd="0" destOrd="0" parTransId="{35F13DCE-7443-4021-A0A8-3E9CB65F1340}" sibTransId="{C2C41FD8-2CBC-4444-8A31-643BAFDD49B0}"/>
    <dgm:cxn modelId="{9E9B7728-6E99-4C9F-A3EB-60E6C791EA22}" type="presOf" srcId="{C2C41FD8-2CBC-4444-8A31-643BAFDD49B0}" destId="{7D3C0A42-ECF3-467C-A78A-80C2E65E8F8C}" srcOrd="0" destOrd="0" presId="urn:microsoft.com/office/officeart/2005/8/layout/cycle2"/>
    <dgm:cxn modelId="{EA17A596-8DB8-4645-B7B2-117B00BEF573}" type="presOf" srcId="{97A07697-3C0B-4B96-B481-E5F473FE9C37}" destId="{34BF6A9D-608B-4CFB-AC20-866AD1F6D6C9}" srcOrd="0" destOrd="0" presId="urn:microsoft.com/office/officeart/2005/8/layout/cycle2"/>
    <dgm:cxn modelId="{24F3CC02-27E7-4527-B1B3-680603D1EECA}" type="presOf" srcId="{D324F5EA-4112-42C4-956F-D1039F8DEC77}" destId="{ACF4A897-52F0-40DE-A0D7-ACA8E21342A8}" srcOrd="0" destOrd="0" presId="urn:microsoft.com/office/officeart/2005/8/layout/cycle2"/>
    <dgm:cxn modelId="{0A6284E7-4637-4E98-A03B-61526723DE9B}" type="presOf" srcId="{47E280E2-1B3D-44B9-8547-230119301F88}" destId="{E058FEA0-08CE-48C7-8BDC-B6B4D978DD82}" srcOrd="1" destOrd="0" presId="urn:microsoft.com/office/officeart/2005/8/layout/cycle2"/>
    <dgm:cxn modelId="{3A8D9385-2D33-4A9E-8FC1-D8DF7DB3BEF1}" type="presOf" srcId="{B382CDC3-362C-478F-86FA-A5E88AFE9C61}" destId="{9C6151D2-529F-44C6-9F9F-D9CDA04BC2CD}" srcOrd="0" destOrd="0" presId="urn:microsoft.com/office/officeart/2005/8/layout/cycle2"/>
    <dgm:cxn modelId="{15F284E1-86DD-4C4B-B86E-6C57127249E9}" type="presOf" srcId="{47E280E2-1B3D-44B9-8547-230119301F88}" destId="{0DBFCFDE-0024-40FF-891F-2AFAB50F6EDF}" srcOrd="0" destOrd="0" presId="urn:microsoft.com/office/officeart/2005/8/layout/cycle2"/>
    <dgm:cxn modelId="{EE2A8208-08C1-4E06-A1ED-DEA557332E80}" type="presOf" srcId="{A46E69A5-9A2B-4FB5-9713-C9E0E08B251C}" destId="{234CDC71-A83C-4D8B-9F9D-9AC8E08295B3}" srcOrd="0" destOrd="0" presId="urn:microsoft.com/office/officeart/2005/8/layout/cycle2"/>
    <dgm:cxn modelId="{C7C67B04-7247-4B75-A81B-99B646852303}" type="presOf" srcId="{2288EED6-1F1B-4DE3-B0C5-765186CF2E2A}" destId="{2BC7BF1B-3048-411C-8C35-1926821ECAD5}" srcOrd="1" destOrd="0" presId="urn:microsoft.com/office/officeart/2005/8/layout/cycle2"/>
    <dgm:cxn modelId="{2DAD4206-2D0E-470B-BFF4-6A2929272D08}" srcId="{CBBCDED7-485E-46F8-B779-BFE1D89E9A89}" destId="{A46E69A5-9A2B-4FB5-9713-C9E0E08B251C}" srcOrd="1" destOrd="0" parTransId="{E476F881-25B2-4818-B5B1-A47B687F2D5C}" sibTransId="{97A07697-3C0B-4B96-B481-E5F473FE9C37}"/>
    <dgm:cxn modelId="{B659321E-2B48-4F7C-B9D2-AE6AC9958AA2}" srcId="{CBBCDED7-485E-46F8-B779-BFE1D89E9A89}" destId="{B382CDC3-362C-478F-86FA-A5E88AFE9C61}" srcOrd="3" destOrd="0" parTransId="{3F69FC25-C452-4AFF-BC6A-50C0DDCAA3E9}" sibTransId="{47E280E2-1B3D-44B9-8547-230119301F88}"/>
    <dgm:cxn modelId="{FCCD8527-DA93-41A9-8E2A-AC3AD4EFA00D}" srcId="{CBBCDED7-485E-46F8-B779-BFE1D89E9A89}" destId="{D324F5EA-4112-42C4-956F-D1039F8DEC77}" srcOrd="2" destOrd="0" parTransId="{E8EF4A0B-D7F1-47DC-8033-D8D0030D6C97}" sibTransId="{2288EED6-1F1B-4DE3-B0C5-765186CF2E2A}"/>
    <dgm:cxn modelId="{8DF063E9-A70E-43B2-BB1D-36EE6CD7DBBB}" type="presOf" srcId="{558391A7-0A33-4811-9A00-D397C853FB0F}" destId="{0A60CDD7-E660-4B1C-B046-C16BAAC4DD17}" srcOrd="1" destOrd="0" presId="urn:microsoft.com/office/officeart/2005/8/layout/cycle2"/>
    <dgm:cxn modelId="{4D71FC6C-D566-45DC-920B-7318636989AF}" type="presOf" srcId="{97A07697-3C0B-4B96-B481-E5F473FE9C37}" destId="{C3669023-A8E2-44C2-90BA-A9798ECBD789}" srcOrd="1" destOrd="0" presId="urn:microsoft.com/office/officeart/2005/8/layout/cycle2"/>
    <dgm:cxn modelId="{94538FD3-EF79-4A8F-8D12-9720E3FB6A0C}" type="presParOf" srcId="{671450F0-63C5-41BC-8DA9-AE6B629B6938}" destId="{7A26DA04-420E-4536-9A81-CC75ADB9787F}" srcOrd="0" destOrd="0" presId="urn:microsoft.com/office/officeart/2005/8/layout/cycle2"/>
    <dgm:cxn modelId="{AF8A5D38-A0A8-432A-98EC-9E137938BF6D}" type="presParOf" srcId="{671450F0-63C5-41BC-8DA9-AE6B629B6938}" destId="{7D3C0A42-ECF3-467C-A78A-80C2E65E8F8C}" srcOrd="1" destOrd="0" presId="urn:microsoft.com/office/officeart/2005/8/layout/cycle2"/>
    <dgm:cxn modelId="{AD6BAB1D-26E6-454C-A432-0A439FB7BE54}" type="presParOf" srcId="{7D3C0A42-ECF3-467C-A78A-80C2E65E8F8C}" destId="{5C8F4603-043D-4E7B-BA6A-F706F106CCF2}" srcOrd="0" destOrd="0" presId="urn:microsoft.com/office/officeart/2005/8/layout/cycle2"/>
    <dgm:cxn modelId="{D6E0DB7B-40A2-4377-B53F-1AE3FEDD4799}" type="presParOf" srcId="{671450F0-63C5-41BC-8DA9-AE6B629B6938}" destId="{234CDC71-A83C-4D8B-9F9D-9AC8E08295B3}" srcOrd="2" destOrd="0" presId="urn:microsoft.com/office/officeart/2005/8/layout/cycle2"/>
    <dgm:cxn modelId="{A0FCC596-25B4-466D-BCD1-6B663F89C2B0}" type="presParOf" srcId="{671450F0-63C5-41BC-8DA9-AE6B629B6938}" destId="{34BF6A9D-608B-4CFB-AC20-866AD1F6D6C9}" srcOrd="3" destOrd="0" presId="urn:microsoft.com/office/officeart/2005/8/layout/cycle2"/>
    <dgm:cxn modelId="{9D6616AA-C132-4C80-9FF8-0F81CE3F991B}" type="presParOf" srcId="{34BF6A9D-608B-4CFB-AC20-866AD1F6D6C9}" destId="{C3669023-A8E2-44C2-90BA-A9798ECBD789}" srcOrd="0" destOrd="0" presId="urn:microsoft.com/office/officeart/2005/8/layout/cycle2"/>
    <dgm:cxn modelId="{B3F1E8BC-5101-425D-ADB4-E9D4D9325774}" type="presParOf" srcId="{671450F0-63C5-41BC-8DA9-AE6B629B6938}" destId="{ACF4A897-52F0-40DE-A0D7-ACA8E21342A8}" srcOrd="4" destOrd="0" presId="urn:microsoft.com/office/officeart/2005/8/layout/cycle2"/>
    <dgm:cxn modelId="{75551DEF-AACC-463E-9B02-9BEE7AA6BFBF}" type="presParOf" srcId="{671450F0-63C5-41BC-8DA9-AE6B629B6938}" destId="{C733904B-54F7-4EA3-9B10-069E0A579CB8}" srcOrd="5" destOrd="0" presId="urn:microsoft.com/office/officeart/2005/8/layout/cycle2"/>
    <dgm:cxn modelId="{77B9FC48-74F1-46B9-9B0C-D30020F16DE8}" type="presParOf" srcId="{C733904B-54F7-4EA3-9B10-069E0A579CB8}" destId="{2BC7BF1B-3048-411C-8C35-1926821ECAD5}" srcOrd="0" destOrd="0" presId="urn:microsoft.com/office/officeart/2005/8/layout/cycle2"/>
    <dgm:cxn modelId="{9DFDE189-157B-408D-A6BC-F9EFFF6BD28C}" type="presParOf" srcId="{671450F0-63C5-41BC-8DA9-AE6B629B6938}" destId="{9C6151D2-529F-44C6-9F9F-D9CDA04BC2CD}" srcOrd="6" destOrd="0" presId="urn:microsoft.com/office/officeart/2005/8/layout/cycle2"/>
    <dgm:cxn modelId="{F4EF5AE1-9CF7-4581-8B9C-E0ABECC1076B}" type="presParOf" srcId="{671450F0-63C5-41BC-8DA9-AE6B629B6938}" destId="{0DBFCFDE-0024-40FF-891F-2AFAB50F6EDF}" srcOrd="7" destOrd="0" presId="urn:microsoft.com/office/officeart/2005/8/layout/cycle2"/>
    <dgm:cxn modelId="{C4A38FAA-DBDD-44C5-B61B-5F1283B5BA6C}" type="presParOf" srcId="{0DBFCFDE-0024-40FF-891F-2AFAB50F6EDF}" destId="{E058FEA0-08CE-48C7-8BDC-B6B4D978DD82}" srcOrd="0" destOrd="0" presId="urn:microsoft.com/office/officeart/2005/8/layout/cycle2"/>
    <dgm:cxn modelId="{D1CEFD57-07C7-42FC-AD49-D76E6D88EFA9}" type="presParOf" srcId="{671450F0-63C5-41BC-8DA9-AE6B629B6938}" destId="{BDAEB006-E70C-4C3E-B679-C6F8A4FB6CBD}" srcOrd="8" destOrd="0" presId="urn:microsoft.com/office/officeart/2005/8/layout/cycle2"/>
    <dgm:cxn modelId="{097C91B3-8CAE-4299-A803-07E0D78D830E}" type="presParOf" srcId="{671450F0-63C5-41BC-8DA9-AE6B629B6938}" destId="{011CE676-AB2A-486F-80E1-BCD30D8ED24D}" srcOrd="9" destOrd="0" presId="urn:microsoft.com/office/officeart/2005/8/layout/cycle2"/>
    <dgm:cxn modelId="{EABF1BBA-E289-4927-9AC1-670754A64AA8}" type="presParOf" srcId="{011CE676-AB2A-486F-80E1-BCD30D8ED24D}" destId="{0A60CDD7-E660-4B1C-B046-C16BAAC4DD1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C8D8C2-1610-4EFD-BF22-6D72843D72FD}" type="doc">
      <dgm:prSet loTypeId="urn:microsoft.com/office/officeart/2005/8/layout/bProcess3" loCatId="process" qsTypeId="urn:microsoft.com/office/officeart/2005/8/quickstyle/simple1" qsCatId="simple" csTypeId="urn:microsoft.com/office/officeart/2005/8/colors/colorful5" csCatId="colorful" phldr="1"/>
      <dgm:spPr/>
      <dgm:t>
        <a:bodyPr/>
        <a:lstStyle/>
        <a:p>
          <a:endParaRPr lang="es-MX"/>
        </a:p>
      </dgm:t>
    </dgm:pt>
    <dgm:pt modelId="{3DE5F70A-2A2A-4FF6-9574-B936B4CFBA5D}">
      <dgm:prSet phldrT="[Texto]"/>
      <dgm:spPr/>
      <dgm:t>
        <a:bodyPr/>
        <a:lstStyle/>
        <a:p>
          <a:r>
            <a:rPr lang="es-MX" dirty="0" smtClean="0"/>
            <a:t>NIF C-1</a:t>
          </a:r>
          <a:endParaRPr lang="es-MX" dirty="0"/>
        </a:p>
      </dgm:t>
    </dgm:pt>
    <dgm:pt modelId="{EBADA188-CD42-49BF-B94F-B6A5132A954D}" type="parTrans" cxnId="{1767E326-253A-4736-882C-1A4AE7E9FEA8}">
      <dgm:prSet/>
      <dgm:spPr/>
      <dgm:t>
        <a:bodyPr/>
        <a:lstStyle/>
        <a:p>
          <a:endParaRPr lang="es-MX"/>
        </a:p>
      </dgm:t>
    </dgm:pt>
    <dgm:pt modelId="{8105F340-52E7-45E1-84EC-CF07F6CC9D0E}" type="sibTrans" cxnId="{1767E326-253A-4736-882C-1A4AE7E9FEA8}">
      <dgm:prSet/>
      <dgm:spPr/>
      <dgm:t>
        <a:bodyPr/>
        <a:lstStyle/>
        <a:p>
          <a:endParaRPr lang="es-MX"/>
        </a:p>
      </dgm:t>
    </dgm:pt>
    <dgm:pt modelId="{187AFAC6-3C3F-4DE6-8253-51695AA0D122}">
      <dgm:prSet phldrT="[Texto]" custT="1"/>
      <dgm:spPr/>
      <dgm:t>
        <a:bodyPr/>
        <a:lstStyle/>
        <a:p>
          <a:r>
            <a:rPr lang="es-MX" sz="1600" b="1" dirty="0" smtClean="0">
              <a:effectLst>
                <a:outerShdw blurRad="38100" dist="38100" dir="2700000" algn="tl">
                  <a:srgbClr val="000000">
                    <a:alpha val="43137"/>
                  </a:srgbClr>
                </a:outerShdw>
              </a:effectLst>
            </a:rPr>
            <a:t>NIF C-2 </a:t>
          </a:r>
          <a:r>
            <a:rPr lang="es-MX" sz="1050" b="1" dirty="0" smtClean="0">
              <a:effectLst>
                <a:outerShdw blurRad="38100" dist="38100" dir="2700000" algn="tl">
                  <a:srgbClr val="000000">
                    <a:alpha val="43137"/>
                  </a:srgbClr>
                </a:outerShdw>
              </a:effectLst>
            </a:rPr>
            <a:t>INVERSIÓN EN INTRUMENTOS FINANCIEROS</a:t>
          </a:r>
          <a:endParaRPr lang="es-MX" sz="1050" b="1" dirty="0">
            <a:effectLst>
              <a:outerShdw blurRad="38100" dist="38100" dir="2700000" algn="tl">
                <a:srgbClr val="000000">
                  <a:alpha val="43137"/>
                </a:srgbClr>
              </a:outerShdw>
            </a:effectLst>
          </a:endParaRPr>
        </a:p>
      </dgm:t>
    </dgm:pt>
    <dgm:pt modelId="{9C1245AA-FAC2-4753-968D-3BEEE6E12051}" type="parTrans" cxnId="{736F8F19-B951-42D2-AA70-6CEE95FED944}">
      <dgm:prSet/>
      <dgm:spPr/>
      <dgm:t>
        <a:bodyPr/>
        <a:lstStyle/>
        <a:p>
          <a:endParaRPr lang="es-MX"/>
        </a:p>
      </dgm:t>
    </dgm:pt>
    <dgm:pt modelId="{06D91460-AB23-41C5-9466-D8A672CA3972}" type="sibTrans" cxnId="{736F8F19-B951-42D2-AA70-6CEE95FED944}">
      <dgm:prSet/>
      <dgm:spPr/>
      <dgm:t>
        <a:bodyPr/>
        <a:lstStyle/>
        <a:p>
          <a:endParaRPr lang="es-MX"/>
        </a:p>
      </dgm:t>
    </dgm:pt>
    <dgm:pt modelId="{5740E16A-61A0-47AE-8BC8-F3B37A367528}">
      <dgm:prSet phldrT="[Texto]"/>
      <dgm:spPr/>
      <dgm:t>
        <a:bodyPr/>
        <a:lstStyle/>
        <a:p>
          <a:r>
            <a:rPr lang="es-MX" dirty="0" smtClean="0"/>
            <a:t>NIF C-3</a:t>
          </a:r>
          <a:endParaRPr lang="es-MX" dirty="0"/>
        </a:p>
      </dgm:t>
    </dgm:pt>
    <dgm:pt modelId="{A073960B-470C-451F-A13F-59DCE7B99694}" type="parTrans" cxnId="{028FC986-D52A-4B42-B816-85A13362A3DD}">
      <dgm:prSet/>
      <dgm:spPr/>
      <dgm:t>
        <a:bodyPr/>
        <a:lstStyle/>
        <a:p>
          <a:endParaRPr lang="es-MX"/>
        </a:p>
      </dgm:t>
    </dgm:pt>
    <dgm:pt modelId="{14E2BF7C-C708-4DFC-BB90-DB6039308D60}" type="sibTrans" cxnId="{028FC986-D52A-4B42-B816-85A13362A3DD}">
      <dgm:prSet/>
      <dgm:spPr/>
      <dgm:t>
        <a:bodyPr/>
        <a:lstStyle/>
        <a:p>
          <a:endParaRPr lang="es-MX"/>
        </a:p>
      </dgm:t>
    </dgm:pt>
    <dgm:pt modelId="{846275F4-33BC-4209-BB96-2EBF21D682A3}">
      <dgm:prSet phldrT="[Texto]"/>
      <dgm:spPr/>
      <dgm:t>
        <a:bodyPr/>
        <a:lstStyle/>
        <a:p>
          <a:r>
            <a:rPr lang="es-MX" dirty="0" smtClean="0"/>
            <a:t>NIF C-4</a:t>
          </a:r>
          <a:endParaRPr lang="es-MX" dirty="0"/>
        </a:p>
      </dgm:t>
    </dgm:pt>
    <dgm:pt modelId="{FBEBBF71-A5B4-4604-B083-3E74C80AC05D}" type="parTrans" cxnId="{DEF21CCB-21F2-4005-B7F7-ED013C08D6BA}">
      <dgm:prSet/>
      <dgm:spPr/>
      <dgm:t>
        <a:bodyPr/>
        <a:lstStyle/>
        <a:p>
          <a:endParaRPr lang="es-MX"/>
        </a:p>
      </dgm:t>
    </dgm:pt>
    <dgm:pt modelId="{213424AF-E791-4839-BACC-5C3837C2A4E5}" type="sibTrans" cxnId="{DEF21CCB-21F2-4005-B7F7-ED013C08D6BA}">
      <dgm:prSet/>
      <dgm:spPr/>
      <dgm:t>
        <a:bodyPr/>
        <a:lstStyle/>
        <a:p>
          <a:endParaRPr lang="es-MX"/>
        </a:p>
      </dgm:t>
    </dgm:pt>
    <dgm:pt modelId="{859F84BA-17ED-489A-B79D-587E58648B40}">
      <dgm:prSet phldrT="[Texto]"/>
      <dgm:spPr/>
      <dgm:t>
        <a:bodyPr/>
        <a:lstStyle/>
        <a:p>
          <a:r>
            <a:rPr lang="es-MX" dirty="0" smtClean="0"/>
            <a:t>NIF C-5</a:t>
          </a:r>
          <a:endParaRPr lang="es-MX" dirty="0"/>
        </a:p>
      </dgm:t>
    </dgm:pt>
    <dgm:pt modelId="{2702AC22-1DA2-4967-8008-EEDEF8424CD3}" type="parTrans" cxnId="{A7ABF1B1-E94D-4A6D-91F4-85D13BBB6A5F}">
      <dgm:prSet/>
      <dgm:spPr/>
      <dgm:t>
        <a:bodyPr/>
        <a:lstStyle/>
        <a:p>
          <a:endParaRPr lang="es-MX"/>
        </a:p>
      </dgm:t>
    </dgm:pt>
    <dgm:pt modelId="{8C7B9035-D9B9-44F9-B4C0-AB4AF6351AAF}" type="sibTrans" cxnId="{A7ABF1B1-E94D-4A6D-91F4-85D13BBB6A5F}">
      <dgm:prSet/>
      <dgm:spPr/>
      <dgm:t>
        <a:bodyPr/>
        <a:lstStyle/>
        <a:p>
          <a:endParaRPr lang="es-MX"/>
        </a:p>
      </dgm:t>
    </dgm:pt>
    <dgm:pt modelId="{5BD2C856-6510-4F99-A68D-AF00C5FF2607}">
      <dgm:prSet phldrT="[Texto]"/>
      <dgm:spPr/>
      <dgm:t>
        <a:bodyPr/>
        <a:lstStyle/>
        <a:p>
          <a:r>
            <a:rPr lang="es-MX" dirty="0" smtClean="0"/>
            <a:t>NIF C-6</a:t>
          </a:r>
          <a:endParaRPr lang="es-MX" dirty="0"/>
        </a:p>
      </dgm:t>
    </dgm:pt>
    <dgm:pt modelId="{005F9936-C8F6-4D18-8B9D-CA1CDCF31443}" type="parTrans" cxnId="{D2ACB7DF-E511-431A-A773-FCD10F78FD34}">
      <dgm:prSet/>
      <dgm:spPr/>
      <dgm:t>
        <a:bodyPr/>
        <a:lstStyle/>
        <a:p>
          <a:endParaRPr lang="es-MX"/>
        </a:p>
      </dgm:t>
    </dgm:pt>
    <dgm:pt modelId="{F2B5A2B7-FBAA-4CDE-9EA3-E8FB8CA3DCB3}" type="sibTrans" cxnId="{D2ACB7DF-E511-431A-A773-FCD10F78FD34}">
      <dgm:prSet/>
      <dgm:spPr/>
      <dgm:t>
        <a:bodyPr/>
        <a:lstStyle/>
        <a:p>
          <a:endParaRPr lang="es-MX"/>
        </a:p>
      </dgm:t>
    </dgm:pt>
    <dgm:pt modelId="{4BD0F096-9043-42A9-9046-4D96CDB2B357}">
      <dgm:prSet phldrT="[Texto]"/>
      <dgm:spPr/>
      <dgm:t>
        <a:bodyPr/>
        <a:lstStyle/>
        <a:p>
          <a:r>
            <a:rPr lang="es-MX" dirty="0" smtClean="0"/>
            <a:t>NIF C-7</a:t>
          </a:r>
          <a:endParaRPr lang="es-MX" dirty="0"/>
        </a:p>
      </dgm:t>
    </dgm:pt>
    <dgm:pt modelId="{10F47ECA-1433-49F9-B252-0B56688BA499}" type="parTrans" cxnId="{535AF731-0F0D-4806-A6AD-FFCB78B93EC9}">
      <dgm:prSet/>
      <dgm:spPr/>
      <dgm:t>
        <a:bodyPr/>
        <a:lstStyle/>
        <a:p>
          <a:endParaRPr lang="es-MX"/>
        </a:p>
      </dgm:t>
    </dgm:pt>
    <dgm:pt modelId="{4E814BDC-EE1F-44EF-B639-A8CF76AA2ACF}" type="sibTrans" cxnId="{535AF731-0F0D-4806-A6AD-FFCB78B93EC9}">
      <dgm:prSet/>
      <dgm:spPr/>
      <dgm:t>
        <a:bodyPr/>
        <a:lstStyle/>
        <a:p>
          <a:endParaRPr lang="es-MX"/>
        </a:p>
      </dgm:t>
    </dgm:pt>
    <dgm:pt modelId="{2ED42BFA-5DE5-4321-A27F-89EE596AAC79}">
      <dgm:prSet phldrT="[Texto]"/>
      <dgm:spPr/>
      <dgm:t>
        <a:bodyPr/>
        <a:lstStyle/>
        <a:p>
          <a:r>
            <a:rPr lang="es-MX" dirty="0" smtClean="0"/>
            <a:t>NIF C-8</a:t>
          </a:r>
          <a:endParaRPr lang="es-MX" dirty="0"/>
        </a:p>
      </dgm:t>
    </dgm:pt>
    <dgm:pt modelId="{9732155F-6609-4B62-B0BE-B31FE502AEC6}" type="parTrans" cxnId="{AEFC92B3-2BA3-416C-8B1A-015792005C26}">
      <dgm:prSet/>
      <dgm:spPr/>
      <dgm:t>
        <a:bodyPr/>
        <a:lstStyle/>
        <a:p>
          <a:endParaRPr lang="es-MX"/>
        </a:p>
      </dgm:t>
    </dgm:pt>
    <dgm:pt modelId="{AFCE0847-CE2E-4E1E-8AD4-6CF820752B34}" type="sibTrans" cxnId="{AEFC92B3-2BA3-416C-8B1A-015792005C26}">
      <dgm:prSet/>
      <dgm:spPr/>
      <dgm:t>
        <a:bodyPr/>
        <a:lstStyle/>
        <a:p>
          <a:endParaRPr lang="es-MX"/>
        </a:p>
      </dgm:t>
    </dgm:pt>
    <dgm:pt modelId="{49602AF4-14EF-48C3-889E-3A39903680CA}">
      <dgm:prSet phldrT="[Texto]"/>
      <dgm:spPr/>
      <dgm:t>
        <a:bodyPr/>
        <a:lstStyle/>
        <a:p>
          <a:r>
            <a:rPr lang="es-MX" dirty="0" smtClean="0"/>
            <a:t>NIF C-9</a:t>
          </a:r>
          <a:endParaRPr lang="es-MX" dirty="0"/>
        </a:p>
      </dgm:t>
    </dgm:pt>
    <dgm:pt modelId="{78DA884C-65D4-43AA-B832-712A3E80472D}" type="parTrans" cxnId="{345DD045-43BF-4CD9-8FC7-F6022ADB1016}">
      <dgm:prSet/>
      <dgm:spPr/>
      <dgm:t>
        <a:bodyPr/>
        <a:lstStyle/>
        <a:p>
          <a:endParaRPr lang="es-MX"/>
        </a:p>
      </dgm:t>
    </dgm:pt>
    <dgm:pt modelId="{5D28E5B5-9B33-4DC5-9DD9-4C41FF404234}" type="sibTrans" cxnId="{345DD045-43BF-4CD9-8FC7-F6022ADB1016}">
      <dgm:prSet/>
      <dgm:spPr/>
      <dgm:t>
        <a:bodyPr/>
        <a:lstStyle/>
        <a:p>
          <a:endParaRPr lang="es-MX"/>
        </a:p>
      </dgm:t>
    </dgm:pt>
    <dgm:pt modelId="{4A9FD36B-E6BA-4F3B-88C1-A7ACCB94365D}">
      <dgm:prSet phldrT="[Texto]"/>
      <dgm:spPr/>
      <dgm:t>
        <a:bodyPr/>
        <a:lstStyle/>
        <a:p>
          <a:r>
            <a:rPr lang="es-MX" dirty="0" smtClean="0"/>
            <a:t>NIF C-10</a:t>
          </a:r>
          <a:endParaRPr lang="es-MX" dirty="0"/>
        </a:p>
      </dgm:t>
    </dgm:pt>
    <dgm:pt modelId="{D08B63F4-17AC-48F4-BA4A-B1C5DEFBCEC6}" type="parTrans" cxnId="{8640142E-5DA0-48E6-A5B1-AFA860378491}">
      <dgm:prSet/>
      <dgm:spPr/>
      <dgm:t>
        <a:bodyPr/>
        <a:lstStyle/>
        <a:p>
          <a:endParaRPr lang="es-MX"/>
        </a:p>
      </dgm:t>
    </dgm:pt>
    <dgm:pt modelId="{F16702CE-E085-4363-AEC6-CB864B309E56}" type="sibTrans" cxnId="{8640142E-5DA0-48E6-A5B1-AFA860378491}">
      <dgm:prSet/>
      <dgm:spPr/>
      <dgm:t>
        <a:bodyPr/>
        <a:lstStyle/>
        <a:p>
          <a:endParaRPr lang="es-MX"/>
        </a:p>
      </dgm:t>
    </dgm:pt>
    <dgm:pt modelId="{020C5A52-AB2E-4A63-9898-806B7455048F}">
      <dgm:prSet phldrT="[Texto]"/>
      <dgm:spPr/>
      <dgm:t>
        <a:bodyPr/>
        <a:lstStyle/>
        <a:p>
          <a:r>
            <a:rPr lang="es-MX" dirty="0" smtClean="0"/>
            <a:t>NIF C-12</a:t>
          </a:r>
          <a:endParaRPr lang="es-MX" dirty="0"/>
        </a:p>
      </dgm:t>
    </dgm:pt>
    <dgm:pt modelId="{3CE21429-C58D-4D0F-97DE-D3E8B503568D}" type="parTrans" cxnId="{106E7DB4-C72C-4AD4-B531-E1A59CE46764}">
      <dgm:prSet/>
      <dgm:spPr/>
      <dgm:t>
        <a:bodyPr/>
        <a:lstStyle/>
        <a:p>
          <a:endParaRPr lang="es-MX"/>
        </a:p>
      </dgm:t>
    </dgm:pt>
    <dgm:pt modelId="{142DDB57-6A45-41A4-B3A7-F9CC656E236D}" type="sibTrans" cxnId="{106E7DB4-C72C-4AD4-B531-E1A59CE46764}">
      <dgm:prSet/>
      <dgm:spPr/>
      <dgm:t>
        <a:bodyPr/>
        <a:lstStyle/>
        <a:p>
          <a:endParaRPr lang="es-MX"/>
        </a:p>
      </dgm:t>
    </dgm:pt>
    <dgm:pt modelId="{94A40F41-0DF7-42D7-8BC9-D5827BC052E7}">
      <dgm:prSet phldrT="[Texto]"/>
      <dgm:spPr/>
      <dgm:t>
        <a:bodyPr/>
        <a:lstStyle/>
        <a:p>
          <a:r>
            <a:rPr lang="es-MX" dirty="0" smtClean="0"/>
            <a:t>NIF C-13</a:t>
          </a:r>
          <a:endParaRPr lang="es-MX" dirty="0"/>
        </a:p>
      </dgm:t>
    </dgm:pt>
    <dgm:pt modelId="{56436C6F-7376-4665-A43B-3C7845BFA41E}" type="parTrans" cxnId="{11853CC8-46B0-4447-9DED-EB7BBD731863}">
      <dgm:prSet/>
      <dgm:spPr/>
      <dgm:t>
        <a:bodyPr/>
        <a:lstStyle/>
        <a:p>
          <a:endParaRPr lang="es-MX"/>
        </a:p>
      </dgm:t>
    </dgm:pt>
    <dgm:pt modelId="{B6A17B03-3583-4F35-9345-24BA96FA0D33}" type="sibTrans" cxnId="{11853CC8-46B0-4447-9DED-EB7BBD731863}">
      <dgm:prSet/>
      <dgm:spPr/>
      <dgm:t>
        <a:bodyPr/>
        <a:lstStyle/>
        <a:p>
          <a:endParaRPr lang="es-MX"/>
        </a:p>
      </dgm:t>
    </dgm:pt>
    <dgm:pt modelId="{52920F1E-3A23-4595-AB68-7ADECFBE38E2}">
      <dgm:prSet phldrT="[Texto]"/>
      <dgm:spPr/>
      <dgm:t>
        <a:bodyPr/>
        <a:lstStyle/>
        <a:p>
          <a:r>
            <a:rPr lang="es-MX" dirty="0" smtClean="0"/>
            <a:t>NIF C-14</a:t>
          </a:r>
          <a:endParaRPr lang="es-MX" dirty="0"/>
        </a:p>
      </dgm:t>
    </dgm:pt>
    <dgm:pt modelId="{0772A3DD-47D4-45F6-B369-488BFCA08846}" type="parTrans" cxnId="{B913993E-594B-4B8F-824E-E91E2EFC46CF}">
      <dgm:prSet/>
      <dgm:spPr/>
      <dgm:t>
        <a:bodyPr/>
        <a:lstStyle/>
        <a:p>
          <a:endParaRPr lang="es-MX"/>
        </a:p>
      </dgm:t>
    </dgm:pt>
    <dgm:pt modelId="{3A43632A-B408-4859-A24B-2A150E65D27C}" type="sibTrans" cxnId="{B913993E-594B-4B8F-824E-E91E2EFC46CF}">
      <dgm:prSet/>
      <dgm:spPr/>
      <dgm:t>
        <a:bodyPr/>
        <a:lstStyle/>
        <a:p>
          <a:endParaRPr lang="es-MX"/>
        </a:p>
      </dgm:t>
    </dgm:pt>
    <dgm:pt modelId="{CBF274F6-F720-4DF0-A86E-98EE46795E2F}">
      <dgm:prSet phldrT="[Texto]"/>
      <dgm:spPr/>
      <dgm:t>
        <a:bodyPr/>
        <a:lstStyle/>
        <a:p>
          <a:r>
            <a:rPr lang="es-MX" dirty="0" smtClean="0"/>
            <a:t>BOLETIN C-15</a:t>
          </a:r>
          <a:endParaRPr lang="es-MX" dirty="0"/>
        </a:p>
      </dgm:t>
    </dgm:pt>
    <dgm:pt modelId="{39F641CA-4D60-40C3-978D-6358DD3C339F}" type="parTrans" cxnId="{C0E9AE77-C8B0-4362-90BE-895CFDAE7BE6}">
      <dgm:prSet/>
      <dgm:spPr/>
      <dgm:t>
        <a:bodyPr/>
        <a:lstStyle/>
        <a:p>
          <a:endParaRPr lang="es-MX"/>
        </a:p>
      </dgm:t>
    </dgm:pt>
    <dgm:pt modelId="{B4A4D5F9-D526-47D4-8DC1-CA207FE27BC4}" type="sibTrans" cxnId="{C0E9AE77-C8B0-4362-90BE-895CFDAE7BE6}">
      <dgm:prSet/>
      <dgm:spPr/>
      <dgm:t>
        <a:bodyPr/>
        <a:lstStyle/>
        <a:p>
          <a:endParaRPr lang="es-MX"/>
        </a:p>
      </dgm:t>
    </dgm:pt>
    <dgm:pt modelId="{EA2AC36E-780B-4DE4-A2D6-AC8BD0B4942F}">
      <dgm:prSet phldrT="[Texto]"/>
      <dgm:spPr/>
      <dgm:t>
        <a:bodyPr/>
        <a:lstStyle/>
        <a:p>
          <a:r>
            <a:rPr lang="es-MX" dirty="0" smtClean="0"/>
            <a:t>NIF C-16</a:t>
          </a:r>
          <a:endParaRPr lang="es-MX" dirty="0"/>
        </a:p>
      </dgm:t>
    </dgm:pt>
    <dgm:pt modelId="{856A7630-B606-4011-BE68-5D229A69C2C8}" type="parTrans" cxnId="{AE89E2AA-4C99-4EB1-B79C-0CDFB47CF058}">
      <dgm:prSet/>
      <dgm:spPr/>
      <dgm:t>
        <a:bodyPr/>
        <a:lstStyle/>
        <a:p>
          <a:endParaRPr lang="es-MX"/>
        </a:p>
      </dgm:t>
    </dgm:pt>
    <dgm:pt modelId="{A38921AC-178D-46B9-BCAE-F21D64C60E43}" type="sibTrans" cxnId="{AE89E2AA-4C99-4EB1-B79C-0CDFB47CF058}">
      <dgm:prSet/>
      <dgm:spPr/>
      <dgm:t>
        <a:bodyPr/>
        <a:lstStyle/>
        <a:p>
          <a:endParaRPr lang="es-MX"/>
        </a:p>
      </dgm:t>
    </dgm:pt>
    <dgm:pt modelId="{939D6A84-3AA2-4F62-A989-7A94E1C8BA31}">
      <dgm:prSet phldrT="[Texto]"/>
      <dgm:spPr/>
      <dgm:t>
        <a:bodyPr/>
        <a:lstStyle/>
        <a:p>
          <a:r>
            <a:rPr lang="es-MX" dirty="0" smtClean="0"/>
            <a:t>NIF C-18</a:t>
          </a:r>
          <a:endParaRPr lang="es-MX" dirty="0"/>
        </a:p>
      </dgm:t>
    </dgm:pt>
    <dgm:pt modelId="{DCAF8B77-80BC-411C-B5E4-7D907FBC555A}" type="parTrans" cxnId="{88338880-7EF2-49A3-B55C-836440961C29}">
      <dgm:prSet/>
      <dgm:spPr/>
      <dgm:t>
        <a:bodyPr/>
        <a:lstStyle/>
        <a:p>
          <a:endParaRPr lang="es-MX"/>
        </a:p>
      </dgm:t>
    </dgm:pt>
    <dgm:pt modelId="{13A253A1-8A4F-4C5D-9E9A-01DFA548A457}" type="sibTrans" cxnId="{88338880-7EF2-49A3-B55C-836440961C29}">
      <dgm:prSet/>
      <dgm:spPr/>
      <dgm:t>
        <a:bodyPr/>
        <a:lstStyle/>
        <a:p>
          <a:endParaRPr lang="es-MX"/>
        </a:p>
      </dgm:t>
    </dgm:pt>
    <dgm:pt modelId="{4A1E2AC2-3AFC-49F7-9DCB-428E5720CFED}">
      <dgm:prSet phldrT="[Texto]"/>
      <dgm:spPr/>
      <dgm:t>
        <a:bodyPr/>
        <a:lstStyle/>
        <a:p>
          <a:r>
            <a:rPr lang="es-MX" dirty="0" smtClean="0"/>
            <a:t>NIF C-19</a:t>
          </a:r>
          <a:endParaRPr lang="es-MX" dirty="0"/>
        </a:p>
      </dgm:t>
    </dgm:pt>
    <dgm:pt modelId="{CF89F3A2-B338-4391-A7EE-FBDEE3F6ABAA}" type="parTrans" cxnId="{213D279F-E4B6-4B49-8C35-43530A41DD59}">
      <dgm:prSet/>
      <dgm:spPr/>
      <dgm:t>
        <a:bodyPr/>
        <a:lstStyle/>
        <a:p>
          <a:endParaRPr lang="es-MX"/>
        </a:p>
      </dgm:t>
    </dgm:pt>
    <dgm:pt modelId="{CB3C6E25-46FE-4E69-8D52-8186FFFB03F2}" type="sibTrans" cxnId="{213D279F-E4B6-4B49-8C35-43530A41DD59}">
      <dgm:prSet/>
      <dgm:spPr/>
      <dgm:t>
        <a:bodyPr/>
        <a:lstStyle/>
        <a:p>
          <a:endParaRPr lang="es-MX"/>
        </a:p>
      </dgm:t>
    </dgm:pt>
    <dgm:pt modelId="{7D3CA25A-A47B-4283-B915-E67B7FA2EDA1}">
      <dgm:prSet phldrT="[Texto]"/>
      <dgm:spPr/>
      <dgm:t>
        <a:bodyPr/>
        <a:lstStyle/>
        <a:p>
          <a:r>
            <a:rPr lang="es-MX" dirty="0" smtClean="0"/>
            <a:t>NIF C-20</a:t>
          </a:r>
          <a:endParaRPr lang="es-MX" dirty="0"/>
        </a:p>
      </dgm:t>
    </dgm:pt>
    <dgm:pt modelId="{E03FDDED-D399-4499-AE5C-00ED0395E312}" type="parTrans" cxnId="{BCC0040C-F30F-4883-89E9-A23718F5923A}">
      <dgm:prSet/>
      <dgm:spPr/>
      <dgm:t>
        <a:bodyPr/>
        <a:lstStyle/>
        <a:p>
          <a:endParaRPr lang="es-MX"/>
        </a:p>
      </dgm:t>
    </dgm:pt>
    <dgm:pt modelId="{0DB0E9A4-881C-4DCD-8A75-EB7C0E5AD62F}" type="sibTrans" cxnId="{BCC0040C-F30F-4883-89E9-A23718F5923A}">
      <dgm:prSet/>
      <dgm:spPr/>
      <dgm:t>
        <a:bodyPr/>
        <a:lstStyle/>
        <a:p>
          <a:endParaRPr lang="es-MX"/>
        </a:p>
      </dgm:t>
    </dgm:pt>
    <dgm:pt modelId="{062B5F71-4629-4B4B-8AF4-B9F82952B261}">
      <dgm:prSet phldrT="[Texto]"/>
      <dgm:spPr/>
      <dgm:t>
        <a:bodyPr/>
        <a:lstStyle/>
        <a:p>
          <a:r>
            <a:rPr lang="es-MX" dirty="0" smtClean="0"/>
            <a:t>NIF C-21</a:t>
          </a:r>
          <a:endParaRPr lang="es-MX" dirty="0"/>
        </a:p>
      </dgm:t>
    </dgm:pt>
    <dgm:pt modelId="{4C5595CE-70EA-4B9C-9C61-4C0AF12CABBC}" type="parTrans" cxnId="{73D22F24-8E9D-4062-A582-C728AC26B7EA}">
      <dgm:prSet/>
      <dgm:spPr/>
      <dgm:t>
        <a:bodyPr/>
        <a:lstStyle/>
        <a:p>
          <a:endParaRPr lang="es-MX"/>
        </a:p>
      </dgm:t>
    </dgm:pt>
    <dgm:pt modelId="{C0037F0C-602E-4DB4-BB78-19AB90E8BF79}" type="sibTrans" cxnId="{73D22F24-8E9D-4062-A582-C728AC26B7EA}">
      <dgm:prSet/>
      <dgm:spPr/>
      <dgm:t>
        <a:bodyPr/>
        <a:lstStyle/>
        <a:p>
          <a:endParaRPr lang="es-MX"/>
        </a:p>
      </dgm:t>
    </dgm:pt>
    <dgm:pt modelId="{41299DC4-6A3C-4CC9-841E-472CA07D863F}">
      <dgm:prSet phldrT="[Texto]"/>
      <dgm:spPr/>
      <dgm:t>
        <a:bodyPr/>
        <a:lstStyle/>
        <a:p>
          <a:r>
            <a:rPr lang="es-MX" dirty="0" smtClean="0"/>
            <a:t>NIF C-11</a:t>
          </a:r>
          <a:endParaRPr lang="es-MX" dirty="0"/>
        </a:p>
      </dgm:t>
    </dgm:pt>
    <dgm:pt modelId="{A6694D07-BCC2-477D-8EBF-39802F4607C7}" type="parTrans" cxnId="{5276F8F6-4D75-4163-A6D6-16734EBE0F0C}">
      <dgm:prSet/>
      <dgm:spPr/>
      <dgm:t>
        <a:bodyPr/>
        <a:lstStyle/>
        <a:p>
          <a:endParaRPr lang="es-MX"/>
        </a:p>
      </dgm:t>
    </dgm:pt>
    <dgm:pt modelId="{B26B2862-FAF8-48CB-B934-2B1EA70CE37C}" type="sibTrans" cxnId="{5276F8F6-4D75-4163-A6D6-16734EBE0F0C}">
      <dgm:prSet/>
      <dgm:spPr/>
      <dgm:t>
        <a:bodyPr/>
        <a:lstStyle/>
        <a:p>
          <a:endParaRPr lang="es-MX"/>
        </a:p>
      </dgm:t>
    </dgm:pt>
    <dgm:pt modelId="{03D529F6-600A-4C6A-B4CC-420FFB2FC507}" type="pres">
      <dgm:prSet presAssocID="{3BC8D8C2-1610-4EFD-BF22-6D72843D72FD}" presName="Name0" presStyleCnt="0">
        <dgm:presLayoutVars>
          <dgm:dir/>
          <dgm:resizeHandles val="exact"/>
        </dgm:presLayoutVars>
      </dgm:prSet>
      <dgm:spPr/>
    </dgm:pt>
    <dgm:pt modelId="{D679AB50-D0E9-4272-B887-4E46C70BF6ED}" type="pres">
      <dgm:prSet presAssocID="{3DE5F70A-2A2A-4FF6-9574-B936B4CFBA5D}" presName="node" presStyleLbl="node1" presStyleIdx="0" presStyleCnt="20">
        <dgm:presLayoutVars>
          <dgm:bulletEnabled val="1"/>
        </dgm:presLayoutVars>
      </dgm:prSet>
      <dgm:spPr/>
    </dgm:pt>
    <dgm:pt modelId="{CAE06AF1-7E39-4672-851F-5469E0AF63BC}" type="pres">
      <dgm:prSet presAssocID="{8105F340-52E7-45E1-84EC-CF07F6CC9D0E}" presName="sibTrans" presStyleLbl="sibTrans1D1" presStyleIdx="0" presStyleCnt="19"/>
      <dgm:spPr/>
    </dgm:pt>
    <dgm:pt modelId="{4FD612CE-A67E-4AC2-9EE3-2DC2D3EDCD6F}" type="pres">
      <dgm:prSet presAssocID="{8105F340-52E7-45E1-84EC-CF07F6CC9D0E}" presName="connectorText" presStyleLbl="sibTrans1D1" presStyleIdx="0" presStyleCnt="19"/>
      <dgm:spPr/>
    </dgm:pt>
    <dgm:pt modelId="{FFB76CE5-1C8D-4539-9E82-9EB5C14E7361}" type="pres">
      <dgm:prSet presAssocID="{187AFAC6-3C3F-4DE6-8253-51695AA0D122}" presName="node" presStyleLbl="node1" presStyleIdx="1" presStyleCnt="20">
        <dgm:presLayoutVars>
          <dgm:bulletEnabled val="1"/>
        </dgm:presLayoutVars>
      </dgm:prSet>
      <dgm:spPr/>
    </dgm:pt>
    <dgm:pt modelId="{8C12E537-3A3A-4405-B0BC-C04F0EB376F8}" type="pres">
      <dgm:prSet presAssocID="{06D91460-AB23-41C5-9466-D8A672CA3972}" presName="sibTrans" presStyleLbl="sibTrans1D1" presStyleIdx="1" presStyleCnt="19"/>
      <dgm:spPr/>
    </dgm:pt>
    <dgm:pt modelId="{17BA5FD6-AFBD-4650-BF99-A5593BE8CAA6}" type="pres">
      <dgm:prSet presAssocID="{06D91460-AB23-41C5-9466-D8A672CA3972}" presName="connectorText" presStyleLbl="sibTrans1D1" presStyleIdx="1" presStyleCnt="19"/>
      <dgm:spPr/>
    </dgm:pt>
    <dgm:pt modelId="{76080280-027A-4DC8-A959-46102BF21822}" type="pres">
      <dgm:prSet presAssocID="{5740E16A-61A0-47AE-8BC8-F3B37A367528}" presName="node" presStyleLbl="node1" presStyleIdx="2" presStyleCnt="20">
        <dgm:presLayoutVars>
          <dgm:bulletEnabled val="1"/>
        </dgm:presLayoutVars>
      </dgm:prSet>
      <dgm:spPr/>
      <dgm:t>
        <a:bodyPr/>
        <a:lstStyle/>
        <a:p>
          <a:endParaRPr lang="es-MX"/>
        </a:p>
      </dgm:t>
    </dgm:pt>
    <dgm:pt modelId="{09D87D75-C474-400C-83F4-93F5AAB85D92}" type="pres">
      <dgm:prSet presAssocID="{14E2BF7C-C708-4DFC-BB90-DB6039308D60}" presName="sibTrans" presStyleLbl="sibTrans1D1" presStyleIdx="2" presStyleCnt="19"/>
      <dgm:spPr/>
    </dgm:pt>
    <dgm:pt modelId="{D6DAA720-C428-4A67-A2EB-28223AE2EC15}" type="pres">
      <dgm:prSet presAssocID="{14E2BF7C-C708-4DFC-BB90-DB6039308D60}" presName="connectorText" presStyleLbl="sibTrans1D1" presStyleIdx="2" presStyleCnt="19"/>
      <dgm:spPr/>
    </dgm:pt>
    <dgm:pt modelId="{C5FB11EC-5421-4178-800E-7E1380C66AC5}" type="pres">
      <dgm:prSet presAssocID="{846275F4-33BC-4209-BB96-2EBF21D682A3}" presName="node" presStyleLbl="node1" presStyleIdx="3" presStyleCnt="20">
        <dgm:presLayoutVars>
          <dgm:bulletEnabled val="1"/>
        </dgm:presLayoutVars>
      </dgm:prSet>
      <dgm:spPr/>
    </dgm:pt>
    <dgm:pt modelId="{9DAFD7F6-36AE-4FD3-9A26-75A802DD849B}" type="pres">
      <dgm:prSet presAssocID="{213424AF-E791-4839-BACC-5C3837C2A4E5}" presName="sibTrans" presStyleLbl="sibTrans1D1" presStyleIdx="3" presStyleCnt="19"/>
      <dgm:spPr/>
    </dgm:pt>
    <dgm:pt modelId="{0E7AEAEF-9ADF-4700-A032-B75D7B16B45F}" type="pres">
      <dgm:prSet presAssocID="{213424AF-E791-4839-BACC-5C3837C2A4E5}" presName="connectorText" presStyleLbl="sibTrans1D1" presStyleIdx="3" presStyleCnt="19"/>
      <dgm:spPr/>
    </dgm:pt>
    <dgm:pt modelId="{86E2FF1E-50F4-4875-B14F-293D100775C0}" type="pres">
      <dgm:prSet presAssocID="{859F84BA-17ED-489A-B79D-587E58648B40}" presName="node" presStyleLbl="node1" presStyleIdx="4" presStyleCnt="20">
        <dgm:presLayoutVars>
          <dgm:bulletEnabled val="1"/>
        </dgm:presLayoutVars>
      </dgm:prSet>
      <dgm:spPr/>
    </dgm:pt>
    <dgm:pt modelId="{F8B6F755-CE39-429D-9500-DC1706D73314}" type="pres">
      <dgm:prSet presAssocID="{8C7B9035-D9B9-44F9-B4C0-AB4AF6351AAF}" presName="sibTrans" presStyleLbl="sibTrans1D1" presStyleIdx="4" presStyleCnt="19"/>
      <dgm:spPr/>
    </dgm:pt>
    <dgm:pt modelId="{5F596550-601C-4162-A845-2F0C42363254}" type="pres">
      <dgm:prSet presAssocID="{8C7B9035-D9B9-44F9-B4C0-AB4AF6351AAF}" presName="connectorText" presStyleLbl="sibTrans1D1" presStyleIdx="4" presStyleCnt="19"/>
      <dgm:spPr/>
    </dgm:pt>
    <dgm:pt modelId="{58C19135-2C3C-4C20-9F11-1714C023CC0B}" type="pres">
      <dgm:prSet presAssocID="{5BD2C856-6510-4F99-A68D-AF00C5FF2607}" presName="node" presStyleLbl="node1" presStyleIdx="5" presStyleCnt="20">
        <dgm:presLayoutVars>
          <dgm:bulletEnabled val="1"/>
        </dgm:presLayoutVars>
      </dgm:prSet>
      <dgm:spPr/>
    </dgm:pt>
    <dgm:pt modelId="{ECCE91CE-696D-4408-9029-0B44E6A4E5AA}" type="pres">
      <dgm:prSet presAssocID="{F2B5A2B7-FBAA-4CDE-9EA3-E8FB8CA3DCB3}" presName="sibTrans" presStyleLbl="sibTrans1D1" presStyleIdx="5" presStyleCnt="19"/>
      <dgm:spPr/>
    </dgm:pt>
    <dgm:pt modelId="{65D422D6-ABDA-48D2-8FC5-A4A4859A3BB7}" type="pres">
      <dgm:prSet presAssocID="{F2B5A2B7-FBAA-4CDE-9EA3-E8FB8CA3DCB3}" presName="connectorText" presStyleLbl="sibTrans1D1" presStyleIdx="5" presStyleCnt="19"/>
      <dgm:spPr/>
    </dgm:pt>
    <dgm:pt modelId="{5FED7B24-F914-46FE-975E-20F10349EE79}" type="pres">
      <dgm:prSet presAssocID="{4BD0F096-9043-42A9-9046-4D96CDB2B357}" presName="node" presStyleLbl="node1" presStyleIdx="6" presStyleCnt="20">
        <dgm:presLayoutVars>
          <dgm:bulletEnabled val="1"/>
        </dgm:presLayoutVars>
      </dgm:prSet>
      <dgm:spPr/>
    </dgm:pt>
    <dgm:pt modelId="{32F42C8F-DD44-4A0A-BFEB-CDE87296D4FF}" type="pres">
      <dgm:prSet presAssocID="{4E814BDC-EE1F-44EF-B639-A8CF76AA2ACF}" presName="sibTrans" presStyleLbl="sibTrans1D1" presStyleIdx="6" presStyleCnt="19"/>
      <dgm:spPr/>
    </dgm:pt>
    <dgm:pt modelId="{8AA4AB31-4CCA-4B2B-ADB3-0BBD14AD2ACB}" type="pres">
      <dgm:prSet presAssocID="{4E814BDC-EE1F-44EF-B639-A8CF76AA2ACF}" presName="connectorText" presStyleLbl="sibTrans1D1" presStyleIdx="6" presStyleCnt="19"/>
      <dgm:spPr/>
    </dgm:pt>
    <dgm:pt modelId="{8A70A4CD-1052-45B3-97EC-1434B3EC4587}" type="pres">
      <dgm:prSet presAssocID="{2ED42BFA-5DE5-4321-A27F-89EE596AAC79}" presName="node" presStyleLbl="node1" presStyleIdx="7" presStyleCnt="20">
        <dgm:presLayoutVars>
          <dgm:bulletEnabled val="1"/>
        </dgm:presLayoutVars>
      </dgm:prSet>
      <dgm:spPr/>
    </dgm:pt>
    <dgm:pt modelId="{500F650A-3476-460C-A6C9-9ECD78AD1A74}" type="pres">
      <dgm:prSet presAssocID="{AFCE0847-CE2E-4E1E-8AD4-6CF820752B34}" presName="sibTrans" presStyleLbl="sibTrans1D1" presStyleIdx="7" presStyleCnt="19"/>
      <dgm:spPr/>
    </dgm:pt>
    <dgm:pt modelId="{058441E6-BB1B-4EBD-8B8D-8ED7551BFEA0}" type="pres">
      <dgm:prSet presAssocID="{AFCE0847-CE2E-4E1E-8AD4-6CF820752B34}" presName="connectorText" presStyleLbl="sibTrans1D1" presStyleIdx="7" presStyleCnt="19"/>
      <dgm:spPr/>
    </dgm:pt>
    <dgm:pt modelId="{60330781-72B2-4950-AB7A-7A1ACF7BC4B1}" type="pres">
      <dgm:prSet presAssocID="{49602AF4-14EF-48C3-889E-3A39903680CA}" presName="node" presStyleLbl="node1" presStyleIdx="8" presStyleCnt="20">
        <dgm:presLayoutVars>
          <dgm:bulletEnabled val="1"/>
        </dgm:presLayoutVars>
      </dgm:prSet>
      <dgm:spPr/>
    </dgm:pt>
    <dgm:pt modelId="{230AD3CC-F063-4E59-89E3-37A3658FE16C}" type="pres">
      <dgm:prSet presAssocID="{5D28E5B5-9B33-4DC5-9DD9-4C41FF404234}" presName="sibTrans" presStyleLbl="sibTrans1D1" presStyleIdx="8" presStyleCnt="19"/>
      <dgm:spPr/>
    </dgm:pt>
    <dgm:pt modelId="{7C4749C5-4664-479E-9C90-DE9A3D60B2E5}" type="pres">
      <dgm:prSet presAssocID="{5D28E5B5-9B33-4DC5-9DD9-4C41FF404234}" presName="connectorText" presStyleLbl="sibTrans1D1" presStyleIdx="8" presStyleCnt="19"/>
      <dgm:spPr/>
    </dgm:pt>
    <dgm:pt modelId="{202E6147-1A4F-4655-BE86-B80441C91822}" type="pres">
      <dgm:prSet presAssocID="{4A9FD36B-E6BA-4F3B-88C1-A7ACCB94365D}" presName="node" presStyleLbl="node1" presStyleIdx="9" presStyleCnt="20">
        <dgm:presLayoutVars>
          <dgm:bulletEnabled val="1"/>
        </dgm:presLayoutVars>
      </dgm:prSet>
      <dgm:spPr/>
    </dgm:pt>
    <dgm:pt modelId="{3DB49318-4D4A-46A7-BD87-36B9F2CDC846}" type="pres">
      <dgm:prSet presAssocID="{F16702CE-E085-4363-AEC6-CB864B309E56}" presName="sibTrans" presStyleLbl="sibTrans1D1" presStyleIdx="9" presStyleCnt="19"/>
      <dgm:spPr/>
    </dgm:pt>
    <dgm:pt modelId="{307B4E5F-CC24-45E0-9C39-4A24A60CF16A}" type="pres">
      <dgm:prSet presAssocID="{F16702CE-E085-4363-AEC6-CB864B309E56}" presName="connectorText" presStyleLbl="sibTrans1D1" presStyleIdx="9" presStyleCnt="19"/>
      <dgm:spPr/>
    </dgm:pt>
    <dgm:pt modelId="{CB993EFD-39FE-4BAB-A0BC-EE1CC10C0F4F}" type="pres">
      <dgm:prSet presAssocID="{41299DC4-6A3C-4CC9-841E-472CA07D863F}" presName="node" presStyleLbl="node1" presStyleIdx="10" presStyleCnt="20">
        <dgm:presLayoutVars>
          <dgm:bulletEnabled val="1"/>
        </dgm:presLayoutVars>
      </dgm:prSet>
      <dgm:spPr/>
    </dgm:pt>
    <dgm:pt modelId="{A5FA3942-4E70-4274-9359-C40665CEFFBA}" type="pres">
      <dgm:prSet presAssocID="{B26B2862-FAF8-48CB-B934-2B1EA70CE37C}" presName="sibTrans" presStyleLbl="sibTrans1D1" presStyleIdx="10" presStyleCnt="19"/>
      <dgm:spPr/>
    </dgm:pt>
    <dgm:pt modelId="{B72E4E4E-8DF1-42DA-9F46-368DB96ADDD3}" type="pres">
      <dgm:prSet presAssocID="{B26B2862-FAF8-48CB-B934-2B1EA70CE37C}" presName="connectorText" presStyleLbl="sibTrans1D1" presStyleIdx="10" presStyleCnt="19"/>
      <dgm:spPr/>
    </dgm:pt>
    <dgm:pt modelId="{083EF3D7-2947-4A19-9E6E-F8A65520B67F}" type="pres">
      <dgm:prSet presAssocID="{020C5A52-AB2E-4A63-9898-806B7455048F}" presName="node" presStyleLbl="node1" presStyleIdx="11" presStyleCnt="20">
        <dgm:presLayoutVars>
          <dgm:bulletEnabled val="1"/>
        </dgm:presLayoutVars>
      </dgm:prSet>
      <dgm:spPr/>
    </dgm:pt>
    <dgm:pt modelId="{AB285BA9-4514-4F7B-B764-20ECBD9E7301}" type="pres">
      <dgm:prSet presAssocID="{142DDB57-6A45-41A4-B3A7-F9CC656E236D}" presName="sibTrans" presStyleLbl="sibTrans1D1" presStyleIdx="11" presStyleCnt="19"/>
      <dgm:spPr/>
    </dgm:pt>
    <dgm:pt modelId="{D2CC6C54-8E45-4230-9CF8-76304FF5DB29}" type="pres">
      <dgm:prSet presAssocID="{142DDB57-6A45-41A4-B3A7-F9CC656E236D}" presName="connectorText" presStyleLbl="sibTrans1D1" presStyleIdx="11" presStyleCnt="19"/>
      <dgm:spPr/>
    </dgm:pt>
    <dgm:pt modelId="{07392086-62D6-4B39-8C75-01549DFDABF3}" type="pres">
      <dgm:prSet presAssocID="{94A40F41-0DF7-42D7-8BC9-D5827BC052E7}" presName="node" presStyleLbl="node1" presStyleIdx="12" presStyleCnt="20">
        <dgm:presLayoutVars>
          <dgm:bulletEnabled val="1"/>
        </dgm:presLayoutVars>
      </dgm:prSet>
      <dgm:spPr/>
      <dgm:t>
        <a:bodyPr/>
        <a:lstStyle/>
        <a:p>
          <a:endParaRPr lang="es-MX"/>
        </a:p>
      </dgm:t>
    </dgm:pt>
    <dgm:pt modelId="{E6FCCAA3-F819-43FD-9DA9-246A966838C3}" type="pres">
      <dgm:prSet presAssocID="{B6A17B03-3583-4F35-9345-24BA96FA0D33}" presName="sibTrans" presStyleLbl="sibTrans1D1" presStyleIdx="12" presStyleCnt="19"/>
      <dgm:spPr/>
    </dgm:pt>
    <dgm:pt modelId="{6AC373F6-A104-4F70-AD91-CCDAF19A04D1}" type="pres">
      <dgm:prSet presAssocID="{B6A17B03-3583-4F35-9345-24BA96FA0D33}" presName="connectorText" presStyleLbl="sibTrans1D1" presStyleIdx="12" presStyleCnt="19"/>
      <dgm:spPr/>
    </dgm:pt>
    <dgm:pt modelId="{8251EC53-7DE5-439A-8902-C612EF7E434B}" type="pres">
      <dgm:prSet presAssocID="{52920F1E-3A23-4595-AB68-7ADECFBE38E2}" presName="node" presStyleLbl="node1" presStyleIdx="13" presStyleCnt="20">
        <dgm:presLayoutVars>
          <dgm:bulletEnabled val="1"/>
        </dgm:presLayoutVars>
      </dgm:prSet>
      <dgm:spPr/>
    </dgm:pt>
    <dgm:pt modelId="{FE0221C7-4F05-4AFD-81D1-015B61F42275}" type="pres">
      <dgm:prSet presAssocID="{3A43632A-B408-4859-A24B-2A150E65D27C}" presName="sibTrans" presStyleLbl="sibTrans1D1" presStyleIdx="13" presStyleCnt="19"/>
      <dgm:spPr/>
    </dgm:pt>
    <dgm:pt modelId="{302B2828-E617-43B2-A69C-C8EDEF094C55}" type="pres">
      <dgm:prSet presAssocID="{3A43632A-B408-4859-A24B-2A150E65D27C}" presName="connectorText" presStyleLbl="sibTrans1D1" presStyleIdx="13" presStyleCnt="19"/>
      <dgm:spPr/>
    </dgm:pt>
    <dgm:pt modelId="{03D2ACBC-F7F5-46D4-B366-0C985D3466BB}" type="pres">
      <dgm:prSet presAssocID="{CBF274F6-F720-4DF0-A86E-98EE46795E2F}" presName="node" presStyleLbl="node1" presStyleIdx="14" presStyleCnt="20">
        <dgm:presLayoutVars>
          <dgm:bulletEnabled val="1"/>
        </dgm:presLayoutVars>
      </dgm:prSet>
      <dgm:spPr/>
    </dgm:pt>
    <dgm:pt modelId="{46520C6F-558D-4E76-91AC-65699F6E26A6}" type="pres">
      <dgm:prSet presAssocID="{B4A4D5F9-D526-47D4-8DC1-CA207FE27BC4}" presName="sibTrans" presStyleLbl="sibTrans1D1" presStyleIdx="14" presStyleCnt="19"/>
      <dgm:spPr/>
    </dgm:pt>
    <dgm:pt modelId="{640DB234-C03B-45DE-B4B2-859BD42489B2}" type="pres">
      <dgm:prSet presAssocID="{B4A4D5F9-D526-47D4-8DC1-CA207FE27BC4}" presName="connectorText" presStyleLbl="sibTrans1D1" presStyleIdx="14" presStyleCnt="19"/>
      <dgm:spPr/>
    </dgm:pt>
    <dgm:pt modelId="{780E3C90-27D4-4004-8E7B-F44A58B7D6E6}" type="pres">
      <dgm:prSet presAssocID="{EA2AC36E-780B-4DE4-A2D6-AC8BD0B4942F}" presName="node" presStyleLbl="node1" presStyleIdx="15" presStyleCnt="20">
        <dgm:presLayoutVars>
          <dgm:bulletEnabled val="1"/>
        </dgm:presLayoutVars>
      </dgm:prSet>
      <dgm:spPr/>
    </dgm:pt>
    <dgm:pt modelId="{87DC771C-1FF7-45A2-B6A3-23ACCB2C5AC1}" type="pres">
      <dgm:prSet presAssocID="{A38921AC-178D-46B9-BCAE-F21D64C60E43}" presName="sibTrans" presStyleLbl="sibTrans1D1" presStyleIdx="15" presStyleCnt="19"/>
      <dgm:spPr/>
    </dgm:pt>
    <dgm:pt modelId="{154ABA61-5FC1-46E7-94A1-F2996719DF8A}" type="pres">
      <dgm:prSet presAssocID="{A38921AC-178D-46B9-BCAE-F21D64C60E43}" presName="connectorText" presStyleLbl="sibTrans1D1" presStyleIdx="15" presStyleCnt="19"/>
      <dgm:spPr/>
    </dgm:pt>
    <dgm:pt modelId="{928A5A8B-B892-4723-A00F-06A65484479D}" type="pres">
      <dgm:prSet presAssocID="{939D6A84-3AA2-4F62-A989-7A94E1C8BA31}" presName="node" presStyleLbl="node1" presStyleIdx="16" presStyleCnt="20">
        <dgm:presLayoutVars>
          <dgm:bulletEnabled val="1"/>
        </dgm:presLayoutVars>
      </dgm:prSet>
      <dgm:spPr/>
    </dgm:pt>
    <dgm:pt modelId="{BDAF97E6-CC86-42DD-80BF-14489BC8B6D5}" type="pres">
      <dgm:prSet presAssocID="{13A253A1-8A4F-4C5D-9E9A-01DFA548A457}" presName="sibTrans" presStyleLbl="sibTrans1D1" presStyleIdx="16" presStyleCnt="19"/>
      <dgm:spPr/>
    </dgm:pt>
    <dgm:pt modelId="{24310CF8-F4DE-42F5-93AF-A7D60D4B7325}" type="pres">
      <dgm:prSet presAssocID="{13A253A1-8A4F-4C5D-9E9A-01DFA548A457}" presName="connectorText" presStyleLbl="sibTrans1D1" presStyleIdx="16" presStyleCnt="19"/>
      <dgm:spPr/>
    </dgm:pt>
    <dgm:pt modelId="{A0CE6512-B9EE-49BD-8546-557AAE501330}" type="pres">
      <dgm:prSet presAssocID="{4A1E2AC2-3AFC-49F7-9DCB-428E5720CFED}" presName="node" presStyleLbl="node1" presStyleIdx="17" presStyleCnt="20">
        <dgm:presLayoutVars>
          <dgm:bulletEnabled val="1"/>
        </dgm:presLayoutVars>
      </dgm:prSet>
      <dgm:spPr/>
    </dgm:pt>
    <dgm:pt modelId="{6B977E9B-095F-4301-AD35-BE7FD6EB6891}" type="pres">
      <dgm:prSet presAssocID="{CB3C6E25-46FE-4E69-8D52-8186FFFB03F2}" presName="sibTrans" presStyleLbl="sibTrans1D1" presStyleIdx="17" presStyleCnt="19"/>
      <dgm:spPr/>
    </dgm:pt>
    <dgm:pt modelId="{38758DCA-D368-4562-9A13-E39D6C614918}" type="pres">
      <dgm:prSet presAssocID="{CB3C6E25-46FE-4E69-8D52-8186FFFB03F2}" presName="connectorText" presStyleLbl="sibTrans1D1" presStyleIdx="17" presStyleCnt="19"/>
      <dgm:spPr/>
    </dgm:pt>
    <dgm:pt modelId="{C8A2CBE7-1690-4159-BF5B-05139B9720FB}" type="pres">
      <dgm:prSet presAssocID="{7D3CA25A-A47B-4283-B915-E67B7FA2EDA1}" presName="node" presStyleLbl="node1" presStyleIdx="18" presStyleCnt="20">
        <dgm:presLayoutVars>
          <dgm:bulletEnabled val="1"/>
        </dgm:presLayoutVars>
      </dgm:prSet>
      <dgm:spPr/>
    </dgm:pt>
    <dgm:pt modelId="{F2E4204F-C9C1-44C0-A2F0-2DC2802F47F6}" type="pres">
      <dgm:prSet presAssocID="{0DB0E9A4-881C-4DCD-8A75-EB7C0E5AD62F}" presName="sibTrans" presStyleLbl="sibTrans1D1" presStyleIdx="18" presStyleCnt="19"/>
      <dgm:spPr/>
    </dgm:pt>
    <dgm:pt modelId="{74469B6C-8128-422F-AABE-87D55710E95C}" type="pres">
      <dgm:prSet presAssocID="{0DB0E9A4-881C-4DCD-8A75-EB7C0E5AD62F}" presName="connectorText" presStyleLbl="sibTrans1D1" presStyleIdx="18" presStyleCnt="19"/>
      <dgm:spPr/>
    </dgm:pt>
    <dgm:pt modelId="{54F5A2FB-AA4B-4FFE-AA7D-D44C0893884F}" type="pres">
      <dgm:prSet presAssocID="{062B5F71-4629-4B4B-8AF4-B9F82952B261}" presName="node" presStyleLbl="node1" presStyleIdx="19" presStyleCnt="20">
        <dgm:presLayoutVars>
          <dgm:bulletEnabled val="1"/>
        </dgm:presLayoutVars>
      </dgm:prSet>
      <dgm:spPr/>
    </dgm:pt>
  </dgm:ptLst>
  <dgm:cxnLst>
    <dgm:cxn modelId="{AFEA2280-5A73-40B0-801D-4A28C98A3884}" type="presOf" srcId="{AFCE0847-CE2E-4E1E-8AD4-6CF820752B34}" destId="{500F650A-3476-460C-A6C9-9ECD78AD1A74}" srcOrd="0" destOrd="0" presId="urn:microsoft.com/office/officeart/2005/8/layout/bProcess3"/>
    <dgm:cxn modelId="{31784548-C855-45DF-9F8C-42F383700245}" type="presOf" srcId="{B26B2862-FAF8-48CB-B934-2B1EA70CE37C}" destId="{B72E4E4E-8DF1-42DA-9F46-368DB96ADDD3}" srcOrd="1" destOrd="0" presId="urn:microsoft.com/office/officeart/2005/8/layout/bProcess3"/>
    <dgm:cxn modelId="{B62944DE-1682-4F07-80E1-B616689CDA63}" type="presOf" srcId="{846275F4-33BC-4209-BB96-2EBF21D682A3}" destId="{C5FB11EC-5421-4178-800E-7E1380C66AC5}" srcOrd="0" destOrd="0" presId="urn:microsoft.com/office/officeart/2005/8/layout/bProcess3"/>
    <dgm:cxn modelId="{D2ACB7DF-E511-431A-A773-FCD10F78FD34}" srcId="{3BC8D8C2-1610-4EFD-BF22-6D72843D72FD}" destId="{5BD2C856-6510-4F99-A68D-AF00C5FF2607}" srcOrd="5" destOrd="0" parTransId="{005F9936-C8F6-4D18-8B9D-CA1CDCF31443}" sibTransId="{F2B5A2B7-FBAA-4CDE-9EA3-E8FB8CA3DCB3}"/>
    <dgm:cxn modelId="{D97A23E1-89CE-47DD-806C-593F10E7257B}" type="presOf" srcId="{062B5F71-4629-4B4B-8AF4-B9F82952B261}" destId="{54F5A2FB-AA4B-4FFE-AA7D-D44C0893884F}" srcOrd="0" destOrd="0" presId="urn:microsoft.com/office/officeart/2005/8/layout/bProcess3"/>
    <dgm:cxn modelId="{C23A7DAB-776C-493C-9D6D-2E9CBD2B0880}" type="presOf" srcId="{CBF274F6-F720-4DF0-A86E-98EE46795E2F}" destId="{03D2ACBC-F7F5-46D4-B366-0C985D3466BB}" srcOrd="0" destOrd="0" presId="urn:microsoft.com/office/officeart/2005/8/layout/bProcess3"/>
    <dgm:cxn modelId="{01BCB88A-F7ED-43ED-B59F-A822163A09F6}" type="presOf" srcId="{06D91460-AB23-41C5-9466-D8A672CA3972}" destId="{8C12E537-3A3A-4405-B0BC-C04F0EB376F8}" srcOrd="0" destOrd="0" presId="urn:microsoft.com/office/officeart/2005/8/layout/bProcess3"/>
    <dgm:cxn modelId="{8089B5AB-C50C-4A02-BA9A-C328B997A8C5}" type="presOf" srcId="{4A1E2AC2-3AFC-49F7-9DCB-428E5720CFED}" destId="{A0CE6512-B9EE-49BD-8546-557AAE501330}" srcOrd="0" destOrd="0" presId="urn:microsoft.com/office/officeart/2005/8/layout/bProcess3"/>
    <dgm:cxn modelId="{62247CE1-AF79-40B6-98CB-75B60CD17CEA}" type="presOf" srcId="{939D6A84-3AA2-4F62-A989-7A94E1C8BA31}" destId="{928A5A8B-B892-4723-A00F-06A65484479D}" srcOrd="0" destOrd="0" presId="urn:microsoft.com/office/officeart/2005/8/layout/bProcess3"/>
    <dgm:cxn modelId="{CFAF3972-3AA9-4030-B217-40C63ED1D6FF}" type="presOf" srcId="{2ED42BFA-5DE5-4321-A27F-89EE596AAC79}" destId="{8A70A4CD-1052-45B3-97EC-1434B3EC4587}" srcOrd="0" destOrd="0" presId="urn:microsoft.com/office/officeart/2005/8/layout/bProcess3"/>
    <dgm:cxn modelId="{E0BD3A5B-5D27-4B0D-907A-10DFF31FDB88}" type="presOf" srcId="{0DB0E9A4-881C-4DCD-8A75-EB7C0E5AD62F}" destId="{F2E4204F-C9C1-44C0-A2F0-2DC2802F47F6}" srcOrd="0" destOrd="0" presId="urn:microsoft.com/office/officeart/2005/8/layout/bProcess3"/>
    <dgm:cxn modelId="{E8BDF574-39D4-4D2B-94E8-3DB6D55BB815}" type="presOf" srcId="{A38921AC-178D-46B9-BCAE-F21D64C60E43}" destId="{87DC771C-1FF7-45A2-B6A3-23ACCB2C5AC1}" srcOrd="0" destOrd="0" presId="urn:microsoft.com/office/officeart/2005/8/layout/bProcess3"/>
    <dgm:cxn modelId="{2232F115-0F33-48B0-8B3D-ED1320980C2F}" type="presOf" srcId="{4A9FD36B-E6BA-4F3B-88C1-A7ACCB94365D}" destId="{202E6147-1A4F-4655-BE86-B80441C91822}" srcOrd="0" destOrd="0" presId="urn:microsoft.com/office/officeart/2005/8/layout/bProcess3"/>
    <dgm:cxn modelId="{8640142E-5DA0-48E6-A5B1-AFA860378491}" srcId="{3BC8D8C2-1610-4EFD-BF22-6D72843D72FD}" destId="{4A9FD36B-E6BA-4F3B-88C1-A7ACCB94365D}" srcOrd="9" destOrd="0" parTransId="{D08B63F4-17AC-48F4-BA4A-B1C5DEFBCEC6}" sibTransId="{F16702CE-E085-4363-AEC6-CB864B309E56}"/>
    <dgm:cxn modelId="{9A4744C3-5456-46BE-ACC3-BEC3F12534F1}" type="presOf" srcId="{5D28E5B5-9B33-4DC5-9DD9-4C41FF404234}" destId="{230AD3CC-F063-4E59-89E3-37A3658FE16C}" srcOrd="0" destOrd="0" presId="urn:microsoft.com/office/officeart/2005/8/layout/bProcess3"/>
    <dgm:cxn modelId="{73D22F24-8E9D-4062-A582-C728AC26B7EA}" srcId="{3BC8D8C2-1610-4EFD-BF22-6D72843D72FD}" destId="{062B5F71-4629-4B4B-8AF4-B9F82952B261}" srcOrd="19" destOrd="0" parTransId="{4C5595CE-70EA-4B9C-9C61-4C0AF12CABBC}" sibTransId="{C0037F0C-602E-4DB4-BB78-19AB90E8BF79}"/>
    <dgm:cxn modelId="{589546AB-CBA5-467B-8262-8BC3BDFFD08A}" type="presOf" srcId="{5D28E5B5-9B33-4DC5-9DD9-4C41FF404234}" destId="{7C4749C5-4664-479E-9C90-DE9A3D60B2E5}" srcOrd="1" destOrd="0" presId="urn:microsoft.com/office/officeart/2005/8/layout/bProcess3"/>
    <dgm:cxn modelId="{345DD045-43BF-4CD9-8FC7-F6022ADB1016}" srcId="{3BC8D8C2-1610-4EFD-BF22-6D72843D72FD}" destId="{49602AF4-14EF-48C3-889E-3A39903680CA}" srcOrd="8" destOrd="0" parTransId="{78DA884C-65D4-43AA-B832-712A3E80472D}" sibTransId="{5D28E5B5-9B33-4DC5-9DD9-4C41FF404234}"/>
    <dgm:cxn modelId="{94735642-30F6-4EC1-A251-7844E9C0C018}" type="presOf" srcId="{AFCE0847-CE2E-4E1E-8AD4-6CF820752B34}" destId="{058441E6-BB1B-4EBD-8B8D-8ED7551BFEA0}" srcOrd="1" destOrd="0" presId="urn:microsoft.com/office/officeart/2005/8/layout/bProcess3"/>
    <dgm:cxn modelId="{9E65E33F-FF17-471F-B85A-85609BEC4781}" type="presOf" srcId="{CB3C6E25-46FE-4E69-8D52-8186FFFB03F2}" destId="{38758DCA-D368-4562-9A13-E39D6C614918}" srcOrd="1" destOrd="0" presId="urn:microsoft.com/office/officeart/2005/8/layout/bProcess3"/>
    <dgm:cxn modelId="{A15513A7-2915-4ECF-8571-E2D7E40F29EC}" type="presOf" srcId="{49602AF4-14EF-48C3-889E-3A39903680CA}" destId="{60330781-72B2-4950-AB7A-7A1ACF7BC4B1}" srcOrd="0" destOrd="0" presId="urn:microsoft.com/office/officeart/2005/8/layout/bProcess3"/>
    <dgm:cxn modelId="{DD9262EB-61CE-472A-AFA6-094697D0867A}" type="presOf" srcId="{06D91460-AB23-41C5-9466-D8A672CA3972}" destId="{17BA5FD6-AFBD-4650-BF99-A5593BE8CAA6}" srcOrd="1" destOrd="0" presId="urn:microsoft.com/office/officeart/2005/8/layout/bProcess3"/>
    <dgm:cxn modelId="{C7FD2F61-41E4-4A10-9151-3BFC57AE9E2B}" type="presOf" srcId="{4E814BDC-EE1F-44EF-B639-A8CF76AA2ACF}" destId="{8AA4AB31-4CCA-4B2B-ADB3-0BBD14AD2ACB}" srcOrd="1" destOrd="0" presId="urn:microsoft.com/office/officeart/2005/8/layout/bProcess3"/>
    <dgm:cxn modelId="{1767E326-253A-4736-882C-1A4AE7E9FEA8}" srcId="{3BC8D8C2-1610-4EFD-BF22-6D72843D72FD}" destId="{3DE5F70A-2A2A-4FF6-9574-B936B4CFBA5D}" srcOrd="0" destOrd="0" parTransId="{EBADA188-CD42-49BF-B94F-B6A5132A954D}" sibTransId="{8105F340-52E7-45E1-84EC-CF07F6CC9D0E}"/>
    <dgm:cxn modelId="{B8EC72C0-C7F4-4BF3-A7F6-58759E7FD27C}" type="presOf" srcId="{020C5A52-AB2E-4A63-9898-806B7455048F}" destId="{083EF3D7-2947-4A19-9E6E-F8A65520B67F}" srcOrd="0" destOrd="0" presId="urn:microsoft.com/office/officeart/2005/8/layout/bProcess3"/>
    <dgm:cxn modelId="{7F5038DC-FF21-4AA3-AE2A-81724307004C}" type="presOf" srcId="{3DE5F70A-2A2A-4FF6-9574-B936B4CFBA5D}" destId="{D679AB50-D0E9-4272-B887-4E46C70BF6ED}" srcOrd="0" destOrd="0" presId="urn:microsoft.com/office/officeart/2005/8/layout/bProcess3"/>
    <dgm:cxn modelId="{1441B5EC-F75D-4FCF-9391-C9E37A49A474}" type="presOf" srcId="{4BD0F096-9043-42A9-9046-4D96CDB2B357}" destId="{5FED7B24-F914-46FE-975E-20F10349EE79}" srcOrd="0" destOrd="0" presId="urn:microsoft.com/office/officeart/2005/8/layout/bProcess3"/>
    <dgm:cxn modelId="{1FD2E615-F843-4274-846A-71477C384382}" type="presOf" srcId="{14E2BF7C-C708-4DFC-BB90-DB6039308D60}" destId="{D6DAA720-C428-4A67-A2EB-28223AE2EC15}" srcOrd="1" destOrd="0" presId="urn:microsoft.com/office/officeart/2005/8/layout/bProcess3"/>
    <dgm:cxn modelId="{04ECC6DA-BB50-4098-8D01-D44ACB4F94D3}" type="presOf" srcId="{41299DC4-6A3C-4CC9-841E-472CA07D863F}" destId="{CB993EFD-39FE-4BAB-A0BC-EE1CC10C0F4F}" srcOrd="0" destOrd="0" presId="urn:microsoft.com/office/officeart/2005/8/layout/bProcess3"/>
    <dgm:cxn modelId="{65E55892-F897-41D6-9D55-F0A2FEE5A03A}" type="presOf" srcId="{142DDB57-6A45-41A4-B3A7-F9CC656E236D}" destId="{AB285BA9-4514-4F7B-B764-20ECBD9E7301}" srcOrd="0" destOrd="0" presId="urn:microsoft.com/office/officeart/2005/8/layout/bProcess3"/>
    <dgm:cxn modelId="{C0E9AE77-C8B0-4362-90BE-895CFDAE7BE6}" srcId="{3BC8D8C2-1610-4EFD-BF22-6D72843D72FD}" destId="{CBF274F6-F720-4DF0-A86E-98EE46795E2F}" srcOrd="14" destOrd="0" parTransId="{39F641CA-4D60-40C3-978D-6358DD3C339F}" sibTransId="{B4A4D5F9-D526-47D4-8DC1-CA207FE27BC4}"/>
    <dgm:cxn modelId="{05E44343-6222-4A3F-84B1-036FFA92A102}" type="presOf" srcId="{94A40F41-0DF7-42D7-8BC9-D5827BC052E7}" destId="{07392086-62D6-4B39-8C75-01549DFDABF3}" srcOrd="0" destOrd="0" presId="urn:microsoft.com/office/officeart/2005/8/layout/bProcess3"/>
    <dgm:cxn modelId="{213D279F-E4B6-4B49-8C35-43530A41DD59}" srcId="{3BC8D8C2-1610-4EFD-BF22-6D72843D72FD}" destId="{4A1E2AC2-3AFC-49F7-9DCB-428E5720CFED}" srcOrd="17" destOrd="0" parTransId="{CF89F3A2-B338-4391-A7EE-FBDEE3F6ABAA}" sibTransId="{CB3C6E25-46FE-4E69-8D52-8186FFFB03F2}"/>
    <dgm:cxn modelId="{898E3FA9-D220-424E-9FA7-A88BD75F2837}" type="presOf" srcId="{213424AF-E791-4839-BACC-5C3837C2A4E5}" destId="{0E7AEAEF-9ADF-4700-A032-B75D7B16B45F}" srcOrd="1" destOrd="0" presId="urn:microsoft.com/office/officeart/2005/8/layout/bProcess3"/>
    <dgm:cxn modelId="{A52ABEF0-014D-477F-8F43-3DFE975CDA15}" type="presOf" srcId="{B6A17B03-3583-4F35-9345-24BA96FA0D33}" destId="{E6FCCAA3-F819-43FD-9DA9-246A966838C3}" srcOrd="0" destOrd="0" presId="urn:microsoft.com/office/officeart/2005/8/layout/bProcess3"/>
    <dgm:cxn modelId="{CC8AA0AB-9FB8-440A-B55D-665A044286B4}" type="presOf" srcId="{3A43632A-B408-4859-A24B-2A150E65D27C}" destId="{FE0221C7-4F05-4AFD-81D1-015B61F42275}" srcOrd="0" destOrd="0" presId="urn:microsoft.com/office/officeart/2005/8/layout/bProcess3"/>
    <dgm:cxn modelId="{88338880-7EF2-49A3-B55C-836440961C29}" srcId="{3BC8D8C2-1610-4EFD-BF22-6D72843D72FD}" destId="{939D6A84-3AA2-4F62-A989-7A94E1C8BA31}" srcOrd="16" destOrd="0" parTransId="{DCAF8B77-80BC-411C-B5E4-7D907FBC555A}" sibTransId="{13A253A1-8A4F-4C5D-9E9A-01DFA548A457}"/>
    <dgm:cxn modelId="{58B38000-31A9-4C4E-97E8-BEC87CEA54A9}" type="presOf" srcId="{F2B5A2B7-FBAA-4CDE-9EA3-E8FB8CA3DCB3}" destId="{ECCE91CE-696D-4408-9029-0B44E6A4E5AA}" srcOrd="0" destOrd="0" presId="urn:microsoft.com/office/officeart/2005/8/layout/bProcess3"/>
    <dgm:cxn modelId="{A985048F-EBA1-48A6-977C-DE5F168AEE9C}" type="presOf" srcId="{0DB0E9A4-881C-4DCD-8A75-EB7C0E5AD62F}" destId="{74469B6C-8128-422F-AABE-87D55710E95C}" srcOrd="1" destOrd="0" presId="urn:microsoft.com/office/officeart/2005/8/layout/bProcess3"/>
    <dgm:cxn modelId="{EED04B54-A3CC-4483-9337-D61FC2ADBD8D}" type="presOf" srcId="{B6A17B03-3583-4F35-9345-24BA96FA0D33}" destId="{6AC373F6-A104-4F70-AD91-CCDAF19A04D1}" srcOrd="1" destOrd="0" presId="urn:microsoft.com/office/officeart/2005/8/layout/bProcess3"/>
    <dgm:cxn modelId="{D845C48C-FBDE-4C3D-B3B8-67E14922CB18}" type="presOf" srcId="{5740E16A-61A0-47AE-8BC8-F3B37A367528}" destId="{76080280-027A-4DC8-A959-46102BF21822}" srcOrd="0" destOrd="0" presId="urn:microsoft.com/office/officeart/2005/8/layout/bProcess3"/>
    <dgm:cxn modelId="{D92C1D3F-E6D1-4F54-B56F-814627D8C57D}" type="presOf" srcId="{8105F340-52E7-45E1-84EC-CF07F6CC9D0E}" destId="{4FD612CE-A67E-4AC2-9EE3-2DC2D3EDCD6F}" srcOrd="1" destOrd="0" presId="urn:microsoft.com/office/officeart/2005/8/layout/bProcess3"/>
    <dgm:cxn modelId="{5276F8F6-4D75-4163-A6D6-16734EBE0F0C}" srcId="{3BC8D8C2-1610-4EFD-BF22-6D72843D72FD}" destId="{41299DC4-6A3C-4CC9-841E-472CA07D863F}" srcOrd="10" destOrd="0" parTransId="{A6694D07-BCC2-477D-8EBF-39802F4607C7}" sibTransId="{B26B2862-FAF8-48CB-B934-2B1EA70CE37C}"/>
    <dgm:cxn modelId="{AEFC92B3-2BA3-416C-8B1A-015792005C26}" srcId="{3BC8D8C2-1610-4EFD-BF22-6D72843D72FD}" destId="{2ED42BFA-5DE5-4321-A27F-89EE596AAC79}" srcOrd="7" destOrd="0" parTransId="{9732155F-6609-4B62-B0BE-B31FE502AEC6}" sibTransId="{AFCE0847-CE2E-4E1E-8AD4-6CF820752B34}"/>
    <dgm:cxn modelId="{E4859620-0886-478C-B324-CC262AE07B52}" type="presOf" srcId="{14E2BF7C-C708-4DFC-BB90-DB6039308D60}" destId="{09D87D75-C474-400C-83F4-93F5AAB85D92}" srcOrd="0" destOrd="0" presId="urn:microsoft.com/office/officeart/2005/8/layout/bProcess3"/>
    <dgm:cxn modelId="{9A779875-9135-4DF9-9143-0ECCB8C0CF6D}" type="presOf" srcId="{3A43632A-B408-4859-A24B-2A150E65D27C}" destId="{302B2828-E617-43B2-A69C-C8EDEF094C55}" srcOrd="1" destOrd="0" presId="urn:microsoft.com/office/officeart/2005/8/layout/bProcess3"/>
    <dgm:cxn modelId="{2782545F-246E-4307-9A10-D90A0387FD3F}" type="presOf" srcId="{8C7B9035-D9B9-44F9-B4C0-AB4AF6351AAF}" destId="{F8B6F755-CE39-429D-9500-DC1706D73314}" srcOrd="0" destOrd="0" presId="urn:microsoft.com/office/officeart/2005/8/layout/bProcess3"/>
    <dgm:cxn modelId="{27E5A957-6218-4FF4-BCB7-841229FCFD47}" type="presOf" srcId="{B4A4D5F9-D526-47D4-8DC1-CA207FE27BC4}" destId="{46520C6F-558D-4E76-91AC-65699F6E26A6}" srcOrd="0" destOrd="0" presId="urn:microsoft.com/office/officeart/2005/8/layout/bProcess3"/>
    <dgm:cxn modelId="{D2DC3720-4F78-4F53-B17A-CE71CBE83BB3}" type="presOf" srcId="{213424AF-E791-4839-BACC-5C3837C2A4E5}" destId="{9DAFD7F6-36AE-4FD3-9A26-75A802DD849B}" srcOrd="0" destOrd="0" presId="urn:microsoft.com/office/officeart/2005/8/layout/bProcess3"/>
    <dgm:cxn modelId="{9A6D5D20-9B09-4ACC-ABAA-B097F8ADFC66}" type="presOf" srcId="{7D3CA25A-A47B-4283-B915-E67B7FA2EDA1}" destId="{C8A2CBE7-1690-4159-BF5B-05139B9720FB}" srcOrd="0" destOrd="0" presId="urn:microsoft.com/office/officeart/2005/8/layout/bProcess3"/>
    <dgm:cxn modelId="{A7AA9260-1AAB-4AA4-9A74-ADAE9238EB86}" type="presOf" srcId="{EA2AC36E-780B-4DE4-A2D6-AC8BD0B4942F}" destId="{780E3C90-27D4-4004-8E7B-F44A58B7D6E6}" srcOrd="0" destOrd="0" presId="urn:microsoft.com/office/officeart/2005/8/layout/bProcess3"/>
    <dgm:cxn modelId="{DEF21CCB-21F2-4005-B7F7-ED013C08D6BA}" srcId="{3BC8D8C2-1610-4EFD-BF22-6D72843D72FD}" destId="{846275F4-33BC-4209-BB96-2EBF21D682A3}" srcOrd="3" destOrd="0" parTransId="{FBEBBF71-A5B4-4604-B083-3E74C80AC05D}" sibTransId="{213424AF-E791-4839-BACC-5C3837C2A4E5}"/>
    <dgm:cxn modelId="{4E645E7D-5674-4DAE-855E-4177E41BCE2A}" type="presOf" srcId="{3BC8D8C2-1610-4EFD-BF22-6D72843D72FD}" destId="{03D529F6-600A-4C6A-B4CC-420FFB2FC507}" srcOrd="0" destOrd="0" presId="urn:microsoft.com/office/officeart/2005/8/layout/bProcess3"/>
    <dgm:cxn modelId="{1AC140B0-6E18-4069-B6BA-3ADBC97AFC93}" type="presOf" srcId="{CB3C6E25-46FE-4E69-8D52-8186FFFB03F2}" destId="{6B977E9B-095F-4301-AD35-BE7FD6EB6891}" srcOrd="0" destOrd="0" presId="urn:microsoft.com/office/officeart/2005/8/layout/bProcess3"/>
    <dgm:cxn modelId="{717A8CE0-27E6-45D5-9EE2-86CE4C3B6DBC}" type="presOf" srcId="{F16702CE-E085-4363-AEC6-CB864B309E56}" destId="{307B4E5F-CC24-45E0-9C39-4A24A60CF16A}" srcOrd="1" destOrd="0" presId="urn:microsoft.com/office/officeart/2005/8/layout/bProcess3"/>
    <dgm:cxn modelId="{DD4CD557-2A42-4EDE-A3B9-15809BD6C757}" type="presOf" srcId="{52920F1E-3A23-4595-AB68-7ADECFBE38E2}" destId="{8251EC53-7DE5-439A-8902-C612EF7E434B}" srcOrd="0" destOrd="0" presId="urn:microsoft.com/office/officeart/2005/8/layout/bProcess3"/>
    <dgm:cxn modelId="{19A09C71-6281-466B-BE6B-4C726C86C51C}" type="presOf" srcId="{13A253A1-8A4F-4C5D-9E9A-01DFA548A457}" destId="{24310CF8-F4DE-42F5-93AF-A7D60D4B7325}" srcOrd="1" destOrd="0" presId="urn:microsoft.com/office/officeart/2005/8/layout/bProcess3"/>
    <dgm:cxn modelId="{AE89E2AA-4C99-4EB1-B79C-0CDFB47CF058}" srcId="{3BC8D8C2-1610-4EFD-BF22-6D72843D72FD}" destId="{EA2AC36E-780B-4DE4-A2D6-AC8BD0B4942F}" srcOrd="15" destOrd="0" parTransId="{856A7630-B606-4011-BE68-5D229A69C2C8}" sibTransId="{A38921AC-178D-46B9-BCAE-F21D64C60E43}"/>
    <dgm:cxn modelId="{868DC58F-D096-4697-9628-7D9D17C8F251}" type="presOf" srcId="{A38921AC-178D-46B9-BCAE-F21D64C60E43}" destId="{154ABA61-5FC1-46E7-94A1-F2996719DF8A}" srcOrd="1" destOrd="0" presId="urn:microsoft.com/office/officeart/2005/8/layout/bProcess3"/>
    <dgm:cxn modelId="{6433C0F0-F6B8-4B04-B48F-78C54A080D12}" type="presOf" srcId="{187AFAC6-3C3F-4DE6-8253-51695AA0D122}" destId="{FFB76CE5-1C8D-4539-9E82-9EB5C14E7361}" srcOrd="0" destOrd="0" presId="urn:microsoft.com/office/officeart/2005/8/layout/bProcess3"/>
    <dgm:cxn modelId="{6E931CE5-9222-454F-9BEF-BEAC1175BFDD}" type="presOf" srcId="{4E814BDC-EE1F-44EF-B639-A8CF76AA2ACF}" destId="{32F42C8F-DD44-4A0A-BFEB-CDE87296D4FF}" srcOrd="0" destOrd="0" presId="urn:microsoft.com/office/officeart/2005/8/layout/bProcess3"/>
    <dgm:cxn modelId="{08E4AA05-8627-4E99-A317-ECED88255D57}" type="presOf" srcId="{859F84BA-17ED-489A-B79D-587E58648B40}" destId="{86E2FF1E-50F4-4875-B14F-293D100775C0}" srcOrd="0" destOrd="0" presId="urn:microsoft.com/office/officeart/2005/8/layout/bProcess3"/>
    <dgm:cxn modelId="{11853CC8-46B0-4447-9DED-EB7BBD731863}" srcId="{3BC8D8C2-1610-4EFD-BF22-6D72843D72FD}" destId="{94A40F41-0DF7-42D7-8BC9-D5827BC052E7}" srcOrd="12" destOrd="0" parTransId="{56436C6F-7376-4665-A43B-3C7845BFA41E}" sibTransId="{B6A17B03-3583-4F35-9345-24BA96FA0D33}"/>
    <dgm:cxn modelId="{736F8F19-B951-42D2-AA70-6CEE95FED944}" srcId="{3BC8D8C2-1610-4EFD-BF22-6D72843D72FD}" destId="{187AFAC6-3C3F-4DE6-8253-51695AA0D122}" srcOrd="1" destOrd="0" parTransId="{9C1245AA-FAC2-4753-968D-3BEEE6E12051}" sibTransId="{06D91460-AB23-41C5-9466-D8A672CA3972}"/>
    <dgm:cxn modelId="{5AE7EF9E-1D4F-4026-BA5D-5CA7E00F73BB}" type="presOf" srcId="{B26B2862-FAF8-48CB-B934-2B1EA70CE37C}" destId="{A5FA3942-4E70-4274-9359-C40665CEFFBA}" srcOrd="0" destOrd="0" presId="urn:microsoft.com/office/officeart/2005/8/layout/bProcess3"/>
    <dgm:cxn modelId="{67769F59-8883-4DDE-B0EB-FBCDFE919F58}" type="presOf" srcId="{B4A4D5F9-D526-47D4-8DC1-CA207FE27BC4}" destId="{640DB234-C03B-45DE-B4B2-859BD42489B2}" srcOrd="1" destOrd="0" presId="urn:microsoft.com/office/officeart/2005/8/layout/bProcess3"/>
    <dgm:cxn modelId="{158CC77B-2F11-4F87-B8C6-20733FD63415}" type="presOf" srcId="{F16702CE-E085-4363-AEC6-CB864B309E56}" destId="{3DB49318-4D4A-46A7-BD87-36B9F2CDC846}" srcOrd="0" destOrd="0" presId="urn:microsoft.com/office/officeart/2005/8/layout/bProcess3"/>
    <dgm:cxn modelId="{764C702A-4982-46A9-AE41-C326301462F6}" type="presOf" srcId="{142DDB57-6A45-41A4-B3A7-F9CC656E236D}" destId="{D2CC6C54-8E45-4230-9CF8-76304FF5DB29}" srcOrd="1" destOrd="0" presId="urn:microsoft.com/office/officeart/2005/8/layout/bProcess3"/>
    <dgm:cxn modelId="{B913993E-594B-4B8F-824E-E91E2EFC46CF}" srcId="{3BC8D8C2-1610-4EFD-BF22-6D72843D72FD}" destId="{52920F1E-3A23-4595-AB68-7ADECFBE38E2}" srcOrd="13" destOrd="0" parTransId="{0772A3DD-47D4-45F6-B369-488BFCA08846}" sibTransId="{3A43632A-B408-4859-A24B-2A150E65D27C}"/>
    <dgm:cxn modelId="{36A909EB-5EF9-4A9B-B6E9-2075501D4096}" type="presOf" srcId="{8C7B9035-D9B9-44F9-B4C0-AB4AF6351AAF}" destId="{5F596550-601C-4162-A845-2F0C42363254}" srcOrd="1" destOrd="0" presId="urn:microsoft.com/office/officeart/2005/8/layout/bProcess3"/>
    <dgm:cxn modelId="{577B6DC1-70C4-44C8-B654-CDED04253040}" type="presOf" srcId="{5BD2C856-6510-4F99-A68D-AF00C5FF2607}" destId="{58C19135-2C3C-4C20-9F11-1714C023CC0B}" srcOrd="0" destOrd="0" presId="urn:microsoft.com/office/officeart/2005/8/layout/bProcess3"/>
    <dgm:cxn modelId="{106E7DB4-C72C-4AD4-B531-E1A59CE46764}" srcId="{3BC8D8C2-1610-4EFD-BF22-6D72843D72FD}" destId="{020C5A52-AB2E-4A63-9898-806B7455048F}" srcOrd="11" destOrd="0" parTransId="{3CE21429-C58D-4D0F-97DE-D3E8B503568D}" sibTransId="{142DDB57-6A45-41A4-B3A7-F9CC656E236D}"/>
    <dgm:cxn modelId="{BCC0040C-F30F-4883-89E9-A23718F5923A}" srcId="{3BC8D8C2-1610-4EFD-BF22-6D72843D72FD}" destId="{7D3CA25A-A47B-4283-B915-E67B7FA2EDA1}" srcOrd="18" destOrd="0" parTransId="{E03FDDED-D399-4499-AE5C-00ED0395E312}" sibTransId="{0DB0E9A4-881C-4DCD-8A75-EB7C0E5AD62F}"/>
    <dgm:cxn modelId="{535AF731-0F0D-4806-A6AD-FFCB78B93EC9}" srcId="{3BC8D8C2-1610-4EFD-BF22-6D72843D72FD}" destId="{4BD0F096-9043-42A9-9046-4D96CDB2B357}" srcOrd="6" destOrd="0" parTransId="{10F47ECA-1433-49F9-B252-0B56688BA499}" sibTransId="{4E814BDC-EE1F-44EF-B639-A8CF76AA2ACF}"/>
    <dgm:cxn modelId="{0F5B2154-B35C-483E-B4E5-861CA9D14561}" type="presOf" srcId="{13A253A1-8A4F-4C5D-9E9A-01DFA548A457}" destId="{BDAF97E6-CC86-42DD-80BF-14489BC8B6D5}" srcOrd="0" destOrd="0" presId="urn:microsoft.com/office/officeart/2005/8/layout/bProcess3"/>
    <dgm:cxn modelId="{5354DABB-89F3-4DC3-B96C-D22B5668340E}" type="presOf" srcId="{F2B5A2B7-FBAA-4CDE-9EA3-E8FB8CA3DCB3}" destId="{65D422D6-ABDA-48D2-8FC5-A4A4859A3BB7}" srcOrd="1" destOrd="0" presId="urn:microsoft.com/office/officeart/2005/8/layout/bProcess3"/>
    <dgm:cxn modelId="{D672AEC3-41D7-4F3F-8897-B5CE4C8872BF}" type="presOf" srcId="{8105F340-52E7-45E1-84EC-CF07F6CC9D0E}" destId="{CAE06AF1-7E39-4672-851F-5469E0AF63BC}" srcOrd="0" destOrd="0" presId="urn:microsoft.com/office/officeart/2005/8/layout/bProcess3"/>
    <dgm:cxn modelId="{028FC986-D52A-4B42-B816-85A13362A3DD}" srcId="{3BC8D8C2-1610-4EFD-BF22-6D72843D72FD}" destId="{5740E16A-61A0-47AE-8BC8-F3B37A367528}" srcOrd="2" destOrd="0" parTransId="{A073960B-470C-451F-A13F-59DCE7B99694}" sibTransId="{14E2BF7C-C708-4DFC-BB90-DB6039308D60}"/>
    <dgm:cxn modelId="{A7ABF1B1-E94D-4A6D-91F4-85D13BBB6A5F}" srcId="{3BC8D8C2-1610-4EFD-BF22-6D72843D72FD}" destId="{859F84BA-17ED-489A-B79D-587E58648B40}" srcOrd="4" destOrd="0" parTransId="{2702AC22-1DA2-4967-8008-EEDEF8424CD3}" sibTransId="{8C7B9035-D9B9-44F9-B4C0-AB4AF6351AAF}"/>
    <dgm:cxn modelId="{52618566-50A0-41B6-8D5F-E0C2D0C7B2A2}" type="presParOf" srcId="{03D529F6-600A-4C6A-B4CC-420FFB2FC507}" destId="{D679AB50-D0E9-4272-B887-4E46C70BF6ED}" srcOrd="0" destOrd="0" presId="urn:microsoft.com/office/officeart/2005/8/layout/bProcess3"/>
    <dgm:cxn modelId="{F8A5A727-E7F7-4EB3-B1B8-D6EB98FEB3AA}" type="presParOf" srcId="{03D529F6-600A-4C6A-B4CC-420FFB2FC507}" destId="{CAE06AF1-7E39-4672-851F-5469E0AF63BC}" srcOrd="1" destOrd="0" presId="urn:microsoft.com/office/officeart/2005/8/layout/bProcess3"/>
    <dgm:cxn modelId="{A576D94B-A745-464A-BB1E-10ED35204DA4}" type="presParOf" srcId="{CAE06AF1-7E39-4672-851F-5469E0AF63BC}" destId="{4FD612CE-A67E-4AC2-9EE3-2DC2D3EDCD6F}" srcOrd="0" destOrd="0" presId="urn:microsoft.com/office/officeart/2005/8/layout/bProcess3"/>
    <dgm:cxn modelId="{75120DF4-333D-466C-8783-202F4774FAA7}" type="presParOf" srcId="{03D529F6-600A-4C6A-B4CC-420FFB2FC507}" destId="{FFB76CE5-1C8D-4539-9E82-9EB5C14E7361}" srcOrd="2" destOrd="0" presId="urn:microsoft.com/office/officeart/2005/8/layout/bProcess3"/>
    <dgm:cxn modelId="{F2C3B93D-531B-44A2-A6B1-48FC1D5901F7}" type="presParOf" srcId="{03D529F6-600A-4C6A-B4CC-420FFB2FC507}" destId="{8C12E537-3A3A-4405-B0BC-C04F0EB376F8}" srcOrd="3" destOrd="0" presId="urn:microsoft.com/office/officeart/2005/8/layout/bProcess3"/>
    <dgm:cxn modelId="{10A88085-B144-4D3F-9F16-13BCAD1FB280}" type="presParOf" srcId="{8C12E537-3A3A-4405-B0BC-C04F0EB376F8}" destId="{17BA5FD6-AFBD-4650-BF99-A5593BE8CAA6}" srcOrd="0" destOrd="0" presId="urn:microsoft.com/office/officeart/2005/8/layout/bProcess3"/>
    <dgm:cxn modelId="{898E5F1F-BA82-4134-B447-9117AEF3A951}" type="presParOf" srcId="{03D529F6-600A-4C6A-B4CC-420FFB2FC507}" destId="{76080280-027A-4DC8-A959-46102BF21822}" srcOrd="4" destOrd="0" presId="urn:microsoft.com/office/officeart/2005/8/layout/bProcess3"/>
    <dgm:cxn modelId="{5F4A7947-645C-4A20-BD87-62A478C93B09}" type="presParOf" srcId="{03D529F6-600A-4C6A-B4CC-420FFB2FC507}" destId="{09D87D75-C474-400C-83F4-93F5AAB85D92}" srcOrd="5" destOrd="0" presId="urn:microsoft.com/office/officeart/2005/8/layout/bProcess3"/>
    <dgm:cxn modelId="{D12C56C5-EBCF-44E8-84A7-3207CDDB0F64}" type="presParOf" srcId="{09D87D75-C474-400C-83F4-93F5AAB85D92}" destId="{D6DAA720-C428-4A67-A2EB-28223AE2EC15}" srcOrd="0" destOrd="0" presId="urn:microsoft.com/office/officeart/2005/8/layout/bProcess3"/>
    <dgm:cxn modelId="{1F8AAFF4-7972-43E4-9FFE-88ABBB5304DB}" type="presParOf" srcId="{03D529F6-600A-4C6A-B4CC-420FFB2FC507}" destId="{C5FB11EC-5421-4178-800E-7E1380C66AC5}" srcOrd="6" destOrd="0" presId="urn:microsoft.com/office/officeart/2005/8/layout/bProcess3"/>
    <dgm:cxn modelId="{473A516F-BAC5-4C48-8EE3-09AA87FD375B}" type="presParOf" srcId="{03D529F6-600A-4C6A-B4CC-420FFB2FC507}" destId="{9DAFD7F6-36AE-4FD3-9A26-75A802DD849B}" srcOrd="7" destOrd="0" presId="urn:microsoft.com/office/officeart/2005/8/layout/bProcess3"/>
    <dgm:cxn modelId="{3A860473-BE30-400C-871E-E7F1351A8E94}" type="presParOf" srcId="{9DAFD7F6-36AE-4FD3-9A26-75A802DD849B}" destId="{0E7AEAEF-9ADF-4700-A032-B75D7B16B45F}" srcOrd="0" destOrd="0" presId="urn:microsoft.com/office/officeart/2005/8/layout/bProcess3"/>
    <dgm:cxn modelId="{E738A874-1D77-4011-B041-3B0DAFA17552}" type="presParOf" srcId="{03D529F6-600A-4C6A-B4CC-420FFB2FC507}" destId="{86E2FF1E-50F4-4875-B14F-293D100775C0}" srcOrd="8" destOrd="0" presId="urn:microsoft.com/office/officeart/2005/8/layout/bProcess3"/>
    <dgm:cxn modelId="{2C166B73-5EB3-44A5-83D6-1B2AEE57257A}" type="presParOf" srcId="{03D529F6-600A-4C6A-B4CC-420FFB2FC507}" destId="{F8B6F755-CE39-429D-9500-DC1706D73314}" srcOrd="9" destOrd="0" presId="urn:microsoft.com/office/officeart/2005/8/layout/bProcess3"/>
    <dgm:cxn modelId="{0F7CF301-C67E-4123-AE30-6F9DD11E24F1}" type="presParOf" srcId="{F8B6F755-CE39-429D-9500-DC1706D73314}" destId="{5F596550-601C-4162-A845-2F0C42363254}" srcOrd="0" destOrd="0" presId="urn:microsoft.com/office/officeart/2005/8/layout/bProcess3"/>
    <dgm:cxn modelId="{1DE3EE3C-E005-4DB3-AC17-9483A4804DFB}" type="presParOf" srcId="{03D529F6-600A-4C6A-B4CC-420FFB2FC507}" destId="{58C19135-2C3C-4C20-9F11-1714C023CC0B}" srcOrd="10" destOrd="0" presId="urn:microsoft.com/office/officeart/2005/8/layout/bProcess3"/>
    <dgm:cxn modelId="{2CB7CBD1-D61D-44E7-8558-64CCA4AB8117}" type="presParOf" srcId="{03D529F6-600A-4C6A-B4CC-420FFB2FC507}" destId="{ECCE91CE-696D-4408-9029-0B44E6A4E5AA}" srcOrd="11" destOrd="0" presId="urn:microsoft.com/office/officeart/2005/8/layout/bProcess3"/>
    <dgm:cxn modelId="{86B44B92-0314-4066-AFE0-4EA1B9834E1F}" type="presParOf" srcId="{ECCE91CE-696D-4408-9029-0B44E6A4E5AA}" destId="{65D422D6-ABDA-48D2-8FC5-A4A4859A3BB7}" srcOrd="0" destOrd="0" presId="urn:microsoft.com/office/officeart/2005/8/layout/bProcess3"/>
    <dgm:cxn modelId="{BC207584-F9E9-4BDD-846E-7D6A1E9B4FB2}" type="presParOf" srcId="{03D529F6-600A-4C6A-B4CC-420FFB2FC507}" destId="{5FED7B24-F914-46FE-975E-20F10349EE79}" srcOrd="12" destOrd="0" presId="urn:microsoft.com/office/officeart/2005/8/layout/bProcess3"/>
    <dgm:cxn modelId="{37E9D762-D9CF-4A3C-B421-3CED10142041}" type="presParOf" srcId="{03D529F6-600A-4C6A-B4CC-420FFB2FC507}" destId="{32F42C8F-DD44-4A0A-BFEB-CDE87296D4FF}" srcOrd="13" destOrd="0" presId="urn:microsoft.com/office/officeart/2005/8/layout/bProcess3"/>
    <dgm:cxn modelId="{87EE58C3-83B3-4679-B178-B7EC4D4CF8FF}" type="presParOf" srcId="{32F42C8F-DD44-4A0A-BFEB-CDE87296D4FF}" destId="{8AA4AB31-4CCA-4B2B-ADB3-0BBD14AD2ACB}" srcOrd="0" destOrd="0" presId="urn:microsoft.com/office/officeart/2005/8/layout/bProcess3"/>
    <dgm:cxn modelId="{AC5C9F5A-F343-4F08-8418-44E2703135DF}" type="presParOf" srcId="{03D529F6-600A-4C6A-B4CC-420FFB2FC507}" destId="{8A70A4CD-1052-45B3-97EC-1434B3EC4587}" srcOrd="14" destOrd="0" presId="urn:microsoft.com/office/officeart/2005/8/layout/bProcess3"/>
    <dgm:cxn modelId="{BA859B61-46F7-4A51-89C2-1A5803BCDCB6}" type="presParOf" srcId="{03D529F6-600A-4C6A-B4CC-420FFB2FC507}" destId="{500F650A-3476-460C-A6C9-9ECD78AD1A74}" srcOrd="15" destOrd="0" presId="urn:microsoft.com/office/officeart/2005/8/layout/bProcess3"/>
    <dgm:cxn modelId="{972AB63D-4FC3-4F9C-90E6-B63C02411C9F}" type="presParOf" srcId="{500F650A-3476-460C-A6C9-9ECD78AD1A74}" destId="{058441E6-BB1B-4EBD-8B8D-8ED7551BFEA0}" srcOrd="0" destOrd="0" presId="urn:microsoft.com/office/officeart/2005/8/layout/bProcess3"/>
    <dgm:cxn modelId="{1F93BEC6-694B-4F9C-9701-82005E41EB5A}" type="presParOf" srcId="{03D529F6-600A-4C6A-B4CC-420FFB2FC507}" destId="{60330781-72B2-4950-AB7A-7A1ACF7BC4B1}" srcOrd="16" destOrd="0" presId="urn:microsoft.com/office/officeart/2005/8/layout/bProcess3"/>
    <dgm:cxn modelId="{10A50868-0FA3-4212-910B-FAD41B72546A}" type="presParOf" srcId="{03D529F6-600A-4C6A-B4CC-420FFB2FC507}" destId="{230AD3CC-F063-4E59-89E3-37A3658FE16C}" srcOrd="17" destOrd="0" presId="urn:microsoft.com/office/officeart/2005/8/layout/bProcess3"/>
    <dgm:cxn modelId="{4C36C2C4-FDF5-4F4C-8FB8-DDA1BAD69641}" type="presParOf" srcId="{230AD3CC-F063-4E59-89E3-37A3658FE16C}" destId="{7C4749C5-4664-479E-9C90-DE9A3D60B2E5}" srcOrd="0" destOrd="0" presId="urn:microsoft.com/office/officeart/2005/8/layout/bProcess3"/>
    <dgm:cxn modelId="{0F07F4B3-67AA-4005-A61C-2EDA59939D00}" type="presParOf" srcId="{03D529F6-600A-4C6A-B4CC-420FFB2FC507}" destId="{202E6147-1A4F-4655-BE86-B80441C91822}" srcOrd="18" destOrd="0" presId="urn:microsoft.com/office/officeart/2005/8/layout/bProcess3"/>
    <dgm:cxn modelId="{47E5FA8E-8DD6-4E0C-B463-4829BFAAC982}" type="presParOf" srcId="{03D529F6-600A-4C6A-B4CC-420FFB2FC507}" destId="{3DB49318-4D4A-46A7-BD87-36B9F2CDC846}" srcOrd="19" destOrd="0" presId="urn:microsoft.com/office/officeart/2005/8/layout/bProcess3"/>
    <dgm:cxn modelId="{49BE5EC9-62A5-4B84-B0BC-ED4967BA11F8}" type="presParOf" srcId="{3DB49318-4D4A-46A7-BD87-36B9F2CDC846}" destId="{307B4E5F-CC24-45E0-9C39-4A24A60CF16A}" srcOrd="0" destOrd="0" presId="urn:microsoft.com/office/officeart/2005/8/layout/bProcess3"/>
    <dgm:cxn modelId="{8FF0FC40-4218-4C14-A45A-3F0FFE2D2E4B}" type="presParOf" srcId="{03D529F6-600A-4C6A-B4CC-420FFB2FC507}" destId="{CB993EFD-39FE-4BAB-A0BC-EE1CC10C0F4F}" srcOrd="20" destOrd="0" presId="urn:microsoft.com/office/officeart/2005/8/layout/bProcess3"/>
    <dgm:cxn modelId="{D73E2170-F2A9-4AA7-8296-FD811C0C6D7D}" type="presParOf" srcId="{03D529F6-600A-4C6A-B4CC-420FFB2FC507}" destId="{A5FA3942-4E70-4274-9359-C40665CEFFBA}" srcOrd="21" destOrd="0" presId="urn:microsoft.com/office/officeart/2005/8/layout/bProcess3"/>
    <dgm:cxn modelId="{9DA639C6-D289-4F69-9B28-DF29A8D80524}" type="presParOf" srcId="{A5FA3942-4E70-4274-9359-C40665CEFFBA}" destId="{B72E4E4E-8DF1-42DA-9F46-368DB96ADDD3}" srcOrd="0" destOrd="0" presId="urn:microsoft.com/office/officeart/2005/8/layout/bProcess3"/>
    <dgm:cxn modelId="{7D95C691-6ADE-467A-9B5C-DAB8E96FE03C}" type="presParOf" srcId="{03D529F6-600A-4C6A-B4CC-420FFB2FC507}" destId="{083EF3D7-2947-4A19-9E6E-F8A65520B67F}" srcOrd="22" destOrd="0" presId="urn:microsoft.com/office/officeart/2005/8/layout/bProcess3"/>
    <dgm:cxn modelId="{3C996B1F-6473-4177-8D6C-E05E2F4884EC}" type="presParOf" srcId="{03D529F6-600A-4C6A-B4CC-420FFB2FC507}" destId="{AB285BA9-4514-4F7B-B764-20ECBD9E7301}" srcOrd="23" destOrd="0" presId="urn:microsoft.com/office/officeart/2005/8/layout/bProcess3"/>
    <dgm:cxn modelId="{503B27F1-8DBB-4271-A039-343EAC954E7B}" type="presParOf" srcId="{AB285BA9-4514-4F7B-B764-20ECBD9E7301}" destId="{D2CC6C54-8E45-4230-9CF8-76304FF5DB29}" srcOrd="0" destOrd="0" presId="urn:microsoft.com/office/officeart/2005/8/layout/bProcess3"/>
    <dgm:cxn modelId="{435300E9-F2DA-4C5A-A153-02CA3E6DC628}" type="presParOf" srcId="{03D529F6-600A-4C6A-B4CC-420FFB2FC507}" destId="{07392086-62D6-4B39-8C75-01549DFDABF3}" srcOrd="24" destOrd="0" presId="urn:microsoft.com/office/officeart/2005/8/layout/bProcess3"/>
    <dgm:cxn modelId="{C1A115CA-250C-4E49-A547-085D3C082E2C}" type="presParOf" srcId="{03D529F6-600A-4C6A-B4CC-420FFB2FC507}" destId="{E6FCCAA3-F819-43FD-9DA9-246A966838C3}" srcOrd="25" destOrd="0" presId="urn:microsoft.com/office/officeart/2005/8/layout/bProcess3"/>
    <dgm:cxn modelId="{DC143450-A8BF-407C-B7AC-A3A98ACE4567}" type="presParOf" srcId="{E6FCCAA3-F819-43FD-9DA9-246A966838C3}" destId="{6AC373F6-A104-4F70-AD91-CCDAF19A04D1}" srcOrd="0" destOrd="0" presId="urn:microsoft.com/office/officeart/2005/8/layout/bProcess3"/>
    <dgm:cxn modelId="{956F081C-9053-4A55-9766-1C2F3BFC5333}" type="presParOf" srcId="{03D529F6-600A-4C6A-B4CC-420FFB2FC507}" destId="{8251EC53-7DE5-439A-8902-C612EF7E434B}" srcOrd="26" destOrd="0" presId="urn:microsoft.com/office/officeart/2005/8/layout/bProcess3"/>
    <dgm:cxn modelId="{454630BE-A122-4519-A762-6271CAC9B91F}" type="presParOf" srcId="{03D529F6-600A-4C6A-B4CC-420FFB2FC507}" destId="{FE0221C7-4F05-4AFD-81D1-015B61F42275}" srcOrd="27" destOrd="0" presId="urn:microsoft.com/office/officeart/2005/8/layout/bProcess3"/>
    <dgm:cxn modelId="{A575B4A8-4FC7-4004-99DD-9EF0AAFEF2B3}" type="presParOf" srcId="{FE0221C7-4F05-4AFD-81D1-015B61F42275}" destId="{302B2828-E617-43B2-A69C-C8EDEF094C55}" srcOrd="0" destOrd="0" presId="urn:microsoft.com/office/officeart/2005/8/layout/bProcess3"/>
    <dgm:cxn modelId="{F6F3BDBA-6363-4811-9FE2-0C1EBBCFB1B7}" type="presParOf" srcId="{03D529F6-600A-4C6A-B4CC-420FFB2FC507}" destId="{03D2ACBC-F7F5-46D4-B366-0C985D3466BB}" srcOrd="28" destOrd="0" presId="urn:microsoft.com/office/officeart/2005/8/layout/bProcess3"/>
    <dgm:cxn modelId="{2CD35722-6209-4D82-8778-8BBB155E59B1}" type="presParOf" srcId="{03D529F6-600A-4C6A-B4CC-420FFB2FC507}" destId="{46520C6F-558D-4E76-91AC-65699F6E26A6}" srcOrd="29" destOrd="0" presId="urn:microsoft.com/office/officeart/2005/8/layout/bProcess3"/>
    <dgm:cxn modelId="{5A8E8B82-8773-4403-A627-84103903FDDB}" type="presParOf" srcId="{46520C6F-558D-4E76-91AC-65699F6E26A6}" destId="{640DB234-C03B-45DE-B4B2-859BD42489B2}" srcOrd="0" destOrd="0" presId="urn:microsoft.com/office/officeart/2005/8/layout/bProcess3"/>
    <dgm:cxn modelId="{C4D9E7AA-C2DF-45B8-87F1-895FE2F10075}" type="presParOf" srcId="{03D529F6-600A-4C6A-B4CC-420FFB2FC507}" destId="{780E3C90-27D4-4004-8E7B-F44A58B7D6E6}" srcOrd="30" destOrd="0" presId="urn:microsoft.com/office/officeart/2005/8/layout/bProcess3"/>
    <dgm:cxn modelId="{336C6E57-C817-453E-9C21-778A44889B2E}" type="presParOf" srcId="{03D529F6-600A-4C6A-B4CC-420FFB2FC507}" destId="{87DC771C-1FF7-45A2-B6A3-23ACCB2C5AC1}" srcOrd="31" destOrd="0" presId="urn:microsoft.com/office/officeart/2005/8/layout/bProcess3"/>
    <dgm:cxn modelId="{8C2D24E0-9FE9-45C7-9A0E-4FE0FFDC49FB}" type="presParOf" srcId="{87DC771C-1FF7-45A2-B6A3-23ACCB2C5AC1}" destId="{154ABA61-5FC1-46E7-94A1-F2996719DF8A}" srcOrd="0" destOrd="0" presId="urn:microsoft.com/office/officeart/2005/8/layout/bProcess3"/>
    <dgm:cxn modelId="{8815173E-CEFB-4AC3-9B95-28260F5C8511}" type="presParOf" srcId="{03D529F6-600A-4C6A-B4CC-420FFB2FC507}" destId="{928A5A8B-B892-4723-A00F-06A65484479D}" srcOrd="32" destOrd="0" presId="urn:microsoft.com/office/officeart/2005/8/layout/bProcess3"/>
    <dgm:cxn modelId="{555542DC-ACB5-4D90-ACF9-D13C7E057824}" type="presParOf" srcId="{03D529F6-600A-4C6A-B4CC-420FFB2FC507}" destId="{BDAF97E6-CC86-42DD-80BF-14489BC8B6D5}" srcOrd="33" destOrd="0" presId="urn:microsoft.com/office/officeart/2005/8/layout/bProcess3"/>
    <dgm:cxn modelId="{CC005383-10FA-4785-9992-8CB13BDFA864}" type="presParOf" srcId="{BDAF97E6-CC86-42DD-80BF-14489BC8B6D5}" destId="{24310CF8-F4DE-42F5-93AF-A7D60D4B7325}" srcOrd="0" destOrd="0" presId="urn:microsoft.com/office/officeart/2005/8/layout/bProcess3"/>
    <dgm:cxn modelId="{80ED9CC4-6725-4B4F-BB35-2D2D4D9E968C}" type="presParOf" srcId="{03D529F6-600A-4C6A-B4CC-420FFB2FC507}" destId="{A0CE6512-B9EE-49BD-8546-557AAE501330}" srcOrd="34" destOrd="0" presId="urn:microsoft.com/office/officeart/2005/8/layout/bProcess3"/>
    <dgm:cxn modelId="{BB4841E6-6D5D-4EB1-A1AA-3F9CD4E6E98E}" type="presParOf" srcId="{03D529F6-600A-4C6A-B4CC-420FFB2FC507}" destId="{6B977E9B-095F-4301-AD35-BE7FD6EB6891}" srcOrd="35" destOrd="0" presId="urn:microsoft.com/office/officeart/2005/8/layout/bProcess3"/>
    <dgm:cxn modelId="{7437B830-C518-42C4-AF70-513BB27DA197}" type="presParOf" srcId="{6B977E9B-095F-4301-AD35-BE7FD6EB6891}" destId="{38758DCA-D368-4562-9A13-E39D6C614918}" srcOrd="0" destOrd="0" presId="urn:microsoft.com/office/officeart/2005/8/layout/bProcess3"/>
    <dgm:cxn modelId="{3218AA0D-85DC-4933-B04A-0E6C0FD12572}" type="presParOf" srcId="{03D529F6-600A-4C6A-B4CC-420FFB2FC507}" destId="{C8A2CBE7-1690-4159-BF5B-05139B9720FB}" srcOrd="36" destOrd="0" presId="urn:microsoft.com/office/officeart/2005/8/layout/bProcess3"/>
    <dgm:cxn modelId="{1B4158C8-AEDE-4F69-A643-9B473F7F02C3}" type="presParOf" srcId="{03D529F6-600A-4C6A-B4CC-420FFB2FC507}" destId="{F2E4204F-C9C1-44C0-A2F0-2DC2802F47F6}" srcOrd="37" destOrd="0" presId="urn:microsoft.com/office/officeart/2005/8/layout/bProcess3"/>
    <dgm:cxn modelId="{CE31AA05-7571-48BB-A8DF-8314496EFE17}" type="presParOf" srcId="{F2E4204F-C9C1-44C0-A2F0-2DC2802F47F6}" destId="{74469B6C-8128-422F-AABE-87D55710E95C}" srcOrd="0" destOrd="0" presId="urn:microsoft.com/office/officeart/2005/8/layout/bProcess3"/>
    <dgm:cxn modelId="{16FAE378-75DF-4705-BFEB-6EEF58EE42FA}" type="presParOf" srcId="{03D529F6-600A-4C6A-B4CC-420FFB2FC507}" destId="{54F5A2FB-AA4B-4FFE-AA7D-D44C0893884F}" srcOrd="3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04CE35-A93D-471A-8141-9C45E1674519}" type="doc">
      <dgm:prSet loTypeId="urn:microsoft.com/office/officeart/2005/8/layout/target3" loCatId="relationship" qsTypeId="urn:microsoft.com/office/officeart/2005/8/quickstyle/simple1" qsCatId="simple" csTypeId="urn:microsoft.com/office/officeart/2005/8/colors/colorful5" csCatId="colorful"/>
      <dgm:spPr/>
      <dgm:t>
        <a:bodyPr/>
        <a:lstStyle/>
        <a:p>
          <a:endParaRPr lang="es-MX"/>
        </a:p>
      </dgm:t>
    </dgm:pt>
    <dgm:pt modelId="{9181941C-9AE6-45EA-B41A-96549CF650BC}">
      <dgm:prSet/>
      <dgm:spPr/>
      <dgm:t>
        <a:bodyPr/>
        <a:lstStyle/>
        <a:p>
          <a:pPr rtl="0"/>
          <a:r>
            <a:rPr lang="es-MX" baseline="0" smtClean="0"/>
            <a:t>ESTABLECER LAS NORMAS DE VALUACIÓN, PRESENTACIÓN Y REVELACIÓN PARA EL RECONOCIMIENTO INICIAL Y POSTERIOR DE LA INVERSIÓN EN INSTRUMENTOS FINANCIEROS EN LOS ESTADOS FINANCIEROS DE UNA ENTIDAD ECONÓMICA.</a:t>
          </a:r>
          <a:endParaRPr lang="es-MX"/>
        </a:p>
      </dgm:t>
    </dgm:pt>
    <dgm:pt modelId="{F278B8A4-E833-4EF6-AB90-59B0AEA6FCE2}" type="parTrans" cxnId="{4403B84F-791D-4A52-A824-45DA0D355D34}">
      <dgm:prSet/>
      <dgm:spPr/>
      <dgm:t>
        <a:bodyPr/>
        <a:lstStyle/>
        <a:p>
          <a:endParaRPr lang="es-MX"/>
        </a:p>
      </dgm:t>
    </dgm:pt>
    <dgm:pt modelId="{052207CD-07DE-40B8-B1C6-09EE779C5FD5}" type="sibTrans" cxnId="{4403B84F-791D-4A52-A824-45DA0D355D34}">
      <dgm:prSet/>
      <dgm:spPr/>
      <dgm:t>
        <a:bodyPr/>
        <a:lstStyle/>
        <a:p>
          <a:endParaRPr lang="es-MX"/>
        </a:p>
      </dgm:t>
    </dgm:pt>
    <dgm:pt modelId="{06B2DE28-6F42-4635-B290-963572B69F38}">
      <dgm:prSet/>
      <dgm:spPr/>
      <dgm:t>
        <a:bodyPr/>
        <a:lstStyle/>
        <a:p>
          <a:pPr rtl="0"/>
          <a:r>
            <a:rPr lang="es-MX" baseline="0" smtClean="0"/>
            <a:t>SE APROBO POR EL CONSEJO EMISOR DEL CINIF NOV 2015 Y ENTRA EN VIGOR PARA EJERCICIOS QUE SE INICIEN A PARTIR DEL 1º. ENERO 2018. </a:t>
          </a:r>
          <a:endParaRPr lang="es-MX"/>
        </a:p>
      </dgm:t>
    </dgm:pt>
    <dgm:pt modelId="{C92E84D1-E6FF-477F-9292-449B1DFC0795}" type="parTrans" cxnId="{E2C358BE-2D61-4FFB-8A28-8A31E2BF80A7}">
      <dgm:prSet/>
      <dgm:spPr/>
      <dgm:t>
        <a:bodyPr/>
        <a:lstStyle/>
        <a:p>
          <a:endParaRPr lang="es-MX"/>
        </a:p>
      </dgm:t>
    </dgm:pt>
    <dgm:pt modelId="{8C921D26-6093-4693-908A-653BF82A1C71}" type="sibTrans" cxnId="{E2C358BE-2D61-4FFB-8A28-8A31E2BF80A7}">
      <dgm:prSet/>
      <dgm:spPr/>
      <dgm:t>
        <a:bodyPr/>
        <a:lstStyle/>
        <a:p>
          <a:endParaRPr lang="es-MX"/>
        </a:p>
      </dgm:t>
    </dgm:pt>
    <dgm:pt modelId="{D7C38842-6580-43D3-A48A-3AAC1726749F}">
      <dgm:prSet/>
      <dgm:spPr/>
      <dgm:t>
        <a:bodyPr/>
        <a:lstStyle/>
        <a:p>
          <a:pPr rtl="0"/>
          <a:r>
            <a:rPr lang="es-MX" baseline="0" smtClean="0"/>
            <a:t>(SE PERMITE SU APLICACIÓN ANTICIPADA A PARTIR DEL 1º. DE ENERO DE 2016 SIEMPRE Y CUANDO SE APLIQUE CONJUNTAMENTE CON NIF C3, NIF C9, NIF C-16, NIF C-19 Y NIF C-20)</a:t>
          </a:r>
          <a:endParaRPr lang="es-MX"/>
        </a:p>
      </dgm:t>
    </dgm:pt>
    <dgm:pt modelId="{465B3B44-A7D8-4F1A-8B50-FFD1FBF6A15B}" type="parTrans" cxnId="{12AF5A6B-A0A5-4FE4-B2B7-DF5499157C9D}">
      <dgm:prSet/>
      <dgm:spPr/>
      <dgm:t>
        <a:bodyPr/>
        <a:lstStyle/>
        <a:p>
          <a:endParaRPr lang="es-MX"/>
        </a:p>
      </dgm:t>
    </dgm:pt>
    <dgm:pt modelId="{C7AB930A-BE82-4DDB-8228-4DC6522128FB}" type="sibTrans" cxnId="{12AF5A6B-A0A5-4FE4-B2B7-DF5499157C9D}">
      <dgm:prSet/>
      <dgm:spPr/>
      <dgm:t>
        <a:bodyPr/>
        <a:lstStyle/>
        <a:p>
          <a:endParaRPr lang="es-MX"/>
        </a:p>
      </dgm:t>
    </dgm:pt>
    <dgm:pt modelId="{0DC55270-C8F0-47E8-9DC6-35EF3C256F51}" type="pres">
      <dgm:prSet presAssocID="{9804CE35-A93D-471A-8141-9C45E1674519}" presName="Name0" presStyleCnt="0">
        <dgm:presLayoutVars>
          <dgm:chMax val="7"/>
          <dgm:dir/>
          <dgm:animLvl val="lvl"/>
          <dgm:resizeHandles val="exact"/>
        </dgm:presLayoutVars>
      </dgm:prSet>
      <dgm:spPr/>
      <dgm:t>
        <a:bodyPr/>
        <a:lstStyle/>
        <a:p>
          <a:endParaRPr lang="es-MX"/>
        </a:p>
      </dgm:t>
    </dgm:pt>
    <dgm:pt modelId="{0A231115-DEE4-4002-82A5-42E14149C0A9}" type="pres">
      <dgm:prSet presAssocID="{9181941C-9AE6-45EA-B41A-96549CF650BC}" presName="circle1" presStyleLbl="node1" presStyleIdx="0" presStyleCnt="3"/>
      <dgm:spPr/>
    </dgm:pt>
    <dgm:pt modelId="{56341534-2653-40B3-A0EF-5F92FEF93C4B}" type="pres">
      <dgm:prSet presAssocID="{9181941C-9AE6-45EA-B41A-96549CF650BC}" presName="space" presStyleCnt="0"/>
      <dgm:spPr/>
    </dgm:pt>
    <dgm:pt modelId="{D7E63D66-2E0C-49C9-B84F-B025A963C0FD}" type="pres">
      <dgm:prSet presAssocID="{9181941C-9AE6-45EA-B41A-96549CF650BC}" presName="rect1" presStyleLbl="alignAcc1" presStyleIdx="0" presStyleCnt="3"/>
      <dgm:spPr/>
      <dgm:t>
        <a:bodyPr/>
        <a:lstStyle/>
        <a:p>
          <a:endParaRPr lang="es-MX"/>
        </a:p>
      </dgm:t>
    </dgm:pt>
    <dgm:pt modelId="{459AB23D-B6C2-41AF-BCFE-AA4D44B4EE50}" type="pres">
      <dgm:prSet presAssocID="{06B2DE28-6F42-4635-B290-963572B69F38}" presName="vertSpace2" presStyleLbl="node1" presStyleIdx="0" presStyleCnt="3"/>
      <dgm:spPr/>
    </dgm:pt>
    <dgm:pt modelId="{ECE175C8-34C0-4510-BFAC-FE91FD124B61}" type="pres">
      <dgm:prSet presAssocID="{06B2DE28-6F42-4635-B290-963572B69F38}" presName="circle2" presStyleLbl="node1" presStyleIdx="1" presStyleCnt="3"/>
      <dgm:spPr/>
    </dgm:pt>
    <dgm:pt modelId="{E426CC0E-6F6E-4C5D-86FB-BBD1084BCDBB}" type="pres">
      <dgm:prSet presAssocID="{06B2DE28-6F42-4635-B290-963572B69F38}" presName="rect2" presStyleLbl="alignAcc1" presStyleIdx="1" presStyleCnt="3"/>
      <dgm:spPr/>
      <dgm:t>
        <a:bodyPr/>
        <a:lstStyle/>
        <a:p>
          <a:endParaRPr lang="es-MX"/>
        </a:p>
      </dgm:t>
    </dgm:pt>
    <dgm:pt modelId="{BC82EDDC-9648-4423-8187-76EC9EFD8705}" type="pres">
      <dgm:prSet presAssocID="{D7C38842-6580-43D3-A48A-3AAC1726749F}" presName="vertSpace3" presStyleLbl="node1" presStyleIdx="1" presStyleCnt="3"/>
      <dgm:spPr/>
    </dgm:pt>
    <dgm:pt modelId="{2ACAF0BB-0ED2-4F2B-BCB7-6EBA934690C5}" type="pres">
      <dgm:prSet presAssocID="{D7C38842-6580-43D3-A48A-3AAC1726749F}" presName="circle3" presStyleLbl="node1" presStyleIdx="2" presStyleCnt="3"/>
      <dgm:spPr/>
    </dgm:pt>
    <dgm:pt modelId="{D168D271-E482-4DC9-B791-F50D85F45AC3}" type="pres">
      <dgm:prSet presAssocID="{D7C38842-6580-43D3-A48A-3AAC1726749F}" presName="rect3" presStyleLbl="alignAcc1" presStyleIdx="2" presStyleCnt="3"/>
      <dgm:spPr/>
      <dgm:t>
        <a:bodyPr/>
        <a:lstStyle/>
        <a:p>
          <a:endParaRPr lang="es-MX"/>
        </a:p>
      </dgm:t>
    </dgm:pt>
    <dgm:pt modelId="{01D6D569-BCD2-4777-B0FC-CD5ADCA32697}" type="pres">
      <dgm:prSet presAssocID="{9181941C-9AE6-45EA-B41A-96549CF650BC}" presName="rect1ParTxNoCh" presStyleLbl="alignAcc1" presStyleIdx="2" presStyleCnt="3">
        <dgm:presLayoutVars>
          <dgm:chMax val="1"/>
          <dgm:bulletEnabled val="1"/>
        </dgm:presLayoutVars>
      </dgm:prSet>
      <dgm:spPr/>
      <dgm:t>
        <a:bodyPr/>
        <a:lstStyle/>
        <a:p>
          <a:endParaRPr lang="es-MX"/>
        </a:p>
      </dgm:t>
    </dgm:pt>
    <dgm:pt modelId="{D0A00601-E088-43DA-89C3-F70E5646A625}" type="pres">
      <dgm:prSet presAssocID="{06B2DE28-6F42-4635-B290-963572B69F38}" presName="rect2ParTxNoCh" presStyleLbl="alignAcc1" presStyleIdx="2" presStyleCnt="3">
        <dgm:presLayoutVars>
          <dgm:chMax val="1"/>
          <dgm:bulletEnabled val="1"/>
        </dgm:presLayoutVars>
      </dgm:prSet>
      <dgm:spPr/>
      <dgm:t>
        <a:bodyPr/>
        <a:lstStyle/>
        <a:p>
          <a:endParaRPr lang="es-MX"/>
        </a:p>
      </dgm:t>
    </dgm:pt>
    <dgm:pt modelId="{3BD51184-5601-4679-99FE-2953869FDB37}" type="pres">
      <dgm:prSet presAssocID="{D7C38842-6580-43D3-A48A-3AAC1726749F}" presName="rect3ParTxNoCh" presStyleLbl="alignAcc1" presStyleIdx="2" presStyleCnt="3">
        <dgm:presLayoutVars>
          <dgm:chMax val="1"/>
          <dgm:bulletEnabled val="1"/>
        </dgm:presLayoutVars>
      </dgm:prSet>
      <dgm:spPr/>
      <dgm:t>
        <a:bodyPr/>
        <a:lstStyle/>
        <a:p>
          <a:endParaRPr lang="es-MX"/>
        </a:p>
      </dgm:t>
    </dgm:pt>
  </dgm:ptLst>
  <dgm:cxnLst>
    <dgm:cxn modelId="{7B733346-D6AB-4356-BCC5-19F048393274}" type="presOf" srcId="{06B2DE28-6F42-4635-B290-963572B69F38}" destId="{D0A00601-E088-43DA-89C3-F70E5646A625}" srcOrd="1" destOrd="0" presId="urn:microsoft.com/office/officeart/2005/8/layout/target3"/>
    <dgm:cxn modelId="{C5C1A211-46F3-4210-AB47-4637CC2A0820}" type="presOf" srcId="{D7C38842-6580-43D3-A48A-3AAC1726749F}" destId="{D168D271-E482-4DC9-B791-F50D85F45AC3}" srcOrd="0" destOrd="0" presId="urn:microsoft.com/office/officeart/2005/8/layout/target3"/>
    <dgm:cxn modelId="{12AF5A6B-A0A5-4FE4-B2B7-DF5499157C9D}" srcId="{9804CE35-A93D-471A-8141-9C45E1674519}" destId="{D7C38842-6580-43D3-A48A-3AAC1726749F}" srcOrd="2" destOrd="0" parTransId="{465B3B44-A7D8-4F1A-8B50-FFD1FBF6A15B}" sibTransId="{C7AB930A-BE82-4DDB-8228-4DC6522128FB}"/>
    <dgm:cxn modelId="{E2C358BE-2D61-4FFB-8A28-8A31E2BF80A7}" srcId="{9804CE35-A93D-471A-8141-9C45E1674519}" destId="{06B2DE28-6F42-4635-B290-963572B69F38}" srcOrd="1" destOrd="0" parTransId="{C92E84D1-E6FF-477F-9292-449B1DFC0795}" sibTransId="{8C921D26-6093-4693-908A-653BF82A1C71}"/>
    <dgm:cxn modelId="{E5430588-77CF-4EC1-87B4-E0751FC2B011}" type="presOf" srcId="{9181941C-9AE6-45EA-B41A-96549CF650BC}" destId="{D7E63D66-2E0C-49C9-B84F-B025A963C0FD}" srcOrd="0" destOrd="0" presId="urn:microsoft.com/office/officeart/2005/8/layout/target3"/>
    <dgm:cxn modelId="{59A28637-8F88-4ACF-9646-AC200FC3F0FA}" type="presOf" srcId="{9804CE35-A93D-471A-8141-9C45E1674519}" destId="{0DC55270-C8F0-47E8-9DC6-35EF3C256F51}" srcOrd="0" destOrd="0" presId="urn:microsoft.com/office/officeart/2005/8/layout/target3"/>
    <dgm:cxn modelId="{034BAC8A-4D90-4853-A0E4-4E31C8666C8C}" type="presOf" srcId="{D7C38842-6580-43D3-A48A-3AAC1726749F}" destId="{3BD51184-5601-4679-99FE-2953869FDB37}" srcOrd="1" destOrd="0" presId="urn:microsoft.com/office/officeart/2005/8/layout/target3"/>
    <dgm:cxn modelId="{2478CDF8-B343-4C0F-8CC1-B58F4A4B2C9E}" type="presOf" srcId="{9181941C-9AE6-45EA-B41A-96549CF650BC}" destId="{01D6D569-BCD2-4777-B0FC-CD5ADCA32697}" srcOrd="1" destOrd="0" presId="urn:microsoft.com/office/officeart/2005/8/layout/target3"/>
    <dgm:cxn modelId="{4403B84F-791D-4A52-A824-45DA0D355D34}" srcId="{9804CE35-A93D-471A-8141-9C45E1674519}" destId="{9181941C-9AE6-45EA-B41A-96549CF650BC}" srcOrd="0" destOrd="0" parTransId="{F278B8A4-E833-4EF6-AB90-59B0AEA6FCE2}" sibTransId="{052207CD-07DE-40B8-B1C6-09EE779C5FD5}"/>
    <dgm:cxn modelId="{EB3A3EB3-F621-49CB-8F79-B33A3D50A1A3}" type="presOf" srcId="{06B2DE28-6F42-4635-B290-963572B69F38}" destId="{E426CC0E-6F6E-4C5D-86FB-BBD1084BCDBB}" srcOrd="0" destOrd="0" presId="urn:microsoft.com/office/officeart/2005/8/layout/target3"/>
    <dgm:cxn modelId="{FBA8B403-BD0C-4061-AAE3-37282BFBF63E}" type="presParOf" srcId="{0DC55270-C8F0-47E8-9DC6-35EF3C256F51}" destId="{0A231115-DEE4-4002-82A5-42E14149C0A9}" srcOrd="0" destOrd="0" presId="urn:microsoft.com/office/officeart/2005/8/layout/target3"/>
    <dgm:cxn modelId="{E52A4131-299F-45FE-ADAA-C32F4DD89C1A}" type="presParOf" srcId="{0DC55270-C8F0-47E8-9DC6-35EF3C256F51}" destId="{56341534-2653-40B3-A0EF-5F92FEF93C4B}" srcOrd="1" destOrd="0" presId="urn:microsoft.com/office/officeart/2005/8/layout/target3"/>
    <dgm:cxn modelId="{06BD05C3-412A-4588-96DA-603B1BA0FCE8}" type="presParOf" srcId="{0DC55270-C8F0-47E8-9DC6-35EF3C256F51}" destId="{D7E63D66-2E0C-49C9-B84F-B025A963C0FD}" srcOrd="2" destOrd="0" presId="urn:microsoft.com/office/officeart/2005/8/layout/target3"/>
    <dgm:cxn modelId="{738D4D66-1282-4BFD-9954-1F7647D43AB7}" type="presParOf" srcId="{0DC55270-C8F0-47E8-9DC6-35EF3C256F51}" destId="{459AB23D-B6C2-41AF-BCFE-AA4D44B4EE50}" srcOrd="3" destOrd="0" presId="urn:microsoft.com/office/officeart/2005/8/layout/target3"/>
    <dgm:cxn modelId="{53E52278-03B5-450D-8E0C-2AEE357C0861}" type="presParOf" srcId="{0DC55270-C8F0-47E8-9DC6-35EF3C256F51}" destId="{ECE175C8-34C0-4510-BFAC-FE91FD124B61}" srcOrd="4" destOrd="0" presId="urn:microsoft.com/office/officeart/2005/8/layout/target3"/>
    <dgm:cxn modelId="{B702A7C8-5729-4368-A453-0F4D83469CAC}" type="presParOf" srcId="{0DC55270-C8F0-47E8-9DC6-35EF3C256F51}" destId="{E426CC0E-6F6E-4C5D-86FB-BBD1084BCDBB}" srcOrd="5" destOrd="0" presId="urn:microsoft.com/office/officeart/2005/8/layout/target3"/>
    <dgm:cxn modelId="{3ADA00BC-3292-496B-94C1-39251F9609A3}" type="presParOf" srcId="{0DC55270-C8F0-47E8-9DC6-35EF3C256F51}" destId="{BC82EDDC-9648-4423-8187-76EC9EFD8705}" srcOrd="6" destOrd="0" presId="urn:microsoft.com/office/officeart/2005/8/layout/target3"/>
    <dgm:cxn modelId="{760E31B8-7303-4D63-B01C-F184258F6D56}" type="presParOf" srcId="{0DC55270-C8F0-47E8-9DC6-35EF3C256F51}" destId="{2ACAF0BB-0ED2-4F2B-BCB7-6EBA934690C5}" srcOrd="7" destOrd="0" presId="urn:microsoft.com/office/officeart/2005/8/layout/target3"/>
    <dgm:cxn modelId="{C49C74DC-D2EE-4645-A17B-9C2B092A62BF}" type="presParOf" srcId="{0DC55270-C8F0-47E8-9DC6-35EF3C256F51}" destId="{D168D271-E482-4DC9-B791-F50D85F45AC3}" srcOrd="8" destOrd="0" presId="urn:microsoft.com/office/officeart/2005/8/layout/target3"/>
    <dgm:cxn modelId="{9EB7EC5B-BEE2-40E4-9C3B-1CCB15202199}" type="presParOf" srcId="{0DC55270-C8F0-47E8-9DC6-35EF3C256F51}" destId="{01D6D569-BCD2-4777-B0FC-CD5ADCA32697}" srcOrd="9" destOrd="0" presId="urn:microsoft.com/office/officeart/2005/8/layout/target3"/>
    <dgm:cxn modelId="{1D6501F5-0CFA-4A67-9AE6-3C4468A8D907}" type="presParOf" srcId="{0DC55270-C8F0-47E8-9DC6-35EF3C256F51}" destId="{D0A00601-E088-43DA-89C3-F70E5646A625}" srcOrd="10" destOrd="0" presId="urn:microsoft.com/office/officeart/2005/8/layout/target3"/>
    <dgm:cxn modelId="{8B07B2EC-4822-4EB5-AF15-E440D7D33CA5}" type="presParOf" srcId="{0DC55270-C8F0-47E8-9DC6-35EF3C256F51}" destId="{3BD51184-5601-4679-99FE-2953869FDB37}"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72D3910-EC6C-418A-B9F9-45ABD49F9039}"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s-MX"/>
        </a:p>
      </dgm:t>
    </dgm:pt>
    <dgm:pt modelId="{B33C8B75-E1CE-489A-ADC8-4CE423A0CCE9}">
      <dgm:prSet phldrT="[Texto]"/>
      <dgm:spPr/>
      <dgm:t>
        <a:bodyPr/>
        <a:lstStyle/>
        <a:p>
          <a:r>
            <a:rPr lang="es-MX" dirty="0" smtClean="0"/>
            <a:t>LA NIF SE FUNDAMENTA EN:</a:t>
          </a:r>
          <a:endParaRPr lang="es-MX" dirty="0"/>
        </a:p>
      </dgm:t>
    </dgm:pt>
    <dgm:pt modelId="{A6D25ECD-6D3B-4E72-B2DE-B9E0F9FA4E58}" type="parTrans" cxnId="{81C2D6D4-8D6C-4BFC-9B2B-53AE851B795B}">
      <dgm:prSet/>
      <dgm:spPr/>
      <dgm:t>
        <a:bodyPr/>
        <a:lstStyle/>
        <a:p>
          <a:endParaRPr lang="es-MX"/>
        </a:p>
      </dgm:t>
    </dgm:pt>
    <dgm:pt modelId="{2F45125E-E791-427C-919B-A618AE3B61DF}" type="sibTrans" cxnId="{81C2D6D4-8D6C-4BFC-9B2B-53AE851B795B}">
      <dgm:prSet/>
      <dgm:spPr/>
      <dgm:t>
        <a:bodyPr/>
        <a:lstStyle/>
        <a:p>
          <a:endParaRPr lang="es-MX"/>
        </a:p>
      </dgm:t>
    </dgm:pt>
    <dgm:pt modelId="{EF2E067A-CAA2-4F9F-B094-87365BE2ED02}">
      <dgm:prSet phldrT="[Texto]"/>
      <dgm:spPr/>
      <dgm:t>
        <a:bodyPr/>
        <a:lstStyle/>
        <a:p>
          <a:r>
            <a:rPr lang="es-MX" dirty="0" smtClean="0"/>
            <a:t>NIF A-2</a:t>
          </a:r>
          <a:r>
            <a:rPr lang="es-MX" b="1" dirty="0" smtClean="0"/>
            <a:t>: </a:t>
          </a:r>
          <a:r>
            <a:rPr lang="es-MX" b="1" dirty="0" err="1" smtClean="0"/>
            <a:t>Devengación</a:t>
          </a:r>
          <a:r>
            <a:rPr lang="es-MX" b="1" dirty="0" smtClean="0"/>
            <a:t> Contable </a:t>
          </a:r>
          <a:r>
            <a:rPr lang="es-MX" dirty="0" smtClean="0"/>
            <a:t>“el efecto de las transformaciones internas y otros eventos que la han afectado económicamente, deben reconocerse en su totalidad en el momento en que ocurren”</a:t>
          </a:r>
          <a:endParaRPr lang="es-MX" dirty="0"/>
        </a:p>
      </dgm:t>
    </dgm:pt>
    <dgm:pt modelId="{D33F4007-15CE-4643-B405-995F7D2E297E}" type="parTrans" cxnId="{995777C9-D39B-4DBF-8047-BDB4398AA3C9}">
      <dgm:prSet/>
      <dgm:spPr/>
      <dgm:t>
        <a:bodyPr/>
        <a:lstStyle/>
        <a:p>
          <a:endParaRPr lang="es-MX"/>
        </a:p>
      </dgm:t>
    </dgm:pt>
    <dgm:pt modelId="{E4CD7EF9-7F1C-43C5-9459-F808452EBAA0}" type="sibTrans" cxnId="{995777C9-D39B-4DBF-8047-BDB4398AA3C9}">
      <dgm:prSet/>
      <dgm:spPr/>
      <dgm:t>
        <a:bodyPr/>
        <a:lstStyle/>
        <a:p>
          <a:endParaRPr lang="es-MX"/>
        </a:p>
      </dgm:t>
    </dgm:pt>
    <dgm:pt modelId="{4F1688A8-D141-4DB0-A167-8A4BB3E23343}">
      <dgm:prSet phldrT="[Texto]"/>
      <dgm:spPr/>
      <dgm:t>
        <a:bodyPr/>
        <a:lstStyle/>
        <a:p>
          <a:r>
            <a:rPr lang="es-MX" dirty="0" smtClean="0"/>
            <a:t>NIF A-6: </a:t>
          </a:r>
          <a:r>
            <a:rPr lang="es-MX" b="1" dirty="0" smtClean="0"/>
            <a:t>Reconocimiento y Valuación</a:t>
          </a:r>
          <a:r>
            <a:rPr lang="es-MX" dirty="0" smtClean="0"/>
            <a:t>: reconocimiento inicial y posterior, (reconocimiento posterior refiere a la ganancia contractual, es decir, la ganancia por compra-venta o cambios en el valor razonable del IF)</a:t>
          </a:r>
          <a:endParaRPr lang="es-MX" dirty="0"/>
        </a:p>
      </dgm:t>
    </dgm:pt>
    <dgm:pt modelId="{5B271008-2772-4263-BEB7-733F03CC0C8A}" type="parTrans" cxnId="{0B9CC942-9E63-461A-9733-7C9C89C05E8B}">
      <dgm:prSet/>
      <dgm:spPr/>
      <dgm:t>
        <a:bodyPr/>
        <a:lstStyle/>
        <a:p>
          <a:endParaRPr lang="es-MX"/>
        </a:p>
      </dgm:t>
    </dgm:pt>
    <dgm:pt modelId="{24D904EE-874F-4B3C-B607-A32AC22E9F6A}" type="sibTrans" cxnId="{0B9CC942-9E63-461A-9733-7C9C89C05E8B}">
      <dgm:prSet/>
      <dgm:spPr/>
      <dgm:t>
        <a:bodyPr/>
        <a:lstStyle/>
        <a:p>
          <a:endParaRPr lang="es-MX"/>
        </a:p>
      </dgm:t>
    </dgm:pt>
    <dgm:pt modelId="{F227A35B-8060-47D1-B7A0-92B59EDC7E07}">
      <dgm:prSet phldrT="[Texto]"/>
      <dgm:spPr/>
      <dgm:t>
        <a:bodyPr/>
        <a:lstStyle/>
        <a:p>
          <a:r>
            <a:rPr lang="es-MX" dirty="0" smtClean="0"/>
            <a:t>NIF A-7: </a:t>
          </a:r>
          <a:r>
            <a:rPr lang="es-MX" b="1" dirty="0" smtClean="0"/>
            <a:t>Presentación y revelación: </a:t>
          </a:r>
          <a:r>
            <a:rPr lang="es-MX" b="0" dirty="0" smtClean="0"/>
            <a:t>si el rubro es significativo se presenta por separado de estados financieros, acorde a las distintas inversiones en instrumentos financieros y se revelan los principales riesgos a que se sujetan las IF  (riegos de crédito, de mercado, otros)</a:t>
          </a:r>
          <a:endParaRPr lang="es-MX" b="0" dirty="0"/>
        </a:p>
      </dgm:t>
    </dgm:pt>
    <dgm:pt modelId="{19A6B13C-2E8B-4855-B395-C204DE122049}" type="parTrans" cxnId="{F8FF939E-8EE7-42B6-9BD3-E6DAA205C61F}">
      <dgm:prSet/>
      <dgm:spPr/>
      <dgm:t>
        <a:bodyPr/>
        <a:lstStyle/>
        <a:p>
          <a:endParaRPr lang="es-MX"/>
        </a:p>
      </dgm:t>
    </dgm:pt>
    <dgm:pt modelId="{CC53B745-6F82-4C50-BCC4-891CA9F558BA}" type="sibTrans" cxnId="{F8FF939E-8EE7-42B6-9BD3-E6DAA205C61F}">
      <dgm:prSet/>
      <dgm:spPr/>
      <dgm:t>
        <a:bodyPr/>
        <a:lstStyle/>
        <a:p>
          <a:endParaRPr lang="es-MX"/>
        </a:p>
      </dgm:t>
    </dgm:pt>
    <dgm:pt modelId="{E31D0977-8F9D-4282-89F6-33E44A425F6A}" type="pres">
      <dgm:prSet presAssocID="{972D3910-EC6C-418A-B9F9-45ABD49F9039}" presName="vert0" presStyleCnt="0">
        <dgm:presLayoutVars>
          <dgm:dir/>
          <dgm:animOne val="branch"/>
          <dgm:animLvl val="lvl"/>
        </dgm:presLayoutVars>
      </dgm:prSet>
      <dgm:spPr/>
      <dgm:t>
        <a:bodyPr/>
        <a:lstStyle/>
        <a:p>
          <a:endParaRPr lang="es-MX"/>
        </a:p>
      </dgm:t>
    </dgm:pt>
    <dgm:pt modelId="{3AF92D50-CCE7-44E5-8866-56089232DC13}" type="pres">
      <dgm:prSet presAssocID="{B33C8B75-E1CE-489A-ADC8-4CE423A0CCE9}" presName="thickLine" presStyleLbl="alignNode1" presStyleIdx="0" presStyleCnt="1"/>
      <dgm:spPr/>
      <dgm:t>
        <a:bodyPr/>
        <a:lstStyle/>
        <a:p>
          <a:endParaRPr lang="es-MX"/>
        </a:p>
      </dgm:t>
    </dgm:pt>
    <dgm:pt modelId="{4EA12614-D56E-4D8A-9674-503A0CD06BF3}" type="pres">
      <dgm:prSet presAssocID="{B33C8B75-E1CE-489A-ADC8-4CE423A0CCE9}" presName="horz1" presStyleCnt="0"/>
      <dgm:spPr/>
      <dgm:t>
        <a:bodyPr/>
        <a:lstStyle/>
        <a:p>
          <a:endParaRPr lang="es-MX"/>
        </a:p>
      </dgm:t>
    </dgm:pt>
    <dgm:pt modelId="{8111B14A-3BC8-4838-A16E-5ECEF78FE6ED}" type="pres">
      <dgm:prSet presAssocID="{B33C8B75-E1CE-489A-ADC8-4CE423A0CCE9}" presName="tx1" presStyleLbl="revTx" presStyleIdx="0" presStyleCnt="4"/>
      <dgm:spPr/>
      <dgm:t>
        <a:bodyPr/>
        <a:lstStyle/>
        <a:p>
          <a:endParaRPr lang="es-MX"/>
        </a:p>
      </dgm:t>
    </dgm:pt>
    <dgm:pt modelId="{4305A3E2-3CE9-48A8-897A-BB46F8D09F77}" type="pres">
      <dgm:prSet presAssocID="{B33C8B75-E1CE-489A-ADC8-4CE423A0CCE9}" presName="vert1" presStyleCnt="0"/>
      <dgm:spPr/>
      <dgm:t>
        <a:bodyPr/>
        <a:lstStyle/>
        <a:p>
          <a:endParaRPr lang="es-MX"/>
        </a:p>
      </dgm:t>
    </dgm:pt>
    <dgm:pt modelId="{CFD8DF77-E066-4FAF-B5EF-A19D7BA8EDCE}" type="pres">
      <dgm:prSet presAssocID="{EF2E067A-CAA2-4F9F-B094-87365BE2ED02}" presName="vertSpace2a" presStyleCnt="0"/>
      <dgm:spPr/>
      <dgm:t>
        <a:bodyPr/>
        <a:lstStyle/>
        <a:p>
          <a:endParaRPr lang="es-MX"/>
        </a:p>
      </dgm:t>
    </dgm:pt>
    <dgm:pt modelId="{4284648E-F1B7-4096-A057-C136B0614F8D}" type="pres">
      <dgm:prSet presAssocID="{EF2E067A-CAA2-4F9F-B094-87365BE2ED02}" presName="horz2" presStyleCnt="0"/>
      <dgm:spPr/>
      <dgm:t>
        <a:bodyPr/>
        <a:lstStyle/>
        <a:p>
          <a:endParaRPr lang="es-MX"/>
        </a:p>
      </dgm:t>
    </dgm:pt>
    <dgm:pt modelId="{7F67CA26-6C7B-4207-89C3-CB54224EAEAB}" type="pres">
      <dgm:prSet presAssocID="{EF2E067A-CAA2-4F9F-B094-87365BE2ED02}" presName="horzSpace2" presStyleCnt="0"/>
      <dgm:spPr/>
      <dgm:t>
        <a:bodyPr/>
        <a:lstStyle/>
        <a:p>
          <a:endParaRPr lang="es-MX"/>
        </a:p>
      </dgm:t>
    </dgm:pt>
    <dgm:pt modelId="{9F886E99-18F9-4989-AAE3-34715DA6407B}" type="pres">
      <dgm:prSet presAssocID="{EF2E067A-CAA2-4F9F-B094-87365BE2ED02}" presName="tx2" presStyleLbl="revTx" presStyleIdx="1" presStyleCnt="4"/>
      <dgm:spPr/>
      <dgm:t>
        <a:bodyPr/>
        <a:lstStyle/>
        <a:p>
          <a:endParaRPr lang="es-MX"/>
        </a:p>
      </dgm:t>
    </dgm:pt>
    <dgm:pt modelId="{6ED6BAFB-7C75-4F69-A3B8-C93058D3EBB1}" type="pres">
      <dgm:prSet presAssocID="{EF2E067A-CAA2-4F9F-B094-87365BE2ED02}" presName="vert2" presStyleCnt="0"/>
      <dgm:spPr/>
      <dgm:t>
        <a:bodyPr/>
        <a:lstStyle/>
        <a:p>
          <a:endParaRPr lang="es-MX"/>
        </a:p>
      </dgm:t>
    </dgm:pt>
    <dgm:pt modelId="{50928CA3-BA9C-437C-A8CC-A4591CD04603}" type="pres">
      <dgm:prSet presAssocID="{EF2E067A-CAA2-4F9F-B094-87365BE2ED02}" presName="thinLine2b" presStyleLbl="callout" presStyleIdx="0" presStyleCnt="3"/>
      <dgm:spPr/>
      <dgm:t>
        <a:bodyPr/>
        <a:lstStyle/>
        <a:p>
          <a:endParaRPr lang="es-MX"/>
        </a:p>
      </dgm:t>
    </dgm:pt>
    <dgm:pt modelId="{052C6BF0-61B1-4098-B237-2376D8BCCFDC}" type="pres">
      <dgm:prSet presAssocID="{EF2E067A-CAA2-4F9F-B094-87365BE2ED02}" presName="vertSpace2b" presStyleCnt="0"/>
      <dgm:spPr/>
      <dgm:t>
        <a:bodyPr/>
        <a:lstStyle/>
        <a:p>
          <a:endParaRPr lang="es-MX"/>
        </a:p>
      </dgm:t>
    </dgm:pt>
    <dgm:pt modelId="{961ADD61-39BE-49A5-8B98-7CC62C7F8BE6}" type="pres">
      <dgm:prSet presAssocID="{4F1688A8-D141-4DB0-A167-8A4BB3E23343}" presName="horz2" presStyleCnt="0"/>
      <dgm:spPr/>
      <dgm:t>
        <a:bodyPr/>
        <a:lstStyle/>
        <a:p>
          <a:endParaRPr lang="es-MX"/>
        </a:p>
      </dgm:t>
    </dgm:pt>
    <dgm:pt modelId="{53D23DA7-C972-4AF9-9CAD-5CAAEC52EB5C}" type="pres">
      <dgm:prSet presAssocID="{4F1688A8-D141-4DB0-A167-8A4BB3E23343}" presName="horzSpace2" presStyleCnt="0"/>
      <dgm:spPr/>
      <dgm:t>
        <a:bodyPr/>
        <a:lstStyle/>
        <a:p>
          <a:endParaRPr lang="es-MX"/>
        </a:p>
      </dgm:t>
    </dgm:pt>
    <dgm:pt modelId="{EA20D63B-6D50-4D0C-8432-A289C341DD00}" type="pres">
      <dgm:prSet presAssocID="{4F1688A8-D141-4DB0-A167-8A4BB3E23343}" presName="tx2" presStyleLbl="revTx" presStyleIdx="2" presStyleCnt="4"/>
      <dgm:spPr/>
      <dgm:t>
        <a:bodyPr/>
        <a:lstStyle/>
        <a:p>
          <a:endParaRPr lang="es-MX"/>
        </a:p>
      </dgm:t>
    </dgm:pt>
    <dgm:pt modelId="{5F455842-7D71-47F0-A8A5-6FB93A5BBCDA}" type="pres">
      <dgm:prSet presAssocID="{4F1688A8-D141-4DB0-A167-8A4BB3E23343}" presName="vert2" presStyleCnt="0"/>
      <dgm:spPr/>
      <dgm:t>
        <a:bodyPr/>
        <a:lstStyle/>
        <a:p>
          <a:endParaRPr lang="es-MX"/>
        </a:p>
      </dgm:t>
    </dgm:pt>
    <dgm:pt modelId="{26159B65-A97B-4CD2-909E-20956ECCD1E4}" type="pres">
      <dgm:prSet presAssocID="{4F1688A8-D141-4DB0-A167-8A4BB3E23343}" presName="thinLine2b" presStyleLbl="callout" presStyleIdx="1" presStyleCnt="3"/>
      <dgm:spPr/>
      <dgm:t>
        <a:bodyPr/>
        <a:lstStyle/>
        <a:p>
          <a:endParaRPr lang="es-MX"/>
        </a:p>
      </dgm:t>
    </dgm:pt>
    <dgm:pt modelId="{DE7AF9C1-D3D9-4D53-BA02-0A6DBF39FFB8}" type="pres">
      <dgm:prSet presAssocID="{4F1688A8-D141-4DB0-A167-8A4BB3E23343}" presName="vertSpace2b" presStyleCnt="0"/>
      <dgm:spPr/>
      <dgm:t>
        <a:bodyPr/>
        <a:lstStyle/>
        <a:p>
          <a:endParaRPr lang="es-MX"/>
        </a:p>
      </dgm:t>
    </dgm:pt>
    <dgm:pt modelId="{4DE3962D-55BD-4E49-A9A6-86AC0170476B}" type="pres">
      <dgm:prSet presAssocID="{F227A35B-8060-47D1-B7A0-92B59EDC7E07}" presName="horz2" presStyleCnt="0"/>
      <dgm:spPr/>
      <dgm:t>
        <a:bodyPr/>
        <a:lstStyle/>
        <a:p>
          <a:endParaRPr lang="es-MX"/>
        </a:p>
      </dgm:t>
    </dgm:pt>
    <dgm:pt modelId="{46F420D9-37EE-4E7F-A972-23D3915C2D75}" type="pres">
      <dgm:prSet presAssocID="{F227A35B-8060-47D1-B7A0-92B59EDC7E07}" presName="horzSpace2" presStyleCnt="0"/>
      <dgm:spPr/>
      <dgm:t>
        <a:bodyPr/>
        <a:lstStyle/>
        <a:p>
          <a:endParaRPr lang="es-MX"/>
        </a:p>
      </dgm:t>
    </dgm:pt>
    <dgm:pt modelId="{FFC2D3E9-42C2-4540-A6B3-6880F735CEE1}" type="pres">
      <dgm:prSet presAssocID="{F227A35B-8060-47D1-B7A0-92B59EDC7E07}" presName="tx2" presStyleLbl="revTx" presStyleIdx="3" presStyleCnt="4"/>
      <dgm:spPr/>
      <dgm:t>
        <a:bodyPr/>
        <a:lstStyle/>
        <a:p>
          <a:endParaRPr lang="es-MX"/>
        </a:p>
      </dgm:t>
    </dgm:pt>
    <dgm:pt modelId="{55FCF28A-1326-496C-A916-D6D111E74717}" type="pres">
      <dgm:prSet presAssocID="{F227A35B-8060-47D1-B7A0-92B59EDC7E07}" presName="vert2" presStyleCnt="0"/>
      <dgm:spPr/>
      <dgm:t>
        <a:bodyPr/>
        <a:lstStyle/>
        <a:p>
          <a:endParaRPr lang="es-MX"/>
        </a:p>
      </dgm:t>
    </dgm:pt>
    <dgm:pt modelId="{A6C69F8D-0AE3-47D0-A9FB-D8A1237C02B3}" type="pres">
      <dgm:prSet presAssocID="{F227A35B-8060-47D1-B7A0-92B59EDC7E07}" presName="thinLine2b" presStyleLbl="callout" presStyleIdx="2" presStyleCnt="3"/>
      <dgm:spPr/>
      <dgm:t>
        <a:bodyPr/>
        <a:lstStyle/>
        <a:p>
          <a:endParaRPr lang="es-MX"/>
        </a:p>
      </dgm:t>
    </dgm:pt>
    <dgm:pt modelId="{7DB86D05-93CF-4127-A354-6F7AB9AEA847}" type="pres">
      <dgm:prSet presAssocID="{F227A35B-8060-47D1-B7A0-92B59EDC7E07}" presName="vertSpace2b" presStyleCnt="0"/>
      <dgm:spPr/>
      <dgm:t>
        <a:bodyPr/>
        <a:lstStyle/>
        <a:p>
          <a:endParaRPr lang="es-MX"/>
        </a:p>
      </dgm:t>
    </dgm:pt>
  </dgm:ptLst>
  <dgm:cxnLst>
    <dgm:cxn modelId="{81C2D6D4-8D6C-4BFC-9B2B-53AE851B795B}" srcId="{972D3910-EC6C-418A-B9F9-45ABD49F9039}" destId="{B33C8B75-E1CE-489A-ADC8-4CE423A0CCE9}" srcOrd="0" destOrd="0" parTransId="{A6D25ECD-6D3B-4E72-B2DE-B9E0F9FA4E58}" sibTransId="{2F45125E-E791-427C-919B-A618AE3B61DF}"/>
    <dgm:cxn modelId="{67A16BEC-56F2-4BDB-97DA-236F65057B9F}" type="presOf" srcId="{4F1688A8-D141-4DB0-A167-8A4BB3E23343}" destId="{EA20D63B-6D50-4D0C-8432-A289C341DD00}" srcOrd="0" destOrd="0" presId="urn:microsoft.com/office/officeart/2008/layout/LinedList"/>
    <dgm:cxn modelId="{F8FF939E-8EE7-42B6-9BD3-E6DAA205C61F}" srcId="{B33C8B75-E1CE-489A-ADC8-4CE423A0CCE9}" destId="{F227A35B-8060-47D1-B7A0-92B59EDC7E07}" srcOrd="2" destOrd="0" parTransId="{19A6B13C-2E8B-4855-B395-C204DE122049}" sibTransId="{CC53B745-6F82-4C50-BCC4-891CA9F558BA}"/>
    <dgm:cxn modelId="{3E010588-CE87-43CA-9B8B-0E9A2F0FA247}" type="presOf" srcId="{972D3910-EC6C-418A-B9F9-45ABD49F9039}" destId="{E31D0977-8F9D-4282-89F6-33E44A425F6A}" srcOrd="0" destOrd="0" presId="urn:microsoft.com/office/officeart/2008/layout/LinedList"/>
    <dgm:cxn modelId="{0B9CC942-9E63-461A-9733-7C9C89C05E8B}" srcId="{B33C8B75-E1CE-489A-ADC8-4CE423A0CCE9}" destId="{4F1688A8-D141-4DB0-A167-8A4BB3E23343}" srcOrd="1" destOrd="0" parTransId="{5B271008-2772-4263-BEB7-733F03CC0C8A}" sibTransId="{24D904EE-874F-4B3C-B607-A32AC22E9F6A}"/>
    <dgm:cxn modelId="{45EDE635-2D38-4C85-A81A-9DE68CC32153}" type="presOf" srcId="{B33C8B75-E1CE-489A-ADC8-4CE423A0CCE9}" destId="{8111B14A-3BC8-4838-A16E-5ECEF78FE6ED}" srcOrd="0" destOrd="0" presId="urn:microsoft.com/office/officeart/2008/layout/LinedList"/>
    <dgm:cxn modelId="{995777C9-D39B-4DBF-8047-BDB4398AA3C9}" srcId="{B33C8B75-E1CE-489A-ADC8-4CE423A0CCE9}" destId="{EF2E067A-CAA2-4F9F-B094-87365BE2ED02}" srcOrd="0" destOrd="0" parTransId="{D33F4007-15CE-4643-B405-995F7D2E297E}" sibTransId="{E4CD7EF9-7F1C-43C5-9459-F808452EBAA0}"/>
    <dgm:cxn modelId="{CACB382F-D693-4162-90BF-A961BCAE739E}" type="presOf" srcId="{F227A35B-8060-47D1-B7A0-92B59EDC7E07}" destId="{FFC2D3E9-42C2-4540-A6B3-6880F735CEE1}" srcOrd="0" destOrd="0" presId="urn:microsoft.com/office/officeart/2008/layout/LinedList"/>
    <dgm:cxn modelId="{A0669606-18A7-4ED1-9A25-17FE2F3A5202}" type="presOf" srcId="{EF2E067A-CAA2-4F9F-B094-87365BE2ED02}" destId="{9F886E99-18F9-4989-AAE3-34715DA6407B}" srcOrd="0" destOrd="0" presId="urn:microsoft.com/office/officeart/2008/layout/LinedList"/>
    <dgm:cxn modelId="{D1691ECA-E717-465E-A761-CE78AF59F9BA}" type="presParOf" srcId="{E31D0977-8F9D-4282-89F6-33E44A425F6A}" destId="{3AF92D50-CCE7-44E5-8866-56089232DC13}" srcOrd="0" destOrd="0" presId="urn:microsoft.com/office/officeart/2008/layout/LinedList"/>
    <dgm:cxn modelId="{21E3D581-6507-4B07-B7DA-CCE755BA1FAE}" type="presParOf" srcId="{E31D0977-8F9D-4282-89F6-33E44A425F6A}" destId="{4EA12614-D56E-4D8A-9674-503A0CD06BF3}" srcOrd="1" destOrd="0" presId="urn:microsoft.com/office/officeart/2008/layout/LinedList"/>
    <dgm:cxn modelId="{F600056A-3C97-4281-A0E9-6390D6B9BBFD}" type="presParOf" srcId="{4EA12614-D56E-4D8A-9674-503A0CD06BF3}" destId="{8111B14A-3BC8-4838-A16E-5ECEF78FE6ED}" srcOrd="0" destOrd="0" presId="urn:microsoft.com/office/officeart/2008/layout/LinedList"/>
    <dgm:cxn modelId="{CBC63A94-86ED-4679-AAAA-C942DB3EEF7D}" type="presParOf" srcId="{4EA12614-D56E-4D8A-9674-503A0CD06BF3}" destId="{4305A3E2-3CE9-48A8-897A-BB46F8D09F77}" srcOrd="1" destOrd="0" presId="urn:microsoft.com/office/officeart/2008/layout/LinedList"/>
    <dgm:cxn modelId="{D8FA0525-EC0B-4C3F-9BFE-DFABBE585C16}" type="presParOf" srcId="{4305A3E2-3CE9-48A8-897A-BB46F8D09F77}" destId="{CFD8DF77-E066-4FAF-B5EF-A19D7BA8EDCE}" srcOrd="0" destOrd="0" presId="urn:microsoft.com/office/officeart/2008/layout/LinedList"/>
    <dgm:cxn modelId="{4010E595-AAE4-46AD-956F-BD76FF082F86}" type="presParOf" srcId="{4305A3E2-3CE9-48A8-897A-BB46F8D09F77}" destId="{4284648E-F1B7-4096-A057-C136B0614F8D}" srcOrd="1" destOrd="0" presId="urn:microsoft.com/office/officeart/2008/layout/LinedList"/>
    <dgm:cxn modelId="{5EEED906-A42D-4041-BAD2-ACB4AE275AAD}" type="presParOf" srcId="{4284648E-F1B7-4096-A057-C136B0614F8D}" destId="{7F67CA26-6C7B-4207-89C3-CB54224EAEAB}" srcOrd="0" destOrd="0" presId="urn:microsoft.com/office/officeart/2008/layout/LinedList"/>
    <dgm:cxn modelId="{F0FEB146-7F46-48B0-B429-E3AE5F331183}" type="presParOf" srcId="{4284648E-F1B7-4096-A057-C136B0614F8D}" destId="{9F886E99-18F9-4989-AAE3-34715DA6407B}" srcOrd="1" destOrd="0" presId="urn:microsoft.com/office/officeart/2008/layout/LinedList"/>
    <dgm:cxn modelId="{7F347620-03BD-42BB-8D84-5695A3B326BE}" type="presParOf" srcId="{4284648E-F1B7-4096-A057-C136B0614F8D}" destId="{6ED6BAFB-7C75-4F69-A3B8-C93058D3EBB1}" srcOrd="2" destOrd="0" presId="urn:microsoft.com/office/officeart/2008/layout/LinedList"/>
    <dgm:cxn modelId="{8A917D99-DC45-42CE-8F3D-A09A8DA7D6C3}" type="presParOf" srcId="{4305A3E2-3CE9-48A8-897A-BB46F8D09F77}" destId="{50928CA3-BA9C-437C-A8CC-A4591CD04603}" srcOrd="2" destOrd="0" presId="urn:microsoft.com/office/officeart/2008/layout/LinedList"/>
    <dgm:cxn modelId="{2BB2740F-F47D-4235-A81E-7C9A496AB107}" type="presParOf" srcId="{4305A3E2-3CE9-48A8-897A-BB46F8D09F77}" destId="{052C6BF0-61B1-4098-B237-2376D8BCCFDC}" srcOrd="3" destOrd="0" presId="urn:microsoft.com/office/officeart/2008/layout/LinedList"/>
    <dgm:cxn modelId="{8FCC28A7-2B90-4F00-9FF6-40DB6684D978}" type="presParOf" srcId="{4305A3E2-3CE9-48A8-897A-BB46F8D09F77}" destId="{961ADD61-39BE-49A5-8B98-7CC62C7F8BE6}" srcOrd="4" destOrd="0" presId="urn:microsoft.com/office/officeart/2008/layout/LinedList"/>
    <dgm:cxn modelId="{20845D2B-A5F5-4431-9BF3-24A8D0BEFFBA}" type="presParOf" srcId="{961ADD61-39BE-49A5-8B98-7CC62C7F8BE6}" destId="{53D23DA7-C972-4AF9-9CAD-5CAAEC52EB5C}" srcOrd="0" destOrd="0" presId="urn:microsoft.com/office/officeart/2008/layout/LinedList"/>
    <dgm:cxn modelId="{0730D2F7-273F-4A14-9EE4-7FB9FEF8AE61}" type="presParOf" srcId="{961ADD61-39BE-49A5-8B98-7CC62C7F8BE6}" destId="{EA20D63B-6D50-4D0C-8432-A289C341DD00}" srcOrd="1" destOrd="0" presId="urn:microsoft.com/office/officeart/2008/layout/LinedList"/>
    <dgm:cxn modelId="{A1282F69-AC4C-45DB-981B-DCCA943F5DCC}" type="presParOf" srcId="{961ADD61-39BE-49A5-8B98-7CC62C7F8BE6}" destId="{5F455842-7D71-47F0-A8A5-6FB93A5BBCDA}" srcOrd="2" destOrd="0" presId="urn:microsoft.com/office/officeart/2008/layout/LinedList"/>
    <dgm:cxn modelId="{C60C3ADB-D161-4586-A123-689F939FB8F8}" type="presParOf" srcId="{4305A3E2-3CE9-48A8-897A-BB46F8D09F77}" destId="{26159B65-A97B-4CD2-909E-20956ECCD1E4}" srcOrd="5" destOrd="0" presId="urn:microsoft.com/office/officeart/2008/layout/LinedList"/>
    <dgm:cxn modelId="{1C25410B-D788-4F30-8B0C-F212870ADC5C}" type="presParOf" srcId="{4305A3E2-3CE9-48A8-897A-BB46F8D09F77}" destId="{DE7AF9C1-D3D9-4D53-BA02-0A6DBF39FFB8}" srcOrd="6" destOrd="0" presId="urn:microsoft.com/office/officeart/2008/layout/LinedList"/>
    <dgm:cxn modelId="{201BA3FA-B12C-4EAA-9A02-09DAF263D5CE}" type="presParOf" srcId="{4305A3E2-3CE9-48A8-897A-BB46F8D09F77}" destId="{4DE3962D-55BD-4E49-A9A6-86AC0170476B}" srcOrd="7" destOrd="0" presId="urn:microsoft.com/office/officeart/2008/layout/LinedList"/>
    <dgm:cxn modelId="{98684CC0-EEEE-43EB-95BF-83D71C9941E4}" type="presParOf" srcId="{4DE3962D-55BD-4E49-A9A6-86AC0170476B}" destId="{46F420D9-37EE-4E7F-A972-23D3915C2D75}" srcOrd="0" destOrd="0" presId="urn:microsoft.com/office/officeart/2008/layout/LinedList"/>
    <dgm:cxn modelId="{9528B541-A7B4-4753-BC78-4C72E89E28D0}" type="presParOf" srcId="{4DE3962D-55BD-4E49-A9A6-86AC0170476B}" destId="{FFC2D3E9-42C2-4540-A6B3-6880F735CEE1}" srcOrd="1" destOrd="0" presId="urn:microsoft.com/office/officeart/2008/layout/LinedList"/>
    <dgm:cxn modelId="{3790D24D-AC58-45C9-9DE0-523F8FD45392}" type="presParOf" srcId="{4DE3962D-55BD-4E49-A9A6-86AC0170476B}" destId="{55FCF28A-1326-496C-A916-D6D111E74717}" srcOrd="2" destOrd="0" presId="urn:microsoft.com/office/officeart/2008/layout/LinedList"/>
    <dgm:cxn modelId="{B9D8FB61-D98A-460A-BBE8-6EDD39161FCE}" type="presParOf" srcId="{4305A3E2-3CE9-48A8-897A-BB46F8D09F77}" destId="{A6C69F8D-0AE3-47D0-A9FB-D8A1237C02B3}" srcOrd="8" destOrd="0" presId="urn:microsoft.com/office/officeart/2008/layout/LinedList"/>
    <dgm:cxn modelId="{FBFE53DE-3D50-4E52-B048-0329F5C11DDF}" type="presParOf" srcId="{4305A3E2-3CE9-48A8-897A-BB46F8D09F77}" destId="{7DB86D05-93CF-4127-A354-6F7AB9AEA847}"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5F9DFD3-A405-4E18-87D7-AED7CC0ED4CB}"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MX"/>
        </a:p>
      </dgm:t>
    </dgm:pt>
    <dgm:pt modelId="{3163F40A-226C-445B-9E5B-D4A8CADFEF77}">
      <dgm:prSet/>
      <dgm:spPr/>
      <dgm:t>
        <a:bodyPr/>
        <a:lstStyle/>
        <a:p>
          <a:pPr rtl="0"/>
          <a:r>
            <a:rPr lang="es-MX" baseline="0" smtClean="0"/>
            <a:t>TRATA SOBRE LOS INSTRUMENTOS FINANCIEROS PARA COBRAR O VENDER (IFCV)</a:t>
          </a:r>
          <a:endParaRPr lang="es-MX"/>
        </a:p>
      </dgm:t>
    </dgm:pt>
    <dgm:pt modelId="{E169C118-A2C1-4511-9CEB-7ECAA622FEE8}" type="parTrans" cxnId="{4D282ECE-2A0E-420F-93E5-4BB666D9D6EF}">
      <dgm:prSet/>
      <dgm:spPr/>
      <dgm:t>
        <a:bodyPr/>
        <a:lstStyle/>
        <a:p>
          <a:endParaRPr lang="es-MX"/>
        </a:p>
      </dgm:t>
    </dgm:pt>
    <dgm:pt modelId="{FF4DA578-FB19-443C-A38A-8D323744C1E5}" type="sibTrans" cxnId="{4D282ECE-2A0E-420F-93E5-4BB666D9D6EF}">
      <dgm:prSet/>
      <dgm:spPr/>
      <dgm:t>
        <a:bodyPr/>
        <a:lstStyle/>
        <a:p>
          <a:endParaRPr lang="es-MX"/>
        </a:p>
      </dgm:t>
    </dgm:pt>
    <dgm:pt modelId="{861F270E-7C54-4B12-BB2B-028BA8723B14}">
      <dgm:prSet/>
      <dgm:spPr/>
      <dgm:t>
        <a:bodyPr/>
        <a:lstStyle/>
        <a:p>
          <a:pPr rtl="0"/>
          <a:r>
            <a:rPr lang="es-MX" baseline="0" smtClean="0"/>
            <a:t>TRATA SOBRE LOS INSTRUEMENTOS FINANCIEROS NEGOCIABLES (IFN)</a:t>
          </a:r>
          <a:endParaRPr lang="es-MX"/>
        </a:p>
      </dgm:t>
    </dgm:pt>
    <dgm:pt modelId="{E34C5BEE-0A92-4581-A9A9-A84B8A80501C}" type="parTrans" cxnId="{98064AD7-9E68-4DEB-A045-BDA145530192}">
      <dgm:prSet/>
      <dgm:spPr/>
      <dgm:t>
        <a:bodyPr/>
        <a:lstStyle/>
        <a:p>
          <a:endParaRPr lang="es-MX"/>
        </a:p>
      </dgm:t>
    </dgm:pt>
    <dgm:pt modelId="{4CD5572B-D1DF-4D09-AF18-9DC51564EC1E}" type="sibTrans" cxnId="{98064AD7-9E68-4DEB-A045-BDA145530192}">
      <dgm:prSet/>
      <dgm:spPr/>
      <dgm:t>
        <a:bodyPr/>
        <a:lstStyle/>
        <a:p>
          <a:endParaRPr lang="es-MX"/>
        </a:p>
      </dgm:t>
    </dgm:pt>
    <dgm:pt modelId="{C2E57539-A625-4E66-A88E-68ABAEC5E0D8}">
      <dgm:prSet/>
      <dgm:spPr/>
      <dgm:t>
        <a:bodyPr/>
        <a:lstStyle/>
        <a:p>
          <a:pPr rtl="0"/>
          <a:r>
            <a:rPr lang="es-MX" baseline="0" smtClean="0"/>
            <a:t>ESTA NORMA SE APLICA A CONTRATOS DE COMPRA VENTA DE PARTIDAS NO FINANCIERAS TALES COMO</a:t>
          </a:r>
          <a:endParaRPr lang="es-MX"/>
        </a:p>
      </dgm:t>
    </dgm:pt>
    <dgm:pt modelId="{C4692B11-8671-4416-BDA1-3CBA1D5541D4}" type="parTrans" cxnId="{262C9847-962B-4218-9D3F-134B75057FB7}">
      <dgm:prSet/>
      <dgm:spPr/>
      <dgm:t>
        <a:bodyPr/>
        <a:lstStyle/>
        <a:p>
          <a:endParaRPr lang="es-MX"/>
        </a:p>
      </dgm:t>
    </dgm:pt>
    <dgm:pt modelId="{71700CA0-B5D2-4697-9C5B-68164CA25400}" type="sibTrans" cxnId="{262C9847-962B-4218-9D3F-134B75057FB7}">
      <dgm:prSet/>
      <dgm:spPr/>
      <dgm:t>
        <a:bodyPr/>
        <a:lstStyle/>
        <a:p>
          <a:endParaRPr lang="es-MX"/>
        </a:p>
      </dgm:t>
    </dgm:pt>
    <dgm:pt modelId="{80B39F7C-4938-4E94-973F-A0F2DAE50D10}">
      <dgm:prSet/>
      <dgm:spPr/>
      <dgm:t>
        <a:bodyPr/>
        <a:lstStyle/>
        <a:p>
          <a:pPr rtl="0"/>
          <a:r>
            <a:rPr lang="es-MX" i="1" baseline="0" smtClean="0"/>
            <a:t>LOS BIENES GÉNERICOS (COMMODITIES) A TRAVÉS DE UN INSTRUMENTO TAL COMO UN CERTIFICADO DE DÉPÓSITO EN UN ALMACÉN DE DEPÓSITO</a:t>
          </a:r>
          <a:endParaRPr lang="es-MX"/>
        </a:p>
      </dgm:t>
    </dgm:pt>
    <dgm:pt modelId="{767AEA58-1D89-49C6-B0A5-2382B1F5E062}" type="parTrans" cxnId="{7A5B8ADD-E78D-4F72-A57C-B136CE00A526}">
      <dgm:prSet/>
      <dgm:spPr/>
      <dgm:t>
        <a:bodyPr/>
        <a:lstStyle/>
        <a:p>
          <a:endParaRPr lang="es-MX"/>
        </a:p>
      </dgm:t>
    </dgm:pt>
    <dgm:pt modelId="{97AAD314-6E8A-4CB8-840A-ED0490184471}" type="sibTrans" cxnId="{7A5B8ADD-E78D-4F72-A57C-B136CE00A526}">
      <dgm:prSet/>
      <dgm:spPr/>
      <dgm:t>
        <a:bodyPr/>
        <a:lstStyle/>
        <a:p>
          <a:endParaRPr lang="es-MX"/>
        </a:p>
      </dgm:t>
    </dgm:pt>
    <dgm:pt modelId="{1BF47466-1D21-4A1A-92FD-F779DD18C13E}">
      <dgm:prSet/>
      <dgm:spPr/>
      <dgm:t>
        <a:bodyPr/>
        <a:lstStyle/>
        <a:p>
          <a:pPr rtl="0"/>
          <a:r>
            <a:rPr lang="es-MX" baseline="0" dirty="0" smtClean="0"/>
            <a:t>NO APLICA A LOS CONTRATOS DE PARTIDAS NO FINANCIERAS</a:t>
          </a:r>
          <a:endParaRPr lang="es-MX" dirty="0"/>
        </a:p>
      </dgm:t>
    </dgm:pt>
    <dgm:pt modelId="{24F8C60C-68D0-4B43-A72D-212DA85935A1}" type="parTrans" cxnId="{C1FC18F6-B729-4AC1-91C3-7BCFACAB567D}">
      <dgm:prSet/>
      <dgm:spPr/>
      <dgm:t>
        <a:bodyPr/>
        <a:lstStyle/>
        <a:p>
          <a:endParaRPr lang="es-MX"/>
        </a:p>
      </dgm:t>
    </dgm:pt>
    <dgm:pt modelId="{F86277D2-4B32-47C6-8C5D-B7273D911CCC}" type="sibTrans" cxnId="{C1FC18F6-B729-4AC1-91C3-7BCFACAB567D}">
      <dgm:prSet/>
      <dgm:spPr/>
      <dgm:t>
        <a:bodyPr/>
        <a:lstStyle/>
        <a:p>
          <a:endParaRPr lang="es-MX"/>
        </a:p>
      </dgm:t>
    </dgm:pt>
    <dgm:pt modelId="{9ADC8C66-1DFF-4AE5-840A-17503020F3A2}">
      <dgm:prSet/>
      <dgm:spPr/>
      <dgm:t>
        <a:bodyPr/>
        <a:lstStyle/>
        <a:p>
          <a:pPr rtl="0"/>
          <a:r>
            <a:rPr lang="es-MX" baseline="0" smtClean="0"/>
            <a:t>(</a:t>
          </a:r>
          <a:r>
            <a:rPr lang="es-MX" baseline="0" dirty="0" smtClean="0"/>
            <a:t>BIENES GENERICOS, QUE SE LIQUIDEN DE FORMA NETA)</a:t>
          </a:r>
          <a:endParaRPr lang="es-MX" dirty="0"/>
        </a:p>
      </dgm:t>
    </dgm:pt>
    <dgm:pt modelId="{2814F2ED-2924-49F8-A2C2-B6AE6001A0A4}" type="parTrans" cxnId="{7171E8B5-89BD-443E-82BB-AA14CDE35E5C}">
      <dgm:prSet/>
      <dgm:spPr/>
      <dgm:t>
        <a:bodyPr/>
        <a:lstStyle/>
        <a:p>
          <a:endParaRPr lang="es-MX"/>
        </a:p>
      </dgm:t>
    </dgm:pt>
    <dgm:pt modelId="{CE316504-09D1-41CD-94D0-9490B802BCED}" type="sibTrans" cxnId="{7171E8B5-89BD-443E-82BB-AA14CDE35E5C}">
      <dgm:prSet/>
      <dgm:spPr/>
      <dgm:t>
        <a:bodyPr/>
        <a:lstStyle/>
        <a:p>
          <a:endParaRPr lang="es-MX"/>
        </a:p>
      </dgm:t>
    </dgm:pt>
    <dgm:pt modelId="{68B4DDAF-80DD-4ADA-B2AF-253F77E0CBDC}" type="pres">
      <dgm:prSet presAssocID="{A5F9DFD3-A405-4E18-87D7-AED7CC0ED4CB}" presName="Name0" presStyleCnt="0">
        <dgm:presLayoutVars>
          <dgm:dir/>
          <dgm:animLvl val="lvl"/>
          <dgm:resizeHandles val="exact"/>
        </dgm:presLayoutVars>
      </dgm:prSet>
      <dgm:spPr/>
      <dgm:t>
        <a:bodyPr/>
        <a:lstStyle/>
        <a:p>
          <a:endParaRPr lang="es-MX"/>
        </a:p>
      </dgm:t>
    </dgm:pt>
    <dgm:pt modelId="{5B94F9ED-AFBF-4F17-91E9-77C1FF65E4C1}" type="pres">
      <dgm:prSet presAssocID="{3163F40A-226C-445B-9E5B-D4A8CADFEF77}" presName="linNode" presStyleCnt="0"/>
      <dgm:spPr/>
      <dgm:t>
        <a:bodyPr/>
        <a:lstStyle/>
        <a:p>
          <a:endParaRPr lang="es-MX"/>
        </a:p>
      </dgm:t>
    </dgm:pt>
    <dgm:pt modelId="{C1875FF9-5035-4B78-9161-BE315306CE47}" type="pres">
      <dgm:prSet presAssocID="{3163F40A-226C-445B-9E5B-D4A8CADFEF77}" presName="parentText" presStyleLbl="node1" presStyleIdx="0" presStyleCnt="4">
        <dgm:presLayoutVars>
          <dgm:chMax val="1"/>
          <dgm:bulletEnabled val="1"/>
        </dgm:presLayoutVars>
      </dgm:prSet>
      <dgm:spPr/>
      <dgm:t>
        <a:bodyPr/>
        <a:lstStyle/>
        <a:p>
          <a:endParaRPr lang="es-MX"/>
        </a:p>
      </dgm:t>
    </dgm:pt>
    <dgm:pt modelId="{828D55A5-EF71-4308-80CB-BCD7794AC8EE}" type="pres">
      <dgm:prSet presAssocID="{FF4DA578-FB19-443C-A38A-8D323744C1E5}" presName="sp" presStyleCnt="0"/>
      <dgm:spPr/>
      <dgm:t>
        <a:bodyPr/>
        <a:lstStyle/>
        <a:p>
          <a:endParaRPr lang="es-MX"/>
        </a:p>
      </dgm:t>
    </dgm:pt>
    <dgm:pt modelId="{5457CE63-7AA9-4BD6-83DC-E95DAE46187A}" type="pres">
      <dgm:prSet presAssocID="{861F270E-7C54-4B12-BB2B-028BA8723B14}" presName="linNode" presStyleCnt="0"/>
      <dgm:spPr/>
      <dgm:t>
        <a:bodyPr/>
        <a:lstStyle/>
        <a:p>
          <a:endParaRPr lang="es-MX"/>
        </a:p>
      </dgm:t>
    </dgm:pt>
    <dgm:pt modelId="{AB2608C2-3888-4E8D-A63F-E49ED8FE00A8}" type="pres">
      <dgm:prSet presAssocID="{861F270E-7C54-4B12-BB2B-028BA8723B14}" presName="parentText" presStyleLbl="node1" presStyleIdx="1" presStyleCnt="4">
        <dgm:presLayoutVars>
          <dgm:chMax val="1"/>
          <dgm:bulletEnabled val="1"/>
        </dgm:presLayoutVars>
      </dgm:prSet>
      <dgm:spPr/>
      <dgm:t>
        <a:bodyPr/>
        <a:lstStyle/>
        <a:p>
          <a:endParaRPr lang="es-MX"/>
        </a:p>
      </dgm:t>
    </dgm:pt>
    <dgm:pt modelId="{1E02EE14-2FF0-4E4A-9C4F-C66165AA5DE8}" type="pres">
      <dgm:prSet presAssocID="{4CD5572B-D1DF-4D09-AF18-9DC51564EC1E}" presName="sp" presStyleCnt="0"/>
      <dgm:spPr/>
      <dgm:t>
        <a:bodyPr/>
        <a:lstStyle/>
        <a:p>
          <a:endParaRPr lang="es-MX"/>
        </a:p>
      </dgm:t>
    </dgm:pt>
    <dgm:pt modelId="{E0C549C1-E444-49CC-A898-060040C28787}" type="pres">
      <dgm:prSet presAssocID="{C2E57539-A625-4E66-A88E-68ABAEC5E0D8}" presName="linNode" presStyleCnt="0"/>
      <dgm:spPr/>
      <dgm:t>
        <a:bodyPr/>
        <a:lstStyle/>
        <a:p>
          <a:endParaRPr lang="es-MX"/>
        </a:p>
      </dgm:t>
    </dgm:pt>
    <dgm:pt modelId="{CB5755FF-9B83-4990-997C-56D2ED52704F}" type="pres">
      <dgm:prSet presAssocID="{C2E57539-A625-4E66-A88E-68ABAEC5E0D8}" presName="parentText" presStyleLbl="node1" presStyleIdx="2" presStyleCnt="4">
        <dgm:presLayoutVars>
          <dgm:chMax val="1"/>
          <dgm:bulletEnabled val="1"/>
        </dgm:presLayoutVars>
      </dgm:prSet>
      <dgm:spPr/>
      <dgm:t>
        <a:bodyPr/>
        <a:lstStyle/>
        <a:p>
          <a:endParaRPr lang="es-MX"/>
        </a:p>
      </dgm:t>
    </dgm:pt>
    <dgm:pt modelId="{CD42214C-A9CF-40BA-A3B4-4029D445670E}" type="pres">
      <dgm:prSet presAssocID="{C2E57539-A625-4E66-A88E-68ABAEC5E0D8}" presName="descendantText" presStyleLbl="alignAccFollowNode1" presStyleIdx="0" presStyleCnt="2">
        <dgm:presLayoutVars>
          <dgm:bulletEnabled val="1"/>
        </dgm:presLayoutVars>
      </dgm:prSet>
      <dgm:spPr/>
      <dgm:t>
        <a:bodyPr/>
        <a:lstStyle/>
        <a:p>
          <a:endParaRPr lang="es-MX"/>
        </a:p>
      </dgm:t>
    </dgm:pt>
    <dgm:pt modelId="{7FE26F4A-5EDF-4C20-A311-41BC6AE9BBAE}" type="pres">
      <dgm:prSet presAssocID="{71700CA0-B5D2-4697-9C5B-68164CA25400}" presName="sp" presStyleCnt="0"/>
      <dgm:spPr/>
      <dgm:t>
        <a:bodyPr/>
        <a:lstStyle/>
        <a:p>
          <a:endParaRPr lang="es-MX"/>
        </a:p>
      </dgm:t>
    </dgm:pt>
    <dgm:pt modelId="{199480FB-11D2-4711-BEC3-F276ABFB2250}" type="pres">
      <dgm:prSet presAssocID="{1BF47466-1D21-4A1A-92FD-F779DD18C13E}" presName="linNode" presStyleCnt="0"/>
      <dgm:spPr/>
      <dgm:t>
        <a:bodyPr/>
        <a:lstStyle/>
        <a:p>
          <a:endParaRPr lang="es-MX"/>
        </a:p>
      </dgm:t>
    </dgm:pt>
    <dgm:pt modelId="{CFD5EC81-8E33-4119-9862-D7C5D64C5716}" type="pres">
      <dgm:prSet presAssocID="{1BF47466-1D21-4A1A-92FD-F779DD18C13E}" presName="parentText" presStyleLbl="node1" presStyleIdx="3" presStyleCnt="4">
        <dgm:presLayoutVars>
          <dgm:chMax val="1"/>
          <dgm:bulletEnabled val="1"/>
        </dgm:presLayoutVars>
      </dgm:prSet>
      <dgm:spPr/>
      <dgm:t>
        <a:bodyPr/>
        <a:lstStyle/>
        <a:p>
          <a:endParaRPr lang="es-MX"/>
        </a:p>
      </dgm:t>
    </dgm:pt>
    <dgm:pt modelId="{BCEF22B5-BDBF-4F23-9A34-5193E468E83B}" type="pres">
      <dgm:prSet presAssocID="{1BF47466-1D21-4A1A-92FD-F779DD18C13E}" presName="descendantText" presStyleLbl="alignAccFollowNode1" presStyleIdx="1" presStyleCnt="2">
        <dgm:presLayoutVars>
          <dgm:bulletEnabled val="1"/>
        </dgm:presLayoutVars>
      </dgm:prSet>
      <dgm:spPr/>
      <dgm:t>
        <a:bodyPr/>
        <a:lstStyle/>
        <a:p>
          <a:endParaRPr lang="es-MX"/>
        </a:p>
      </dgm:t>
    </dgm:pt>
  </dgm:ptLst>
  <dgm:cxnLst>
    <dgm:cxn modelId="{BE2AA505-D8C9-42BF-B4E6-E608419D2B56}" type="presOf" srcId="{80B39F7C-4938-4E94-973F-A0F2DAE50D10}" destId="{CD42214C-A9CF-40BA-A3B4-4029D445670E}" srcOrd="0" destOrd="0" presId="urn:microsoft.com/office/officeart/2005/8/layout/vList5"/>
    <dgm:cxn modelId="{4D282ECE-2A0E-420F-93E5-4BB666D9D6EF}" srcId="{A5F9DFD3-A405-4E18-87D7-AED7CC0ED4CB}" destId="{3163F40A-226C-445B-9E5B-D4A8CADFEF77}" srcOrd="0" destOrd="0" parTransId="{E169C118-A2C1-4511-9CEB-7ECAA622FEE8}" sibTransId="{FF4DA578-FB19-443C-A38A-8D323744C1E5}"/>
    <dgm:cxn modelId="{1158BDD0-831D-4B74-B0F3-81A80A62A793}" type="presOf" srcId="{A5F9DFD3-A405-4E18-87D7-AED7CC0ED4CB}" destId="{68B4DDAF-80DD-4ADA-B2AF-253F77E0CBDC}" srcOrd="0" destOrd="0" presId="urn:microsoft.com/office/officeart/2005/8/layout/vList5"/>
    <dgm:cxn modelId="{CED7F624-18BD-4E05-9B96-C4132BBFBD81}" type="presOf" srcId="{9ADC8C66-1DFF-4AE5-840A-17503020F3A2}" destId="{BCEF22B5-BDBF-4F23-9A34-5193E468E83B}" srcOrd="0" destOrd="0" presId="urn:microsoft.com/office/officeart/2005/8/layout/vList5"/>
    <dgm:cxn modelId="{C1FC18F6-B729-4AC1-91C3-7BCFACAB567D}" srcId="{A5F9DFD3-A405-4E18-87D7-AED7CC0ED4CB}" destId="{1BF47466-1D21-4A1A-92FD-F779DD18C13E}" srcOrd="3" destOrd="0" parTransId="{24F8C60C-68D0-4B43-A72D-212DA85935A1}" sibTransId="{F86277D2-4B32-47C6-8C5D-B7273D911CCC}"/>
    <dgm:cxn modelId="{94290ABC-4827-4A2E-A81F-EA6F3225B8C3}" type="presOf" srcId="{861F270E-7C54-4B12-BB2B-028BA8723B14}" destId="{AB2608C2-3888-4E8D-A63F-E49ED8FE00A8}" srcOrd="0" destOrd="0" presId="urn:microsoft.com/office/officeart/2005/8/layout/vList5"/>
    <dgm:cxn modelId="{292F421F-BA46-45DC-B3AB-533A45781C7C}" type="presOf" srcId="{C2E57539-A625-4E66-A88E-68ABAEC5E0D8}" destId="{CB5755FF-9B83-4990-997C-56D2ED52704F}" srcOrd="0" destOrd="0" presId="urn:microsoft.com/office/officeart/2005/8/layout/vList5"/>
    <dgm:cxn modelId="{7A5B8ADD-E78D-4F72-A57C-B136CE00A526}" srcId="{C2E57539-A625-4E66-A88E-68ABAEC5E0D8}" destId="{80B39F7C-4938-4E94-973F-A0F2DAE50D10}" srcOrd="0" destOrd="0" parTransId="{767AEA58-1D89-49C6-B0A5-2382B1F5E062}" sibTransId="{97AAD314-6E8A-4CB8-840A-ED0490184471}"/>
    <dgm:cxn modelId="{F58264F6-31A5-42F0-B93A-2DE96D935D00}" type="presOf" srcId="{1BF47466-1D21-4A1A-92FD-F779DD18C13E}" destId="{CFD5EC81-8E33-4119-9862-D7C5D64C5716}" srcOrd="0" destOrd="0" presId="urn:microsoft.com/office/officeart/2005/8/layout/vList5"/>
    <dgm:cxn modelId="{262C9847-962B-4218-9D3F-134B75057FB7}" srcId="{A5F9DFD3-A405-4E18-87D7-AED7CC0ED4CB}" destId="{C2E57539-A625-4E66-A88E-68ABAEC5E0D8}" srcOrd="2" destOrd="0" parTransId="{C4692B11-8671-4416-BDA1-3CBA1D5541D4}" sibTransId="{71700CA0-B5D2-4697-9C5B-68164CA25400}"/>
    <dgm:cxn modelId="{34E9C8AC-D132-4374-B52B-7D25E812E8CF}" type="presOf" srcId="{3163F40A-226C-445B-9E5B-D4A8CADFEF77}" destId="{C1875FF9-5035-4B78-9161-BE315306CE47}" srcOrd="0" destOrd="0" presId="urn:microsoft.com/office/officeart/2005/8/layout/vList5"/>
    <dgm:cxn modelId="{98064AD7-9E68-4DEB-A045-BDA145530192}" srcId="{A5F9DFD3-A405-4E18-87D7-AED7CC0ED4CB}" destId="{861F270E-7C54-4B12-BB2B-028BA8723B14}" srcOrd="1" destOrd="0" parTransId="{E34C5BEE-0A92-4581-A9A9-A84B8A80501C}" sibTransId="{4CD5572B-D1DF-4D09-AF18-9DC51564EC1E}"/>
    <dgm:cxn modelId="{7171E8B5-89BD-443E-82BB-AA14CDE35E5C}" srcId="{1BF47466-1D21-4A1A-92FD-F779DD18C13E}" destId="{9ADC8C66-1DFF-4AE5-840A-17503020F3A2}" srcOrd="0" destOrd="0" parTransId="{2814F2ED-2924-49F8-A2C2-B6AE6001A0A4}" sibTransId="{CE316504-09D1-41CD-94D0-9490B802BCED}"/>
    <dgm:cxn modelId="{D18A9E16-B54C-4F0E-B597-9EACD6A7EE7F}" type="presParOf" srcId="{68B4DDAF-80DD-4ADA-B2AF-253F77E0CBDC}" destId="{5B94F9ED-AFBF-4F17-91E9-77C1FF65E4C1}" srcOrd="0" destOrd="0" presId="urn:microsoft.com/office/officeart/2005/8/layout/vList5"/>
    <dgm:cxn modelId="{02467FD6-463F-4D38-A6DB-C5041C414233}" type="presParOf" srcId="{5B94F9ED-AFBF-4F17-91E9-77C1FF65E4C1}" destId="{C1875FF9-5035-4B78-9161-BE315306CE47}" srcOrd="0" destOrd="0" presId="urn:microsoft.com/office/officeart/2005/8/layout/vList5"/>
    <dgm:cxn modelId="{3090FB8E-35C2-4F06-B0CB-DD5ED5DE773C}" type="presParOf" srcId="{68B4DDAF-80DD-4ADA-B2AF-253F77E0CBDC}" destId="{828D55A5-EF71-4308-80CB-BCD7794AC8EE}" srcOrd="1" destOrd="0" presId="urn:microsoft.com/office/officeart/2005/8/layout/vList5"/>
    <dgm:cxn modelId="{E51939D4-806D-4D61-8482-835EF520FA9F}" type="presParOf" srcId="{68B4DDAF-80DD-4ADA-B2AF-253F77E0CBDC}" destId="{5457CE63-7AA9-4BD6-83DC-E95DAE46187A}" srcOrd="2" destOrd="0" presId="urn:microsoft.com/office/officeart/2005/8/layout/vList5"/>
    <dgm:cxn modelId="{F02927FA-9170-4226-B84A-8E0E120BFAE3}" type="presParOf" srcId="{5457CE63-7AA9-4BD6-83DC-E95DAE46187A}" destId="{AB2608C2-3888-4E8D-A63F-E49ED8FE00A8}" srcOrd="0" destOrd="0" presId="urn:microsoft.com/office/officeart/2005/8/layout/vList5"/>
    <dgm:cxn modelId="{8CCD7904-881E-4B70-8A8E-79A59D5C43A2}" type="presParOf" srcId="{68B4DDAF-80DD-4ADA-B2AF-253F77E0CBDC}" destId="{1E02EE14-2FF0-4E4A-9C4F-C66165AA5DE8}" srcOrd="3" destOrd="0" presId="urn:microsoft.com/office/officeart/2005/8/layout/vList5"/>
    <dgm:cxn modelId="{8B1CF485-5481-42E6-9825-83AB3EF9AC4D}" type="presParOf" srcId="{68B4DDAF-80DD-4ADA-B2AF-253F77E0CBDC}" destId="{E0C549C1-E444-49CC-A898-060040C28787}" srcOrd="4" destOrd="0" presId="urn:microsoft.com/office/officeart/2005/8/layout/vList5"/>
    <dgm:cxn modelId="{D1DE2504-92D6-44E2-8AED-331E9582927F}" type="presParOf" srcId="{E0C549C1-E444-49CC-A898-060040C28787}" destId="{CB5755FF-9B83-4990-997C-56D2ED52704F}" srcOrd="0" destOrd="0" presId="urn:microsoft.com/office/officeart/2005/8/layout/vList5"/>
    <dgm:cxn modelId="{45B2EFC3-B6B3-43D8-B247-1F92B4BD8E3D}" type="presParOf" srcId="{E0C549C1-E444-49CC-A898-060040C28787}" destId="{CD42214C-A9CF-40BA-A3B4-4029D445670E}" srcOrd="1" destOrd="0" presId="urn:microsoft.com/office/officeart/2005/8/layout/vList5"/>
    <dgm:cxn modelId="{A23BD313-E872-438C-9803-BDF5C37986A0}" type="presParOf" srcId="{68B4DDAF-80DD-4ADA-B2AF-253F77E0CBDC}" destId="{7FE26F4A-5EDF-4C20-A311-41BC6AE9BBAE}" srcOrd="5" destOrd="0" presId="urn:microsoft.com/office/officeart/2005/8/layout/vList5"/>
    <dgm:cxn modelId="{CD69AA58-74F8-4CA8-81DC-B877ADE471CF}" type="presParOf" srcId="{68B4DDAF-80DD-4ADA-B2AF-253F77E0CBDC}" destId="{199480FB-11D2-4711-BEC3-F276ABFB2250}" srcOrd="6" destOrd="0" presId="urn:microsoft.com/office/officeart/2005/8/layout/vList5"/>
    <dgm:cxn modelId="{BE00D3EE-F5EC-4C33-A618-073AD2B029AB}" type="presParOf" srcId="{199480FB-11D2-4711-BEC3-F276ABFB2250}" destId="{CFD5EC81-8E33-4119-9862-D7C5D64C5716}" srcOrd="0" destOrd="0" presId="urn:microsoft.com/office/officeart/2005/8/layout/vList5"/>
    <dgm:cxn modelId="{8511A538-3CA7-401A-BC0A-EC659800CE52}" type="presParOf" srcId="{199480FB-11D2-4711-BEC3-F276ABFB2250}" destId="{BCEF22B5-BDBF-4F23-9A34-5193E468E83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5D72982-7859-46D2-A00D-E6A678CCEA9E}" type="doc">
      <dgm:prSet loTypeId="urn:microsoft.com/office/officeart/2008/layout/AlternatingHexagons" loCatId="list" qsTypeId="urn:microsoft.com/office/officeart/2005/8/quickstyle/simple1" qsCatId="simple" csTypeId="urn:microsoft.com/office/officeart/2005/8/colors/colorful5" csCatId="colorful" phldr="1"/>
      <dgm:spPr/>
      <dgm:t>
        <a:bodyPr/>
        <a:lstStyle/>
        <a:p>
          <a:endParaRPr lang="es-MX"/>
        </a:p>
      </dgm:t>
    </dgm:pt>
    <dgm:pt modelId="{67250EB7-DD23-4BFA-B64A-A581D87F08FE}">
      <dgm:prSet phldrT="[Texto]"/>
      <dgm:spPr/>
      <dgm:t>
        <a:bodyPr/>
        <a:lstStyle/>
        <a:p>
          <a:r>
            <a:rPr lang="es-MX" dirty="0" smtClean="0"/>
            <a:t>ACTIVO FINANCIERO</a:t>
          </a:r>
          <a:endParaRPr lang="es-MX" dirty="0"/>
        </a:p>
      </dgm:t>
    </dgm:pt>
    <dgm:pt modelId="{EFDF95BD-C737-44A6-9E74-DDE1FB9302D5}" type="parTrans" cxnId="{01292490-3EFC-44B7-95C4-4AB7441FAF7B}">
      <dgm:prSet/>
      <dgm:spPr/>
      <dgm:t>
        <a:bodyPr/>
        <a:lstStyle/>
        <a:p>
          <a:endParaRPr lang="es-MX"/>
        </a:p>
      </dgm:t>
    </dgm:pt>
    <dgm:pt modelId="{DF88F12D-27B4-4261-8EF8-B98AAD90326D}" type="sibTrans" cxnId="{01292490-3EFC-44B7-95C4-4AB7441FAF7B}">
      <dgm:prSet/>
      <dgm:spPr/>
      <dgm:t>
        <a:bodyPr/>
        <a:lstStyle/>
        <a:p>
          <a:endParaRPr lang="es-MX"/>
        </a:p>
      </dgm:t>
    </dgm:pt>
    <dgm:pt modelId="{1A236541-B600-4969-AFF2-E6E2C2B2C6E8}">
      <dgm:prSet phldrT="[Texto]"/>
      <dgm:spPr/>
      <dgm:t>
        <a:bodyPr/>
        <a:lstStyle/>
        <a:p>
          <a:r>
            <a:rPr lang="es-MX" dirty="0" smtClean="0"/>
            <a:t>ADQUISICIÓN</a:t>
          </a:r>
          <a:endParaRPr lang="es-MX" dirty="0"/>
        </a:p>
      </dgm:t>
    </dgm:pt>
    <dgm:pt modelId="{3C6D7605-D7BF-4004-875A-1F80AAC18D1C}" type="parTrans" cxnId="{49D72080-383E-450A-B48A-2BEB3A6B034A}">
      <dgm:prSet/>
      <dgm:spPr/>
      <dgm:t>
        <a:bodyPr/>
        <a:lstStyle/>
        <a:p>
          <a:endParaRPr lang="es-MX"/>
        </a:p>
      </dgm:t>
    </dgm:pt>
    <dgm:pt modelId="{4F005448-DA0E-4005-B69A-EA8B6EB8E94A}" type="sibTrans" cxnId="{49D72080-383E-450A-B48A-2BEB3A6B034A}">
      <dgm:prSet/>
      <dgm:spPr/>
      <dgm:t>
        <a:bodyPr/>
        <a:lstStyle/>
        <a:p>
          <a:endParaRPr lang="es-MX"/>
        </a:p>
      </dgm:t>
    </dgm:pt>
    <dgm:pt modelId="{B1AFAE57-DDEF-449B-A014-C4E7539336A4}">
      <dgm:prSet phldrT="[Texto]"/>
      <dgm:spPr/>
      <dgm:t>
        <a:bodyPr/>
        <a:lstStyle/>
        <a:p>
          <a:r>
            <a:rPr lang="es-MX" dirty="0" smtClean="0"/>
            <a:t>BIEN GENERICO (COMMODITY)</a:t>
          </a:r>
          <a:endParaRPr lang="es-MX" dirty="0"/>
        </a:p>
      </dgm:t>
    </dgm:pt>
    <dgm:pt modelId="{F45A97E5-DB97-4E5B-856D-9ABCC868FBE0}" type="parTrans" cxnId="{FD83E063-D6BA-4EC9-9FA2-3CDC5A1F647D}">
      <dgm:prSet/>
      <dgm:spPr/>
      <dgm:t>
        <a:bodyPr/>
        <a:lstStyle/>
        <a:p>
          <a:endParaRPr lang="es-MX"/>
        </a:p>
      </dgm:t>
    </dgm:pt>
    <dgm:pt modelId="{62957A4A-2896-4C2E-8595-A5DAACA31E5A}" type="sibTrans" cxnId="{FD83E063-D6BA-4EC9-9FA2-3CDC5A1F647D}">
      <dgm:prSet/>
      <dgm:spPr/>
      <dgm:t>
        <a:bodyPr/>
        <a:lstStyle/>
        <a:p>
          <a:endParaRPr lang="es-MX"/>
        </a:p>
      </dgm:t>
    </dgm:pt>
    <dgm:pt modelId="{63D95764-CFAB-4892-9062-43C040FFAD55}">
      <dgm:prSet phldrT="[Texto]"/>
      <dgm:spPr/>
      <dgm:t>
        <a:bodyPr/>
        <a:lstStyle/>
        <a:p>
          <a:r>
            <a:rPr lang="es-MX" dirty="0" smtClean="0"/>
            <a:t>CATEGORIA Y CLASE DE INVERSIONES EN IF</a:t>
          </a:r>
          <a:endParaRPr lang="es-MX" dirty="0"/>
        </a:p>
      </dgm:t>
    </dgm:pt>
    <dgm:pt modelId="{C577D673-AF39-42AC-9FB4-9E17AB45F596}" type="parTrans" cxnId="{09CBC18F-4BF3-40DC-A527-823AFC8B90DD}">
      <dgm:prSet/>
      <dgm:spPr/>
      <dgm:t>
        <a:bodyPr/>
        <a:lstStyle/>
        <a:p>
          <a:endParaRPr lang="es-MX"/>
        </a:p>
      </dgm:t>
    </dgm:pt>
    <dgm:pt modelId="{6F07EBED-A574-498E-890B-EE9A98B5F347}" type="sibTrans" cxnId="{09CBC18F-4BF3-40DC-A527-823AFC8B90DD}">
      <dgm:prSet/>
      <dgm:spPr/>
      <dgm:t>
        <a:bodyPr/>
        <a:lstStyle/>
        <a:p>
          <a:endParaRPr lang="es-MX"/>
        </a:p>
      </dgm:t>
    </dgm:pt>
    <dgm:pt modelId="{48A1A936-CFFF-44AB-8DF2-A805E811D2EF}">
      <dgm:prSet phldrT="[Texto]"/>
      <dgm:spPr/>
      <dgm:t>
        <a:bodyPr/>
        <a:lstStyle/>
        <a:p>
          <a:r>
            <a:rPr lang="es-MX" dirty="0" smtClean="0"/>
            <a:t>COLATERIAL</a:t>
          </a:r>
          <a:endParaRPr lang="es-MX" dirty="0"/>
        </a:p>
      </dgm:t>
    </dgm:pt>
    <dgm:pt modelId="{2E647B02-22A2-4F12-999C-5E63A5C2E308}" type="parTrans" cxnId="{489C2167-6610-4538-93E6-95C080196F98}">
      <dgm:prSet/>
      <dgm:spPr/>
      <dgm:t>
        <a:bodyPr/>
        <a:lstStyle/>
        <a:p>
          <a:endParaRPr lang="es-MX"/>
        </a:p>
      </dgm:t>
    </dgm:pt>
    <dgm:pt modelId="{4E6C9366-8865-4E28-9757-7B23F7ACDCAD}" type="sibTrans" cxnId="{489C2167-6610-4538-93E6-95C080196F98}">
      <dgm:prSet/>
      <dgm:spPr/>
      <dgm:t>
        <a:bodyPr/>
        <a:lstStyle/>
        <a:p>
          <a:endParaRPr lang="es-MX"/>
        </a:p>
      </dgm:t>
    </dgm:pt>
    <dgm:pt modelId="{FB077411-D2D0-495D-8680-0170F22A3CBD}">
      <dgm:prSet phldrT="[Texto]"/>
      <dgm:spPr/>
      <dgm:t>
        <a:bodyPr/>
        <a:lstStyle/>
        <a:p>
          <a:r>
            <a:rPr lang="es-MX" dirty="0" smtClean="0"/>
            <a:t>CONTRATO</a:t>
          </a:r>
          <a:endParaRPr lang="es-MX" dirty="0"/>
        </a:p>
      </dgm:t>
    </dgm:pt>
    <dgm:pt modelId="{7DCD0439-3D6B-42E0-B996-69027DBF408D}" type="parTrans" cxnId="{9659B889-6462-4D6D-9B17-9677FCE058F1}">
      <dgm:prSet/>
      <dgm:spPr/>
      <dgm:t>
        <a:bodyPr/>
        <a:lstStyle/>
        <a:p>
          <a:endParaRPr lang="es-MX"/>
        </a:p>
      </dgm:t>
    </dgm:pt>
    <dgm:pt modelId="{083C47ED-98EC-4B94-B8DE-39CFFDB7BD3E}" type="sibTrans" cxnId="{9659B889-6462-4D6D-9B17-9677FCE058F1}">
      <dgm:prSet/>
      <dgm:spPr/>
      <dgm:t>
        <a:bodyPr/>
        <a:lstStyle/>
        <a:p>
          <a:endParaRPr lang="es-MX"/>
        </a:p>
      </dgm:t>
    </dgm:pt>
    <dgm:pt modelId="{81AF8FE3-74BE-451C-91A0-A08F92F29CBB}" type="pres">
      <dgm:prSet presAssocID="{25D72982-7859-46D2-A00D-E6A678CCEA9E}" presName="Name0" presStyleCnt="0">
        <dgm:presLayoutVars>
          <dgm:chMax/>
          <dgm:chPref/>
          <dgm:dir/>
          <dgm:animLvl val="lvl"/>
        </dgm:presLayoutVars>
      </dgm:prSet>
      <dgm:spPr/>
      <dgm:t>
        <a:bodyPr/>
        <a:lstStyle/>
        <a:p>
          <a:endParaRPr lang="es-MX"/>
        </a:p>
      </dgm:t>
    </dgm:pt>
    <dgm:pt modelId="{D98B28AB-67EF-4CC3-83DD-C6D6476E851A}" type="pres">
      <dgm:prSet presAssocID="{67250EB7-DD23-4BFA-B64A-A581D87F08FE}" presName="composite" presStyleCnt="0"/>
      <dgm:spPr/>
      <dgm:t>
        <a:bodyPr/>
        <a:lstStyle/>
        <a:p>
          <a:endParaRPr lang="es-MX"/>
        </a:p>
      </dgm:t>
    </dgm:pt>
    <dgm:pt modelId="{98225EC0-3E80-49A4-B94E-6CD5DEE98758}" type="pres">
      <dgm:prSet presAssocID="{67250EB7-DD23-4BFA-B64A-A581D87F08FE}" presName="Parent1" presStyleLbl="node1" presStyleIdx="0" presStyleCnt="6">
        <dgm:presLayoutVars>
          <dgm:chMax val="1"/>
          <dgm:chPref val="1"/>
          <dgm:bulletEnabled val="1"/>
        </dgm:presLayoutVars>
      </dgm:prSet>
      <dgm:spPr/>
      <dgm:t>
        <a:bodyPr/>
        <a:lstStyle/>
        <a:p>
          <a:endParaRPr lang="es-MX"/>
        </a:p>
      </dgm:t>
    </dgm:pt>
    <dgm:pt modelId="{C6EF1544-A237-4A7A-B306-2061CDD6854E}" type="pres">
      <dgm:prSet presAssocID="{67250EB7-DD23-4BFA-B64A-A581D87F08FE}" presName="Childtext1" presStyleLbl="revTx" presStyleIdx="0" presStyleCnt="3">
        <dgm:presLayoutVars>
          <dgm:chMax val="0"/>
          <dgm:chPref val="0"/>
          <dgm:bulletEnabled val="1"/>
        </dgm:presLayoutVars>
      </dgm:prSet>
      <dgm:spPr/>
      <dgm:t>
        <a:bodyPr/>
        <a:lstStyle/>
        <a:p>
          <a:endParaRPr lang="es-MX"/>
        </a:p>
      </dgm:t>
    </dgm:pt>
    <dgm:pt modelId="{BD70222C-0379-4362-809C-5C09188A2A4C}" type="pres">
      <dgm:prSet presAssocID="{67250EB7-DD23-4BFA-B64A-A581D87F08FE}" presName="BalanceSpacing" presStyleCnt="0"/>
      <dgm:spPr/>
      <dgm:t>
        <a:bodyPr/>
        <a:lstStyle/>
        <a:p>
          <a:endParaRPr lang="es-MX"/>
        </a:p>
      </dgm:t>
    </dgm:pt>
    <dgm:pt modelId="{AEB94A88-A746-4574-9314-4D39F2AE487B}" type="pres">
      <dgm:prSet presAssocID="{67250EB7-DD23-4BFA-B64A-A581D87F08FE}" presName="BalanceSpacing1" presStyleCnt="0"/>
      <dgm:spPr/>
      <dgm:t>
        <a:bodyPr/>
        <a:lstStyle/>
        <a:p>
          <a:endParaRPr lang="es-MX"/>
        </a:p>
      </dgm:t>
    </dgm:pt>
    <dgm:pt modelId="{B9CB2D2A-15BF-45B8-A418-B7C24B6D86AA}" type="pres">
      <dgm:prSet presAssocID="{DF88F12D-27B4-4261-8EF8-B98AAD90326D}" presName="Accent1Text" presStyleLbl="node1" presStyleIdx="1" presStyleCnt="6"/>
      <dgm:spPr/>
      <dgm:t>
        <a:bodyPr/>
        <a:lstStyle/>
        <a:p>
          <a:endParaRPr lang="es-MX"/>
        </a:p>
      </dgm:t>
    </dgm:pt>
    <dgm:pt modelId="{9833F1D8-D9D8-45DD-8563-28B58F05E119}" type="pres">
      <dgm:prSet presAssocID="{DF88F12D-27B4-4261-8EF8-B98AAD90326D}" presName="spaceBetweenRectangles" presStyleCnt="0"/>
      <dgm:spPr/>
      <dgm:t>
        <a:bodyPr/>
        <a:lstStyle/>
        <a:p>
          <a:endParaRPr lang="es-MX"/>
        </a:p>
      </dgm:t>
    </dgm:pt>
    <dgm:pt modelId="{1B011EAE-8C0E-43A0-9A9E-0581C198EE88}" type="pres">
      <dgm:prSet presAssocID="{B1AFAE57-DDEF-449B-A014-C4E7539336A4}" presName="composite" presStyleCnt="0"/>
      <dgm:spPr/>
      <dgm:t>
        <a:bodyPr/>
        <a:lstStyle/>
        <a:p>
          <a:endParaRPr lang="es-MX"/>
        </a:p>
      </dgm:t>
    </dgm:pt>
    <dgm:pt modelId="{6D8D5D29-1F21-413D-8CD3-60F8A3914B6C}" type="pres">
      <dgm:prSet presAssocID="{B1AFAE57-DDEF-449B-A014-C4E7539336A4}" presName="Parent1" presStyleLbl="node1" presStyleIdx="2" presStyleCnt="6">
        <dgm:presLayoutVars>
          <dgm:chMax val="1"/>
          <dgm:chPref val="1"/>
          <dgm:bulletEnabled val="1"/>
        </dgm:presLayoutVars>
      </dgm:prSet>
      <dgm:spPr/>
      <dgm:t>
        <a:bodyPr/>
        <a:lstStyle/>
        <a:p>
          <a:endParaRPr lang="es-MX"/>
        </a:p>
      </dgm:t>
    </dgm:pt>
    <dgm:pt modelId="{E6EA9541-892C-4F17-84A3-5B57CCCA04A4}" type="pres">
      <dgm:prSet presAssocID="{B1AFAE57-DDEF-449B-A014-C4E7539336A4}" presName="Childtext1" presStyleLbl="revTx" presStyleIdx="1" presStyleCnt="3">
        <dgm:presLayoutVars>
          <dgm:chMax val="0"/>
          <dgm:chPref val="0"/>
          <dgm:bulletEnabled val="1"/>
        </dgm:presLayoutVars>
      </dgm:prSet>
      <dgm:spPr/>
      <dgm:t>
        <a:bodyPr/>
        <a:lstStyle/>
        <a:p>
          <a:endParaRPr lang="es-MX"/>
        </a:p>
      </dgm:t>
    </dgm:pt>
    <dgm:pt modelId="{52CAF825-1AC0-402A-9DF1-CC67373951A2}" type="pres">
      <dgm:prSet presAssocID="{B1AFAE57-DDEF-449B-A014-C4E7539336A4}" presName="BalanceSpacing" presStyleCnt="0"/>
      <dgm:spPr/>
      <dgm:t>
        <a:bodyPr/>
        <a:lstStyle/>
        <a:p>
          <a:endParaRPr lang="es-MX"/>
        </a:p>
      </dgm:t>
    </dgm:pt>
    <dgm:pt modelId="{072AA5BB-84DF-4938-A336-9AE55F6FD373}" type="pres">
      <dgm:prSet presAssocID="{B1AFAE57-DDEF-449B-A014-C4E7539336A4}" presName="BalanceSpacing1" presStyleCnt="0"/>
      <dgm:spPr/>
      <dgm:t>
        <a:bodyPr/>
        <a:lstStyle/>
        <a:p>
          <a:endParaRPr lang="es-MX"/>
        </a:p>
      </dgm:t>
    </dgm:pt>
    <dgm:pt modelId="{78E61CD6-D78C-4C14-A2EC-329057F09A24}" type="pres">
      <dgm:prSet presAssocID="{62957A4A-2896-4C2E-8595-A5DAACA31E5A}" presName="Accent1Text" presStyleLbl="node1" presStyleIdx="3" presStyleCnt="6"/>
      <dgm:spPr/>
      <dgm:t>
        <a:bodyPr/>
        <a:lstStyle/>
        <a:p>
          <a:endParaRPr lang="es-MX"/>
        </a:p>
      </dgm:t>
    </dgm:pt>
    <dgm:pt modelId="{22A7F703-42DA-4838-ABFE-7D6D87557641}" type="pres">
      <dgm:prSet presAssocID="{62957A4A-2896-4C2E-8595-A5DAACA31E5A}" presName="spaceBetweenRectangles" presStyleCnt="0"/>
      <dgm:spPr/>
      <dgm:t>
        <a:bodyPr/>
        <a:lstStyle/>
        <a:p>
          <a:endParaRPr lang="es-MX"/>
        </a:p>
      </dgm:t>
    </dgm:pt>
    <dgm:pt modelId="{3C1FBC8B-F204-4793-BF7C-AEFF82FE21D8}" type="pres">
      <dgm:prSet presAssocID="{48A1A936-CFFF-44AB-8DF2-A805E811D2EF}" presName="composite" presStyleCnt="0"/>
      <dgm:spPr/>
      <dgm:t>
        <a:bodyPr/>
        <a:lstStyle/>
        <a:p>
          <a:endParaRPr lang="es-MX"/>
        </a:p>
      </dgm:t>
    </dgm:pt>
    <dgm:pt modelId="{318D6CB8-6A8F-4EBD-8D84-F10F44C908C6}" type="pres">
      <dgm:prSet presAssocID="{48A1A936-CFFF-44AB-8DF2-A805E811D2EF}" presName="Parent1" presStyleLbl="node1" presStyleIdx="4" presStyleCnt="6">
        <dgm:presLayoutVars>
          <dgm:chMax val="1"/>
          <dgm:chPref val="1"/>
          <dgm:bulletEnabled val="1"/>
        </dgm:presLayoutVars>
      </dgm:prSet>
      <dgm:spPr/>
      <dgm:t>
        <a:bodyPr/>
        <a:lstStyle/>
        <a:p>
          <a:endParaRPr lang="es-MX"/>
        </a:p>
      </dgm:t>
    </dgm:pt>
    <dgm:pt modelId="{65DB353F-8471-457E-B2E1-7154DDB2ACDD}" type="pres">
      <dgm:prSet presAssocID="{48A1A936-CFFF-44AB-8DF2-A805E811D2EF}" presName="Childtext1" presStyleLbl="revTx" presStyleIdx="2" presStyleCnt="3">
        <dgm:presLayoutVars>
          <dgm:chMax val="0"/>
          <dgm:chPref val="0"/>
          <dgm:bulletEnabled val="1"/>
        </dgm:presLayoutVars>
      </dgm:prSet>
      <dgm:spPr/>
      <dgm:t>
        <a:bodyPr/>
        <a:lstStyle/>
        <a:p>
          <a:endParaRPr lang="es-MX"/>
        </a:p>
      </dgm:t>
    </dgm:pt>
    <dgm:pt modelId="{9AE57F17-DC3F-4366-9CA8-B5E5F12D3A39}" type="pres">
      <dgm:prSet presAssocID="{48A1A936-CFFF-44AB-8DF2-A805E811D2EF}" presName="BalanceSpacing" presStyleCnt="0"/>
      <dgm:spPr/>
      <dgm:t>
        <a:bodyPr/>
        <a:lstStyle/>
        <a:p>
          <a:endParaRPr lang="es-MX"/>
        </a:p>
      </dgm:t>
    </dgm:pt>
    <dgm:pt modelId="{524BDB4B-832E-4EE3-B758-2053FAC5FAF1}" type="pres">
      <dgm:prSet presAssocID="{48A1A936-CFFF-44AB-8DF2-A805E811D2EF}" presName="BalanceSpacing1" presStyleCnt="0"/>
      <dgm:spPr/>
      <dgm:t>
        <a:bodyPr/>
        <a:lstStyle/>
        <a:p>
          <a:endParaRPr lang="es-MX"/>
        </a:p>
      </dgm:t>
    </dgm:pt>
    <dgm:pt modelId="{B836922F-6BCB-48C6-BFB9-3FF023A04B87}" type="pres">
      <dgm:prSet presAssocID="{4E6C9366-8865-4E28-9757-7B23F7ACDCAD}" presName="Accent1Text" presStyleLbl="node1" presStyleIdx="5" presStyleCnt="6"/>
      <dgm:spPr/>
      <dgm:t>
        <a:bodyPr/>
        <a:lstStyle/>
        <a:p>
          <a:endParaRPr lang="es-MX"/>
        </a:p>
      </dgm:t>
    </dgm:pt>
  </dgm:ptLst>
  <dgm:cxnLst>
    <dgm:cxn modelId="{9659B889-6462-4D6D-9B17-9677FCE058F1}" srcId="{48A1A936-CFFF-44AB-8DF2-A805E811D2EF}" destId="{FB077411-D2D0-495D-8680-0170F22A3CBD}" srcOrd="0" destOrd="0" parTransId="{7DCD0439-3D6B-42E0-B996-69027DBF408D}" sibTransId="{083C47ED-98EC-4B94-B8DE-39CFFDB7BD3E}"/>
    <dgm:cxn modelId="{0515185A-DB25-4062-93B5-5B7A569BB860}" type="presOf" srcId="{FB077411-D2D0-495D-8680-0170F22A3CBD}" destId="{65DB353F-8471-457E-B2E1-7154DDB2ACDD}" srcOrd="0" destOrd="0" presId="urn:microsoft.com/office/officeart/2008/layout/AlternatingHexagons"/>
    <dgm:cxn modelId="{2F76C14B-7EE7-43D4-B12F-881118A40094}" type="presOf" srcId="{25D72982-7859-46D2-A00D-E6A678CCEA9E}" destId="{81AF8FE3-74BE-451C-91A0-A08F92F29CBB}" srcOrd="0" destOrd="0" presId="urn:microsoft.com/office/officeart/2008/layout/AlternatingHexagons"/>
    <dgm:cxn modelId="{FD83E063-D6BA-4EC9-9FA2-3CDC5A1F647D}" srcId="{25D72982-7859-46D2-A00D-E6A678CCEA9E}" destId="{B1AFAE57-DDEF-449B-A014-C4E7539336A4}" srcOrd="1" destOrd="0" parTransId="{F45A97E5-DB97-4E5B-856D-9ABCC868FBE0}" sibTransId="{62957A4A-2896-4C2E-8595-A5DAACA31E5A}"/>
    <dgm:cxn modelId="{E01EDB88-032A-40CD-9478-E326729EED5E}" type="presOf" srcId="{4E6C9366-8865-4E28-9757-7B23F7ACDCAD}" destId="{B836922F-6BCB-48C6-BFB9-3FF023A04B87}" srcOrd="0" destOrd="0" presId="urn:microsoft.com/office/officeart/2008/layout/AlternatingHexagons"/>
    <dgm:cxn modelId="{EB89EE32-53C4-4AF5-AD79-3A9E64FEB444}" type="presOf" srcId="{63D95764-CFAB-4892-9062-43C040FFAD55}" destId="{E6EA9541-892C-4F17-84A3-5B57CCCA04A4}" srcOrd="0" destOrd="0" presId="urn:microsoft.com/office/officeart/2008/layout/AlternatingHexagons"/>
    <dgm:cxn modelId="{BD13650D-F563-4AAA-855F-4E2B9A54A16C}" type="presOf" srcId="{1A236541-B600-4969-AFF2-E6E2C2B2C6E8}" destId="{C6EF1544-A237-4A7A-B306-2061CDD6854E}" srcOrd="0" destOrd="0" presId="urn:microsoft.com/office/officeart/2008/layout/AlternatingHexagons"/>
    <dgm:cxn modelId="{01292490-3EFC-44B7-95C4-4AB7441FAF7B}" srcId="{25D72982-7859-46D2-A00D-E6A678CCEA9E}" destId="{67250EB7-DD23-4BFA-B64A-A581D87F08FE}" srcOrd="0" destOrd="0" parTransId="{EFDF95BD-C737-44A6-9E74-DDE1FB9302D5}" sibTransId="{DF88F12D-27B4-4261-8EF8-B98AAD90326D}"/>
    <dgm:cxn modelId="{9042DE11-469A-4407-BEB6-E54972DFBA88}" type="presOf" srcId="{62957A4A-2896-4C2E-8595-A5DAACA31E5A}" destId="{78E61CD6-D78C-4C14-A2EC-329057F09A24}" srcOrd="0" destOrd="0" presId="urn:microsoft.com/office/officeart/2008/layout/AlternatingHexagons"/>
    <dgm:cxn modelId="{029B9233-F9F7-4D4C-802A-D44F2E933370}" type="presOf" srcId="{B1AFAE57-DDEF-449B-A014-C4E7539336A4}" destId="{6D8D5D29-1F21-413D-8CD3-60F8A3914B6C}" srcOrd="0" destOrd="0" presId="urn:microsoft.com/office/officeart/2008/layout/AlternatingHexagons"/>
    <dgm:cxn modelId="{906B97E9-03E0-4BD6-880B-9B2D30F54ADE}" type="presOf" srcId="{67250EB7-DD23-4BFA-B64A-A581D87F08FE}" destId="{98225EC0-3E80-49A4-B94E-6CD5DEE98758}" srcOrd="0" destOrd="0" presId="urn:microsoft.com/office/officeart/2008/layout/AlternatingHexagons"/>
    <dgm:cxn modelId="{09CBC18F-4BF3-40DC-A527-823AFC8B90DD}" srcId="{B1AFAE57-DDEF-449B-A014-C4E7539336A4}" destId="{63D95764-CFAB-4892-9062-43C040FFAD55}" srcOrd="0" destOrd="0" parTransId="{C577D673-AF39-42AC-9FB4-9E17AB45F596}" sibTransId="{6F07EBED-A574-498E-890B-EE9A98B5F347}"/>
    <dgm:cxn modelId="{03D10789-90C6-4C85-9226-8917255B80C2}" type="presOf" srcId="{DF88F12D-27B4-4261-8EF8-B98AAD90326D}" destId="{B9CB2D2A-15BF-45B8-A418-B7C24B6D86AA}" srcOrd="0" destOrd="0" presId="urn:microsoft.com/office/officeart/2008/layout/AlternatingHexagons"/>
    <dgm:cxn modelId="{118ED779-A630-4B9D-9063-7BED0422230A}" type="presOf" srcId="{48A1A936-CFFF-44AB-8DF2-A805E811D2EF}" destId="{318D6CB8-6A8F-4EBD-8D84-F10F44C908C6}" srcOrd="0" destOrd="0" presId="urn:microsoft.com/office/officeart/2008/layout/AlternatingHexagons"/>
    <dgm:cxn modelId="{49D72080-383E-450A-B48A-2BEB3A6B034A}" srcId="{67250EB7-DD23-4BFA-B64A-A581D87F08FE}" destId="{1A236541-B600-4969-AFF2-E6E2C2B2C6E8}" srcOrd="0" destOrd="0" parTransId="{3C6D7605-D7BF-4004-875A-1F80AAC18D1C}" sibTransId="{4F005448-DA0E-4005-B69A-EA8B6EB8E94A}"/>
    <dgm:cxn modelId="{489C2167-6610-4538-93E6-95C080196F98}" srcId="{25D72982-7859-46D2-A00D-E6A678CCEA9E}" destId="{48A1A936-CFFF-44AB-8DF2-A805E811D2EF}" srcOrd="2" destOrd="0" parTransId="{2E647B02-22A2-4F12-999C-5E63A5C2E308}" sibTransId="{4E6C9366-8865-4E28-9757-7B23F7ACDCAD}"/>
    <dgm:cxn modelId="{A21BAF85-8E83-4514-A689-3F615FCDEE07}" type="presParOf" srcId="{81AF8FE3-74BE-451C-91A0-A08F92F29CBB}" destId="{D98B28AB-67EF-4CC3-83DD-C6D6476E851A}" srcOrd="0" destOrd="0" presId="urn:microsoft.com/office/officeart/2008/layout/AlternatingHexagons"/>
    <dgm:cxn modelId="{F4707EFE-6C62-4F67-B5A4-0F493C816C48}" type="presParOf" srcId="{D98B28AB-67EF-4CC3-83DD-C6D6476E851A}" destId="{98225EC0-3E80-49A4-B94E-6CD5DEE98758}" srcOrd="0" destOrd="0" presId="urn:microsoft.com/office/officeart/2008/layout/AlternatingHexagons"/>
    <dgm:cxn modelId="{795A8992-D12B-4E8A-827F-D94686EC97BB}" type="presParOf" srcId="{D98B28AB-67EF-4CC3-83DD-C6D6476E851A}" destId="{C6EF1544-A237-4A7A-B306-2061CDD6854E}" srcOrd="1" destOrd="0" presId="urn:microsoft.com/office/officeart/2008/layout/AlternatingHexagons"/>
    <dgm:cxn modelId="{F29EC423-89A8-409B-9845-901EA687DC30}" type="presParOf" srcId="{D98B28AB-67EF-4CC3-83DD-C6D6476E851A}" destId="{BD70222C-0379-4362-809C-5C09188A2A4C}" srcOrd="2" destOrd="0" presId="urn:microsoft.com/office/officeart/2008/layout/AlternatingHexagons"/>
    <dgm:cxn modelId="{7F01B5C4-FA5D-4AEA-8755-3E36A29AEAB4}" type="presParOf" srcId="{D98B28AB-67EF-4CC3-83DD-C6D6476E851A}" destId="{AEB94A88-A746-4574-9314-4D39F2AE487B}" srcOrd="3" destOrd="0" presId="urn:microsoft.com/office/officeart/2008/layout/AlternatingHexagons"/>
    <dgm:cxn modelId="{F2ED2B82-B381-4C8C-912E-BFD6C6A19326}" type="presParOf" srcId="{D98B28AB-67EF-4CC3-83DD-C6D6476E851A}" destId="{B9CB2D2A-15BF-45B8-A418-B7C24B6D86AA}" srcOrd="4" destOrd="0" presId="urn:microsoft.com/office/officeart/2008/layout/AlternatingHexagons"/>
    <dgm:cxn modelId="{45714C6A-BF09-49AB-9716-C5D9CB48DEF0}" type="presParOf" srcId="{81AF8FE3-74BE-451C-91A0-A08F92F29CBB}" destId="{9833F1D8-D9D8-45DD-8563-28B58F05E119}" srcOrd="1" destOrd="0" presId="urn:microsoft.com/office/officeart/2008/layout/AlternatingHexagons"/>
    <dgm:cxn modelId="{69B47088-F0D6-4973-B24F-B2E578CACEE4}" type="presParOf" srcId="{81AF8FE3-74BE-451C-91A0-A08F92F29CBB}" destId="{1B011EAE-8C0E-43A0-9A9E-0581C198EE88}" srcOrd="2" destOrd="0" presId="urn:microsoft.com/office/officeart/2008/layout/AlternatingHexagons"/>
    <dgm:cxn modelId="{1715E2B6-88A3-41B5-BA6C-9C00812D773C}" type="presParOf" srcId="{1B011EAE-8C0E-43A0-9A9E-0581C198EE88}" destId="{6D8D5D29-1F21-413D-8CD3-60F8A3914B6C}" srcOrd="0" destOrd="0" presId="urn:microsoft.com/office/officeart/2008/layout/AlternatingHexagons"/>
    <dgm:cxn modelId="{C2DDC715-A094-458B-BEDB-AF3F23E11A74}" type="presParOf" srcId="{1B011EAE-8C0E-43A0-9A9E-0581C198EE88}" destId="{E6EA9541-892C-4F17-84A3-5B57CCCA04A4}" srcOrd="1" destOrd="0" presId="urn:microsoft.com/office/officeart/2008/layout/AlternatingHexagons"/>
    <dgm:cxn modelId="{376DD9CF-5F65-437A-9491-E709968FA757}" type="presParOf" srcId="{1B011EAE-8C0E-43A0-9A9E-0581C198EE88}" destId="{52CAF825-1AC0-402A-9DF1-CC67373951A2}" srcOrd="2" destOrd="0" presId="urn:microsoft.com/office/officeart/2008/layout/AlternatingHexagons"/>
    <dgm:cxn modelId="{57A612A6-4BE5-46E3-8480-BCE83D31435F}" type="presParOf" srcId="{1B011EAE-8C0E-43A0-9A9E-0581C198EE88}" destId="{072AA5BB-84DF-4938-A336-9AE55F6FD373}" srcOrd="3" destOrd="0" presId="urn:microsoft.com/office/officeart/2008/layout/AlternatingHexagons"/>
    <dgm:cxn modelId="{8000F4DE-4BE1-4FB1-B87D-F3212F47D625}" type="presParOf" srcId="{1B011EAE-8C0E-43A0-9A9E-0581C198EE88}" destId="{78E61CD6-D78C-4C14-A2EC-329057F09A24}" srcOrd="4" destOrd="0" presId="urn:microsoft.com/office/officeart/2008/layout/AlternatingHexagons"/>
    <dgm:cxn modelId="{1D3FB058-ADEF-4607-AB04-25C440592F79}" type="presParOf" srcId="{81AF8FE3-74BE-451C-91A0-A08F92F29CBB}" destId="{22A7F703-42DA-4838-ABFE-7D6D87557641}" srcOrd="3" destOrd="0" presId="urn:microsoft.com/office/officeart/2008/layout/AlternatingHexagons"/>
    <dgm:cxn modelId="{B6385F73-9ED6-4436-997D-ACA20BB7B8D7}" type="presParOf" srcId="{81AF8FE3-74BE-451C-91A0-A08F92F29CBB}" destId="{3C1FBC8B-F204-4793-BF7C-AEFF82FE21D8}" srcOrd="4" destOrd="0" presId="urn:microsoft.com/office/officeart/2008/layout/AlternatingHexagons"/>
    <dgm:cxn modelId="{22B2B723-6074-4380-86DD-9818D3F76DA7}" type="presParOf" srcId="{3C1FBC8B-F204-4793-BF7C-AEFF82FE21D8}" destId="{318D6CB8-6A8F-4EBD-8D84-F10F44C908C6}" srcOrd="0" destOrd="0" presId="urn:microsoft.com/office/officeart/2008/layout/AlternatingHexagons"/>
    <dgm:cxn modelId="{BE170C34-9444-43E8-A1D8-A993D09F611A}" type="presParOf" srcId="{3C1FBC8B-F204-4793-BF7C-AEFF82FE21D8}" destId="{65DB353F-8471-457E-B2E1-7154DDB2ACDD}" srcOrd="1" destOrd="0" presId="urn:microsoft.com/office/officeart/2008/layout/AlternatingHexagons"/>
    <dgm:cxn modelId="{36495E76-3AB3-43C5-ADB9-7173804B2643}" type="presParOf" srcId="{3C1FBC8B-F204-4793-BF7C-AEFF82FE21D8}" destId="{9AE57F17-DC3F-4366-9CA8-B5E5F12D3A39}" srcOrd="2" destOrd="0" presId="urn:microsoft.com/office/officeart/2008/layout/AlternatingHexagons"/>
    <dgm:cxn modelId="{E60D6925-B8B1-45FD-9036-88570905D4BE}" type="presParOf" srcId="{3C1FBC8B-F204-4793-BF7C-AEFF82FE21D8}" destId="{524BDB4B-832E-4EE3-B758-2053FAC5FAF1}" srcOrd="3" destOrd="0" presId="urn:microsoft.com/office/officeart/2008/layout/AlternatingHexagons"/>
    <dgm:cxn modelId="{1ACA7C0B-0011-4265-8B0D-1BFCB6CA2419}" type="presParOf" srcId="{3C1FBC8B-F204-4793-BF7C-AEFF82FE21D8}" destId="{B836922F-6BCB-48C6-BFB9-3FF023A04B8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5D72982-7859-46D2-A00D-E6A678CCEA9E}" type="doc">
      <dgm:prSet loTypeId="urn:microsoft.com/office/officeart/2008/layout/AlternatingHexagons" loCatId="list" qsTypeId="urn:microsoft.com/office/officeart/2005/8/quickstyle/simple5" qsCatId="simple" csTypeId="urn:microsoft.com/office/officeart/2005/8/colors/colorful4" csCatId="colorful" phldr="1"/>
      <dgm:spPr/>
      <dgm:t>
        <a:bodyPr/>
        <a:lstStyle/>
        <a:p>
          <a:endParaRPr lang="es-MX"/>
        </a:p>
      </dgm:t>
    </dgm:pt>
    <dgm:pt modelId="{67250EB7-DD23-4BFA-B64A-A581D87F08FE}">
      <dgm:prSet phldrT="[Texto]"/>
      <dgm:spPr/>
      <dgm:t>
        <a:bodyPr/>
        <a:lstStyle/>
        <a:p>
          <a:r>
            <a:rPr lang="es-MX" dirty="0" smtClean="0"/>
            <a:t>CONTRAPRESTACIÓN</a:t>
          </a:r>
          <a:endParaRPr lang="es-MX" dirty="0"/>
        </a:p>
      </dgm:t>
    </dgm:pt>
    <dgm:pt modelId="{EFDF95BD-C737-44A6-9E74-DDE1FB9302D5}" type="parTrans" cxnId="{01292490-3EFC-44B7-95C4-4AB7441FAF7B}">
      <dgm:prSet/>
      <dgm:spPr/>
      <dgm:t>
        <a:bodyPr/>
        <a:lstStyle/>
        <a:p>
          <a:endParaRPr lang="es-MX"/>
        </a:p>
      </dgm:t>
    </dgm:pt>
    <dgm:pt modelId="{DF88F12D-27B4-4261-8EF8-B98AAD90326D}" type="sibTrans" cxnId="{01292490-3EFC-44B7-95C4-4AB7441FAF7B}">
      <dgm:prSet/>
      <dgm:spPr/>
      <dgm:t>
        <a:bodyPr/>
        <a:lstStyle/>
        <a:p>
          <a:endParaRPr lang="es-MX"/>
        </a:p>
      </dgm:t>
    </dgm:pt>
    <dgm:pt modelId="{1A236541-B600-4969-AFF2-E6E2C2B2C6E8}">
      <dgm:prSet phldrT="[Texto]"/>
      <dgm:spPr/>
      <dgm:t>
        <a:bodyPr/>
        <a:lstStyle/>
        <a:p>
          <a:r>
            <a:rPr lang="es-MX" dirty="0" smtClean="0"/>
            <a:t>COSTO AMORTIZADO</a:t>
          </a:r>
          <a:endParaRPr lang="es-MX" dirty="0"/>
        </a:p>
      </dgm:t>
    </dgm:pt>
    <dgm:pt modelId="{3C6D7605-D7BF-4004-875A-1F80AAC18D1C}" type="parTrans" cxnId="{49D72080-383E-450A-B48A-2BEB3A6B034A}">
      <dgm:prSet/>
      <dgm:spPr/>
      <dgm:t>
        <a:bodyPr/>
        <a:lstStyle/>
        <a:p>
          <a:endParaRPr lang="es-MX"/>
        </a:p>
      </dgm:t>
    </dgm:pt>
    <dgm:pt modelId="{4F005448-DA0E-4005-B69A-EA8B6EB8E94A}" type="sibTrans" cxnId="{49D72080-383E-450A-B48A-2BEB3A6B034A}">
      <dgm:prSet/>
      <dgm:spPr/>
      <dgm:t>
        <a:bodyPr/>
        <a:lstStyle/>
        <a:p>
          <a:endParaRPr lang="es-MX"/>
        </a:p>
      </dgm:t>
    </dgm:pt>
    <dgm:pt modelId="{B1AFAE57-DDEF-449B-A014-C4E7539336A4}">
      <dgm:prSet phldrT="[Texto]"/>
      <dgm:spPr/>
      <dgm:t>
        <a:bodyPr/>
        <a:lstStyle/>
        <a:p>
          <a:r>
            <a:rPr lang="es-MX" dirty="0" smtClean="0"/>
            <a:t>COSTOS DE TRANSACCIÓN</a:t>
          </a:r>
          <a:endParaRPr lang="es-MX" dirty="0"/>
        </a:p>
      </dgm:t>
    </dgm:pt>
    <dgm:pt modelId="{F45A97E5-DB97-4E5B-856D-9ABCC868FBE0}" type="parTrans" cxnId="{FD83E063-D6BA-4EC9-9FA2-3CDC5A1F647D}">
      <dgm:prSet/>
      <dgm:spPr/>
      <dgm:t>
        <a:bodyPr/>
        <a:lstStyle/>
        <a:p>
          <a:endParaRPr lang="es-MX"/>
        </a:p>
      </dgm:t>
    </dgm:pt>
    <dgm:pt modelId="{62957A4A-2896-4C2E-8595-A5DAACA31E5A}" type="sibTrans" cxnId="{FD83E063-D6BA-4EC9-9FA2-3CDC5A1F647D}">
      <dgm:prSet/>
      <dgm:spPr/>
      <dgm:t>
        <a:bodyPr/>
        <a:lstStyle/>
        <a:p>
          <a:endParaRPr lang="es-MX"/>
        </a:p>
      </dgm:t>
    </dgm:pt>
    <dgm:pt modelId="{63D95764-CFAB-4892-9062-43C040FFAD55}">
      <dgm:prSet phldrT="[Texto]"/>
      <dgm:spPr/>
      <dgm:t>
        <a:bodyPr/>
        <a:lstStyle/>
        <a:p>
          <a:r>
            <a:rPr lang="es-MX" dirty="0" smtClean="0"/>
            <a:t>CUENTA POR COBRAR</a:t>
          </a:r>
          <a:endParaRPr lang="es-MX" dirty="0"/>
        </a:p>
      </dgm:t>
    </dgm:pt>
    <dgm:pt modelId="{C577D673-AF39-42AC-9FB4-9E17AB45F596}" type="parTrans" cxnId="{09CBC18F-4BF3-40DC-A527-823AFC8B90DD}">
      <dgm:prSet/>
      <dgm:spPr/>
      <dgm:t>
        <a:bodyPr/>
        <a:lstStyle/>
        <a:p>
          <a:endParaRPr lang="es-MX"/>
        </a:p>
      </dgm:t>
    </dgm:pt>
    <dgm:pt modelId="{6F07EBED-A574-498E-890B-EE9A98B5F347}" type="sibTrans" cxnId="{09CBC18F-4BF3-40DC-A527-823AFC8B90DD}">
      <dgm:prSet/>
      <dgm:spPr/>
      <dgm:t>
        <a:bodyPr/>
        <a:lstStyle/>
        <a:p>
          <a:endParaRPr lang="es-MX"/>
        </a:p>
      </dgm:t>
    </dgm:pt>
    <dgm:pt modelId="{48A1A936-CFFF-44AB-8DF2-A805E811D2EF}">
      <dgm:prSet phldrT="[Texto]"/>
      <dgm:spPr/>
      <dgm:t>
        <a:bodyPr/>
        <a:lstStyle/>
        <a:p>
          <a:r>
            <a:rPr lang="es-MX" dirty="0" smtClean="0"/>
            <a:t>FECHA DE CONCERTACIÓN</a:t>
          </a:r>
          <a:endParaRPr lang="es-MX" dirty="0"/>
        </a:p>
      </dgm:t>
    </dgm:pt>
    <dgm:pt modelId="{2E647B02-22A2-4F12-999C-5E63A5C2E308}" type="parTrans" cxnId="{489C2167-6610-4538-93E6-95C080196F98}">
      <dgm:prSet/>
      <dgm:spPr/>
      <dgm:t>
        <a:bodyPr/>
        <a:lstStyle/>
        <a:p>
          <a:endParaRPr lang="es-MX"/>
        </a:p>
      </dgm:t>
    </dgm:pt>
    <dgm:pt modelId="{4E6C9366-8865-4E28-9757-7B23F7ACDCAD}" type="sibTrans" cxnId="{489C2167-6610-4538-93E6-95C080196F98}">
      <dgm:prSet/>
      <dgm:spPr/>
      <dgm:t>
        <a:bodyPr/>
        <a:lstStyle/>
        <a:p>
          <a:endParaRPr lang="es-MX"/>
        </a:p>
      </dgm:t>
    </dgm:pt>
    <dgm:pt modelId="{FB077411-D2D0-495D-8680-0170F22A3CBD}">
      <dgm:prSet phldrT="[Texto]"/>
      <dgm:spPr/>
      <dgm:t>
        <a:bodyPr/>
        <a:lstStyle/>
        <a:p>
          <a:r>
            <a:rPr lang="es-MX" dirty="0" smtClean="0"/>
            <a:t>FECHA DE RECLASIFICACIÓN</a:t>
          </a:r>
          <a:endParaRPr lang="es-MX" dirty="0"/>
        </a:p>
      </dgm:t>
    </dgm:pt>
    <dgm:pt modelId="{7DCD0439-3D6B-42E0-B996-69027DBF408D}" type="parTrans" cxnId="{9659B889-6462-4D6D-9B17-9677FCE058F1}">
      <dgm:prSet/>
      <dgm:spPr/>
      <dgm:t>
        <a:bodyPr/>
        <a:lstStyle/>
        <a:p>
          <a:endParaRPr lang="es-MX"/>
        </a:p>
      </dgm:t>
    </dgm:pt>
    <dgm:pt modelId="{083C47ED-98EC-4B94-B8DE-39CFFDB7BD3E}" type="sibTrans" cxnId="{9659B889-6462-4D6D-9B17-9677FCE058F1}">
      <dgm:prSet/>
      <dgm:spPr/>
      <dgm:t>
        <a:bodyPr/>
        <a:lstStyle/>
        <a:p>
          <a:endParaRPr lang="es-MX"/>
        </a:p>
      </dgm:t>
    </dgm:pt>
    <dgm:pt modelId="{81AF8FE3-74BE-451C-91A0-A08F92F29CBB}" type="pres">
      <dgm:prSet presAssocID="{25D72982-7859-46D2-A00D-E6A678CCEA9E}" presName="Name0" presStyleCnt="0">
        <dgm:presLayoutVars>
          <dgm:chMax/>
          <dgm:chPref/>
          <dgm:dir/>
          <dgm:animLvl val="lvl"/>
        </dgm:presLayoutVars>
      </dgm:prSet>
      <dgm:spPr/>
      <dgm:t>
        <a:bodyPr/>
        <a:lstStyle/>
        <a:p>
          <a:endParaRPr lang="es-MX"/>
        </a:p>
      </dgm:t>
    </dgm:pt>
    <dgm:pt modelId="{D98B28AB-67EF-4CC3-83DD-C6D6476E851A}" type="pres">
      <dgm:prSet presAssocID="{67250EB7-DD23-4BFA-B64A-A581D87F08FE}" presName="composite" presStyleCnt="0"/>
      <dgm:spPr/>
      <dgm:t>
        <a:bodyPr/>
        <a:lstStyle/>
        <a:p>
          <a:endParaRPr lang="es-MX"/>
        </a:p>
      </dgm:t>
    </dgm:pt>
    <dgm:pt modelId="{98225EC0-3E80-49A4-B94E-6CD5DEE98758}" type="pres">
      <dgm:prSet presAssocID="{67250EB7-DD23-4BFA-B64A-A581D87F08FE}" presName="Parent1" presStyleLbl="node1" presStyleIdx="0" presStyleCnt="6">
        <dgm:presLayoutVars>
          <dgm:chMax val="1"/>
          <dgm:chPref val="1"/>
          <dgm:bulletEnabled val="1"/>
        </dgm:presLayoutVars>
      </dgm:prSet>
      <dgm:spPr/>
      <dgm:t>
        <a:bodyPr/>
        <a:lstStyle/>
        <a:p>
          <a:endParaRPr lang="es-MX"/>
        </a:p>
      </dgm:t>
    </dgm:pt>
    <dgm:pt modelId="{C6EF1544-A237-4A7A-B306-2061CDD6854E}" type="pres">
      <dgm:prSet presAssocID="{67250EB7-DD23-4BFA-B64A-A581D87F08FE}" presName="Childtext1" presStyleLbl="revTx" presStyleIdx="0" presStyleCnt="3">
        <dgm:presLayoutVars>
          <dgm:chMax val="0"/>
          <dgm:chPref val="0"/>
          <dgm:bulletEnabled val="1"/>
        </dgm:presLayoutVars>
      </dgm:prSet>
      <dgm:spPr/>
      <dgm:t>
        <a:bodyPr/>
        <a:lstStyle/>
        <a:p>
          <a:endParaRPr lang="es-MX"/>
        </a:p>
      </dgm:t>
    </dgm:pt>
    <dgm:pt modelId="{BD70222C-0379-4362-809C-5C09188A2A4C}" type="pres">
      <dgm:prSet presAssocID="{67250EB7-DD23-4BFA-B64A-A581D87F08FE}" presName="BalanceSpacing" presStyleCnt="0"/>
      <dgm:spPr/>
      <dgm:t>
        <a:bodyPr/>
        <a:lstStyle/>
        <a:p>
          <a:endParaRPr lang="es-MX"/>
        </a:p>
      </dgm:t>
    </dgm:pt>
    <dgm:pt modelId="{AEB94A88-A746-4574-9314-4D39F2AE487B}" type="pres">
      <dgm:prSet presAssocID="{67250EB7-DD23-4BFA-B64A-A581D87F08FE}" presName="BalanceSpacing1" presStyleCnt="0"/>
      <dgm:spPr/>
      <dgm:t>
        <a:bodyPr/>
        <a:lstStyle/>
        <a:p>
          <a:endParaRPr lang="es-MX"/>
        </a:p>
      </dgm:t>
    </dgm:pt>
    <dgm:pt modelId="{B9CB2D2A-15BF-45B8-A418-B7C24B6D86AA}" type="pres">
      <dgm:prSet presAssocID="{DF88F12D-27B4-4261-8EF8-B98AAD90326D}" presName="Accent1Text" presStyleLbl="node1" presStyleIdx="1" presStyleCnt="6"/>
      <dgm:spPr/>
      <dgm:t>
        <a:bodyPr/>
        <a:lstStyle/>
        <a:p>
          <a:endParaRPr lang="es-MX"/>
        </a:p>
      </dgm:t>
    </dgm:pt>
    <dgm:pt modelId="{9833F1D8-D9D8-45DD-8563-28B58F05E119}" type="pres">
      <dgm:prSet presAssocID="{DF88F12D-27B4-4261-8EF8-B98AAD90326D}" presName="spaceBetweenRectangles" presStyleCnt="0"/>
      <dgm:spPr/>
      <dgm:t>
        <a:bodyPr/>
        <a:lstStyle/>
        <a:p>
          <a:endParaRPr lang="es-MX"/>
        </a:p>
      </dgm:t>
    </dgm:pt>
    <dgm:pt modelId="{1B011EAE-8C0E-43A0-9A9E-0581C198EE88}" type="pres">
      <dgm:prSet presAssocID="{B1AFAE57-DDEF-449B-A014-C4E7539336A4}" presName="composite" presStyleCnt="0"/>
      <dgm:spPr/>
      <dgm:t>
        <a:bodyPr/>
        <a:lstStyle/>
        <a:p>
          <a:endParaRPr lang="es-MX"/>
        </a:p>
      </dgm:t>
    </dgm:pt>
    <dgm:pt modelId="{6D8D5D29-1F21-413D-8CD3-60F8A3914B6C}" type="pres">
      <dgm:prSet presAssocID="{B1AFAE57-DDEF-449B-A014-C4E7539336A4}" presName="Parent1" presStyleLbl="node1" presStyleIdx="2" presStyleCnt="6">
        <dgm:presLayoutVars>
          <dgm:chMax val="1"/>
          <dgm:chPref val="1"/>
          <dgm:bulletEnabled val="1"/>
        </dgm:presLayoutVars>
      </dgm:prSet>
      <dgm:spPr/>
      <dgm:t>
        <a:bodyPr/>
        <a:lstStyle/>
        <a:p>
          <a:endParaRPr lang="es-MX"/>
        </a:p>
      </dgm:t>
    </dgm:pt>
    <dgm:pt modelId="{E6EA9541-892C-4F17-84A3-5B57CCCA04A4}" type="pres">
      <dgm:prSet presAssocID="{B1AFAE57-DDEF-449B-A014-C4E7539336A4}" presName="Childtext1" presStyleLbl="revTx" presStyleIdx="1" presStyleCnt="3">
        <dgm:presLayoutVars>
          <dgm:chMax val="0"/>
          <dgm:chPref val="0"/>
          <dgm:bulletEnabled val="1"/>
        </dgm:presLayoutVars>
      </dgm:prSet>
      <dgm:spPr/>
      <dgm:t>
        <a:bodyPr/>
        <a:lstStyle/>
        <a:p>
          <a:endParaRPr lang="es-MX"/>
        </a:p>
      </dgm:t>
    </dgm:pt>
    <dgm:pt modelId="{52CAF825-1AC0-402A-9DF1-CC67373951A2}" type="pres">
      <dgm:prSet presAssocID="{B1AFAE57-DDEF-449B-A014-C4E7539336A4}" presName="BalanceSpacing" presStyleCnt="0"/>
      <dgm:spPr/>
      <dgm:t>
        <a:bodyPr/>
        <a:lstStyle/>
        <a:p>
          <a:endParaRPr lang="es-MX"/>
        </a:p>
      </dgm:t>
    </dgm:pt>
    <dgm:pt modelId="{072AA5BB-84DF-4938-A336-9AE55F6FD373}" type="pres">
      <dgm:prSet presAssocID="{B1AFAE57-DDEF-449B-A014-C4E7539336A4}" presName="BalanceSpacing1" presStyleCnt="0"/>
      <dgm:spPr/>
      <dgm:t>
        <a:bodyPr/>
        <a:lstStyle/>
        <a:p>
          <a:endParaRPr lang="es-MX"/>
        </a:p>
      </dgm:t>
    </dgm:pt>
    <dgm:pt modelId="{78E61CD6-D78C-4C14-A2EC-329057F09A24}" type="pres">
      <dgm:prSet presAssocID="{62957A4A-2896-4C2E-8595-A5DAACA31E5A}" presName="Accent1Text" presStyleLbl="node1" presStyleIdx="3" presStyleCnt="6"/>
      <dgm:spPr/>
      <dgm:t>
        <a:bodyPr/>
        <a:lstStyle/>
        <a:p>
          <a:endParaRPr lang="es-MX"/>
        </a:p>
      </dgm:t>
    </dgm:pt>
    <dgm:pt modelId="{22A7F703-42DA-4838-ABFE-7D6D87557641}" type="pres">
      <dgm:prSet presAssocID="{62957A4A-2896-4C2E-8595-A5DAACA31E5A}" presName="spaceBetweenRectangles" presStyleCnt="0"/>
      <dgm:spPr/>
      <dgm:t>
        <a:bodyPr/>
        <a:lstStyle/>
        <a:p>
          <a:endParaRPr lang="es-MX"/>
        </a:p>
      </dgm:t>
    </dgm:pt>
    <dgm:pt modelId="{3C1FBC8B-F204-4793-BF7C-AEFF82FE21D8}" type="pres">
      <dgm:prSet presAssocID="{48A1A936-CFFF-44AB-8DF2-A805E811D2EF}" presName="composite" presStyleCnt="0"/>
      <dgm:spPr/>
      <dgm:t>
        <a:bodyPr/>
        <a:lstStyle/>
        <a:p>
          <a:endParaRPr lang="es-MX"/>
        </a:p>
      </dgm:t>
    </dgm:pt>
    <dgm:pt modelId="{318D6CB8-6A8F-4EBD-8D84-F10F44C908C6}" type="pres">
      <dgm:prSet presAssocID="{48A1A936-CFFF-44AB-8DF2-A805E811D2EF}" presName="Parent1" presStyleLbl="node1" presStyleIdx="4" presStyleCnt="6">
        <dgm:presLayoutVars>
          <dgm:chMax val="1"/>
          <dgm:chPref val="1"/>
          <dgm:bulletEnabled val="1"/>
        </dgm:presLayoutVars>
      </dgm:prSet>
      <dgm:spPr/>
      <dgm:t>
        <a:bodyPr/>
        <a:lstStyle/>
        <a:p>
          <a:endParaRPr lang="es-MX"/>
        </a:p>
      </dgm:t>
    </dgm:pt>
    <dgm:pt modelId="{65DB353F-8471-457E-B2E1-7154DDB2ACDD}" type="pres">
      <dgm:prSet presAssocID="{48A1A936-CFFF-44AB-8DF2-A805E811D2EF}" presName="Childtext1" presStyleLbl="revTx" presStyleIdx="2" presStyleCnt="3">
        <dgm:presLayoutVars>
          <dgm:chMax val="0"/>
          <dgm:chPref val="0"/>
          <dgm:bulletEnabled val="1"/>
        </dgm:presLayoutVars>
      </dgm:prSet>
      <dgm:spPr/>
      <dgm:t>
        <a:bodyPr/>
        <a:lstStyle/>
        <a:p>
          <a:endParaRPr lang="es-MX"/>
        </a:p>
      </dgm:t>
    </dgm:pt>
    <dgm:pt modelId="{9AE57F17-DC3F-4366-9CA8-B5E5F12D3A39}" type="pres">
      <dgm:prSet presAssocID="{48A1A936-CFFF-44AB-8DF2-A805E811D2EF}" presName="BalanceSpacing" presStyleCnt="0"/>
      <dgm:spPr/>
      <dgm:t>
        <a:bodyPr/>
        <a:lstStyle/>
        <a:p>
          <a:endParaRPr lang="es-MX"/>
        </a:p>
      </dgm:t>
    </dgm:pt>
    <dgm:pt modelId="{524BDB4B-832E-4EE3-B758-2053FAC5FAF1}" type="pres">
      <dgm:prSet presAssocID="{48A1A936-CFFF-44AB-8DF2-A805E811D2EF}" presName="BalanceSpacing1" presStyleCnt="0"/>
      <dgm:spPr/>
      <dgm:t>
        <a:bodyPr/>
        <a:lstStyle/>
        <a:p>
          <a:endParaRPr lang="es-MX"/>
        </a:p>
      </dgm:t>
    </dgm:pt>
    <dgm:pt modelId="{B836922F-6BCB-48C6-BFB9-3FF023A04B87}" type="pres">
      <dgm:prSet presAssocID="{4E6C9366-8865-4E28-9757-7B23F7ACDCAD}" presName="Accent1Text" presStyleLbl="node1" presStyleIdx="5" presStyleCnt="6"/>
      <dgm:spPr/>
      <dgm:t>
        <a:bodyPr/>
        <a:lstStyle/>
        <a:p>
          <a:endParaRPr lang="es-MX"/>
        </a:p>
      </dgm:t>
    </dgm:pt>
  </dgm:ptLst>
  <dgm:cxnLst>
    <dgm:cxn modelId="{9659B889-6462-4D6D-9B17-9677FCE058F1}" srcId="{48A1A936-CFFF-44AB-8DF2-A805E811D2EF}" destId="{FB077411-D2D0-495D-8680-0170F22A3CBD}" srcOrd="0" destOrd="0" parTransId="{7DCD0439-3D6B-42E0-B996-69027DBF408D}" sibTransId="{083C47ED-98EC-4B94-B8DE-39CFFDB7BD3E}"/>
    <dgm:cxn modelId="{FD83E063-D6BA-4EC9-9FA2-3CDC5A1F647D}" srcId="{25D72982-7859-46D2-A00D-E6A678CCEA9E}" destId="{B1AFAE57-DDEF-449B-A014-C4E7539336A4}" srcOrd="1" destOrd="0" parTransId="{F45A97E5-DB97-4E5B-856D-9ABCC868FBE0}" sibTransId="{62957A4A-2896-4C2E-8595-A5DAACA31E5A}"/>
    <dgm:cxn modelId="{F8B104FD-2FE1-4B86-B83B-4B18441F44A1}" type="presOf" srcId="{1A236541-B600-4969-AFF2-E6E2C2B2C6E8}" destId="{C6EF1544-A237-4A7A-B306-2061CDD6854E}" srcOrd="0" destOrd="0" presId="urn:microsoft.com/office/officeart/2008/layout/AlternatingHexagons"/>
    <dgm:cxn modelId="{8AF75451-4ADC-4C57-8814-B98755B061C7}" type="presOf" srcId="{25D72982-7859-46D2-A00D-E6A678CCEA9E}" destId="{81AF8FE3-74BE-451C-91A0-A08F92F29CBB}" srcOrd="0" destOrd="0" presId="urn:microsoft.com/office/officeart/2008/layout/AlternatingHexagons"/>
    <dgm:cxn modelId="{01292490-3EFC-44B7-95C4-4AB7441FAF7B}" srcId="{25D72982-7859-46D2-A00D-E6A678CCEA9E}" destId="{67250EB7-DD23-4BFA-B64A-A581D87F08FE}" srcOrd="0" destOrd="0" parTransId="{EFDF95BD-C737-44A6-9E74-DDE1FB9302D5}" sibTransId="{DF88F12D-27B4-4261-8EF8-B98AAD90326D}"/>
    <dgm:cxn modelId="{D06A4036-737B-454D-95E7-F2977FE3C6F7}" type="presOf" srcId="{48A1A936-CFFF-44AB-8DF2-A805E811D2EF}" destId="{318D6CB8-6A8F-4EBD-8D84-F10F44C908C6}" srcOrd="0" destOrd="0" presId="urn:microsoft.com/office/officeart/2008/layout/AlternatingHexagons"/>
    <dgm:cxn modelId="{35C3AE8D-0750-4378-9698-D1DD310EA834}" type="presOf" srcId="{DF88F12D-27B4-4261-8EF8-B98AAD90326D}" destId="{B9CB2D2A-15BF-45B8-A418-B7C24B6D86AA}" srcOrd="0" destOrd="0" presId="urn:microsoft.com/office/officeart/2008/layout/AlternatingHexagons"/>
    <dgm:cxn modelId="{FE278C1B-8482-4AA0-9C53-7545A249F4B1}" type="presOf" srcId="{62957A4A-2896-4C2E-8595-A5DAACA31E5A}" destId="{78E61CD6-D78C-4C14-A2EC-329057F09A24}" srcOrd="0" destOrd="0" presId="urn:microsoft.com/office/officeart/2008/layout/AlternatingHexagons"/>
    <dgm:cxn modelId="{09CBC18F-4BF3-40DC-A527-823AFC8B90DD}" srcId="{B1AFAE57-DDEF-449B-A014-C4E7539336A4}" destId="{63D95764-CFAB-4892-9062-43C040FFAD55}" srcOrd="0" destOrd="0" parTransId="{C577D673-AF39-42AC-9FB4-9E17AB45F596}" sibTransId="{6F07EBED-A574-498E-890B-EE9A98B5F347}"/>
    <dgm:cxn modelId="{45E9139C-959D-42DF-935D-245452B89BA4}" type="presOf" srcId="{67250EB7-DD23-4BFA-B64A-A581D87F08FE}" destId="{98225EC0-3E80-49A4-B94E-6CD5DEE98758}" srcOrd="0" destOrd="0" presId="urn:microsoft.com/office/officeart/2008/layout/AlternatingHexagons"/>
    <dgm:cxn modelId="{1AB0180D-68B1-419F-A1C1-140158FE58B7}" type="presOf" srcId="{B1AFAE57-DDEF-449B-A014-C4E7539336A4}" destId="{6D8D5D29-1F21-413D-8CD3-60F8A3914B6C}" srcOrd="0" destOrd="0" presId="urn:microsoft.com/office/officeart/2008/layout/AlternatingHexagons"/>
    <dgm:cxn modelId="{28651A86-7EC4-488E-9C44-FA28AF2ACB57}" type="presOf" srcId="{FB077411-D2D0-495D-8680-0170F22A3CBD}" destId="{65DB353F-8471-457E-B2E1-7154DDB2ACDD}" srcOrd="0" destOrd="0" presId="urn:microsoft.com/office/officeart/2008/layout/AlternatingHexagons"/>
    <dgm:cxn modelId="{49D72080-383E-450A-B48A-2BEB3A6B034A}" srcId="{67250EB7-DD23-4BFA-B64A-A581D87F08FE}" destId="{1A236541-B600-4969-AFF2-E6E2C2B2C6E8}" srcOrd="0" destOrd="0" parTransId="{3C6D7605-D7BF-4004-875A-1F80AAC18D1C}" sibTransId="{4F005448-DA0E-4005-B69A-EA8B6EB8E94A}"/>
    <dgm:cxn modelId="{E95FF21D-DA12-4C95-A5E0-EDB24EC16189}" type="presOf" srcId="{4E6C9366-8865-4E28-9757-7B23F7ACDCAD}" destId="{B836922F-6BCB-48C6-BFB9-3FF023A04B87}" srcOrd="0" destOrd="0" presId="urn:microsoft.com/office/officeart/2008/layout/AlternatingHexagons"/>
    <dgm:cxn modelId="{489C2167-6610-4538-93E6-95C080196F98}" srcId="{25D72982-7859-46D2-A00D-E6A678CCEA9E}" destId="{48A1A936-CFFF-44AB-8DF2-A805E811D2EF}" srcOrd="2" destOrd="0" parTransId="{2E647B02-22A2-4F12-999C-5E63A5C2E308}" sibTransId="{4E6C9366-8865-4E28-9757-7B23F7ACDCAD}"/>
    <dgm:cxn modelId="{9BE59FD3-9185-4807-8904-CC9C79B16FB6}" type="presOf" srcId="{63D95764-CFAB-4892-9062-43C040FFAD55}" destId="{E6EA9541-892C-4F17-84A3-5B57CCCA04A4}" srcOrd="0" destOrd="0" presId="urn:microsoft.com/office/officeart/2008/layout/AlternatingHexagons"/>
    <dgm:cxn modelId="{1D56ED44-0993-4B18-A748-899744114173}" type="presParOf" srcId="{81AF8FE3-74BE-451C-91A0-A08F92F29CBB}" destId="{D98B28AB-67EF-4CC3-83DD-C6D6476E851A}" srcOrd="0" destOrd="0" presId="urn:microsoft.com/office/officeart/2008/layout/AlternatingHexagons"/>
    <dgm:cxn modelId="{E1708B03-35D4-4A57-AB26-EB28F5FB8292}" type="presParOf" srcId="{D98B28AB-67EF-4CC3-83DD-C6D6476E851A}" destId="{98225EC0-3E80-49A4-B94E-6CD5DEE98758}" srcOrd="0" destOrd="0" presId="urn:microsoft.com/office/officeart/2008/layout/AlternatingHexagons"/>
    <dgm:cxn modelId="{D2E40112-4739-4862-9DEB-487774C77452}" type="presParOf" srcId="{D98B28AB-67EF-4CC3-83DD-C6D6476E851A}" destId="{C6EF1544-A237-4A7A-B306-2061CDD6854E}" srcOrd="1" destOrd="0" presId="urn:microsoft.com/office/officeart/2008/layout/AlternatingHexagons"/>
    <dgm:cxn modelId="{04D92303-2C18-4DE4-8C25-5563E012C825}" type="presParOf" srcId="{D98B28AB-67EF-4CC3-83DD-C6D6476E851A}" destId="{BD70222C-0379-4362-809C-5C09188A2A4C}" srcOrd="2" destOrd="0" presId="urn:microsoft.com/office/officeart/2008/layout/AlternatingHexagons"/>
    <dgm:cxn modelId="{4501C671-B98F-4F1C-8BBB-229EA0B43D7E}" type="presParOf" srcId="{D98B28AB-67EF-4CC3-83DD-C6D6476E851A}" destId="{AEB94A88-A746-4574-9314-4D39F2AE487B}" srcOrd="3" destOrd="0" presId="urn:microsoft.com/office/officeart/2008/layout/AlternatingHexagons"/>
    <dgm:cxn modelId="{95DD4253-8524-4763-A35F-BB33B326AA72}" type="presParOf" srcId="{D98B28AB-67EF-4CC3-83DD-C6D6476E851A}" destId="{B9CB2D2A-15BF-45B8-A418-B7C24B6D86AA}" srcOrd="4" destOrd="0" presId="urn:microsoft.com/office/officeart/2008/layout/AlternatingHexagons"/>
    <dgm:cxn modelId="{7A3931E3-2ECD-4B3E-B011-19F03C4AA115}" type="presParOf" srcId="{81AF8FE3-74BE-451C-91A0-A08F92F29CBB}" destId="{9833F1D8-D9D8-45DD-8563-28B58F05E119}" srcOrd="1" destOrd="0" presId="urn:microsoft.com/office/officeart/2008/layout/AlternatingHexagons"/>
    <dgm:cxn modelId="{ABCF2BBC-5873-4A0B-967C-D518C6D0347B}" type="presParOf" srcId="{81AF8FE3-74BE-451C-91A0-A08F92F29CBB}" destId="{1B011EAE-8C0E-43A0-9A9E-0581C198EE88}" srcOrd="2" destOrd="0" presId="urn:microsoft.com/office/officeart/2008/layout/AlternatingHexagons"/>
    <dgm:cxn modelId="{8C381FAA-030E-457C-A4E2-582901778DE9}" type="presParOf" srcId="{1B011EAE-8C0E-43A0-9A9E-0581C198EE88}" destId="{6D8D5D29-1F21-413D-8CD3-60F8A3914B6C}" srcOrd="0" destOrd="0" presId="urn:microsoft.com/office/officeart/2008/layout/AlternatingHexagons"/>
    <dgm:cxn modelId="{9F23D755-7B47-4A7A-98C8-8BE1BC44E37E}" type="presParOf" srcId="{1B011EAE-8C0E-43A0-9A9E-0581C198EE88}" destId="{E6EA9541-892C-4F17-84A3-5B57CCCA04A4}" srcOrd="1" destOrd="0" presId="urn:microsoft.com/office/officeart/2008/layout/AlternatingHexagons"/>
    <dgm:cxn modelId="{30E8A0F3-D78C-447D-8747-4696C150627D}" type="presParOf" srcId="{1B011EAE-8C0E-43A0-9A9E-0581C198EE88}" destId="{52CAF825-1AC0-402A-9DF1-CC67373951A2}" srcOrd="2" destOrd="0" presId="urn:microsoft.com/office/officeart/2008/layout/AlternatingHexagons"/>
    <dgm:cxn modelId="{A02777BC-8877-40E1-8E42-38C398C3CD57}" type="presParOf" srcId="{1B011EAE-8C0E-43A0-9A9E-0581C198EE88}" destId="{072AA5BB-84DF-4938-A336-9AE55F6FD373}" srcOrd="3" destOrd="0" presId="urn:microsoft.com/office/officeart/2008/layout/AlternatingHexagons"/>
    <dgm:cxn modelId="{2100E00F-578A-4577-B1C5-7E8E2E175329}" type="presParOf" srcId="{1B011EAE-8C0E-43A0-9A9E-0581C198EE88}" destId="{78E61CD6-D78C-4C14-A2EC-329057F09A24}" srcOrd="4" destOrd="0" presId="urn:microsoft.com/office/officeart/2008/layout/AlternatingHexagons"/>
    <dgm:cxn modelId="{BD10DA9C-16DE-4D3B-A219-AC59E28DCFC4}" type="presParOf" srcId="{81AF8FE3-74BE-451C-91A0-A08F92F29CBB}" destId="{22A7F703-42DA-4838-ABFE-7D6D87557641}" srcOrd="3" destOrd="0" presId="urn:microsoft.com/office/officeart/2008/layout/AlternatingHexagons"/>
    <dgm:cxn modelId="{34E2C99D-E0EF-4F8E-98C1-4528398EC6FE}" type="presParOf" srcId="{81AF8FE3-74BE-451C-91A0-A08F92F29CBB}" destId="{3C1FBC8B-F204-4793-BF7C-AEFF82FE21D8}" srcOrd="4" destOrd="0" presId="urn:microsoft.com/office/officeart/2008/layout/AlternatingHexagons"/>
    <dgm:cxn modelId="{AAC2C3C5-4897-40E5-9DC7-DBC9EDC4477B}" type="presParOf" srcId="{3C1FBC8B-F204-4793-BF7C-AEFF82FE21D8}" destId="{318D6CB8-6A8F-4EBD-8D84-F10F44C908C6}" srcOrd="0" destOrd="0" presId="urn:microsoft.com/office/officeart/2008/layout/AlternatingHexagons"/>
    <dgm:cxn modelId="{283C8C0C-DDA7-49B7-B22C-2926AC9A61AF}" type="presParOf" srcId="{3C1FBC8B-F204-4793-BF7C-AEFF82FE21D8}" destId="{65DB353F-8471-457E-B2E1-7154DDB2ACDD}" srcOrd="1" destOrd="0" presId="urn:microsoft.com/office/officeart/2008/layout/AlternatingHexagons"/>
    <dgm:cxn modelId="{F7483F50-CA10-4559-9C8D-142B446E7153}" type="presParOf" srcId="{3C1FBC8B-F204-4793-BF7C-AEFF82FE21D8}" destId="{9AE57F17-DC3F-4366-9CA8-B5E5F12D3A39}" srcOrd="2" destOrd="0" presId="urn:microsoft.com/office/officeart/2008/layout/AlternatingHexagons"/>
    <dgm:cxn modelId="{F44EA300-E1EB-4E22-83C1-760C6748DD75}" type="presParOf" srcId="{3C1FBC8B-F204-4793-BF7C-AEFF82FE21D8}" destId="{524BDB4B-832E-4EE3-B758-2053FAC5FAF1}" srcOrd="3" destOrd="0" presId="urn:microsoft.com/office/officeart/2008/layout/AlternatingHexagons"/>
    <dgm:cxn modelId="{AE597E3B-C2CD-453A-BD72-22B0B47FE3BF}" type="presParOf" srcId="{3C1FBC8B-F204-4793-BF7C-AEFF82FE21D8}" destId="{B836922F-6BCB-48C6-BFB9-3FF023A04B8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D72982-7859-46D2-A00D-E6A678CCEA9E}" type="doc">
      <dgm:prSet loTypeId="urn:microsoft.com/office/officeart/2008/layout/AlternatingHexagons" loCatId="list" qsTypeId="urn:microsoft.com/office/officeart/2005/8/quickstyle/simple1" qsCatId="simple" csTypeId="urn:microsoft.com/office/officeart/2005/8/colors/colorful5" csCatId="colorful" phldr="1"/>
      <dgm:spPr/>
      <dgm:t>
        <a:bodyPr/>
        <a:lstStyle/>
        <a:p>
          <a:endParaRPr lang="es-MX"/>
        </a:p>
      </dgm:t>
    </dgm:pt>
    <dgm:pt modelId="{67250EB7-DD23-4BFA-B64A-A581D87F08FE}">
      <dgm:prSet phldrT="[Texto]"/>
      <dgm:spPr/>
      <dgm:t>
        <a:bodyPr/>
        <a:lstStyle/>
        <a:p>
          <a:r>
            <a:rPr lang="es-MX" dirty="0" smtClean="0"/>
            <a:t>FECHA DE LIQUIDACIÓN</a:t>
          </a:r>
          <a:endParaRPr lang="es-MX" dirty="0"/>
        </a:p>
      </dgm:t>
    </dgm:pt>
    <dgm:pt modelId="{EFDF95BD-C737-44A6-9E74-DDE1FB9302D5}" type="parTrans" cxnId="{01292490-3EFC-44B7-95C4-4AB7441FAF7B}">
      <dgm:prSet/>
      <dgm:spPr/>
      <dgm:t>
        <a:bodyPr/>
        <a:lstStyle/>
        <a:p>
          <a:endParaRPr lang="es-MX"/>
        </a:p>
      </dgm:t>
    </dgm:pt>
    <dgm:pt modelId="{DF88F12D-27B4-4261-8EF8-B98AAD90326D}" type="sibTrans" cxnId="{01292490-3EFC-44B7-95C4-4AB7441FAF7B}">
      <dgm:prSet/>
      <dgm:spPr/>
      <dgm:t>
        <a:bodyPr/>
        <a:lstStyle/>
        <a:p>
          <a:endParaRPr lang="es-MX"/>
        </a:p>
      </dgm:t>
    </dgm:pt>
    <dgm:pt modelId="{1A236541-B600-4969-AFF2-E6E2C2B2C6E8}">
      <dgm:prSet phldrT="[Texto]"/>
      <dgm:spPr/>
      <dgm:t>
        <a:bodyPr/>
        <a:lstStyle/>
        <a:p>
          <a:r>
            <a:rPr lang="es-MX" dirty="0" smtClean="0"/>
            <a:t>INSTRUMENTO FINANCIERO</a:t>
          </a:r>
          <a:endParaRPr lang="es-MX" dirty="0"/>
        </a:p>
      </dgm:t>
    </dgm:pt>
    <dgm:pt modelId="{3C6D7605-D7BF-4004-875A-1F80AAC18D1C}" type="parTrans" cxnId="{49D72080-383E-450A-B48A-2BEB3A6B034A}">
      <dgm:prSet/>
      <dgm:spPr/>
      <dgm:t>
        <a:bodyPr/>
        <a:lstStyle/>
        <a:p>
          <a:endParaRPr lang="es-MX"/>
        </a:p>
      </dgm:t>
    </dgm:pt>
    <dgm:pt modelId="{4F005448-DA0E-4005-B69A-EA8B6EB8E94A}" type="sibTrans" cxnId="{49D72080-383E-450A-B48A-2BEB3A6B034A}">
      <dgm:prSet/>
      <dgm:spPr/>
      <dgm:t>
        <a:bodyPr/>
        <a:lstStyle/>
        <a:p>
          <a:endParaRPr lang="es-MX"/>
        </a:p>
      </dgm:t>
    </dgm:pt>
    <dgm:pt modelId="{B1AFAE57-DDEF-449B-A014-C4E7539336A4}">
      <dgm:prSet phldrT="[Texto]"/>
      <dgm:spPr/>
      <dgm:t>
        <a:bodyPr/>
        <a:lstStyle/>
        <a:p>
          <a:r>
            <a:rPr lang="es-MX" dirty="0" smtClean="0"/>
            <a:t>INSTRUMENTO FINANCIERO DE CAPITAL</a:t>
          </a:r>
          <a:endParaRPr lang="es-MX" dirty="0"/>
        </a:p>
      </dgm:t>
    </dgm:pt>
    <dgm:pt modelId="{F45A97E5-DB97-4E5B-856D-9ABCC868FBE0}" type="parTrans" cxnId="{FD83E063-D6BA-4EC9-9FA2-3CDC5A1F647D}">
      <dgm:prSet/>
      <dgm:spPr/>
      <dgm:t>
        <a:bodyPr/>
        <a:lstStyle/>
        <a:p>
          <a:endParaRPr lang="es-MX"/>
        </a:p>
      </dgm:t>
    </dgm:pt>
    <dgm:pt modelId="{62957A4A-2896-4C2E-8595-A5DAACA31E5A}" type="sibTrans" cxnId="{FD83E063-D6BA-4EC9-9FA2-3CDC5A1F647D}">
      <dgm:prSet/>
      <dgm:spPr/>
      <dgm:t>
        <a:bodyPr/>
        <a:lstStyle/>
        <a:p>
          <a:endParaRPr lang="es-MX"/>
        </a:p>
      </dgm:t>
    </dgm:pt>
    <dgm:pt modelId="{63D95764-CFAB-4892-9062-43C040FFAD55}">
      <dgm:prSet phldrT="[Texto]"/>
      <dgm:spPr/>
      <dgm:t>
        <a:bodyPr/>
        <a:lstStyle/>
        <a:p>
          <a:r>
            <a:rPr lang="es-MX" dirty="0" smtClean="0"/>
            <a:t>INSTRUMENTO FINANCIERO DE DEUDA</a:t>
          </a:r>
          <a:endParaRPr lang="es-MX" dirty="0"/>
        </a:p>
      </dgm:t>
    </dgm:pt>
    <dgm:pt modelId="{C577D673-AF39-42AC-9FB4-9E17AB45F596}" type="parTrans" cxnId="{09CBC18F-4BF3-40DC-A527-823AFC8B90DD}">
      <dgm:prSet/>
      <dgm:spPr/>
      <dgm:t>
        <a:bodyPr/>
        <a:lstStyle/>
        <a:p>
          <a:endParaRPr lang="es-MX"/>
        </a:p>
      </dgm:t>
    </dgm:pt>
    <dgm:pt modelId="{6F07EBED-A574-498E-890B-EE9A98B5F347}" type="sibTrans" cxnId="{09CBC18F-4BF3-40DC-A527-823AFC8B90DD}">
      <dgm:prSet/>
      <dgm:spPr/>
      <dgm:t>
        <a:bodyPr/>
        <a:lstStyle/>
        <a:p>
          <a:endParaRPr lang="es-MX"/>
        </a:p>
      </dgm:t>
    </dgm:pt>
    <dgm:pt modelId="{48A1A936-CFFF-44AB-8DF2-A805E811D2EF}">
      <dgm:prSet phldrT="[Texto]"/>
      <dgm:spPr/>
      <dgm:t>
        <a:bodyPr/>
        <a:lstStyle/>
        <a:p>
          <a:r>
            <a:rPr lang="es-MX" dirty="0" smtClean="0"/>
            <a:t>INSTRUMENTO FINANCIERO NEGOCIABLE (IFN)</a:t>
          </a:r>
          <a:endParaRPr lang="es-MX" dirty="0"/>
        </a:p>
      </dgm:t>
    </dgm:pt>
    <dgm:pt modelId="{2E647B02-22A2-4F12-999C-5E63A5C2E308}" type="parTrans" cxnId="{489C2167-6610-4538-93E6-95C080196F98}">
      <dgm:prSet/>
      <dgm:spPr/>
      <dgm:t>
        <a:bodyPr/>
        <a:lstStyle/>
        <a:p>
          <a:endParaRPr lang="es-MX"/>
        </a:p>
      </dgm:t>
    </dgm:pt>
    <dgm:pt modelId="{4E6C9366-8865-4E28-9757-7B23F7ACDCAD}" type="sibTrans" cxnId="{489C2167-6610-4538-93E6-95C080196F98}">
      <dgm:prSet/>
      <dgm:spPr/>
      <dgm:t>
        <a:bodyPr/>
        <a:lstStyle/>
        <a:p>
          <a:endParaRPr lang="es-MX"/>
        </a:p>
      </dgm:t>
    </dgm:pt>
    <dgm:pt modelId="{FB077411-D2D0-495D-8680-0170F22A3CBD}">
      <dgm:prSet phldrT="[Texto]"/>
      <dgm:spPr/>
      <dgm:t>
        <a:bodyPr/>
        <a:lstStyle/>
        <a:p>
          <a:r>
            <a:rPr lang="es-MX" dirty="0" smtClean="0"/>
            <a:t>IF PARA COBRAR PRINCIPAL E INTERÉS (IFCPI)</a:t>
          </a:r>
          <a:endParaRPr lang="es-MX" dirty="0"/>
        </a:p>
      </dgm:t>
    </dgm:pt>
    <dgm:pt modelId="{7DCD0439-3D6B-42E0-B996-69027DBF408D}" type="parTrans" cxnId="{9659B889-6462-4D6D-9B17-9677FCE058F1}">
      <dgm:prSet/>
      <dgm:spPr/>
      <dgm:t>
        <a:bodyPr/>
        <a:lstStyle/>
        <a:p>
          <a:endParaRPr lang="es-MX"/>
        </a:p>
      </dgm:t>
    </dgm:pt>
    <dgm:pt modelId="{083C47ED-98EC-4B94-B8DE-39CFFDB7BD3E}" type="sibTrans" cxnId="{9659B889-6462-4D6D-9B17-9677FCE058F1}">
      <dgm:prSet/>
      <dgm:spPr/>
      <dgm:t>
        <a:bodyPr/>
        <a:lstStyle/>
        <a:p>
          <a:endParaRPr lang="es-MX"/>
        </a:p>
      </dgm:t>
    </dgm:pt>
    <dgm:pt modelId="{81AF8FE3-74BE-451C-91A0-A08F92F29CBB}" type="pres">
      <dgm:prSet presAssocID="{25D72982-7859-46D2-A00D-E6A678CCEA9E}" presName="Name0" presStyleCnt="0">
        <dgm:presLayoutVars>
          <dgm:chMax/>
          <dgm:chPref/>
          <dgm:dir/>
          <dgm:animLvl val="lvl"/>
        </dgm:presLayoutVars>
      </dgm:prSet>
      <dgm:spPr/>
      <dgm:t>
        <a:bodyPr/>
        <a:lstStyle/>
        <a:p>
          <a:endParaRPr lang="es-MX"/>
        </a:p>
      </dgm:t>
    </dgm:pt>
    <dgm:pt modelId="{D98B28AB-67EF-4CC3-83DD-C6D6476E851A}" type="pres">
      <dgm:prSet presAssocID="{67250EB7-DD23-4BFA-B64A-A581D87F08FE}" presName="composite" presStyleCnt="0"/>
      <dgm:spPr/>
      <dgm:t>
        <a:bodyPr/>
        <a:lstStyle/>
        <a:p>
          <a:endParaRPr lang="es-MX"/>
        </a:p>
      </dgm:t>
    </dgm:pt>
    <dgm:pt modelId="{98225EC0-3E80-49A4-B94E-6CD5DEE98758}" type="pres">
      <dgm:prSet presAssocID="{67250EB7-DD23-4BFA-B64A-A581D87F08FE}" presName="Parent1" presStyleLbl="node1" presStyleIdx="0" presStyleCnt="6">
        <dgm:presLayoutVars>
          <dgm:chMax val="1"/>
          <dgm:chPref val="1"/>
          <dgm:bulletEnabled val="1"/>
        </dgm:presLayoutVars>
      </dgm:prSet>
      <dgm:spPr/>
      <dgm:t>
        <a:bodyPr/>
        <a:lstStyle/>
        <a:p>
          <a:endParaRPr lang="es-MX"/>
        </a:p>
      </dgm:t>
    </dgm:pt>
    <dgm:pt modelId="{C6EF1544-A237-4A7A-B306-2061CDD6854E}" type="pres">
      <dgm:prSet presAssocID="{67250EB7-DD23-4BFA-B64A-A581D87F08FE}" presName="Childtext1" presStyleLbl="revTx" presStyleIdx="0" presStyleCnt="3">
        <dgm:presLayoutVars>
          <dgm:chMax val="0"/>
          <dgm:chPref val="0"/>
          <dgm:bulletEnabled val="1"/>
        </dgm:presLayoutVars>
      </dgm:prSet>
      <dgm:spPr/>
      <dgm:t>
        <a:bodyPr/>
        <a:lstStyle/>
        <a:p>
          <a:endParaRPr lang="es-MX"/>
        </a:p>
      </dgm:t>
    </dgm:pt>
    <dgm:pt modelId="{BD70222C-0379-4362-809C-5C09188A2A4C}" type="pres">
      <dgm:prSet presAssocID="{67250EB7-DD23-4BFA-B64A-A581D87F08FE}" presName="BalanceSpacing" presStyleCnt="0"/>
      <dgm:spPr/>
      <dgm:t>
        <a:bodyPr/>
        <a:lstStyle/>
        <a:p>
          <a:endParaRPr lang="es-MX"/>
        </a:p>
      </dgm:t>
    </dgm:pt>
    <dgm:pt modelId="{AEB94A88-A746-4574-9314-4D39F2AE487B}" type="pres">
      <dgm:prSet presAssocID="{67250EB7-DD23-4BFA-B64A-A581D87F08FE}" presName="BalanceSpacing1" presStyleCnt="0"/>
      <dgm:spPr/>
      <dgm:t>
        <a:bodyPr/>
        <a:lstStyle/>
        <a:p>
          <a:endParaRPr lang="es-MX"/>
        </a:p>
      </dgm:t>
    </dgm:pt>
    <dgm:pt modelId="{B9CB2D2A-15BF-45B8-A418-B7C24B6D86AA}" type="pres">
      <dgm:prSet presAssocID="{DF88F12D-27B4-4261-8EF8-B98AAD90326D}" presName="Accent1Text" presStyleLbl="node1" presStyleIdx="1" presStyleCnt="6"/>
      <dgm:spPr/>
      <dgm:t>
        <a:bodyPr/>
        <a:lstStyle/>
        <a:p>
          <a:endParaRPr lang="es-MX"/>
        </a:p>
      </dgm:t>
    </dgm:pt>
    <dgm:pt modelId="{9833F1D8-D9D8-45DD-8563-28B58F05E119}" type="pres">
      <dgm:prSet presAssocID="{DF88F12D-27B4-4261-8EF8-B98AAD90326D}" presName="spaceBetweenRectangles" presStyleCnt="0"/>
      <dgm:spPr/>
      <dgm:t>
        <a:bodyPr/>
        <a:lstStyle/>
        <a:p>
          <a:endParaRPr lang="es-MX"/>
        </a:p>
      </dgm:t>
    </dgm:pt>
    <dgm:pt modelId="{1B011EAE-8C0E-43A0-9A9E-0581C198EE88}" type="pres">
      <dgm:prSet presAssocID="{B1AFAE57-DDEF-449B-A014-C4E7539336A4}" presName="composite" presStyleCnt="0"/>
      <dgm:spPr/>
      <dgm:t>
        <a:bodyPr/>
        <a:lstStyle/>
        <a:p>
          <a:endParaRPr lang="es-MX"/>
        </a:p>
      </dgm:t>
    </dgm:pt>
    <dgm:pt modelId="{6D8D5D29-1F21-413D-8CD3-60F8A3914B6C}" type="pres">
      <dgm:prSet presAssocID="{B1AFAE57-DDEF-449B-A014-C4E7539336A4}" presName="Parent1" presStyleLbl="node1" presStyleIdx="2" presStyleCnt="6">
        <dgm:presLayoutVars>
          <dgm:chMax val="1"/>
          <dgm:chPref val="1"/>
          <dgm:bulletEnabled val="1"/>
        </dgm:presLayoutVars>
      </dgm:prSet>
      <dgm:spPr/>
      <dgm:t>
        <a:bodyPr/>
        <a:lstStyle/>
        <a:p>
          <a:endParaRPr lang="es-MX"/>
        </a:p>
      </dgm:t>
    </dgm:pt>
    <dgm:pt modelId="{E6EA9541-892C-4F17-84A3-5B57CCCA04A4}" type="pres">
      <dgm:prSet presAssocID="{B1AFAE57-DDEF-449B-A014-C4E7539336A4}" presName="Childtext1" presStyleLbl="revTx" presStyleIdx="1" presStyleCnt="3">
        <dgm:presLayoutVars>
          <dgm:chMax val="0"/>
          <dgm:chPref val="0"/>
          <dgm:bulletEnabled val="1"/>
        </dgm:presLayoutVars>
      </dgm:prSet>
      <dgm:spPr/>
      <dgm:t>
        <a:bodyPr/>
        <a:lstStyle/>
        <a:p>
          <a:endParaRPr lang="es-MX"/>
        </a:p>
      </dgm:t>
    </dgm:pt>
    <dgm:pt modelId="{52CAF825-1AC0-402A-9DF1-CC67373951A2}" type="pres">
      <dgm:prSet presAssocID="{B1AFAE57-DDEF-449B-A014-C4E7539336A4}" presName="BalanceSpacing" presStyleCnt="0"/>
      <dgm:spPr/>
      <dgm:t>
        <a:bodyPr/>
        <a:lstStyle/>
        <a:p>
          <a:endParaRPr lang="es-MX"/>
        </a:p>
      </dgm:t>
    </dgm:pt>
    <dgm:pt modelId="{072AA5BB-84DF-4938-A336-9AE55F6FD373}" type="pres">
      <dgm:prSet presAssocID="{B1AFAE57-DDEF-449B-A014-C4E7539336A4}" presName="BalanceSpacing1" presStyleCnt="0"/>
      <dgm:spPr/>
      <dgm:t>
        <a:bodyPr/>
        <a:lstStyle/>
        <a:p>
          <a:endParaRPr lang="es-MX"/>
        </a:p>
      </dgm:t>
    </dgm:pt>
    <dgm:pt modelId="{78E61CD6-D78C-4C14-A2EC-329057F09A24}" type="pres">
      <dgm:prSet presAssocID="{62957A4A-2896-4C2E-8595-A5DAACA31E5A}" presName="Accent1Text" presStyleLbl="node1" presStyleIdx="3" presStyleCnt="6"/>
      <dgm:spPr/>
      <dgm:t>
        <a:bodyPr/>
        <a:lstStyle/>
        <a:p>
          <a:endParaRPr lang="es-MX"/>
        </a:p>
      </dgm:t>
    </dgm:pt>
    <dgm:pt modelId="{22A7F703-42DA-4838-ABFE-7D6D87557641}" type="pres">
      <dgm:prSet presAssocID="{62957A4A-2896-4C2E-8595-A5DAACA31E5A}" presName="spaceBetweenRectangles" presStyleCnt="0"/>
      <dgm:spPr/>
      <dgm:t>
        <a:bodyPr/>
        <a:lstStyle/>
        <a:p>
          <a:endParaRPr lang="es-MX"/>
        </a:p>
      </dgm:t>
    </dgm:pt>
    <dgm:pt modelId="{3C1FBC8B-F204-4793-BF7C-AEFF82FE21D8}" type="pres">
      <dgm:prSet presAssocID="{48A1A936-CFFF-44AB-8DF2-A805E811D2EF}" presName="composite" presStyleCnt="0"/>
      <dgm:spPr/>
      <dgm:t>
        <a:bodyPr/>
        <a:lstStyle/>
        <a:p>
          <a:endParaRPr lang="es-MX"/>
        </a:p>
      </dgm:t>
    </dgm:pt>
    <dgm:pt modelId="{318D6CB8-6A8F-4EBD-8D84-F10F44C908C6}" type="pres">
      <dgm:prSet presAssocID="{48A1A936-CFFF-44AB-8DF2-A805E811D2EF}" presName="Parent1" presStyleLbl="node1" presStyleIdx="4" presStyleCnt="6">
        <dgm:presLayoutVars>
          <dgm:chMax val="1"/>
          <dgm:chPref val="1"/>
          <dgm:bulletEnabled val="1"/>
        </dgm:presLayoutVars>
      </dgm:prSet>
      <dgm:spPr/>
      <dgm:t>
        <a:bodyPr/>
        <a:lstStyle/>
        <a:p>
          <a:endParaRPr lang="es-MX"/>
        </a:p>
      </dgm:t>
    </dgm:pt>
    <dgm:pt modelId="{65DB353F-8471-457E-B2E1-7154DDB2ACDD}" type="pres">
      <dgm:prSet presAssocID="{48A1A936-CFFF-44AB-8DF2-A805E811D2EF}" presName="Childtext1" presStyleLbl="revTx" presStyleIdx="2" presStyleCnt="3">
        <dgm:presLayoutVars>
          <dgm:chMax val="0"/>
          <dgm:chPref val="0"/>
          <dgm:bulletEnabled val="1"/>
        </dgm:presLayoutVars>
      </dgm:prSet>
      <dgm:spPr/>
      <dgm:t>
        <a:bodyPr/>
        <a:lstStyle/>
        <a:p>
          <a:endParaRPr lang="es-MX"/>
        </a:p>
      </dgm:t>
    </dgm:pt>
    <dgm:pt modelId="{9AE57F17-DC3F-4366-9CA8-B5E5F12D3A39}" type="pres">
      <dgm:prSet presAssocID="{48A1A936-CFFF-44AB-8DF2-A805E811D2EF}" presName="BalanceSpacing" presStyleCnt="0"/>
      <dgm:spPr/>
      <dgm:t>
        <a:bodyPr/>
        <a:lstStyle/>
        <a:p>
          <a:endParaRPr lang="es-MX"/>
        </a:p>
      </dgm:t>
    </dgm:pt>
    <dgm:pt modelId="{524BDB4B-832E-4EE3-B758-2053FAC5FAF1}" type="pres">
      <dgm:prSet presAssocID="{48A1A936-CFFF-44AB-8DF2-A805E811D2EF}" presName="BalanceSpacing1" presStyleCnt="0"/>
      <dgm:spPr/>
      <dgm:t>
        <a:bodyPr/>
        <a:lstStyle/>
        <a:p>
          <a:endParaRPr lang="es-MX"/>
        </a:p>
      </dgm:t>
    </dgm:pt>
    <dgm:pt modelId="{B836922F-6BCB-48C6-BFB9-3FF023A04B87}" type="pres">
      <dgm:prSet presAssocID="{4E6C9366-8865-4E28-9757-7B23F7ACDCAD}" presName="Accent1Text" presStyleLbl="node1" presStyleIdx="5" presStyleCnt="6"/>
      <dgm:spPr/>
      <dgm:t>
        <a:bodyPr/>
        <a:lstStyle/>
        <a:p>
          <a:endParaRPr lang="es-MX"/>
        </a:p>
      </dgm:t>
    </dgm:pt>
  </dgm:ptLst>
  <dgm:cxnLst>
    <dgm:cxn modelId="{9659B889-6462-4D6D-9B17-9677FCE058F1}" srcId="{48A1A936-CFFF-44AB-8DF2-A805E811D2EF}" destId="{FB077411-D2D0-495D-8680-0170F22A3CBD}" srcOrd="0" destOrd="0" parTransId="{7DCD0439-3D6B-42E0-B996-69027DBF408D}" sibTransId="{083C47ED-98EC-4B94-B8DE-39CFFDB7BD3E}"/>
    <dgm:cxn modelId="{85FCD101-4615-4E2B-8888-C41CAFD1F3B9}" type="presOf" srcId="{B1AFAE57-DDEF-449B-A014-C4E7539336A4}" destId="{6D8D5D29-1F21-413D-8CD3-60F8A3914B6C}" srcOrd="0" destOrd="0" presId="urn:microsoft.com/office/officeart/2008/layout/AlternatingHexagons"/>
    <dgm:cxn modelId="{FD83E063-D6BA-4EC9-9FA2-3CDC5A1F647D}" srcId="{25D72982-7859-46D2-A00D-E6A678CCEA9E}" destId="{B1AFAE57-DDEF-449B-A014-C4E7539336A4}" srcOrd="1" destOrd="0" parTransId="{F45A97E5-DB97-4E5B-856D-9ABCC868FBE0}" sibTransId="{62957A4A-2896-4C2E-8595-A5DAACA31E5A}"/>
    <dgm:cxn modelId="{BDDA4280-96B4-40F0-8C0F-EE4F24EFCC91}" type="presOf" srcId="{63D95764-CFAB-4892-9062-43C040FFAD55}" destId="{E6EA9541-892C-4F17-84A3-5B57CCCA04A4}" srcOrd="0" destOrd="0" presId="urn:microsoft.com/office/officeart/2008/layout/AlternatingHexagons"/>
    <dgm:cxn modelId="{09CDF17A-8C1F-48F2-B727-E16918D35D20}" type="presOf" srcId="{1A236541-B600-4969-AFF2-E6E2C2B2C6E8}" destId="{C6EF1544-A237-4A7A-B306-2061CDD6854E}" srcOrd="0" destOrd="0" presId="urn:microsoft.com/office/officeart/2008/layout/AlternatingHexagons"/>
    <dgm:cxn modelId="{FD9FD030-9EF9-412B-A243-6F9C3F8EAD59}" type="presOf" srcId="{DF88F12D-27B4-4261-8EF8-B98AAD90326D}" destId="{B9CB2D2A-15BF-45B8-A418-B7C24B6D86AA}" srcOrd="0" destOrd="0" presId="urn:microsoft.com/office/officeart/2008/layout/AlternatingHexagons"/>
    <dgm:cxn modelId="{B0611680-5FB8-4147-A95D-1A3765E95385}" type="presOf" srcId="{25D72982-7859-46D2-A00D-E6A678CCEA9E}" destId="{81AF8FE3-74BE-451C-91A0-A08F92F29CBB}" srcOrd="0" destOrd="0" presId="urn:microsoft.com/office/officeart/2008/layout/AlternatingHexagons"/>
    <dgm:cxn modelId="{01292490-3EFC-44B7-95C4-4AB7441FAF7B}" srcId="{25D72982-7859-46D2-A00D-E6A678CCEA9E}" destId="{67250EB7-DD23-4BFA-B64A-A581D87F08FE}" srcOrd="0" destOrd="0" parTransId="{EFDF95BD-C737-44A6-9E74-DDE1FB9302D5}" sibTransId="{DF88F12D-27B4-4261-8EF8-B98AAD90326D}"/>
    <dgm:cxn modelId="{20D1D4CC-B209-40B8-BFC6-1C229624306F}" type="presOf" srcId="{67250EB7-DD23-4BFA-B64A-A581D87F08FE}" destId="{98225EC0-3E80-49A4-B94E-6CD5DEE98758}" srcOrd="0" destOrd="0" presId="urn:microsoft.com/office/officeart/2008/layout/AlternatingHexagons"/>
    <dgm:cxn modelId="{BC6436C8-379D-4FA8-A458-EDD72260BD62}" type="presOf" srcId="{48A1A936-CFFF-44AB-8DF2-A805E811D2EF}" destId="{318D6CB8-6A8F-4EBD-8D84-F10F44C908C6}" srcOrd="0" destOrd="0" presId="urn:microsoft.com/office/officeart/2008/layout/AlternatingHexagons"/>
    <dgm:cxn modelId="{09CBC18F-4BF3-40DC-A527-823AFC8B90DD}" srcId="{B1AFAE57-DDEF-449B-A014-C4E7539336A4}" destId="{63D95764-CFAB-4892-9062-43C040FFAD55}" srcOrd="0" destOrd="0" parTransId="{C577D673-AF39-42AC-9FB4-9E17AB45F596}" sibTransId="{6F07EBED-A574-498E-890B-EE9A98B5F347}"/>
    <dgm:cxn modelId="{CF20ACDC-59A0-40C2-9E45-841117A9A328}" type="presOf" srcId="{FB077411-D2D0-495D-8680-0170F22A3CBD}" destId="{65DB353F-8471-457E-B2E1-7154DDB2ACDD}" srcOrd="0" destOrd="0" presId="urn:microsoft.com/office/officeart/2008/layout/AlternatingHexagons"/>
    <dgm:cxn modelId="{0E726DF9-E7A2-4E83-8EF2-B8A2FD89D306}" type="presOf" srcId="{4E6C9366-8865-4E28-9757-7B23F7ACDCAD}" destId="{B836922F-6BCB-48C6-BFB9-3FF023A04B87}" srcOrd="0" destOrd="0" presId="urn:microsoft.com/office/officeart/2008/layout/AlternatingHexagons"/>
    <dgm:cxn modelId="{7AA5A92E-1549-4FB3-AB84-C7AE14BDDE26}" type="presOf" srcId="{62957A4A-2896-4C2E-8595-A5DAACA31E5A}" destId="{78E61CD6-D78C-4C14-A2EC-329057F09A24}" srcOrd="0" destOrd="0" presId="urn:microsoft.com/office/officeart/2008/layout/AlternatingHexagons"/>
    <dgm:cxn modelId="{49D72080-383E-450A-B48A-2BEB3A6B034A}" srcId="{67250EB7-DD23-4BFA-B64A-A581D87F08FE}" destId="{1A236541-B600-4969-AFF2-E6E2C2B2C6E8}" srcOrd="0" destOrd="0" parTransId="{3C6D7605-D7BF-4004-875A-1F80AAC18D1C}" sibTransId="{4F005448-DA0E-4005-B69A-EA8B6EB8E94A}"/>
    <dgm:cxn modelId="{489C2167-6610-4538-93E6-95C080196F98}" srcId="{25D72982-7859-46D2-A00D-E6A678CCEA9E}" destId="{48A1A936-CFFF-44AB-8DF2-A805E811D2EF}" srcOrd="2" destOrd="0" parTransId="{2E647B02-22A2-4F12-999C-5E63A5C2E308}" sibTransId="{4E6C9366-8865-4E28-9757-7B23F7ACDCAD}"/>
    <dgm:cxn modelId="{C44E3DEA-551E-4C94-883F-741F4D3DA035}" type="presParOf" srcId="{81AF8FE3-74BE-451C-91A0-A08F92F29CBB}" destId="{D98B28AB-67EF-4CC3-83DD-C6D6476E851A}" srcOrd="0" destOrd="0" presId="urn:microsoft.com/office/officeart/2008/layout/AlternatingHexagons"/>
    <dgm:cxn modelId="{52E00DA8-AA7A-4F50-AE32-89325D54C5D1}" type="presParOf" srcId="{D98B28AB-67EF-4CC3-83DD-C6D6476E851A}" destId="{98225EC0-3E80-49A4-B94E-6CD5DEE98758}" srcOrd="0" destOrd="0" presId="urn:microsoft.com/office/officeart/2008/layout/AlternatingHexagons"/>
    <dgm:cxn modelId="{0AA31F45-E305-4369-8E07-7F527041FF8E}" type="presParOf" srcId="{D98B28AB-67EF-4CC3-83DD-C6D6476E851A}" destId="{C6EF1544-A237-4A7A-B306-2061CDD6854E}" srcOrd="1" destOrd="0" presId="urn:microsoft.com/office/officeart/2008/layout/AlternatingHexagons"/>
    <dgm:cxn modelId="{88A170C6-5039-4B71-8525-830E6E94EE87}" type="presParOf" srcId="{D98B28AB-67EF-4CC3-83DD-C6D6476E851A}" destId="{BD70222C-0379-4362-809C-5C09188A2A4C}" srcOrd="2" destOrd="0" presId="urn:microsoft.com/office/officeart/2008/layout/AlternatingHexagons"/>
    <dgm:cxn modelId="{C10DE052-588C-4822-A0AB-FC563DE9C1A0}" type="presParOf" srcId="{D98B28AB-67EF-4CC3-83DD-C6D6476E851A}" destId="{AEB94A88-A746-4574-9314-4D39F2AE487B}" srcOrd="3" destOrd="0" presId="urn:microsoft.com/office/officeart/2008/layout/AlternatingHexagons"/>
    <dgm:cxn modelId="{91B8132A-99F0-4800-9274-549E465DE330}" type="presParOf" srcId="{D98B28AB-67EF-4CC3-83DD-C6D6476E851A}" destId="{B9CB2D2A-15BF-45B8-A418-B7C24B6D86AA}" srcOrd="4" destOrd="0" presId="urn:microsoft.com/office/officeart/2008/layout/AlternatingHexagons"/>
    <dgm:cxn modelId="{4B656EF7-955C-4278-A087-3FAADA5624A2}" type="presParOf" srcId="{81AF8FE3-74BE-451C-91A0-A08F92F29CBB}" destId="{9833F1D8-D9D8-45DD-8563-28B58F05E119}" srcOrd="1" destOrd="0" presId="urn:microsoft.com/office/officeart/2008/layout/AlternatingHexagons"/>
    <dgm:cxn modelId="{0F850F67-F5E8-41E7-82DE-058C23374031}" type="presParOf" srcId="{81AF8FE3-74BE-451C-91A0-A08F92F29CBB}" destId="{1B011EAE-8C0E-43A0-9A9E-0581C198EE88}" srcOrd="2" destOrd="0" presId="urn:microsoft.com/office/officeart/2008/layout/AlternatingHexagons"/>
    <dgm:cxn modelId="{9E77E9A7-118A-4CC6-82C9-8098E7BAEFAC}" type="presParOf" srcId="{1B011EAE-8C0E-43A0-9A9E-0581C198EE88}" destId="{6D8D5D29-1F21-413D-8CD3-60F8A3914B6C}" srcOrd="0" destOrd="0" presId="urn:microsoft.com/office/officeart/2008/layout/AlternatingHexagons"/>
    <dgm:cxn modelId="{51D2DC2B-9156-4B32-AD48-87A210D87694}" type="presParOf" srcId="{1B011EAE-8C0E-43A0-9A9E-0581C198EE88}" destId="{E6EA9541-892C-4F17-84A3-5B57CCCA04A4}" srcOrd="1" destOrd="0" presId="urn:microsoft.com/office/officeart/2008/layout/AlternatingHexagons"/>
    <dgm:cxn modelId="{D895862B-5564-45D7-B396-0BB8620D8DB2}" type="presParOf" srcId="{1B011EAE-8C0E-43A0-9A9E-0581C198EE88}" destId="{52CAF825-1AC0-402A-9DF1-CC67373951A2}" srcOrd="2" destOrd="0" presId="urn:microsoft.com/office/officeart/2008/layout/AlternatingHexagons"/>
    <dgm:cxn modelId="{F52C00AC-B40B-4737-B278-D846A8F925BB}" type="presParOf" srcId="{1B011EAE-8C0E-43A0-9A9E-0581C198EE88}" destId="{072AA5BB-84DF-4938-A336-9AE55F6FD373}" srcOrd="3" destOrd="0" presId="urn:microsoft.com/office/officeart/2008/layout/AlternatingHexagons"/>
    <dgm:cxn modelId="{41C76DCD-096B-4CBA-AA6B-075569647426}" type="presParOf" srcId="{1B011EAE-8C0E-43A0-9A9E-0581C198EE88}" destId="{78E61CD6-D78C-4C14-A2EC-329057F09A24}" srcOrd="4" destOrd="0" presId="urn:microsoft.com/office/officeart/2008/layout/AlternatingHexagons"/>
    <dgm:cxn modelId="{19383B1E-CFE4-495F-ABCD-9C32CE621FE8}" type="presParOf" srcId="{81AF8FE3-74BE-451C-91A0-A08F92F29CBB}" destId="{22A7F703-42DA-4838-ABFE-7D6D87557641}" srcOrd="3" destOrd="0" presId="urn:microsoft.com/office/officeart/2008/layout/AlternatingHexagons"/>
    <dgm:cxn modelId="{D49D486D-5B38-4A1B-A051-CAA30AA4549C}" type="presParOf" srcId="{81AF8FE3-74BE-451C-91A0-A08F92F29CBB}" destId="{3C1FBC8B-F204-4793-BF7C-AEFF82FE21D8}" srcOrd="4" destOrd="0" presId="urn:microsoft.com/office/officeart/2008/layout/AlternatingHexagons"/>
    <dgm:cxn modelId="{E80DFA55-0B35-476F-8A9D-6A2A2B2B7C1E}" type="presParOf" srcId="{3C1FBC8B-F204-4793-BF7C-AEFF82FE21D8}" destId="{318D6CB8-6A8F-4EBD-8D84-F10F44C908C6}" srcOrd="0" destOrd="0" presId="urn:microsoft.com/office/officeart/2008/layout/AlternatingHexagons"/>
    <dgm:cxn modelId="{358358E7-2098-4EAB-ADE8-5F4E71919947}" type="presParOf" srcId="{3C1FBC8B-F204-4793-BF7C-AEFF82FE21D8}" destId="{65DB353F-8471-457E-B2E1-7154DDB2ACDD}" srcOrd="1" destOrd="0" presId="urn:microsoft.com/office/officeart/2008/layout/AlternatingHexagons"/>
    <dgm:cxn modelId="{0D3D50A4-6C1A-4A64-8B4D-9F1B421B66AA}" type="presParOf" srcId="{3C1FBC8B-F204-4793-BF7C-AEFF82FE21D8}" destId="{9AE57F17-DC3F-4366-9CA8-B5E5F12D3A39}" srcOrd="2" destOrd="0" presId="urn:microsoft.com/office/officeart/2008/layout/AlternatingHexagons"/>
    <dgm:cxn modelId="{38A2FD20-376E-441C-88F9-C7192A588C5A}" type="presParOf" srcId="{3C1FBC8B-F204-4793-BF7C-AEFF82FE21D8}" destId="{524BDB4B-832E-4EE3-B758-2053FAC5FAF1}" srcOrd="3" destOrd="0" presId="urn:microsoft.com/office/officeart/2008/layout/AlternatingHexagons"/>
    <dgm:cxn modelId="{9C6B9DC4-7781-4433-A616-B7F489872EF8}" type="presParOf" srcId="{3C1FBC8B-F204-4793-BF7C-AEFF82FE21D8}" destId="{B836922F-6BCB-48C6-BFB9-3FF023A04B87}"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038B9-17E5-4C57-ACE7-974279DD8FA0}">
      <dsp:nvSpPr>
        <dsp:cNvPr id="0" name=""/>
        <dsp:cNvSpPr/>
      </dsp:nvSpPr>
      <dsp:spPr>
        <a:xfrm>
          <a:off x="0" y="0"/>
          <a:ext cx="10058399" cy="0"/>
        </a:xfrm>
        <a:prstGeom prst="line">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57B8CC-9527-46A7-AE64-FF44CC0439EA}">
      <dsp:nvSpPr>
        <dsp:cNvPr id="0" name=""/>
        <dsp:cNvSpPr/>
      </dsp:nvSpPr>
      <dsp:spPr>
        <a:xfrm>
          <a:off x="0" y="0"/>
          <a:ext cx="10058399"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MX" sz="2200" b="1" kern="1200" dirty="0" smtClean="0">
              <a:effectLst>
                <a:outerShdw blurRad="38100" dist="38100" dir="2700000" algn="tl">
                  <a:srgbClr val="000000">
                    <a:alpha val="43137"/>
                  </a:srgbClr>
                </a:outerShdw>
              </a:effectLst>
            </a:rPr>
            <a:t>PROPÓSITO DE LA UNIDAD DE APRENDIZAJE.</a:t>
          </a:r>
        </a:p>
        <a:p>
          <a:pPr lvl="0" algn="l" defTabSz="977900" rtl="0">
            <a:lnSpc>
              <a:spcPct val="90000"/>
            </a:lnSpc>
            <a:spcBef>
              <a:spcPct val="0"/>
            </a:spcBef>
            <a:spcAft>
              <a:spcPct val="35000"/>
            </a:spcAft>
          </a:pPr>
          <a:r>
            <a:rPr lang="es-MX" sz="2200" kern="1200" dirty="0" smtClean="0"/>
            <a:t>Aplicar las medidas de control interno y las reglas de valuación, de presentación y de revelación de los activos a corto y a largo plazo de acuerdo a las Normas de Información Financiera (NIF), aplicables, emitidas por el Consejo Mexicano para la Investigación y Desarrollo de Normas de Información Financiera, A.C. (CINIF) y el Instituto Mexicano de Contadores </a:t>
          </a:r>
          <a:r>
            <a:rPr lang="es-MX" sz="2200" kern="1200" dirty="0" err="1" smtClean="0"/>
            <a:t>Publicos</a:t>
          </a:r>
          <a:r>
            <a:rPr lang="es-MX" sz="2200" kern="1200" dirty="0" smtClean="0"/>
            <a:t> (IMCP), utilizando el sistema de </a:t>
          </a:r>
          <a:r>
            <a:rPr lang="es-MX" sz="2200" kern="1200" dirty="0" err="1" smtClean="0"/>
            <a:t>polizas</a:t>
          </a:r>
          <a:r>
            <a:rPr lang="es-MX" sz="2200" kern="1200" dirty="0" smtClean="0"/>
            <a:t>.</a:t>
          </a:r>
          <a:endParaRPr lang="es-MX" sz="2200" kern="1200" dirty="0"/>
        </a:p>
      </dsp:txBody>
      <dsp:txXfrm>
        <a:off x="0" y="0"/>
        <a:ext cx="10058399" cy="2011680"/>
      </dsp:txXfrm>
    </dsp:sp>
    <dsp:sp modelId="{F656DC91-0BDE-445E-AFB9-3D64B99867C8}">
      <dsp:nvSpPr>
        <dsp:cNvPr id="0" name=""/>
        <dsp:cNvSpPr/>
      </dsp:nvSpPr>
      <dsp:spPr>
        <a:xfrm>
          <a:off x="0" y="2011680"/>
          <a:ext cx="10058399" cy="0"/>
        </a:xfrm>
        <a:prstGeom prst="line">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CF93C1-620A-4281-B23D-D976BF53D5B7}">
      <dsp:nvSpPr>
        <dsp:cNvPr id="0" name=""/>
        <dsp:cNvSpPr/>
      </dsp:nvSpPr>
      <dsp:spPr>
        <a:xfrm>
          <a:off x="0" y="2011680"/>
          <a:ext cx="10058399" cy="2011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b="1" kern="1200" dirty="0" smtClean="0"/>
            <a:t>Unidad III</a:t>
          </a:r>
        </a:p>
        <a:p>
          <a:pPr lvl="0" algn="l" defTabSz="1066800" rtl="0">
            <a:lnSpc>
              <a:spcPct val="90000"/>
            </a:lnSpc>
            <a:spcBef>
              <a:spcPct val="0"/>
            </a:spcBef>
            <a:spcAft>
              <a:spcPct val="35000"/>
            </a:spcAft>
          </a:pPr>
          <a:r>
            <a:rPr lang="es-MX" sz="1800" b="0" kern="1200" dirty="0" smtClean="0"/>
            <a:t>Registrará los movimientos en los instrumentos financieros de acuerdo a las reglas de valuación y presentación establecidas  en el boletín C-2 para dar cumplimiento a las Normas de Información Financiera.</a:t>
          </a:r>
          <a:endParaRPr lang="es-MX" sz="1800" b="0" kern="1200" dirty="0" smtClean="0"/>
        </a:p>
        <a:p>
          <a:pPr lvl="0" algn="l" defTabSz="1066800" rtl="0">
            <a:lnSpc>
              <a:spcPct val="90000"/>
            </a:lnSpc>
            <a:spcBef>
              <a:spcPct val="0"/>
            </a:spcBef>
            <a:spcAft>
              <a:spcPct val="35000"/>
            </a:spcAft>
          </a:pPr>
          <a:endParaRPr lang="es-MX" sz="2400" b="1" kern="1200" dirty="0" smtClean="0"/>
        </a:p>
      </dsp:txBody>
      <dsp:txXfrm>
        <a:off x="0" y="2011680"/>
        <a:ext cx="10058399" cy="20116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25EC0-3E80-49A4-B94E-6CD5DEE98758}">
      <dsp:nvSpPr>
        <dsp:cNvPr id="0" name=""/>
        <dsp:cNvSpPr/>
      </dsp:nvSpPr>
      <dsp:spPr>
        <a:xfrm rot="5400000">
          <a:off x="4264515" y="126985"/>
          <a:ext cx="1932533" cy="1681303"/>
        </a:xfrm>
        <a:prstGeom prst="hexagon">
          <a:avLst>
            <a:gd name="adj" fmla="val 25000"/>
            <a:gd name="vf" fmla="val 115470"/>
          </a:avLst>
        </a:prstGeom>
        <a:solidFill>
          <a:schemeClr val="accent4">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IF PARA COBRAR O VENDER (IFCV)</a:t>
          </a:r>
          <a:endParaRPr lang="es-MX" sz="1600" kern="1200" dirty="0"/>
        </a:p>
      </dsp:txBody>
      <dsp:txXfrm rot="-5400000">
        <a:off x="4652133" y="302523"/>
        <a:ext cx="1157297" cy="1330227"/>
      </dsp:txXfrm>
    </dsp:sp>
    <dsp:sp modelId="{C6EF1544-A237-4A7A-B306-2061CDD6854E}">
      <dsp:nvSpPr>
        <dsp:cNvPr id="0" name=""/>
        <dsp:cNvSpPr/>
      </dsp:nvSpPr>
      <dsp:spPr>
        <a:xfrm>
          <a:off x="6122452" y="387877"/>
          <a:ext cx="2156707" cy="115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INTERES</a:t>
          </a:r>
          <a:endParaRPr lang="es-MX" sz="1600" kern="1200" dirty="0"/>
        </a:p>
      </dsp:txBody>
      <dsp:txXfrm>
        <a:off x="6122452" y="387877"/>
        <a:ext cx="2156707" cy="1159519"/>
      </dsp:txXfrm>
    </dsp:sp>
    <dsp:sp modelId="{B9CB2D2A-15BF-45B8-A418-B7C24B6D86AA}">
      <dsp:nvSpPr>
        <dsp:cNvPr id="0" name=""/>
        <dsp:cNvSpPr/>
      </dsp:nvSpPr>
      <dsp:spPr>
        <a:xfrm rot="5400000">
          <a:off x="2448707" y="126985"/>
          <a:ext cx="1932533" cy="1681303"/>
        </a:xfrm>
        <a:prstGeom prst="hexagon">
          <a:avLst>
            <a:gd name="adj" fmla="val 25000"/>
            <a:gd name="vf" fmla="val 115470"/>
          </a:avLst>
        </a:prstGeom>
        <a:solidFill>
          <a:schemeClr val="accent4">
            <a:hueOff val="960702"/>
            <a:satOff val="3636"/>
            <a:lumOff val="-235"/>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836325" y="302523"/>
        <a:ext cx="1157297" cy="1330227"/>
      </dsp:txXfrm>
    </dsp:sp>
    <dsp:sp modelId="{6D8D5D29-1F21-413D-8CD3-60F8A3914B6C}">
      <dsp:nvSpPr>
        <dsp:cNvPr id="0" name=""/>
        <dsp:cNvSpPr/>
      </dsp:nvSpPr>
      <dsp:spPr>
        <a:xfrm rot="5400000">
          <a:off x="3353132" y="1767319"/>
          <a:ext cx="1932533" cy="1681303"/>
        </a:xfrm>
        <a:prstGeom prst="hexagon">
          <a:avLst>
            <a:gd name="adj" fmla="val 25000"/>
            <a:gd name="vf" fmla="val 115470"/>
          </a:avLst>
        </a:prstGeom>
        <a:solidFill>
          <a:schemeClr val="accent4">
            <a:hueOff val="1921404"/>
            <a:satOff val="7273"/>
            <a:lumOff val="-471"/>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MODELO DE NEGOCIO</a:t>
          </a:r>
          <a:endParaRPr lang="es-MX" sz="1600" kern="1200" dirty="0"/>
        </a:p>
      </dsp:txBody>
      <dsp:txXfrm rot="-5400000">
        <a:off x="3740750" y="1942857"/>
        <a:ext cx="1157297" cy="1330227"/>
      </dsp:txXfrm>
    </dsp:sp>
    <dsp:sp modelId="{E6EA9541-892C-4F17-84A3-5B57CCCA04A4}">
      <dsp:nvSpPr>
        <dsp:cNvPr id="0" name=""/>
        <dsp:cNvSpPr/>
      </dsp:nvSpPr>
      <dsp:spPr>
        <a:xfrm>
          <a:off x="1322040" y="2028211"/>
          <a:ext cx="2087135" cy="115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711200">
            <a:lnSpc>
              <a:spcPct val="90000"/>
            </a:lnSpc>
            <a:spcBef>
              <a:spcPct val="0"/>
            </a:spcBef>
            <a:spcAft>
              <a:spcPct val="35000"/>
            </a:spcAft>
          </a:pPr>
          <a:r>
            <a:rPr lang="es-MX" sz="1600" kern="1200" dirty="0" smtClean="0"/>
            <a:t>PASIVOS FINANCIEROS</a:t>
          </a:r>
          <a:endParaRPr lang="es-MX" sz="1600" kern="1200" dirty="0"/>
        </a:p>
      </dsp:txBody>
      <dsp:txXfrm>
        <a:off x="1322040" y="2028211"/>
        <a:ext cx="2087135" cy="1159519"/>
      </dsp:txXfrm>
    </dsp:sp>
    <dsp:sp modelId="{78E61CD6-D78C-4C14-A2EC-329057F09A24}">
      <dsp:nvSpPr>
        <dsp:cNvPr id="0" name=""/>
        <dsp:cNvSpPr/>
      </dsp:nvSpPr>
      <dsp:spPr>
        <a:xfrm rot="5400000">
          <a:off x="5168940" y="1767319"/>
          <a:ext cx="1932533" cy="1681303"/>
        </a:xfrm>
        <a:prstGeom prst="hexagon">
          <a:avLst>
            <a:gd name="adj" fmla="val 25000"/>
            <a:gd name="vf" fmla="val 115470"/>
          </a:avLst>
        </a:prstGeom>
        <a:solidFill>
          <a:schemeClr val="accent4">
            <a:hueOff val="2882106"/>
            <a:satOff val="10909"/>
            <a:lumOff val="-706"/>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556558" y="1942857"/>
        <a:ext cx="1157297" cy="1330227"/>
      </dsp:txXfrm>
    </dsp:sp>
    <dsp:sp modelId="{318D6CB8-6A8F-4EBD-8D84-F10F44C908C6}">
      <dsp:nvSpPr>
        <dsp:cNvPr id="0" name=""/>
        <dsp:cNvSpPr/>
      </dsp:nvSpPr>
      <dsp:spPr>
        <a:xfrm rot="5400000">
          <a:off x="4264515" y="3407653"/>
          <a:ext cx="1932533" cy="1681303"/>
        </a:xfrm>
        <a:prstGeom prst="hexagon">
          <a:avLst>
            <a:gd name="adj" fmla="val 25000"/>
            <a:gd name="vf" fmla="val 115470"/>
          </a:avLst>
        </a:prstGeom>
        <a:solidFill>
          <a:schemeClr val="accent4">
            <a:hueOff val="3842808"/>
            <a:satOff val="14546"/>
            <a:lumOff val="-942"/>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RIESGO CAMBIARIO</a:t>
          </a:r>
          <a:endParaRPr lang="es-MX" sz="1600" kern="1200" dirty="0"/>
        </a:p>
      </dsp:txBody>
      <dsp:txXfrm rot="-5400000">
        <a:off x="4652133" y="3583191"/>
        <a:ext cx="1157297" cy="1330227"/>
      </dsp:txXfrm>
    </dsp:sp>
    <dsp:sp modelId="{65DB353F-8471-457E-B2E1-7154DDB2ACDD}">
      <dsp:nvSpPr>
        <dsp:cNvPr id="0" name=""/>
        <dsp:cNvSpPr/>
      </dsp:nvSpPr>
      <dsp:spPr>
        <a:xfrm>
          <a:off x="6122452" y="3668545"/>
          <a:ext cx="2156707" cy="115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RIESGO DE CONCENTRACIÓN</a:t>
          </a:r>
          <a:endParaRPr lang="es-MX" sz="1600" kern="1200" dirty="0"/>
        </a:p>
      </dsp:txBody>
      <dsp:txXfrm>
        <a:off x="6122452" y="3668545"/>
        <a:ext cx="2156707" cy="1159519"/>
      </dsp:txXfrm>
    </dsp:sp>
    <dsp:sp modelId="{B836922F-6BCB-48C6-BFB9-3FF023A04B87}">
      <dsp:nvSpPr>
        <dsp:cNvPr id="0" name=""/>
        <dsp:cNvSpPr/>
      </dsp:nvSpPr>
      <dsp:spPr>
        <a:xfrm rot="5400000">
          <a:off x="2448707" y="3407653"/>
          <a:ext cx="1932533" cy="1681303"/>
        </a:xfrm>
        <a:prstGeom prst="hexagon">
          <a:avLst>
            <a:gd name="adj" fmla="val 25000"/>
            <a:gd name="vf" fmla="val 115470"/>
          </a:avLst>
        </a:prstGeom>
        <a:solidFill>
          <a:schemeClr val="accent4">
            <a:hueOff val="4803510"/>
            <a:satOff val="18182"/>
            <a:lumOff val="-1177"/>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836325" y="3583191"/>
        <a:ext cx="1157297" cy="133022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25EC0-3E80-49A4-B94E-6CD5DEE98758}">
      <dsp:nvSpPr>
        <dsp:cNvPr id="0" name=""/>
        <dsp:cNvSpPr/>
      </dsp:nvSpPr>
      <dsp:spPr>
        <a:xfrm rot="5400000">
          <a:off x="4264515" y="126985"/>
          <a:ext cx="1932533" cy="1681303"/>
        </a:xfrm>
        <a:prstGeom prst="hexagon">
          <a:avLst>
            <a:gd name="adj" fmla="val 25000"/>
            <a:gd name="vf" fmla="val 115470"/>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RIESGO DE CRÉDITO</a:t>
          </a:r>
          <a:endParaRPr lang="es-MX" sz="1500" kern="1200" dirty="0"/>
        </a:p>
      </dsp:txBody>
      <dsp:txXfrm rot="-5400000">
        <a:off x="4652133" y="302523"/>
        <a:ext cx="1157297" cy="1330227"/>
      </dsp:txXfrm>
    </dsp:sp>
    <dsp:sp modelId="{C6EF1544-A237-4A7A-B306-2061CDD6854E}">
      <dsp:nvSpPr>
        <dsp:cNvPr id="0" name=""/>
        <dsp:cNvSpPr/>
      </dsp:nvSpPr>
      <dsp:spPr>
        <a:xfrm>
          <a:off x="6122452" y="387877"/>
          <a:ext cx="2156707" cy="115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smtClean="0"/>
            <a:t>RIESGO DE TASA DE INTERÉS</a:t>
          </a:r>
          <a:endParaRPr lang="es-MX" sz="1500" kern="1200" dirty="0"/>
        </a:p>
      </dsp:txBody>
      <dsp:txXfrm>
        <a:off x="6122452" y="387877"/>
        <a:ext cx="2156707" cy="1159519"/>
      </dsp:txXfrm>
    </dsp:sp>
    <dsp:sp modelId="{B9CB2D2A-15BF-45B8-A418-B7C24B6D86AA}">
      <dsp:nvSpPr>
        <dsp:cNvPr id="0" name=""/>
        <dsp:cNvSpPr/>
      </dsp:nvSpPr>
      <dsp:spPr>
        <a:xfrm rot="5400000">
          <a:off x="2448707" y="126985"/>
          <a:ext cx="1932533" cy="1681303"/>
        </a:xfrm>
        <a:prstGeom prst="hexagon">
          <a:avLst>
            <a:gd name="adj" fmla="val 25000"/>
            <a:gd name="vf" fmla="val 115470"/>
          </a:avLst>
        </a:prstGeom>
        <a:solidFill>
          <a:schemeClr val="accent5">
            <a:hueOff val="1766471"/>
            <a:satOff val="5752"/>
            <a:lumOff val="2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836325" y="302523"/>
        <a:ext cx="1157297" cy="1330227"/>
      </dsp:txXfrm>
    </dsp:sp>
    <dsp:sp modelId="{6D8D5D29-1F21-413D-8CD3-60F8A3914B6C}">
      <dsp:nvSpPr>
        <dsp:cNvPr id="0" name=""/>
        <dsp:cNvSpPr/>
      </dsp:nvSpPr>
      <dsp:spPr>
        <a:xfrm rot="5400000">
          <a:off x="3353132" y="1767320"/>
          <a:ext cx="1932533" cy="1681303"/>
        </a:xfrm>
        <a:prstGeom prst="hexagon">
          <a:avLst>
            <a:gd name="adj" fmla="val 25000"/>
            <a:gd name="vf" fmla="val 115470"/>
          </a:avLst>
        </a:prstGeom>
        <a:solidFill>
          <a:schemeClr val="accent5">
            <a:hueOff val="3532942"/>
            <a:satOff val="11503"/>
            <a:lumOff val="4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TASA DE INTERÉS EFECTIVA</a:t>
          </a:r>
          <a:endParaRPr lang="es-MX" sz="1500" kern="1200" dirty="0"/>
        </a:p>
      </dsp:txBody>
      <dsp:txXfrm rot="-5400000">
        <a:off x="3740750" y="1942858"/>
        <a:ext cx="1157297" cy="1330227"/>
      </dsp:txXfrm>
    </dsp:sp>
    <dsp:sp modelId="{E6EA9541-892C-4F17-84A3-5B57CCCA04A4}">
      <dsp:nvSpPr>
        <dsp:cNvPr id="0" name=""/>
        <dsp:cNvSpPr/>
      </dsp:nvSpPr>
      <dsp:spPr>
        <a:xfrm>
          <a:off x="1322040" y="2028212"/>
          <a:ext cx="2087135" cy="115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a:lnSpc>
              <a:spcPct val="90000"/>
            </a:lnSpc>
            <a:spcBef>
              <a:spcPct val="0"/>
            </a:spcBef>
            <a:spcAft>
              <a:spcPct val="35000"/>
            </a:spcAft>
          </a:pPr>
          <a:r>
            <a:rPr lang="es-MX" sz="1500" kern="1200" dirty="0" smtClean="0"/>
            <a:t>TIPO DE CAMBIO</a:t>
          </a:r>
          <a:endParaRPr lang="es-MX" sz="1500" kern="1200" dirty="0"/>
        </a:p>
      </dsp:txBody>
      <dsp:txXfrm>
        <a:off x="1322040" y="2028212"/>
        <a:ext cx="2087135" cy="1159519"/>
      </dsp:txXfrm>
    </dsp:sp>
    <dsp:sp modelId="{78E61CD6-D78C-4C14-A2EC-329057F09A24}">
      <dsp:nvSpPr>
        <dsp:cNvPr id="0" name=""/>
        <dsp:cNvSpPr/>
      </dsp:nvSpPr>
      <dsp:spPr>
        <a:xfrm rot="5400000">
          <a:off x="5168940" y="1767320"/>
          <a:ext cx="1932533" cy="1681303"/>
        </a:xfrm>
        <a:prstGeom prst="hexagon">
          <a:avLst>
            <a:gd name="adj" fmla="val 25000"/>
            <a:gd name="vf" fmla="val 115470"/>
          </a:avLst>
        </a:prstGeom>
        <a:solidFill>
          <a:schemeClr val="accent5">
            <a:hueOff val="5299413"/>
            <a:satOff val="17255"/>
            <a:lumOff val="6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556558" y="1942858"/>
        <a:ext cx="1157297" cy="1330227"/>
      </dsp:txXfrm>
    </dsp:sp>
    <dsp:sp modelId="{318D6CB8-6A8F-4EBD-8D84-F10F44C908C6}">
      <dsp:nvSpPr>
        <dsp:cNvPr id="0" name=""/>
        <dsp:cNvSpPr/>
      </dsp:nvSpPr>
      <dsp:spPr>
        <a:xfrm rot="5400000">
          <a:off x="4264515" y="3407654"/>
          <a:ext cx="1932533" cy="1681303"/>
        </a:xfrm>
        <a:prstGeom prst="hexagon">
          <a:avLst>
            <a:gd name="adj" fmla="val 25000"/>
            <a:gd name="vf" fmla="val 115470"/>
          </a:avLst>
        </a:prstGeom>
        <a:solidFill>
          <a:schemeClr val="accent5">
            <a:hueOff val="7065884"/>
            <a:satOff val="23006"/>
            <a:lumOff val="8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VALOR RAZONABLE</a:t>
          </a:r>
          <a:endParaRPr lang="es-MX" sz="1500" kern="1200" dirty="0"/>
        </a:p>
      </dsp:txBody>
      <dsp:txXfrm rot="-5400000">
        <a:off x="4652133" y="3583192"/>
        <a:ext cx="1157297" cy="1330227"/>
      </dsp:txXfrm>
    </dsp:sp>
    <dsp:sp modelId="{65DB353F-8471-457E-B2E1-7154DDB2ACDD}">
      <dsp:nvSpPr>
        <dsp:cNvPr id="0" name=""/>
        <dsp:cNvSpPr/>
      </dsp:nvSpPr>
      <dsp:spPr>
        <a:xfrm>
          <a:off x="6122452" y="3668546"/>
          <a:ext cx="2156707" cy="115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endParaRPr lang="es-MX" sz="1500" kern="1200" dirty="0"/>
        </a:p>
      </dsp:txBody>
      <dsp:txXfrm>
        <a:off x="6122452" y="3668546"/>
        <a:ext cx="2156707" cy="1159519"/>
      </dsp:txXfrm>
    </dsp:sp>
    <dsp:sp modelId="{B836922F-6BCB-48C6-BFB9-3FF023A04B87}">
      <dsp:nvSpPr>
        <dsp:cNvPr id="0" name=""/>
        <dsp:cNvSpPr/>
      </dsp:nvSpPr>
      <dsp:spPr>
        <a:xfrm rot="5400000">
          <a:off x="2448707" y="3407654"/>
          <a:ext cx="1932533" cy="1681303"/>
        </a:xfrm>
        <a:prstGeom prst="hexagon">
          <a:avLst>
            <a:gd name="adj" fmla="val 25000"/>
            <a:gd name="vf" fmla="val 115470"/>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2836325" y="3583192"/>
        <a:ext cx="1157297" cy="133022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167EDB-2B27-4F30-B182-B7F82111294A}">
      <dsp:nvSpPr>
        <dsp:cNvPr id="0" name=""/>
        <dsp:cNvSpPr/>
      </dsp:nvSpPr>
      <dsp:spPr>
        <a:xfrm>
          <a:off x="0" y="0"/>
          <a:ext cx="10206507" cy="0"/>
        </a:xfrm>
        <a:prstGeom prst="line">
          <a:avLst/>
        </a:prstGeom>
        <a:solidFill>
          <a:schemeClr val="accent5">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AAA476-687B-404E-A6A2-75FA1176CE5A}">
      <dsp:nvSpPr>
        <dsp:cNvPr id="0" name=""/>
        <dsp:cNvSpPr/>
      </dsp:nvSpPr>
      <dsp:spPr>
        <a:xfrm>
          <a:off x="0" y="0"/>
          <a:ext cx="1668906" cy="3581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es-MX" sz="2000" kern="1200" baseline="0" dirty="0" smtClean="0"/>
            <a:t>DERECHO QUE SURGE DE UN CONTRATO, EL CUAL OTORGA RECURSOS ECONOMICOS MONETARIOS A LA ENTIDAD.</a:t>
          </a:r>
          <a:endParaRPr lang="es-MX" sz="2000" kern="1200" dirty="0"/>
        </a:p>
      </dsp:txBody>
      <dsp:txXfrm>
        <a:off x="0" y="0"/>
        <a:ext cx="1668906" cy="3581400"/>
      </dsp:txXfrm>
    </dsp:sp>
    <dsp:sp modelId="{8D7937A0-CC4A-4C01-9D95-C2B76A923796}">
      <dsp:nvSpPr>
        <dsp:cNvPr id="0" name=""/>
        <dsp:cNvSpPr/>
      </dsp:nvSpPr>
      <dsp:spPr>
        <a:xfrm>
          <a:off x="1822004" y="162631"/>
          <a:ext cx="2073010" cy="32526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lvl="0" algn="l" defTabSz="1644650" rtl="0">
            <a:lnSpc>
              <a:spcPct val="90000"/>
            </a:lnSpc>
            <a:spcBef>
              <a:spcPct val="0"/>
            </a:spcBef>
            <a:spcAft>
              <a:spcPct val="35000"/>
            </a:spcAft>
          </a:pPr>
          <a:r>
            <a:rPr lang="es-MX" sz="3700" i="1" kern="1200" baseline="0" dirty="0" smtClean="0"/>
            <a:t>OTORGA:</a:t>
          </a:r>
          <a:endParaRPr lang="es-MX" sz="3700" kern="1200" dirty="0"/>
        </a:p>
      </dsp:txBody>
      <dsp:txXfrm>
        <a:off x="1822004" y="162631"/>
        <a:ext cx="2073010" cy="3252638"/>
      </dsp:txXfrm>
    </dsp:sp>
    <dsp:sp modelId="{BB2DF954-69E7-4234-BEFB-6562366A0B26}">
      <dsp:nvSpPr>
        <dsp:cNvPr id="0" name=""/>
        <dsp:cNvSpPr/>
      </dsp:nvSpPr>
      <dsp:spPr>
        <a:xfrm>
          <a:off x="4048112" y="162631"/>
          <a:ext cx="3929505" cy="813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baseline="0" dirty="0" smtClean="0"/>
            <a:t>E</a:t>
          </a:r>
          <a:r>
            <a:rPr lang="es-MX" sz="1800" kern="1200" baseline="0" dirty="0" smtClean="0"/>
            <a:t>FECTIVO O EQUIVALENTES (METALES AMONEDADOS)</a:t>
          </a:r>
          <a:endParaRPr lang="es-MX" sz="1800" kern="1200" dirty="0"/>
        </a:p>
      </dsp:txBody>
      <dsp:txXfrm>
        <a:off x="4048112" y="162631"/>
        <a:ext cx="3929505" cy="813159"/>
      </dsp:txXfrm>
    </dsp:sp>
    <dsp:sp modelId="{692ED8F0-C2BF-49E6-A21F-065C1001CFB6}">
      <dsp:nvSpPr>
        <dsp:cNvPr id="0" name=""/>
        <dsp:cNvSpPr/>
      </dsp:nvSpPr>
      <dsp:spPr>
        <a:xfrm>
          <a:off x="3895014" y="975791"/>
          <a:ext cx="3929505" cy="0"/>
        </a:xfrm>
        <a:prstGeom prst="line">
          <a:avLst/>
        </a:prstGeom>
        <a:solidFill>
          <a:schemeClr val="accent5">
            <a:hueOff val="0"/>
            <a:satOff val="0"/>
            <a:lumOff val="0"/>
            <a:alphaOff val="0"/>
          </a:schemeClr>
        </a:solidFill>
        <a:ln w="34925" cap="flat" cmpd="sng" algn="in">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66049B-037D-4D91-B281-3E748CF481A8}">
      <dsp:nvSpPr>
        <dsp:cNvPr id="0" name=""/>
        <dsp:cNvSpPr/>
      </dsp:nvSpPr>
      <dsp:spPr>
        <a:xfrm>
          <a:off x="4048112" y="975791"/>
          <a:ext cx="3929505" cy="813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baseline="0" dirty="0" smtClean="0"/>
            <a:t>INSTRUMENTOS DE DEUDA O DE CAPITAL</a:t>
          </a:r>
          <a:endParaRPr lang="es-MX" sz="1800" kern="1200" dirty="0"/>
        </a:p>
      </dsp:txBody>
      <dsp:txXfrm>
        <a:off x="4048112" y="975791"/>
        <a:ext cx="3929505" cy="813159"/>
      </dsp:txXfrm>
    </dsp:sp>
    <dsp:sp modelId="{CD5DE4E9-5C95-49AE-9876-8746718759FA}">
      <dsp:nvSpPr>
        <dsp:cNvPr id="0" name=""/>
        <dsp:cNvSpPr/>
      </dsp:nvSpPr>
      <dsp:spPr>
        <a:xfrm>
          <a:off x="3895014" y="1788951"/>
          <a:ext cx="3929505" cy="0"/>
        </a:xfrm>
        <a:prstGeom prst="line">
          <a:avLst/>
        </a:prstGeom>
        <a:solidFill>
          <a:schemeClr val="accent5">
            <a:hueOff val="0"/>
            <a:satOff val="0"/>
            <a:lumOff val="0"/>
            <a:alphaOff val="0"/>
          </a:schemeClr>
        </a:solidFill>
        <a:ln w="34925" cap="flat" cmpd="sng" algn="in">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93B3F4-105F-405C-BEB9-73FBDD38502E}">
      <dsp:nvSpPr>
        <dsp:cNvPr id="0" name=""/>
        <dsp:cNvSpPr/>
      </dsp:nvSpPr>
      <dsp:spPr>
        <a:xfrm>
          <a:off x="4048112" y="1788951"/>
          <a:ext cx="3929505" cy="813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baseline="0" dirty="0" smtClean="0"/>
            <a:t>DERECHO A RECIBIR EFECTIVO DE OTRA ENTIDAD (O RECIBIR UN IF)</a:t>
          </a:r>
          <a:endParaRPr lang="es-MX" sz="1600" kern="1200" dirty="0"/>
        </a:p>
      </dsp:txBody>
      <dsp:txXfrm>
        <a:off x="4048112" y="1788951"/>
        <a:ext cx="3929505" cy="813159"/>
      </dsp:txXfrm>
    </dsp:sp>
    <dsp:sp modelId="{C4B6A87F-8D95-49EB-B7F4-1C742F28E837}">
      <dsp:nvSpPr>
        <dsp:cNvPr id="0" name=""/>
        <dsp:cNvSpPr/>
      </dsp:nvSpPr>
      <dsp:spPr>
        <a:xfrm>
          <a:off x="3895014" y="2602110"/>
          <a:ext cx="3929505" cy="0"/>
        </a:xfrm>
        <a:prstGeom prst="line">
          <a:avLst/>
        </a:prstGeom>
        <a:solidFill>
          <a:schemeClr val="accent5">
            <a:hueOff val="0"/>
            <a:satOff val="0"/>
            <a:lumOff val="0"/>
            <a:alphaOff val="0"/>
          </a:schemeClr>
        </a:solidFill>
        <a:ln w="34925" cap="flat" cmpd="sng" algn="in">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3B735C-7F3A-40F2-BC41-22398AB933D8}">
      <dsp:nvSpPr>
        <dsp:cNvPr id="0" name=""/>
        <dsp:cNvSpPr/>
      </dsp:nvSpPr>
      <dsp:spPr>
        <a:xfrm>
          <a:off x="4048112" y="2602110"/>
          <a:ext cx="3929505" cy="813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baseline="0" dirty="0" smtClean="0"/>
            <a:t>DERECHO A INTERCAMBIAR ACIVOS O PASIVOS FINANCIEROS BAJO CONDICIONES FAVORABLES PARA LA ENTIDAD.</a:t>
          </a:r>
          <a:endParaRPr lang="es-MX" sz="1600" kern="1200" dirty="0"/>
        </a:p>
      </dsp:txBody>
      <dsp:txXfrm>
        <a:off x="4048112" y="2602110"/>
        <a:ext cx="3929505" cy="813159"/>
      </dsp:txXfrm>
    </dsp:sp>
    <dsp:sp modelId="{0FE2C508-187F-4010-9628-FE12DBE69944}">
      <dsp:nvSpPr>
        <dsp:cNvPr id="0" name=""/>
        <dsp:cNvSpPr/>
      </dsp:nvSpPr>
      <dsp:spPr>
        <a:xfrm>
          <a:off x="1668906" y="3415270"/>
          <a:ext cx="8165205" cy="0"/>
        </a:xfrm>
        <a:prstGeom prst="line">
          <a:avLst/>
        </a:prstGeom>
        <a:solidFill>
          <a:schemeClr val="accent5">
            <a:hueOff val="0"/>
            <a:satOff val="0"/>
            <a:lumOff val="0"/>
            <a:alphaOff val="0"/>
          </a:schemeClr>
        </a:solidFill>
        <a:ln w="34925" cap="flat" cmpd="sng" algn="in">
          <a:solidFill>
            <a:schemeClr val="accent5">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0C22A-D469-44A9-AFE1-C6C5515BF873}">
      <dsp:nvSpPr>
        <dsp:cNvPr id="0" name=""/>
        <dsp:cNvSpPr/>
      </dsp:nvSpPr>
      <dsp:spPr>
        <a:xfrm>
          <a:off x="0" y="2465"/>
          <a:ext cx="9601200" cy="0"/>
        </a:xfrm>
        <a:prstGeom prst="line">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outerShdw blurRad="57150" dist="19050" dir="5400000" algn="ctr" rotWithShape="0">
            <a:srgbClr val="000000">
              <a:alpha val="35000"/>
            </a:srgbClr>
          </a:outerShdw>
        </a:effectLst>
      </dsp:spPr>
      <dsp:style>
        <a:lnRef idx="1">
          <a:scrgbClr r="0" g="0" b="0"/>
        </a:lnRef>
        <a:fillRef idx="3">
          <a:scrgbClr r="0" g="0" b="0"/>
        </a:fillRef>
        <a:effectRef idx="3">
          <a:scrgbClr r="0" g="0" b="0"/>
        </a:effectRef>
        <a:fontRef idx="minor">
          <a:schemeClr val="lt1"/>
        </a:fontRef>
      </dsp:style>
    </dsp:sp>
    <dsp:sp modelId="{C7BDB3C7-7FCF-4AB8-BCD5-C79BF6BFA91F}">
      <dsp:nvSpPr>
        <dsp:cNvPr id="0" name=""/>
        <dsp:cNvSpPr/>
      </dsp:nvSpPr>
      <dsp:spPr>
        <a:xfrm>
          <a:off x="0" y="2465"/>
          <a:ext cx="7082094" cy="1681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baseline="0" dirty="0" smtClean="0"/>
            <a:t>ES UNA OBLIGACIÓN QUE SURGE DE UN CONTRATO, LA CUAL REQUERIRA EL USO DE RECURSOS ECONÓMICOS MONETARIOS DE LA ENTIDAD.</a:t>
          </a:r>
          <a:endParaRPr lang="es-MX" sz="2300" kern="1200" dirty="0"/>
        </a:p>
      </dsp:txBody>
      <dsp:txXfrm>
        <a:off x="0" y="2465"/>
        <a:ext cx="7082094" cy="1681195"/>
      </dsp:txXfrm>
    </dsp:sp>
    <dsp:sp modelId="{C841E653-D5EE-4CC6-9937-35982E8240C7}">
      <dsp:nvSpPr>
        <dsp:cNvPr id="0" name=""/>
        <dsp:cNvSpPr/>
      </dsp:nvSpPr>
      <dsp:spPr>
        <a:xfrm>
          <a:off x="0" y="1683661"/>
          <a:ext cx="9601200" cy="0"/>
        </a:xfrm>
        <a:prstGeom prst="line">
          <a:avLst/>
        </a:prstGeom>
        <a:gradFill rotWithShape="0">
          <a:gsLst>
            <a:gs pos="0">
              <a:schemeClr val="accent5">
                <a:hueOff val="4416178"/>
                <a:satOff val="14379"/>
                <a:lumOff val="5000"/>
                <a:alphaOff val="0"/>
                <a:tint val="94000"/>
                <a:satMod val="103000"/>
                <a:lumMod val="102000"/>
              </a:schemeClr>
            </a:gs>
            <a:gs pos="50000">
              <a:schemeClr val="accent5">
                <a:hueOff val="4416178"/>
                <a:satOff val="14379"/>
                <a:lumOff val="5000"/>
                <a:alphaOff val="0"/>
                <a:shade val="100000"/>
                <a:satMod val="110000"/>
                <a:lumMod val="100000"/>
              </a:schemeClr>
            </a:gs>
            <a:gs pos="100000">
              <a:schemeClr val="accent5">
                <a:hueOff val="4416178"/>
                <a:satOff val="14379"/>
                <a:lumOff val="5000"/>
                <a:alphaOff val="0"/>
                <a:shade val="78000"/>
                <a:satMod val="120000"/>
                <a:lumMod val="99000"/>
              </a:schemeClr>
            </a:gs>
          </a:gsLst>
          <a:lin ang="5400000" scaled="0"/>
        </a:gradFill>
        <a:ln w="6350" cap="flat" cmpd="sng" algn="in">
          <a:solidFill>
            <a:schemeClr val="accent5">
              <a:hueOff val="4416178"/>
              <a:satOff val="14379"/>
              <a:lumOff val="5000"/>
              <a:alphaOff val="0"/>
            </a:schemeClr>
          </a:solidFill>
          <a:prstDash val="solid"/>
        </a:ln>
        <a:effectLst>
          <a:outerShdw blurRad="57150" dist="19050" dir="5400000" algn="ctr" rotWithShape="0">
            <a:srgbClr val="000000">
              <a:alpha val="35000"/>
            </a:srgbClr>
          </a:outerShdw>
        </a:effectLst>
      </dsp:spPr>
      <dsp:style>
        <a:lnRef idx="1">
          <a:scrgbClr r="0" g="0" b="0"/>
        </a:lnRef>
        <a:fillRef idx="3">
          <a:scrgbClr r="0" g="0" b="0"/>
        </a:fillRef>
        <a:effectRef idx="3">
          <a:scrgbClr r="0" g="0" b="0"/>
        </a:effectRef>
        <a:fontRef idx="minor">
          <a:schemeClr val="lt1"/>
        </a:fontRef>
      </dsp:style>
    </dsp:sp>
    <dsp:sp modelId="{4DACC6BA-1084-4C92-9FB6-42F4EEBFEEDE}">
      <dsp:nvSpPr>
        <dsp:cNvPr id="0" name=""/>
        <dsp:cNvSpPr/>
      </dsp:nvSpPr>
      <dsp:spPr>
        <a:xfrm>
          <a:off x="0" y="1683661"/>
          <a:ext cx="1920240" cy="1681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es-MX" sz="2300" kern="1200" baseline="0" smtClean="0"/>
            <a:t>SE REQUIERE USAR RECURSOS PARA:</a:t>
          </a:r>
          <a:endParaRPr lang="es-MX" sz="2300" kern="1200"/>
        </a:p>
      </dsp:txBody>
      <dsp:txXfrm>
        <a:off x="0" y="1683661"/>
        <a:ext cx="1920240" cy="1681195"/>
      </dsp:txXfrm>
    </dsp:sp>
    <dsp:sp modelId="{40BB8BCB-BA09-4B57-BD67-9E5FA3438CE5}">
      <dsp:nvSpPr>
        <dsp:cNvPr id="0" name=""/>
        <dsp:cNvSpPr/>
      </dsp:nvSpPr>
      <dsp:spPr>
        <a:xfrm>
          <a:off x="2064257" y="1709929"/>
          <a:ext cx="7536942" cy="5253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baseline="0" dirty="0" smtClean="0"/>
            <a:t>ENTREGAR EFECTIVO U OTRO ACTIVO FINANCIERO A UN TERCERO</a:t>
          </a:r>
          <a:endParaRPr lang="es-MX" sz="1800" kern="1200" dirty="0"/>
        </a:p>
      </dsp:txBody>
      <dsp:txXfrm>
        <a:off x="2064257" y="1709929"/>
        <a:ext cx="7536942" cy="525373"/>
      </dsp:txXfrm>
    </dsp:sp>
    <dsp:sp modelId="{D0F2241A-CE6E-4339-BD42-2F36659A4848}">
      <dsp:nvSpPr>
        <dsp:cNvPr id="0" name=""/>
        <dsp:cNvSpPr/>
      </dsp:nvSpPr>
      <dsp:spPr>
        <a:xfrm>
          <a:off x="1920239" y="2235303"/>
          <a:ext cx="7680960"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CA7E10EB-6F9B-4A26-91B5-E316AA10B6A1}">
      <dsp:nvSpPr>
        <dsp:cNvPr id="0" name=""/>
        <dsp:cNvSpPr/>
      </dsp:nvSpPr>
      <dsp:spPr>
        <a:xfrm>
          <a:off x="2064257" y="2261572"/>
          <a:ext cx="7536942" cy="5253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baseline="0" dirty="0" smtClean="0"/>
            <a:t>OBLIGACIÓN CONTRACTUAL PARA INTERCAMBIAR AF O PF CON UN TERCERO BAJO CONDICIONES DESFAVORABLES PARA LA ENTIDAD</a:t>
          </a:r>
          <a:endParaRPr lang="es-MX" sz="1600" kern="1200" dirty="0"/>
        </a:p>
      </dsp:txBody>
      <dsp:txXfrm>
        <a:off x="2064257" y="2261572"/>
        <a:ext cx="7536942" cy="525373"/>
      </dsp:txXfrm>
    </dsp:sp>
    <dsp:sp modelId="{34540554-B86D-4E43-A8A0-01CC8B5D55ED}">
      <dsp:nvSpPr>
        <dsp:cNvPr id="0" name=""/>
        <dsp:cNvSpPr/>
      </dsp:nvSpPr>
      <dsp:spPr>
        <a:xfrm>
          <a:off x="1920239" y="2786945"/>
          <a:ext cx="7680960"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C9A799CD-6FDA-4F3E-B628-2E726216E49F}">
      <dsp:nvSpPr>
        <dsp:cNvPr id="0" name=""/>
        <dsp:cNvSpPr/>
      </dsp:nvSpPr>
      <dsp:spPr>
        <a:xfrm>
          <a:off x="2064257" y="2813214"/>
          <a:ext cx="7536942" cy="5253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baseline="0" dirty="0" smtClean="0"/>
            <a:t>LIQUIDAR UNA OBLIGACIÓN CON VARIOS INSTRUMENTO FINANCIEROS DE CAPITAL EMITIDOS POR LA PROPIA ENTIDAD</a:t>
          </a:r>
          <a:endParaRPr lang="es-MX" sz="1600" kern="1200" dirty="0"/>
        </a:p>
      </dsp:txBody>
      <dsp:txXfrm>
        <a:off x="2064257" y="2813214"/>
        <a:ext cx="7536942" cy="525373"/>
      </dsp:txXfrm>
    </dsp:sp>
    <dsp:sp modelId="{9FB8CB84-0F63-4F50-9D7F-7DA801EAFEE5}">
      <dsp:nvSpPr>
        <dsp:cNvPr id="0" name=""/>
        <dsp:cNvSpPr/>
      </dsp:nvSpPr>
      <dsp:spPr>
        <a:xfrm>
          <a:off x="1920239" y="3338588"/>
          <a:ext cx="7680960"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73D96BA7-BA47-417B-85DD-1442134A8166}">
      <dsp:nvSpPr>
        <dsp:cNvPr id="0" name=""/>
        <dsp:cNvSpPr/>
      </dsp:nvSpPr>
      <dsp:spPr>
        <a:xfrm>
          <a:off x="0" y="3364856"/>
          <a:ext cx="9601200" cy="0"/>
        </a:xfrm>
        <a:prstGeom prst="line">
          <a:avLst/>
        </a:prstGeom>
        <a:gradFill rotWithShape="0">
          <a:gsLst>
            <a:gs pos="0">
              <a:schemeClr val="accent5">
                <a:hueOff val="8832355"/>
                <a:satOff val="28758"/>
                <a:lumOff val="10000"/>
                <a:alphaOff val="0"/>
                <a:tint val="94000"/>
                <a:satMod val="103000"/>
                <a:lumMod val="102000"/>
              </a:schemeClr>
            </a:gs>
            <a:gs pos="50000">
              <a:schemeClr val="accent5">
                <a:hueOff val="8832355"/>
                <a:satOff val="28758"/>
                <a:lumOff val="10000"/>
                <a:alphaOff val="0"/>
                <a:shade val="100000"/>
                <a:satMod val="110000"/>
                <a:lumMod val="100000"/>
              </a:schemeClr>
            </a:gs>
            <a:gs pos="100000">
              <a:schemeClr val="accent5">
                <a:hueOff val="8832355"/>
                <a:satOff val="28758"/>
                <a:lumOff val="10000"/>
                <a:alphaOff val="0"/>
                <a:shade val="78000"/>
                <a:satMod val="120000"/>
                <a:lumMod val="99000"/>
              </a:schemeClr>
            </a:gs>
          </a:gsLst>
          <a:lin ang="5400000" scaled="0"/>
        </a:gradFill>
        <a:ln w="6350" cap="flat" cmpd="sng" algn="in">
          <a:solidFill>
            <a:schemeClr val="accent5">
              <a:hueOff val="8832355"/>
              <a:satOff val="28758"/>
              <a:lumOff val="10000"/>
              <a:alphaOff val="0"/>
            </a:schemeClr>
          </a:solidFill>
          <a:prstDash val="solid"/>
        </a:ln>
        <a:effectLst>
          <a:outerShdw blurRad="57150" dist="19050" dir="5400000" algn="ctr" rotWithShape="0">
            <a:srgbClr val="000000">
              <a:alpha val="35000"/>
            </a:srgbClr>
          </a:outerShdw>
        </a:effectLst>
      </dsp:spPr>
      <dsp:style>
        <a:lnRef idx="1">
          <a:scrgbClr r="0" g="0" b="0"/>
        </a:lnRef>
        <a:fillRef idx="3">
          <a:scrgbClr r="0" g="0" b="0"/>
        </a:fillRef>
        <a:effectRef idx="3">
          <a:scrgbClr r="0" g="0" b="0"/>
        </a:effectRef>
        <a:fontRef idx="minor">
          <a:schemeClr val="lt1"/>
        </a:fontRef>
      </dsp:style>
    </dsp:sp>
    <dsp:sp modelId="{C7CE12F6-CA88-47D4-A976-785449C8FEBE}">
      <dsp:nvSpPr>
        <dsp:cNvPr id="0" name=""/>
        <dsp:cNvSpPr/>
      </dsp:nvSpPr>
      <dsp:spPr>
        <a:xfrm>
          <a:off x="0" y="3364856"/>
          <a:ext cx="1920240" cy="1681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endParaRPr lang="es-MX" sz="2300" kern="1200"/>
        </a:p>
      </dsp:txBody>
      <dsp:txXfrm>
        <a:off x="0" y="3364856"/>
        <a:ext cx="1920240" cy="168119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8B27E8-71B7-4354-A3B7-574EBC221702}">
      <dsp:nvSpPr>
        <dsp:cNvPr id="0" name=""/>
        <dsp:cNvSpPr/>
      </dsp:nvSpPr>
      <dsp:spPr>
        <a:xfrm>
          <a:off x="1736067" y="9741"/>
          <a:ext cx="3561917" cy="3561917"/>
        </a:xfrm>
        <a:prstGeom prst="ellipse">
          <a:avLst/>
        </a:prstGeom>
        <a:gradFill rotWithShape="0">
          <a:gsLst>
            <a:gs pos="0">
              <a:schemeClr val="accent5">
                <a:alpha val="50000"/>
                <a:hueOff val="0"/>
                <a:satOff val="0"/>
                <a:lumOff val="0"/>
                <a:alphaOff val="0"/>
                <a:tint val="94000"/>
                <a:satMod val="103000"/>
                <a:lumMod val="102000"/>
              </a:schemeClr>
            </a:gs>
            <a:gs pos="50000">
              <a:schemeClr val="accent5">
                <a:alpha val="50000"/>
                <a:hueOff val="0"/>
                <a:satOff val="0"/>
                <a:lumOff val="0"/>
                <a:alphaOff val="0"/>
                <a:shade val="100000"/>
                <a:satMod val="110000"/>
                <a:lumMod val="100000"/>
              </a:schemeClr>
            </a:gs>
            <a:gs pos="100000">
              <a:schemeClr val="accent5">
                <a:alpha val="50000"/>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kern="1200" baseline="0" smtClean="0"/>
            <a:t>DERECHO U OBLIGACIÓN CONTRACTUAL DE RECIBIR, ENTREGAR O INTERCAMBIAR IF</a:t>
          </a:r>
          <a:endParaRPr lang="es-MX" sz="2200" kern="1200"/>
        </a:p>
      </dsp:txBody>
      <dsp:txXfrm>
        <a:off x="2233452" y="429768"/>
        <a:ext cx="2053718" cy="2721864"/>
      </dsp:txXfrm>
    </dsp:sp>
    <dsp:sp modelId="{79D56C72-CD03-4637-B362-140A386F00A2}">
      <dsp:nvSpPr>
        <dsp:cNvPr id="0" name=""/>
        <dsp:cNvSpPr/>
      </dsp:nvSpPr>
      <dsp:spPr>
        <a:xfrm>
          <a:off x="4303215" y="9741"/>
          <a:ext cx="3561917" cy="3561917"/>
        </a:xfrm>
        <a:prstGeom prst="ellipse">
          <a:avLst/>
        </a:prstGeom>
        <a:gradFill rotWithShape="0">
          <a:gsLst>
            <a:gs pos="0">
              <a:schemeClr val="accent5">
                <a:alpha val="50000"/>
                <a:hueOff val="8832355"/>
                <a:satOff val="28758"/>
                <a:lumOff val="10000"/>
                <a:alphaOff val="0"/>
                <a:tint val="94000"/>
                <a:satMod val="103000"/>
                <a:lumMod val="102000"/>
              </a:schemeClr>
            </a:gs>
            <a:gs pos="50000">
              <a:schemeClr val="accent5">
                <a:alpha val="50000"/>
                <a:hueOff val="8832355"/>
                <a:satOff val="28758"/>
                <a:lumOff val="10000"/>
                <a:alphaOff val="0"/>
                <a:shade val="100000"/>
                <a:satMod val="110000"/>
                <a:lumMod val="100000"/>
              </a:schemeClr>
            </a:gs>
            <a:gs pos="100000">
              <a:schemeClr val="accent5">
                <a:alpha val="50000"/>
                <a:hueOff val="8832355"/>
                <a:satOff val="28758"/>
                <a:lumOff val="10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kern="1200" baseline="0" smtClean="0"/>
            <a:t>UNA CADENA DE DERECHOS Y OBLIGACIONES CONTRACTUALES SI SE RECIBE O SE PAGA EFECTIVO</a:t>
          </a:r>
          <a:endParaRPr lang="es-MX" sz="2200" kern="1200"/>
        </a:p>
      </dsp:txBody>
      <dsp:txXfrm>
        <a:off x="5314029" y="429768"/>
        <a:ext cx="2053718" cy="272186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F56780-7741-4802-BE1B-C772B5A7962A}">
      <dsp:nvSpPr>
        <dsp:cNvPr id="0" name=""/>
        <dsp:cNvSpPr/>
      </dsp:nvSpPr>
      <dsp:spPr>
        <a:xfrm>
          <a:off x="0" y="0"/>
          <a:ext cx="4424966" cy="4424966"/>
        </a:xfrm>
        <a:prstGeom prst="pie">
          <a:avLst>
            <a:gd name="adj1" fmla="val 5400000"/>
            <a:gd name="adj2" fmla="val 1620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sp>
    <dsp:sp modelId="{AE5BC1B0-5A6B-4E45-9779-CAFC0FF6E586}">
      <dsp:nvSpPr>
        <dsp:cNvPr id="0" name=""/>
        <dsp:cNvSpPr/>
      </dsp:nvSpPr>
      <dsp:spPr>
        <a:xfrm>
          <a:off x="2212483" y="0"/>
          <a:ext cx="7775083" cy="4424966"/>
        </a:xfrm>
        <a:prstGeom prst="rect">
          <a:avLst/>
        </a:prstGeom>
        <a:solidFill>
          <a:schemeClr val="lt1">
            <a:alpha val="90000"/>
            <a:hueOff val="0"/>
            <a:satOff val="0"/>
            <a:lumOff val="0"/>
            <a:alphaOff val="0"/>
          </a:schemeClr>
        </a:solidFill>
        <a:ln w="6350" cap="flat" cmpd="sng" algn="in">
          <a:solidFill>
            <a:schemeClr val="accent5">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baseline="0" smtClean="0"/>
            <a:t>SE BASA EN LA FORMA EN QUE LOS INSTRUMENTOS FINANCIEROS SE ADMINISTRAN PARA GENERAR FLUJOS DE EFECTIVO PARA EL NEGOCIO AL LLEVAR A CABO SUS ACTIVIDADES (¿SE GENERAN POR COBRANZA, POR VENTA O AMBOS?) </a:t>
          </a:r>
          <a:endParaRPr lang="es-MX" sz="1500" kern="1200"/>
        </a:p>
      </dsp:txBody>
      <dsp:txXfrm>
        <a:off x="2212483" y="0"/>
        <a:ext cx="3887541" cy="1327492"/>
      </dsp:txXfrm>
    </dsp:sp>
    <dsp:sp modelId="{DAF11C63-C0CD-46C1-8C4B-2772F530033B}">
      <dsp:nvSpPr>
        <dsp:cNvPr id="0" name=""/>
        <dsp:cNvSpPr/>
      </dsp:nvSpPr>
      <dsp:spPr>
        <a:xfrm>
          <a:off x="774370" y="1327492"/>
          <a:ext cx="2876225" cy="2876225"/>
        </a:xfrm>
        <a:prstGeom prst="pie">
          <a:avLst>
            <a:gd name="adj1" fmla="val 5400000"/>
            <a:gd name="adj2" fmla="val 16200000"/>
          </a:avLst>
        </a:prstGeom>
        <a:gradFill rotWithShape="0">
          <a:gsLst>
            <a:gs pos="0">
              <a:schemeClr val="accent5">
                <a:hueOff val="4416178"/>
                <a:satOff val="14379"/>
                <a:lumOff val="5000"/>
                <a:alphaOff val="0"/>
                <a:tint val="94000"/>
                <a:satMod val="103000"/>
                <a:lumMod val="102000"/>
              </a:schemeClr>
            </a:gs>
            <a:gs pos="50000">
              <a:schemeClr val="accent5">
                <a:hueOff val="4416178"/>
                <a:satOff val="14379"/>
                <a:lumOff val="5000"/>
                <a:alphaOff val="0"/>
                <a:shade val="100000"/>
                <a:satMod val="110000"/>
                <a:lumMod val="100000"/>
              </a:schemeClr>
            </a:gs>
            <a:gs pos="100000">
              <a:schemeClr val="accent5">
                <a:hueOff val="4416178"/>
                <a:satOff val="14379"/>
                <a:lumOff val="5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sp>
    <dsp:sp modelId="{16F85835-17F2-43CE-A3EB-9DBDF707B679}">
      <dsp:nvSpPr>
        <dsp:cNvPr id="0" name=""/>
        <dsp:cNvSpPr/>
      </dsp:nvSpPr>
      <dsp:spPr>
        <a:xfrm>
          <a:off x="2212483" y="1327492"/>
          <a:ext cx="7775083" cy="2876225"/>
        </a:xfrm>
        <a:prstGeom prst="rect">
          <a:avLst/>
        </a:prstGeom>
        <a:solidFill>
          <a:schemeClr val="lt1">
            <a:alpha val="90000"/>
            <a:hueOff val="0"/>
            <a:satOff val="0"/>
            <a:lumOff val="0"/>
            <a:alphaOff val="0"/>
          </a:schemeClr>
        </a:solidFill>
        <a:ln w="6350" cap="flat" cmpd="sng" algn="in">
          <a:solidFill>
            <a:schemeClr val="accent5">
              <a:hueOff val="4416178"/>
              <a:satOff val="14379"/>
              <a:lumOff val="500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baseline="0" smtClean="0"/>
            <a:t>LA INTENCIÓN NO ES  LA TENENCIA DEL INSTRUMENTO.</a:t>
          </a:r>
          <a:endParaRPr lang="es-MX" sz="1500" kern="1200"/>
        </a:p>
      </dsp:txBody>
      <dsp:txXfrm>
        <a:off x="2212483" y="1327492"/>
        <a:ext cx="3887541" cy="1327488"/>
      </dsp:txXfrm>
    </dsp:sp>
    <dsp:sp modelId="{7D00A781-9554-4A05-9EC1-7FA0D7422B23}">
      <dsp:nvSpPr>
        <dsp:cNvPr id="0" name=""/>
        <dsp:cNvSpPr/>
      </dsp:nvSpPr>
      <dsp:spPr>
        <a:xfrm>
          <a:off x="1548738" y="2654980"/>
          <a:ext cx="1327488" cy="1327488"/>
        </a:xfrm>
        <a:prstGeom prst="pie">
          <a:avLst>
            <a:gd name="adj1" fmla="val 5400000"/>
            <a:gd name="adj2" fmla="val 16200000"/>
          </a:avLst>
        </a:prstGeom>
        <a:gradFill rotWithShape="0">
          <a:gsLst>
            <a:gs pos="0">
              <a:schemeClr val="accent5">
                <a:hueOff val="8832355"/>
                <a:satOff val="28758"/>
                <a:lumOff val="10000"/>
                <a:alphaOff val="0"/>
                <a:tint val="94000"/>
                <a:satMod val="103000"/>
                <a:lumMod val="102000"/>
              </a:schemeClr>
            </a:gs>
            <a:gs pos="50000">
              <a:schemeClr val="accent5">
                <a:hueOff val="8832355"/>
                <a:satOff val="28758"/>
                <a:lumOff val="10000"/>
                <a:alphaOff val="0"/>
                <a:shade val="100000"/>
                <a:satMod val="110000"/>
                <a:lumMod val="100000"/>
              </a:schemeClr>
            </a:gs>
            <a:gs pos="100000">
              <a:schemeClr val="accent5">
                <a:hueOff val="8832355"/>
                <a:satOff val="28758"/>
                <a:lumOff val="10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sp>
    <dsp:sp modelId="{C5991626-7E75-477B-9537-A2D62A059761}">
      <dsp:nvSpPr>
        <dsp:cNvPr id="0" name=""/>
        <dsp:cNvSpPr/>
      </dsp:nvSpPr>
      <dsp:spPr>
        <a:xfrm>
          <a:off x="2212483" y="2654980"/>
          <a:ext cx="7775083" cy="1327488"/>
        </a:xfrm>
        <a:prstGeom prst="rect">
          <a:avLst/>
        </a:prstGeom>
        <a:solidFill>
          <a:schemeClr val="lt1">
            <a:alpha val="90000"/>
            <a:hueOff val="0"/>
            <a:satOff val="0"/>
            <a:lumOff val="0"/>
            <a:alphaOff val="0"/>
          </a:schemeClr>
        </a:solidFill>
        <a:ln w="6350" cap="flat" cmpd="sng" algn="in">
          <a:solidFill>
            <a:schemeClr val="accent5">
              <a:hueOff val="8832355"/>
              <a:satOff val="28758"/>
              <a:lumOff val="10000"/>
              <a:alphaOff val="0"/>
            </a:schemeClr>
          </a:solidFill>
          <a:prstDash val="solid"/>
        </a:ln>
        <a:effectLst/>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baseline="0" smtClean="0"/>
            <a:t>UN MODELO DE NEGOCIOS PARA ADMINISTRAR ACTIVOS FINANCIEROS REQUIERE DE JUICIO DADO QUE NO SE BASA NUNCA EN UN SOLO FACTOR O ACTIVIDAD, POR LO QUE SE DEBE EVALUAR</a:t>
          </a:r>
          <a:endParaRPr lang="es-MX" sz="1500" kern="1200"/>
        </a:p>
      </dsp:txBody>
      <dsp:txXfrm>
        <a:off x="2212483" y="2654980"/>
        <a:ext cx="3887541" cy="1327488"/>
      </dsp:txXfrm>
    </dsp:sp>
    <dsp:sp modelId="{41429BD9-812B-4236-B040-2A10042A94DE}">
      <dsp:nvSpPr>
        <dsp:cNvPr id="0" name=""/>
        <dsp:cNvSpPr/>
      </dsp:nvSpPr>
      <dsp:spPr>
        <a:xfrm>
          <a:off x="6100024" y="2654980"/>
          <a:ext cx="3887541" cy="1327488"/>
        </a:xfrm>
        <a:prstGeom prst="rect">
          <a:avLst/>
        </a:prstGeom>
        <a:noFill/>
        <a:ln w="6350" cap="flat" cmpd="sng" algn="in">
          <a:noFill/>
          <a:prstDash val="solid"/>
        </a:ln>
        <a:effectLst/>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rtl="0">
            <a:lnSpc>
              <a:spcPct val="90000"/>
            </a:lnSpc>
            <a:spcBef>
              <a:spcPct val="0"/>
            </a:spcBef>
            <a:spcAft>
              <a:spcPct val="15000"/>
            </a:spcAft>
            <a:buChar char="••"/>
          </a:pPr>
          <a:r>
            <a:rPr lang="es-MX" sz="1700" i="1" kern="1200" baseline="0" smtClean="0"/>
            <a:t>LA DETERMINACIÓN E INFORME DEL DESEMPEÑO </a:t>
          </a:r>
          <a:endParaRPr lang="es-MX" sz="1700" kern="1200"/>
        </a:p>
        <a:p>
          <a:pPr marL="171450" lvl="1" indent="-171450" algn="l" defTabSz="755650" rtl="0">
            <a:lnSpc>
              <a:spcPct val="90000"/>
            </a:lnSpc>
            <a:spcBef>
              <a:spcPct val="0"/>
            </a:spcBef>
            <a:spcAft>
              <a:spcPct val="15000"/>
            </a:spcAft>
            <a:buChar char="••"/>
          </a:pPr>
          <a:r>
            <a:rPr lang="es-MX" sz="1700" i="1" kern="1200" baseline="0" smtClean="0"/>
            <a:t>RIESGOS QUE AFECTAN EL DESEMPEÑO Y LA ADMINSITRACIÓN DE LOS RIESGOS</a:t>
          </a:r>
          <a:endParaRPr lang="es-MX" sz="1700" kern="1200"/>
        </a:p>
      </dsp:txBody>
      <dsp:txXfrm>
        <a:off x="6100024" y="2654980"/>
        <a:ext cx="3887541" cy="132748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E6C68C-4C8D-4102-A4BC-974B82C3492E}">
      <dsp:nvSpPr>
        <dsp:cNvPr id="0" name=""/>
        <dsp:cNvSpPr/>
      </dsp:nvSpPr>
      <dsp:spPr>
        <a:xfrm>
          <a:off x="0" y="13897"/>
          <a:ext cx="9601200" cy="752895"/>
        </a:xfrm>
        <a:prstGeom prst="round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MX" sz="3300" kern="1200" baseline="0" smtClean="0"/>
            <a:t>CUENTAS POR COBRAR </a:t>
          </a:r>
          <a:endParaRPr lang="es-MX" sz="3300" kern="1200"/>
        </a:p>
      </dsp:txBody>
      <dsp:txXfrm>
        <a:off x="36753" y="50650"/>
        <a:ext cx="9527694" cy="679389"/>
      </dsp:txXfrm>
    </dsp:sp>
    <dsp:sp modelId="{ADE6B589-AEA0-4B33-8129-C08FF1DBE140}">
      <dsp:nvSpPr>
        <dsp:cNvPr id="0" name=""/>
        <dsp:cNvSpPr/>
      </dsp:nvSpPr>
      <dsp:spPr>
        <a:xfrm>
          <a:off x="0" y="766792"/>
          <a:ext cx="9601200" cy="2800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38"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es-MX" sz="2600" i="1" kern="1200" baseline="0" smtClean="0"/>
            <a:t>QUE SE DERIVA DE VENTA DE BIENES Y SERVICIOS</a:t>
          </a:r>
          <a:endParaRPr lang="es-MX" sz="2600" kern="1200"/>
        </a:p>
        <a:p>
          <a:pPr marL="228600" lvl="1" indent="-228600" algn="l" defTabSz="1155700" rtl="0">
            <a:lnSpc>
              <a:spcPct val="90000"/>
            </a:lnSpc>
            <a:spcBef>
              <a:spcPct val="0"/>
            </a:spcBef>
            <a:spcAft>
              <a:spcPct val="20000"/>
            </a:spcAft>
            <a:buChar char="••"/>
          </a:pPr>
          <a:r>
            <a:rPr lang="es-MX" sz="2600" i="1" kern="1200" baseline="0" dirty="0" smtClean="0"/>
            <a:t>OTRAS CUENTAS POR COBRAR DIFERENTES A VENTA DE BIENES Y SERVICIOS</a:t>
          </a:r>
          <a:endParaRPr lang="es-MX" sz="2600" kern="1200" dirty="0"/>
        </a:p>
        <a:p>
          <a:pPr marL="228600" lvl="1" indent="-228600" algn="l" defTabSz="1155700" rtl="0">
            <a:lnSpc>
              <a:spcPct val="90000"/>
            </a:lnSpc>
            <a:spcBef>
              <a:spcPct val="0"/>
            </a:spcBef>
            <a:spcAft>
              <a:spcPct val="20000"/>
            </a:spcAft>
            <a:buChar char="••"/>
          </a:pPr>
          <a:r>
            <a:rPr lang="es-MX" sz="2600" b="1" i="1" kern="1200" baseline="0" smtClean="0"/>
            <a:t>IFCPI:</a:t>
          </a:r>
          <a:r>
            <a:rPr lang="es-MX" sz="2600" i="1" kern="1200" baseline="0" smtClean="0"/>
            <a:t> PARA COBRAR PRINCIPAL E INTERESES </a:t>
          </a:r>
          <a:endParaRPr lang="es-MX" sz="2600" kern="1200"/>
        </a:p>
        <a:p>
          <a:pPr marL="228600" lvl="1" indent="-228600" algn="l" defTabSz="1155700" rtl="0">
            <a:lnSpc>
              <a:spcPct val="90000"/>
            </a:lnSpc>
            <a:spcBef>
              <a:spcPct val="0"/>
            </a:spcBef>
            <a:spcAft>
              <a:spcPct val="20000"/>
            </a:spcAft>
            <a:buChar char="••"/>
          </a:pPr>
          <a:r>
            <a:rPr lang="es-MX" sz="2600" b="1" i="1" kern="1200" baseline="0" smtClean="0"/>
            <a:t>IFCV:</a:t>
          </a:r>
          <a:r>
            <a:rPr lang="es-MX" sz="2600" i="1" kern="1200" baseline="0" smtClean="0"/>
            <a:t> INSTRUMENTO FINANCIERO PARA COBRAR O VENDER (OBTENCIÓN DE UTILIDAD)</a:t>
          </a:r>
          <a:endParaRPr lang="es-MX" sz="2600" kern="1200"/>
        </a:p>
        <a:p>
          <a:pPr marL="228600" lvl="1" indent="-228600" algn="l" defTabSz="1155700" rtl="0">
            <a:lnSpc>
              <a:spcPct val="90000"/>
            </a:lnSpc>
            <a:spcBef>
              <a:spcPct val="0"/>
            </a:spcBef>
            <a:spcAft>
              <a:spcPct val="20000"/>
            </a:spcAft>
            <a:buChar char="••"/>
          </a:pPr>
          <a:r>
            <a:rPr lang="es-MX" sz="2600" b="1" i="1" kern="1200" baseline="0" smtClean="0"/>
            <a:t>IFN:</a:t>
          </a:r>
          <a:r>
            <a:rPr lang="es-MX" sz="2600" i="1" kern="1200" baseline="0" smtClean="0"/>
            <a:t> INSTRUMENTO FINANCIERO NEGOCIABLE</a:t>
          </a:r>
          <a:endParaRPr lang="es-MX" sz="2600" kern="1200"/>
        </a:p>
      </dsp:txBody>
      <dsp:txXfrm>
        <a:off x="0" y="766792"/>
        <a:ext cx="9601200" cy="280071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ECDE1-C63F-4B99-AEA7-62E1D559C769}">
      <dsp:nvSpPr>
        <dsp:cNvPr id="0" name=""/>
        <dsp:cNvSpPr/>
      </dsp:nvSpPr>
      <dsp:spPr>
        <a:xfrm>
          <a:off x="688" y="401487"/>
          <a:ext cx="2686839" cy="2601064"/>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LAS INVERSIONES EN IFN E IFCV SE VALUAN A VALOR RAZONABLE</a:t>
          </a:r>
          <a:endParaRPr lang="es-MX" sz="1900" kern="1200" dirty="0"/>
        </a:p>
      </dsp:txBody>
      <dsp:txXfrm>
        <a:off x="688" y="401487"/>
        <a:ext cx="2686839" cy="2601064"/>
      </dsp:txXfrm>
    </dsp:sp>
    <dsp:sp modelId="{44103246-2834-4C27-954E-CD2B3FC5BA49}">
      <dsp:nvSpPr>
        <dsp:cNvPr id="0" name=""/>
        <dsp:cNvSpPr/>
      </dsp:nvSpPr>
      <dsp:spPr>
        <a:xfrm>
          <a:off x="2956212" y="530278"/>
          <a:ext cx="2686839" cy="2343482"/>
        </a:xfrm>
        <a:prstGeom prst="rect">
          <a:avLst/>
        </a:prstGeom>
        <a:gradFill rotWithShape="0">
          <a:gsLst>
            <a:gs pos="0">
              <a:schemeClr val="accent5">
                <a:hueOff val="2944118"/>
                <a:satOff val="9586"/>
                <a:lumOff val="3333"/>
                <a:alphaOff val="0"/>
                <a:tint val="94000"/>
                <a:satMod val="103000"/>
                <a:lumMod val="102000"/>
              </a:schemeClr>
            </a:gs>
            <a:gs pos="50000">
              <a:schemeClr val="accent5">
                <a:hueOff val="2944118"/>
                <a:satOff val="9586"/>
                <a:lumOff val="3333"/>
                <a:alphaOff val="0"/>
                <a:shade val="100000"/>
                <a:satMod val="110000"/>
                <a:lumMod val="100000"/>
              </a:schemeClr>
            </a:gs>
            <a:gs pos="100000">
              <a:schemeClr val="accent5">
                <a:hueOff val="2944118"/>
                <a:satOff val="9586"/>
                <a:lumOff val="3333"/>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EL VALOR RAZONABLE SERÁ EL PRECIO DE LA CONTRAPRESTACIÓN PACTADA EN LA FECHA DE CONCERTACIÓN, AUN CUANDO LA FECHA DE LIQUIDACIÓN SEA DIFERENTE </a:t>
          </a:r>
          <a:endParaRPr lang="es-MX" sz="1900" kern="1200" dirty="0"/>
        </a:p>
      </dsp:txBody>
      <dsp:txXfrm>
        <a:off x="2956212" y="530278"/>
        <a:ext cx="2686839" cy="2343482"/>
      </dsp:txXfrm>
    </dsp:sp>
    <dsp:sp modelId="{DB3B4C21-F6B2-413C-9C6C-6872526F79E4}">
      <dsp:nvSpPr>
        <dsp:cNvPr id="0" name=""/>
        <dsp:cNvSpPr/>
      </dsp:nvSpPr>
      <dsp:spPr>
        <a:xfrm>
          <a:off x="688" y="3320510"/>
          <a:ext cx="2686839" cy="2462101"/>
        </a:xfrm>
        <a:prstGeom prst="rect">
          <a:avLst/>
        </a:prstGeom>
        <a:gradFill rotWithShape="0">
          <a:gsLst>
            <a:gs pos="0">
              <a:schemeClr val="accent5">
                <a:hueOff val="5888237"/>
                <a:satOff val="19172"/>
                <a:lumOff val="6667"/>
                <a:alphaOff val="0"/>
                <a:tint val="94000"/>
                <a:satMod val="103000"/>
                <a:lumMod val="102000"/>
              </a:schemeClr>
            </a:gs>
            <a:gs pos="50000">
              <a:schemeClr val="accent5">
                <a:hueOff val="5888237"/>
                <a:satOff val="19172"/>
                <a:lumOff val="6667"/>
                <a:alphaOff val="0"/>
                <a:shade val="100000"/>
                <a:satMod val="110000"/>
                <a:lumMod val="100000"/>
              </a:schemeClr>
            </a:gs>
            <a:gs pos="100000">
              <a:schemeClr val="accent5">
                <a:hueOff val="5888237"/>
                <a:satOff val="19172"/>
                <a:lumOff val="6667"/>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LA VARIACION QUE EXISTA DEBE RECONOCERSE DE INMEDIATO EN LA UTILIDAD O PÉRDIDA NETA O EN OTROS RESULTADOS INTEGRALES (ORI)</a:t>
          </a:r>
          <a:endParaRPr lang="es-MX" sz="1900" kern="1200" dirty="0"/>
        </a:p>
      </dsp:txBody>
      <dsp:txXfrm>
        <a:off x="688" y="3320510"/>
        <a:ext cx="2686839" cy="2462101"/>
      </dsp:txXfrm>
    </dsp:sp>
    <dsp:sp modelId="{00DF7563-36B5-4CB4-9D67-5C1377E6B3F5}">
      <dsp:nvSpPr>
        <dsp:cNvPr id="0" name=""/>
        <dsp:cNvSpPr/>
      </dsp:nvSpPr>
      <dsp:spPr>
        <a:xfrm>
          <a:off x="2956212" y="3271236"/>
          <a:ext cx="2686839" cy="2560649"/>
        </a:xfrm>
        <a:prstGeom prst="rect">
          <a:avLst/>
        </a:prstGeom>
        <a:gradFill rotWithShape="0">
          <a:gsLst>
            <a:gs pos="0">
              <a:schemeClr val="accent5">
                <a:hueOff val="8832355"/>
                <a:satOff val="28758"/>
                <a:lumOff val="10000"/>
                <a:alphaOff val="0"/>
                <a:tint val="94000"/>
                <a:satMod val="103000"/>
                <a:lumMod val="102000"/>
              </a:schemeClr>
            </a:gs>
            <a:gs pos="50000">
              <a:schemeClr val="accent5">
                <a:hueOff val="8832355"/>
                <a:satOff val="28758"/>
                <a:lumOff val="10000"/>
                <a:alphaOff val="0"/>
                <a:shade val="100000"/>
                <a:satMod val="110000"/>
                <a:lumMod val="100000"/>
              </a:schemeClr>
            </a:gs>
            <a:gs pos="100000">
              <a:schemeClr val="accent5">
                <a:hueOff val="8832355"/>
                <a:satOff val="28758"/>
                <a:lumOff val="10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MX" sz="1900" kern="1200" dirty="0" smtClean="0"/>
            <a:t>LOS IF QUE SE ADQUIEREN MEDIANTE UNA ADQUISICION DE NEGOCIOS DEBEN RECONOCERSE A SU VALOR RAZONABLE  </a:t>
          </a:r>
          <a:endParaRPr lang="es-MX" sz="1900" kern="1200" dirty="0"/>
        </a:p>
      </dsp:txBody>
      <dsp:txXfrm>
        <a:off x="2956212" y="3271236"/>
        <a:ext cx="2686839" cy="256064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EB4C4E-D05D-4521-9AF4-BA01FA0F3AE2}">
      <dsp:nvSpPr>
        <dsp:cNvPr id="0" name=""/>
        <dsp:cNvSpPr/>
      </dsp:nvSpPr>
      <dsp:spPr>
        <a:xfrm>
          <a:off x="0" y="0"/>
          <a:ext cx="5107546" cy="5107546"/>
        </a:xfrm>
        <a:prstGeom prst="pie">
          <a:avLst>
            <a:gd name="adj1" fmla="val 5400000"/>
            <a:gd name="adj2" fmla="val 16200000"/>
          </a:avLst>
        </a:prstGeom>
        <a:solidFill>
          <a:schemeClr val="accent5">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6C4DF6D-21A3-4393-8998-91F7BA2824BB}">
      <dsp:nvSpPr>
        <dsp:cNvPr id="0" name=""/>
        <dsp:cNvSpPr/>
      </dsp:nvSpPr>
      <dsp:spPr>
        <a:xfrm>
          <a:off x="2553773" y="0"/>
          <a:ext cx="7730007" cy="5107546"/>
        </a:xfrm>
        <a:prstGeom prst="rect">
          <a:avLst/>
        </a:prstGeom>
        <a:solidFill>
          <a:schemeClr val="lt1">
            <a:alpha val="90000"/>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baseline="0" dirty="0" smtClean="0"/>
            <a:t>CON POSTERIORIDAD A SU RECONOCIMIENTO INICIAL, UNA ENTIDAD DEBE VALUAR LOS </a:t>
          </a:r>
          <a:r>
            <a:rPr lang="es-MX" sz="1500" kern="1200" baseline="0" dirty="0" smtClean="0">
              <a:effectLst>
                <a:outerShdw blurRad="38100" dist="38100" dir="2700000" algn="tl">
                  <a:srgbClr val="000000">
                    <a:alpha val="43137"/>
                  </a:srgbClr>
                </a:outerShdw>
              </a:effectLst>
            </a:rPr>
            <a:t>IFN</a:t>
          </a:r>
          <a:r>
            <a:rPr lang="es-MX" sz="1500" kern="1200" baseline="0" dirty="0" smtClean="0"/>
            <a:t> Y LOS </a:t>
          </a:r>
          <a:r>
            <a:rPr lang="es-MX" sz="1500" kern="1200" baseline="0" dirty="0" smtClean="0">
              <a:effectLst>
                <a:outerShdw blurRad="38100" dist="38100" dir="2700000" algn="tl">
                  <a:srgbClr val="000000">
                    <a:alpha val="43137"/>
                  </a:srgbClr>
                </a:outerShdw>
              </a:effectLst>
            </a:rPr>
            <a:t>IFCV</a:t>
          </a:r>
          <a:r>
            <a:rPr lang="es-MX" sz="1500" kern="1200" baseline="0" dirty="0" smtClean="0"/>
            <a:t> A SU VALOR RAZONABLE (NIF B-17)</a:t>
          </a:r>
          <a:endParaRPr lang="es-MX" sz="1500" kern="1200" dirty="0"/>
        </a:p>
      </dsp:txBody>
      <dsp:txXfrm>
        <a:off x="2553773" y="0"/>
        <a:ext cx="3865003" cy="1532267"/>
      </dsp:txXfrm>
    </dsp:sp>
    <dsp:sp modelId="{9197A0DA-1D7C-4A80-BCC2-2B5099C5FA01}">
      <dsp:nvSpPr>
        <dsp:cNvPr id="0" name=""/>
        <dsp:cNvSpPr/>
      </dsp:nvSpPr>
      <dsp:spPr>
        <a:xfrm>
          <a:off x="893822" y="1532267"/>
          <a:ext cx="3319901" cy="3319901"/>
        </a:xfrm>
        <a:prstGeom prst="pie">
          <a:avLst>
            <a:gd name="adj1" fmla="val 5400000"/>
            <a:gd name="adj2" fmla="val 16200000"/>
          </a:avLst>
        </a:prstGeom>
        <a:solidFill>
          <a:schemeClr val="accent5">
            <a:hueOff val="4416178"/>
            <a:satOff val="14379"/>
            <a:lumOff val="500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CB6C4E96-6A4E-4FB5-A8C4-58933DFCB98C}">
      <dsp:nvSpPr>
        <dsp:cNvPr id="0" name=""/>
        <dsp:cNvSpPr/>
      </dsp:nvSpPr>
      <dsp:spPr>
        <a:xfrm>
          <a:off x="2553773" y="1532267"/>
          <a:ext cx="7730007" cy="3319901"/>
        </a:xfrm>
        <a:prstGeom prst="rect">
          <a:avLst/>
        </a:prstGeom>
        <a:solidFill>
          <a:schemeClr val="lt1">
            <a:alpha val="90000"/>
            <a:hueOff val="0"/>
            <a:satOff val="0"/>
            <a:lumOff val="0"/>
            <a:alphaOff val="0"/>
          </a:schemeClr>
        </a:solidFill>
        <a:ln w="34925" cap="flat" cmpd="sng" algn="in">
          <a:solidFill>
            <a:schemeClr val="accent5">
              <a:hueOff val="4416178"/>
              <a:satOff val="14379"/>
              <a:lumOff val="5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baseline="0" dirty="0" smtClean="0"/>
            <a:t>LA DIFERENCIA ENTRE EL VALOR EN LIBROS ANTRIOR Y EL VALOR RAZONABLE ACTUAL DEBE AFECTAR LA UTILIDAD O PÉRDIDA NETA DEL PERIODO PARA LOS </a:t>
          </a:r>
          <a:r>
            <a:rPr lang="es-MX" sz="1600" b="1" kern="1200" baseline="0" dirty="0" smtClean="0">
              <a:effectLst>
                <a:outerShdw blurRad="38100" dist="38100" dir="2700000" algn="tl">
                  <a:srgbClr val="000000">
                    <a:alpha val="43137"/>
                  </a:srgbClr>
                </a:outerShdw>
              </a:effectLst>
            </a:rPr>
            <a:t>IFN</a:t>
          </a:r>
          <a:endParaRPr lang="es-MX" sz="1600" b="1" kern="1200" dirty="0">
            <a:effectLst>
              <a:outerShdw blurRad="38100" dist="38100" dir="2700000" algn="tl">
                <a:srgbClr val="000000">
                  <a:alpha val="43137"/>
                </a:srgbClr>
              </a:outerShdw>
            </a:effectLst>
          </a:endParaRPr>
        </a:p>
      </dsp:txBody>
      <dsp:txXfrm>
        <a:off x="2553773" y="1532267"/>
        <a:ext cx="3865003" cy="1532262"/>
      </dsp:txXfrm>
    </dsp:sp>
    <dsp:sp modelId="{EAF73458-154C-45F6-9132-B3644F4FB472}">
      <dsp:nvSpPr>
        <dsp:cNvPr id="0" name=""/>
        <dsp:cNvSpPr/>
      </dsp:nvSpPr>
      <dsp:spPr>
        <a:xfrm>
          <a:off x="1787641" y="3064529"/>
          <a:ext cx="1532262" cy="1532262"/>
        </a:xfrm>
        <a:prstGeom prst="pie">
          <a:avLst>
            <a:gd name="adj1" fmla="val 5400000"/>
            <a:gd name="adj2" fmla="val 16200000"/>
          </a:avLst>
        </a:prstGeom>
        <a:solidFill>
          <a:schemeClr val="accent5">
            <a:hueOff val="8832355"/>
            <a:satOff val="28758"/>
            <a:lumOff val="1000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88DDE43-ADCB-44AA-8A36-B246416BB75A}">
      <dsp:nvSpPr>
        <dsp:cNvPr id="0" name=""/>
        <dsp:cNvSpPr/>
      </dsp:nvSpPr>
      <dsp:spPr>
        <a:xfrm>
          <a:off x="2553773" y="3064529"/>
          <a:ext cx="7730007" cy="1532262"/>
        </a:xfrm>
        <a:prstGeom prst="rect">
          <a:avLst/>
        </a:prstGeom>
        <a:solidFill>
          <a:schemeClr val="lt1">
            <a:alpha val="90000"/>
            <a:hueOff val="0"/>
            <a:satOff val="0"/>
            <a:lumOff val="0"/>
            <a:alphaOff val="0"/>
          </a:schemeClr>
        </a:solidFill>
        <a:ln w="34925" cap="flat" cmpd="sng" algn="in">
          <a:solidFill>
            <a:schemeClr val="accent5">
              <a:hueOff val="8832355"/>
              <a:satOff val="28758"/>
              <a:lumOff val="10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baseline="0" dirty="0" smtClean="0"/>
            <a:t>EN EL CASO DE LOS </a:t>
          </a:r>
          <a:r>
            <a:rPr lang="es-MX" sz="1500" b="1" kern="1200" baseline="0" dirty="0" smtClean="0">
              <a:effectLst>
                <a:outerShdw blurRad="38100" dist="38100" dir="2700000" algn="tl">
                  <a:srgbClr val="000000">
                    <a:alpha val="43137"/>
                  </a:srgbClr>
                </a:outerShdw>
              </a:effectLst>
            </a:rPr>
            <a:t>IFCV</a:t>
          </a:r>
          <a:r>
            <a:rPr lang="es-MX" sz="1500" kern="1200" baseline="0" dirty="0" smtClean="0"/>
            <a:t>, ANTES DE AFECTAR A OTROS RESULTADOS INTEGRALES (ORI)  LA DIFERENCIA ENTRE EL VALOR EN LIBROS ANTERIOR Y EL ACTUAL, LAS SIGUIENTES PARTIDAS DEBEN AFECTAR A LA UTILIDAD O PÉRDIDA NETA Y EL VALOR DEL IFCV</a:t>
          </a:r>
          <a:endParaRPr lang="es-MX" sz="1500" kern="1200" dirty="0"/>
        </a:p>
      </dsp:txBody>
      <dsp:txXfrm>
        <a:off x="2553773" y="3064529"/>
        <a:ext cx="3865003" cy="1532262"/>
      </dsp:txXfrm>
    </dsp:sp>
    <dsp:sp modelId="{4F9945C5-27D9-4957-8710-6DC6019A7BCF}">
      <dsp:nvSpPr>
        <dsp:cNvPr id="0" name=""/>
        <dsp:cNvSpPr/>
      </dsp:nvSpPr>
      <dsp:spPr>
        <a:xfrm>
          <a:off x="6418776" y="0"/>
          <a:ext cx="3865003" cy="1532267"/>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s-MX" sz="1300" kern="1200" dirty="0" smtClean="0"/>
            <a:t>LA NIF B-17 DEFINE EL VALOR RAZONABLE COMO EL PRECIO DE SALIDA QUE SERÍA RECIBIDO POR VENDER UN ACTIVO O PAGADO PARA TRANSFERIR UN PASIVO EN UNA TRANSACCIÓN ORDENADA ENTRE PARTICIPANTES DEL MERCADO A LA FECHA DE VALUACIÓN. (UN VALOR ACTUAL EN UN PRECIO DE SALIDA)</a:t>
          </a:r>
          <a:endParaRPr lang="es-MX" sz="1300" kern="1200" dirty="0"/>
        </a:p>
      </dsp:txBody>
      <dsp:txXfrm>
        <a:off x="6418776" y="0"/>
        <a:ext cx="3865003" cy="1532267"/>
      </dsp:txXfrm>
    </dsp:sp>
    <dsp:sp modelId="{BAC1DE5F-F5AB-4F82-B186-FF82DDB354B6}">
      <dsp:nvSpPr>
        <dsp:cNvPr id="0" name=""/>
        <dsp:cNvSpPr/>
      </dsp:nvSpPr>
      <dsp:spPr>
        <a:xfrm>
          <a:off x="6418776" y="3064529"/>
          <a:ext cx="3865003" cy="1532262"/>
        </a:xfrm>
        <a:prstGeom prst="rect">
          <a:avLst/>
        </a:prstGeom>
        <a:noFill/>
        <a:ln w="34925" cap="flat" cmpd="sng" algn="in">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rtl="0">
            <a:lnSpc>
              <a:spcPct val="90000"/>
            </a:lnSpc>
            <a:spcBef>
              <a:spcPct val="0"/>
            </a:spcBef>
            <a:spcAft>
              <a:spcPct val="15000"/>
            </a:spcAft>
            <a:buChar char="••"/>
          </a:pPr>
          <a:r>
            <a:rPr lang="es-MX" sz="1300" i="1" kern="1200" baseline="0" smtClean="0"/>
            <a:t>LOS INTERESES DEVENGADOS SOBRE LA BASE DE SU TASA DE INTERÉS EFECTIVA</a:t>
          </a:r>
          <a:endParaRPr lang="es-MX" sz="1300" kern="1200"/>
        </a:p>
        <a:p>
          <a:pPr marL="114300" lvl="1" indent="-114300" algn="l" defTabSz="577850" rtl="0">
            <a:lnSpc>
              <a:spcPct val="90000"/>
            </a:lnSpc>
            <a:spcBef>
              <a:spcPct val="0"/>
            </a:spcBef>
            <a:spcAft>
              <a:spcPct val="15000"/>
            </a:spcAft>
            <a:buChar char="••"/>
          </a:pPr>
          <a:r>
            <a:rPr lang="es-MX" sz="1300" i="1" kern="1200" baseline="0" smtClean="0"/>
            <a:t>LAS FLUCTUACIONES CAMBIARIAS EN EL MOMENTO EN QUE OCURRAN</a:t>
          </a:r>
          <a:endParaRPr lang="es-MX" sz="1300" kern="1200"/>
        </a:p>
        <a:p>
          <a:pPr marL="114300" lvl="1" indent="-114300" algn="l" defTabSz="577850" rtl="0">
            <a:lnSpc>
              <a:spcPct val="90000"/>
            </a:lnSpc>
            <a:spcBef>
              <a:spcPct val="0"/>
            </a:spcBef>
            <a:spcAft>
              <a:spcPct val="15000"/>
            </a:spcAft>
            <a:buChar char="••"/>
          </a:pPr>
          <a:r>
            <a:rPr lang="es-MX" sz="1300" i="1" kern="1200" baseline="0" smtClean="0"/>
            <a:t>LAS DISMINUCIONES EN VALOR QUE SEAN ATRIBUIBLES A UN DETERIORO POR PÉRDIDAS CREDITICIAS ESERADAS EN EL IFCV</a:t>
          </a:r>
          <a:endParaRPr lang="es-MX" sz="1300" kern="1200"/>
        </a:p>
      </dsp:txBody>
      <dsp:txXfrm>
        <a:off x="6418776" y="3064529"/>
        <a:ext cx="3865003" cy="153226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912E6E-B347-4A34-A06A-D709DDF2AF00}">
      <dsp:nvSpPr>
        <dsp:cNvPr id="0" name=""/>
        <dsp:cNvSpPr/>
      </dsp:nvSpPr>
      <dsp:spPr>
        <a:xfrm>
          <a:off x="0" y="0"/>
          <a:ext cx="3581400" cy="3581400"/>
        </a:xfrm>
        <a:prstGeom prst="pie">
          <a:avLst>
            <a:gd name="adj1" fmla="val 5400000"/>
            <a:gd name="adj2" fmla="val 16200000"/>
          </a:avLst>
        </a:prstGeom>
        <a:solidFill>
          <a:schemeClr val="accent5">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BF5FA9B-3135-402C-93B4-30A861AC3171}">
      <dsp:nvSpPr>
        <dsp:cNvPr id="0" name=""/>
        <dsp:cNvSpPr/>
      </dsp:nvSpPr>
      <dsp:spPr>
        <a:xfrm>
          <a:off x="1790700" y="0"/>
          <a:ext cx="7810500" cy="3581400"/>
        </a:xfrm>
        <a:prstGeom prst="rect">
          <a:avLst/>
        </a:prstGeom>
        <a:solidFill>
          <a:schemeClr val="lt1">
            <a:alpha val="90000"/>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kern="1200" baseline="0" smtClean="0"/>
            <a:t>LOS IFCV DENOMINADOS EN MONEDA EXTRANJERA O EN ALGUNA OTRA UNIDAD DE INTERCAMBIO (UDI) DEBEN CONVERTIRSE AL TIPO DE CAMBIO DE CIERRE.</a:t>
          </a:r>
          <a:endParaRPr lang="es-MX" sz="1200" kern="1200"/>
        </a:p>
      </dsp:txBody>
      <dsp:txXfrm>
        <a:off x="1790700" y="0"/>
        <a:ext cx="7810500" cy="1074422"/>
      </dsp:txXfrm>
    </dsp:sp>
    <dsp:sp modelId="{3B950B69-F966-499E-8D59-E030B78B480A}">
      <dsp:nvSpPr>
        <dsp:cNvPr id="0" name=""/>
        <dsp:cNvSpPr/>
      </dsp:nvSpPr>
      <dsp:spPr>
        <a:xfrm>
          <a:off x="626746" y="1074422"/>
          <a:ext cx="2327907" cy="2327907"/>
        </a:xfrm>
        <a:prstGeom prst="pie">
          <a:avLst>
            <a:gd name="adj1" fmla="val 5400000"/>
            <a:gd name="adj2" fmla="val 16200000"/>
          </a:avLst>
        </a:prstGeom>
        <a:solidFill>
          <a:schemeClr val="accent5">
            <a:hueOff val="4416178"/>
            <a:satOff val="14379"/>
            <a:lumOff val="500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C19BA20-F519-4198-8A42-1B167C55E737}">
      <dsp:nvSpPr>
        <dsp:cNvPr id="0" name=""/>
        <dsp:cNvSpPr/>
      </dsp:nvSpPr>
      <dsp:spPr>
        <a:xfrm>
          <a:off x="1790700" y="1074422"/>
          <a:ext cx="7810500" cy="2327907"/>
        </a:xfrm>
        <a:prstGeom prst="rect">
          <a:avLst/>
        </a:prstGeom>
        <a:solidFill>
          <a:schemeClr val="lt1">
            <a:alpha val="90000"/>
            <a:hueOff val="0"/>
            <a:satOff val="0"/>
            <a:lumOff val="0"/>
            <a:alphaOff val="0"/>
          </a:schemeClr>
        </a:solidFill>
        <a:ln w="34925" cap="flat" cmpd="sng" algn="in">
          <a:solidFill>
            <a:schemeClr val="accent5">
              <a:hueOff val="4416178"/>
              <a:satOff val="14379"/>
              <a:lumOff val="5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kern="1200" baseline="0" smtClean="0"/>
            <a:t>TODAS LAS INVERSIONES DEBEN VALUARSE A SU VALOR RAZONABLE CON POSTERIORIDAD A SU ADQUISICION.</a:t>
          </a:r>
          <a:endParaRPr lang="es-MX" sz="1200" kern="1200"/>
        </a:p>
      </dsp:txBody>
      <dsp:txXfrm>
        <a:off x="1790700" y="1074422"/>
        <a:ext cx="7810500" cy="1074418"/>
      </dsp:txXfrm>
    </dsp:sp>
    <dsp:sp modelId="{35E7EE71-FA55-4CB8-84F5-30D0A9005E28}">
      <dsp:nvSpPr>
        <dsp:cNvPr id="0" name=""/>
        <dsp:cNvSpPr/>
      </dsp:nvSpPr>
      <dsp:spPr>
        <a:xfrm>
          <a:off x="1253490" y="2148841"/>
          <a:ext cx="1074418" cy="1074418"/>
        </a:xfrm>
        <a:prstGeom prst="pie">
          <a:avLst>
            <a:gd name="adj1" fmla="val 5400000"/>
            <a:gd name="adj2" fmla="val 16200000"/>
          </a:avLst>
        </a:prstGeom>
        <a:solidFill>
          <a:schemeClr val="accent5">
            <a:hueOff val="8832355"/>
            <a:satOff val="28758"/>
            <a:lumOff val="1000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52F92D4E-5AD7-4CD7-86B9-B06798DA732A}">
      <dsp:nvSpPr>
        <dsp:cNvPr id="0" name=""/>
        <dsp:cNvSpPr/>
      </dsp:nvSpPr>
      <dsp:spPr>
        <a:xfrm>
          <a:off x="1790700" y="2148841"/>
          <a:ext cx="7810500" cy="1074418"/>
        </a:xfrm>
        <a:prstGeom prst="rect">
          <a:avLst/>
        </a:prstGeom>
        <a:solidFill>
          <a:schemeClr val="lt1">
            <a:alpha val="90000"/>
            <a:hueOff val="0"/>
            <a:satOff val="0"/>
            <a:lumOff val="0"/>
            <a:alphaOff val="0"/>
          </a:schemeClr>
        </a:solidFill>
        <a:ln w="34925" cap="flat" cmpd="sng" algn="in">
          <a:solidFill>
            <a:schemeClr val="accent5">
              <a:hueOff val="8832355"/>
              <a:satOff val="28758"/>
              <a:lumOff val="10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MX" sz="1200" kern="1200" baseline="0" smtClean="0"/>
            <a:t>CUANDO UNA ENTIDAD CONSIDERE LA POSIBILIDAD DE UTILIZAR EL COSTO DE ADQUISICIÓN COMO VALOR RAZONABLE DE UN INSTRUMENTO FINANCIERO DE CAPITAL DEBE PONDERAR LAS SIGUIENTES CUESTIONES DE LA ENTIDAD EMISORA DEL INSTRUMENTO: CAMBIO EN EL DESEMPEÑO DE LA ENTIDAD, CAMBIO EN EXPECTATIVAS TECNOLOGICAS, CAMBIO EN EL MERCADO, CAMBIO EN LA ECONOMÍA GLOBAL, ELLO PORQUE SON INDICACIONES DE QUE EL COSTO DE ADQUISICIÓN NO SERÍA APROPIADO PARA VALUAR UN INSTRUMENTO FINANCIERO DE CAPITAL.</a:t>
          </a:r>
          <a:endParaRPr lang="es-MX" sz="1200" kern="1200"/>
        </a:p>
      </dsp:txBody>
      <dsp:txXfrm>
        <a:off x="1790700" y="2148841"/>
        <a:ext cx="7810500" cy="10744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152D9-B5A3-4DE0-9364-C4DB1B9E17F8}">
      <dsp:nvSpPr>
        <dsp:cNvPr id="0" name=""/>
        <dsp:cNvSpPr/>
      </dsp:nvSpPr>
      <dsp:spPr>
        <a:xfrm rot="5400000">
          <a:off x="3980018" y="-277945"/>
          <a:ext cx="2653609" cy="4415546"/>
        </a:xfrm>
        <a:prstGeom prst="corner">
          <a:avLst>
            <a:gd name="adj1" fmla="val 16120"/>
            <a:gd name="adj2" fmla="val 1611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outerShdw blurRad="57150" dist="19050" dir="5400000" algn="ctr" rotWithShape="0">
            <a:srgbClr val="000000">
              <a:alpha val="35000"/>
            </a:srgbClr>
          </a:outerShdw>
        </a:effectLst>
      </dsp:spPr>
      <dsp:style>
        <a:lnRef idx="1">
          <a:scrgbClr r="0" g="0" b="0"/>
        </a:lnRef>
        <a:fillRef idx="3">
          <a:scrgbClr r="0" g="0" b="0"/>
        </a:fillRef>
        <a:effectRef idx="3">
          <a:scrgbClr r="0" g="0" b="0"/>
        </a:effectRef>
        <a:fontRef idx="minor">
          <a:schemeClr val="lt1"/>
        </a:fontRef>
      </dsp:style>
    </dsp:sp>
    <dsp:sp modelId="{910D7A1F-06D7-46B2-A91D-4F133E80BACA}">
      <dsp:nvSpPr>
        <dsp:cNvPr id="0" name=""/>
        <dsp:cNvSpPr/>
      </dsp:nvSpPr>
      <dsp:spPr>
        <a:xfrm>
          <a:off x="3537065" y="1041351"/>
          <a:ext cx="3986379" cy="34942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rtl="0">
            <a:lnSpc>
              <a:spcPct val="90000"/>
            </a:lnSpc>
            <a:spcBef>
              <a:spcPct val="0"/>
            </a:spcBef>
            <a:spcAft>
              <a:spcPct val="35000"/>
            </a:spcAft>
          </a:pPr>
          <a:r>
            <a:rPr lang="es-MX" sz="3500" kern="1200" dirty="0" smtClean="0"/>
            <a:t>Presentar de manera clara y sintetizada los contenidos de la NIF </a:t>
          </a:r>
          <a:r>
            <a:rPr lang="es-MX" sz="3500" kern="1200" dirty="0" smtClean="0"/>
            <a:t>C-2 </a:t>
          </a:r>
          <a:r>
            <a:rPr lang="es-MX" sz="3500" kern="1200" dirty="0" smtClean="0"/>
            <a:t>y las normas </a:t>
          </a:r>
          <a:r>
            <a:rPr lang="es-MX" sz="3500" kern="1200" dirty="0" smtClean="0"/>
            <a:t>que se le correlacionan</a:t>
          </a:r>
          <a:endParaRPr lang="es-MX" sz="3500" kern="1200" dirty="0"/>
        </a:p>
      </dsp:txBody>
      <dsp:txXfrm>
        <a:off x="3537065" y="1041351"/>
        <a:ext cx="3986379" cy="349429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760A2B-6B49-4C0A-8B3D-4A801C36984A}">
      <dsp:nvSpPr>
        <dsp:cNvPr id="0" name=""/>
        <dsp:cNvSpPr/>
      </dsp:nvSpPr>
      <dsp:spPr>
        <a:xfrm>
          <a:off x="72036" y="2399"/>
          <a:ext cx="3156584" cy="1893950"/>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baseline="0" smtClean="0"/>
            <a:t>LAS INVERSIONES EN IFN Y EN IFCV DEBEN </a:t>
          </a:r>
          <a:r>
            <a:rPr lang="es-MX" sz="1800" b="1" kern="1200" baseline="0" smtClean="0"/>
            <a:t>PRESENTARSE</a:t>
          </a:r>
          <a:r>
            <a:rPr lang="es-MX" sz="1800" kern="1200" baseline="0" smtClean="0"/>
            <a:t> EN EL BALANCE GENERAL EN UN RUBRO POR SEPARADO PARA CADA CATEGORIA DE INSTRUMENTOS FINANCIEROS</a:t>
          </a:r>
          <a:endParaRPr lang="es-MX" sz="1800" kern="1200"/>
        </a:p>
      </dsp:txBody>
      <dsp:txXfrm>
        <a:off x="72036" y="2399"/>
        <a:ext cx="3156584" cy="1893950"/>
      </dsp:txXfrm>
    </dsp:sp>
    <dsp:sp modelId="{D7050578-C560-4094-B686-7A3BFAF2F083}">
      <dsp:nvSpPr>
        <dsp:cNvPr id="0" name=""/>
        <dsp:cNvSpPr/>
      </dsp:nvSpPr>
      <dsp:spPr>
        <a:xfrm>
          <a:off x="3544279" y="2399"/>
          <a:ext cx="3156584" cy="1893950"/>
        </a:xfrm>
        <a:prstGeom prst="rect">
          <a:avLst/>
        </a:prstGeom>
        <a:gradFill rotWithShape="0">
          <a:gsLst>
            <a:gs pos="0">
              <a:schemeClr val="accent5">
                <a:hueOff val="2944118"/>
                <a:satOff val="9586"/>
                <a:lumOff val="3333"/>
                <a:alphaOff val="0"/>
                <a:tint val="67000"/>
                <a:satMod val="105000"/>
                <a:lumMod val="110000"/>
              </a:schemeClr>
            </a:gs>
            <a:gs pos="50000">
              <a:schemeClr val="accent5">
                <a:hueOff val="2944118"/>
                <a:satOff val="9586"/>
                <a:lumOff val="3333"/>
                <a:alphaOff val="0"/>
                <a:tint val="73000"/>
                <a:satMod val="103000"/>
                <a:lumMod val="105000"/>
              </a:schemeClr>
            </a:gs>
            <a:gs pos="100000">
              <a:schemeClr val="accent5">
                <a:hueOff val="2944118"/>
                <a:satOff val="9586"/>
                <a:lumOff val="3333"/>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baseline="0" dirty="0" smtClean="0"/>
            <a:t>EN EL ACTIVO CIRCULANTE</a:t>
          </a:r>
          <a:endParaRPr lang="es-MX" sz="1800" kern="1200" dirty="0"/>
        </a:p>
      </dsp:txBody>
      <dsp:txXfrm>
        <a:off x="3544279" y="2399"/>
        <a:ext cx="3156584" cy="1893950"/>
      </dsp:txXfrm>
    </dsp:sp>
    <dsp:sp modelId="{39C35B08-6C5A-422A-B713-933647D17418}">
      <dsp:nvSpPr>
        <dsp:cNvPr id="0" name=""/>
        <dsp:cNvSpPr/>
      </dsp:nvSpPr>
      <dsp:spPr>
        <a:xfrm>
          <a:off x="7016522" y="2399"/>
          <a:ext cx="3156584" cy="1893950"/>
        </a:xfrm>
        <a:prstGeom prst="rect">
          <a:avLst/>
        </a:prstGeom>
        <a:gradFill rotWithShape="0">
          <a:gsLst>
            <a:gs pos="0">
              <a:schemeClr val="accent5">
                <a:hueOff val="5888237"/>
                <a:satOff val="19172"/>
                <a:lumOff val="6667"/>
                <a:alphaOff val="0"/>
                <a:tint val="67000"/>
                <a:satMod val="105000"/>
                <a:lumMod val="110000"/>
              </a:schemeClr>
            </a:gs>
            <a:gs pos="50000">
              <a:schemeClr val="accent5">
                <a:hueOff val="5888237"/>
                <a:satOff val="19172"/>
                <a:lumOff val="6667"/>
                <a:alphaOff val="0"/>
                <a:tint val="73000"/>
                <a:satMod val="103000"/>
                <a:lumMod val="105000"/>
              </a:schemeClr>
            </a:gs>
            <a:gs pos="100000">
              <a:schemeClr val="accent5">
                <a:hueOff val="5888237"/>
                <a:satOff val="19172"/>
                <a:lumOff val="6667"/>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baseline="0" smtClean="0"/>
            <a:t>A MENOS QUE:</a:t>
          </a:r>
          <a:endParaRPr lang="es-MX" sz="1800" kern="1200"/>
        </a:p>
        <a:p>
          <a:pPr marL="114300" lvl="1" indent="-114300" algn="l" defTabSz="622300" rtl="0">
            <a:lnSpc>
              <a:spcPct val="90000"/>
            </a:lnSpc>
            <a:spcBef>
              <a:spcPct val="0"/>
            </a:spcBef>
            <a:spcAft>
              <a:spcPct val="15000"/>
            </a:spcAft>
            <a:buChar char="••"/>
          </a:pPr>
          <a:r>
            <a:rPr lang="es-MX" sz="1400" i="1" kern="1200" baseline="0" smtClean="0"/>
            <a:t>EXISTE UNA RESTRICCIÓN EN A SU DISPONIBILIDAD EN EL CORTO PLAZO</a:t>
          </a:r>
          <a:endParaRPr lang="es-MX" sz="1400" kern="1200"/>
        </a:p>
        <a:p>
          <a:pPr marL="114300" lvl="1" indent="-114300" algn="l" defTabSz="622300" rtl="0">
            <a:lnSpc>
              <a:spcPct val="90000"/>
            </a:lnSpc>
            <a:spcBef>
              <a:spcPct val="0"/>
            </a:spcBef>
            <a:spcAft>
              <a:spcPct val="15000"/>
            </a:spcAft>
            <a:buChar char="••"/>
          </a:pPr>
          <a:r>
            <a:rPr lang="es-MX" sz="1400" i="1" kern="1200" baseline="0" smtClean="0"/>
            <a:t>O LA EXPECTATIVA SEA CONSERVARLOS POR UN PLAZO MAYOR A UN AÑO (EN ESTE CASO DEBERÁ PRESENTARSE COMO PARTIDAS DE LARGO PLAZO)</a:t>
          </a:r>
          <a:endParaRPr lang="es-MX" sz="1400" kern="1200"/>
        </a:p>
      </dsp:txBody>
      <dsp:txXfrm>
        <a:off x="7016522" y="2399"/>
        <a:ext cx="3156584" cy="1893950"/>
      </dsp:txXfrm>
    </dsp:sp>
    <dsp:sp modelId="{0AFA9767-8414-4469-9E9F-FEF08535FC04}">
      <dsp:nvSpPr>
        <dsp:cNvPr id="0" name=""/>
        <dsp:cNvSpPr/>
      </dsp:nvSpPr>
      <dsp:spPr>
        <a:xfrm>
          <a:off x="2884868" y="2212009"/>
          <a:ext cx="4475406" cy="1893950"/>
        </a:xfrm>
        <a:prstGeom prst="rect">
          <a:avLst/>
        </a:prstGeom>
        <a:gradFill rotWithShape="0">
          <a:gsLst>
            <a:gs pos="0">
              <a:schemeClr val="accent5">
                <a:hueOff val="8832355"/>
                <a:satOff val="28758"/>
                <a:lumOff val="10000"/>
                <a:alphaOff val="0"/>
                <a:tint val="67000"/>
                <a:satMod val="105000"/>
                <a:lumMod val="110000"/>
              </a:schemeClr>
            </a:gs>
            <a:gs pos="50000">
              <a:schemeClr val="accent5">
                <a:hueOff val="8832355"/>
                <a:satOff val="28758"/>
                <a:lumOff val="10000"/>
                <a:alphaOff val="0"/>
                <a:tint val="73000"/>
                <a:satMod val="103000"/>
                <a:lumMod val="105000"/>
              </a:schemeClr>
            </a:gs>
            <a:gs pos="100000">
              <a:schemeClr val="accent5">
                <a:hueOff val="8832355"/>
                <a:satOff val="28758"/>
                <a:lumOff val="1000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i="0" kern="1200" baseline="0" dirty="0" smtClean="0"/>
            <a:t>LOS IFCV A CARGO DE PARTES RELACIONADAS DEBEN PRESENTARSE O REVELARSE POR SEPARADO, YA QUE LA NATURALEZA DEL DEUDOR LES CONFIERE UNA CARACTERÍSTICA ESPECIAL EN CUANTO A SU EXIGIBILIDAD (NIF C-13)</a:t>
          </a:r>
          <a:endParaRPr lang="es-MX" sz="1800" kern="1200" dirty="0"/>
        </a:p>
      </dsp:txBody>
      <dsp:txXfrm>
        <a:off x="2884868" y="2212009"/>
        <a:ext cx="4475406" cy="189395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64AC3-F372-4D32-8EA5-1DBF366749CA}">
      <dsp:nvSpPr>
        <dsp:cNvPr id="0" name=""/>
        <dsp:cNvSpPr/>
      </dsp:nvSpPr>
      <dsp:spPr>
        <a:xfrm>
          <a:off x="0" y="0"/>
          <a:ext cx="9601200" cy="0"/>
        </a:xfrm>
        <a:prstGeom prst="line">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outerShdw blurRad="57150" dist="19050" dir="5400000" algn="ctr" rotWithShape="0">
            <a:srgbClr val="000000">
              <a:alpha val="35000"/>
            </a:srgbClr>
          </a:outerShdw>
        </a:effectLst>
      </dsp:spPr>
      <dsp:style>
        <a:lnRef idx="1">
          <a:scrgbClr r="0" g="0" b="0"/>
        </a:lnRef>
        <a:fillRef idx="3">
          <a:scrgbClr r="0" g="0" b="0"/>
        </a:fillRef>
        <a:effectRef idx="3">
          <a:scrgbClr r="0" g="0" b="0"/>
        </a:effectRef>
        <a:fontRef idx="minor">
          <a:schemeClr val="lt1"/>
        </a:fontRef>
      </dsp:style>
    </dsp:sp>
    <dsp:sp modelId="{58D8B2F2-85C0-4A74-8BE3-7830B114BA9C}">
      <dsp:nvSpPr>
        <dsp:cNvPr id="0" name=""/>
        <dsp:cNvSpPr/>
      </dsp:nvSpPr>
      <dsp:spPr>
        <a:xfrm>
          <a:off x="0" y="0"/>
          <a:ext cx="1432895" cy="3581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baseline="0" smtClean="0"/>
            <a:t>DEBE DESGLOZARSE EN UN RUBRO POR SEPARADO DEL ESTADO DE RESULTADO INTEGRAL O EN UNA NOTA RELATIVA AL EFECTO:</a:t>
          </a:r>
          <a:endParaRPr lang="es-MX" sz="1600" kern="1200"/>
        </a:p>
      </dsp:txBody>
      <dsp:txXfrm>
        <a:off x="0" y="0"/>
        <a:ext cx="1432895" cy="3581400"/>
      </dsp:txXfrm>
    </dsp:sp>
    <dsp:sp modelId="{75C9473C-1B45-464F-A71A-B24B79EE2404}">
      <dsp:nvSpPr>
        <dsp:cNvPr id="0" name=""/>
        <dsp:cNvSpPr/>
      </dsp:nvSpPr>
      <dsp:spPr>
        <a:xfrm>
          <a:off x="1571147" y="83239"/>
          <a:ext cx="1001623" cy="1664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i="1" kern="1200" baseline="0" dirty="0" smtClean="0"/>
            <a:t>EN LA UTILIDAD O PÉRDIDA NETA DEL PERIODO</a:t>
          </a:r>
          <a:endParaRPr lang="es-MX" sz="1600" kern="1200" dirty="0"/>
        </a:p>
      </dsp:txBody>
      <dsp:txXfrm>
        <a:off x="1571147" y="83239"/>
        <a:ext cx="1001623" cy="1664791"/>
      </dsp:txXfrm>
    </dsp:sp>
    <dsp:sp modelId="{D60D8A2B-CA0A-49A4-B89E-7D4AFF25EDEF}">
      <dsp:nvSpPr>
        <dsp:cNvPr id="0" name=""/>
        <dsp:cNvSpPr/>
      </dsp:nvSpPr>
      <dsp:spPr>
        <a:xfrm>
          <a:off x="2711022" y="83239"/>
          <a:ext cx="6350961" cy="5543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rtl="0">
            <a:lnSpc>
              <a:spcPct val="90000"/>
            </a:lnSpc>
            <a:spcBef>
              <a:spcPct val="0"/>
            </a:spcBef>
            <a:spcAft>
              <a:spcPct val="35000"/>
            </a:spcAft>
          </a:pPr>
          <a:r>
            <a:rPr lang="es-MX" sz="1100" kern="1200" baseline="0" dirty="0" smtClean="0"/>
            <a:t>DE LOS CAMBIOS EN EL VALOR RAZONABLE DEL PERIODO DE LOS IFN Y DE LOS RENDIMIENTOS QUE SE HAYAN DEVENGADO, TAL COMO LOS INTERESES Y LOS DIVIDENDOS DE INVERSIONES EN INSTRUMENTOS FINANCIEROS DE CAPITAL.</a:t>
          </a:r>
          <a:endParaRPr lang="es-MX" sz="1100" kern="1200" dirty="0"/>
        </a:p>
      </dsp:txBody>
      <dsp:txXfrm>
        <a:off x="2711022" y="83239"/>
        <a:ext cx="6350961" cy="554388"/>
      </dsp:txXfrm>
    </dsp:sp>
    <dsp:sp modelId="{5107644E-AC15-477F-9EFA-8EF93A1BA86E}">
      <dsp:nvSpPr>
        <dsp:cNvPr id="0" name=""/>
        <dsp:cNvSpPr/>
      </dsp:nvSpPr>
      <dsp:spPr>
        <a:xfrm>
          <a:off x="2572770" y="637628"/>
          <a:ext cx="3548459"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BCD45E54-80D4-4EDF-B149-6B66A7BAF554}">
      <dsp:nvSpPr>
        <dsp:cNvPr id="0" name=""/>
        <dsp:cNvSpPr/>
      </dsp:nvSpPr>
      <dsp:spPr>
        <a:xfrm>
          <a:off x="2711022" y="637628"/>
          <a:ext cx="4715582" cy="5543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rtl="0">
            <a:lnSpc>
              <a:spcPct val="90000"/>
            </a:lnSpc>
            <a:spcBef>
              <a:spcPct val="0"/>
            </a:spcBef>
            <a:spcAft>
              <a:spcPct val="35000"/>
            </a:spcAft>
          </a:pPr>
          <a:r>
            <a:rPr lang="es-MX" sz="1100" kern="1200" baseline="0" dirty="0" smtClean="0"/>
            <a:t>DEL RENDIMIENTO OBTENIDO POR EL INTERÉS DEVENGADO DE LOS IFCV</a:t>
          </a:r>
          <a:endParaRPr lang="es-MX" sz="1100" kern="1200" dirty="0"/>
        </a:p>
      </dsp:txBody>
      <dsp:txXfrm>
        <a:off x="2711022" y="637628"/>
        <a:ext cx="4715582" cy="554388"/>
      </dsp:txXfrm>
    </dsp:sp>
    <dsp:sp modelId="{CF2E40C2-88E6-4CD6-8D91-1E294DA920DF}">
      <dsp:nvSpPr>
        <dsp:cNvPr id="0" name=""/>
        <dsp:cNvSpPr/>
      </dsp:nvSpPr>
      <dsp:spPr>
        <a:xfrm>
          <a:off x="2572770" y="1192016"/>
          <a:ext cx="3548459"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493F6AC5-AA6C-40AD-AE1D-D154C7278C6D}">
      <dsp:nvSpPr>
        <dsp:cNvPr id="0" name=""/>
        <dsp:cNvSpPr/>
      </dsp:nvSpPr>
      <dsp:spPr>
        <a:xfrm>
          <a:off x="2711022" y="1192016"/>
          <a:ext cx="5407922" cy="5543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rtl="0">
            <a:lnSpc>
              <a:spcPct val="90000"/>
            </a:lnSpc>
            <a:spcBef>
              <a:spcPct val="0"/>
            </a:spcBef>
            <a:spcAft>
              <a:spcPct val="35000"/>
            </a:spcAft>
          </a:pPr>
          <a:r>
            <a:rPr lang="es-MX" sz="1100" kern="1200" baseline="0" dirty="0" smtClean="0"/>
            <a:t>DEL RECICLAJE A LA UTILIDAD O PÉRDIDA DEL PERIODO DEL EFECTO ACUMULADO EN ORI DEL VALOR RAZONABLE DE LOS IFCV CUANDO DICHAS INVERSIONES SE REALIAZAN O SE RECLASIFICAN</a:t>
          </a:r>
          <a:endParaRPr lang="es-MX" sz="1100" kern="1200" dirty="0"/>
        </a:p>
      </dsp:txBody>
      <dsp:txXfrm>
        <a:off x="2711022" y="1192016"/>
        <a:ext cx="5407922" cy="554388"/>
      </dsp:txXfrm>
    </dsp:sp>
    <dsp:sp modelId="{A631E1AF-927B-4ABD-B3BA-3DB2384B36EB}">
      <dsp:nvSpPr>
        <dsp:cNvPr id="0" name=""/>
        <dsp:cNvSpPr/>
      </dsp:nvSpPr>
      <dsp:spPr>
        <a:xfrm>
          <a:off x="1432895" y="1748030"/>
          <a:ext cx="7373421"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38E01D0-84B2-4AAA-B61F-81A63464FC50}">
      <dsp:nvSpPr>
        <dsp:cNvPr id="0" name=""/>
        <dsp:cNvSpPr/>
      </dsp:nvSpPr>
      <dsp:spPr>
        <a:xfrm>
          <a:off x="1571147" y="1831270"/>
          <a:ext cx="3548459" cy="1664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i="1" kern="1200" baseline="0" smtClean="0"/>
            <a:t>EN EL ORI</a:t>
          </a:r>
          <a:endParaRPr lang="es-MX" sz="1600" kern="1200"/>
        </a:p>
      </dsp:txBody>
      <dsp:txXfrm>
        <a:off x="1571147" y="1831270"/>
        <a:ext cx="3548459" cy="1664791"/>
      </dsp:txXfrm>
    </dsp:sp>
    <dsp:sp modelId="{3069F36F-D1FA-4C57-B13F-4350198C1A77}">
      <dsp:nvSpPr>
        <dsp:cNvPr id="0" name=""/>
        <dsp:cNvSpPr/>
      </dsp:nvSpPr>
      <dsp:spPr>
        <a:xfrm>
          <a:off x="5257857" y="1831270"/>
          <a:ext cx="4334336" cy="83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rtl="0">
            <a:lnSpc>
              <a:spcPct val="90000"/>
            </a:lnSpc>
            <a:spcBef>
              <a:spcPct val="0"/>
            </a:spcBef>
            <a:spcAft>
              <a:spcPct val="35000"/>
            </a:spcAft>
          </a:pPr>
          <a:r>
            <a:rPr lang="es-MX" sz="1100" kern="1200" baseline="0" dirty="0" smtClean="0"/>
            <a:t>DE LOS CAMBIOS EN EL VALOR RAZONABLE DE LOS IFCV EN EL PERIODO.</a:t>
          </a:r>
          <a:endParaRPr lang="es-MX" sz="1100" kern="1200" dirty="0"/>
        </a:p>
      </dsp:txBody>
      <dsp:txXfrm>
        <a:off x="5257857" y="1831270"/>
        <a:ext cx="4334336" cy="832395"/>
      </dsp:txXfrm>
    </dsp:sp>
    <dsp:sp modelId="{14047D69-18B1-48B1-A6BA-31880DF540F9}">
      <dsp:nvSpPr>
        <dsp:cNvPr id="0" name=""/>
        <dsp:cNvSpPr/>
      </dsp:nvSpPr>
      <dsp:spPr>
        <a:xfrm>
          <a:off x="5119606" y="2663666"/>
          <a:ext cx="3548459"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3CD4959A-6487-4947-971D-745CEF3870C3}">
      <dsp:nvSpPr>
        <dsp:cNvPr id="0" name=""/>
        <dsp:cNvSpPr/>
      </dsp:nvSpPr>
      <dsp:spPr>
        <a:xfrm>
          <a:off x="5257857" y="2663666"/>
          <a:ext cx="3773963" cy="832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lvl="0" algn="l" defTabSz="488950" rtl="0">
            <a:lnSpc>
              <a:spcPct val="90000"/>
            </a:lnSpc>
            <a:spcBef>
              <a:spcPct val="0"/>
            </a:spcBef>
            <a:spcAft>
              <a:spcPct val="35000"/>
            </a:spcAft>
          </a:pPr>
          <a:r>
            <a:rPr lang="es-MX" sz="1100" kern="1200" baseline="0" dirty="0" smtClean="0"/>
            <a:t>DE RECICLAR A LA UTILIDAD O PÉRDIDA NETA DEL PERIODO EL EFECTO ACUMULADO EN ORI DEL VALOR RAZONABLE DE LOS IFCV</a:t>
          </a:r>
          <a:endParaRPr lang="es-MX" sz="1100" kern="1200" dirty="0"/>
        </a:p>
      </dsp:txBody>
      <dsp:txXfrm>
        <a:off x="5257857" y="2663666"/>
        <a:ext cx="3773963" cy="832395"/>
      </dsp:txXfrm>
    </dsp:sp>
    <dsp:sp modelId="{28A2C35C-617A-47E7-8A8A-5FDA87B73FCA}">
      <dsp:nvSpPr>
        <dsp:cNvPr id="0" name=""/>
        <dsp:cNvSpPr/>
      </dsp:nvSpPr>
      <dsp:spPr>
        <a:xfrm>
          <a:off x="1432895" y="3496061"/>
          <a:ext cx="7373421"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FF1E46-2CC4-496D-8264-EE0A81FD084D}">
      <dsp:nvSpPr>
        <dsp:cNvPr id="0" name=""/>
        <dsp:cNvSpPr/>
      </dsp:nvSpPr>
      <dsp:spPr>
        <a:xfrm>
          <a:off x="0" y="0"/>
          <a:ext cx="9601200" cy="4172218"/>
        </a:xfrm>
        <a:prstGeom prst="roundRect">
          <a:avLst>
            <a:gd name="adj" fmla="val 1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0904" tIns="120904" rIns="120904" bIns="120904" numCol="1" spcCol="1270" anchor="t" anchorCtr="1">
          <a:noAutofit/>
        </a:bodyPr>
        <a:lstStyle/>
        <a:p>
          <a:pPr lvl="0" algn="l" defTabSz="755650" rtl="0">
            <a:lnSpc>
              <a:spcPct val="90000"/>
            </a:lnSpc>
            <a:spcBef>
              <a:spcPct val="0"/>
            </a:spcBef>
            <a:spcAft>
              <a:spcPct val="35000"/>
            </a:spcAft>
          </a:pPr>
          <a:r>
            <a:rPr lang="es-MX" sz="1700" kern="1200" baseline="0" dirty="0" smtClean="0"/>
            <a:t>UNA ENTIDAD DEBE REVELAR LA INFORMACIÓN QUE PERMITA A LOS USUARIOS DE LA INFORMACIÓN FINANCIERA EVALUAR LA IMPORTANCIA Y LA NATURALEZA DE LOS RIESGOS DE LOS IFN Y LOS IFCV EN SU SITUACION Y EN SU DESEMPEÑO FINANCIERO, POR ELLO, DEBE REVELAR:</a:t>
          </a:r>
          <a:endParaRPr lang="es-MX" sz="1700" kern="1200" dirty="0"/>
        </a:p>
        <a:p>
          <a:pPr marL="114300" lvl="1" indent="-114300" algn="l" defTabSz="577850" rtl="0">
            <a:lnSpc>
              <a:spcPct val="90000"/>
            </a:lnSpc>
            <a:spcBef>
              <a:spcPct val="0"/>
            </a:spcBef>
            <a:spcAft>
              <a:spcPct val="15000"/>
            </a:spcAft>
            <a:buChar char="••"/>
          </a:pPr>
          <a:r>
            <a:rPr lang="es-MX" sz="1300" i="1" kern="1200" baseline="0" smtClean="0"/>
            <a:t>LAS CARACTERÍSTICAS DEL MODELO DE NEGOCIO SEGUIDO PARA DESIGNAR LAS INVERSIONES EN IFN Y EN IFCV</a:t>
          </a:r>
          <a:endParaRPr lang="es-MX" sz="1300" kern="1200"/>
        </a:p>
        <a:p>
          <a:pPr marL="114300" lvl="1" indent="-114300" algn="l" defTabSz="577850" rtl="0">
            <a:lnSpc>
              <a:spcPct val="90000"/>
            </a:lnSpc>
            <a:spcBef>
              <a:spcPct val="0"/>
            </a:spcBef>
            <a:spcAft>
              <a:spcPct val="15000"/>
            </a:spcAft>
            <a:buChar char="••"/>
          </a:pPr>
          <a:r>
            <a:rPr lang="es-MX" sz="1300" i="1" kern="1200" baseline="0" smtClean="0"/>
            <a:t>LAS BASES DE CLASIFICACIÓN Y VALUACIÓN DE LOS  IFN Y LOS IFCV, QUE SEAN RELEVANTES PARA EL ENTENDIMIENTO DE LOS ESTADOS FINANCIEROS, ASÍ COMO LOS JUICIOS UTILIZADOS AL APLICAR LAS POLITICAS CONTABLES RELATIVAS.</a:t>
          </a:r>
          <a:endParaRPr lang="es-MX" sz="1300" kern="1200"/>
        </a:p>
      </dsp:txBody>
      <dsp:txXfrm>
        <a:off x="0" y="1668887"/>
        <a:ext cx="9601200" cy="1668887"/>
      </dsp:txXfrm>
    </dsp:sp>
    <dsp:sp modelId="{83E0E2F0-2CE9-4927-86AB-21E6024ED2CE}">
      <dsp:nvSpPr>
        <dsp:cNvPr id="0" name=""/>
        <dsp:cNvSpPr/>
      </dsp:nvSpPr>
      <dsp:spPr>
        <a:xfrm>
          <a:off x="4105925" y="250333"/>
          <a:ext cx="1389348" cy="138934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5000" r="-75000"/>
          </a:stretch>
        </a:blipFill>
        <a:ln>
          <a:noFill/>
        </a:ln>
        <a:effectLst>
          <a:outerShdw blurRad="57150" dist="19050" dir="5400000" algn="ctr" rotWithShape="0">
            <a:srgbClr val="000000">
              <a:alpha val="35000"/>
            </a:srgbClr>
          </a:outerShdw>
        </a:effectLst>
      </dsp:spPr>
      <dsp:style>
        <a:lnRef idx="0">
          <a:scrgbClr r="0" g="0" b="0"/>
        </a:lnRef>
        <a:fillRef idx="1">
          <a:scrgbClr r="0" g="0" b="0"/>
        </a:fillRef>
        <a:effectRef idx="3">
          <a:scrgbClr r="0" g="0" b="0"/>
        </a:effectRef>
        <a:fontRef idx="minor"/>
      </dsp:style>
    </dsp:sp>
    <dsp:sp modelId="{154F7063-E66D-4032-A7D9-633FCF09819B}">
      <dsp:nvSpPr>
        <dsp:cNvPr id="0" name=""/>
        <dsp:cNvSpPr/>
      </dsp:nvSpPr>
      <dsp:spPr>
        <a:xfrm>
          <a:off x="384047" y="3337774"/>
          <a:ext cx="8833104" cy="625832"/>
        </a:xfrm>
        <a:prstGeom prst="leftRightArrow">
          <a:avLst/>
        </a:prstGeom>
        <a:gradFill rotWithShape="0">
          <a:gsLst>
            <a:gs pos="0">
              <a:schemeClr val="accent5">
                <a:tint val="40000"/>
                <a:hueOff val="0"/>
                <a:satOff val="0"/>
                <a:lumOff val="0"/>
                <a:alphaOff val="0"/>
                <a:tint val="94000"/>
                <a:satMod val="103000"/>
                <a:lumMod val="102000"/>
              </a:schemeClr>
            </a:gs>
            <a:gs pos="50000">
              <a:schemeClr val="accent5">
                <a:tint val="40000"/>
                <a:hueOff val="0"/>
                <a:satOff val="0"/>
                <a:lumOff val="0"/>
                <a:alphaOff val="0"/>
                <a:shade val="100000"/>
                <a:satMod val="110000"/>
                <a:lumMod val="100000"/>
              </a:schemeClr>
            </a:gs>
            <a:gs pos="100000">
              <a:schemeClr val="accent5">
                <a:tint val="40000"/>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CC596F-4C89-4AE5-926F-1CAF4A518864}">
      <dsp:nvSpPr>
        <dsp:cNvPr id="0" name=""/>
        <dsp:cNvSpPr/>
      </dsp:nvSpPr>
      <dsp:spPr>
        <a:xfrm>
          <a:off x="442747" y="495"/>
          <a:ext cx="3928653" cy="1179053"/>
        </a:xfrm>
        <a:prstGeom prst="roundRect">
          <a:avLst>
            <a:gd name="adj" fmla="val 10000"/>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rtl="0">
            <a:lnSpc>
              <a:spcPct val="90000"/>
            </a:lnSpc>
            <a:spcBef>
              <a:spcPct val="0"/>
            </a:spcBef>
            <a:spcAft>
              <a:spcPct val="35000"/>
            </a:spcAft>
          </a:pPr>
          <a:r>
            <a:rPr lang="es-MX" sz="2600" kern="1200" baseline="0" dirty="0" smtClean="0"/>
            <a:t>CLASES DENTRO DE LAS CATEGORIAS DE INVERSIONES</a:t>
          </a:r>
          <a:endParaRPr lang="es-MX" sz="2600" kern="1200" dirty="0"/>
        </a:p>
      </dsp:txBody>
      <dsp:txXfrm>
        <a:off x="477280" y="35028"/>
        <a:ext cx="3859587" cy="1109987"/>
      </dsp:txXfrm>
    </dsp:sp>
    <dsp:sp modelId="{EA301BF5-8938-40A0-B305-937080740BF5}">
      <dsp:nvSpPr>
        <dsp:cNvPr id="0" name=""/>
        <dsp:cNvSpPr/>
      </dsp:nvSpPr>
      <dsp:spPr>
        <a:xfrm>
          <a:off x="835612" y="1179549"/>
          <a:ext cx="392865" cy="884290"/>
        </a:xfrm>
        <a:custGeom>
          <a:avLst/>
          <a:gdLst/>
          <a:ahLst/>
          <a:cxnLst/>
          <a:rect l="0" t="0" r="0" b="0"/>
          <a:pathLst>
            <a:path>
              <a:moveTo>
                <a:pt x="0" y="0"/>
              </a:moveTo>
              <a:lnTo>
                <a:pt x="0" y="884290"/>
              </a:lnTo>
              <a:lnTo>
                <a:pt x="392865" y="884290"/>
              </a:lnTo>
            </a:path>
          </a:pathLst>
        </a:custGeom>
        <a:noFill/>
        <a:ln w="34925" cap="flat" cmpd="sng" algn="in">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6EE7A4-6F39-439B-BB6C-8758CDA87A7C}">
      <dsp:nvSpPr>
        <dsp:cNvPr id="0" name=""/>
        <dsp:cNvSpPr/>
      </dsp:nvSpPr>
      <dsp:spPr>
        <a:xfrm>
          <a:off x="1228477" y="1474312"/>
          <a:ext cx="5970953" cy="1179053"/>
        </a:xfrm>
        <a:prstGeom prst="roundRect">
          <a:avLst>
            <a:gd name="adj" fmla="val 10000"/>
          </a:avLst>
        </a:prstGeom>
        <a:solidFill>
          <a:schemeClr val="lt1">
            <a:alpha val="90000"/>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es-MX" sz="1900" i="1" kern="1200" baseline="0" dirty="0" smtClean="0"/>
            <a:t>DEBEN REVELARSE LOS MONTOS DE LAS DISTINTAS CLASES QUE CONFORMAN LAS CATEGORIAS DE IFN Y DE IFCV, IDENTIFICANDO ESTOS MONTOS CON LOS QUE SE PRESENTA EN EL BALANCE GENERAL</a:t>
          </a:r>
          <a:endParaRPr lang="es-MX" sz="1900" kern="1200" dirty="0"/>
        </a:p>
      </dsp:txBody>
      <dsp:txXfrm>
        <a:off x="1263010" y="1508845"/>
        <a:ext cx="5901887" cy="1109987"/>
      </dsp:txXfrm>
    </dsp:sp>
    <dsp:sp modelId="{7F153E2A-D1C8-431D-ABC5-32C2B14E7D3D}">
      <dsp:nvSpPr>
        <dsp:cNvPr id="0" name=""/>
        <dsp:cNvSpPr/>
      </dsp:nvSpPr>
      <dsp:spPr>
        <a:xfrm>
          <a:off x="835612" y="1179549"/>
          <a:ext cx="392865" cy="2358107"/>
        </a:xfrm>
        <a:custGeom>
          <a:avLst/>
          <a:gdLst/>
          <a:ahLst/>
          <a:cxnLst/>
          <a:rect l="0" t="0" r="0" b="0"/>
          <a:pathLst>
            <a:path>
              <a:moveTo>
                <a:pt x="0" y="0"/>
              </a:moveTo>
              <a:lnTo>
                <a:pt x="0" y="2358107"/>
              </a:lnTo>
              <a:lnTo>
                <a:pt x="392865" y="2358107"/>
              </a:lnTo>
            </a:path>
          </a:pathLst>
        </a:custGeom>
        <a:noFill/>
        <a:ln w="34925" cap="flat" cmpd="sng" algn="in">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B7013F-62AE-4FD6-9A53-7F6D51A3EA24}">
      <dsp:nvSpPr>
        <dsp:cNvPr id="0" name=""/>
        <dsp:cNvSpPr/>
      </dsp:nvSpPr>
      <dsp:spPr>
        <a:xfrm>
          <a:off x="1228477" y="2948129"/>
          <a:ext cx="7929975" cy="1179053"/>
        </a:xfrm>
        <a:prstGeom prst="roundRect">
          <a:avLst>
            <a:gd name="adj" fmla="val 10000"/>
          </a:avLst>
        </a:prstGeom>
        <a:solidFill>
          <a:schemeClr val="lt1">
            <a:alpha val="90000"/>
            <a:hueOff val="0"/>
            <a:satOff val="0"/>
            <a:lumOff val="0"/>
            <a:alphaOff val="0"/>
          </a:schemeClr>
        </a:solidFill>
        <a:ln w="34925" cap="flat" cmpd="sng" algn="in">
          <a:solidFill>
            <a:schemeClr val="accent5">
              <a:hueOff val="8832355"/>
              <a:satOff val="28758"/>
              <a:lumOff val="10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195" tIns="24130" rIns="36195" bIns="24130" numCol="1" spcCol="1270" anchor="ctr" anchorCtr="0">
          <a:noAutofit/>
        </a:bodyPr>
        <a:lstStyle/>
        <a:p>
          <a:pPr lvl="0" algn="ctr" defTabSz="844550" rtl="0">
            <a:lnSpc>
              <a:spcPct val="90000"/>
            </a:lnSpc>
            <a:spcBef>
              <a:spcPct val="0"/>
            </a:spcBef>
            <a:spcAft>
              <a:spcPct val="35000"/>
            </a:spcAft>
          </a:pPr>
          <a:r>
            <a:rPr lang="es-MX" sz="1900" i="1" kern="1200" baseline="0" dirty="0" smtClean="0"/>
            <a:t>LAS CLASES A REVELAR PUEDEN SER LAS DE INSTRUMENTOS FINANCIEROS DE DEUDA O DE CAPITAL Y ADEMÁS SI FUERON EMITIDOS POR ENTIDADES NACIONALES O EXTRANJERAS, AGRUPÁNDOLOS DE ACUERDO CON LAS CARACTERÍSTICAS DE LOS IFN Y DE LOS IFCV</a:t>
          </a:r>
          <a:endParaRPr lang="es-MX" sz="1900" kern="1200" dirty="0"/>
        </a:p>
      </dsp:txBody>
      <dsp:txXfrm>
        <a:off x="1263010" y="2982662"/>
        <a:ext cx="7860909" cy="110998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7B5BAA-0B03-4E2D-9BAC-2A0A21617F39}">
      <dsp:nvSpPr>
        <dsp:cNvPr id="0" name=""/>
        <dsp:cNvSpPr/>
      </dsp:nvSpPr>
      <dsp:spPr>
        <a:xfrm>
          <a:off x="1661377" y="0"/>
          <a:ext cx="6278444" cy="3581400"/>
        </a:xfrm>
        <a:prstGeom prst="ellipse">
          <a:avLst/>
        </a:prstGeom>
        <a:gradFill rotWithShape="0">
          <a:gsLst>
            <a:gs pos="0">
              <a:schemeClr val="accent5">
                <a:alpha val="50000"/>
                <a:hueOff val="0"/>
                <a:satOff val="0"/>
                <a:lumOff val="0"/>
                <a:alphaOff val="0"/>
                <a:tint val="94000"/>
                <a:satMod val="103000"/>
                <a:lumMod val="102000"/>
              </a:schemeClr>
            </a:gs>
            <a:gs pos="50000">
              <a:schemeClr val="accent5">
                <a:alpha val="50000"/>
                <a:hueOff val="0"/>
                <a:satOff val="0"/>
                <a:lumOff val="0"/>
                <a:alphaOff val="0"/>
                <a:shade val="100000"/>
                <a:satMod val="110000"/>
                <a:lumMod val="100000"/>
              </a:schemeClr>
            </a:gs>
            <a:gs pos="100000">
              <a:schemeClr val="accent5">
                <a:alpha val="50000"/>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baseline="0" smtClean="0"/>
            <a:t>UNA ENTIDAD DEBE REVELAR LAS PARTIDAS DE INGRESOS, GASTOS, GANACIAS O PÉRDIDA PROVENIENTES DE INVERSIONES EN LOS IFN Y LOS IFCV, QUE NO SE HAYAN PRESENTADO POR SEPARADO EN EL ESTADO DE RESULTADO INTEGRAL.</a:t>
          </a:r>
          <a:endParaRPr lang="es-MX" sz="2400" kern="1200"/>
        </a:p>
      </dsp:txBody>
      <dsp:txXfrm>
        <a:off x="2580834" y="524484"/>
        <a:ext cx="4439530" cy="253243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498147-4FCE-476F-93B4-C0B9B612D222}">
      <dsp:nvSpPr>
        <dsp:cNvPr id="0" name=""/>
        <dsp:cNvSpPr/>
      </dsp:nvSpPr>
      <dsp:spPr>
        <a:xfrm>
          <a:off x="1294325" y="144"/>
          <a:ext cx="7012548" cy="1591605"/>
        </a:xfrm>
        <a:prstGeom prst="roundRect">
          <a:avLst>
            <a:gd name="adj" fmla="val 1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baseline="0" dirty="0" smtClean="0"/>
            <a:t>UNA ENTIDAD CON OERACIONES FINANCIERAS DEBE REVELAR INFORMACIÓN QUE PERMITA A LOS USUARIOS DE LOS ESTADOS FINANCIEROS EVALUAR LA NATURALEZA Y EXTENSIÓN DE LOS RIESGOS GENERADOS POR LOS IFN Y LOS IFCV A LOS QUE LA ENTIDAD ESTA EXPUESTA SÓLO AL FINAL DEL ÚLTIMO PERIODO QUE SE INFORMA.</a:t>
          </a:r>
          <a:endParaRPr lang="es-MX" sz="1800" kern="1200" dirty="0"/>
        </a:p>
      </dsp:txBody>
      <dsp:txXfrm>
        <a:off x="1340942" y="46761"/>
        <a:ext cx="6919314" cy="1498371"/>
      </dsp:txXfrm>
    </dsp:sp>
    <dsp:sp modelId="{4A3F0992-C3B3-495E-AF83-C186323C31F3}">
      <dsp:nvSpPr>
        <dsp:cNvPr id="0" name=""/>
        <dsp:cNvSpPr/>
      </dsp:nvSpPr>
      <dsp:spPr>
        <a:xfrm>
          <a:off x="1995580" y="1591749"/>
          <a:ext cx="701254" cy="1193703"/>
        </a:xfrm>
        <a:custGeom>
          <a:avLst/>
          <a:gdLst/>
          <a:ahLst/>
          <a:cxnLst/>
          <a:rect l="0" t="0" r="0" b="0"/>
          <a:pathLst>
            <a:path>
              <a:moveTo>
                <a:pt x="0" y="0"/>
              </a:moveTo>
              <a:lnTo>
                <a:pt x="0" y="1193703"/>
              </a:lnTo>
              <a:lnTo>
                <a:pt x="701254" y="1193703"/>
              </a:lnTo>
            </a:path>
          </a:pathLst>
        </a:custGeom>
        <a:noFill/>
        <a:ln w="6350" cap="flat" cmpd="sng" algn="in">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2C1AA2A-1257-4279-9E80-A7CA496C0843}">
      <dsp:nvSpPr>
        <dsp:cNvPr id="0" name=""/>
        <dsp:cNvSpPr/>
      </dsp:nvSpPr>
      <dsp:spPr>
        <a:xfrm>
          <a:off x="2696835" y="1989650"/>
          <a:ext cx="2546568" cy="1591605"/>
        </a:xfrm>
        <a:prstGeom prst="roundRect">
          <a:avLst>
            <a:gd name="adj" fmla="val 10000"/>
          </a:avLst>
        </a:prstGeom>
        <a:solidFill>
          <a:schemeClr val="lt1">
            <a:alpha val="90000"/>
            <a:hueOff val="0"/>
            <a:satOff val="0"/>
            <a:lumOff val="0"/>
            <a:alphaOff val="0"/>
          </a:schemeClr>
        </a:solidFill>
        <a:ln w="6350" cap="flat" cmpd="sng" algn="in">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t" anchorCtr="0">
          <a:noAutofit/>
        </a:bodyPr>
        <a:lstStyle/>
        <a:p>
          <a:pPr lvl="0" algn="l" defTabSz="1066800" rtl="0">
            <a:lnSpc>
              <a:spcPct val="90000"/>
            </a:lnSpc>
            <a:spcBef>
              <a:spcPct val="0"/>
            </a:spcBef>
            <a:spcAft>
              <a:spcPct val="35000"/>
            </a:spcAft>
          </a:pPr>
          <a:r>
            <a:rPr lang="es-MX" sz="2400" i="1" kern="1200" baseline="0" smtClean="0"/>
            <a:t>LOS RIESGOS INCLUYEN:</a:t>
          </a:r>
          <a:endParaRPr lang="es-MX" sz="2400" kern="1200"/>
        </a:p>
        <a:p>
          <a:pPr marL="171450" lvl="1" indent="-171450" algn="l" defTabSz="844550" rtl="0">
            <a:lnSpc>
              <a:spcPct val="90000"/>
            </a:lnSpc>
            <a:spcBef>
              <a:spcPct val="0"/>
            </a:spcBef>
            <a:spcAft>
              <a:spcPct val="15000"/>
            </a:spcAft>
            <a:buChar char="••"/>
          </a:pPr>
          <a:r>
            <a:rPr lang="es-MX" sz="1900" kern="1200" baseline="0" smtClean="0"/>
            <a:t>Riesgos de crédito</a:t>
          </a:r>
          <a:endParaRPr lang="es-MX" sz="1900" kern="1200"/>
        </a:p>
        <a:p>
          <a:pPr marL="171450" lvl="1" indent="-171450" algn="l" defTabSz="844550" rtl="0">
            <a:lnSpc>
              <a:spcPct val="90000"/>
            </a:lnSpc>
            <a:spcBef>
              <a:spcPct val="0"/>
            </a:spcBef>
            <a:spcAft>
              <a:spcPct val="15000"/>
            </a:spcAft>
            <a:buChar char="••"/>
          </a:pPr>
          <a:r>
            <a:rPr lang="es-MX" sz="1900" kern="1200" baseline="0" smtClean="0"/>
            <a:t>Riesgos de mercado</a:t>
          </a:r>
          <a:endParaRPr lang="es-MX" sz="1900" kern="1200"/>
        </a:p>
      </dsp:txBody>
      <dsp:txXfrm>
        <a:off x="2743452" y="2036267"/>
        <a:ext cx="2453334" cy="149837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26DA04-420E-4536-9A81-CC75ADB9787F}">
      <dsp:nvSpPr>
        <dsp:cNvPr id="0" name=""/>
        <dsp:cNvSpPr/>
      </dsp:nvSpPr>
      <dsp:spPr>
        <a:xfrm>
          <a:off x="4637503" y="547"/>
          <a:ext cx="1545394" cy="1545394"/>
        </a:xfrm>
        <a:prstGeom prst="ellipse">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Riesgo de crédito</a:t>
          </a:r>
          <a:endParaRPr lang="es-MX" sz="1300" kern="1200" dirty="0"/>
        </a:p>
      </dsp:txBody>
      <dsp:txXfrm>
        <a:off x="4863821" y="226865"/>
        <a:ext cx="1092758" cy="1092758"/>
      </dsp:txXfrm>
    </dsp:sp>
    <dsp:sp modelId="{7D3C0A42-ECF3-467C-A78A-80C2E65E8F8C}">
      <dsp:nvSpPr>
        <dsp:cNvPr id="0" name=""/>
        <dsp:cNvSpPr/>
      </dsp:nvSpPr>
      <dsp:spPr>
        <a:xfrm rot="2160000">
          <a:off x="6134084" y="1187672"/>
          <a:ext cx="410934" cy="521570"/>
        </a:xfrm>
        <a:prstGeom prst="rightArrow">
          <a:avLst>
            <a:gd name="adj1" fmla="val 60000"/>
            <a:gd name="adj2" fmla="val 5000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6145856" y="1255755"/>
        <a:ext cx="287654" cy="312942"/>
      </dsp:txXfrm>
    </dsp:sp>
    <dsp:sp modelId="{234CDC71-A83C-4D8B-9F9D-9AC8E08295B3}">
      <dsp:nvSpPr>
        <dsp:cNvPr id="0" name=""/>
        <dsp:cNvSpPr/>
      </dsp:nvSpPr>
      <dsp:spPr>
        <a:xfrm>
          <a:off x="6515022" y="1364645"/>
          <a:ext cx="1545394" cy="1545394"/>
        </a:xfrm>
        <a:prstGeom prst="ellipse">
          <a:avLst/>
        </a:prstGeom>
        <a:gradFill rotWithShape="0">
          <a:gsLst>
            <a:gs pos="0">
              <a:schemeClr val="accent5">
                <a:hueOff val="2208089"/>
                <a:satOff val="7189"/>
                <a:lumOff val="2500"/>
                <a:alphaOff val="0"/>
                <a:tint val="94000"/>
                <a:satMod val="103000"/>
                <a:lumMod val="102000"/>
              </a:schemeClr>
            </a:gs>
            <a:gs pos="50000">
              <a:schemeClr val="accent5">
                <a:hueOff val="2208089"/>
                <a:satOff val="7189"/>
                <a:lumOff val="2500"/>
                <a:alphaOff val="0"/>
                <a:shade val="100000"/>
                <a:satMod val="110000"/>
                <a:lumMod val="100000"/>
              </a:schemeClr>
            </a:gs>
            <a:gs pos="100000">
              <a:schemeClr val="accent5">
                <a:hueOff val="2208089"/>
                <a:satOff val="7189"/>
                <a:lumOff val="25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Riesgo de concentración</a:t>
          </a:r>
          <a:endParaRPr lang="es-MX" sz="1300" kern="1200" dirty="0"/>
        </a:p>
      </dsp:txBody>
      <dsp:txXfrm>
        <a:off x="6741340" y="1590963"/>
        <a:ext cx="1092758" cy="1092758"/>
      </dsp:txXfrm>
    </dsp:sp>
    <dsp:sp modelId="{34BF6A9D-608B-4CFB-AC20-866AD1F6D6C9}">
      <dsp:nvSpPr>
        <dsp:cNvPr id="0" name=""/>
        <dsp:cNvSpPr/>
      </dsp:nvSpPr>
      <dsp:spPr>
        <a:xfrm rot="6480000">
          <a:off x="6727272" y="2969074"/>
          <a:ext cx="410934" cy="521570"/>
        </a:xfrm>
        <a:prstGeom prst="rightArrow">
          <a:avLst>
            <a:gd name="adj1" fmla="val 60000"/>
            <a:gd name="adj2" fmla="val 50000"/>
          </a:avLst>
        </a:prstGeom>
        <a:gradFill rotWithShape="0">
          <a:gsLst>
            <a:gs pos="0">
              <a:schemeClr val="accent5">
                <a:hueOff val="2208089"/>
                <a:satOff val="7189"/>
                <a:lumOff val="2500"/>
                <a:alphaOff val="0"/>
                <a:tint val="94000"/>
                <a:satMod val="103000"/>
                <a:lumMod val="102000"/>
              </a:schemeClr>
            </a:gs>
            <a:gs pos="50000">
              <a:schemeClr val="accent5">
                <a:hueOff val="2208089"/>
                <a:satOff val="7189"/>
                <a:lumOff val="2500"/>
                <a:alphaOff val="0"/>
                <a:shade val="100000"/>
                <a:satMod val="110000"/>
                <a:lumMod val="100000"/>
              </a:schemeClr>
            </a:gs>
            <a:gs pos="100000">
              <a:schemeClr val="accent5">
                <a:hueOff val="2208089"/>
                <a:satOff val="7189"/>
                <a:lumOff val="25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10800000">
        <a:off x="6807960" y="3014765"/>
        <a:ext cx="287654" cy="312942"/>
      </dsp:txXfrm>
    </dsp:sp>
    <dsp:sp modelId="{ACF4A897-52F0-40DE-A0D7-ACA8E21342A8}">
      <dsp:nvSpPr>
        <dsp:cNvPr id="0" name=""/>
        <dsp:cNvSpPr/>
      </dsp:nvSpPr>
      <dsp:spPr>
        <a:xfrm>
          <a:off x="5797874" y="3571801"/>
          <a:ext cx="1545394" cy="1545394"/>
        </a:xfrm>
        <a:prstGeom prst="ellipse">
          <a:avLst/>
        </a:prstGeom>
        <a:gradFill rotWithShape="0">
          <a:gsLst>
            <a:gs pos="0">
              <a:schemeClr val="accent5">
                <a:hueOff val="4416178"/>
                <a:satOff val="14379"/>
                <a:lumOff val="5000"/>
                <a:alphaOff val="0"/>
                <a:tint val="94000"/>
                <a:satMod val="103000"/>
                <a:lumMod val="102000"/>
              </a:schemeClr>
            </a:gs>
            <a:gs pos="50000">
              <a:schemeClr val="accent5">
                <a:hueOff val="4416178"/>
                <a:satOff val="14379"/>
                <a:lumOff val="5000"/>
                <a:alphaOff val="0"/>
                <a:shade val="100000"/>
                <a:satMod val="110000"/>
                <a:lumMod val="100000"/>
              </a:schemeClr>
            </a:gs>
            <a:gs pos="100000">
              <a:schemeClr val="accent5">
                <a:hueOff val="4416178"/>
                <a:satOff val="14379"/>
                <a:lumOff val="5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Riesgo de tasa de interés</a:t>
          </a:r>
          <a:endParaRPr lang="es-MX" sz="1300" kern="1200" dirty="0"/>
        </a:p>
      </dsp:txBody>
      <dsp:txXfrm>
        <a:off x="6024192" y="3798119"/>
        <a:ext cx="1092758" cy="1092758"/>
      </dsp:txXfrm>
    </dsp:sp>
    <dsp:sp modelId="{C733904B-54F7-4EA3-9B10-069E0A579CB8}">
      <dsp:nvSpPr>
        <dsp:cNvPr id="0" name=""/>
        <dsp:cNvSpPr/>
      </dsp:nvSpPr>
      <dsp:spPr>
        <a:xfrm rot="10800000">
          <a:off x="5216363" y="4083713"/>
          <a:ext cx="410934" cy="521570"/>
        </a:xfrm>
        <a:prstGeom prst="rightArrow">
          <a:avLst>
            <a:gd name="adj1" fmla="val 60000"/>
            <a:gd name="adj2" fmla="val 50000"/>
          </a:avLst>
        </a:prstGeom>
        <a:gradFill rotWithShape="0">
          <a:gsLst>
            <a:gs pos="0">
              <a:schemeClr val="accent5">
                <a:hueOff val="4416178"/>
                <a:satOff val="14379"/>
                <a:lumOff val="5000"/>
                <a:alphaOff val="0"/>
                <a:tint val="94000"/>
                <a:satMod val="103000"/>
                <a:lumMod val="102000"/>
              </a:schemeClr>
            </a:gs>
            <a:gs pos="50000">
              <a:schemeClr val="accent5">
                <a:hueOff val="4416178"/>
                <a:satOff val="14379"/>
                <a:lumOff val="5000"/>
                <a:alphaOff val="0"/>
                <a:shade val="100000"/>
                <a:satMod val="110000"/>
                <a:lumMod val="100000"/>
              </a:schemeClr>
            </a:gs>
            <a:gs pos="100000">
              <a:schemeClr val="accent5">
                <a:hueOff val="4416178"/>
                <a:satOff val="14379"/>
                <a:lumOff val="5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10800000">
        <a:off x="5339643" y="4188027"/>
        <a:ext cx="287654" cy="312942"/>
      </dsp:txXfrm>
    </dsp:sp>
    <dsp:sp modelId="{9C6151D2-529F-44C6-9F9F-D9CDA04BC2CD}">
      <dsp:nvSpPr>
        <dsp:cNvPr id="0" name=""/>
        <dsp:cNvSpPr/>
      </dsp:nvSpPr>
      <dsp:spPr>
        <a:xfrm>
          <a:off x="3477132" y="3571801"/>
          <a:ext cx="1545394" cy="1545394"/>
        </a:xfrm>
        <a:prstGeom prst="ellipse">
          <a:avLst/>
        </a:prstGeom>
        <a:gradFill rotWithShape="0">
          <a:gsLst>
            <a:gs pos="0">
              <a:schemeClr val="accent5">
                <a:hueOff val="6624266"/>
                <a:satOff val="21568"/>
                <a:lumOff val="7500"/>
                <a:alphaOff val="0"/>
                <a:tint val="94000"/>
                <a:satMod val="103000"/>
                <a:lumMod val="102000"/>
              </a:schemeClr>
            </a:gs>
            <a:gs pos="50000">
              <a:schemeClr val="accent5">
                <a:hueOff val="6624266"/>
                <a:satOff val="21568"/>
                <a:lumOff val="7500"/>
                <a:alphaOff val="0"/>
                <a:shade val="100000"/>
                <a:satMod val="110000"/>
                <a:lumMod val="100000"/>
              </a:schemeClr>
            </a:gs>
            <a:gs pos="100000">
              <a:schemeClr val="accent5">
                <a:hueOff val="6624266"/>
                <a:satOff val="21568"/>
                <a:lumOff val="75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Riesgo cambiario</a:t>
          </a:r>
          <a:endParaRPr lang="es-MX" sz="1300" kern="1200" dirty="0"/>
        </a:p>
      </dsp:txBody>
      <dsp:txXfrm>
        <a:off x="3703450" y="3798119"/>
        <a:ext cx="1092758" cy="1092758"/>
      </dsp:txXfrm>
    </dsp:sp>
    <dsp:sp modelId="{0DBFCFDE-0024-40FF-891F-2AFAB50F6EDF}">
      <dsp:nvSpPr>
        <dsp:cNvPr id="0" name=""/>
        <dsp:cNvSpPr/>
      </dsp:nvSpPr>
      <dsp:spPr>
        <a:xfrm rot="15120000">
          <a:off x="3689382" y="2991196"/>
          <a:ext cx="410934" cy="521570"/>
        </a:xfrm>
        <a:prstGeom prst="rightArrow">
          <a:avLst>
            <a:gd name="adj1" fmla="val 60000"/>
            <a:gd name="adj2" fmla="val 50000"/>
          </a:avLst>
        </a:prstGeom>
        <a:gradFill rotWithShape="0">
          <a:gsLst>
            <a:gs pos="0">
              <a:schemeClr val="accent5">
                <a:hueOff val="6624266"/>
                <a:satOff val="21568"/>
                <a:lumOff val="7500"/>
                <a:alphaOff val="0"/>
                <a:tint val="94000"/>
                <a:satMod val="103000"/>
                <a:lumMod val="102000"/>
              </a:schemeClr>
            </a:gs>
            <a:gs pos="50000">
              <a:schemeClr val="accent5">
                <a:hueOff val="6624266"/>
                <a:satOff val="21568"/>
                <a:lumOff val="7500"/>
                <a:alphaOff val="0"/>
                <a:shade val="100000"/>
                <a:satMod val="110000"/>
                <a:lumMod val="100000"/>
              </a:schemeClr>
            </a:gs>
            <a:gs pos="100000">
              <a:schemeClr val="accent5">
                <a:hueOff val="6624266"/>
                <a:satOff val="21568"/>
                <a:lumOff val="75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rot="10800000">
        <a:off x="3770070" y="3154133"/>
        <a:ext cx="287654" cy="312942"/>
      </dsp:txXfrm>
    </dsp:sp>
    <dsp:sp modelId="{BDAEB006-E70C-4C3E-B679-C6F8A4FB6CBD}">
      <dsp:nvSpPr>
        <dsp:cNvPr id="0" name=""/>
        <dsp:cNvSpPr/>
      </dsp:nvSpPr>
      <dsp:spPr>
        <a:xfrm>
          <a:off x="2759984" y="1364645"/>
          <a:ext cx="1545394" cy="1545394"/>
        </a:xfrm>
        <a:prstGeom prst="ellipse">
          <a:avLst/>
        </a:prstGeom>
        <a:gradFill rotWithShape="0">
          <a:gsLst>
            <a:gs pos="0">
              <a:schemeClr val="accent5">
                <a:hueOff val="8832355"/>
                <a:satOff val="28758"/>
                <a:lumOff val="10000"/>
                <a:alphaOff val="0"/>
                <a:tint val="94000"/>
                <a:satMod val="103000"/>
                <a:lumMod val="102000"/>
              </a:schemeClr>
            </a:gs>
            <a:gs pos="50000">
              <a:schemeClr val="accent5">
                <a:hueOff val="8832355"/>
                <a:satOff val="28758"/>
                <a:lumOff val="10000"/>
                <a:alphaOff val="0"/>
                <a:shade val="100000"/>
                <a:satMod val="110000"/>
                <a:lumMod val="100000"/>
              </a:schemeClr>
            </a:gs>
            <a:gs pos="100000">
              <a:schemeClr val="accent5">
                <a:hueOff val="8832355"/>
                <a:satOff val="28758"/>
                <a:lumOff val="10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MX" sz="1300" kern="1200" dirty="0" smtClean="0"/>
            <a:t>Otros riesgos de precio</a:t>
          </a:r>
          <a:endParaRPr lang="es-MX" sz="1300" kern="1200" dirty="0"/>
        </a:p>
      </dsp:txBody>
      <dsp:txXfrm>
        <a:off x="2986302" y="1590963"/>
        <a:ext cx="1092758" cy="1092758"/>
      </dsp:txXfrm>
    </dsp:sp>
    <dsp:sp modelId="{011CE676-AB2A-486F-80E1-BCD30D8ED24D}">
      <dsp:nvSpPr>
        <dsp:cNvPr id="0" name=""/>
        <dsp:cNvSpPr/>
      </dsp:nvSpPr>
      <dsp:spPr>
        <a:xfrm rot="19440000">
          <a:off x="4256564" y="1201344"/>
          <a:ext cx="410934" cy="521570"/>
        </a:xfrm>
        <a:prstGeom prst="rightArrow">
          <a:avLst>
            <a:gd name="adj1" fmla="val 60000"/>
            <a:gd name="adj2" fmla="val 50000"/>
          </a:avLst>
        </a:prstGeom>
        <a:gradFill rotWithShape="0">
          <a:gsLst>
            <a:gs pos="0">
              <a:schemeClr val="accent5">
                <a:hueOff val="8832355"/>
                <a:satOff val="28758"/>
                <a:lumOff val="10000"/>
                <a:alphaOff val="0"/>
                <a:tint val="94000"/>
                <a:satMod val="103000"/>
                <a:lumMod val="102000"/>
              </a:schemeClr>
            </a:gs>
            <a:gs pos="50000">
              <a:schemeClr val="accent5">
                <a:hueOff val="8832355"/>
                <a:satOff val="28758"/>
                <a:lumOff val="10000"/>
                <a:alphaOff val="0"/>
                <a:shade val="100000"/>
                <a:satMod val="110000"/>
                <a:lumMod val="100000"/>
              </a:schemeClr>
            </a:gs>
            <a:gs pos="100000">
              <a:schemeClr val="accent5">
                <a:hueOff val="8832355"/>
                <a:satOff val="28758"/>
                <a:lumOff val="1000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4268336" y="1341889"/>
        <a:ext cx="287654" cy="3129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06AF1-7E39-4672-851F-5469E0AF63BC}">
      <dsp:nvSpPr>
        <dsp:cNvPr id="0" name=""/>
        <dsp:cNvSpPr/>
      </dsp:nvSpPr>
      <dsp:spPr>
        <a:xfrm>
          <a:off x="1819971" y="304731"/>
          <a:ext cx="235470" cy="91440"/>
        </a:xfrm>
        <a:custGeom>
          <a:avLst/>
          <a:gdLst/>
          <a:ahLst/>
          <a:cxnLst/>
          <a:rect l="0" t="0" r="0" b="0"/>
          <a:pathLst>
            <a:path>
              <a:moveTo>
                <a:pt x="0" y="45720"/>
              </a:moveTo>
              <a:lnTo>
                <a:pt x="235470" y="45720"/>
              </a:lnTo>
            </a:path>
          </a:pathLst>
        </a:custGeom>
        <a:noFill/>
        <a:ln w="6350" cap="flat" cmpd="sng" algn="in">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31055" y="349119"/>
        <a:ext cx="13303" cy="2663"/>
      </dsp:txXfrm>
    </dsp:sp>
    <dsp:sp modelId="{D679AB50-D0E9-4272-B887-4E46C70BF6ED}">
      <dsp:nvSpPr>
        <dsp:cNvPr id="0" name=""/>
        <dsp:cNvSpPr/>
      </dsp:nvSpPr>
      <dsp:spPr>
        <a:xfrm>
          <a:off x="664945" y="3403"/>
          <a:ext cx="1156826" cy="694095"/>
        </a:xfrm>
        <a:prstGeom prst="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a:t>
          </a:r>
          <a:endParaRPr lang="es-MX" sz="1700" kern="1200" dirty="0"/>
        </a:p>
      </dsp:txBody>
      <dsp:txXfrm>
        <a:off x="664945" y="3403"/>
        <a:ext cx="1156826" cy="694095"/>
      </dsp:txXfrm>
    </dsp:sp>
    <dsp:sp modelId="{8C12E537-3A3A-4405-B0BC-C04F0EB376F8}">
      <dsp:nvSpPr>
        <dsp:cNvPr id="0" name=""/>
        <dsp:cNvSpPr/>
      </dsp:nvSpPr>
      <dsp:spPr>
        <a:xfrm>
          <a:off x="3242868" y="304731"/>
          <a:ext cx="235470" cy="91440"/>
        </a:xfrm>
        <a:custGeom>
          <a:avLst/>
          <a:gdLst/>
          <a:ahLst/>
          <a:cxnLst/>
          <a:rect l="0" t="0" r="0" b="0"/>
          <a:pathLst>
            <a:path>
              <a:moveTo>
                <a:pt x="0" y="45720"/>
              </a:moveTo>
              <a:lnTo>
                <a:pt x="235470" y="45720"/>
              </a:lnTo>
            </a:path>
          </a:pathLst>
        </a:custGeom>
        <a:noFill/>
        <a:ln w="6350" cap="flat" cmpd="sng" algn="in">
          <a:solidFill>
            <a:schemeClr val="accent5">
              <a:hueOff val="490686"/>
              <a:satOff val="1598"/>
              <a:lumOff val="55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353951" y="349119"/>
        <a:ext cx="13303" cy="2663"/>
      </dsp:txXfrm>
    </dsp:sp>
    <dsp:sp modelId="{FFB76CE5-1C8D-4539-9E82-9EB5C14E7361}">
      <dsp:nvSpPr>
        <dsp:cNvPr id="0" name=""/>
        <dsp:cNvSpPr/>
      </dsp:nvSpPr>
      <dsp:spPr>
        <a:xfrm>
          <a:off x="2087842" y="3403"/>
          <a:ext cx="1156826" cy="694095"/>
        </a:xfrm>
        <a:prstGeom prst="rect">
          <a:avLst/>
        </a:prstGeom>
        <a:solidFill>
          <a:schemeClr val="accent5">
            <a:hueOff val="464861"/>
            <a:satOff val="1514"/>
            <a:lumOff val="526"/>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b="1" kern="1200" dirty="0" smtClean="0">
              <a:effectLst>
                <a:outerShdw blurRad="38100" dist="38100" dir="2700000" algn="tl">
                  <a:srgbClr val="000000">
                    <a:alpha val="43137"/>
                  </a:srgbClr>
                </a:outerShdw>
              </a:effectLst>
            </a:rPr>
            <a:t>NIF C-2 </a:t>
          </a:r>
          <a:r>
            <a:rPr lang="es-MX" sz="1050" b="1" kern="1200" dirty="0" smtClean="0">
              <a:effectLst>
                <a:outerShdw blurRad="38100" dist="38100" dir="2700000" algn="tl">
                  <a:srgbClr val="000000">
                    <a:alpha val="43137"/>
                  </a:srgbClr>
                </a:outerShdw>
              </a:effectLst>
            </a:rPr>
            <a:t>INVERSIÓN EN INTRUMENTOS FINANCIEROS</a:t>
          </a:r>
          <a:endParaRPr lang="es-MX" sz="1050" b="1" kern="1200" dirty="0">
            <a:effectLst>
              <a:outerShdw blurRad="38100" dist="38100" dir="2700000" algn="tl">
                <a:srgbClr val="000000">
                  <a:alpha val="43137"/>
                </a:srgbClr>
              </a:outerShdw>
            </a:effectLst>
          </a:endParaRPr>
        </a:p>
      </dsp:txBody>
      <dsp:txXfrm>
        <a:off x="2087842" y="3403"/>
        <a:ext cx="1156826" cy="694095"/>
      </dsp:txXfrm>
    </dsp:sp>
    <dsp:sp modelId="{09D87D75-C474-400C-83F4-93F5AAB85D92}">
      <dsp:nvSpPr>
        <dsp:cNvPr id="0" name=""/>
        <dsp:cNvSpPr/>
      </dsp:nvSpPr>
      <dsp:spPr>
        <a:xfrm>
          <a:off x="4665764" y="304731"/>
          <a:ext cx="235470" cy="91440"/>
        </a:xfrm>
        <a:custGeom>
          <a:avLst/>
          <a:gdLst/>
          <a:ahLst/>
          <a:cxnLst/>
          <a:rect l="0" t="0" r="0" b="0"/>
          <a:pathLst>
            <a:path>
              <a:moveTo>
                <a:pt x="0" y="45720"/>
              </a:moveTo>
              <a:lnTo>
                <a:pt x="235470" y="45720"/>
              </a:lnTo>
            </a:path>
          </a:pathLst>
        </a:custGeom>
        <a:noFill/>
        <a:ln w="6350" cap="flat" cmpd="sng" algn="in">
          <a:solidFill>
            <a:schemeClr val="accent5">
              <a:hueOff val="981373"/>
              <a:satOff val="3195"/>
              <a:lumOff val="111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76848" y="349119"/>
        <a:ext cx="13303" cy="2663"/>
      </dsp:txXfrm>
    </dsp:sp>
    <dsp:sp modelId="{76080280-027A-4DC8-A959-46102BF21822}">
      <dsp:nvSpPr>
        <dsp:cNvPr id="0" name=""/>
        <dsp:cNvSpPr/>
      </dsp:nvSpPr>
      <dsp:spPr>
        <a:xfrm>
          <a:off x="3510738" y="3403"/>
          <a:ext cx="1156826" cy="694095"/>
        </a:xfrm>
        <a:prstGeom prst="rect">
          <a:avLst/>
        </a:prstGeom>
        <a:solidFill>
          <a:schemeClr val="accent5">
            <a:hueOff val="929722"/>
            <a:satOff val="3027"/>
            <a:lumOff val="105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C-3</a:t>
          </a:r>
          <a:endParaRPr lang="es-MX" sz="1700" kern="1200" dirty="0"/>
        </a:p>
      </dsp:txBody>
      <dsp:txXfrm>
        <a:off x="3510738" y="3403"/>
        <a:ext cx="1156826" cy="694095"/>
      </dsp:txXfrm>
    </dsp:sp>
    <dsp:sp modelId="{9DAFD7F6-36AE-4FD3-9A26-75A802DD849B}">
      <dsp:nvSpPr>
        <dsp:cNvPr id="0" name=""/>
        <dsp:cNvSpPr/>
      </dsp:nvSpPr>
      <dsp:spPr>
        <a:xfrm>
          <a:off x="6088661" y="304731"/>
          <a:ext cx="235470" cy="91440"/>
        </a:xfrm>
        <a:custGeom>
          <a:avLst/>
          <a:gdLst/>
          <a:ahLst/>
          <a:cxnLst/>
          <a:rect l="0" t="0" r="0" b="0"/>
          <a:pathLst>
            <a:path>
              <a:moveTo>
                <a:pt x="0" y="45720"/>
              </a:moveTo>
              <a:lnTo>
                <a:pt x="235470" y="45720"/>
              </a:lnTo>
            </a:path>
          </a:pathLst>
        </a:custGeom>
        <a:noFill/>
        <a:ln w="6350" cap="flat" cmpd="sng" algn="in">
          <a:solidFill>
            <a:schemeClr val="accent5">
              <a:hueOff val="1472059"/>
              <a:satOff val="4793"/>
              <a:lumOff val="166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199744" y="349119"/>
        <a:ext cx="13303" cy="2663"/>
      </dsp:txXfrm>
    </dsp:sp>
    <dsp:sp modelId="{C5FB11EC-5421-4178-800E-7E1380C66AC5}">
      <dsp:nvSpPr>
        <dsp:cNvPr id="0" name=""/>
        <dsp:cNvSpPr/>
      </dsp:nvSpPr>
      <dsp:spPr>
        <a:xfrm>
          <a:off x="4933635" y="3403"/>
          <a:ext cx="1156826" cy="694095"/>
        </a:xfrm>
        <a:prstGeom prst="rect">
          <a:avLst/>
        </a:prstGeom>
        <a:solidFill>
          <a:schemeClr val="accent5">
            <a:hueOff val="1394582"/>
            <a:satOff val="4541"/>
            <a:lumOff val="1579"/>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C-4</a:t>
          </a:r>
          <a:endParaRPr lang="es-MX" sz="1700" kern="1200" dirty="0"/>
        </a:p>
      </dsp:txBody>
      <dsp:txXfrm>
        <a:off x="4933635" y="3403"/>
        <a:ext cx="1156826" cy="694095"/>
      </dsp:txXfrm>
    </dsp:sp>
    <dsp:sp modelId="{F8B6F755-CE39-429D-9500-DC1706D73314}">
      <dsp:nvSpPr>
        <dsp:cNvPr id="0" name=""/>
        <dsp:cNvSpPr/>
      </dsp:nvSpPr>
      <dsp:spPr>
        <a:xfrm>
          <a:off x="7511557" y="304731"/>
          <a:ext cx="235470" cy="91440"/>
        </a:xfrm>
        <a:custGeom>
          <a:avLst/>
          <a:gdLst/>
          <a:ahLst/>
          <a:cxnLst/>
          <a:rect l="0" t="0" r="0" b="0"/>
          <a:pathLst>
            <a:path>
              <a:moveTo>
                <a:pt x="0" y="45720"/>
              </a:moveTo>
              <a:lnTo>
                <a:pt x="235470" y="45720"/>
              </a:lnTo>
            </a:path>
          </a:pathLst>
        </a:custGeom>
        <a:noFill/>
        <a:ln w="6350" cap="flat" cmpd="sng" algn="in">
          <a:solidFill>
            <a:schemeClr val="accent5">
              <a:hueOff val="1962746"/>
              <a:satOff val="6391"/>
              <a:lumOff val="222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622641" y="349119"/>
        <a:ext cx="13303" cy="2663"/>
      </dsp:txXfrm>
    </dsp:sp>
    <dsp:sp modelId="{86E2FF1E-50F4-4875-B14F-293D100775C0}">
      <dsp:nvSpPr>
        <dsp:cNvPr id="0" name=""/>
        <dsp:cNvSpPr/>
      </dsp:nvSpPr>
      <dsp:spPr>
        <a:xfrm>
          <a:off x="6356531" y="3403"/>
          <a:ext cx="1156826" cy="694095"/>
        </a:xfrm>
        <a:prstGeom prst="rect">
          <a:avLst/>
        </a:prstGeom>
        <a:solidFill>
          <a:schemeClr val="accent5">
            <a:hueOff val="1859443"/>
            <a:satOff val="6054"/>
            <a:lumOff val="2105"/>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C-5</a:t>
          </a:r>
          <a:endParaRPr lang="es-MX" sz="1700" kern="1200" dirty="0"/>
        </a:p>
      </dsp:txBody>
      <dsp:txXfrm>
        <a:off x="6356531" y="3403"/>
        <a:ext cx="1156826" cy="694095"/>
      </dsp:txXfrm>
    </dsp:sp>
    <dsp:sp modelId="{ECCE91CE-696D-4408-9029-0B44E6A4E5AA}">
      <dsp:nvSpPr>
        <dsp:cNvPr id="0" name=""/>
        <dsp:cNvSpPr/>
      </dsp:nvSpPr>
      <dsp:spPr>
        <a:xfrm>
          <a:off x="1243358" y="695699"/>
          <a:ext cx="7114482" cy="235470"/>
        </a:xfrm>
        <a:custGeom>
          <a:avLst/>
          <a:gdLst/>
          <a:ahLst/>
          <a:cxnLst/>
          <a:rect l="0" t="0" r="0" b="0"/>
          <a:pathLst>
            <a:path>
              <a:moveTo>
                <a:pt x="7114482" y="0"/>
              </a:moveTo>
              <a:lnTo>
                <a:pt x="7114482" y="134835"/>
              </a:lnTo>
              <a:lnTo>
                <a:pt x="0" y="134835"/>
              </a:lnTo>
              <a:lnTo>
                <a:pt x="0" y="235470"/>
              </a:lnTo>
            </a:path>
          </a:pathLst>
        </a:custGeom>
        <a:noFill/>
        <a:ln w="6350" cap="flat" cmpd="sng" algn="in">
          <a:solidFill>
            <a:schemeClr val="accent5">
              <a:hueOff val="2453432"/>
              <a:satOff val="7988"/>
              <a:lumOff val="277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22613" y="812102"/>
        <a:ext cx="355972" cy="2663"/>
      </dsp:txXfrm>
    </dsp:sp>
    <dsp:sp modelId="{58C19135-2C3C-4C20-9F11-1714C023CC0B}">
      <dsp:nvSpPr>
        <dsp:cNvPr id="0" name=""/>
        <dsp:cNvSpPr/>
      </dsp:nvSpPr>
      <dsp:spPr>
        <a:xfrm>
          <a:off x="7779428" y="3403"/>
          <a:ext cx="1156826" cy="694095"/>
        </a:xfrm>
        <a:prstGeom prst="rect">
          <a:avLst/>
        </a:prstGeom>
        <a:solidFill>
          <a:schemeClr val="accent5">
            <a:hueOff val="2324304"/>
            <a:satOff val="7568"/>
            <a:lumOff val="2632"/>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C-6</a:t>
          </a:r>
          <a:endParaRPr lang="es-MX" sz="1700" kern="1200" dirty="0"/>
        </a:p>
      </dsp:txBody>
      <dsp:txXfrm>
        <a:off x="7779428" y="3403"/>
        <a:ext cx="1156826" cy="694095"/>
      </dsp:txXfrm>
    </dsp:sp>
    <dsp:sp modelId="{32F42C8F-DD44-4A0A-BFEB-CDE87296D4FF}">
      <dsp:nvSpPr>
        <dsp:cNvPr id="0" name=""/>
        <dsp:cNvSpPr/>
      </dsp:nvSpPr>
      <dsp:spPr>
        <a:xfrm>
          <a:off x="1819971" y="1264897"/>
          <a:ext cx="235470" cy="91440"/>
        </a:xfrm>
        <a:custGeom>
          <a:avLst/>
          <a:gdLst/>
          <a:ahLst/>
          <a:cxnLst/>
          <a:rect l="0" t="0" r="0" b="0"/>
          <a:pathLst>
            <a:path>
              <a:moveTo>
                <a:pt x="0" y="45720"/>
              </a:moveTo>
              <a:lnTo>
                <a:pt x="235470" y="45720"/>
              </a:lnTo>
            </a:path>
          </a:pathLst>
        </a:custGeom>
        <a:noFill/>
        <a:ln w="6350" cap="flat" cmpd="sng" algn="in">
          <a:solidFill>
            <a:schemeClr val="accent5">
              <a:hueOff val="2944118"/>
              <a:satOff val="9586"/>
              <a:lumOff val="333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31055" y="1309285"/>
        <a:ext cx="13303" cy="2663"/>
      </dsp:txXfrm>
    </dsp:sp>
    <dsp:sp modelId="{5FED7B24-F914-46FE-975E-20F10349EE79}">
      <dsp:nvSpPr>
        <dsp:cNvPr id="0" name=""/>
        <dsp:cNvSpPr/>
      </dsp:nvSpPr>
      <dsp:spPr>
        <a:xfrm>
          <a:off x="664945" y="963569"/>
          <a:ext cx="1156826" cy="694095"/>
        </a:xfrm>
        <a:prstGeom prst="rect">
          <a:avLst/>
        </a:prstGeom>
        <a:solidFill>
          <a:schemeClr val="accent5">
            <a:hueOff val="2789165"/>
            <a:satOff val="9081"/>
            <a:lumOff val="3158"/>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C-7</a:t>
          </a:r>
          <a:endParaRPr lang="es-MX" sz="1700" kern="1200" dirty="0"/>
        </a:p>
      </dsp:txBody>
      <dsp:txXfrm>
        <a:off x="664945" y="963569"/>
        <a:ext cx="1156826" cy="694095"/>
      </dsp:txXfrm>
    </dsp:sp>
    <dsp:sp modelId="{500F650A-3476-460C-A6C9-9ECD78AD1A74}">
      <dsp:nvSpPr>
        <dsp:cNvPr id="0" name=""/>
        <dsp:cNvSpPr/>
      </dsp:nvSpPr>
      <dsp:spPr>
        <a:xfrm>
          <a:off x="3242868" y="1264897"/>
          <a:ext cx="235470" cy="91440"/>
        </a:xfrm>
        <a:custGeom>
          <a:avLst/>
          <a:gdLst/>
          <a:ahLst/>
          <a:cxnLst/>
          <a:rect l="0" t="0" r="0" b="0"/>
          <a:pathLst>
            <a:path>
              <a:moveTo>
                <a:pt x="0" y="45720"/>
              </a:moveTo>
              <a:lnTo>
                <a:pt x="235470" y="45720"/>
              </a:lnTo>
            </a:path>
          </a:pathLst>
        </a:custGeom>
        <a:noFill/>
        <a:ln w="6350" cap="flat" cmpd="sng" algn="in">
          <a:solidFill>
            <a:schemeClr val="accent5">
              <a:hueOff val="3434805"/>
              <a:satOff val="11184"/>
              <a:lumOff val="388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353951" y="1309285"/>
        <a:ext cx="13303" cy="2663"/>
      </dsp:txXfrm>
    </dsp:sp>
    <dsp:sp modelId="{8A70A4CD-1052-45B3-97EC-1434B3EC4587}">
      <dsp:nvSpPr>
        <dsp:cNvPr id="0" name=""/>
        <dsp:cNvSpPr/>
      </dsp:nvSpPr>
      <dsp:spPr>
        <a:xfrm>
          <a:off x="2087842" y="963569"/>
          <a:ext cx="1156826" cy="694095"/>
        </a:xfrm>
        <a:prstGeom prst="rect">
          <a:avLst/>
        </a:prstGeom>
        <a:solidFill>
          <a:schemeClr val="accent5">
            <a:hueOff val="3254025"/>
            <a:satOff val="10595"/>
            <a:lumOff val="368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C-8</a:t>
          </a:r>
          <a:endParaRPr lang="es-MX" sz="1700" kern="1200" dirty="0"/>
        </a:p>
      </dsp:txBody>
      <dsp:txXfrm>
        <a:off x="2087842" y="963569"/>
        <a:ext cx="1156826" cy="694095"/>
      </dsp:txXfrm>
    </dsp:sp>
    <dsp:sp modelId="{230AD3CC-F063-4E59-89E3-37A3658FE16C}">
      <dsp:nvSpPr>
        <dsp:cNvPr id="0" name=""/>
        <dsp:cNvSpPr/>
      </dsp:nvSpPr>
      <dsp:spPr>
        <a:xfrm>
          <a:off x="4665764" y="1264897"/>
          <a:ext cx="235470" cy="91440"/>
        </a:xfrm>
        <a:custGeom>
          <a:avLst/>
          <a:gdLst/>
          <a:ahLst/>
          <a:cxnLst/>
          <a:rect l="0" t="0" r="0" b="0"/>
          <a:pathLst>
            <a:path>
              <a:moveTo>
                <a:pt x="0" y="45720"/>
              </a:moveTo>
              <a:lnTo>
                <a:pt x="235470" y="45720"/>
              </a:lnTo>
            </a:path>
          </a:pathLst>
        </a:custGeom>
        <a:noFill/>
        <a:ln w="6350" cap="flat" cmpd="sng" algn="in">
          <a:solidFill>
            <a:schemeClr val="accent5">
              <a:hueOff val="3925491"/>
              <a:satOff val="12781"/>
              <a:lumOff val="444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76848" y="1309285"/>
        <a:ext cx="13303" cy="2663"/>
      </dsp:txXfrm>
    </dsp:sp>
    <dsp:sp modelId="{60330781-72B2-4950-AB7A-7A1ACF7BC4B1}">
      <dsp:nvSpPr>
        <dsp:cNvPr id="0" name=""/>
        <dsp:cNvSpPr/>
      </dsp:nvSpPr>
      <dsp:spPr>
        <a:xfrm>
          <a:off x="3510738" y="963569"/>
          <a:ext cx="1156826" cy="694095"/>
        </a:xfrm>
        <a:prstGeom prst="rect">
          <a:avLst/>
        </a:prstGeom>
        <a:solidFill>
          <a:schemeClr val="accent5">
            <a:hueOff val="3718886"/>
            <a:satOff val="12109"/>
            <a:lumOff val="4211"/>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C-9</a:t>
          </a:r>
          <a:endParaRPr lang="es-MX" sz="1700" kern="1200" dirty="0"/>
        </a:p>
      </dsp:txBody>
      <dsp:txXfrm>
        <a:off x="3510738" y="963569"/>
        <a:ext cx="1156826" cy="694095"/>
      </dsp:txXfrm>
    </dsp:sp>
    <dsp:sp modelId="{3DB49318-4D4A-46A7-BD87-36B9F2CDC846}">
      <dsp:nvSpPr>
        <dsp:cNvPr id="0" name=""/>
        <dsp:cNvSpPr/>
      </dsp:nvSpPr>
      <dsp:spPr>
        <a:xfrm>
          <a:off x="6088661" y="1264897"/>
          <a:ext cx="235470" cy="91440"/>
        </a:xfrm>
        <a:custGeom>
          <a:avLst/>
          <a:gdLst/>
          <a:ahLst/>
          <a:cxnLst/>
          <a:rect l="0" t="0" r="0" b="0"/>
          <a:pathLst>
            <a:path>
              <a:moveTo>
                <a:pt x="0" y="45720"/>
              </a:moveTo>
              <a:lnTo>
                <a:pt x="235470" y="45720"/>
              </a:lnTo>
            </a:path>
          </a:pathLst>
        </a:custGeom>
        <a:noFill/>
        <a:ln w="6350" cap="flat" cmpd="sng" algn="in">
          <a:solidFill>
            <a:schemeClr val="accent5">
              <a:hueOff val="4416178"/>
              <a:satOff val="14379"/>
              <a:lumOff val="500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199744" y="1309285"/>
        <a:ext cx="13303" cy="2663"/>
      </dsp:txXfrm>
    </dsp:sp>
    <dsp:sp modelId="{202E6147-1A4F-4655-BE86-B80441C91822}">
      <dsp:nvSpPr>
        <dsp:cNvPr id="0" name=""/>
        <dsp:cNvSpPr/>
      </dsp:nvSpPr>
      <dsp:spPr>
        <a:xfrm>
          <a:off x="4933635" y="963569"/>
          <a:ext cx="1156826" cy="694095"/>
        </a:xfrm>
        <a:prstGeom prst="rect">
          <a:avLst/>
        </a:prstGeom>
        <a:solidFill>
          <a:schemeClr val="accent5">
            <a:hueOff val="4183747"/>
            <a:satOff val="13622"/>
            <a:lumOff val="4737"/>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C-10</a:t>
          </a:r>
          <a:endParaRPr lang="es-MX" sz="1700" kern="1200" dirty="0"/>
        </a:p>
      </dsp:txBody>
      <dsp:txXfrm>
        <a:off x="4933635" y="963569"/>
        <a:ext cx="1156826" cy="694095"/>
      </dsp:txXfrm>
    </dsp:sp>
    <dsp:sp modelId="{A5FA3942-4E70-4274-9359-C40665CEFFBA}">
      <dsp:nvSpPr>
        <dsp:cNvPr id="0" name=""/>
        <dsp:cNvSpPr/>
      </dsp:nvSpPr>
      <dsp:spPr>
        <a:xfrm>
          <a:off x="7511557" y="1264897"/>
          <a:ext cx="235470" cy="91440"/>
        </a:xfrm>
        <a:custGeom>
          <a:avLst/>
          <a:gdLst/>
          <a:ahLst/>
          <a:cxnLst/>
          <a:rect l="0" t="0" r="0" b="0"/>
          <a:pathLst>
            <a:path>
              <a:moveTo>
                <a:pt x="0" y="45720"/>
              </a:moveTo>
              <a:lnTo>
                <a:pt x="235470" y="45720"/>
              </a:lnTo>
            </a:path>
          </a:pathLst>
        </a:custGeom>
        <a:noFill/>
        <a:ln w="6350" cap="flat" cmpd="sng" algn="in">
          <a:solidFill>
            <a:schemeClr val="accent5">
              <a:hueOff val="4906864"/>
              <a:satOff val="15977"/>
              <a:lumOff val="555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622641" y="1309285"/>
        <a:ext cx="13303" cy="2663"/>
      </dsp:txXfrm>
    </dsp:sp>
    <dsp:sp modelId="{CB993EFD-39FE-4BAB-A0BC-EE1CC10C0F4F}">
      <dsp:nvSpPr>
        <dsp:cNvPr id="0" name=""/>
        <dsp:cNvSpPr/>
      </dsp:nvSpPr>
      <dsp:spPr>
        <a:xfrm>
          <a:off x="6356531" y="963569"/>
          <a:ext cx="1156826" cy="694095"/>
        </a:xfrm>
        <a:prstGeom prst="rect">
          <a:avLst/>
        </a:prstGeom>
        <a:solidFill>
          <a:schemeClr val="accent5">
            <a:hueOff val="4648608"/>
            <a:satOff val="15136"/>
            <a:lumOff val="526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C-11</a:t>
          </a:r>
          <a:endParaRPr lang="es-MX" sz="1700" kern="1200" dirty="0"/>
        </a:p>
      </dsp:txBody>
      <dsp:txXfrm>
        <a:off x="6356531" y="963569"/>
        <a:ext cx="1156826" cy="694095"/>
      </dsp:txXfrm>
    </dsp:sp>
    <dsp:sp modelId="{AB285BA9-4514-4F7B-B764-20ECBD9E7301}">
      <dsp:nvSpPr>
        <dsp:cNvPr id="0" name=""/>
        <dsp:cNvSpPr/>
      </dsp:nvSpPr>
      <dsp:spPr>
        <a:xfrm>
          <a:off x="1243358" y="1655864"/>
          <a:ext cx="7114482" cy="235470"/>
        </a:xfrm>
        <a:custGeom>
          <a:avLst/>
          <a:gdLst/>
          <a:ahLst/>
          <a:cxnLst/>
          <a:rect l="0" t="0" r="0" b="0"/>
          <a:pathLst>
            <a:path>
              <a:moveTo>
                <a:pt x="7114482" y="0"/>
              </a:moveTo>
              <a:lnTo>
                <a:pt x="7114482" y="134835"/>
              </a:lnTo>
              <a:lnTo>
                <a:pt x="0" y="134835"/>
              </a:lnTo>
              <a:lnTo>
                <a:pt x="0" y="235470"/>
              </a:lnTo>
            </a:path>
          </a:pathLst>
        </a:custGeom>
        <a:noFill/>
        <a:ln w="6350" cap="flat" cmpd="sng" algn="in">
          <a:solidFill>
            <a:schemeClr val="accent5">
              <a:hueOff val="5397550"/>
              <a:satOff val="17574"/>
              <a:lumOff val="611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22613" y="1772268"/>
        <a:ext cx="355972" cy="2663"/>
      </dsp:txXfrm>
    </dsp:sp>
    <dsp:sp modelId="{083EF3D7-2947-4A19-9E6E-F8A65520B67F}">
      <dsp:nvSpPr>
        <dsp:cNvPr id="0" name=""/>
        <dsp:cNvSpPr/>
      </dsp:nvSpPr>
      <dsp:spPr>
        <a:xfrm>
          <a:off x="7779428" y="963569"/>
          <a:ext cx="1156826" cy="694095"/>
        </a:xfrm>
        <a:prstGeom prst="rect">
          <a:avLst/>
        </a:prstGeom>
        <a:solidFill>
          <a:schemeClr val="accent5">
            <a:hueOff val="5113469"/>
            <a:satOff val="16649"/>
            <a:lumOff val="5789"/>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C-12</a:t>
          </a:r>
          <a:endParaRPr lang="es-MX" sz="1700" kern="1200" dirty="0"/>
        </a:p>
      </dsp:txBody>
      <dsp:txXfrm>
        <a:off x="7779428" y="963569"/>
        <a:ext cx="1156826" cy="694095"/>
      </dsp:txXfrm>
    </dsp:sp>
    <dsp:sp modelId="{E6FCCAA3-F819-43FD-9DA9-246A966838C3}">
      <dsp:nvSpPr>
        <dsp:cNvPr id="0" name=""/>
        <dsp:cNvSpPr/>
      </dsp:nvSpPr>
      <dsp:spPr>
        <a:xfrm>
          <a:off x="1819971" y="2225062"/>
          <a:ext cx="235470" cy="91440"/>
        </a:xfrm>
        <a:custGeom>
          <a:avLst/>
          <a:gdLst/>
          <a:ahLst/>
          <a:cxnLst/>
          <a:rect l="0" t="0" r="0" b="0"/>
          <a:pathLst>
            <a:path>
              <a:moveTo>
                <a:pt x="0" y="45720"/>
              </a:moveTo>
              <a:lnTo>
                <a:pt x="235470" y="45720"/>
              </a:lnTo>
            </a:path>
          </a:pathLst>
        </a:custGeom>
        <a:noFill/>
        <a:ln w="6350" cap="flat" cmpd="sng" algn="in">
          <a:solidFill>
            <a:schemeClr val="accent5">
              <a:hueOff val="5888237"/>
              <a:satOff val="19172"/>
              <a:lumOff val="666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31055" y="2269451"/>
        <a:ext cx="13303" cy="2663"/>
      </dsp:txXfrm>
    </dsp:sp>
    <dsp:sp modelId="{07392086-62D6-4B39-8C75-01549DFDABF3}">
      <dsp:nvSpPr>
        <dsp:cNvPr id="0" name=""/>
        <dsp:cNvSpPr/>
      </dsp:nvSpPr>
      <dsp:spPr>
        <a:xfrm>
          <a:off x="664945" y="1923735"/>
          <a:ext cx="1156826" cy="694095"/>
        </a:xfrm>
        <a:prstGeom prst="rect">
          <a:avLst/>
        </a:prstGeom>
        <a:solidFill>
          <a:schemeClr val="accent5">
            <a:hueOff val="5578329"/>
            <a:satOff val="18163"/>
            <a:lumOff val="6316"/>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C-13</a:t>
          </a:r>
          <a:endParaRPr lang="es-MX" sz="1700" kern="1200" dirty="0"/>
        </a:p>
      </dsp:txBody>
      <dsp:txXfrm>
        <a:off x="664945" y="1923735"/>
        <a:ext cx="1156826" cy="694095"/>
      </dsp:txXfrm>
    </dsp:sp>
    <dsp:sp modelId="{FE0221C7-4F05-4AFD-81D1-015B61F42275}">
      <dsp:nvSpPr>
        <dsp:cNvPr id="0" name=""/>
        <dsp:cNvSpPr/>
      </dsp:nvSpPr>
      <dsp:spPr>
        <a:xfrm>
          <a:off x="3242868" y="2225062"/>
          <a:ext cx="235470" cy="91440"/>
        </a:xfrm>
        <a:custGeom>
          <a:avLst/>
          <a:gdLst/>
          <a:ahLst/>
          <a:cxnLst/>
          <a:rect l="0" t="0" r="0" b="0"/>
          <a:pathLst>
            <a:path>
              <a:moveTo>
                <a:pt x="0" y="45720"/>
              </a:moveTo>
              <a:lnTo>
                <a:pt x="235470" y="45720"/>
              </a:lnTo>
            </a:path>
          </a:pathLst>
        </a:custGeom>
        <a:noFill/>
        <a:ln w="6350" cap="flat" cmpd="sng" algn="in">
          <a:solidFill>
            <a:schemeClr val="accent5">
              <a:hueOff val="6378923"/>
              <a:satOff val="20770"/>
              <a:lumOff val="722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353951" y="2269451"/>
        <a:ext cx="13303" cy="2663"/>
      </dsp:txXfrm>
    </dsp:sp>
    <dsp:sp modelId="{8251EC53-7DE5-439A-8902-C612EF7E434B}">
      <dsp:nvSpPr>
        <dsp:cNvPr id="0" name=""/>
        <dsp:cNvSpPr/>
      </dsp:nvSpPr>
      <dsp:spPr>
        <a:xfrm>
          <a:off x="2087842" y="1923735"/>
          <a:ext cx="1156826" cy="694095"/>
        </a:xfrm>
        <a:prstGeom prst="rect">
          <a:avLst/>
        </a:prstGeom>
        <a:solidFill>
          <a:schemeClr val="accent5">
            <a:hueOff val="6043190"/>
            <a:satOff val="19677"/>
            <a:lumOff val="6842"/>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C-14</a:t>
          </a:r>
          <a:endParaRPr lang="es-MX" sz="1700" kern="1200" dirty="0"/>
        </a:p>
      </dsp:txBody>
      <dsp:txXfrm>
        <a:off x="2087842" y="1923735"/>
        <a:ext cx="1156826" cy="694095"/>
      </dsp:txXfrm>
    </dsp:sp>
    <dsp:sp modelId="{46520C6F-558D-4E76-91AC-65699F6E26A6}">
      <dsp:nvSpPr>
        <dsp:cNvPr id="0" name=""/>
        <dsp:cNvSpPr/>
      </dsp:nvSpPr>
      <dsp:spPr>
        <a:xfrm>
          <a:off x="4665764" y="2225062"/>
          <a:ext cx="235470" cy="91440"/>
        </a:xfrm>
        <a:custGeom>
          <a:avLst/>
          <a:gdLst/>
          <a:ahLst/>
          <a:cxnLst/>
          <a:rect l="0" t="0" r="0" b="0"/>
          <a:pathLst>
            <a:path>
              <a:moveTo>
                <a:pt x="0" y="45720"/>
              </a:moveTo>
              <a:lnTo>
                <a:pt x="235470" y="45720"/>
              </a:lnTo>
            </a:path>
          </a:pathLst>
        </a:custGeom>
        <a:noFill/>
        <a:ln w="6350" cap="flat" cmpd="sng" algn="in">
          <a:solidFill>
            <a:schemeClr val="accent5">
              <a:hueOff val="6869610"/>
              <a:satOff val="22367"/>
              <a:lumOff val="777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76848" y="2269451"/>
        <a:ext cx="13303" cy="2663"/>
      </dsp:txXfrm>
    </dsp:sp>
    <dsp:sp modelId="{03D2ACBC-F7F5-46D4-B366-0C985D3466BB}">
      <dsp:nvSpPr>
        <dsp:cNvPr id="0" name=""/>
        <dsp:cNvSpPr/>
      </dsp:nvSpPr>
      <dsp:spPr>
        <a:xfrm>
          <a:off x="3510738" y="1923735"/>
          <a:ext cx="1156826" cy="694095"/>
        </a:xfrm>
        <a:prstGeom prst="rect">
          <a:avLst/>
        </a:prstGeom>
        <a:solidFill>
          <a:schemeClr val="accent5">
            <a:hueOff val="6508051"/>
            <a:satOff val="21190"/>
            <a:lumOff val="7368"/>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BOLETIN C-15</a:t>
          </a:r>
          <a:endParaRPr lang="es-MX" sz="1700" kern="1200" dirty="0"/>
        </a:p>
      </dsp:txBody>
      <dsp:txXfrm>
        <a:off x="3510738" y="1923735"/>
        <a:ext cx="1156826" cy="694095"/>
      </dsp:txXfrm>
    </dsp:sp>
    <dsp:sp modelId="{87DC771C-1FF7-45A2-B6A3-23ACCB2C5AC1}">
      <dsp:nvSpPr>
        <dsp:cNvPr id="0" name=""/>
        <dsp:cNvSpPr/>
      </dsp:nvSpPr>
      <dsp:spPr>
        <a:xfrm>
          <a:off x="6088661" y="2225062"/>
          <a:ext cx="235470" cy="91440"/>
        </a:xfrm>
        <a:custGeom>
          <a:avLst/>
          <a:gdLst/>
          <a:ahLst/>
          <a:cxnLst/>
          <a:rect l="0" t="0" r="0" b="0"/>
          <a:pathLst>
            <a:path>
              <a:moveTo>
                <a:pt x="0" y="45720"/>
              </a:moveTo>
              <a:lnTo>
                <a:pt x="235470" y="45720"/>
              </a:lnTo>
            </a:path>
          </a:pathLst>
        </a:custGeom>
        <a:noFill/>
        <a:ln w="6350" cap="flat" cmpd="sng" algn="in">
          <a:solidFill>
            <a:schemeClr val="accent5">
              <a:hueOff val="7360296"/>
              <a:satOff val="23965"/>
              <a:lumOff val="833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199744" y="2269451"/>
        <a:ext cx="13303" cy="2663"/>
      </dsp:txXfrm>
    </dsp:sp>
    <dsp:sp modelId="{780E3C90-27D4-4004-8E7B-F44A58B7D6E6}">
      <dsp:nvSpPr>
        <dsp:cNvPr id="0" name=""/>
        <dsp:cNvSpPr/>
      </dsp:nvSpPr>
      <dsp:spPr>
        <a:xfrm>
          <a:off x="4933635" y="1923735"/>
          <a:ext cx="1156826" cy="694095"/>
        </a:xfrm>
        <a:prstGeom prst="rect">
          <a:avLst/>
        </a:prstGeom>
        <a:solidFill>
          <a:schemeClr val="accent5">
            <a:hueOff val="6972912"/>
            <a:satOff val="22704"/>
            <a:lumOff val="7895"/>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C-16</a:t>
          </a:r>
          <a:endParaRPr lang="es-MX" sz="1700" kern="1200" dirty="0"/>
        </a:p>
      </dsp:txBody>
      <dsp:txXfrm>
        <a:off x="4933635" y="1923735"/>
        <a:ext cx="1156826" cy="694095"/>
      </dsp:txXfrm>
    </dsp:sp>
    <dsp:sp modelId="{BDAF97E6-CC86-42DD-80BF-14489BC8B6D5}">
      <dsp:nvSpPr>
        <dsp:cNvPr id="0" name=""/>
        <dsp:cNvSpPr/>
      </dsp:nvSpPr>
      <dsp:spPr>
        <a:xfrm>
          <a:off x="7511557" y="2225062"/>
          <a:ext cx="235470" cy="91440"/>
        </a:xfrm>
        <a:custGeom>
          <a:avLst/>
          <a:gdLst/>
          <a:ahLst/>
          <a:cxnLst/>
          <a:rect l="0" t="0" r="0" b="0"/>
          <a:pathLst>
            <a:path>
              <a:moveTo>
                <a:pt x="0" y="45720"/>
              </a:moveTo>
              <a:lnTo>
                <a:pt x="235470" y="45720"/>
              </a:lnTo>
            </a:path>
          </a:pathLst>
        </a:custGeom>
        <a:noFill/>
        <a:ln w="6350" cap="flat" cmpd="sng" algn="in">
          <a:solidFill>
            <a:schemeClr val="accent5">
              <a:hueOff val="7850982"/>
              <a:satOff val="25563"/>
              <a:lumOff val="888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7622641" y="2269451"/>
        <a:ext cx="13303" cy="2663"/>
      </dsp:txXfrm>
    </dsp:sp>
    <dsp:sp modelId="{928A5A8B-B892-4723-A00F-06A65484479D}">
      <dsp:nvSpPr>
        <dsp:cNvPr id="0" name=""/>
        <dsp:cNvSpPr/>
      </dsp:nvSpPr>
      <dsp:spPr>
        <a:xfrm>
          <a:off x="6356531" y="1923735"/>
          <a:ext cx="1156826" cy="694095"/>
        </a:xfrm>
        <a:prstGeom prst="rect">
          <a:avLst/>
        </a:prstGeom>
        <a:solidFill>
          <a:schemeClr val="accent5">
            <a:hueOff val="7437773"/>
            <a:satOff val="24217"/>
            <a:lumOff val="8421"/>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C-18</a:t>
          </a:r>
          <a:endParaRPr lang="es-MX" sz="1700" kern="1200" dirty="0"/>
        </a:p>
      </dsp:txBody>
      <dsp:txXfrm>
        <a:off x="6356531" y="1923735"/>
        <a:ext cx="1156826" cy="694095"/>
      </dsp:txXfrm>
    </dsp:sp>
    <dsp:sp modelId="{6B977E9B-095F-4301-AD35-BE7FD6EB6891}">
      <dsp:nvSpPr>
        <dsp:cNvPr id="0" name=""/>
        <dsp:cNvSpPr/>
      </dsp:nvSpPr>
      <dsp:spPr>
        <a:xfrm>
          <a:off x="1243358" y="2616030"/>
          <a:ext cx="7114482" cy="235470"/>
        </a:xfrm>
        <a:custGeom>
          <a:avLst/>
          <a:gdLst/>
          <a:ahLst/>
          <a:cxnLst/>
          <a:rect l="0" t="0" r="0" b="0"/>
          <a:pathLst>
            <a:path>
              <a:moveTo>
                <a:pt x="7114482" y="0"/>
              </a:moveTo>
              <a:lnTo>
                <a:pt x="7114482" y="134835"/>
              </a:lnTo>
              <a:lnTo>
                <a:pt x="0" y="134835"/>
              </a:lnTo>
              <a:lnTo>
                <a:pt x="0" y="235470"/>
              </a:lnTo>
            </a:path>
          </a:pathLst>
        </a:custGeom>
        <a:noFill/>
        <a:ln w="6350" cap="flat" cmpd="sng" algn="in">
          <a:solidFill>
            <a:schemeClr val="accent5">
              <a:hueOff val="8341668"/>
              <a:satOff val="27160"/>
              <a:lumOff val="944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622613" y="2732434"/>
        <a:ext cx="355972" cy="2663"/>
      </dsp:txXfrm>
    </dsp:sp>
    <dsp:sp modelId="{A0CE6512-B9EE-49BD-8546-557AAE501330}">
      <dsp:nvSpPr>
        <dsp:cNvPr id="0" name=""/>
        <dsp:cNvSpPr/>
      </dsp:nvSpPr>
      <dsp:spPr>
        <a:xfrm>
          <a:off x="7779428" y="1923735"/>
          <a:ext cx="1156826" cy="694095"/>
        </a:xfrm>
        <a:prstGeom prst="rect">
          <a:avLst/>
        </a:prstGeom>
        <a:solidFill>
          <a:schemeClr val="accent5">
            <a:hueOff val="7902633"/>
            <a:satOff val="25731"/>
            <a:lumOff val="8947"/>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C-19</a:t>
          </a:r>
          <a:endParaRPr lang="es-MX" sz="1700" kern="1200" dirty="0"/>
        </a:p>
      </dsp:txBody>
      <dsp:txXfrm>
        <a:off x="7779428" y="1923735"/>
        <a:ext cx="1156826" cy="694095"/>
      </dsp:txXfrm>
    </dsp:sp>
    <dsp:sp modelId="{F2E4204F-C9C1-44C0-A2F0-2DC2802F47F6}">
      <dsp:nvSpPr>
        <dsp:cNvPr id="0" name=""/>
        <dsp:cNvSpPr/>
      </dsp:nvSpPr>
      <dsp:spPr>
        <a:xfrm>
          <a:off x="1819971" y="3185228"/>
          <a:ext cx="235470" cy="91440"/>
        </a:xfrm>
        <a:custGeom>
          <a:avLst/>
          <a:gdLst/>
          <a:ahLst/>
          <a:cxnLst/>
          <a:rect l="0" t="0" r="0" b="0"/>
          <a:pathLst>
            <a:path>
              <a:moveTo>
                <a:pt x="0" y="45720"/>
              </a:moveTo>
              <a:lnTo>
                <a:pt x="235470" y="45720"/>
              </a:lnTo>
            </a:path>
          </a:pathLst>
        </a:custGeom>
        <a:noFill/>
        <a:ln w="6350" cap="flat" cmpd="sng" algn="in">
          <a:solidFill>
            <a:schemeClr val="accent5">
              <a:hueOff val="8832355"/>
              <a:satOff val="28758"/>
              <a:lumOff val="1000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1931055" y="3229617"/>
        <a:ext cx="13303" cy="2663"/>
      </dsp:txXfrm>
    </dsp:sp>
    <dsp:sp modelId="{C8A2CBE7-1690-4159-BF5B-05139B9720FB}">
      <dsp:nvSpPr>
        <dsp:cNvPr id="0" name=""/>
        <dsp:cNvSpPr/>
      </dsp:nvSpPr>
      <dsp:spPr>
        <a:xfrm>
          <a:off x="664945" y="2883900"/>
          <a:ext cx="1156826" cy="694095"/>
        </a:xfrm>
        <a:prstGeom prst="rect">
          <a:avLst/>
        </a:prstGeom>
        <a:solidFill>
          <a:schemeClr val="accent5">
            <a:hueOff val="8367494"/>
            <a:satOff val="27244"/>
            <a:lumOff val="947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C-20</a:t>
          </a:r>
          <a:endParaRPr lang="es-MX" sz="1700" kern="1200" dirty="0"/>
        </a:p>
      </dsp:txBody>
      <dsp:txXfrm>
        <a:off x="664945" y="2883900"/>
        <a:ext cx="1156826" cy="694095"/>
      </dsp:txXfrm>
    </dsp:sp>
    <dsp:sp modelId="{54F5A2FB-AA4B-4FFE-AA7D-D44C0893884F}">
      <dsp:nvSpPr>
        <dsp:cNvPr id="0" name=""/>
        <dsp:cNvSpPr/>
      </dsp:nvSpPr>
      <dsp:spPr>
        <a:xfrm>
          <a:off x="2087842" y="2883900"/>
          <a:ext cx="1156826" cy="694095"/>
        </a:xfrm>
        <a:prstGeom prst="rect">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MX" sz="1700" kern="1200" dirty="0" smtClean="0"/>
            <a:t>NIF C-21</a:t>
          </a:r>
          <a:endParaRPr lang="es-MX" sz="1700" kern="1200" dirty="0"/>
        </a:p>
      </dsp:txBody>
      <dsp:txXfrm>
        <a:off x="2087842" y="2883900"/>
        <a:ext cx="1156826" cy="6940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31115-DEE4-4002-82A5-42E14149C0A9}">
      <dsp:nvSpPr>
        <dsp:cNvPr id="0" name=""/>
        <dsp:cNvSpPr/>
      </dsp:nvSpPr>
      <dsp:spPr>
        <a:xfrm>
          <a:off x="0" y="0"/>
          <a:ext cx="3581400" cy="3581400"/>
        </a:xfrm>
        <a:prstGeom prst="pie">
          <a:avLst>
            <a:gd name="adj1" fmla="val 5400000"/>
            <a:gd name="adj2" fmla="val 16200000"/>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63D66-2E0C-49C9-B84F-B025A963C0FD}">
      <dsp:nvSpPr>
        <dsp:cNvPr id="0" name=""/>
        <dsp:cNvSpPr/>
      </dsp:nvSpPr>
      <dsp:spPr>
        <a:xfrm>
          <a:off x="1790700" y="0"/>
          <a:ext cx="7810500" cy="3581400"/>
        </a:xfrm>
        <a:prstGeom prst="rect">
          <a:avLst/>
        </a:prstGeom>
        <a:solidFill>
          <a:schemeClr val="lt1">
            <a:alpha val="90000"/>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baseline="0" smtClean="0"/>
            <a:t>ESTABLECER LAS NORMAS DE VALUACIÓN, PRESENTACIÓN Y REVELACIÓN PARA EL RECONOCIMIENTO INICIAL Y POSTERIOR DE LA INVERSIÓN EN INSTRUMENTOS FINANCIEROS EN LOS ESTADOS FINANCIEROS DE UNA ENTIDAD ECONÓMICA.</a:t>
          </a:r>
          <a:endParaRPr lang="es-MX" sz="1800" kern="1200"/>
        </a:p>
      </dsp:txBody>
      <dsp:txXfrm>
        <a:off x="1790700" y="0"/>
        <a:ext cx="7810500" cy="1074422"/>
      </dsp:txXfrm>
    </dsp:sp>
    <dsp:sp modelId="{ECE175C8-34C0-4510-BFAC-FE91FD124B61}">
      <dsp:nvSpPr>
        <dsp:cNvPr id="0" name=""/>
        <dsp:cNvSpPr/>
      </dsp:nvSpPr>
      <dsp:spPr>
        <a:xfrm>
          <a:off x="626746" y="1074422"/>
          <a:ext cx="2327907" cy="2327907"/>
        </a:xfrm>
        <a:prstGeom prst="pie">
          <a:avLst>
            <a:gd name="adj1" fmla="val 5400000"/>
            <a:gd name="adj2" fmla="val 16200000"/>
          </a:avLst>
        </a:prstGeom>
        <a:solidFill>
          <a:schemeClr val="accent5">
            <a:hueOff val="4416178"/>
            <a:satOff val="14379"/>
            <a:lumOff val="5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26CC0E-6F6E-4C5D-86FB-BBD1084BCDBB}">
      <dsp:nvSpPr>
        <dsp:cNvPr id="0" name=""/>
        <dsp:cNvSpPr/>
      </dsp:nvSpPr>
      <dsp:spPr>
        <a:xfrm>
          <a:off x="1790700" y="1074422"/>
          <a:ext cx="7810500" cy="2327907"/>
        </a:xfrm>
        <a:prstGeom prst="rect">
          <a:avLst/>
        </a:prstGeom>
        <a:solidFill>
          <a:schemeClr val="lt1">
            <a:alpha val="90000"/>
            <a:hueOff val="0"/>
            <a:satOff val="0"/>
            <a:lumOff val="0"/>
            <a:alphaOff val="0"/>
          </a:schemeClr>
        </a:solidFill>
        <a:ln w="34925" cap="flat" cmpd="sng" algn="in">
          <a:solidFill>
            <a:schemeClr val="accent5">
              <a:hueOff val="4416178"/>
              <a:satOff val="14379"/>
              <a:lumOff val="5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baseline="0" smtClean="0"/>
            <a:t>SE APROBO POR EL CONSEJO EMISOR DEL CINIF NOV 2015 Y ENTRA EN VIGOR PARA EJERCICIOS QUE SE INICIEN A PARTIR DEL 1º. ENERO 2018. </a:t>
          </a:r>
          <a:endParaRPr lang="es-MX" sz="1800" kern="1200"/>
        </a:p>
      </dsp:txBody>
      <dsp:txXfrm>
        <a:off x="1790700" y="1074422"/>
        <a:ext cx="7810500" cy="1074418"/>
      </dsp:txXfrm>
    </dsp:sp>
    <dsp:sp modelId="{2ACAF0BB-0ED2-4F2B-BCB7-6EBA934690C5}">
      <dsp:nvSpPr>
        <dsp:cNvPr id="0" name=""/>
        <dsp:cNvSpPr/>
      </dsp:nvSpPr>
      <dsp:spPr>
        <a:xfrm>
          <a:off x="1253490" y="2148841"/>
          <a:ext cx="1074418" cy="1074418"/>
        </a:xfrm>
        <a:prstGeom prst="pie">
          <a:avLst>
            <a:gd name="adj1" fmla="val 5400000"/>
            <a:gd name="adj2" fmla="val 16200000"/>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68D271-E482-4DC9-B791-F50D85F45AC3}">
      <dsp:nvSpPr>
        <dsp:cNvPr id="0" name=""/>
        <dsp:cNvSpPr/>
      </dsp:nvSpPr>
      <dsp:spPr>
        <a:xfrm>
          <a:off x="1790700" y="2148841"/>
          <a:ext cx="7810500" cy="1074418"/>
        </a:xfrm>
        <a:prstGeom prst="rect">
          <a:avLst/>
        </a:prstGeom>
        <a:solidFill>
          <a:schemeClr val="lt1">
            <a:alpha val="90000"/>
            <a:hueOff val="0"/>
            <a:satOff val="0"/>
            <a:lumOff val="0"/>
            <a:alphaOff val="0"/>
          </a:schemeClr>
        </a:solidFill>
        <a:ln w="34925" cap="flat" cmpd="sng" algn="in">
          <a:solidFill>
            <a:schemeClr val="accent5">
              <a:hueOff val="8832355"/>
              <a:satOff val="28758"/>
              <a:lumOff val="10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baseline="0" smtClean="0"/>
            <a:t>(SE PERMITE SU APLICACIÓN ANTICIPADA A PARTIR DEL 1º. DE ENERO DE 2016 SIEMPRE Y CUANDO SE APLIQUE CONJUNTAMENTE CON NIF C3, NIF C9, NIF C-16, NIF C-19 Y NIF C-20)</a:t>
          </a:r>
          <a:endParaRPr lang="es-MX" sz="1800" kern="1200"/>
        </a:p>
      </dsp:txBody>
      <dsp:txXfrm>
        <a:off x="1790700" y="2148841"/>
        <a:ext cx="7810500" cy="10744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F92D50-CCE7-44E5-8866-56089232DC13}">
      <dsp:nvSpPr>
        <dsp:cNvPr id="0" name=""/>
        <dsp:cNvSpPr/>
      </dsp:nvSpPr>
      <dsp:spPr>
        <a:xfrm>
          <a:off x="0" y="0"/>
          <a:ext cx="9601200" cy="0"/>
        </a:xfrm>
        <a:prstGeom prst="line">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outerShdw blurRad="57150" dist="19050" dir="5400000" algn="ctr" rotWithShape="0">
            <a:srgbClr val="000000">
              <a:alpha val="35000"/>
            </a:srgbClr>
          </a:outerShdw>
        </a:effectLst>
      </dsp:spPr>
      <dsp:style>
        <a:lnRef idx="1">
          <a:scrgbClr r="0" g="0" b="0"/>
        </a:lnRef>
        <a:fillRef idx="3">
          <a:scrgbClr r="0" g="0" b="0"/>
        </a:fillRef>
        <a:effectRef idx="3">
          <a:scrgbClr r="0" g="0" b="0"/>
        </a:effectRef>
        <a:fontRef idx="minor">
          <a:schemeClr val="lt1"/>
        </a:fontRef>
      </dsp:style>
    </dsp:sp>
    <dsp:sp modelId="{8111B14A-3BC8-4838-A16E-5ECEF78FE6ED}">
      <dsp:nvSpPr>
        <dsp:cNvPr id="0" name=""/>
        <dsp:cNvSpPr/>
      </dsp:nvSpPr>
      <dsp:spPr>
        <a:xfrm>
          <a:off x="0" y="0"/>
          <a:ext cx="1920240" cy="3581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LA NIF SE FUNDAMENTA EN:</a:t>
          </a:r>
          <a:endParaRPr lang="es-MX" sz="2300" kern="1200" dirty="0"/>
        </a:p>
      </dsp:txBody>
      <dsp:txXfrm>
        <a:off x="0" y="0"/>
        <a:ext cx="1920240" cy="3581400"/>
      </dsp:txXfrm>
    </dsp:sp>
    <dsp:sp modelId="{9F886E99-18F9-4989-AAE3-34715DA6407B}">
      <dsp:nvSpPr>
        <dsp:cNvPr id="0" name=""/>
        <dsp:cNvSpPr/>
      </dsp:nvSpPr>
      <dsp:spPr>
        <a:xfrm>
          <a:off x="2064258" y="55959"/>
          <a:ext cx="7536942" cy="1119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NIF A-2</a:t>
          </a:r>
          <a:r>
            <a:rPr lang="es-MX" sz="1800" b="1" kern="1200" dirty="0" smtClean="0"/>
            <a:t>: </a:t>
          </a:r>
          <a:r>
            <a:rPr lang="es-MX" sz="1800" b="1" kern="1200" dirty="0" err="1" smtClean="0"/>
            <a:t>Devengación</a:t>
          </a:r>
          <a:r>
            <a:rPr lang="es-MX" sz="1800" b="1" kern="1200" dirty="0" smtClean="0"/>
            <a:t> Contable </a:t>
          </a:r>
          <a:r>
            <a:rPr lang="es-MX" sz="1800" kern="1200" dirty="0" smtClean="0"/>
            <a:t>“el efecto de las transformaciones internas y otros eventos que la han afectado económicamente, deben reconocerse en su totalidad en el momento en que ocurren”</a:t>
          </a:r>
          <a:endParaRPr lang="es-MX" sz="1800" kern="1200" dirty="0"/>
        </a:p>
      </dsp:txBody>
      <dsp:txXfrm>
        <a:off x="2064258" y="55959"/>
        <a:ext cx="7536942" cy="1119187"/>
      </dsp:txXfrm>
    </dsp:sp>
    <dsp:sp modelId="{50928CA3-BA9C-437C-A8CC-A4591CD04603}">
      <dsp:nvSpPr>
        <dsp:cNvPr id="0" name=""/>
        <dsp:cNvSpPr/>
      </dsp:nvSpPr>
      <dsp:spPr>
        <a:xfrm>
          <a:off x="1920240" y="1175146"/>
          <a:ext cx="7680960"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EA20D63B-6D50-4D0C-8432-A289C341DD00}">
      <dsp:nvSpPr>
        <dsp:cNvPr id="0" name=""/>
        <dsp:cNvSpPr/>
      </dsp:nvSpPr>
      <dsp:spPr>
        <a:xfrm>
          <a:off x="2064258" y="1231106"/>
          <a:ext cx="7536942" cy="1119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NIF A-6: </a:t>
          </a:r>
          <a:r>
            <a:rPr lang="es-MX" sz="1800" b="1" kern="1200" dirty="0" smtClean="0"/>
            <a:t>Reconocimiento y Valuación</a:t>
          </a:r>
          <a:r>
            <a:rPr lang="es-MX" sz="1800" kern="1200" dirty="0" smtClean="0"/>
            <a:t>: reconocimiento inicial y posterior, (reconocimiento posterior refiere a la ganancia contractual, es decir, la ganancia por compra-venta o cambios en el valor razonable del IF)</a:t>
          </a:r>
          <a:endParaRPr lang="es-MX" sz="1800" kern="1200" dirty="0"/>
        </a:p>
      </dsp:txBody>
      <dsp:txXfrm>
        <a:off x="2064258" y="1231106"/>
        <a:ext cx="7536942" cy="1119187"/>
      </dsp:txXfrm>
    </dsp:sp>
    <dsp:sp modelId="{26159B65-A97B-4CD2-909E-20956ECCD1E4}">
      <dsp:nvSpPr>
        <dsp:cNvPr id="0" name=""/>
        <dsp:cNvSpPr/>
      </dsp:nvSpPr>
      <dsp:spPr>
        <a:xfrm>
          <a:off x="1920240" y="2350293"/>
          <a:ext cx="7680960"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 modelId="{FFC2D3E9-42C2-4540-A6B3-6880F735CEE1}">
      <dsp:nvSpPr>
        <dsp:cNvPr id="0" name=""/>
        <dsp:cNvSpPr/>
      </dsp:nvSpPr>
      <dsp:spPr>
        <a:xfrm>
          <a:off x="2064258" y="2406253"/>
          <a:ext cx="7536942" cy="1119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NIF A-7: </a:t>
          </a:r>
          <a:r>
            <a:rPr lang="es-MX" sz="1800" b="1" kern="1200" dirty="0" smtClean="0"/>
            <a:t>Presentación y revelación: </a:t>
          </a:r>
          <a:r>
            <a:rPr lang="es-MX" sz="1800" b="0" kern="1200" dirty="0" smtClean="0"/>
            <a:t>si el rubro es significativo se presenta por separado de estados financieros, acorde a las distintas inversiones en instrumentos financieros y se revelan los principales riesgos a que se sujetan las IF  (riegos de crédito, de mercado, otros)</a:t>
          </a:r>
          <a:endParaRPr lang="es-MX" sz="1800" b="0" kern="1200" dirty="0"/>
        </a:p>
      </dsp:txBody>
      <dsp:txXfrm>
        <a:off x="2064258" y="2406253"/>
        <a:ext cx="7536942" cy="1119187"/>
      </dsp:txXfrm>
    </dsp:sp>
    <dsp:sp modelId="{A6C69F8D-0AE3-47D0-A9FB-D8A1237C02B3}">
      <dsp:nvSpPr>
        <dsp:cNvPr id="0" name=""/>
        <dsp:cNvSpPr/>
      </dsp:nvSpPr>
      <dsp:spPr>
        <a:xfrm>
          <a:off x="1920240" y="3525440"/>
          <a:ext cx="7680960" cy="0"/>
        </a:xfrm>
        <a:prstGeom prst="line">
          <a:avLst/>
        </a:prstGeom>
        <a:noFill/>
        <a:ln w="6350" cap="flat" cmpd="sng" algn="in">
          <a:solidFill>
            <a:schemeClr val="accent5">
              <a:tint val="50000"/>
              <a:hueOff val="0"/>
              <a:satOff val="0"/>
              <a:lumOff val="0"/>
              <a:alphaOff val="0"/>
            </a:schemeClr>
          </a:solidFill>
          <a:prstDash val="solid"/>
        </a:ln>
        <a:effectLst/>
      </dsp:spPr>
      <dsp:style>
        <a:lnRef idx="1">
          <a:scrgbClr r="0" g="0" b="0"/>
        </a:lnRef>
        <a:fillRef idx="0">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75FF9-5035-4B78-9161-BE315306CE47}">
      <dsp:nvSpPr>
        <dsp:cNvPr id="0" name=""/>
        <dsp:cNvSpPr/>
      </dsp:nvSpPr>
      <dsp:spPr>
        <a:xfrm>
          <a:off x="0" y="2175"/>
          <a:ext cx="3456432" cy="1046588"/>
        </a:xfrm>
        <a:prstGeom prst="round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baseline="0" smtClean="0"/>
            <a:t>TRATA SOBRE LOS INSTRUMENTOS FINANCIEROS PARA COBRAR O VENDER (IFCV)</a:t>
          </a:r>
          <a:endParaRPr lang="es-MX" sz="1600" kern="1200"/>
        </a:p>
      </dsp:txBody>
      <dsp:txXfrm>
        <a:off x="51090" y="53265"/>
        <a:ext cx="3354252" cy="944408"/>
      </dsp:txXfrm>
    </dsp:sp>
    <dsp:sp modelId="{AB2608C2-3888-4E8D-A63F-E49ED8FE00A8}">
      <dsp:nvSpPr>
        <dsp:cNvPr id="0" name=""/>
        <dsp:cNvSpPr/>
      </dsp:nvSpPr>
      <dsp:spPr>
        <a:xfrm>
          <a:off x="0" y="1101093"/>
          <a:ext cx="3456432" cy="1046588"/>
        </a:xfrm>
        <a:prstGeom prst="roundRect">
          <a:avLst/>
        </a:prstGeom>
        <a:solidFill>
          <a:schemeClr val="accent5">
            <a:hueOff val="2944118"/>
            <a:satOff val="9586"/>
            <a:lumOff val="333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baseline="0" smtClean="0"/>
            <a:t>TRATA SOBRE LOS INSTRUEMENTOS FINANCIEROS NEGOCIABLES (IFN)</a:t>
          </a:r>
          <a:endParaRPr lang="es-MX" sz="1600" kern="1200"/>
        </a:p>
      </dsp:txBody>
      <dsp:txXfrm>
        <a:off x="51090" y="1152183"/>
        <a:ext cx="3354252" cy="944408"/>
      </dsp:txXfrm>
    </dsp:sp>
    <dsp:sp modelId="{CD42214C-A9CF-40BA-A3B4-4029D445670E}">
      <dsp:nvSpPr>
        <dsp:cNvPr id="0" name=""/>
        <dsp:cNvSpPr/>
      </dsp:nvSpPr>
      <dsp:spPr>
        <a:xfrm rot="5400000">
          <a:off x="6110180" y="-349078"/>
          <a:ext cx="837270" cy="6144768"/>
        </a:xfrm>
        <a:prstGeom prst="round2SameRect">
          <a:avLst/>
        </a:prstGeom>
        <a:solidFill>
          <a:schemeClr val="accent5">
            <a:tint val="40000"/>
            <a:alpha val="90000"/>
            <a:hueOff val="0"/>
            <a:satOff val="0"/>
            <a:lumOff val="0"/>
            <a:alphaOff val="0"/>
          </a:schemeClr>
        </a:solidFill>
        <a:ln w="34925" cap="flat" cmpd="sng" algn="in">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s-MX" sz="1700" i="1" kern="1200" baseline="0" smtClean="0"/>
            <a:t>LOS BIENES GÉNERICOS (COMMODITIES) A TRAVÉS DE UN INSTRUMENTO TAL COMO UN CERTIFICADO DE DÉPÓSITO EN UN ALMACÉN DE DEPÓSITO</a:t>
          </a:r>
          <a:endParaRPr lang="es-MX" sz="1700" kern="1200"/>
        </a:p>
      </dsp:txBody>
      <dsp:txXfrm rot="-5400000">
        <a:off x="3456431" y="2345543"/>
        <a:ext cx="6103896" cy="755526"/>
      </dsp:txXfrm>
    </dsp:sp>
    <dsp:sp modelId="{CB5755FF-9B83-4990-997C-56D2ED52704F}">
      <dsp:nvSpPr>
        <dsp:cNvPr id="0" name=""/>
        <dsp:cNvSpPr/>
      </dsp:nvSpPr>
      <dsp:spPr>
        <a:xfrm>
          <a:off x="0" y="2200011"/>
          <a:ext cx="3456432" cy="1046588"/>
        </a:xfrm>
        <a:prstGeom prst="roundRect">
          <a:avLst/>
        </a:prstGeom>
        <a:solidFill>
          <a:schemeClr val="accent5">
            <a:hueOff val="5888237"/>
            <a:satOff val="19172"/>
            <a:lumOff val="6667"/>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baseline="0" smtClean="0"/>
            <a:t>ESTA NORMA SE APLICA A CONTRATOS DE COMPRA VENTA DE PARTIDAS NO FINANCIERAS TALES COMO</a:t>
          </a:r>
          <a:endParaRPr lang="es-MX" sz="1600" kern="1200"/>
        </a:p>
      </dsp:txBody>
      <dsp:txXfrm>
        <a:off x="51090" y="2251101"/>
        <a:ext cx="3354252" cy="944408"/>
      </dsp:txXfrm>
    </dsp:sp>
    <dsp:sp modelId="{BCEF22B5-BDBF-4F23-9A34-5193E468E83B}">
      <dsp:nvSpPr>
        <dsp:cNvPr id="0" name=""/>
        <dsp:cNvSpPr/>
      </dsp:nvSpPr>
      <dsp:spPr>
        <a:xfrm rot="5400000">
          <a:off x="6110180" y="749838"/>
          <a:ext cx="837270" cy="6144768"/>
        </a:xfrm>
        <a:prstGeom prst="round2SameRect">
          <a:avLst/>
        </a:prstGeom>
        <a:solidFill>
          <a:schemeClr val="accent5">
            <a:tint val="40000"/>
            <a:alpha val="90000"/>
            <a:hueOff val="8780593"/>
            <a:satOff val="29467"/>
            <a:lumOff val="3014"/>
            <a:alphaOff val="0"/>
          </a:schemeClr>
        </a:solidFill>
        <a:ln w="34925" cap="flat" cmpd="sng" algn="in">
          <a:solidFill>
            <a:schemeClr val="accent5">
              <a:tint val="40000"/>
              <a:alpha val="90000"/>
              <a:hueOff val="8780593"/>
              <a:satOff val="29467"/>
              <a:lumOff val="30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s-MX" sz="1700" kern="1200" baseline="0" smtClean="0"/>
            <a:t>(</a:t>
          </a:r>
          <a:r>
            <a:rPr lang="es-MX" sz="1700" kern="1200" baseline="0" dirty="0" smtClean="0"/>
            <a:t>BIENES GENERICOS, QUE SE LIQUIDEN DE FORMA NETA)</a:t>
          </a:r>
          <a:endParaRPr lang="es-MX" sz="1700" kern="1200" dirty="0"/>
        </a:p>
      </dsp:txBody>
      <dsp:txXfrm rot="-5400000">
        <a:off x="3456431" y="3444459"/>
        <a:ext cx="6103896" cy="755526"/>
      </dsp:txXfrm>
    </dsp:sp>
    <dsp:sp modelId="{CFD5EC81-8E33-4119-9862-D7C5D64C5716}">
      <dsp:nvSpPr>
        <dsp:cNvPr id="0" name=""/>
        <dsp:cNvSpPr/>
      </dsp:nvSpPr>
      <dsp:spPr>
        <a:xfrm>
          <a:off x="0" y="3298928"/>
          <a:ext cx="3456432" cy="1046588"/>
        </a:xfrm>
        <a:prstGeom prst="roundRect">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MX" sz="1600" kern="1200" baseline="0" dirty="0" smtClean="0"/>
            <a:t>NO APLICA A LOS CONTRATOS DE PARTIDAS NO FINANCIERAS</a:t>
          </a:r>
          <a:endParaRPr lang="es-MX" sz="1600" kern="1200" dirty="0"/>
        </a:p>
      </dsp:txBody>
      <dsp:txXfrm>
        <a:off x="51090" y="3350018"/>
        <a:ext cx="3354252" cy="9444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25EC0-3E80-49A4-B94E-6CD5DEE98758}">
      <dsp:nvSpPr>
        <dsp:cNvPr id="0" name=""/>
        <dsp:cNvSpPr/>
      </dsp:nvSpPr>
      <dsp:spPr>
        <a:xfrm rot="5400000">
          <a:off x="4660038" y="124287"/>
          <a:ext cx="1899523" cy="1652585"/>
        </a:xfrm>
        <a:prstGeom prst="hexagon">
          <a:avLst>
            <a:gd name="adj" fmla="val 25000"/>
            <a:gd name="vf" fmla="val 115470"/>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ACTIVO FINANCIERO</a:t>
          </a:r>
          <a:endParaRPr lang="es-MX" sz="1300" kern="1200" dirty="0"/>
        </a:p>
      </dsp:txBody>
      <dsp:txXfrm rot="-5400000">
        <a:off x="5041035" y="296827"/>
        <a:ext cx="1137529" cy="1307505"/>
      </dsp:txXfrm>
    </dsp:sp>
    <dsp:sp modelId="{C6EF1544-A237-4A7A-B306-2061CDD6854E}">
      <dsp:nvSpPr>
        <dsp:cNvPr id="0" name=""/>
        <dsp:cNvSpPr/>
      </dsp:nvSpPr>
      <dsp:spPr>
        <a:xfrm>
          <a:off x="6486240" y="380723"/>
          <a:ext cx="2119868" cy="1139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ADQUISICIÓN</a:t>
          </a:r>
          <a:endParaRPr lang="es-MX" sz="1300" kern="1200" dirty="0"/>
        </a:p>
      </dsp:txBody>
      <dsp:txXfrm>
        <a:off x="6486240" y="380723"/>
        <a:ext cx="2119868" cy="1139714"/>
      </dsp:txXfrm>
    </dsp:sp>
    <dsp:sp modelId="{B9CB2D2A-15BF-45B8-A418-B7C24B6D86AA}">
      <dsp:nvSpPr>
        <dsp:cNvPr id="0" name=""/>
        <dsp:cNvSpPr/>
      </dsp:nvSpPr>
      <dsp:spPr>
        <a:xfrm rot="5400000">
          <a:off x="2875245" y="124287"/>
          <a:ext cx="1899523" cy="1652585"/>
        </a:xfrm>
        <a:prstGeom prst="hexagon">
          <a:avLst>
            <a:gd name="adj" fmla="val 25000"/>
            <a:gd name="vf" fmla="val 115470"/>
          </a:avLst>
        </a:prstGeom>
        <a:solidFill>
          <a:schemeClr val="accent5">
            <a:hueOff val="1766471"/>
            <a:satOff val="5752"/>
            <a:lumOff val="2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256242" y="296827"/>
        <a:ext cx="1137529" cy="1307505"/>
      </dsp:txXfrm>
    </dsp:sp>
    <dsp:sp modelId="{6D8D5D29-1F21-413D-8CD3-60F8A3914B6C}">
      <dsp:nvSpPr>
        <dsp:cNvPr id="0" name=""/>
        <dsp:cNvSpPr/>
      </dsp:nvSpPr>
      <dsp:spPr>
        <a:xfrm rot="5400000">
          <a:off x="3764222" y="1736603"/>
          <a:ext cx="1899523" cy="1652585"/>
        </a:xfrm>
        <a:prstGeom prst="hexagon">
          <a:avLst>
            <a:gd name="adj" fmla="val 25000"/>
            <a:gd name="vf" fmla="val 115470"/>
          </a:avLst>
        </a:prstGeom>
        <a:solidFill>
          <a:schemeClr val="accent5">
            <a:hueOff val="3532942"/>
            <a:satOff val="11503"/>
            <a:lumOff val="4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BIEN GENERICO (COMMODITY)</a:t>
          </a:r>
          <a:endParaRPr lang="es-MX" sz="1300" kern="1200" dirty="0"/>
        </a:p>
      </dsp:txBody>
      <dsp:txXfrm rot="-5400000">
        <a:off x="4145219" y="1909143"/>
        <a:ext cx="1137529" cy="1307505"/>
      </dsp:txXfrm>
    </dsp:sp>
    <dsp:sp modelId="{E6EA9541-892C-4F17-84A3-5B57CCCA04A4}">
      <dsp:nvSpPr>
        <dsp:cNvPr id="0" name=""/>
        <dsp:cNvSpPr/>
      </dsp:nvSpPr>
      <dsp:spPr>
        <a:xfrm>
          <a:off x="1767823" y="1993038"/>
          <a:ext cx="2051485" cy="1139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r" defTabSz="577850">
            <a:lnSpc>
              <a:spcPct val="90000"/>
            </a:lnSpc>
            <a:spcBef>
              <a:spcPct val="0"/>
            </a:spcBef>
            <a:spcAft>
              <a:spcPct val="35000"/>
            </a:spcAft>
          </a:pPr>
          <a:r>
            <a:rPr lang="es-MX" sz="1300" kern="1200" dirty="0" smtClean="0"/>
            <a:t>CATEGORIA Y CLASE DE INVERSIONES EN IF</a:t>
          </a:r>
          <a:endParaRPr lang="es-MX" sz="1300" kern="1200" dirty="0"/>
        </a:p>
      </dsp:txBody>
      <dsp:txXfrm>
        <a:off x="1767823" y="1993038"/>
        <a:ext cx="2051485" cy="1139714"/>
      </dsp:txXfrm>
    </dsp:sp>
    <dsp:sp modelId="{78E61CD6-D78C-4C14-A2EC-329057F09A24}">
      <dsp:nvSpPr>
        <dsp:cNvPr id="0" name=""/>
        <dsp:cNvSpPr/>
      </dsp:nvSpPr>
      <dsp:spPr>
        <a:xfrm rot="5400000">
          <a:off x="5549015" y="1736603"/>
          <a:ext cx="1899523" cy="1652585"/>
        </a:xfrm>
        <a:prstGeom prst="hexagon">
          <a:avLst>
            <a:gd name="adj" fmla="val 25000"/>
            <a:gd name="vf" fmla="val 115470"/>
          </a:avLst>
        </a:prstGeom>
        <a:solidFill>
          <a:schemeClr val="accent5">
            <a:hueOff val="5299413"/>
            <a:satOff val="17255"/>
            <a:lumOff val="6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930012" y="1909143"/>
        <a:ext cx="1137529" cy="1307505"/>
      </dsp:txXfrm>
    </dsp:sp>
    <dsp:sp modelId="{318D6CB8-6A8F-4EBD-8D84-F10F44C908C6}">
      <dsp:nvSpPr>
        <dsp:cNvPr id="0" name=""/>
        <dsp:cNvSpPr/>
      </dsp:nvSpPr>
      <dsp:spPr>
        <a:xfrm rot="5400000">
          <a:off x="4660038" y="3348918"/>
          <a:ext cx="1899523" cy="1652585"/>
        </a:xfrm>
        <a:prstGeom prst="hexagon">
          <a:avLst>
            <a:gd name="adj" fmla="val 25000"/>
            <a:gd name="vf" fmla="val 115470"/>
          </a:avLst>
        </a:prstGeom>
        <a:solidFill>
          <a:schemeClr val="accent5">
            <a:hueOff val="7065884"/>
            <a:satOff val="23006"/>
            <a:lumOff val="8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COLATERIAL</a:t>
          </a:r>
          <a:endParaRPr lang="es-MX" sz="1300" kern="1200" dirty="0"/>
        </a:p>
      </dsp:txBody>
      <dsp:txXfrm rot="-5400000">
        <a:off x="5041035" y="3521458"/>
        <a:ext cx="1137529" cy="1307505"/>
      </dsp:txXfrm>
    </dsp:sp>
    <dsp:sp modelId="{65DB353F-8471-457E-B2E1-7154DDB2ACDD}">
      <dsp:nvSpPr>
        <dsp:cNvPr id="0" name=""/>
        <dsp:cNvSpPr/>
      </dsp:nvSpPr>
      <dsp:spPr>
        <a:xfrm>
          <a:off x="6486240" y="3605354"/>
          <a:ext cx="2119868" cy="1139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CONTRATO</a:t>
          </a:r>
          <a:endParaRPr lang="es-MX" sz="1300" kern="1200" dirty="0"/>
        </a:p>
      </dsp:txBody>
      <dsp:txXfrm>
        <a:off x="6486240" y="3605354"/>
        <a:ext cx="2119868" cy="1139714"/>
      </dsp:txXfrm>
    </dsp:sp>
    <dsp:sp modelId="{B836922F-6BCB-48C6-BFB9-3FF023A04B87}">
      <dsp:nvSpPr>
        <dsp:cNvPr id="0" name=""/>
        <dsp:cNvSpPr/>
      </dsp:nvSpPr>
      <dsp:spPr>
        <a:xfrm rot="5400000">
          <a:off x="2875245" y="3348918"/>
          <a:ext cx="1899523" cy="1652585"/>
        </a:xfrm>
        <a:prstGeom prst="hexagon">
          <a:avLst>
            <a:gd name="adj" fmla="val 25000"/>
            <a:gd name="vf" fmla="val 115470"/>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256242" y="3521458"/>
        <a:ext cx="1137529" cy="130750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25EC0-3E80-49A4-B94E-6CD5DEE98758}">
      <dsp:nvSpPr>
        <dsp:cNvPr id="0" name=""/>
        <dsp:cNvSpPr/>
      </dsp:nvSpPr>
      <dsp:spPr>
        <a:xfrm rot="5400000">
          <a:off x="4887464" y="124369"/>
          <a:ext cx="1884412" cy="1639438"/>
        </a:xfrm>
        <a:prstGeom prst="hexagon">
          <a:avLst>
            <a:gd name="adj" fmla="val 25000"/>
            <a:gd name="vf" fmla="val 115470"/>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CONTRAPRESTACIÓN</a:t>
          </a:r>
          <a:endParaRPr lang="es-MX" sz="900" kern="1200" dirty="0"/>
        </a:p>
      </dsp:txBody>
      <dsp:txXfrm rot="-5400000">
        <a:off x="5265430" y="295536"/>
        <a:ext cx="1128480" cy="1297104"/>
      </dsp:txXfrm>
    </dsp:sp>
    <dsp:sp modelId="{C6EF1544-A237-4A7A-B306-2061CDD6854E}">
      <dsp:nvSpPr>
        <dsp:cNvPr id="0" name=""/>
        <dsp:cNvSpPr/>
      </dsp:nvSpPr>
      <dsp:spPr>
        <a:xfrm>
          <a:off x="6699137" y="378764"/>
          <a:ext cx="2103003" cy="1130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400050">
            <a:lnSpc>
              <a:spcPct val="90000"/>
            </a:lnSpc>
            <a:spcBef>
              <a:spcPct val="0"/>
            </a:spcBef>
            <a:spcAft>
              <a:spcPct val="35000"/>
            </a:spcAft>
          </a:pPr>
          <a:r>
            <a:rPr lang="es-MX" sz="900" kern="1200" dirty="0" smtClean="0"/>
            <a:t>COSTO AMORTIZADO</a:t>
          </a:r>
          <a:endParaRPr lang="es-MX" sz="900" kern="1200" dirty="0"/>
        </a:p>
      </dsp:txBody>
      <dsp:txXfrm>
        <a:off x="6699137" y="378764"/>
        <a:ext cx="2103003" cy="1130647"/>
      </dsp:txXfrm>
    </dsp:sp>
    <dsp:sp modelId="{B9CB2D2A-15BF-45B8-A418-B7C24B6D86AA}">
      <dsp:nvSpPr>
        <dsp:cNvPr id="0" name=""/>
        <dsp:cNvSpPr/>
      </dsp:nvSpPr>
      <dsp:spPr>
        <a:xfrm rot="5400000">
          <a:off x="3116870" y="124369"/>
          <a:ext cx="1884412" cy="1639438"/>
        </a:xfrm>
        <a:prstGeom prst="hexagon">
          <a:avLst>
            <a:gd name="adj" fmla="val 25000"/>
            <a:gd name="vf" fmla="val 115470"/>
          </a:avLst>
        </a:prstGeom>
        <a:gradFill rotWithShape="0">
          <a:gsLst>
            <a:gs pos="0">
              <a:schemeClr val="accent4">
                <a:hueOff val="960702"/>
                <a:satOff val="3636"/>
                <a:lumOff val="-235"/>
                <a:alphaOff val="0"/>
                <a:tint val="94000"/>
                <a:satMod val="103000"/>
                <a:lumMod val="102000"/>
              </a:schemeClr>
            </a:gs>
            <a:gs pos="50000">
              <a:schemeClr val="accent4">
                <a:hueOff val="960702"/>
                <a:satOff val="3636"/>
                <a:lumOff val="-235"/>
                <a:alphaOff val="0"/>
                <a:shade val="100000"/>
                <a:satMod val="110000"/>
                <a:lumMod val="100000"/>
              </a:schemeClr>
            </a:gs>
            <a:gs pos="100000">
              <a:schemeClr val="accent4">
                <a:hueOff val="960702"/>
                <a:satOff val="3636"/>
                <a:lumOff val="-235"/>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494836" y="295536"/>
        <a:ext cx="1128480" cy="1297104"/>
      </dsp:txXfrm>
    </dsp:sp>
    <dsp:sp modelId="{6D8D5D29-1F21-413D-8CD3-60F8A3914B6C}">
      <dsp:nvSpPr>
        <dsp:cNvPr id="0" name=""/>
        <dsp:cNvSpPr/>
      </dsp:nvSpPr>
      <dsp:spPr>
        <a:xfrm rot="5400000">
          <a:off x="3998775" y="1723858"/>
          <a:ext cx="1884412" cy="1639438"/>
        </a:xfrm>
        <a:prstGeom prst="hexagon">
          <a:avLst>
            <a:gd name="adj" fmla="val 25000"/>
            <a:gd name="vf" fmla="val 115470"/>
          </a:avLst>
        </a:prstGeom>
        <a:gradFill rotWithShape="0">
          <a:gsLst>
            <a:gs pos="0">
              <a:schemeClr val="accent4">
                <a:hueOff val="1921404"/>
                <a:satOff val="7273"/>
                <a:lumOff val="-471"/>
                <a:alphaOff val="0"/>
                <a:tint val="94000"/>
                <a:satMod val="103000"/>
                <a:lumMod val="102000"/>
              </a:schemeClr>
            </a:gs>
            <a:gs pos="50000">
              <a:schemeClr val="accent4">
                <a:hueOff val="1921404"/>
                <a:satOff val="7273"/>
                <a:lumOff val="-471"/>
                <a:alphaOff val="0"/>
                <a:shade val="100000"/>
                <a:satMod val="110000"/>
                <a:lumMod val="100000"/>
              </a:schemeClr>
            </a:gs>
            <a:gs pos="100000">
              <a:schemeClr val="accent4">
                <a:hueOff val="1921404"/>
                <a:satOff val="7273"/>
                <a:lumOff val="-471"/>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COSTOS DE TRANSACCIÓN</a:t>
          </a:r>
          <a:endParaRPr lang="es-MX" sz="900" kern="1200" dirty="0"/>
        </a:p>
      </dsp:txBody>
      <dsp:txXfrm rot="-5400000">
        <a:off x="4376741" y="1895025"/>
        <a:ext cx="1128480" cy="1297104"/>
      </dsp:txXfrm>
    </dsp:sp>
    <dsp:sp modelId="{E6EA9541-892C-4F17-84A3-5B57CCCA04A4}">
      <dsp:nvSpPr>
        <dsp:cNvPr id="0" name=""/>
        <dsp:cNvSpPr/>
      </dsp:nvSpPr>
      <dsp:spPr>
        <a:xfrm>
          <a:off x="2018258" y="1978253"/>
          <a:ext cx="2035165" cy="1130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r" defTabSz="400050">
            <a:lnSpc>
              <a:spcPct val="90000"/>
            </a:lnSpc>
            <a:spcBef>
              <a:spcPct val="0"/>
            </a:spcBef>
            <a:spcAft>
              <a:spcPct val="35000"/>
            </a:spcAft>
          </a:pPr>
          <a:r>
            <a:rPr lang="es-MX" sz="900" kern="1200" dirty="0" smtClean="0"/>
            <a:t>CUENTA POR COBRAR</a:t>
          </a:r>
          <a:endParaRPr lang="es-MX" sz="900" kern="1200" dirty="0"/>
        </a:p>
      </dsp:txBody>
      <dsp:txXfrm>
        <a:off x="2018258" y="1978253"/>
        <a:ext cx="2035165" cy="1130647"/>
      </dsp:txXfrm>
    </dsp:sp>
    <dsp:sp modelId="{78E61CD6-D78C-4C14-A2EC-329057F09A24}">
      <dsp:nvSpPr>
        <dsp:cNvPr id="0" name=""/>
        <dsp:cNvSpPr/>
      </dsp:nvSpPr>
      <dsp:spPr>
        <a:xfrm rot="5400000">
          <a:off x="5769368" y="1723858"/>
          <a:ext cx="1884412" cy="1639438"/>
        </a:xfrm>
        <a:prstGeom prst="hexagon">
          <a:avLst>
            <a:gd name="adj" fmla="val 25000"/>
            <a:gd name="vf" fmla="val 115470"/>
          </a:avLst>
        </a:prstGeom>
        <a:gradFill rotWithShape="0">
          <a:gsLst>
            <a:gs pos="0">
              <a:schemeClr val="accent4">
                <a:hueOff val="2882106"/>
                <a:satOff val="10909"/>
                <a:lumOff val="-706"/>
                <a:alphaOff val="0"/>
                <a:tint val="94000"/>
                <a:satMod val="103000"/>
                <a:lumMod val="102000"/>
              </a:schemeClr>
            </a:gs>
            <a:gs pos="50000">
              <a:schemeClr val="accent4">
                <a:hueOff val="2882106"/>
                <a:satOff val="10909"/>
                <a:lumOff val="-706"/>
                <a:alphaOff val="0"/>
                <a:shade val="100000"/>
                <a:satMod val="110000"/>
                <a:lumMod val="100000"/>
              </a:schemeClr>
            </a:gs>
            <a:gs pos="100000">
              <a:schemeClr val="accent4">
                <a:hueOff val="2882106"/>
                <a:satOff val="10909"/>
                <a:lumOff val="-706"/>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6147334" y="1895025"/>
        <a:ext cx="1128480" cy="1297104"/>
      </dsp:txXfrm>
    </dsp:sp>
    <dsp:sp modelId="{318D6CB8-6A8F-4EBD-8D84-F10F44C908C6}">
      <dsp:nvSpPr>
        <dsp:cNvPr id="0" name=""/>
        <dsp:cNvSpPr/>
      </dsp:nvSpPr>
      <dsp:spPr>
        <a:xfrm rot="5400000">
          <a:off x="4887464" y="3323347"/>
          <a:ext cx="1884412" cy="1639438"/>
        </a:xfrm>
        <a:prstGeom prst="hexagon">
          <a:avLst>
            <a:gd name="adj" fmla="val 25000"/>
            <a:gd name="vf" fmla="val 115470"/>
          </a:avLst>
        </a:prstGeom>
        <a:gradFill rotWithShape="0">
          <a:gsLst>
            <a:gs pos="0">
              <a:schemeClr val="accent4">
                <a:hueOff val="3842808"/>
                <a:satOff val="14546"/>
                <a:lumOff val="-942"/>
                <a:alphaOff val="0"/>
                <a:tint val="94000"/>
                <a:satMod val="103000"/>
                <a:lumMod val="102000"/>
              </a:schemeClr>
            </a:gs>
            <a:gs pos="50000">
              <a:schemeClr val="accent4">
                <a:hueOff val="3842808"/>
                <a:satOff val="14546"/>
                <a:lumOff val="-942"/>
                <a:alphaOff val="0"/>
                <a:shade val="100000"/>
                <a:satMod val="110000"/>
                <a:lumMod val="100000"/>
              </a:schemeClr>
            </a:gs>
            <a:gs pos="100000">
              <a:schemeClr val="accent4">
                <a:hueOff val="3842808"/>
                <a:satOff val="14546"/>
                <a:lumOff val="-942"/>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s-MX" sz="900" kern="1200" dirty="0" smtClean="0"/>
            <a:t>FECHA DE CONCERTACIÓN</a:t>
          </a:r>
          <a:endParaRPr lang="es-MX" sz="900" kern="1200" dirty="0"/>
        </a:p>
      </dsp:txBody>
      <dsp:txXfrm rot="-5400000">
        <a:off x="5265430" y="3494514"/>
        <a:ext cx="1128480" cy="1297104"/>
      </dsp:txXfrm>
    </dsp:sp>
    <dsp:sp modelId="{65DB353F-8471-457E-B2E1-7154DDB2ACDD}">
      <dsp:nvSpPr>
        <dsp:cNvPr id="0" name=""/>
        <dsp:cNvSpPr/>
      </dsp:nvSpPr>
      <dsp:spPr>
        <a:xfrm>
          <a:off x="6699137" y="3577742"/>
          <a:ext cx="2103003" cy="11306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l" defTabSz="400050">
            <a:lnSpc>
              <a:spcPct val="90000"/>
            </a:lnSpc>
            <a:spcBef>
              <a:spcPct val="0"/>
            </a:spcBef>
            <a:spcAft>
              <a:spcPct val="35000"/>
            </a:spcAft>
          </a:pPr>
          <a:r>
            <a:rPr lang="es-MX" sz="900" kern="1200" dirty="0" smtClean="0"/>
            <a:t>FECHA DE RECLASIFICACIÓN</a:t>
          </a:r>
          <a:endParaRPr lang="es-MX" sz="900" kern="1200" dirty="0"/>
        </a:p>
      </dsp:txBody>
      <dsp:txXfrm>
        <a:off x="6699137" y="3577742"/>
        <a:ext cx="2103003" cy="1130647"/>
      </dsp:txXfrm>
    </dsp:sp>
    <dsp:sp modelId="{B836922F-6BCB-48C6-BFB9-3FF023A04B87}">
      <dsp:nvSpPr>
        <dsp:cNvPr id="0" name=""/>
        <dsp:cNvSpPr/>
      </dsp:nvSpPr>
      <dsp:spPr>
        <a:xfrm rot="5400000">
          <a:off x="3116870" y="3323347"/>
          <a:ext cx="1884412" cy="1639438"/>
        </a:xfrm>
        <a:prstGeom prst="hexagon">
          <a:avLst>
            <a:gd name="adj" fmla="val 25000"/>
            <a:gd name="vf" fmla="val 115470"/>
          </a:avLst>
        </a:prstGeom>
        <a:gradFill rotWithShape="0">
          <a:gsLst>
            <a:gs pos="0">
              <a:schemeClr val="accent4">
                <a:hueOff val="4803510"/>
                <a:satOff val="18182"/>
                <a:lumOff val="-1177"/>
                <a:alphaOff val="0"/>
                <a:tint val="94000"/>
                <a:satMod val="103000"/>
                <a:lumMod val="102000"/>
              </a:schemeClr>
            </a:gs>
            <a:gs pos="50000">
              <a:schemeClr val="accent4">
                <a:hueOff val="4803510"/>
                <a:satOff val="18182"/>
                <a:lumOff val="-1177"/>
                <a:alphaOff val="0"/>
                <a:shade val="100000"/>
                <a:satMod val="110000"/>
                <a:lumMod val="100000"/>
              </a:schemeClr>
            </a:gs>
            <a:gs pos="100000">
              <a:schemeClr val="accent4">
                <a:hueOff val="4803510"/>
                <a:satOff val="18182"/>
                <a:lumOff val="-1177"/>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494836" y="3494514"/>
        <a:ext cx="1128480" cy="12971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25EC0-3E80-49A4-B94E-6CD5DEE98758}">
      <dsp:nvSpPr>
        <dsp:cNvPr id="0" name=""/>
        <dsp:cNvSpPr/>
      </dsp:nvSpPr>
      <dsp:spPr>
        <a:xfrm rot="5400000">
          <a:off x="4676610" y="124457"/>
          <a:ext cx="1909422" cy="1661197"/>
        </a:xfrm>
        <a:prstGeom prst="hexagon">
          <a:avLst>
            <a:gd name="adj" fmla="val 25000"/>
            <a:gd name="vf" fmla="val 115470"/>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FECHA DE LIQUIDACIÓN</a:t>
          </a:r>
          <a:endParaRPr lang="es-MX" sz="1300" kern="1200" dirty="0"/>
        </a:p>
      </dsp:txBody>
      <dsp:txXfrm rot="-5400000">
        <a:off x="5059592" y="297897"/>
        <a:ext cx="1143457" cy="1314318"/>
      </dsp:txXfrm>
    </dsp:sp>
    <dsp:sp modelId="{C6EF1544-A237-4A7A-B306-2061CDD6854E}">
      <dsp:nvSpPr>
        <dsp:cNvPr id="0" name=""/>
        <dsp:cNvSpPr/>
      </dsp:nvSpPr>
      <dsp:spPr>
        <a:xfrm>
          <a:off x="6512329" y="382229"/>
          <a:ext cx="2130915" cy="1145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INSTRUMENTO FINANCIERO</a:t>
          </a:r>
          <a:endParaRPr lang="es-MX" sz="1300" kern="1200" dirty="0"/>
        </a:p>
      </dsp:txBody>
      <dsp:txXfrm>
        <a:off x="6512329" y="382229"/>
        <a:ext cx="2130915" cy="1145653"/>
      </dsp:txXfrm>
    </dsp:sp>
    <dsp:sp modelId="{B9CB2D2A-15BF-45B8-A418-B7C24B6D86AA}">
      <dsp:nvSpPr>
        <dsp:cNvPr id="0" name=""/>
        <dsp:cNvSpPr/>
      </dsp:nvSpPr>
      <dsp:spPr>
        <a:xfrm rot="5400000">
          <a:off x="2882516" y="124457"/>
          <a:ext cx="1909422" cy="1661197"/>
        </a:xfrm>
        <a:prstGeom prst="hexagon">
          <a:avLst>
            <a:gd name="adj" fmla="val 25000"/>
            <a:gd name="vf" fmla="val 115470"/>
          </a:avLst>
        </a:prstGeom>
        <a:solidFill>
          <a:schemeClr val="accent5">
            <a:hueOff val="1766471"/>
            <a:satOff val="5752"/>
            <a:lumOff val="2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265498" y="297897"/>
        <a:ext cx="1143457" cy="1314318"/>
      </dsp:txXfrm>
    </dsp:sp>
    <dsp:sp modelId="{6D8D5D29-1F21-413D-8CD3-60F8A3914B6C}">
      <dsp:nvSpPr>
        <dsp:cNvPr id="0" name=""/>
        <dsp:cNvSpPr/>
      </dsp:nvSpPr>
      <dsp:spPr>
        <a:xfrm rot="5400000">
          <a:off x="3776126" y="1745175"/>
          <a:ext cx="1909422" cy="1661197"/>
        </a:xfrm>
        <a:prstGeom prst="hexagon">
          <a:avLst>
            <a:gd name="adj" fmla="val 25000"/>
            <a:gd name="vf" fmla="val 115470"/>
          </a:avLst>
        </a:prstGeom>
        <a:solidFill>
          <a:schemeClr val="accent5">
            <a:hueOff val="3532942"/>
            <a:satOff val="11503"/>
            <a:lumOff val="4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INSTRUMENTO FINANCIERO DE CAPITAL</a:t>
          </a:r>
          <a:endParaRPr lang="es-MX" sz="1300" kern="1200" dirty="0"/>
        </a:p>
      </dsp:txBody>
      <dsp:txXfrm rot="-5400000">
        <a:off x="4159108" y="1918615"/>
        <a:ext cx="1143457" cy="1314318"/>
      </dsp:txXfrm>
    </dsp:sp>
    <dsp:sp modelId="{E6EA9541-892C-4F17-84A3-5B57CCCA04A4}">
      <dsp:nvSpPr>
        <dsp:cNvPr id="0" name=""/>
        <dsp:cNvSpPr/>
      </dsp:nvSpPr>
      <dsp:spPr>
        <a:xfrm>
          <a:off x="1769323" y="2002947"/>
          <a:ext cx="2062176" cy="1145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r" defTabSz="577850">
            <a:lnSpc>
              <a:spcPct val="90000"/>
            </a:lnSpc>
            <a:spcBef>
              <a:spcPct val="0"/>
            </a:spcBef>
            <a:spcAft>
              <a:spcPct val="35000"/>
            </a:spcAft>
          </a:pPr>
          <a:r>
            <a:rPr lang="es-MX" sz="1300" kern="1200" dirty="0" smtClean="0"/>
            <a:t>INSTRUMENTO FINANCIERO DE DEUDA</a:t>
          </a:r>
          <a:endParaRPr lang="es-MX" sz="1300" kern="1200" dirty="0"/>
        </a:p>
      </dsp:txBody>
      <dsp:txXfrm>
        <a:off x="1769323" y="2002947"/>
        <a:ext cx="2062176" cy="1145653"/>
      </dsp:txXfrm>
    </dsp:sp>
    <dsp:sp modelId="{78E61CD6-D78C-4C14-A2EC-329057F09A24}">
      <dsp:nvSpPr>
        <dsp:cNvPr id="0" name=""/>
        <dsp:cNvSpPr/>
      </dsp:nvSpPr>
      <dsp:spPr>
        <a:xfrm rot="5400000">
          <a:off x="5570220" y="1745175"/>
          <a:ext cx="1909422" cy="1661197"/>
        </a:xfrm>
        <a:prstGeom prst="hexagon">
          <a:avLst>
            <a:gd name="adj" fmla="val 25000"/>
            <a:gd name="vf" fmla="val 115470"/>
          </a:avLst>
        </a:prstGeom>
        <a:solidFill>
          <a:schemeClr val="accent5">
            <a:hueOff val="5299413"/>
            <a:satOff val="17255"/>
            <a:lumOff val="6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5953202" y="1918615"/>
        <a:ext cx="1143457" cy="1314318"/>
      </dsp:txXfrm>
    </dsp:sp>
    <dsp:sp modelId="{318D6CB8-6A8F-4EBD-8D84-F10F44C908C6}">
      <dsp:nvSpPr>
        <dsp:cNvPr id="0" name=""/>
        <dsp:cNvSpPr/>
      </dsp:nvSpPr>
      <dsp:spPr>
        <a:xfrm rot="5400000">
          <a:off x="4676610" y="3365893"/>
          <a:ext cx="1909422" cy="1661197"/>
        </a:xfrm>
        <a:prstGeom prst="hexagon">
          <a:avLst>
            <a:gd name="adj" fmla="val 25000"/>
            <a:gd name="vf" fmla="val 115470"/>
          </a:avLst>
        </a:prstGeom>
        <a:solidFill>
          <a:schemeClr val="accent5">
            <a:hueOff val="7065884"/>
            <a:satOff val="23006"/>
            <a:lumOff val="8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MX" sz="1300" kern="1200" dirty="0" smtClean="0"/>
            <a:t>INSTRUMENTO FINANCIERO NEGOCIABLE (IFN)</a:t>
          </a:r>
          <a:endParaRPr lang="es-MX" sz="1300" kern="1200" dirty="0"/>
        </a:p>
      </dsp:txBody>
      <dsp:txXfrm rot="-5400000">
        <a:off x="5059592" y="3539333"/>
        <a:ext cx="1143457" cy="1314318"/>
      </dsp:txXfrm>
    </dsp:sp>
    <dsp:sp modelId="{65DB353F-8471-457E-B2E1-7154DDB2ACDD}">
      <dsp:nvSpPr>
        <dsp:cNvPr id="0" name=""/>
        <dsp:cNvSpPr/>
      </dsp:nvSpPr>
      <dsp:spPr>
        <a:xfrm>
          <a:off x="6512329" y="3623665"/>
          <a:ext cx="2130915" cy="1145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s-MX" sz="1300" kern="1200" dirty="0" smtClean="0"/>
            <a:t>IF PARA COBRAR PRINCIPAL E INTERÉS (IFCPI)</a:t>
          </a:r>
          <a:endParaRPr lang="es-MX" sz="1300" kern="1200" dirty="0"/>
        </a:p>
      </dsp:txBody>
      <dsp:txXfrm>
        <a:off x="6512329" y="3623665"/>
        <a:ext cx="2130915" cy="1145653"/>
      </dsp:txXfrm>
    </dsp:sp>
    <dsp:sp modelId="{B836922F-6BCB-48C6-BFB9-3FF023A04B87}">
      <dsp:nvSpPr>
        <dsp:cNvPr id="0" name=""/>
        <dsp:cNvSpPr/>
      </dsp:nvSpPr>
      <dsp:spPr>
        <a:xfrm rot="5400000">
          <a:off x="2882516" y="3365893"/>
          <a:ext cx="1909422" cy="1661197"/>
        </a:xfrm>
        <a:prstGeom prst="hexagon">
          <a:avLst>
            <a:gd name="adj" fmla="val 25000"/>
            <a:gd name="vf" fmla="val 115470"/>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s-MX" sz="3600" kern="1200"/>
        </a:p>
      </dsp:txBody>
      <dsp:txXfrm rot="-5400000">
        <a:off x="3265498" y="3539333"/>
        <a:ext cx="1143457" cy="131431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CB0B89-15F9-4619-80FC-852164EC5B02}" type="datetimeFigureOut">
              <a:rPr lang="es-MX" smtClean="0"/>
              <a:t>24/09/2018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473C3D-F64C-43FE-BE2B-315523446D82}" type="slidenum">
              <a:rPr lang="es-MX" smtClean="0"/>
              <a:t>‹Nº›</a:t>
            </a:fld>
            <a:endParaRPr lang="es-MX"/>
          </a:p>
        </p:txBody>
      </p:sp>
    </p:spTree>
    <p:extLst>
      <p:ext uri="{BB962C8B-B14F-4D97-AF65-F5344CB8AC3E}">
        <p14:creationId xmlns:p14="http://schemas.microsoft.com/office/powerpoint/2010/main" val="19021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5CCB523D-183E-4A26-A2BE-327902482A85}" type="slidenum">
              <a:rPr lang="es-MX" smtClean="0"/>
              <a:t>1</a:t>
            </a:fld>
            <a:endParaRPr lang="es-MX"/>
          </a:p>
        </p:txBody>
      </p:sp>
    </p:spTree>
    <p:extLst>
      <p:ext uri="{BB962C8B-B14F-4D97-AF65-F5344CB8AC3E}">
        <p14:creationId xmlns:p14="http://schemas.microsoft.com/office/powerpoint/2010/main" val="3103487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4AAD347D-5ACD-4C99-B74B-A9C85AD731AF}" type="datetimeFigureOut">
              <a:rPr lang="en-US" smtClean="0"/>
              <a:t>9/24/2018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57F1E4F-1CFF-5643-939E-02111984F565}" type="slidenum">
              <a:rPr lang="en-US" smtClean="0"/>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74805261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625459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192196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298011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9796027F-7875-4030-9381-8BD8C4F21935}" type="datetimeFigureOut">
              <a:rPr lang="en-US" smtClean="0"/>
              <a:t>9/24/2018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57F1E4F-1CFF-5643-939E-02111984F565}" type="slidenum">
              <a:rPr lang="en-US" smtClean="0"/>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4488490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9/24/2018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54677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9/24/2018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833190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9/24/2018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368299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9/24/2018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740513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509A250-FF31-4206-8172-F9D3106AACB1}" type="datetimeFigureOut">
              <a:rPr lang="en-US" smtClean="0"/>
              <a:t>9/24/2018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02111984F565}" type="slidenum">
              <a:rPr lang="en-US" smtClean="0"/>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3480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4509A250-FF31-4206-8172-F9D3106AACB1}" type="datetimeFigureOut">
              <a:rPr lang="en-US" smtClean="0"/>
              <a:t>9/24/2018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02111984F565}" type="slidenum">
              <a:rPr lang="en-US" smtClean="0"/>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51613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4AAD347D-5ACD-4C99-B74B-A9C85AD731AF}" type="datetimeFigureOut">
              <a:rPr lang="en-US" smtClean="0"/>
              <a:t>9/24/2018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57F1E4F-1CFF-5643-939E-02111984F565}" type="slidenum">
              <a:rPr lang="en-US" smtClean="0"/>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5664258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png"/><Relationship Id="rId2" Type="http://schemas.openxmlformats.org/officeDocument/2006/relationships/diagramData" Target="../diagrams/data17.xml"/><Relationship Id="rId1" Type="http://schemas.openxmlformats.org/officeDocument/2006/relationships/slideLayout" Target="../slideLayouts/slideLayout8.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1.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1.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1.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1.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1.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2981886"/>
            <a:ext cx="8915399" cy="2262781"/>
          </a:xfrm>
        </p:spPr>
        <p:txBody>
          <a:bodyPr>
            <a:noAutofit/>
          </a:bodyPr>
          <a:lstStyle/>
          <a:p>
            <a:r>
              <a:rPr lang="es-MX" sz="2000" u="sng" dirty="0">
                <a:effectLst>
                  <a:outerShdw blurRad="38100" dist="38100" dir="2700000" algn="tl">
                    <a:srgbClr val="000000">
                      <a:alpha val="43137"/>
                    </a:srgbClr>
                  </a:outerShdw>
                </a:effectLst>
              </a:rPr>
              <a:t/>
            </a:r>
            <a:br>
              <a:rPr lang="es-MX" sz="2000" u="sng" dirty="0">
                <a:effectLst>
                  <a:outerShdw blurRad="38100" dist="38100" dir="2700000" algn="tl">
                    <a:srgbClr val="000000">
                      <a:alpha val="43137"/>
                    </a:srgbClr>
                  </a:outerShdw>
                </a:effectLst>
              </a:rPr>
            </a:br>
            <a:r>
              <a:rPr lang="es-MX" sz="2000" u="sng" dirty="0" smtClean="0">
                <a:effectLst>
                  <a:outerShdw blurRad="38100" dist="38100" dir="2700000" algn="tl">
                    <a:srgbClr val="000000">
                      <a:alpha val="43137"/>
                    </a:srgbClr>
                  </a:outerShdw>
                </a:effectLst>
              </a:rPr>
              <a:t>NIF C-2 INVERSIÓN EN INSTRUMENTOS FINANCIEROS</a:t>
            </a:r>
            <a:r>
              <a:rPr lang="es-MX" sz="2000" u="sng" dirty="0">
                <a:effectLst>
                  <a:outerShdw blurRad="38100" dist="38100" dir="2700000" algn="tl">
                    <a:srgbClr val="000000">
                      <a:alpha val="43137"/>
                    </a:srgbClr>
                  </a:outerShdw>
                </a:effectLst>
              </a:rPr>
              <a:t/>
            </a:r>
            <a:br>
              <a:rPr lang="es-MX" sz="2000" u="sng" dirty="0">
                <a:effectLst>
                  <a:outerShdw blurRad="38100" dist="38100" dir="2700000" algn="tl">
                    <a:srgbClr val="000000">
                      <a:alpha val="43137"/>
                    </a:srgbClr>
                  </a:outerShdw>
                </a:effectLst>
              </a:rPr>
            </a:br>
            <a:r>
              <a:rPr lang="es-MX" sz="2000" u="sng" dirty="0" smtClean="0">
                <a:effectLst>
                  <a:outerShdw blurRad="38100" dist="38100" dir="2700000" algn="tl">
                    <a:srgbClr val="000000">
                      <a:alpha val="43137"/>
                    </a:srgbClr>
                  </a:outerShdw>
                </a:effectLst>
              </a:rPr>
              <a:t/>
            </a:r>
            <a:br>
              <a:rPr lang="es-MX" sz="2000" u="sng" dirty="0" smtClean="0">
                <a:effectLst>
                  <a:outerShdw blurRad="38100" dist="38100" dir="2700000" algn="tl">
                    <a:srgbClr val="000000">
                      <a:alpha val="43137"/>
                    </a:srgbClr>
                  </a:outerShdw>
                </a:effectLst>
              </a:rPr>
            </a:br>
            <a:r>
              <a:rPr lang="es-MX" sz="2000" b="1" dirty="0" smtClean="0"/>
              <a:t>Clave </a:t>
            </a:r>
            <a:r>
              <a:rPr lang="es-MX" sz="2000" b="1" dirty="0"/>
              <a:t>de la UA</a:t>
            </a:r>
            <a:r>
              <a:rPr lang="es-MX" sz="2000" b="1" dirty="0" smtClean="0"/>
              <a:t>: L00720</a:t>
            </a:r>
            <a:r>
              <a:rPr lang="es-MX" sz="2000" b="1" dirty="0"/>
              <a:t/>
            </a:r>
            <a:br>
              <a:rPr lang="es-MX" sz="2000" b="1" dirty="0"/>
            </a:br>
            <a:endParaRPr lang="es-MX" sz="1800" dirty="0"/>
          </a:p>
        </p:txBody>
      </p:sp>
      <p:sp>
        <p:nvSpPr>
          <p:cNvPr id="3" name="Subtítulo 2"/>
          <p:cNvSpPr>
            <a:spLocks noGrp="1"/>
          </p:cNvSpPr>
          <p:nvPr>
            <p:ph type="subTitle" idx="1"/>
          </p:nvPr>
        </p:nvSpPr>
        <p:spPr>
          <a:xfrm>
            <a:off x="1906633" y="5244667"/>
            <a:ext cx="8915399" cy="1126283"/>
          </a:xfrm>
        </p:spPr>
        <p:txBody>
          <a:bodyPr>
            <a:normAutofit/>
          </a:bodyPr>
          <a:lstStyle/>
          <a:p>
            <a:pPr algn="r"/>
            <a:r>
              <a:rPr lang="es-MX" b="1" dirty="0" smtClean="0">
                <a:effectLst>
                  <a:outerShdw blurRad="38100" dist="38100" dir="2700000" algn="tl">
                    <a:srgbClr val="000000">
                      <a:alpha val="43137"/>
                    </a:srgbClr>
                  </a:outerShdw>
                </a:effectLst>
              </a:rPr>
              <a:t>Septiembre 2018</a:t>
            </a:r>
            <a:endParaRPr lang="es-MX" b="1" dirty="0">
              <a:effectLst>
                <a:outerShdw blurRad="38100" dist="38100" dir="2700000" algn="tl">
                  <a:srgbClr val="000000">
                    <a:alpha val="43137"/>
                  </a:srgbClr>
                </a:outerShdw>
              </a:effectLst>
            </a:endParaRPr>
          </a:p>
        </p:txBody>
      </p:sp>
      <p:sp>
        <p:nvSpPr>
          <p:cNvPr id="4" name="Rectángulo 3"/>
          <p:cNvSpPr/>
          <p:nvPr/>
        </p:nvSpPr>
        <p:spPr>
          <a:xfrm>
            <a:off x="1128713" y="271462"/>
            <a:ext cx="9573631" cy="2862322"/>
          </a:xfrm>
          <a:prstGeom prst="rect">
            <a:avLst/>
          </a:prstGeom>
        </p:spPr>
        <p:txBody>
          <a:bodyPr wrap="square">
            <a:spAutoFit/>
          </a:bodyPr>
          <a:lstStyle/>
          <a:p>
            <a:pPr algn="r"/>
            <a:r>
              <a:rPr lang="es-MX" sz="3200" b="1" dirty="0">
                <a:effectLst>
                  <a:outerShdw blurRad="38100" dist="38100" dir="2700000" algn="tl">
                    <a:srgbClr val="000000">
                      <a:alpha val="43137"/>
                    </a:srgbClr>
                  </a:outerShdw>
                </a:effectLst>
              </a:rPr>
              <a:t>Universidad Autónoma del Estado de México</a:t>
            </a:r>
            <a:r>
              <a:rPr lang="es-MX" sz="3200" b="1" dirty="0"/>
              <a:t/>
            </a:r>
            <a:br>
              <a:rPr lang="es-MX" sz="3200" b="1" dirty="0"/>
            </a:br>
            <a:r>
              <a:rPr lang="es-MX" sz="3200" b="1" dirty="0"/>
              <a:t>Centro Universitario UAEM </a:t>
            </a:r>
            <a:r>
              <a:rPr lang="es-MX" sz="3200" b="1" dirty="0" smtClean="0"/>
              <a:t>Zumpango</a:t>
            </a:r>
          </a:p>
          <a:p>
            <a:pPr algn="r"/>
            <a:r>
              <a:rPr lang="es-MX" sz="3200" b="1" dirty="0"/>
              <a:t/>
            </a:r>
            <a:br>
              <a:rPr lang="es-MX" sz="3200" b="1" dirty="0"/>
            </a:br>
            <a:r>
              <a:rPr lang="es-MX" sz="2800" dirty="0">
                <a:effectLst>
                  <a:outerShdw blurRad="38100" dist="38100" dir="2700000" algn="tl">
                    <a:srgbClr val="000000">
                      <a:alpha val="43137"/>
                    </a:srgbClr>
                  </a:outerShdw>
                </a:effectLst>
              </a:rPr>
              <a:t>Licenciatura en </a:t>
            </a:r>
            <a:r>
              <a:rPr lang="es-MX" sz="2800" dirty="0" smtClean="0">
                <a:effectLst>
                  <a:outerShdw blurRad="38100" dist="38100" dir="2700000" algn="tl">
                    <a:srgbClr val="000000">
                      <a:alpha val="43137"/>
                    </a:srgbClr>
                  </a:outerShdw>
                </a:effectLst>
              </a:rPr>
              <a:t>Administración</a:t>
            </a:r>
            <a:endParaRPr lang="es-MX" sz="2800" dirty="0" smtClean="0">
              <a:effectLst>
                <a:outerShdw blurRad="38100" dist="38100" dir="2700000" algn="tl">
                  <a:srgbClr val="000000">
                    <a:alpha val="43137"/>
                  </a:srgbClr>
                </a:outerShdw>
              </a:effectLst>
            </a:endParaRPr>
          </a:p>
          <a:p>
            <a:pPr algn="r"/>
            <a:r>
              <a:rPr lang="es-MX" sz="2800" dirty="0" smtClean="0">
                <a:effectLst>
                  <a:outerShdw blurRad="38100" dist="38100" dir="2700000" algn="tl">
                    <a:srgbClr val="000000">
                      <a:alpha val="43137"/>
                    </a:srgbClr>
                  </a:outerShdw>
                </a:effectLst>
              </a:rPr>
              <a:t>SISTEMAS CONTABLES Y BOLETINES DE ACTIVO</a:t>
            </a:r>
          </a:p>
          <a:p>
            <a:pPr algn="r"/>
            <a:r>
              <a:rPr lang="es-MX" sz="2800" b="1" dirty="0" smtClean="0"/>
              <a:t>Presenta:</a:t>
            </a:r>
            <a:r>
              <a:rPr lang="es-MX" sz="2800" dirty="0" smtClean="0"/>
              <a:t> </a:t>
            </a:r>
            <a:r>
              <a:rPr lang="es-MX" sz="2400" dirty="0" smtClean="0"/>
              <a:t>Dra. en C. María Guadalupe Soriano Hernández</a:t>
            </a:r>
            <a:endParaRPr lang="es-MX" sz="2800" dirty="0"/>
          </a:p>
        </p:txBody>
      </p:sp>
      <p:pic>
        <p:nvPicPr>
          <p:cNvPr id="9" name="Imagen 8"/>
          <p:cNvPicPr>
            <a:picLocks noChangeAspect="1"/>
          </p:cNvPicPr>
          <p:nvPr/>
        </p:nvPicPr>
        <p:blipFill>
          <a:blip r:embed="rId3"/>
          <a:stretch>
            <a:fillRect/>
          </a:stretch>
        </p:blipFill>
        <p:spPr>
          <a:xfrm>
            <a:off x="1591938" y="3734873"/>
            <a:ext cx="2279041" cy="2279041"/>
          </a:xfrm>
          <a:prstGeom prst="rect">
            <a:avLst/>
          </a:prstGeom>
        </p:spPr>
      </p:pic>
    </p:spTree>
    <p:extLst>
      <p:ext uri="{BB962C8B-B14F-4D97-AF65-F5344CB8AC3E}">
        <p14:creationId xmlns:p14="http://schemas.microsoft.com/office/powerpoint/2010/main" val="1017287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BASES DEL MARCO CONCEPTUAL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802312967"/>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951728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Alcance NIF C-2</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412930074"/>
              </p:ext>
            </p:extLst>
          </p:nvPr>
        </p:nvGraphicFramePr>
        <p:xfrm>
          <a:off x="1371600" y="1519707"/>
          <a:ext cx="9601200" cy="4347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5307856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TÉRMINOS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34835913"/>
              </p:ext>
            </p:extLst>
          </p:nvPr>
        </p:nvGraphicFramePr>
        <p:xfrm>
          <a:off x="1371600" y="1416676"/>
          <a:ext cx="10373932" cy="5125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141245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TÉRMINOS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56939722"/>
              </p:ext>
            </p:extLst>
          </p:nvPr>
        </p:nvGraphicFramePr>
        <p:xfrm>
          <a:off x="1371600" y="1378039"/>
          <a:ext cx="10820400" cy="5087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640842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TÉRMINOS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72289244"/>
              </p:ext>
            </p:extLst>
          </p:nvPr>
        </p:nvGraphicFramePr>
        <p:xfrm>
          <a:off x="1371599" y="1468191"/>
          <a:ext cx="10412569" cy="5151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3158793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TÉRMINOS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21766877"/>
              </p:ext>
            </p:extLst>
          </p:nvPr>
        </p:nvGraphicFramePr>
        <p:xfrm>
          <a:off x="1371600" y="1262129"/>
          <a:ext cx="9601200" cy="5215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8933486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DEFINICIÓN DE TÉRMINOS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33506804"/>
              </p:ext>
            </p:extLst>
          </p:nvPr>
        </p:nvGraphicFramePr>
        <p:xfrm>
          <a:off x="1371600" y="1378039"/>
          <a:ext cx="9601200" cy="5215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6041294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ACTIVO FINANCIERO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54915027"/>
              </p:ext>
            </p:extLst>
          </p:nvPr>
        </p:nvGraphicFramePr>
        <p:xfrm>
          <a:off x="1371599" y="2286000"/>
          <a:ext cx="10206507"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4383311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PASIVO FINANCIERO</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967507838"/>
              </p:ext>
            </p:extLst>
          </p:nvPr>
        </p:nvGraphicFramePr>
        <p:xfrm>
          <a:off x="1371600" y="1506829"/>
          <a:ext cx="9601200" cy="50485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191714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4059914892"/>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p:cNvSpPr>
            <a:spLocks noGrp="1"/>
          </p:cNvSpPr>
          <p:nvPr>
            <p:ph type="title"/>
          </p:nvPr>
        </p:nvSpPr>
        <p:spPr/>
        <p:txBody>
          <a:bodyPr/>
          <a:lstStyle/>
          <a:p>
            <a:r>
              <a:rPr lang="es-MX" dirty="0" smtClean="0"/>
              <a:t>INSTRUMENTO FINANCIERO. DEFINICIÓN</a:t>
            </a:r>
            <a:endParaRPr lang="es-MX" dirty="0"/>
          </a:p>
        </p:txBody>
      </p:sp>
      <p:pic>
        <p:nvPicPr>
          <p:cNvPr id="4" name="Imagen 3"/>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141796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6684" y="146184"/>
            <a:ext cx="10515600" cy="1325563"/>
          </a:xfrm>
        </p:spPr>
        <p:txBody>
          <a:bodyPr/>
          <a:lstStyle/>
          <a:p>
            <a:r>
              <a:rPr lang="es-MX" b="1" dirty="0">
                <a:effectLst>
                  <a:outerShdw blurRad="38100" dist="38100" dir="2700000" algn="tl">
                    <a:srgbClr val="000000">
                      <a:alpha val="43137"/>
                    </a:srgbClr>
                  </a:outerShdw>
                </a:effectLst>
              </a:rPr>
              <a:t>C</a:t>
            </a:r>
            <a:r>
              <a:rPr lang="es-MX" b="1" dirty="0" smtClean="0">
                <a:effectLst>
                  <a:outerShdw blurRad="38100" dist="38100" dir="2700000" algn="tl">
                    <a:srgbClr val="000000">
                      <a:alpha val="43137"/>
                    </a:srgbClr>
                  </a:outerShdw>
                </a:effectLst>
              </a:rPr>
              <a:t>ontenido</a:t>
            </a:r>
            <a:endParaRPr lang="es-MX" b="1" dirty="0">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22807894"/>
              </p:ext>
            </p:extLst>
          </p:nvPr>
        </p:nvGraphicFramePr>
        <p:xfrm>
          <a:off x="1583530" y="725840"/>
          <a:ext cx="9718754" cy="5699760"/>
        </p:xfrm>
        <a:graphic>
          <a:graphicData uri="http://schemas.openxmlformats.org/drawingml/2006/table">
            <a:tbl>
              <a:tblPr firstRow="1" bandRow="1">
                <a:tableStyleId>{3B4B98B0-60AC-42C2-AFA5-B58CD77FA1E5}</a:tableStyleId>
              </a:tblPr>
              <a:tblGrid>
                <a:gridCol w="951793"/>
                <a:gridCol w="7434483"/>
                <a:gridCol w="1332478"/>
              </a:tblGrid>
              <a:tr h="327044">
                <a:tc>
                  <a:txBody>
                    <a:bodyPr/>
                    <a:lstStyle/>
                    <a:p>
                      <a:r>
                        <a:rPr lang="es-MX" sz="1800" dirty="0" smtClean="0">
                          <a:latin typeface="+mj-lt"/>
                        </a:rPr>
                        <a:t>No.</a:t>
                      </a:r>
                      <a:endParaRPr lang="es-MX" sz="1800" dirty="0">
                        <a:latin typeface="+mj-lt"/>
                      </a:endParaRPr>
                    </a:p>
                  </a:txBody>
                  <a:tcPr/>
                </a:tc>
                <a:tc>
                  <a:txBody>
                    <a:bodyPr/>
                    <a:lstStyle/>
                    <a:p>
                      <a:r>
                        <a:rPr lang="es-MX" sz="1800" dirty="0" smtClean="0">
                          <a:latin typeface="+mj-lt"/>
                        </a:rPr>
                        <a:t>Tema </a:t>
                      </a:r>
                      <a:endParaRPr lang="es-MX" sz="1800" dirty="0">
                        <a:latin typeface="+mj-lt"/>
                      </a:endParaRPr>
                    </a:p>
                  </a:txBody>
                  <a:tcPr/>
                </a:tc>
                <a:tc>
                  <a:txBody>
                    <a:bodyPr/>
                    <a:lstStyle/>
                    <a:p>
                      <a:r>
                        <a:rPr lang="es-MX" sz="1600" baseline="0" dirty="0" smtClean="0">
                          <a:latin typeface="+mj-lt"/>
                        </a:rPr>
                        <a:t>No. Diapositiva</a:t>
                      </a:r>
                      <a:endParaRPr lang="es-MX" sz="1600" dirty="0">
                        <a:latin typeface="+mj-lt"/>
                      </a:endParaRPr>
                    </a:p>
                  </a:txBody>
                  <a:tcPr/>
                </a:tc>
              </a:tr>
              <a:tr h="327044">
                <a:tc>
                  <a:txBody>
                    <a:bodyPr/>
                    <a:lstStyle/>
                    <a:p>
                      <a:r>
                        <a:rPr lang="es-MX" sz="1800" dirty="0" smtClean="0">
                          <a:latin typeface="+mj-lt"/>
                        </a:rPr>
                        <a:t>1</a:t>
                      </a:r>
                      <a:endParaRPr lang="es-MX" sz="1800" dirty="0">
                        <a:latin typeface="+mj-lt"/>
                      </a:endParaRPr>
                    </a:p>
                  </a:txBody>
                  <a:tcPr/>
                </a:tc>
                <a:tc>
                  <a:txBody>
                    <a:bodyPr/>
                    <a:lstStyle/>
                    <a:p>
                      <a:r>
                        <a:rPr lang="es-MX" sz="1800" dirty="0" smtClean="0">
                          <a:latin typeface="+mj-lt"/>
                        </a:rPr>
                        <a:t>Presentación de la unidad de aprendizaje</a:t>
                      </a:r>
                      <a:endParaRPr lang="es-MX" sz="1800" dirty="0">
                        <a:latin typeface="+mj-lt"/>
                      </a:endParaRPr>
                    </a:p>
                  </a:txBody>
                  <a:tcPr/>
                </a:tc>
                <a:tc>
                  <a:txBody>
                    <a:bodyPr/>
                    <a:lstStyle/>
                    <a:p>
                      <a:pPr algn="r"/>
                      <a:r>
                        <a:rPr lang="es-MX" sz="1800" dirty="0" smtClean="0">
                          <a:latin typeface="+mj-lt"/>
                        </a:rPr>
                        <a:t>3</a:t>
                      </a:r>
                      <a:endParaRPr lang="es-MX" sz="1800" dirty="0">
                        <a:latin typeface="+mj-lt"/>
                      </a:endParaRPr>
                    </a:p>
                  </a:txBody>
                  <a:tcPr/>
                </a:tc>
              </a:tr>
              <a:tr h="327044">
                <a:tc>
                  <a:txBody>
                    <a:bodyPr/>
                    <a:lstStyle/>
                    <a:p>
                      <a:r>
                        <a:rPr lang="es-MX" sz="1800" dirty="0" smtClean="0">
                          <a:latin typeface="+mj-lt"/>
                        </a:rPr>
                        <a:t>2</a:t>
                      </a:r>
                      <a:endParaRPr lang="es-MX" sz="1800" dirty="0">
                        <a:latin typeface="+mj-lt"/>
                      </a:endParaRPr>
                    </a:p>
                  </a:txBody>
                  <a:tcPr/>
                </a:tc>
                <a:tc>
                  <a:txBody>
                    <a:bodyPr/>
                    <a:lstStyle/>
                    <a:p>
                      <a:r>
                        <a:rPr lang="es-MX" sz="1800" dirty="0" smtClean="0">
                          <a:latin typeface="+mj-lt"/>
                        </a:rPr>
                        <a:t>De la unidad de aprendizaje: </a:t>
                      </a:r>
                      <a:r>
                        <a:rPr lang="es-MX" sz="1800" baseline="0" dirty="0" smtClean="0">
                          <a:latin typeface="+mj-lt"/>
                        </a:rPr>
                        <a:t>P</a:t>
                      </a:r>
                      <a:r>
                        <a:rPr lang="es-MX" sz="1800" dirty="0" smtClean="0">
                          <a:latin typeface="+mj-lt"/>
                        </a:rPr>
                        <a:t>ropósito y unidad de aprendizaje</a:t>
                      </a:r>
                      <a:endParaRPr lang="es-MX" sz="1800" dirty="0">
                        <a:latin typeface="+mj-lt"/>
                      </a:endParaRPr>
                    </a:p>
                  </a:txBody>
                  <a:tcPr/>
                </a:tc>
                <a:tc>
                  <a:txBody>
                    <a:bodyPr/>
                    <a:lstStyle/>
                    <a:p>
                      <a:pPr algn="r"/>
                      <a:r>
                        <a:rPr lang="es-MX" sz="1800" dirty="0" smtClean="0">
                          <a:latin typeface="+mj-lt"/>
                        </a:rPr>
                        <a:t>4</a:t>
                      </a:r>
                      <a:endParaRPr lang="es-MX" sz="1800" dirty="0">
                        <a:latin typeface="+mj-lt"/>
                      </a:endParaRPr>
                    </a:p>
                  </a:txBody>
                  <a:tcPr/>
                </a:tc>
              </a:tr>
              <a:tr h="327044">
                <a:tc>
                  <a:txBody>
                    <a:bodyPr/>
                    <a:lstStyle/>
                    <a:p>
                      <a:r>
                        <a:rPr lang="es-MX" sz="1800" dirty="0" smtClean="0">
                          <a:latin typeface="+mj-lt"/>
                        </a:rPr>
                        <a:t>3</a:t>
                      </a:r>
                      <a:endParaRPr lang="es-MX" sz="1800" dirty="0">
                        <a:latin typeface="+mj-lt"/>
                      </a:endParaRPr>
                    </a:p>
                  </a:txBody>
                  <a:tcPr/>
                </a:tc>
                <a:tc>
                  <a:txBody>
                    <a:bodyPr/>
                    <a:lstStyle/>
                    <a:p>
                      <a:r>
                        <a:rPr lang="es-MX" sz="1800" dirty="0" smtClean="0">
                          <a:latin typeface="+mj-lt"/>
                        </a:rPr>
                        <a:t>Guía para el usuario</a:t>
                      </a:r>
                      <a:endParaRPr lang="es-MX" sz="1800" dirty="0">
                        <a:latin typeface="+mj-lt"/>
                      </a:endParaRPr>
                    </a:p>
                  </a:txBody>
                  <a:tcPr/>
                </a:tc>
                <a:tc>
                  <a:txBody>
                    <a:bodyPr/>
                    <a:lstStyle/>
                    <a:p>
                      <a:pPr algn="r"/>
                      <a:r>
                        <a:rPr lang="es-MX" sz="1800" dirty="0" smtClean="0">
                          <a:latin typeface="+mj-lt"/>
                        </a:rPr>
                        <a:t>5</a:t>
                      </a:r>
                      <a:endParaRPr lang="es-MX" sz="1800" dirty="0">
                        <a:latin typeface="+mj-lt"/>
                      </a:endParaRPr>
                    </a:p>
                  </a:txBody>
                  <a:tcPr/>
                </a:tc>
              </a:tr>
              <a:tr h="327044">
                <a:tc>
                  <a:txBody>
                    <a:bodyPr/>
                    <a:lstStyle/>
                    <a:p>
                      <a:r>
                        <a:rPr lang="es-MX" sz="1800" dirty="0" smtClean="0">
                          <a:latin typeface="+mj-lt"/>
                        </a:rPr>
                        <a:t>4</a:t>
                      </a:r>
                      <a:endParaRPr lang="es-MX" sz="1800" dirty="0">
                        <a:latin typeface="+mj-lt"/>
                      </a:endParaRPr>
                    </a:p>
                  </a:txBody>
                  <a:tcPr/>
                </a:tc>
                <a:tc>
                  <a:txBody>
                    <a:bodyPr/>
                    <a:lstStyle/>
                    <a:p>
                      <a:r>
                        <a:rPr lang="es-MX" sz="1800" dirty="0" smtClean="0">
                          <a:latin typeface="+mj-lt"/>
                        </a:rPr>
                        <a:t>Introducción</a:t>
                      </a:r>
                      <a:endParaRPr lang="es-MX" sz="1800" dirty="0">
                        <a:latin typeface="+mj-lt"/>
                      </a:endParaRPr>
                    </a:p>
                  </a:txBody>
                  <a:tcPr/>
                </a:tc>
                <a:tc>
                  <a:txBody>
                    <a:bodyPr/>
                    <a:lstStyle/>
                    <a:p>
                      <a:pPr algn="r"/>
                      <a:r>
                        <a:rPr lang="es-MX" sz="1800" dirty="0" smtClean="0">
                          <a:latin typeface="+mj-lt"/>
                        </a:rPr>
                        <a:t>6</a:t>
                      </a:r>
                      <a:endParaRPr lang="es-MX" sz="1800" dirty="0">
                        <a:latin typeface="+mj-lt"/>
                      </a:endParaRPr>
                    </a:p>
                  </a:txBody>
                  <a:tcPr/>
                </a:tc>
              </a:tr>
              <a:tr h="327044">
                <a:tc>
                  <a:txBody>
                    <a:bodyPr/>
                    <a:lstStyle/>
                    <a:p>
                      <a:r>
                        <a:rPr lang="es-MX" sz="1800" dirty="0" smtClean="0">
                          <a:latin typeface="+mj-lt"/>
                        </a:rPr>
                        <a:t>5</a:t>
                      </a:r>
                      <a:endParaRPr lang="es-MX" sz="1800" dirty="0">
                        <a:latin typeface="+mj-lt"/>
                      </a:endParaRPr>
                    </a:p>
                  </a:txBody>
                  <a:tcPr/>
                </a:tc>
                <a:tc>
                  <a:txBody>
                    <a:bodyPr/>
                    <a:lstStyle/>
                    <a:p>
                      <a:r>
                        <a:rPr lang="es-MX" sz="1800" dirty="0" smtClean="0">
                          <a:latin typeface="+mj-lt"/>
                        </a:rPr>
                        <a:t>Objetivo del</a:t>
                      </a:r>
                      <a:r>
                        <a:rPr lang="es-MX" sz="1800" baseline="0" dirty="0" smtClean="0">
                          <a:latin typeface="+mj-lt"/>
                        </a:rPr>
                        <a:t> presente material</a:t>
                      </a:r>
                      <a:endParaRPr lang="es-MX" sz="1800" dirty="0">
                        <a:latin typeface="+mj-lt"/>
                      </a:endParaRPr>
                    </a:p>
                  </a:txBody>
                  <a:tcPr/>
                </a:tc>
                <a:tc>
                  <a:txBody>
                    <a:bodyPr/>
                    <a:lstStyle/>
                    <a:p>
                      <a:pPr algn="r"/>
                      <a:r>
                        <a:rPr lang="es-MX" sz="1800" dirty="0" smtClean="0">
                          <a:latin typeface="+mj-lt"/>
                        </a:rPr>
                        <a:t>7</a:t>
                      </a:r>
                      <a:endParaRPr lang="es-MX" sz="1800" dirty="0">
                        <a:latin typeface="+mj-lt"/>
                      </a:endParaRPr>
                    </a:p>
                  </a:txBody>
                  <a:tcPr/>
                </a:tc>
              </a:tr>
              <a:tr h="327044">
                <a:tc>
                  <a:txBody>
                    <a:bodyPr/>
                    <a:lstStyle/>
                    <a:p>
                      <a:r>
                        <a:rPr lang="es-MX" sz="1800" dirty="0" smtClean="0">
                          <a:latin typeface="+mj-lt"/>
                        </a:rPr>
                        <a:t>6</a:t>
                      </a:r>
                      <a:endParaRPr lang="es-MX" sz="1800" dirty="0">
                        <a:latin typeface="+mj-lt"/>
                      </a:endParaRPr>
                    </a:p>
                  </a:txBody>
                  <a:tcPr/>
                </a:tc>
                <a:tc>
                  <a:txBody>
                    <a:bodyPr/>
                    <a:lstStyle/>
                    <a:p>
                      <a:r>
                        <a:rPr lang="es-MX" dirty="0" smtClean="0"/>
                        <a:t>Serie NIF C</a:t>
                      </a:r>
                      <a:endParaRPr lang="es-MX" dirty="0"/>
                    </a:p>
                  </a:txBody>
                  <a:tcPr/>
                </a:tc>
                <a:tc>
                  <a:txBody>
                    <a:bodyPr/>
                    <a:lstStyle/>
                    <a:p>
                      <a:pPr algn="r"/>
                      <a:r>
                        <a:rPr lang="es-MX" sz="1800" dirty="0" smtClean="0">
                          <a:latin typeface="+mj-lt"/>
                        </a:rPr>
                        <a:t>8</a:t>
                      </a:r>
                      <a:endParaRPr lang="es-MX" sz="1800" dirty="0">
                        <a:latin typeface="+mj-lt"/>
                      </a:endParaRPr>
                    </a:p>
                  </a:txBody>
                  <a:tcPr/>
                </a:tc>
              </a:tr>
              <a:tr h="327044">
                <a:tc>
                  <a:txBody>
                    <a:bodyPr/>
                    <a:lstStyle/>
                    <a:p>
                      <a:r>
                        <a:rPr lang="es-MX" sz="1800" dirty="0" smtClean="0">
                          <a:latin typeface="+mj-lt"/>
                        </a:rPr>
                        <a:t>7</a:t>
                      </a:r>
                      <a:endParaRPr lang="es-MX" sz="1800" dirty="0">
                        <a:latin typeface="+mj-lt"/>
                      </a:endParaRPr>
                    </a:p>
                  </a:txBody>
                  <a:tcPr/>
                </a:tc>
                <a:tc>
                  <a:txBody>
                    <a:bodyPr/>
                    <a:lstStyle/>
                    <a:p>
                      <a:r>
                        <a:rPr lang="es-MX" dirty="0" smtClean="0"/>
                        <a:t>Objetivo de la NIF C-2</a:t>
                      </a:r>
                      <a:endParaRPr lang="es-MX" dirty="0"/>
                    </a:p>
                  </a:txBody>
                  <a:tcPr/>
                </a:tc>
                <a:tc>
                  <a:txBody>
                    <a:bodyPr/>
                    <a:lstStyle/>
                    <a:p>
                      <a:pPr algn="r"/>
                      <a:r>
                        <a:rPr lang="es-MX" sz="1800" dirty="0" smtClean="0">
                          <a:latin typeface="+mj-lt"/>
                        </a:rPr>
                        <a:t>9</a:t>
                      </a:r>
                      <a:endParaRPr lang="es-MX" sz="1800" dirty="0">
                        <a:latin typeface="+mj-lt"/>
                      </a:endParaRPr>
                    </a:p>
                  </a:txBody>
                  <a:tcPr/>
                </a:tc>
              </a:tr>
              <a:tr h="327044">
                <a:tc>
                  <a:txBody>
                    <a:bodyPr/>
                    <a:lstStyle/>
                    <a:p>
                      <a:r>
                        <a:rPr lang="es-MX" sz="1800" dirty="0" smtClean="0">
                          <a:latin typeface="+mj-lt"/>
                        </a:rPr>
                        <a:t>8</a:t>
                      </a:r>
                      <a:endParaRPr lang="es-MX" sz="1800" dirty="0">
                        <a:latin typeface="+mj-lt"/>
                      </a:endParaRPr>
                    </a:p>
                  </a:txBody>
                  <a:tcPr/>
                </a:tc>
                <a:tc>
                  <a:txBody>
                    <a:bodyPr/>
                    <a:lstStyle/>
                    <a:p>
                      <a:r>
                        <a:rPr lang="es-MX" dirty="0" smtClean="0"/>
                        <a:t>Alcance NIF C-2</a:t>
                      </a:r>
                      <a:endParaRPr lang="es-MX" dirty="0"/>
                    </a:p>
                  </a:txBody>
                  <a:tcPr/>
                </a:tc>
                <a:tc>
                  <a:txBody>
                    <a:bodyPr/>
                    <a:lstStyle/>
                    <a:p>
                      <a:pPr algn="r"/>
                      <a:r>
                        <a:rPr lang="es-MX" sz="1800" dirty="0" smtClean="0">
                          <a:latin typeface="+mj-lt"/>
                        </a:rPr>
                        <a:t>11</a:t>
                      </a:r>
                      <a:endParaRPr lang="es-MX" sz="1800" dirty="0">
                        <a:latin typeface="+mj-lt"/>
                      </a:endParaRPr>
                    </a:p>
                  </a:txBody>
                  <a:tcPr/>
                </a:tc>
              </a:tr>
              <a:tr h="327044">
                <a:tc>
                  <a:txBody>
                    <a:bodyPr/>
                    <a:lstStyle/>
                    <a:p>
                      <a:r>
                        <a:rPr lang="es-MX" sz="1800" dirty="0" smtClean="0">
                          <a:latin typeface="+mj-lt"/>
                        </a:rPr>
                        <a:t>9</a:t>
                      </a:r>
                      <a:endParaRPr lang="es-MX" sz="1800" dirty="0">
                        <a:latin typeface="+mj-lt"/>
                      </a:endParaRPr>
                    </a:p>
                  </a:txBody>
                  <a:tcPr/>
                </a:tc>
                <a:tc>
                  <a:txBody>
                    <a:bodyPr/>
                    <a:lstStyle/>
                    <a:p>
                      <a:r>
                        <a:rPr lang="es-MX" dirty="0" smtClean="0"/>
                        <a:t>Definición de términos</a:t>
                      </a:r>
                      <a:endParaRPr lang="es-MX" dirty="0"/>
                    </a:p>
                  </a:txBody>
                  <a:tcPr/>
                </a:tc>
                <a:tc>
                  <a:txBody>
                    <a:bodyPr/>
                    <a:lstStyle/>
                    <a:p>
                      <a:pPr algn="r"/>
                      <a:r>
                        <a:rPr lang="es-MX" sz="1800" dirty="0" smtClean="0">
                          <a:latin typeface="+mj-lt"/>
                        </a:rPr>
                        <a:t>12</a:t>
                      </a:r>
                      <a:endParaRPr lang="es-MX" sz="1800" dirty="0">
                        <a:latin typeface="+mj-lt"/>
                      </a:endParaRPr>
                    </a:p>
                  </a:txBody>
                  <a:tcPr/>
                </a:tc>
              </a:tr>
              <a:tr h="327044">
                <a:tc>
                  <a:txBody>
                    <a:bodyPr/>
                    <a:lstStyle/>
                    <a:p>
                      <a:r>
                        <a:rPr lang="es-MX" sz="1800" dirty="0" smtClean="0">
                          <a:latin typeface="+mj-lt"/>
                        </a:rPr>
                        <a:t>10</a:t>
                      </a:r>
                      <a:endParaRPr lang="es-MX" sz="1800" dirty="0">
                        <a:latin typeface="+mj-lt"/>
                      </a:endParaRPr>
                    </a:p>
                  </a:txBody>
                  <a:tcPr/>
                </a:tc>
                <a:tc>
                  <a:txBody>
                    <a:bodyPr/>
                    <a:lstStyle/>
                    <a:p>
                      <a:r>
                        <a:rPr lang="es-MX" dirty="0" smtClean="0"/>
                        <a:t>Normas de valuación</a:t>
                      </a:r>
                      <a:endParaRPr lang="es-MX" dirty="0"/>
                    </a:p>
                  </a:txBody>
                  <a:tcPr/>
                </a:tc>
                <a:tc>
                  <a:txBody>
                    <a:bodyPr/>
                    <a:lstStyle/>
                    <a:p>
                      <a:pPr algn="r"/>
                      <a:r>
                        <a:rPr lang="es-MX" sz="1800" dirty="0" smtClean="0">
                          <a:latin typeface="+mj-lt"/>
                        </a:rPr>
                        <a:t>22</a:t>
                      </a:r>
                      <a:endParaRPr lang="es-MX" sz="1800" dirty="0">
                        <a:latin typeface="+mj-lt"/>
                      </a:endParaRPr>
                    </a:p>
                  </a:txBody>
                  <a:tcPr/>
                </a:tc>
              </a:tr>
              <a:tr h="327044">
                <a:tc>
                  <a:txBody>
                    <a:bodyPr/>
                    <a:lstStyle/>
                    <a:p>
                      <a:r>
                        <a:rPr lang="es-MX" sz="1800" dirty="0" smtClean="0">
                          <a:latin typeface="+mj-lt"/>
                        </a:rPr>
                        <a:t>11</a:t>
                      </a:r>
                      <a:endParaRPr lang="es-MX" sz="1800" dirty="0">
                        <a:latin typeface="+mj-lt"/>
                      </a:endParaRPr>
                    </a:p>
                  </a:txBody>
                  <a:tcPr/>
                </a:tc>
                <a:tc>
                  <a:txBody>
                    <a:bodyPr/>
                    <a:lstStyle/>
                    <a:p>
                      <a:r>
                        <a:rPr lang="es-MX" dirty="0" smtClean="0"/>
                        <a:t>Normas de presentación</a:t>
                      </a:r>
                      <a:endParaRPr lang="es-MX" dirty="0"/>
                    </a:p>
                  </a:txBody>
                  <a:tcPr/>
                </a:tc>
                <a:tc>
                  <a:txBody>
                    <a:bodyPr/>
                    <a:lstStyle/>
                    <a:p>
                      <a:pPr algn="r"/>
                      <a:r>
                        <a:rPr lang="es-MX" sz="1800" dirty="0" smtClean="0">
                          <a:latin typeface="+mj-lt"/>
                        </a:rPr>
                        <a:t>27</a:t>
                      </a:r>
                      <a:endParaRPr lang="es-MX" sz="1800" dirty="0">
                        <a:latin typeface="+mj-lt"/>
                      </a:endParaRPr>
                    </a:p>
                  </a:txBody>
                  <a:tcPr/>
                </a:tc>
              </a:tr>
              <a:tr h="289256">
                <a:tc>
                  <a:txBody>
                    <a:bodyPr/>
                    <a:lstStyle/>
                    <a:p>
                      <a:r>
                        <a:rPr lang="es-MX" sz="1800" dirty="0" smtClean="0">
                          <a:latin typeface="+mj-lt"/>
                        </a:rPr>
                        <a:t>12</a:t>
                      </a:r>
                      <a:endParaRPr lang="es-MX" sz="1800" dirty="0">
                        <a:latin typeface="+mj-lt"/>
                      </a:endParaRPr>
                    </a:p>
                  </a:txBody>
                  <a:tcPr/>
                </a:tc>
                <a:tc>
                  <a:txBody>
                    <a:bodyPr/>
                    <a:lstStyle/>
                    <a:p>
                      <a:r>
                        <a:rPr lang="es-MX" sz="1800" dirty="0" smtClean="0">
                          <a:latin typeface="+mj-lt"/>
                        </a:rPr>
                        <a:t>Normas de revelación</a:t>
                      </a:r>
                      <a:endParaRPr lang="es-MX" sz="1800" dirty="0">
                        <a:latin typeface="+mj-lt"/>
                      </a:endParaRPr>
                    </a:p>
                  </a:txBody>
                  <a:tcPr/>
                </a:tc>
                <a:tc>
                  <a:txBody>
                    <a:bodyPr/>
                    <a:lstStyle/>
                    <a:p>
                      <a:pPr algn="r"/>
                      <a:r>
                        <a:rPr lang="es-MX" sz="1800" dirty="0" smtClean="0">
                          <a:latin typeface="+mj-lt"/>
                        </a:rPr>
                        <a:t>29</a:t>
                      </a:r>
                      <a:endParaRPr lang="es-MX" sz="1800" dirty="0">
                        <a:latin typeface="+mj-lt"/>
                      </a:endParaRPr>
                    </a:p>
                  </a:txBody>
                  <a:tcPr/>
                </a:tc>
              </a:tr>
              <a:tr h="289256">
                <a:tc>
                  <a:txBody>
                    <a:bodyPr/>
                    <a:lstStyle/>
                    <a:p>
                      <a:r>
                        <a:rPr lang="es-MX" sz="1800" dirty="0" smtClean="0">
                          <a:latin typeface="+mj-lt"/>
                        </a:rPr>
                        <a:t>13</a:t>
                      </a:r>
                      <a:endParaRPr lang="es-MX" sz="1800" dirty="0">
                        <a:latin typeface="+mj-lt"/>
                      </a:endParaRPr>
                    </a:p>
                  </a:txBody>
                  <a:tcPr/>
                </a:tc>
                <a:tc>
                  <a:txBody>
                    <a:bodyPr/>
                    <a:lstStyle/>
                    <a:p>
                      <a:r>
                        <a:rPr lang="es-MX" sz="1800" dirty="0" smtClean="0">
                          <a:latin typeface="+mj-lt"/>
                        </a:rPr>
                        <a:t>Conclusiones</a:t>
                      </a:r>
                      <a:endParaRPr lang="es-MX" sz="1800" dirty="0">
                        <a:latin typeface="+mj-lt"/>
                      </a:endParaRPr>
                    </a:p>
                  </a:txBody>
                  <a:tcPr/>
                </a:tc>
                <a:tc>
                  <a:txBody>
                    <a:bodyPr/>
                    <a:lstStyle/>
                    <a:p>
                      <a:pPr algn="r"/>
                      <a:r>
                        <a:rPr lang="es-MX" sz="1800" dirty="0" smtClean="0">
                          <a:latin typeface="+mj-lt"/>
                        </a:rPr>
                        <a:t>35</a:t>
                      </a:r>
                      <a:endParaRPr lang="es-MX" sz="1800" dirty="0">
                        <a:latin typeface="+mj-lt"/>
                      </a:endParaRPr>
                    </a:p>
                  </a:txBody>
                  <a:tcPr/>
                </a:tc>
              </a:tr>
              <a:tr h="289256">
                <a:tc>
                  <a:txBody>
                    <a:bodyPr/>
                    <a:lstStyle/>
                    <a:p>
                      <a:r>
                        <a:rPr lang="es-MX" sz="1800" dirty="0" smtClean="0">
                          <a:latin typeface="+mj-lt"/>
                        </a:rPr>
                        <a:t>14</a:t>
                      </a:r>
                      <a:endParaRPr lang="es-MX" sz="1800" dirty="0">
                        <a:latin typeface="+mj-lt"/>
                      </a:endParaRPr>
                    </a:p>
                  </a:txBody>
                  <a:tcPr/>
                </a:tc>
                <a:tc>
                  <a:txBody>
                    <a:bodyPr/>
                    <a:lstStyle/>
                    <a:p>
                      <a:r>
                        <a:rPr lang="es-MX" sz="1800" dirty="0" smtClean="0">
                          <a:latin typeface="+mj-lt"/>
                        </a:rPr>
                        <a:t>Bibliografía</a:t>
                      </a:r>
                      <a:endParaRPr lang="es-MX" sz="1800" dirty="0">
                        <a:latin typeface="+mj-lt"/>
                      </a:endParaRPr>
                    </a:p>
                  </a:txBody>
                  <a:tcPr/>
                </a:tc>
                <a:tc>
                  <a:txBody>
                    <a:bodyPr/>
                    <a:lstStyle/>
                    <a:p>
                      <a:pPr algn="r"/>
                      <a:r>
                        <a:rPr lang="es-MX" sz="1800" dirty="0" smtClean="0">
                          <a:latin typeface="+mj-lt"/>
                        </a:rPr>
                        <a:t>36</a:t>
                      </a:r>
                      <a:endParaRPr lang="es-MX" sz="1800" dirty="0">
                        <a:latin typeface="+mj-lt"/>
                      </a:endParaRPr>
                    </a:p>
                  </a:txBody>
                  <a:tcPr/>
                </a:tc>
              </a:tr>
            </a:tbl>
          </a:graphicData>
        </a:graphic>
      </p:graphicFrame>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2468155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MODELO DE NEGOCIOS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25395020"/>
              </p:ext>
            </p:extLst>
          </p:nvPr>
        </p:nvGraphicFramePr>
        <p:xfrm>
          <a:off x="1371600" y="1442434"/>
          <a:ext cx="9987566" cy="4424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3457770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962696"/>
          </a:xfrm>
        </p:spPr>
        <p:txBody>
          <a:bodyPr>
            <a:noAutofit/>
          </a:bodyPr>
          <a:lstStyle/>
          <a:p>
            <a:r>
              <a:rPr lang="es-MX" sz="3200" dirty="0" smtClean="0"/>
              <a:t>AL ANALIZAR EL MODELO DE NEGOCIOS, LOS ACTIVOS SE CLASIFICAN CON BASE EN SU OBJETIVO, EN:</a:t>
            </a:r>
            <a:br>
              <a:rPr lang="es-MX" sz="3200" dirty="0" smtClean="0"/>
            </a:br>
            <a:endParaRPr lang="es-MX" sz="32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158470673"/>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609859" y="6065949"/>
            <a:ext cx="9620518" cy="646331"/>
          </a:xfrm>
          <a:prstGeom prst="rect">
            <a:avLst/>
          </a:prstGeom>
          <a:noFill/>
        </p:spPr>
        <p:txBody>
          <a:bodyPr wrap="square" rtlCol="0">
            <a:spAutoFit/>
          </a:bodyPr>
          <a:lstStyle/>
          <a:p>
            <a:r>
              <a:rPr lang="es-MX" dirty="0" smtClean="0"/>
              <a:t>NO SE ESPERA QUE EXISTAN CAMBIOS FRECUENTES EN EL MODELO DE NEGOCIOS QUE PUEDAN RESULTAR EN RECLASIFICACIONES DE IF. </a:t>
            </a:r>
            <a:endParaRPr lang="es-MX" dirty="0"/>
          </a:p>
        </p:txBody>
      </p:sp>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4748960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DE VALUACIÓN </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099997801"/>
              </p:ext>
            </p:extLst>
          </p:nvPr>
        </p:nvGraphicFramePr>
        <p:xfrm>
          <a:off x="6256337" y="321972"/>
          <a:ext cx="5643741" cy="6233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arcador de texto 3"/>
          <p:cNvSpPr>
            <a:spLocks noGrp="1"/>
          </p:cNvSpPr>
          <p:nvPr>
            <p:ph type="body" sz="half" idx="2"/>
          </p:nvPr>
        </p:nvSpPr>
        <p:spPr/>
        <p:txBody>
          <a:bodyPr>
            <a:normAutofit/>
          </a:bodyPr>
          <a:lstStyle/>
          <a:p>
            <a:r>
              <a:rPr lang="es-MX" sz="2400" dirty="0" smtClean="0"/>
              <a:t>RECONOCIMIENTO INICIAL DE UNA INVERSIÓN EN UN INSTRUMENTO FINANCIERO</a:t>
            </a:r>
            <a:endParaRPr lang="es-MX" sz="2400" dirty="0"/>
          </a:p>
        </p:txBody>
      </p:sp>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5298435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FECHA DE CONCERTACIÓN Y LIQUIDACIÓN</a:t>
            </a:r>
            <a:endParaRPr lang="es-MX" dirty="0"/>
          </a:p>
        </p:txBody>
      </p:sp>
      <p:sp>
        <p:nvSpPr>
          <p:cNvPr id="3" name="Marcador de contenido 2"/>
          <p:cNvSpPr>
            <a:spLocks noGrp="1"/>
          </p:cNvSpPr>
          <p:nvPr>
            <p:ph idx="1"/>
          </p:nvPr>
        </p:nvSpPr>
        <p:spPr/>
        <p:txBody>
          <a:bodyPr>
            <a:normAutofit/>
          </a:bodyPr>
          <a:lstStyle/>
          <a:p>
            <a:r>
              <a:rPr lang="es-MX" dirty="0" smtClean="0"/>
              <a:t>LA COMPRA O LA VENTA DEL IF TIENEN FECHA DE CONCERTACIÓN O LIQUIDACIÓN.</a:t>
            </a:r>
          </a:p>
          <a:p>
            <a:pPr lvl="1"/>
            <a:r>
              <a:rPr lang="es-MX" dirty="0" smtClean="0"/>
              <a:t>.</a:t>
            </a:r>
            <a:r>
              <a:rPr lang="es-MX" dirty="0"/>
              <a:t> LA COMPRA O LA VENTA DEBE RECONOCERSE A LA FECHA DE CONCERTACIÓN </a:t>
            </a:r>
          </a:p>
          <a:p>
            <a:pPr lvl="2"/>
            <a:r>
              <a:rPr lang="es-MX" dirty="0"/>
              <a:t>FECHA DE CONCERTACIÓN: AQUELLA EN QUE SE TRANSFIEREN LOS RIESGOS Y BENEFICIOS DE LA INVERSIÓN EN IF (SE ASUME UNA OBLIGACIÓN O SE TRANSFIEREN LOS RIESGOS)</a:t>
            </a:r>
          </a:p>
          <a:p>
            <a:pPr lvl="2"/>
            <a:r>
              <a:rPr lang="es-MX" dirty="0"/>
              <a:t>EN EL CONTRATO DE COMPRAVENTA </a:t>
            </a:r>
          </a:p>
          <a:p>
            <a:endParaRPr lang="es-MX" dirty="0" smtClean="0"/>
          </a:p>
          <a:p>
            <a:pPr marL="987552" lvl="2" indent="0">
              <a:buNone/>
            </a:pPr>
            <a:r>
              <a:rPr lang="es-MX" dirty="0" smtClean="0"/>
              <a:t> </a:t>
            </a:r>
          </a:p>
          <a:p>
            <a:pPr lvl="2"/>
            <a:endParaRPr lang="es-MX" dirty="0"/>
          </a:p>
        </p:txBody>
      </p:sp>
      <p:pic>
        <p:nvPicPr>
          <p:cNvPr id="4" name="Imagen 3"/>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5694923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FECHA DE CONCERTACIÓN Y LIQUIDACIÓN</a:t>
            </a:r>
            <a:endParaRPr lang="es-MX" dirty="0"/>
          </a:p>
        </p:txBody>
      </p:sp>
      <p:sp>
        <p:nvSpPr>
          <p:cNvPr id="3" name="Marcador de contenido 2"/>
          <p:cNvSpPr>
            <a:spLocks noGrp="1"/>
          </p:cNvSpPr>
          <p:nvPr>
            <p:ph idx="1"/>
          </p:nvPr>
        </p:nvSpPr>
        <p:spPr/>
        <p:txBody>
          <a:bodyPr>
            <a:normAutofit/>
          </a:bodyPr>
          <a:lstStyle/>
          <a:p>
            <a:endParaRPr lang="es-MX" dirty="0" smtClean="0"/>
          </a:p>
          <a:p>
            <a:r>
              <a:rPr lang="es-MX" dirty="0" smtClean="0"/>
              <a:t>CUANDO EN EL CONTRATO DE COMPRA-VENTA SE ESTABLECE EL PRECIO FINAL, EL MONTO DE LA CUENTA POR COBRAR O POR PAGAR PUEDE VARIAR EN ATENCIÓN A LAS VARIACIONES EN EL VALOR DEL MERCADO DEL IF EN EL LAPSO ENTRE LA FECHA DE CONCERTACIÓN Y LIQUIDACIÓN.</a:t>
            </a:r>
          </a:p>
          <a:p>
            <a:pPr lvl="1"/>
            <a:r>
              <a:rPr lang="es-MX" dirty="0" smtClean="0"/>
              <a:t>LA VARIACIÓN EN LA UTILIDAD O PÉRDIDA NETA SE RECONOCE EN EL ORI </a:t>
            </a:r>
            <a:r>
              <a:rPr lang="es-MX" sz="1600" dirty="0" smtClean="0"/>
              <a:t>(SEGÚN CORRESPONDA EN LA FECHA PACTADA PARA LA LIQUIDACIÓN)</a:t>
            </a:r>
            <a:endParaRPr lang="es-MX" dirty="0" smtClean="0"/>
          </a:p>
          <a:p>
            <a:pPr marL="987552" lvl="2" indent="0">
              <a:buNone/>
            </a:pPr>
            <a:r>
              <a:rPr lang="es-MX" dirty="0" smtClean="0"/>
              <a:t> </a:t>
            </a:r>
          </a:p>
          <a:p>
            <a:pPr lvl="2"/>
            <a:endParaRPr lang="es-MX" dirty="0"/>
          </a:p>
        </p:txBody>
      </p:sp>
      <p:pic>
        <p:nvPicPr>
          <p:cNvPr id="4" name="Imagen 3"/>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8104007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RECONOCIMIENTO POSTERIOR</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62217237"/>
              </p:ext>
            </p:extLst>
          </p:nvPr>
        </p:nvGraphicFramePr>
        <p:xfrm>
          <a:off x="1371600" y="1468192"/>
          <a:ext cx="10283780" cy="5107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7316787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RECONOCIMIENTO POSTERIOR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76635079"/>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631166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DE PRESENTACIÓN. ESTADO DE SITUACION FINANCIERA</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636662724"/>
              </p:ext>
            </p:extLst>
          </p:nvPr>
        </p:nvGraphicFramePr>
        <p:xfrm>
          <a:off x="1371600" y="2446986"/>
          <a:ext cx="10245144" cy="4108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839303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DE PRESENTACIÓN. ESTADO DE RESULTADO INTEGRAL</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25813621"/>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576556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209282"/>
            <a:ext cx="9601200" cy="1485900"/>
          </a:xfrm>
        </p:spPr>
        <p:txBody>
          <a:bodyPr/>
          <a:lstStyle/>
          <a:p>
            <a:r>
              <a:rPr lang="es-MX" dirty="0" smtClean="0"/>
              <a:t>NORMAS DE REVELACIÓN.</a:t>
            </a:r>
            <a:br>
              <a:rPr lang="es-MX" dirty="0" smtClean="0"/>
            </a:br>
            <a:r>
              <a:rPr lang="es-MX" dirty="0" smtClean="0"/>
              <a:t>BASES DE CLASIFICACIÓN.</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22917944"/>
              </p:ext>
            </p:extLst>
          </p:nvPr>
        </p:nvGraphicFramePr>
        <p:xfrm>
          <a:off x="1371600" y="1695182"/>
          <a:ext cx="9601200" cy="41722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275993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400" b="1" dirty="0" smtClean="0"/>
              <a:t>Presentación de la Unidad de Aprendizaje.</a:t>
            </a:r>
            <a:endParaRPr lang="es-MX" sz="4400" b="1" dirty="0"/>
          </a:p>
        </p:txBody>
      </p:sp>
      <p:sp>
        <p:nvSpPr>
          <p:cNvPr id="3" name="Marcador de contenido 2"/>
          <p:cNvSpPr>
            <a:spLocks noGrp="1"/>
          </p:cNvSpPr>
          <p:nvPr>
            <p:ph idx="1"/>
          </p:nvPr>
        </p:nvSpPr>
        <p:spPr>
          <a:xfrm>
            <a:off x="2472744" y="2262389"/>
            <a:ext cx="9031868" cy="3777622"/>
          </a:xfrm>
        </p:spPr>
        <p:txBody>
          <a:bodyPr>
            <a:normAutofit/>
          </a:bodyPr>
          <a:lstStyle/>
          <a:p>
            <a:r>
              <a:rPr lang="es-MX" sz="2000" dirty="0" smtClean="0"/>
              <a:t>La unidad de aprendizaje UA </a:t>
            </a:r>
            <a:r>
              <a:rPr lang="es-MX" sz="2000" dirty="0" smtClean="0"/>
              <a:t>Sistemas Contables y Boletines de Activo </a:t>
            </a:r>
            <a:r>
              <a:rPr lang="es-MX" sz="2000" dirty="0" smtClean="0"/>
              <a:t>se integra en el plan de la Licenciatura en Administración en el núcleo de formación sustantivo, con una carga crediticia de 10 créditos y debe cursarse de </a:t>
            </a:r>
            <a:r>
              <a:rPr lang="es-MX" sz="2000" dirty="0" smtClean="0"/>
              <a:t>manera presencial y se considera una UA </a:t>
            </a:r>
            <a:r>
              <a:rPr lang="es-MX" sz="2000" dirty="0" smtClean="0"/>
              <a:t>obligatoria. </a:t>
            </a:r>
          </a:p>
          <a:p>
            <a:r>
              <a:rPr lang="es-MX" sz="2000" dirty="0" smtClean="0"/>
              <a:t>Se</a:t>
            </a:r>
            <a:r>
              <a:rPr lang="es-MX" sz="2000" dirty="0"/>
              <a:t> </a:t>
            </a:r>
            <a:r>
              <a:rPr lang="es-MX" sz="2000" dirty="0" smtClean="0"/>
              <a:t>requiere que el alumno tenga conocimientos previos de </a:t>
            </a:r>
            <a:r>
              <a:rPr lang="es-MX" sz="2000" dirty="0" smtClean="0"/>
              <a:t>contabilidad general y Normas de Información Financiera. </a:t>
            </a:r>
            <a:endParaRPr lang="es-MX" sz="2000" dirty="0" smtClean="0"/>
          </a:p>
          <a:p>
            <a:r>
              <a:rPr lang="es-MX" sz="2000" dirty="0" smtClean="0"/>
              <a:t>Al finalizar el programa, el estudiante estará capacitado para continuar con la unidad de aprendizaje de Sistemas Contables y Boletines de </a:t>
            </a:r>
            <a:r>
              <a:rPr lang="es-MX" dirty="0" smtClean="0"/>
              <a:t>Pasivo y Capital</a:t>
            </a:r>
            <a:r>
              <a:rPr lang="es-MX" sz="2000" dirty="0" smtClean="0"/>
              <a:t> </a:t>
            </a:r>
            <a:r>
              <a:rPr lang="es-MX" sz="2000" dirty="0" smtClean="0"/>
              <a:t>que se presenta como subsecuente en el programa de estudios. </a:t>
            </a:r>
          </a:p>
          <a:p>
            <a:endParaRPr lang="es-MX" sz="2000" dirty="0"/>
          </a:p>
        </p:txBody>
      </p:sp>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730347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147577137"/>
              </p:ext>
            </p:extLst>
          </p:nvPr>
        </p:nvGraphicFramePr>
        <p:xfrm>
          <a:off x="1371600" y="2285999"/>
          <a:ext cx="9601200" cy="4127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p:txBody>
          <a:bodyPr>
            <a:noAutofit/>
          </a:bodyPr>
          <a:lstStyle/>
          <a:p>
            <a:r>
              <a:rPr lang="es-MX" sz="3200" dirty="0" smtClean="0"/>
              <a:t>NORMAS DE REVELACIÓN.</a:t>
            </a:r>
            <a:br>
              <a:rPr lang="es-MX" sz="3200" dirty="0" smtClean="0"/>
            </a:br>
            <a:r>
              <a:rPr lang="es-MX" sz="3200" dirty="0" smtClean="0"/>
              <a:t>REVELACIONES RELATIVAS AL ESTADO DE SITUACIÓN FINANCIERA.</a:t>
            </a:r>
            <a:endParaRPr lang="es-MX" sz="3200" dirty="0"/>
          </a:p>
        </p:txBody>
      </p:sp>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340606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262751106"/>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p:txBody>
          <a:bodyPr>
            <a:noAutofit/>
          </a:bodyPr>
          <a:lstStyle/>
          <a:p>
            <a:r>
              <a:rPr lang="es-MX" sz="3200" dirty="0" smtClean="0"/>
              <a:t>NORMAS DE REVELACIÓN.</a:t>
            </a:r>
            <a:br>
              <a:rPr lang="es-MX" sz="3200" dirty="0" smtClean="0"/>
            </a:br>
            <a:r>
              <a:rPr lang="es-MX" sz="3200" dirty="0" smtClean="0"/>
              <a:t>REVELACIONES RELATIVAS AL ESTADO DE RESULTADO INTEGRAL</a:t>
            </a:r>
            <a:endParaRPr lang="es-MX" sz="3200" dirty="0"/>
          </a:p>
        </p:txBody>
      </p:sp>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870959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NATURALEZA Y EXTENSIÓN DE LOS RIESGOS DE ENTIDADES CON OERACIONES FINANCIERAS</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312709595"/>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0911348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84479" y="93371"/>
            <a:ext cx="9601200" cy="1485900"/>
          </a:xfrm>
        </p:spPr>
        <p:txBody>
          <a:bodyPr>
            <a:normAutofit fontScale="90000"/>
          </a:bodyPr>
          <a:lstStyle/>
          <a:p>
            <a:r>
              <a:rPr lang="es-MX" dirty="0" smtClean="0"/>
              <a:t>Los riesgos que afectan al flujo de efectivo futuros de los IFCPI son los generados por: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10717866"/>
              </p:ext>
            </p:extLst>
          </p:nvPr>
        </p:nvGraphicFramePr>
        <p:xfrm>
          <a:off x="1371599" y="1579271"/>
          <a:ext cx="10820401" cy="5117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435402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effectLst>
                  <a:outerShdw blurRad="38100" dist="38100" dir="2700000" algn="tl">
                    <a:srgbClr val="000000">
                      <a:alpha val="43137"/>
                    </a:srgbClr>
                  </a:outerShdw>
                </a:effectLst>
              </a:rPr>
              <a:t>Vigencia</a:t>
            </a:r>
            <a:br>
              <a:rPr lang="es-MX" b="1" dirty="0" smtClean="0">
                <a:effectLst>
                  <a:outerShdw blurRad="38100" dist="38100" dir="2700000" algn="tl">
                    <a:srgbClr val="000000">
                      <a:alpha val="43137"/>
                    </a:srgbClr>
                  </a:outerShdw>
                </a:effectLst>
              </a:rPr>
            </a:br>
            <a:endParaRPr lang="es-MX"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r>
              <a:rPr lang="es-MX" dirty="0" smtClean="0"/>
              <a:t>Las disposiciones de esta NIF entran en vigor para los ejercicios que se inicien a partir del 1º. </a:t>
            </a:r>
            <a:r>
              <a:rPr lang="es-MX" dirty="0"/>
              <a:t>d</a:t>
            </a:r>
            <a:r>
              <a:rPr lang="es-MX" dirty="0" smtClean="0"/>
              <a:t>e enero de 2018 y dejan sin efecto al boletín C-2 Instrumentos financieros, y al documento de adecuaciones al Boletín C-2.</a:t>
            </a:r>
          </a:p>
          <a:p>
            <a:r>
              <a:rPr lang="es-MX" dirty="0" smtClean="0"/>
              <a:t>Se permite la aplicación anticipada de esta NIF a partir del 1º. </a:t>
            </a:r>
            <a:r>
              <a:rPr lang="es-MX" dirty="0"/>
              <a:t>d</a:t>
            </a:r>
            <a:r>
              <a:rPr lang="es-MX" dirty="0" smtClean="0"/>
              <a:t>e enero de 2016.</a:t>
            </a:r>
          </a:p>
          <a:p>
            <a:pPr marL="0" indent="0">
              <a:buNone/>
            </a:pPr>
            <a:endParaRPr lang="es-MX" dirty="0"/>
          </a:p>
        </p:txBody>
      </p:sp>
      <p:pic>
        <p:nvPicPr>
          <p:cNvPr id="4" name="Imagen 3"/>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8462573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800" b="1" dirty="0" smtClean="0">
                <a:effectLst>
                  <a:outerShdw blurRad="38100" dist="38100" dir="2700000" algn="tl">
                    <a:srgbClr val="000000">
                      <a:alpha val="43137"/>
                    </a:srgbClr>
                  </a:outerShdw>
                </a:effectLst>
              </a:rPr>
              <a:t>Conclusiones</a:t>
            </a:r>
            <a:endParaRPr lang="es-MX" sz="48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214563" y="2133600"/>
            <a:ext cx="8915400" cy="3777622"/>
          </a:xfrm>
        </p:spPr>
        <p:txBody>
          <a:bodyPr>
            <a:normAutofit/>
          </a:bodyPr>
          <a:lstStyle/>
          <a:p>
            <a:r>
              <a:rPr lang="es-MX" sz="2000" dirty="0" smtClean="0"/>
              <a:t>La UA de </a:t>
            </a:r>
            <a:r>
              <a:rPr lang="es-MX" sz="2000" dirty="0" smtClean="0"/>
              <a:t>Sistemas Contables y Boletines de Activo </a:t>
            </a:r>
            <a:r>
              <a:rPr lang="es-MX" dirty="0" smtClean="0"/>
              <a:t>tiene como fin el que los estudiantes desarrollen competencias dirigidas a analizar las normas de información financiera de la serie C, que se refiere al tratamiento de los conceptos específicos (la serie se integra de 19 NIF y un boletín)</a:t>
            </a:r>
          </a:p>
          <a:p>
            <a:r>
              <a:rPr lang="es-MX" dirty="0" smtClean="0"/>
              <a:t>Todas las normas presentan una estructura similar que el estudiante debe analizar atendiendo a su contenido; a partir del análisis que se realiza a los boletines se determina el movimiento contable que habrá de aplicarse. </a:t>
            </a:r>
            <a:endParaRPr lang="es-MX" sz="2000" dirty="0" smtClean="0"/>
          </a:p>
          <a:p>
            <a:r>
              <a:rPr lang="es-MX" sz="2000" dirty="0" smtClean="0"/>
              <a:t>Las presentes diapositivas permiten visualizar los contenidos de la NIF C-2 y la NIF B-17</a:t>
            </a:r>
            <a:endParaRPr lang="es-MX" sz="2000" dirty="0" smtClean="0"/>
          </a:p>
        </p:txBody>
      </p:sp>
      <p:pic>
        <p:nvPicPr>
          <p:cNvPr id="5" name="Imagen 4"/>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0517676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 </a:t>
            </a:r>
            <a:endParaRPr lang="es-MX" dirty="0"/>
          </a:p>
        </p:txBody>
      </p:sp>
      <p:sp>
        <p:nvSpPr>
          <p:cNvPr id="3" name="Marcador de contenido 2"/>
          <p:cNvSpPr>
            <a:spLocks noGrp="1"/>
          </p:cNvSpPr>
          <p:nvPr>
            <p:ph idx="1"/>
          </p:nvPr>
        </p:nvSpPr>
        <p:spPr/>
        <p:txBody>
          <a:bodyPr>
            <a:normAutofit/>
          </a:bodyPr>
          <a:lstStyle/>
          <a:p>
            <a:r>
              <a:rPr lang="es-MX" dirty="0" smtClean="0"/>
              <a:t>INSTITUTO MEXICANO DE CONTADORES PÚBLICOS (2018). NORMAS DE INFORMACIÓN FINANCIERA. MÉXICO: CINIF</a:t>
            </a:r>
          </a:p>
          <a:p>
            <a:endParaRPr lang="es-MX" dirty="0"/>
          </a:p>
        </p:txBody>
      </p:sp>
      <p:pic>
        <p:nvPicPr>
          <p:cNvPr id="5" name="Imagen 4"/>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3395186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 </a:t>
            </a:r>
            <a:r>
              <a:rPr lang="es-MX" b="1" dirty="0"/>
              <a:t>D</a:t>
            </a:r>
            <a:r>
              <a:rPr lang="es-MX" b="1" dirty="0" smtClean="0"/>
              <a:t>e la unidad de aprendizaje…</a:t>
            </a:r>
            <a:endParaRPr lang="es-MX"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77476908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09610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Guía para el usuario</a:t>
            </a:r>
            <a:endParaRPr lang="es-MX" b="1" dirty="0"/>
          </a:p>
        </p:txBody>
      </p:sp>
      <p:sp>
        <p:nvSpPr>
          <p:cNvPr id="3" name="Marcador de contenido 2"/>
          <p:cNvSpPr>
            <a:spLocks noGrp="1"/>
          </p:cNvSpPr>
          <p:nvPr>
            <p:ph idx="1"/>
          </p:nvPr>
        </p:nvSpPr>
        <p:spPr/>
        <p:txBody>
          <a:bodyPr>
            <a:normAutofit/>
          </a:bodyPr>
          <a:lstStyle/>
          <a:p>
            <a:r>
              <a:rPr lang="es-MX" dirty="0"/>
              <a:t>En este material didáctico el usuario encontrará información organizada, útil para </a:t>
            </a:r>
            <a:r>
              <a:rPr lang="es-MX" dirty="0" smtClean="0"/>
              <a:t>estudiar lo relativo a la unidad </a:t>
            </a:r>
            <a:r>
              <a:rPr lang="es-MX" dirty="0"/>
              <a:t>V</a:t>
            </a:r>
            <a:r>
              <a:rPr lang="es-MX" dirty="0" smtClean="0"/>
              <a:t> </a:t>
            </a:r>
            <a:r>
              <a:rPr lang="es-MX" dirty="0" smtClean="0"/>
              <a:t>del programa de </a:t>
            </a:r>
            <a:r>
              <a:rPr lang="es-MX" dirty="0" smtClean="0"/>
              <a:t>Sistemas Contables y Boletines de Activo</a:t>
            </a:r>
            <a:r>
              <a:rPr lang="es-MX" dirty="0" smtClean="0"/>
              <a:t>, </a:t>
            </a:r>
            <a:r>
              <a:rPr lang="es-MX" dirty="0" smtClean="0"/>
              <a:t>en lo referente a estudiar la parte teórica </a:t>
            </a:r>
            <a:r>
              <a:rPr lang="es-MX" dirty="0" smtClean="0"/>
              <a:t>de la NIF C-2 Inversión en instrumentos financieros.</a:t>
            </a:r>
            <a:endParaRPr lang="es-MX" dirty="0" smtClean="0"/>
          </a:p>
          <a:p>
            <a:r>
              <a:rPr lang="es-MX" dirty="0" smtClean="0"/>
              <a:t>Los contenidos son vigentes a la presentación de las diapositivas. </a:t>
            </a:r>
          </a:p>
          <a:p>
            <a:r>
              <a:rPr lang="es-MX" dirty="0" smtClean="0"/>
              <a:t>El material se ha dividido en cuatro apartados,  el primero se aboca a definir y exponer el alcance de la NIF </a:t>
            </a:r>
            <a:r>
              <a:rPr lang="es-MX" dirty="0" smtClean="0"/>
              <a:t>C-2</a:t>
            </a:r>
            <a:r>
              <a:rPr lang="es-MX" dirty="0" smtClean="0"/>
              <a:t>, </a:t>
            </a:r>
            <a:r>
              <a:rPr lang="es-MX" dirty="0" smtClean="0"/>
              <a:t>la segunda </a:t>
            </a:r>
            <a:r>
              <a:rPr lang="es-MX" dirty="0" smtClean="0"/>
              <a:t>parte </a:t>
            </a:r>
            <a:r>
              <a:rPr lang="es-MX" dirty="0" smtClean="0"/>
              <a:t>contiene información </a:t>
            </a:r>
            <a:r>
              <a:rPr lang="es-MX" dirty="0" smtClean="0"/>
              <a:t>sobre las normas de valuación, en </a:t>
            </a:r>
            <a:r>
              <a:rPr lang="es-MX" dirty="0" smtClean="0"/>
              <a:t>el tercer apartado se trata lo concerniente </a:t>
            </a:r>
            <a:r>
              <a:rPr lang="es-MX" dirty="0" smtClean="0"/>
              <a:t>a la presentación de la inversión en instrumentos financieros, en </a:t>
            </a:r>
            <a:r>
              <a:rPr lang="es-MX" dirty="0" smtClean="0"/>
              <a:t>la cuarta parte se presenta información </a:t>
            </a:r>
            <a:r>
              <a:rPr lang="es-MX" dirty="0" smtClean="0"/>
              <a:t>sobre </a:t>
            </a:r>
            <a:r>
              <a:rPr lang="es-MX" dirty="0" smtClean="0"/>
              <a:t>la revelación de la inversión en instrumentos financieros.</a:t>
            </a:r>
            <a:endParaRPr lang="es-MX" dirty="0"/>
          </a:p>
        </p:txBody>
      </p:sp>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432141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99482"/>
            <a:ext cx="10058400" cy="1450757"/>
          </a:xfrm>
        </p:spPr>
        <p:txBody>
          <a:bodyPr/>
          <a:lstStyle/>
          <a:p>
            <a:r>
              <a:rPr lang="es-MX" b="1" dirty="0" smtClean="0"/>
              <a:t>Introducción.</a:t>
            </a:r>
            <a:endParaRPr lang="es-MX" b="1" dirty="0"/>
          </a:p>
        </p:txBody>
      </p:sp>
      <p:sp>
        <p:nvSpPr>
          <p:cNvPr id="3" name="Marcador de contenido 2"/>
          <p:cNvSpPr>
            <a:spLocks noGrp="1"/>
          </p:cNvSpPr>
          <p:nvPr>
            <p:ph idx="1"/>
          </p:nvPr>
        </p:nvSpPr>
        <p:spPr/>
        <p:txBody>
          <a:bodyPr>
            <a:normAutofit/>
          </a:bodyPr>
          <a:lstStyle/>
          <a:p>
            <a:r>
              <a:rPr lang="es-MX" dirty="0" smtClean="0"/>
              <a:t>El Boletín C-2 ha sido sustituido por la Norma de Información Financiera </a:t>
            </a:r>
            <a:r>
              <a:rPr lang="es-MX" dirty="0"/>
              <a:t>C-2 I</a:t>
            </a:r>
            <a:r>
              <a:rPr lang="es-MX" dirty="0" smtClean="0"/>
              <a:t>nversión </a:t>
            </a:r>
            <a:r>
              <a:rPr lang="es-MX" dirty="0"/>
              <a:t>en </a:t>
            </a:r>
            <a:r>
              <a:rPr lang="es-MX" dirty="0" smtClean="0"/>
              <a:t>Instrumentos Financieros y se creo con la finalidad de que se explique el manejo contable de los Instrumentos financieros  para cobrar o vender y para los Instrumentos Financieros Negociables.</a:t>
            </a:r>
            <a:endParaRPr lang="es-MX" dirty="0" smtClean="0"/>
          </a:p>
          <a:p>
            <a:r>
              <a:rPr lang="es-MX" dirty="0" smtClean="0"/>
              <a:t>En </a:t>
            </a:r>
            <a:r>
              <a:rPr lang="es-MX" dirty="0" smtClean="0"/>
              <a:t>la norma </a:t>
            </a:r>
            <a:r>
              <a:rPr lang="es-MX" dirty="0" smtClean="0"/>
              <a:t>se </a:t>
            </a:r>
            <a:r>
              <a:rPr lang="es-MX" dirty="0" smtClean="0"/>
              <a:t>acota lo relacionado con las necesidades de los usuarios y la forma en que se </a:t>
            </a:r>
            <a:r>
              <a:rPr lang="es-MX" dirty="0" smtClean="0"/>
              <a:t>contabiliza, acordes con el modelo de negocios en atención a su  valor razonable y la vigencia que se deberá atender. </a:t>
            </a:r>
            <a:endParaRPr lang="es-MX" dirty="0" smtClean="0"/>
          </a:p>
          <a:p>
            <a:r>
              <a:rPr lang="es-MX" dirty="0" smtClean="0"/>
              <a:t>En estas diapositivas se presenta información </a:t>
            </a:r>
            <a:r>
              <a:rPr lang="es-MX" dirty="0" smtClean="0"/>
              <a:t>relevante respecto a la presentación y revelación </a:t>
            </a:r>
            <a:r>
              <a:rPr lang="es-MX" dirty="0" smtClean="0"/>
              <a:t>contenida en la NIF </a:t>
            </a:r>
            <a:r>
              <a:rPr lang="es-MX" dirty="0" smtClean="0"/>
              <a:t>C-2</a:t>
            </a:r>
            <a:r>
              <a:rPr lang="es-MX" dirty="0" smtClean="0"/>
              <a:t> </a:t>
            </a:r>
            <a:r>
              <a:rPr lang="es-MX" dirty="0" smtClean="0"/>
              <a:t>y otras normas que </a:t>
            </a:r>
            <a:r>
              <a:rPr lang="es-MX" dirty="0" smtClean="0"/>
              <a:t>se le correlacionan</a:t>
            </a:r>
            <a:r>
              <a:rPr lang="es-MX" dirty="0" smtClean="0"/>
              <a:t>.</a:t>
            </a:r>
            <a:endParaRPr lang="es-MX" dirty="0"/>
          </a:p>
        </p:txBody>
      </p:sp>
      <p:pic>
        <p:nvPicPr>
          <p:cNvPr id="6" name="Imagen 5"/>
          <p:cNvPicPr>
            <a:picLocks noChangeAspect="1"/>
          </p:cNvPicPr>
          <p:nvPr/>
        </p:nvPicPr>
        <p:blipFill>
          <a:blip r:embed="rId2"/>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109902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71408" y="310767"/>
            <a:ext cx="10058400" cy="1450757"/>
          </a:xfrm>
        </p:spPr>
        <p:txBody>
          <a:bodyPr/>
          <a:lstStyle/>
          <a:p>
            <a:r>
              <a:rPr lang="es-MX" b="1" dirty="0" smtClean="0"/>
              <a:t>Objetivo del presente material </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0038472"/>
              </p:ext>
            </p:extLst>
          </p:nvPr>
        </p:nvGraphicFramePr>
        <p:xfrm>
          <a:off x="1097279" y="1313645"/>
          <a:ext cx="10622495" cy="5138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560544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b="1" dirty="0" smtClean="0">
                <a:effectLst>
                  <a:outerShdw blurRad="38100" dist="38100" dir="2700000" algn="tl">
                    <a:srgbClr val="000000">
                      <a:alpha val="43137"/>
                    </a:srgbClr>
                  </a:outerShdw>
                </a:effectLst>
              </a:rPr>
              <a:t>Serie NIF C</a:t>
            </a:r>
            <a:br>
              <a:rPr lang="es-MX" sz="3200" b="1" dirty="0" smtClean="0">
                <a:effectLst>
                  <a:outerShdw blurRad="38100" dist="38100" dir="2700000" algn="tl">
                    <a:srgbClr val="000000">
                      <a:alpha val="43137"/>
                    </a:srgbClr>
                  </a:outerShdw>
                </a:effectLst>
              </a:rPr>
            </a:br>
            <a:r>
              <a:rPr lang="es-MX" sz="3200" dirty="0" smtClean="0"/>
              <a:t>NORMAS APLICABLES A CONCEPTOS ESPECÍFICOS DE LOS ESTADOS FINANCIEROS</a:t>
            </a:r>
            <a:endParaRPr lang="es-MX" sz="3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82892671"/>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rma libre 6"/>
          <p:cNvSpPr/>
          <p:nvPr/>
        </p:nvSpPr>
        <p:spPr>
          <a:xfrm>
            <a:off x="3322749" y="2028018"/>
            <a:ext cx="1430758" cy="1127306"/>
          </a:xfrm>
          <a:custGeom>
            <a:avLst/>
            <a:gdLst>
              <a:gd name="connsiteX0" fmla="*/ 64395 w 1430758"/>
              <a:gd name="connsiteY0" fmla="*/ 303058 h 1127306"/>
              <a:gd name="connsiteX1" fmla="*/ 77274 w 1430758"/>
              <a:gd name="connsiteY1" fmla="*/ 187148 h 1127306"/>
              <a:gd name="connsiteX2" fmla="*/ 115910 w 1430758"/>
              <a:gd name="connsiteY2" fmla="*/ 174269 h 1127306"/>
              <a:gd name="connsiteX3" fmla="*/ 193183 w 1430758"/>
              <a:gd name="connsiteY3" fmla="*/ 225785 h 1127306"/>
              <a:gd name="connsiteX4" fmla="*/ 206062 w 1430758"/>
              <a:gd name="connsiteY4" fmla="*/ 187148 h 1127306"/>
              <a:gd name="connsiteX5" fmla="*/ 231820 w 1430758"/>
              <a:gd name="connsiteY5" fmla="*/ 135633 h 1127306"/>
              <a:gd name="connsiteX6" fmla="*/ 283336 w 1430758"/>
              <a:gd name="connsiteY6" fmla="*/ 251543 h 1127306"/>
              <a:gd name="connsiteX7" fmla="*/ 360609 w 1430758"/>
              <a:gd name="connsiteY7" fmla="*/ 238664 h 1127306"/>
              <a:gd name="connsiteX8" fmla="*/ 399245 w 1430758"/>
              <a:gd name="connsiteY8" fmla="*/ 122754 h 1127306"/>
              <a:gd name="connsiteX9" fmla="*/ 425003 w 1430758"/>
              <a:gd name="connsiteY9" fmla="*/ 45481 h 1127306"/>
              <a:gd name="connsiteX10" fmla="*/ 437882 w 1430758"/>
              <a:gd name="connsiteY10" fmla="*/ 187148 h 1127306"/>
              <a:gd name="connsiteX11" fmla="*/ 476519 w 1430758"/>
              <a:gd name="connsiteY11" fmla="*/ 200027 h 1127306"/>
              <a:gd name="connsiteX12" fmla="*/ 502276 w 1430758"/>
              <a:gd name="connsiteY12" fmla="*/ 148512 h 1127306"/>
              <a:gd name="connsiteX13" fmla="*/ 528034 w 1430758"/>
              <a:gd name="connsiteY13" fmla="*/ 109875 h 1127306"/>
              <a:gd name="connsiteX14" fmla="*/ 592428 w 1430758"/>
              <a:gd name="connsiteY14" fmla="*/ 187148 h 1127306"/>
              <a:gd name="connsiteX15" fmla="*/ 605307 w 1430758"/>
              <a:gd name="connsiteY15" fmla="*/ 225785 h 1127306"/>
              <a:gd name="connsiteX16" fmla="*/ 643944 w 1430758"/>
              <a:gd name="connsiteY16" fmla="*/ 212906 h 1127306"/>
              <a:gd name="connsiteX17" fmla="*/ 656823 w 1430758"/>
              <a:gd name="connsiteY17" fmla="*/ 174269 h 1127306"/>
              <a:gd name="connsiteX18" fmla="*/ 682581 w 1430758"/>
              <a:gd name="connsiteY18" fmla="*/ 45481 h 1127306"/>
              <a:gd name="connsiteX19" fmla="*/ 721217 w 1430758"/>
              <a:gd name="connsiteY19" fmla="*/ 109875 h 1127306"/>
              <a:gd name="connsiteX20" fmla="*/ 772733 w 1430758"/>
              <a:gd name="connsiteY20" fmla="*/ 161390 h 1127306"/>
              <a:gd name="connsiteX21" fmla="*/ 785612 w 1430758"/>
              <a:gd name="connsiteY21" fmla="*/ 200027 h 1127306"/>
              <a:gd name="connsiteX22" fmla="*/ 824248 w 1430758"/>
              <a:gd name="connsiteY22" fmla="*/ 251543 h 1127306"/>
              <a:gd name="connsiteX23" fmla="*/ 837127 w 1430758"/>
              <a:gd name="connsiteY23" fmla="*/ 212906 h 1127306"/>
              <a:gd name="connsiteX24" fmla="*/ 862885 w 1430758"/>
              <a:gd name="connsiteY24" fmla="*/ 71238 h 1127306"/>
              <a:gd name="connsiteX25" fmla="*/ 888643 w 1430758"/>
              <a:gd name="connsiteY25" fmla="*/ 109875 h 1127306"/>
              <a:gd name="connsiteX26" fmla="*/ 1030310 w 1430758"/>
              <a:gd name="connsiteY26" fmla="*/ 109875 h 1127306"/>
              <a:gd name="connsiteX27" fmla="*/ 1056068 w 1430758"/>
              <a:gd name="connsiteY27" fmla="*/ 45481 h 1127306"/>
              <a:gd name="connsiteX28" fmla="*/ 1081826 w 1430758"/>
              <a:gd name="connsiteY28" fmla="*/ 187148 h 1127306"/>
              <a:gd name="connsiteX29" fmla="*/ 1120462 w 1430758"/>
              <a:gd name="connsiteY29" fmla="*/ 200027 h 1127306"/>
              <a:gd name="connsiteX30" fmla="*/ 1197736 w 1430758"/>
              <a:gd name="connsiteY30" fmla="*/ 212906 h 1127306"/>
              <a:gd name="connsiteX31" fmla="*/ 1223493 w 1430758"/>
              <a:gd name="connsiteY31" fmla="*/ 264421 h 1127306"/>
              <a:gd name="connsiteX32" fmla="*/ 1287888 w 1430758"/>
              <a:gd name="connsiteY32" fmla="*/ 328816 h 1127306"/>
              <a:gd name="connsiteX33" fmla="*/ 1300766 w 1430758"/>
              <a:gd name="connsiteY33" fmla="*/ 225785 h 1127306"/>
              <a:gd name="connsiteX34" fmla="*/ 1287888 w 1430758"/>
              <a:gd name="connsiteY34" fmla="*/ 187148 h 1127306"/>
              <a:gd name="connsiteX35" fmla="*/ 1352282 w 1430758"/>
              <a:gd name="connsiteY35" fmla="*/ 200027 h 1127306"/>
              <a:gd name="connsiteX36" fmla="*/ 1365161 w 1430758"/>
              <a:gd name="connsiteY36" fmla="*/ 238664 h 1127306"/>
              <a:gd name="connsiteX37" fmla="*/ 1339403 w 1430758"/>
              <a:gd name="connsiteY37" fmla="*/ 315937 h 1127306"/>
              <a:gd name="connsiteX38" fmla="*/ 1326524 w 1430758"/>
              <a:gd name="connsiteY38" fmla="*/ 367452 h 1127306"/>
              <a:gd name="connsiteX39" fmla="*/ 1339403 w 1430758"/>
              <a:gd name="connsiteY39" fmla="*/ 406089 h 1127306"/>
              <a:gd name="connsiteX40" fmla="*/ 1378040 w 1430758"/>
              <a:gd name="connsiteY40" fmla="*/ 418968 h 1127306"/>
              <a:gd name="connsiteX41" fmla="*/ 1326524 w 1430758"/>
              <a:gd name="connsiteY41" fmla="*/ 509120 h 1127306"/>
              <a:gd name="connsiteX42" fmla="*/ 1365161 w 1430758"/>
              <a:gd name="connsiteY42" fmla="*/ 521999 h 1127306"/>
              <a:gd name="connsiteX43" fmla="*/ 1339403 w 1430758"/>
              <a:gd name="connsiteY43" fmla="*/ 612151 h 1127306"/>
              <a:gd name="connsiteX44" fmla="*/ 1352282 w 1430758"/>
              <a:gd name="connsiteY44" fmla="*/ 728061 h 1127306"/>
              <a:gd name="connsiteX45" fmla="*/ 1390919 w 1430758"/>
              <a:gd name="connsiteY45" fmla="*/ 766697 h 1127306"/>
              <a:gd name="connsiteX46" fmla="*/ 1352282 w 1430758"/>
              <a:gd name="connsiteY46" fmla="*/ 856850 h 1127306"/>
              <a:gd name="connsiteX47" fmla="*/ 1378040 w 1430758"/>
              <a:gd name="connsiteY47" fmla="*/ 934123 h 1127306"/>
              <a:gd name="connsiteX48" fmla="*/ 1365161 w 1430758"/>
              <a:gd name="connsiteY48" fmla="*/ 1062912 h 1127306"/>
              <a:gd name="connsiteX49" fmla="*/ 1326524 w 1430758"/>
              <a:gd name="connsiteY49" fmla="*/ 1037154 h 1127306"/>
              <a:gd name="connsiteX50" fmla="*/ 1300766 w 1430758"/>
              <a:gd name="connsiteY50" fmla="*/ 1075790 h 1127306"/>
              <a:gd name="connsiteX51" fmla="*/ 1223493 w 1430758"/>
              <a:gd name="connsiteY51" fmla="*/ 1062912 h 1127306"/>
              <a:gd name="connsiteX52" fmla="*/ 1184857 w 1430758"/>
              <a:gd name="connsiteY52" fmla="*/ 934123 h 1127306"/>
              <a:gd name="connsiteX53" fmla="*/ 1171978 w 1430758"/>
              <a:gd name="connsiteY53" fmla="*/ 1050033 h 1127306"/>
              <a:gd name="connsiteX54" fmla="*/ 1133341 w 1430758"/>
              <a:gd name="connsiteY54" fmla="*/ 1075790 h 1127306"/>
              <a:gd name="connsiteX55" fmla="*/ 1056068 w 1430758"/>
              <a:gd name="connsiteY55" fmla="*/ 1024275 h 1127306"/>
              <a:gd name="connsiteX56" fmla="*/ 1004552 w 1430758"/>
              <a:gd name="connsiteY56" fmla="*/ 1037154 h 1127306"/>
              <a:gd name="connsiteX57" fmla="*/ 940158 w 1430758"/>
              <a:gd name="connsiteY57" fmla="*/ 959881 h 1127306"/>
              <a:gd name="connsiteX58" fmla="*/ 927279 w 1430758"/>
              <a:gd name="connsiteY58" fmla="*/ 856850 h 1127306"/>
              <a:gd name="connsiteX59" fmla="*/ 888643 w 1430758"/>
              <a:gd name="connsiteY59" fmla="*/ 934123 h 1127306"/>
              <a:gd name="connsiteX60" fmla="*/ 798490 w 1430758"/>
              <a:gd name="connsiteY60" fmla="*/ 1088669 h 1127306"/>
              <a:gd name="connsiteX61" fmla="*/ 746975 w 1430758"/>
              <a:gd name="connsiteY61" fmla="*/ 1114427 h 1127306"/>
              <a:gd name="connsiteX62" fmla="*/ 708338 w 1430758"/>
              <a:gd name="connsiteY62" fmla="*/ 1127306 h 1127306"/>
              <a:gd name="connsiteX63" fmla="*/ 631065 w 1430758"/>
              <a:gd name="connsiteY63" fmla="*/ 1024275 h 1127306"/>
              <a:gd name="connsiteX64" fmla="*/ 605307 w 1430758"/>
              <a:gd name="connsiteY64" fmla="*/ 947002 h 1127306"/>
              <a:gd name="connsiteX65" fmla="*/ 592428 w 1430758"/>
              <a:gd name="connsiteY65" fmla="*/ 1037154 h 1127306"/>
              <a:gd name="connsiteX66" fmla="*/ 579550 w 1430758"/>
              <a:gd name="connsiteY66" fmla="*/ 1088669 h 1127306"/>
              <a:gd name="connsiteX67" fmla="*/ 528034 w 1430758"/>
              <a:gd name="connsiteY67" fmla="*/ 1075790 h 1127306"/>
              <a:gd name="connsiteX68" fmla="*/ 489397 w 1430758"/>
              <a:gd name="connsiteY68" fmla="*/ 1050033 h 1127306"/>
              <a:gd name="connsiteX69" fmla="*/ 463640 w 1430758"/>
              <a:gd name="connsiteY69" fmla="*/ 998517 h 1127306"/>
              <a:gd name="connsiteX70" fmla="*/ 437882 w 1430758"/>
              <a:gd name="connsiteY70" fmla="*/ 959881 h 1127306"/>
              <a:gd name="connsiteX71" fmla="*/ 425003 w 1430758"/>
              <a:gd name="connsiteY71" fmla="*/ 1011396 h 1127306"/>
              <a:gd name="connsiteX72" fmla="*/ 399245 w 1430758"/>
              <a:gd name="connsiteY72" fmla="*/ 1088669 h 1127306"/>
              <a:gd name="connsiteX73" fmla="*/ 321972 w 1430758"/>
              <a:gd name="connsiteY73" fmla="*/ 1037154 h 1127306"/>
              <a:gd name="connsiteX74" fmla="*/ 283336 w 1430758"/>
              <a:gd name="connsiteY74" fmla="*/ 947002 h 1127306"/>
              <a:gd name="connsiteX75" fmla="*/ 180305 w 1430758"/>
              <a:gd name="connsiteY75" fmla="*/ 1062912 h 1127306"/>
              <a:gd name="connsiteX76" fmla="*/ 154547 w 1430758"/>
              <a:gd name="connsiteY76" fmla="*/ 1011396 h 1127306"/>
              <a:gd name="connsiteX77" fmla="*/ 115910 w 1430758"/>
              <a:gd name="connsiteY77" fmla="*/ 998517 h 1127306"/>
              <a:gd name="connsiteX78" fmla="*/ 0 w 1430758"/>
              <a:gd name="connsiteY78" fmla="*/ 934123 h 1127306"/>
              <a:gd name="connsiteX79" fmla="*/ 25758 w 1430758"/>
              <a:gd name="connsiteY79" fmla="*/ 895486 h 1127306"/>
              <a:gd name="connsiteX80" fmla="*/ 90152 w 1430758"/>
              <a:gd name="connsiteY80" fmla="*/ 882607 h 1127306"/>
              <a:gd name="connsiteX81" fmla="*/ 51516 w 1430758"/>
              <a:gd name="connsiteY81" fmla="*/ 856850 h 1127306"/>
              <a:gd name="connsiteX82" fmla="*/ 0 w 1430758"/>
              <a:gd name="connsiteY82" fmla="*/ 818213 h 1127306"/>
              <a:gd name="connsiteX83" fmla="*/ 25758 w 1430758"/>
              <a:gd name="connsiteY83" fmla="*/ 766697 h 1127306"/>
              <a:gd name="connsiteX84" fmla="*/ 90152 w 1430758"/>
              <a:gd name="connsiteY84" fmla="*/ 753819 h 1127306"/>
              <a:gd name="connsiteX85" fmla="*/ 128789 w 1430758"/>
              <a:gd name="connsiteY85" fmla="*/ 728061 h 1127306"/>
              <a:gd name="connsiteX86" fmla="*/ 64395 w 1430758"/>
              <a:gd name="connsiteY86" fmla="*/ 560636 h 1127306"/>
              <a:gd name="connsiteX87" fmla="*/ 12879 w 1430758"/>
              <a:gd name="connsiteY87" fmla="*/ 547757 h 1127306"/>
              <a:gd name="connsiteX88" fmla="*/ 90152 w 1430758"/>
              <a:gd name="connsiteY88" fmla="*/ 534878 h 1127306"/>
              <a:gd name="connsiteX89" fmla="*/ 77274 w 1430758"/>
              <a:gd name="connsiteY89" fmla="*/ 496241 h 1127306"/>
              <a:gd name="connsiteX90" fmla="*/ 25758 w 1430758"/>
              <a:gd name="connsiteY90" fmla="*/ 483362 h 1127306"/>
              <a:gd name="connsiteX91" fmla="*/ 0 w 1430758"/>
              <a:gd name="connsiteY91" fmla="*/ 444726 h 1127306"/>
              <a:gd name="connsiteX92" fmla="*/ 64395 w 1430758"/>
              <a:gd name="connsiteY92" fmla="*/ 393210 h 1127306"/>
              <a:gd name="connsiteX93" fmla="*/ 51516 w 1430758"/>
              <a:gd name="connsiteY93" fmla="*/ 354574 h 1127306"/>
              <a:gd name="connsiteX94" fmla="*/ 25758 w 1430758"/>
              <a:gd name="connsiteY94" fmla="*/ 315937 h 1127306"/>
              <a:gd name="connsiteX95" fmla="*/ 128789 w 1430758"/>
              <a:gd name="connsiteY95" fmla="*/ 212906 h 1127306"/>
              <a:gd name="connsiteX96" fmla="*/ 154547 w 1430758"/>
              <a:gd name="connsiteY96" fmla="*/ 212906 h 112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430758" h="1127306">
                <a:moveTo>
                  <a:pt x="64395" y="303058"/>
                </a:moveTo>
                <a:cubicBezTo>
                  <a:pt x="68688" y="264421"/>
                  <a:pt x="62837" y="223242"/>
                  <a:pt x="77274" y="187148"/>
                </a:cubicBezTo>
                <a:cubicBezTo>
                  <a:pt x="82316" y="174544"/>
                  <a:pt x="103031" y="169976"/>
                  <a:pt x="115910" y="174269"/>
                </a:cubicBezTo>
                <a:cubicBezTo>
                  <a:pt x="145278" y="184059"/>
                  <a:pt x="193183" y="225785"/>
                  <a:pt x="193183" y="225785"/>
                </a:cubicBezTo>
                <a:cubicBezTo>
                  <a:pt x="197476" y="212906"/>
                  <a:pt x="204142" y="200587"/>
                  <a:pt x="206062" y="187148"/>
                </a:cubicBezTo>
                <a:cubicBezTo>
                  <a:pt x="227453" y="37415"/>
                  <a:pt x="208546" y="-15649"/>
                  <a:pt x="231820" y="135633"/>
                </a:cubicBezTo>
                <a:cubicBezTo>
                  <a:pt x="246250" y="229429"/>
                  <a:pt x="227241" y="195448"/>
                  <a:pt x="283336" y="251543"/>
                </a:cubicBezTo>
                <a:cubicBezTo>
                  <a:pt x="309094" y="247250"/>
                  <a:pt x="338465" y="252504"/>
                  <a:pt x="360609" y="238664"/>
                </a:cubicBezTo>
                <a:cubicBezTo>
                  <a:pt x="386484" y="222492"/>
                  <a:pt x="393627" y="143353"/>
                  <a:pt x="399245" y="122754"/>
                </a:cubicBezTo>
                <a:cubicBezTo>
                  <a:pt x="406389" y="96560"/>
                  <a:pt x="425003" y="45481"/>
                  <a:pt x="425003" y="45481"/>
                </a:cubicBezTo>
                <a:cubicBezTo>
                  <a:pt x="429296" y="92703"/>
                  <a:pt x="422887" y="142164"/>
                  <a:pt x="437882" y="187148"/>
                </a:cubicBezTo>
                <a:cubicBezTo>
                  <a:pt x="442175" y="200027"/>
                  <a:pt x="464878" y="207012"/>
                  <a:pt x="476519" y="200027"/>
                </a:cubicBezTo>
                <a:cubicBezTo>
                  <a:pt x="492982" y="190150"/>
                  <a:pt x="492751" y="165181"/>
                  <a:pt x="502276" y="148512"/>
                </a:cubicBezTo>
                <a:cubicBezTo>
                  <a:pt x="509956" y="135073"/>
                  <a:pt x="519448" y="122754"/>
                  <a:pt x="528034" y="109875"/>
                </a:cubicBezTo>
                <a:cubicBezTo>
                  <a:pt x="556517" y="138358"/>
                  <a:pt x="574498" y="151287"/>
                  <a:pt x="592428" y="187148"/>
                </a:cubicBezTo>
                <a:cubicBezTo>
                  <a:pt x="598499" y="199290"/>
                  <a:pt x="601014" y="212906"/>
                  <a:pt x="605307" y="225785"/>
                </a:cubicBezTo>
                <a:cubicBezTo>
                  <a:pt x="618186" y="221492"/>
                  <a:pt x="634345" y="222505"/>
                  <a:pt x="643944" y="212906"/>
                </a:cubicBezTo>
                <a:cubicBezTo>
                  <a:pt x="653543" y="203307"/>
                  <a:pt x="654161" y="187581"/>
                  <a:pt x="656823" y="174269"/>
                </a:cubicBezTo>
                <a:cubicBezTo>
                  <a:pt x="686420" y="26284"/>
                  <a:pt x="653485" y="132768"/>
                  <a:pt x="682581" y="45481"/>
                </a:cubicBezTo>
                <a:cubicBezTo>
                  <a:pt x="695460" y="66946"/>
                  <a:pt x="705849" y="90116"/>
                  <a:pt x="721217" y="109875"/>
                </a:cubicBezTo>
                <a:cubicBezTo>
                  <a:pt x="736126" y="129044"/>
                  <a:pt x="758618" y="141629"/>
                  <a:pt x="772733" y="161390"/>
                </a:cubicBezTo>
                <a:cubicBezTo>
                  <a:pt x="780624" y="172437"/>
                  <a:pt x="778877" y="188240"/>
                  <a:pt x="785612" y="200027"/>
                </a:cubicBezTo>
                <a:cubicBezTo>
                  <a:pt x="796261" y="218664"/>
                  <a:pt x="811369" y="234371"/>
                  <a:pt x="824248" y="251543"/>
                </a:cubicBezTo>
                <a:cubicBezTo>
                  <a:pt x="828541" y="238664"/>
                  <a:pt x="833834" y="226076"/>
                  <a:pt x="837127" y="212906"/>
                </a:cubicBezTo>
                <a:cubicBezTo>
                  <a:pt x="846128" y="176904"/>
                  <a:pt x="857143" y="105687"/>
                  <a:pt x="862885" y="71238"/>
                </a:cubicBezTo>
                <a:cubicBezTo>
                  <a:pt x="871471" y="84117"/>
                  <a:pt x="876556" y="100205"/>
                  <a:pt x="888643" y="109875"/>
                </a:cubicBezTo>
                <a:cubicBezTo>
                  <a:pt x="924057" y="138206"/>
                  <a:pt x="1005738" y="112947"/>
                  <a:pt x="1030310" y="109875"/>
                </a:cubicBezTo>
                <a:cubicBezTo>
                  <a:pt x="1038896" y="88410"/>
                  <a:pt x="1047951" y="67127"/>
                  <a:pt x="1056068" y="45481"/>
                </a:cubicBezTo>
                <a:cubicBezTo>
                  <a:pt x="1094643" y="-57386"/>
                  <a:pt x="1038499" y="24670"/>
                  <a:pt x="1081826" y="187148"/>
                </a:cubicBezTo>
                <a:cubicBezTo>
                  <a:pt x="1085324" y="200265"/>
                  <a:pt x="1107210" y="197082"/>
                  <a:pt x="1120462" y="200027"/>
                </a:cubicBezTo>
                <a:cubicBezTo>
                  <a:pt x="1145953" y="205692"/>
                  <a:pt x="1171978" y="208613"/>
                  <a:pt x="1197736" y="212906"/>
                </a:cubicBezTo>
                <a:cubicBezTo>
                  <a:pt x="1206322" y="230078"/>
                  <a:pt x="1209918" y="250846"/>
                  <a:pt x="1223493" y="264421"/>
                </a:cubicBezTo>
                <a:cubicBezTo>
                  <a:pt x="1303066" y="343994"/>
                  <a:pt x="1257684" y="238205"/>
                  <a:pt x="1287888" y="328816"/>
                </a:cubicBezTo>
                <a:cubicBezTo>
                  <a:pt x="1323741" y="275034"/>
                  <a:pt x="1319574" y="301017"/>
                  <a:pt x="1300766" y="225785"/>
                </a:cubicBezTo>
                <a:cubicBezTo>
                  <a:pt x="1297474" y="212615"/>
                  <a:pt x="1275746" y="193219"/>
                  <a:pt x="1287888" y="187148"/>
                </a:cubicBezTo>
                <a:cubicBezTo>
                  <a:pt x="1307467" y="177359"/>
                  <a:pt x="1330817" y="195734"/>
                  <a:pt x="1352282" y="200027"/>
                </a:cubicBezTo>
                <a:cubicBezTo>
                  <a:pt x="1356575" y="212906"/>
                  <a:pt x="1366660" y="225171"/>
                  <a:pt x="1365161" y="238664"/>
                </a:cubicBezTo>
                <a:cubicBezTo>
                  <a:pt x="1362163" y="265649"/>
                  <a:pt x="1345988" y="289597"/>
                  <a:pt x="1339403" y="315937"/>
                </a:cubicBezTo>
                <a:lnTo>
                  <a:pt x="1326524" y="367452"/>
                </a:lnTo>
                <a:cubicBezTo>
                  <a:pt x="1330817" y="380331"/>
                  <a:pt x="1329804" y="396490"/>
                  <a:pt x="1339403" y="406089"/>
                </a:cubicBezTo>
                <a:cubicBezTo>
                  <a:pt x="1349002" y="415688"/>
                  <a:pt x="1375378" y="405656"/>
                  <a:pt x="1378040" y="418968"/>
                </a:cubicBezTo>
                <a:cubicBezTo>
                  <a:pt x="1380554" y="431536"/>
                  <a:pt x="1334557" y="497071"/>
                  <a:pt x="1326524" y="509120"/>
                </a:cubicBezTo>
                <a:cubicBezTo>
                  <a:pt x="1339403" y="513413"/>
                  <a:pt x="1360119" y="509394"/>
                  <a:pt x="1365161" y="521999"/>
                </a:cubicBezTo>
                <a:cubicBezTo>
                  <a:pt x="1368101" y="529349"/>
                  <a:pt x="1343221" y="600697"/>
                  <a:pt x="1339403" y="612151"/>
                </a:cubicBezTo>
                <a:cubicBezTo>
                  <a:pt x="1343696" y="650788"/>
                  <a:pt x="1329989" y="696214"/>
                  <a:pt x="1352282" y="728061"/>
                </a:cubicBezTo>
                <a:cubicBezTo>
                  <a:pt x="1389088" y="780641"/>
                  <a:pt x="1484319" y="704431"/>
                  <a:pt x="1390919" y="766697"/>
                </a:cubicBezTo>
                <a:cubicBezTo>
                  <a:pt x="1388326" y="771883"/>
                  <a:pt x="1350559" y="841345"/>
                  <a:pt x="1352282" y="856850"/>
                </a:cubicBezTo>
                <a:cubicBezTo>
                  <a:pt x="1355280" y="883835"/>
                  <a:pt x="1378040" y="934123"/>
                  <a:pt x="1378040" y="934123"/>
                </a:cubicBezTo>
                <a:cubicBezTo>
                  <a:pt x="1373747" y="977053"/>
                  <a:pt x="1384456" y="1024323"/>
                  <a:pt x="1365161" y="1062912"/>
                </a:cubicBezTo>
                <a:cubicBezTo>
                  <a:pt x="1358239" y="1076756"/>
                  <a:pt x="1341702" y="1034119"/>
                  <a:pt x="1326524" y="1037154"/>
                </a:cubicBezTo>
                <a:cubicBezTo>
                  <a:pt x="1311346" y="1040189"/>
                  <a:pt x="1309352" y="1062911"/>
                  <a:pt x="1300766" y="1075790"/>
                </a:cubicBezTo>
                <a:cubicBezTo>
                  <a:pt x="1275008" y="1071497"/>
                  <a:pt x="1243145" y="1080108"/>
                  <a:pt x="1223493" y="1062912"/>
                </a:cubicBezTo>
                <a:cubicBezTo>
                  <a:pt x="1213461" y="1054134"/>
                  <a:pt x="1190421" y="956378"/>
                  <a:pt x="1184857" y="934123"/>
                </a:cubicBezTo>
                <a:cubicBezTo>
                  <a:pt x="1180564" y="972760"/>
                  <a:pt x="1185263" y="1013499"/>
                  <a:pt x="1171978" y="1050033"/>
                </a:cubicBezTo>
                <a:cubicBezTo>
                  <a:pt x="1166688" y="1064580"/>
                  <a:pt x="1148451" y="1079148"/>
                  <a:pt x="1133341" y="1075790"/>
                </a:cubicBezTo>
                <a:cubicBezTo>
                  <a:pt x="1103121" y="1069074"/>
                  <a:pt x="1056068" y="1024275"/>
                  <a:pt x="1056068" y="1024275"/>
                </a:cubicBezTo>
                <a:cubicBezTo>
                  <a:pt x="1038896" y="1028568"/>
                  <a:pt x="1019280" y="1027336"/>
                  <a:pt x="1004552" y="1037154"/>
                </a:cubicBezTo>
                <a:cubicBezTo>
                  <a:pt x="945216" y="1076711"/>
                  <a:pt x="1012603" y="1177212"/>
                  <a:pt x="940158" y="959881"/>
                </a:cubicBezTo>
                <a:cubicBezTo>
                  <a:pt x="935865" y="925537"/>
                  <a:pt x="958236" y="872329"/>
                  <a:pt x="927279" y="856850"/>
                </a:cubicBezTo>
                <a:cubicBezTo>
                  <a:pt x="901522" y="843971"/>
                  <a:pt x="900186" y="907740"/>
                  <a:pt x="888643" y="934123"/>
                </a:cubicBezTo>
                <a:cubicBezTo>
                  <a:pt x="837015" y="1052131"/>
                  <a:pt x="873712" y="1045685"/>
                  <a:pt x="798490" y="1088669"/>
                </a:cubicBezTo>
                <a:cubicBezTo>
                  <a:pt x="781821" y="1098194"/>
                  <a:pt x="764621" y="1106864"/>
                  <a:pt x="746975" y="1114427"/>
                </a:cubicBezTo>
                <a:cubicBezTo>
                  <a:pt x="734497" y="1119775"/>
                  <a:pt x="721217" y="1123013"/>
                  <a:pt x="708338" y="1127306"/>
                </a:cubicBezTo>
                <a:cubicBezTo>
                  <a:pt x="606746" y="1106987"/>
                  <a:pt x="657346" y="1138158"/>
                  <a:pt x="631065" y="1024275"/>
                </a:cubicBezTo>
                <a:cubicBezTo>
                  <a:pt x="624960" y="997819"/>
                  <a:pt x="605307" y="947002"/>
                  <a:pt x="605307" y="947002"/>
                </a:cubicBezTo>
                <a:cubicBezTo>
                  <a:pt x="601014" y="977053"/>
                  <a:pt x="597858" y="1007288"/>
                  <a:pt x="592428" y="1037154"/>
                </a:cubicBezTo>
                <a:cubicBezTo>
                  <a:pt x="589262" y="1054569"/>
                  <a:pt x="594728" y="1079562"/>
                  <a:pt x="579550" y="1088669"/>
                </a:cubicBezTo>
                <a:cubicBezTo>
                  <a:pt x="564372" y="1097776"/>
                  <a:pt x="545206" y="1080083"/>
                  <a:pt x="528034" y="1075790"/>
                </a:cubicBezTo>
                <a:cubicBezTo>
                  <a:pt x="515155" y="1067204"/>
                  <a:pt x="499306" y="1061924"/>
                  <a:pt x="489397" y="1050033"/>
                </a:cubicBezTo>
                <a:cubicBezTo>
                  <a:pt x="477106" y="1035284"/>
                  <a:pt x="473165" y="1015186"/>
                  <a:pt x="463640" y="998517"/>
                </a:cubicBezTo>
                <a:cubicBezTo>
                  <a:pt x="455961" y="985078"/>
                  <a:pt x="446468" y="972760"/>
                  <a:pt x="437882" y="959881"/>
                </a:cubicBezTo>
                <a:cubicBezTo>
                  <a:pt x="433589" y="977053"/>
                  <a:pt x="430089" y="994442"/>
                  <a:pt x="425003" y="1011396"/>
                </a:cubicBezTo>
                <a:cubicBezTo>
                  <a:pt x="417201" y="1037402"/>
                  <a:pt x="399245" y="1088669"/>
                  <a:pt x="399245" y="1088669"/>
                </a:cubicBezTo>
                <a:cubicBezTo>
                  <a:pt x="373487" y="1071497"/>
                  <a:pt x="329480" y="1067187"/>
                  <a:pt x="321972" y="1037154"/>
                </a:cubicBezTo>
                <a:cubicBezTo>
                  <a:pt x="305339" y="970622"/>
                  <a:pt x="318911" y="1000366"/>
                  <a:pt x="283336" y="947002"/>
                </a:cubicBezTo>
                <a:cubicBezTo>
                  <a:pt x="211746" y="1061545"/>
                  <a:pt x="257362" y="1037226"/>
                  <a:pt x="180305" y="1062912"/>
                </a:cubicBezTo>
                <a:cubicBezTo>
                  <a:pt x="171719" y="1045740"/>
                  <a:pt x="168123" y="1024972"/>
                  <a:pt x="154547" y="1011396"/>
                </a:cubicBezTo>
                <a:cubicBezTo>
                  <a:pt x="144948" y="1001797"/>
                  <a:pt x="127697" y="1005252"/>
                  <a:pt x="115910" y="998517"/>
                </a:cubicBezTo>
                <a:cubicBezTo>
                  <a:pt x="-27029" y="916838"/>
                  <a:pt x="162873" y="999272"/>
                  <a:pt x="0" y="934123"/>
                </a:cubicBezTo>
                <a:cubicBezTo>
                  <a:pt x="8586" y="921244"/>
                  <a:pt x="12319" y="903166"/>
                  <a:pt x="25758" y="895486"/>
                </a:cubicBezTo>
                <a:cubicBezTo>
                  <a:pt x="44764" y="884626"/>
                  <a:pt x="78010" y="900820"/>
                  <a:pt x="90152" y="882607"/>
                </a:cubicBezTo>
                <a:cubicBezTo>
                  <a:pt x="98738" y="869728"/>
                  <a:pt x="64111" y="865846"/>
                  <a:pt x="51516" y="856850"/>
                </a:cubicBezTo>
                <a:cubicBezTo>
                  <a:pt x="34049" y="844374"/>
                  <a:pt x="17172" y="831092"/>
                  <a:pt x="0" y="818213"/>
                </a:cubicBezTo>
                <a:cubicBezTo>
                  <a:pt x="8586" y="801041"/>
                  <a:pt x="10135" y="777856"/>
                  <a:pt x="25758" y="766697"/>
                </a:cubicBezTo>
                <a:cubicBezTo>
                  <a:pt x="43570" y="753974"/>
                  <a:pt x="69656" y="761505"/>
                  <a:pt x="90152" y="753819"/>
                </a:cubicBezTo>
                <a:cubicBezTo>
                  <a:pt x="104645" y="748384"/>
                  <a:pt x="115910" y="736647"/>
                  <a:pt x="128789" y="728061"/>
                </a:cubicBezTo>
                <a:cubicBezTo>
                  <a:pt x="103626" y="577083"/>
                  <a:pt x="151843" y="585620"/>
                  <a:pt x="64395" y="560636"/>
                </a:cubicBezTo>
                <a:cubicBezTo>
                  <a:pt x="47376" y="555773"/>
                  <a:pt x="30051" y="552050"/>
                  <a:pt x="12879" y="547757"/>
                </a:cubicBezTo>
                <a:cubicBezTo>
                  <a:pt x="38637" y="543464"/>
                  <a:pt x="69761" y="551191"/>
                  <a:pt x="90152" y="534878"/>
                </a:cubicBezTo>
                <a:cubicBezTo>
                  <a:pt x="100753" y="526397"/>
                  <a:pt x="87875" y="504722"/>
                  <a:pt x="77274" y="496241"/>
                </a:cubicBezTo>
                <a:cubicBezTo>
                  <a:pt x="63452" y="485183"/>
                  <a:pt x="42930" y="487655"/>
                  <a:pt x="25758" y="483362"/>
                </a:cubicBezTo>
                <a:cubicBezTo>
                  <a:pt x="17172" y="470483"/>
                  <a:pt x="0" y="460204"/>
                  <a:pt x="0" y="444726"/>
                </a:cubicBezTo>
                <a:cubicBezTo>
                  <a:pt x="0" y="405890"/>
                  <a:pt x="40270" y="401252"/>
                  <a:pt x="64395" y="393210"/>
                </a:cubicBezTo>
                <a:cubicBezTo>
                  <a:pt x="60102" y="380331"/>
                  <a:pt x="57587" y="366716"/>
                  <a:pt x="51516" y="354574"/>
                </a:cubicBezTo>
                <a:cubicBezTo>
                  <a:pt x="44594" y="340730"/>
                  <a:pt x="22004" y="330953"/>
                  <a:pt x="25758" y="315937"/>
                </a:cubicBezTo>
                <a:cubicBezTo>
                  <a:pt x="32946" y="287185"/>
                  <a:pt x="100368" y="227117"/>
                  <a:pt x="128789" y="212906"/>
                </a:cubicBezTo>
                <a:cubicBezTo>
                  <a:pt x="136469" y="209066"/>
                  <a:pt x="145961" y="212906"/>
                  <a:pt x="154547" y="212906"/>
                </a:cubicBezTo>
              </a:path>
            </a:pathLst>
          </a:cu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es-MX"/>
          </a:p>
        </p:txBody>
      </p:sp>
      <p:sp>
        <p:nvSpPr>
          <p:cNvPr id="8" name="CuadroTexto 7"/>
          <p:cNvSpPr txBox="1"/>
          <p:nvPr/>
        </p:nvSpPr>
        <p:spPr>
          <a:xfrm>
            <a:off x="5666704" y="5383369"/>
            <a:ext cx="4906851" cy="954107"/>
          </a:xfrm>
          <a:prstGeom prst="rect">
            <a:avLst/>
          </a:prstGeom>
          <a:noFill/>
        </p:spPr>
        <p:txBody>
          <a:bodyPr wrap="square" rtlCol="0">
            <a:spAutoFit/>
          </a:bodyPr>
          <a:lstStyle/>
          <a:p>
            <a:r>
              <a:rPr lang="es-MX" sz="1400" i="1" dirty="0" smtClean="0"/>
              <a:t>OBSERVESE QUE: </a:t>
            </a:r>
          </a:p>
          <a:p>
            <a:pPr marL="342900" indent="-342900">
              <a:buAutoNum type="arabicParenR"/>
            </a:pPr>
            <a:r>
              <a:rPr lang="es-MX" sz="1400" i="1" dirty="0" smtClean="0"/>
              <a:t>EL C-15 NO ES UNA NIF, SI NO UN BOLETIN </a:t>
            </a:r>
          </a:p>
          <a:p>
            <a:pPr marL="342900" indent="-342900">
              <a:buAutoNum type="arabicParenR"/>
            </a:pPr>
            <a:r>
              <a:rPr lang="es-MX" sz="1400" i="1" dirty="0" smtClean="0"/>
              <a:t>NO EXISTE LA NIF C-17</a:t>
            </a:r>
          </a:p>
          <a:p>
            <a:endParaRPr lang="es-MX" sz="1400" i="1" dirty="0"/>
          </a:p>
        </p:txBody>
      </p:sp>
      <p:pic>
        <p:nvPicPr>
          <p:cNvPr id="9" name="Imagen 8"/>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534069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NIF C-2</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748818389"/>
              </p:ext>
            </p:extLst>
          </p:nvPr>
        </p:nvGraphicFramePr>
        <p:xfrm>
          <a:off x="1371600" y="2286000"/>
          <a:ext cx="96012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1129963" y="136301"/>
            <a:ext cx="899845" cy="899845"/>
          </a:xfrm>
          <a:prstGeom prst="rect">
            <a:avLst/>
          </a:prstGeom>
        </p:spPr>
      </p:pic>
    </p:spTree>
    <p:extLst>
      <p:ext uri="{BB962C8B-B14F-4D97-AF65-F5344CB8AC3E}">
        <p14:creationId xmlns:p14="http://schemas.microsoft.com/office/powerpoint/2010/main" val="2978779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TM10001105[[fn=Recorte]]</Template>
  <TotalTime>2106</TotalTime>
  <Words>2720</Words>
  <Application>Microsoft Office PowerPoint</Application>
  <PresentationFormat>Panorámica</PresentationFormat>
  <Paragraphs>252</Paragraphs>
  <Slides>36</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36</vt:i4>
      </vt:variant>
    </vt:vector>
  </HeadingPairs>
  <TitlesOfParts>
    <vt:vector size="39" baseType="lpstr">
      <vt:lpstr>Calibri</vt:lpstr>
      <vt:lpstr>Franklin Gothic Book</vt:lpstr>
      <vt:lpstr>Crop</vt:lpstr>
      <vt:lpstr> NIF C-2 INVERSIÓN EN INSTRUMENTOS FINANCIEROS  Clave de la UA: L00720 </vt:lpstr>
      <vt:lpstr>Contenido</vt:lpstr>
      <vt:lpstr>Presentación de la Unidad de Aprendizaje.</vt:lpstr>
      <vt:lpstr> De la unidad de aprendizaje…</vt:lpstr>
      <vt:lpstr>Guía para el usuario</vt:lpstr>
      <vt:lpstr>Introducción.</vt:lpstr>
      <vt:lpstr>Objetivo del presente material </vt:lpstr>
      <vt:lpstr>Serie NIF C NORMAS APLICABLES A CONCEPTOS ESPECÍFICOS DE LOS ESTADOS FINANCIEROS</vt:lpstr>
      <vt:lpstr>OBJETIVO NIF C-2</vt:lpstr>
      <vt:lpstr>BASES DEL MARCO CONCEPTUAL</vt:lpstr>
      <vt:lpstr>Alcance NIF C-2</vt:lpstr>
      <vt:lpstr>DEFINICIÓN DE TÉRMINOS</vt:lpstr>
      <vt:lpstr>DEFINICIÓN DE TÉRMINOS</vt:lpstr>
      <vt:lpstr>DEFINICIÓN DE TÉRMINOS</vt:lpstr>
      <vt:lpstr>DEFINICIÓN DE TÉRMINOS</vt:lpstr>
      <vt:lpstr>DEFINICIÓN DE TÉRMINOS</vt:lpstr>
      <vt:lpstr>ACTIVO FINANCIERO</vt:lpstr>
      <vt:lpstr>PASIVO FINANCIERO</vt:lpstr>
      <vt:lpstr>INSTRUMENTO FINANCIERO. DEFINICIÓN</vt:lpstr>
      <vt:lpstr>MODELO DE NEGOCIOS</vt:lpstr>
      <vt:lpstr>AL ANALIZAR EL MODELO DE NEGOCIOS, LOS ACTIVOS SE CLASIFICAN CON BASE EN SU OBJETIVO, EN: </vt:lpstr>
      <vt:lpstr>NORMAS DE VALUACIÓN </vt:lpstr>
      <vt:lpstr>FECHA DE CONCERTACIÓN Y LIQUIDACIÓN</vt:lpstr>
      <vt:lpstr>FECHA DE CONCERTACIÓN Y LIQUIDACIÓN</vt:lpstr>
      <vt:lpstr>RECONOCIMIENTO POSTERIOR</vt:lpstr>
      <vt:lpstr>RECONOCIMIENTO POSTERIOR</vt:lpstr>
      <vt:lpstr>NORMAS DE PRESENTACIÓN. ESTADO DE SITUACION FINANCIERA</vt:lpstr>
      <vt:lpstr>NORMAS DE PRESENTACIÓN. ESTADO DE RESULTADO INTEGRAL</vt:lpstr>
      <vt:lpstr>NORMAS DE REVELACIÓN. BASES DE CLASIFICACIÓN.</vt:lpstr>
      <vt:lpstr>NORMAS DE REVELACIÓN. REVELACIONES RELATIVAS AL ESTADO DE SITUACIÓN FINANCIERA.</vt:lpstr>
      <vt:lpstr>NORMAS DE REVELACIÓN. REVELACIONES RELATIVAS AL ESTADO DE RESULTADO INTEGRAL</vt:lpstr>
      <vt:lpstr>NATURALEZA Y EXTENSIÓN DE LOS RIESGOS DE ENTIDADES CON OERACIONES FINANCIERAS</vt:lpstr>
      <vt:lpstr>Los riesgos que afectan al flujo de efectivo futuros de los IFCPI son los generados por:</vt:lpstr>
      <vt:lpstr>Vigencia </vt:lpstr>
      <vt:lpstr>Conclusiones</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nif c2</dc:title>
  <dc:creator>UAEM</dc:creator>
  <cp:lastModifiedBy>UAEM</cp:lastModifiedBy>
  <cp:revision>50</cp:revision>
  <dcterms:created xsi:type="dcterms:W3CDTF">2018-04-09T23:15:58Z</dcterms:created>
  <dcterms:modified xsi:type="dcterms:W3CDTF">2018-09-25T05:20:48Z</dcterms:modified>
</cp:coreProperties>
</file>