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99" r:id="rId2"/>
    <p:sldId id="300" r:id="rId3"/>
    <p:sldId id="301" r:id="rId4"/>
    <p:sldId id="302" r:id="rId5"/>
    <p:sldId id="303" r:id="rId6"/>
    <p:sldId id="304" r:id="rId7"/>
    <p:sldId id="305" r:id="rId8"/>
    <p:sldId id="262" r:id="rId9"/>
    <p:sldId id="263" r:id="rId10"/>
    <p:sldId id="264" r:id="rId11"/>
    <p:sldId id="258" r:id="rId12"/>
    <p:sldId id="297" r:id="rId13"/>
    <p:sldId id="276" r:id="rId14"/>
    <p:sldId id="257" r:id="rId15"/>
    <p:sldId id="260" r:id="rId16"/>
    <p:sldId id="266" r:id="rId17"/>
    <p:sldId id="265" r:id="rId18"/>
    <p:sldId id="261" r:id="rId19"/>
    <p:sldId id="267" r:id="rId20"/>
    <p:sldId id="268" r:id="rId21"/>
    <p:sldId id="269" r:id="rId22"/>
    <p:sldId id="270" r:id="rId23"/>
    <p:sldId id="271" r:id="rId24"/>
    <p:sldId id="275" r:id="rId25"/>
    <p:sldId id="272" r:id="rId26"/>
    <p:sldId id="273" r:id="rId27"/>
    <p:sldId id="278" r:id="rId28"/>
    <p:sldId id="279" r:id="rId29"/>
    <p:sldId id="281" r:id="rId30"/>
    <p:sldId id="277" r:id="rId31"/>
    <p:sldId id="280" r:id="rId32"/>
    <p:sldId id="283" r:id="rId33"/>
    <p:sldId id="284" r:id="rId34"/>
    <p:sldId id="282" r:id="rId35"/>
    <p:sldId id="285" r:id="rId36"/>
    <p:sldId id="286" r:id="rId37"/>
    <p:sldId id="287" r:id="rId38"/>
    <p:sldId id="288" r:id="rId39"/>
    <p:sldId id="290" r:id="rId40"/>
    <p:sldId id="289" r:id="rId41"/>
    <p:sldId id="291" r:id="rId42"/>
    <p:sldId id="306" r:id="rId43"/>
    <p:sldId id="307"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15" autoAdjust="0"/>
    <p:restoredTop sz="94660"/>
  </p:normalViewPr>
  <p:slideViewPr>
    <p:cSldViewPr snapToGrid="0">
      <p:cViewPr varScale="1">
        <p:scale>
          <a:sx n="74" d="100"/>
          <a:sy n="74"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FB2E84-A332-496E-ADD1-D987B29AB047}"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B5611413-FAC4-46C0-809A-7695F8647EB1}">
      <dgm:prSet/>
      <dgm:spPr/>
      <dgm:t>
        <a:bodyPr/>
        <a:lstStyle/>
        <a:p>
          <a:pPr rtl="0"/>
          <a:r>
            <a:rPr lang="es-MX" smtClean="0"/>
            <a:t>La unidad de aprendizaje de Simulación de Producción y Operaciones se integra en el plan de estudios de la Licenciatura en Administración en el núcleo de formación sustantivo, con una carga de 4 créditos y es una UA obligatoria.</a:t>
          </a:r>
          <a:endParaRPr lang="es-MX"/>
        </a:p>
      </dgm:t>
    </dgm:pt>
    <dgm:pt modelId="{29BB6AB7-7D2C-41C8-A6ED-7F56B346B572}" type="parTrans" cxnId="{39A68E5D-FB3B-40A2-909E-A2E6A0E07A26}">
      <dgm:prSet/>
      <dgm:spPr/>
      <dgm:t>
        <a:bodyPr/>
        <a:lstStyle/>
        <a:p>
          <a:endParaRPr lang="es-MX"/>
        </a:p>
      </dgm:t>
    </dgm:pt>
    <dgm:pt modelId="{1C0C9D51-2330-4A62-861E-95F92F0C93ED}" type="sibTrans" cxnId="{39A68E5D-FB3B-40A2-909E-A2E6A0E07A26}">
      <dgm:prSet/>
      <dgm:spPr/>
      <dgm:t>
        <a:bodyPr/>
        <a:lstStyle/>
        <a:p>
          <a:endParaRPr lang="es-MX"/>
        </a:p>
      </dgm:t>
    </dgm:pt>
    <dgm:pt modelId="{0E2AD9BE-52AA-4FCB-907A-033792EB4E65}">
      <dgm:prSet/>
      <dgm:spPr/>
      <dgm:t>
        <a:bodyPr/>
        <a:lstStyle/>
        <a:p>
          <a:pPr rtl="0"/>
          <a:r>
            <a:rPr lang="es-MX" smtClean="0"/>
            <a:t>Se requiere que el alumno tenga conocimientos previos de Logística, producción, operaciones, calidad y certificación. Habilidades de análisis, síntesis, reflexión y crítica. Capacidad de lectura y redacción. </a:t>
          </a:r>
          <a:endParaRPr lang="es-MX"/>
        </a:p>
      </dgm:t>
    </dgm:pt>
    <dgm:pt modelId="{8F16C14E-6919-4520-8F88-BE9B74F745E4}" type="parTrans" cxnId="{6BBAA145-2203-4AFF-8917-DEFB37C7B845}">
      <dgm:prSet/>
      <dgm:spPr/>
      <dgm:t>
        <a:bodyPr/>
        <a:lstStyle/>
        <a:p>
          <a:endParaRPr lang="es-MX"/>
        </a:p>
      </dgm:t>
    </dgm:pt>
    <dgm:pt modelId="{254C46E0-2F31-4BBF-9127-2DCC623B722F}" type="sibTrans" cxnId="{6BBAA145-2203-4AFF-8917-DEFB37C7B845}">
      <dgm:prSet/>
      <dgm:spPr/>
      <dgm:t>
        <a:bodyPr/>
        <a:lstStyle/>
        <a:p>
          <a:endParaRPr lang="es-MX"/>
        </a:p>
      </dgm:t>
    </dgm:pt>
    <dgm:pt modelId="{F529F74E-D923-4142-8C53-951715700C5B}">
      <dgm:prSet/>
      <dgm:spPr/>
      <dgm:t>
        <a:bodyPr/>
        <a:lstStyle/>
        <a:p>
          <a:pPr rtl="0"/>
          <a:endParaRPr lang="es-MX"/>
        </a:p>
      </dgm:t>
    </dgm:pt>
    <dgm:pt modelId="{77F601D1-94C4-4F7E-BB6D-396C1E65AC3E}" type="parTrans" cxnId="{8C2AC8F5-A091-430D-954C-1821595EBB6D}">
      <dgm:prSet/>
      <dgm:spPr/>
      <dgm:t>
        <a:bodyPr/>
        <a:lstStyle/>
        <a:p>
          <a:endParaRPr lang="es-MX"/>
        </a:p>
      </dgm:t>
    </dgm:pt>
    <dgm:pt modelId="{76A0D6C4-0C94-4512-BAD1-E43877C1B396}" type="sibTrans" cxnId="{8C2AC8F5-A091-430D-954C-1821595EBB6D}">
      <dgm:prSet/>
      <dgm:spPr/>
      <dgm:t>
        <a:bodyPr/>
        <a:lstStyle/>
        <a:p>
          <a:endParaRPr lang="es-MX"/>
        </a:p>
      </dgm:t>
    </dgm:pt>
    <dgm:pt modelId="{BD76F41D-E66C-4AD8-BE35-EBF661A8EB0E}" type="pres">
      <dgm:prSet presAssocID="{87FB2E84-A332-496E-ADD1-D987B29AB047}" presName="vert0" presStyleCnt="0">
        <dgm:presLayoutVars>
          <dgm:dir/>
          <dgm:animOne val="branch"/>
          <dgm:animLvl val="lvl"/>
        </dgm:presLayoutVars>
      </dgm:prSet>
      <dgm:spPr/>
    </dgm:pt>
    <dgm:pt modelId="{6691848C-E7C7-4872-A9EF-1E2896542F0E}" type="pres">
      <dgm:prSet presAssocID="{B5611413-FAC4-46C0-809A-7695F8647EB1}" presName="thickLine" presStyleLbl="alignNode1" presStyleIdx="0" presStyleCnt="3"/>
      <dgm:spPr/>
    </dgm:pt>
    <dgm:pt modelId="{AB8A3654-F4FD-4EE7-9F66-DB3664CE5DB3}" type="pres">
      <dgm:prSet presAssocID="{B5611413-FAC4-46C0-809A-7695F8647EB1}" presName="horz1" presStyleCnt="0"/>
      <dgm:spPr/>
    </dgm:pt>
    <dgm:pt modelId="{20C1C2F0-A88D-4899-B6D9-4738AA69DDDC}" type="pres">
      <dgm:prSet presAssocID="{B5611413-FAC4-46C0-809A-7695F8647EB1}" presName="tx1" presStyleLbl="revTx" presStyleIdx="0" presStyleCnt="3"/>
      <dgm:spPr/>
    </dgm:pt>
    <dgm:pt modelId="{F4EC6D1C-96DE-4C79-8A0F-C7A3827F61FD}" type="pres">
      <dgm:prSet presAssocID="{B5611413-FAC4-46C0-809A-7695F8647EB1}" presName="vert1" presStyleCnt="0"/>
      <dgm:spPr/>
    </dgm:pt>
    <dgm:pt modelId="{FD330B49-9E67-4954-BD77-0931988DB6D6}" type="pres">
      <dgm:prSet presAssocID="{0E2AD9BE-52AA-4FCB-907A-033792EB4E65}" presName="thickLine" presStyleLbl="alignNode1" presStyleIdx="1" presStyleCnt="3"/>
      <dgm:spPr/>
    </dgm:pt>
    <dgm:pt modelId="{CA4FD0BE-8063-4BC9-80CC-EFF2330BC673}" type="pres">
      <dgm:prSet presAssocID="{0E2AD9BE-52AA-4FCB-907A-033792EB4E65}" presName="horz1" presStyleCnt="0"/>
      <dgm:spPr/>
    </dgm:pt>
    <dgm:pt modelId="{035AFDD0-E2EC-4315-8CD0-CDE578283734}" type="pres">
      <dgm:prSet presAssocID="{0E2AD9BE-52AA-4FCB-907A-033792EB4E65}" presName="tx1" presStyleLbl="revTx" presStyleIdx="1" presStyleCnt="3"/>
      <dgm:spPr/>
    </dgm:pt>
    <dgm:pt modelId="{7EC7058E-8C92-4A8B-A9F9-3DBCC0A419F8}" type="pres">
      <dgm:prSet presAssocID="{0E2AD9BE-52AA-4FCB-907A-033792EB4E65}" presName="vert1" presStyleCnt="0"/>
      <dgm:spPr/>
    </dgm:pt>
    <dgm:pt modelId="{668FE6CC-FCB3-4AC3-A187-443F11736A2F}" type="pres">
      <dgm:prSet presAssocID="{F529F74E-D923-4142-8C53-951715700C5B}" presName="thickLine" presStyleLbl="alignNode1" presStyleIdx="2" presStyleCnt="3"/>
      <dgm:spPr/>
    </dgm:pt>
    <dgm:pt modelId="{2C99059C-829D-494F-862C-EA9E809E47FD}" type="pres">
      <dgm:prSet presAssocID="{F529F74E-D923-4142-8C53-951715700C5B}" presName="horz1" presStyleCnt="0"/>
      <dgm:spPr/>
    </dgm:pt>
    <dgm:pt modelId="{DE2BE2A4-DA7A-4306-8DD9-6025DD5CDE68}" type="pres">
      <dgm:prSet presAssocID="{F529F74E-D923-4142-8C53-951715700C5B}" presName="tx1" presStyleLbl="revTx" presStyleIdx="2" presStyleCnt="3"/>
      <dgm:spPr/>
    </dgm:pt>
    <dgm:pt modelId="{D2DC001C-5C73-4B93-93E8-128B00B3FE8E}" type="pres">
      <dgm:prSet presAssocID="{F529F74E-D923-4142-8C53-951715700C5B}" presName="vert1" presStyleCnt="0"/>
      <dgm:spPr/>
    </dgm:pt>
  </dgm:ptLst>
  <dgm:cxnLst>
    <dgm:cxn modelId="{5AD239FE-0637-4D2A-B0F9-B2C53EA7BA4E}" type="presOf" srcId="{B5611413-FAC4-46C0-809A-7695F8647EB1}" destId="{20C1C2F0-A88D-4899-B6D9-4738AA69DDDC}" srcOrd="0" destOrd="0" presId="urn:microsoft.com/office/officeart/2008/layout/LinedList"/>
    <dgm:cxn modelId="{07CE23C1-1F4B-4C37-B088-76854A95ECDC}" type="presOf" srcId="{87FB2E84-A332-496E-ADD1-D987B29AB047}" destId="{BD76F41D-E66C-4AD8-BE35-EBF661A8EB0E}" srcOrd="0" destOrd="0" presId="urn:microsoft.com/office/officeart/2008/layout/LinedList"/>
    <dgm:cxn modelId="{39A68E5D-FB3B-40A2-909E-A2E6A0E07A26}" srcId="{87FB2E84-A332-496E-ADD1-D987B29AB047}" destId="{B5611413-FAC4-46C0-809A-7695F8647EB1}" srcOrd="0" destOrd="0" parTransId="{29BB6AB7-7D2C-41C8-A6ED-7F56B346B572}" sibTransId="{1C0C9D51-2330-4A62-861E-95F92F0C93ED}"/>
    <dgm:cxn modelId="{8BA3C8D6-C176-41AE-A47B-EB277DFD4537}" type="presOf" srcId="{0E2AD9BE-52AA-4FCB-907A-033792EB4E65}" destId="{035AFDD0-E2EC-4315-8CD0-CDE578283734}" srcOrd="0" destOrd="0" presId="urn:microsoft.com/office/officeart/2008/layout/LinedList"/>
    <dgm:cxn modelId="{9F7258C3-833D-4DF1-9583-BFFA1889495C}" type="presOf" srcId="{F529F74E-D923-4142-8C53-951715700C5B}" destId="{DE2BE2A4-DA7A-4306-8DD9-6025DD5CDE68}" srcOrd="0" destOrd="0" presId="urn:microsoft.com/office/officeart/2008/layout/LinedList"/>
    <dgm:cxn modelId="{8C2AC8F5-A091-430D-954C-1821595EBB6D}" srcId="{87FB2E84-A332-496E-ADD1-D987B29AB047}" destId="{F529F74E-D923-4142-8C53-951715700C5B}" srcOrd="2" destOrd="0" parTransId="{77F601D1-94C4-4F7E-BB6D-396C1E65AC3E}" sibTransId="{76A0D6C4-0C94-4512-BAD1-E43877C1B396}"/>
    <dgm:cxn modelId="{6BBAA145-2203-4AFF-8917-DEFB37C7B845}" srcId="{87FB2E84-A332-496E-ADD1-D987B29AB047}" destId="{0E2AD9BE-52AA-4FCB-907A-033792EB4E65}" srcOrd="1" destOrd="0" parTransId="{8F16C14E-6919-4520-8F88-BE9B74F745E4}" sibTransId="{254C46E0-2F31-4BBF-9127-2DCC623B722F}"/>
    <dgm:cxn modelId="{18C2C20C-EA26-48FC-96AE-7C319BCAC6B1}" type="presParOf" srcId="{BD76F41D-E66C-4AD8-BE35-EBF661A8EB0E}" destId="{6691848C-E7C7-4872-A9EF-1E2896542F0E}" srcOrd="0" destOrd="0" presId="urn:microsoft.com/office/officeart/2008/layout/LinedList"/>
    <dgm:cxn modelId="{6D8B27AF-F1F8-454E-88E2-F5ECD8393DA8}" type="presParOf" srcId="{BD76F41D-E66C-4AD8-BE35-EBF661A8EB0E}" destId="{AB8A3654-F4FD-4EE7-9F66-DB3664CE5DB3}" srcOrd="1" destOrd="0" presId="urn:microsoft.com/office/officeart/2008/layout/LinedList"/>
    <dgm:cxn modelId="{01CF79AA-35AA-4334-B8C3-357C1664D7B4}" type="presParOf" srcId="{AB8A3654-F4FD-4EE7-9F66-DB3664CE5DB3}" destId="{20C1C2F0-A88D-4899-B6D9-4738AA69DDDC}" srcOrd="0" destOrd="0" presId="urn:microsoft.com/office/officeart/2008/layout/LinedList"/>
    <dgm:cxn modelId="{6C7EEEFE-A050-418D-B94D-39961B370E32}" type="presParOf" srcId="{AB8A3654-F4FD-4EE7-9F66-DB3664CE5DB3}" destId="{F4EC6D1C-96DE-4C79-8A0F-C7A3827F61FD}" srcOrd="1" destOrd="0" presId="urn:microsoft.com/office/officeart/2008/layout/LinedList"/>
    <dgm:cxn modelId="{264483E8-EC9C-4855-9E45-16B8CFF682B4}" type="presParOf" srcId="{BD76F41D-E66C-4AD8-BE35-EBF661A8EB0E}" destId="{FD330B49-9E67-4954-BD77-0931988DB6D6}" srcOrd="2" destOrd="0" presId="urn:microsoft.com/office/officeart/2008/layout/LinedList"/>
    <dgm:cxn modelId="{4CE38857-6CDC-434F-8B37-5BBD277EF029}" type="presParOf" srcId="{BD76F41D-E66C-4AD8-BE35-EBF661A8EB0E}" destId="{CA4FD0BE-8063-4BC9-80CC-EFF2330BC673}" srcOrd="3" destOrd="0" presId="urn:microsoft.com/office/officeart/2008/layout/LinedList"/>
    <dgm:cxn modelId="{9692216B-C272-4E9F-AD17-EB7AECA32DA3}" type="presParOf" srcId="{CA4FD0BE-8063-4BC9-80CC-EFF2330BC673}" destId="{035AFDD0-E2EC-4315-8CD0-CDE578283734}" srcOrd="0" destOrd="0" presId="urn:microsoft.com/office/officeart/2008/layout/LinedList"/>
    <dgm:cxn modelId="{B4E65BEB-6658-4971-ADB9-1C8FFEA36AC6}" type="presParOf" srcId="{CA4FD0BE-8063-4BC9-80CC-EFF2330BC673}" destId="{7EC7058E-8C92-4A8B-A9F9-3DBCC0A419F8}" srcOrd="1" destOrd="0" presId="urn:microsoft.com/office/officeart/2008/layout/LinedList"/>
    <dgm:cxn modelId="{F39CF573-A24C-492E-A18B-D31AC4BF68EC}" type="presParOf" srcId="{BD76F41D-E66C-4AD8-BE35-EBF661A8EB0E}" destId="{668FE6CC-FCB3-4AC3-A187-443F11736A2F}" srcOrd="4" destOrd="0" presId="urn:microsoft.com/office/officeart/2008/layout/LinedList"/>
    <dgm:cxn modelId="{43665CEE-4F41-4297-9167-E4A22543CE0B}" type="presParOf" srcId="{BD76F41D-E66C-4AD8-BE35-EBF661A8EB0E}" destId="{2C99059C-829D-494F-862C-EA9E809E47FD}" srcOrd="5" destOrd="0" presId="urn:microsoft.com/office/officeart/2008/layout/LinedList"/>
    <dgm:cxn modelId="{B6B2A5F6-5907-4657-803C-55CB7D0A2579}" type="presParOf" srcId="{2C99059C-829D-494F-862C-EA9E809E47FD}" destId="{DE2BE2A4-DA7A-4306-8DD9-6025DD5CDE68}" srcOrd="0" destOrd="0" presId="urn:microsoft.com/office/officeart/2008/layout/LinedList"/>
    <dgm:cxn modelId="{9A21AAB9-68BF-43A7-95EB-CEBFCBF5441D}" type="presParOf" srcId="{2C99059C-829D-494F-862C-EA9E809E47FD}" destId="{D2DC001C-5C73-4B93-93E8-128B00B3FE8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C2E5685-62E7-4209-A538-7D0720FA7FE6}" type="doc">
      <dgm:prSet loTypeId="urn:microsoft.com/office/officeart/2005/8/layout/hierarchy3" loCatId="hierarchy" qsTypeId="urn:microsoft.com/office/officeart/2005/8/quickstyle/3d3" qsCatId="3D" csTypeId="urn:microsoft.com/office/officeart/2005/8/colors/accent1_4" csCatId="accent1" phldr="1"/>
      <dgm:spPr/>
      <dgm:t>
        <a:bodyPr/>
        <a:lstStyle/>
        <a:p>
          <a:endParaRPr lang="es-MX"/>
        </a:p>
      </dgm:t>
    </dgm:pt>
    <dgm:pt modelId="{6DC0B890-AA8F-45ED-80ED-0EE757D3B96A}">
      <dgm:prSet/>
      <dgm:spPr/>
      <dgm:t>
        <a:bodyPr/>
        <a:lstStyle/>
        <a:p>
          <a:pPr rtl="0"/>
          <a:r>
            <a:rPr lang="es-MX" dirty="0" smtClean="0"/>
            <a:t>En el sector industrial</a:t>
          </a:r>
          <a:endParaRPr lang="es-MX" dirty="0"/>
        </a:p>
      </dgm:t>
    </dgm:pt>
    <dgm:pt modelId="{C9C0613B-616A-450C-B042-444BFF739A28}" type="parTrans" cxnId="{6BAE359B-8EBF-43B4-904C-DFCF18543265}">
      <dgm:prSet/>
      <dgm:spPr/>
      <dgm:t>
        <a:bodyPr/>
        <a:lstStyle/>
        <a:p>
          <a:endParaRPr lang="es-MX"/>
        </a:p>
      </dgm:t>
    </dgm:pt>
    <dgm:pt modelId="{37171C34-5380-45B9-8FB4-7CF02C8BADAF}" type="sibTrans" cxnId="{6BAE359B-8EBF-43B4-904C-DFCF18543265}">
      <dgm:prSet/>
      <dgm:spPr/>
      <dgm:t>
        <a:bodyPr/>
        <a:lstStyle/>
        <a:p>
          <a:endParaRPr lang="es-MX"/>
        </a:p>
      </dgm:t>
    </dgm:pt>
    <dgm:pt modelId="{48A9EFA5-ADDB-4B27-B215-323942E87C1F}">
      <dgm:prSet/>
      <dgm:spPr/>
      <dgm:t>
        <a:bodyPr/>
        <a:lstStyle/>
        <a:p>
          <a:pPr rtl="0"/>
          <a:r>
            <a:rPr lang="es-MX" dirty="0" smtClean="0"/>
            <a:t>Tienen como fin</a:t>
          </a:r>
          <a:endParaRPr lang="es-MX" dirty="0"/>
        </a:p>
      </dgm:t>
    </dgm:pt>
    <dgm:pt modelId="{CD4755D6-6E20-4C40-8A11-01279792B35D}" type="parTrans" cxnId="{9D15FC6D-1C48-4C13-9547-656C921AFB28}">
      <dgm:prSet/>
      <dgm:spPr/>
      <dgm:t>
        <a:bodyPr/>
        <a:lstStyle/>
        <a:p>
          <a:endParaRPr lang="es-MX"/>
        </a:p>
      </dgm:t>
    </dgm:pt>
    <dgm:pt modelId="{37EE9ADD-3D7B-4D1C-9ED6-B5761507A58C}" type="sibTrans" cxnId="{9D15FC6D-1C48-4C13-9547-656C921AFB28}">
      <dgm:prSet/>
      <dgm:spPr/>
      <dgm:t>
        <a:bodyPr/>
        <a:lstStyle/>
        <a:p>
          <a:endParaRPr lang="es-MX"/>
        </a:p>
      </dgm:t>
    </dgm:pt>
    <dgm:pt modelId="{7671583A-0BEE-4FEC-8358-167BA99F6530}">
      <dgm:prSet/>
      <dgm:spPr/>
      <dgm:t>
        <a:bodyPr/>
        <a:lstStyle/>
        <a:p>
          <a:pPr rtl="0"/>
          <a:r>
            <a:rPr lang="es-MX" smtClean="0"/>
            <a:t>Disminuir al mínimo el costo </a:t>
          </a:r>
          <a:endParaRPr lang="es-MX"/>
        </a:p>
      </dgm:t>
    </dgm:pt>
    <dgm:pt modelId="{FA7086A9-AC61-473A-B328-E70DE6F2E2D3}" type="parTrans" cxnId="{E11AF843-68DA-4003-8A16-5DD851EDE4A2}">
      <dgm:prSet/>
      <dgm:spPr/>
      <dgm:t>
        <a:bodyPr/>
        <a:lstStyle/>
        <a:p>
          <a:endParaRPr lang="es-MX"/>
        </a:p>
      </dgm:t>
    </dgm:pt>
    <dgm:pt modelId="{01B9B510-881F-4942-9664-24166CF39DD8}" type="sibTrans" cxnId="{E11AF843-68DA-4003-8A16-5DD851EDE4A2}">
      <dgm:prSet/>
      <dgm:spPr/>
      <dgm:t>
        <a:bodyPr/>
        <a:lstStyle/>
        <a:p>
          <a:endParaRPr lang="es-MX"/>
        </a:p>
      </dgm:t>
    </dgm:pt>
    <dgm:pt modelId="{0B25EE2B-0924-405A-B07B-61B2359FBD3F}">
      <dgm:prSet/>
      <dgm:spPr/>
      <dgm:t>
        <a:bodyPr/>
        <a:lstStyle/>
        <a:p>
          <a:pPr rtl="0"/>
          <a:r>
            <a:rPr lang="es-MX" smtClean="0"/>
            <a:t>Esto se debe a que los costos fijos de una empresa de manufactura tienden a variar entre las localizaciones </a:t>
          </a:r>
          <a:endParaRPr lang="es-MX"/>
        </a:p>
      </dgm:t>
    </dgm:pt>
    <dgm:pt modelId="{DDEE2881-9C6E-47FE-B1EB-54DCE9059DF0}" type="parTrans" cxnId="{10F3FEE3-6B76-4CF7-8FBC-5C667BB38BF6}">
      <dgm:prSet/>
      <dgm:spPr/>
      <dgm:t>
        <a:bodyPr/>
        <a:lstStyle/>
        <a:p>
          <a:endParaRPr lang="es-MX"/>
        </a:p>
      </dgm:t>
    </dgm:pt>
    <dgm:pt modelId="{A37794F3-BA29-4232-AB19-203ED954D28F}" type="sibTrans" cxnId="{10F3FEE3-6B76-4CF7-8FBC-5C667BB38BF6}">
      <dgm:prSet/>
      <dgm:spPr/>
      <dgm:t>
        <a:bodyPr/>
        <a:lstStyle/>
        <a:p>
          <a:endParaRPr lang="es-MX"/>
        </a:p>
      </dgm:t>
    </dgm:pt>
    <dgm:pt modelId="{AD3483A7-CECC-40E9-BE5D-08FE449100F3}" type="pres">
      <dgm:prSet presAssocID="{6C2E5685-62E7-4209-A538-7D0720FA7FE6}" presName="diagram" presStyleCnt="0">
        <dgm:presLayoutVars>
          <dgm:chPref val="1"/>
          <dgm:dir/>
          <dgm:animOne val="branch"/>
          <dgm:animLvl val="lvl"/>
          <dgm:resizeHandles/>
        </dgm:presLayoutVars>
      </dgm:prSet>
      <dgm:spPr/>
      <dgm:t>
        <a:bodyPr/>
        <a:lstStyle/>
        <a:p>
          <a:endParaRPr lang="es-MX"/>
        </a:p>
      </dgm:t>
    </dgm:pt>
    <dgm:pt modelId="{DC30B130-9414-4954-9432-1D4B24192B5B}" type="pres">
      <dgm:prSet presAssocID="{6DC0B890-AA8F-45ED-80ED-0EE757D3B96A}" presName="root" presStyleCnt="0"/>
      <dgm:spPr/>
      <dgm:t>
        <a:bodyPr/>
        <a:lstStyle/>
        <a:p>
          <a:endParaRPr lang="es-MX"/>
        </a:p>
      </dgm:t>
    </dgm:pt>
    <dgm:pt modelId="{2DC74BB7-285A-48A2-887F-CD77EE8969D2}" type="pres">
      <dgm:prSet presAssocID="{6DC0B890-AA8F-45ED-80ED-0EE757D3B96A}" presName="rootComposite" presStyleCnt="0"/>
      <dgm:spPr/>
      <dgm:t>
        <a:bodyPr/>
        <a:lstStyle/>
        <a:p>
          <a:endParaRPr lang="es-MX"/>
        </a:p>
      </dgm:t>
    </dgm:pt>
    <dgm:pt modelId="{9901829C-352D-4538-89CF-144430F356AF}" type="pres">
      <dgm:prSet presAssocID="{6DC0B890-AA8F-45ED-80ED-0EE757D3B96A}" presName="rootText" presStyleLbl="node1" presStyleIdx="0" presStyleCnt="1"/>
      <dgm:spPr/>
      <dgm:t>
        <a:bodyPr/>
        <a:lstStyle/>
        <a:p>
          <a:endParaRPr lang="es-MX"/>
        </a:p>
      </dgm:t>
    </dgm:pt>
    <dgm:pt modelId="{C5783565-195C-4475-8EC7-C9AE5F81FE0F}" type="pres">
      <dgm:prSet presAssocID="{6DC0B890-AA8F-45ED-80ED-0EE757D3B96A}" presName="rootConnector" presStyleLbl="node1" presStyleIdx="0" presStyleCnt="1"/>
      <dgm:spPr/>
      <dgm:t>
        <a:bodyPr/>
        <a:lstStyle/>
        <a:p>
          <a:endParaRPr lang="es-MX"/>
        </a:p>
      </dgm:t>
    </dgm:pt>
    <dgm:pt modelId="{C58028AB-5494-4E59-A56D-6F028FC4CF92}" type="pres">
      <dgm:prSet presAssocID="{6DC0B890-AA8F-45ED-80ED-0EE757D3B96A}" presName="childShape" presStyleCnt="0"/>
      <dgm:spPr/>
      <dgm:t>
        <a:bodyPr/>
        <a:lstStyle/>
        <a:p>
          <a:endParaRPr lang="es-MX"/>
        </a:p>
      </dgm:t>
    </dgm:pt>
    <dgm:pt modelId="{DC1BD53C-3565-4AE6-8445-78F8EC99816B}" type="pres">
      <dgm:prSet presAssocID="{CD4755D6-6E20-4C40-8A11-01279792B35D}" presName="Name13" presStyleLbl="parChTrans1D2" presStyleIdx="0" presStyleCnt="1"/>
      <dgm:spPr/>
      <dgm:t>
        <a:bodyPr/>
        <a:lstStyle/>
        <a:p>
          <a:endParaRPr lang="es-MX"/>
        </a:p>
      </dgm:t>
    </dgm:pt>
    <dgm:pt modelId="{C36959DF-1750-4E1C-B88F-964CB354355C}" type="pres">
      <dgm:prSet presAssocID="{48A9EFA5-ADDB-4B27-B215-323942E87C1F}" presName="childText" presStyleLbl="bgAcc1" presStyleIdx="0" presStyleCnt="1" custScaleX="160600">
        <dgm:presLayoutVars>
          <dgm:bulletEnabled val="1"/>
        </dgm:presLayoutVars>
      </dgm:prSet>
      <dgm:spPr/>
      <dgm:t>
        <a:bodyPr/>
        <a:lstStyle/>
        <a:p>
          <a:endParaRPr lang="es-MX"/>
        </a:p>
      </dgm:t>
    </dgm:pt>
  </dgm:ptLst>
  <dgm:cxnLst>
    <dgm:cxn modelId="{6BAE359B-8EBF-43B4-904C-DFCF18543265}" srcId="{6C2E5685-62E7-4209-A538-7D0720FA7FE6}" destId="{6DC0B890-AA8F-45ED-80ED-0EE757D3B96A}" srcOrd="0" destOrd="0" parTransId="{C9C0613B-616A-450C-B042-444BFF739A28}" sibTransId="{37171C34-5380-45B9-8FB4-7CF02C8BADAF}"/>
    <dgm:cxn modelId="{6932610A-EF7C-4B6B-B7FF-B1C360772120}" type="presOf" srcId="{6DC0B890-AA8F-45ED-80ED-0EE757D3B96A}" destId="{9901829C-352D-4538-89CF-144430F356AF}" srcOrd="0" destOrd="0" presId="urn:microsoft.com/office/officeart/2005/8/layout/hierarchy3"/>
    <dgm:cxn modelId="{E11AF843-68DA-4003-8A16-5DD851EDE4A2}" srcId="{48A9EFA5-ADDB-4B27-B215-323942E87C1F}" destId="{7671583A-0BEE-4FEC-8358-167BA99F6530}" srcOrd="0" destOrd="0" parTransId="{FA7086A9-AC61-473A-B328-E70DE6F2E2D3}" sibTransId="{01B9B510-881F-4942-9664-24166CF39DD8}"/>
    <dgm:cxn modelId="{4B48239C-5491-4CBF-A880-2B44D1ADEC22}" type="presOf" srcId="{0B25EE2B-0924-405A-B07B-61B2359FBD3F}" destId="{C36959DF-1750-4E1C-B88F-964CB354355C}" srcOrd="0" destOrd="2" presId="urn:microsoft.com/office/officeart/2005/8/layout/hierarchy3"/>
    <dgm:cxn modelId="{6E1D0A76-EAAA-440F-AE33-0C097A0CC2B6}" type="presOf" srcId="{6C2E5685-62E7-4209-A538-7D0720FA7FE6}" destId="{AD3483A7-CECC-40E9-BE5D-08FE449100F3}" srcOrd="0" destOrd="0" presId="urn:microsoft.com/office/officeart/2005/8/layout/hierarchy3"/>
    <dgm:cxn modelId="{0316A2D5-E0D7-4A3A-A655-41B7E19E8C06}" type="presOf" srcId="{48A9EFA5-ADDB-4B27-B215-323942E87C1F}" destId="{C36959DF-1750-4E1C-B88F-964CB354355C}" srcOrd="0" destOrd="0" presId="urn:microsoft.com/office/officeart/2005/8/layout/hierarchy3"/>
    <dgm:cxn modelId="{76433565-6AB1-45A8-ABA5-9D1DA7C5C8FF}" type="presOf" srcId="{CD4755D6-6E20-4C40-8A11-01279792B35D}" destId="{DC1BD53C-3565-4AE6-8445-78F8EC99816B}" srcOrd="0" destOrd="0" presId="urn:microsoft.com/office/officeart/2005/8/layout/hierarchy3"/>
    <dgm:cxn modelId="{10F3FEE3-6B76-4CF7-8FBC-5C667BB38BF6}" srcId="{7671583A-0BEE-4FEC-8358-167BA99F6530}" destId="{0B25EE2B-0924-405A-B07B-61B2359FBD3F}" srcOrd="0" destOrd="0" parTransId="{DDEE2881-9C6E-47FE-B1EB-54DCE9059DF0}" sibTransId="{A37794F3-BA29-4232-AB19-203ED954D28F}"/>
    <dgm:cxn modelId="{547E508B-1240-43E4-9C85-8E6278A8EBAE}" type="presOf" srcId="{7671583A-0BEE-4FEC-8358-167BA99F6530}" destId="{C36959DF-1750-4E1C-B88F-964CB354355C}" srcOrd="0" destOrd="1" presId="urn:microsoft.com/office/officeart/2005/8/layout/hierarchy3"/>
    <dgm:cxn modelId="{57D54552-362D-4993-B0EB-CB601036F043}" type="presOf" srcId="{6DC0B890-AA8F-45ED-80ED-0EE757D3B96A}" destId="{C5783565-195C-4475-8EC7-C9AE5F81FE0F}" srcOrd="1" destOrd="0" presId="urn:microsoft.com/office/officeart/2005/8/layout/hierarchy3"/>
    <dgm:cxn modelId="{9D15FC6D-1C48-4C13-9547-656C921AFB28}" srcId="{6DC0B890-AA8F-45ED-80ED-0EE757D3B96A}" destId="{48A9EFA5-ADDB-4B27-B215-323942E87C1F}" srcOrd="0" destOrd="0" parTransId="{CD4755D6-6E20-4C40-8A11-01279792B35D}" sibTransId="{37EE9ADD-3D7B-4D1C-9ED6-B5761507A58C}"/>
    <dgm:cxn modelId="{BD4128E0-3851-4FED-9CD1-920BF0085E5D}" type="presParOf" srcId="{AD3483A7-CECC-40E9-BE5D-08FE449100F3}" destId="{DC30B130-9414-4954-9432-1D4B24192B5B}" srcOrd="0" destOrd="0" presId="urn:microsoft.com/office/officeart/2005/8/layout/hierarchy3"/>
    <dgm:cxn modelId="{11E02467-44D7-4D43-978D-AEB53181CCE9}" type="presParOf" srcId="{DC30B130-9414-4954-9432-1D4B24192B5B}" destId="{2DC74BB7-285A-48A2-887F-CD77EE8969D2}" srcOrd="0" destOrd="0" presId="urn:microsoft.com/office/officeart/2005/8/layout/hierarchy3"/>
    <dgm:cxn modelId="{3D6E8DDF-1FAC-4AC9-85E5-F874703B5AA8}" type="presParOf" srcId="{2DC74BB7-285A-48A2-887F-CD77EE8969D2}" destId="{9901829C-352D-4538-89CF-144430F356AF}" srcOrd="0" destOrd="0" presId="urn:microsoft.com/office/officeart/2005/8/layout/hierarchy3"/>
    <dgm:cxn modelId="{520DFA19-71D3-4F32-9127-7FBDEC4503D8}" type="presParOf" srcId="{2DC74BB7-285A-48A2-887F-CD77EE8969D2}" destId="{C5783565-195C-4475-8EC7-C9AE5F81FE0F}" srcOrd="1" destOrd="0" presId="urn:microsoft.com/office/officeart/2005/8/layout/hierarchy3"/>
    <dgm:cxn modelId="{F2502F02-A8EF-40F9-BAFC-8F3CFC644A05}" type="presParOf" srcId="{DC30B130-9414-4954-9432-1D4B24192B5B}" destId="{C58028AB-5494-4E59-A56D-6F028FC4CF92}" srcOrd="1" destOrd="0" presId="urn:microsoft.com/office/officeart/2005/8/layout/hierarchy3"/>
    <dgm:cxn modelId="{3E3E29FF-1132-4695-9D51-97CA5113CDCF}" type="presParOf" srcId="{C58028AB-5494-4E59-A56D-6F028FC4CF92}" destId="{DC1BD53C-3565-4AE6-8445-78F8EC99816B}" srcOrd="0" destOrd="0" presId="urn:microsoft.com/office/officeart/2005/8/layout/hierarchy3"/>
    <dgm:cxn modelId="{1D5CB8F4-CA05-4AD1-8AE8-53AC002AB23A}" type="presParOf" srcId="{C58028AB-5494-4E59-A56D-6F028FC4CF92}" destId="{C36959DF-1750-4E1C-B88F-964CB354355C}"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5CFC2E0-A5AB-4DE3-AD4B-E53D3FB6E059}" type="doc">
      <dgm:prSet loTypeId="urn:microsoft.com/office/officeart/2005/8/layout/pyramid2" loCatId="pyramid" qsTypeId="urn:microsoft.com/office/officeart/2005/8/quickstyle/3d3" qsCatId="3D" csTypeId="urn:microsoft.com/office/officeart/2005/8/colors/accent1_4" csCatId="accent1"/>
      <dgm:spPr/>
      <dgm:t>
        <a:bodyPr/>
        <a:lstStyle/>
        <a:p>
          <a:endParaRPr lang="es-MX"/>
        </a:p>
      </dgm:t>
    </dgm:pt>
    <dgm:pt modelId="{797276FC-B160-4297-A786-F0FDBD4B742B}">
      <dgm:prSet/>
      <dgm:spPr/>
      <dgm:t>
        <a:bodyPr/>
        <a:lstStyle/>
        <a:p>
          <a:pPr rtl="0"/>
          <a:r>
            <a:rPr lang="es-MX" smtClean="0"/>
            <a:t>PUEDE INCLUIR DE MANERA OBJETIVA UN GRAN NÚMERO DE FACTORES DESDE  LA EDUCACIÓN, HASTA….. LA RECREACIÓN Y LAS HABILIDADES LABORALES.</a:t>
          </a:r>
          <a:endParaRPr lang="es-MX"/>
        </a:p>
      </dgm:t>
    </dgm:pt>
    <dgm:pt modelId="{9184F3CC-A35F-4167-B65D-37585839A3D6}" type="parTrans" cxnId="{0949E6B6-7E61-41EA-8C38-D7CA6EA6A431}">
      <dgm:prSet/>
      <dgm:spPr/>
      <dgm:t>
        <a:bodyPr/>
        <a:lstStyle/>
        <a:p>
          <a:endParaRPr lang="es-MX"/>
        </a:p>
      </dgm:t>
    </dgm:pt>
    <dgm:pt modelId="{E93A5EBF-79C7-4A60-B89A-2637CA4392DF}" type="sibTrans" cxnId="{0949E6B6-7E61-41EA-8C38-D7CA6EA6A431}">
      <dgm:prSet/>
      <dgm:spPr/>
      <dgm:t>
        <a:bodyPr/>
        <a:lstStyle/>
        <a:p>
          <a:endParaRPr lang="es-MX"/>
        </a:p>
      </dgm:t>
    </dgm:pt>
    <dgm:pt modelId="{2D88AC1B-5C28-4EB8-AEA5-C9F22061F724}" type="pres">
      <dgm:prSet presAssocID="{35CFC2E0-A5AB-4DE3-AD4B-E53D3FB6E059}" presName="compositeShape" presStyleCnt="0">
        <dgm:presLayoutVars>
          <dgm:dir/>
          <dgm:resizeHandles/>
        </dgm:presLayoutVars>
      </dgm:prSet>
      <dgm:spPr/>
      <dgm:t>
        <a:bodyPr/>
        <a:lstStyle/>
        <a:p>
          <a:endParaRPr lang="es-MX"/>
        </a:p>
      </dgm:t>
    </dgm:pt>
    <dgm:pt modelId="{1F8C6B0F-B417-4167-82C0-E06D05B7742C}" type="pres">
      <dgm:prSet presAssocID="{35CFC2E0-A5AB-4DE3-AD4B-E53D3FB6E059}" presName="pyramid" presStyleLbl="node1" presStyleIdx="0" presStyleCnt="1"/>
      <dgm:spPr/>
      <dgm:t>
        <a:bodyPr/>
        <a:lstStyle/>
        <a:p>
          <a:endParaRPr lang="es-MX"/>
        </a:p>
      </dgm:t>
    </dgm:pt>
    <dgm:pt modelId="{9C42AD32-29CB-486E-AD3A-3B75DEA018DA}" type="pres">
      <dgm:prSet presAssocID="{35CFC2E0-A5AB-4DE3-AD4B-E53D3FB6E059}" presName="theList" presStyleCnt="0"/>
      <dgm:spPr/>
      <dgm:t>
        <a:bodyPr/>
        <a:lstStyle/>
        <a:p>
          <a:endParaRPr lang="es-MX"/>
        </a:p>
      </dgm:t>
    </dgm:pt>
    <dgm:pt modelId="{9EBDC95A-7F60-44C9-B8FD-29658514EE92}" type="pres">
      <dgm:prSet presAssocID="{797276FC-B160-4297-A786-F0FDBD4B742B}" presName="aNode" presStyleLbl="fgAcc1" presStyleIdx="0" presStyleCnt="1">
        <dgm:presLayoutVars>
          <dgm:bulletEnabled val="1"/>
        </dgm:presLayoutVars>
      </dgm:prSet>
      <dgm:spPr/>
      <dgm:t>
        <a:bodyPr/>
        <a:lstStyle/>
        <a:p>
          <a:endParaRPr lang="es-MX"/>
        </a:p>
      </dgm:t>
    </dgm:pt>
    <dgm:pt modelId="{5697AEB1-ECBD-4D1E-9392-0E5624170CEB}" type="pres">
      <dgm:prSet presAssocID="{797276FC-B160-4297-A786-F0FDBD4B742B}" presName="aSpace" presStyleCnt="0"/>
      <dgm:spPr/>
      <dgm:t>
        <a:bodyPr/>
        <a:lstStyle/>
        <a:p>
          <a:endParaRPr lang="es-MX"/>
        </a:p>
      </dgm:t>
    </dgm:pt>
  </dgm:ptLst>
  <dgm:cxnLst>
    <dgm:cxn modelId="{2F94084A-27F9-4AF8-9786-BFD0852AD881}" type="presOf" srcId="{35CFC2E0-A5AB-4DE3-AD4B-E53D3FB6E059}" destId="{2D88AC1B-5C28-4EB8-AEA5-C9F22061F724}" srcOrd="0" destOrd="0" presId="urn:microsoft.com/office/officeart/2005/8/layout/pyramid2"/>
    <dgm:cxn modelId="{2128FD2F-EE78-49CA-B9C5-D23E324B0789}" type="presOf" srcId="{797276FC-B160-4297-A786-F0FDBD4B742B}" destId="{9EBDC95A-7F60-44C9-B8FD-29658514EE92}" srcOrd="0" destOrd="0" presId="urn:microsoft.com/office/officeart/2005/8/layout/pyramid2"/>
    <dgm:cxn modelId="{0949E6B6-7E61-41EA-8C38-D7CA6EA6A431}" srcId="{35CFC2E0-A5AB-4DE3-AD4B-E53D3FB6E059}" destId="{797276FC-B160-4297-A786-F0FDBD4B742B}" srcOrd="0" destOrd="0" parTransId="{9184F3CC-A35F-4167-B65D-37585839A3D6}" sibTransId="{E93A5EBF-79C7-4A60-B89A-2637CA4392DF}"/>
    <dgm:cxn modelId="{D5FEA8A3-8099-4AC5-9758-B8634D56DAE6}" type="presParOf" srcId="{2D88AC1B-5C28-4EB8-AEA5-C9F22061F724}" destId="{1F8C6B0F-B417-4167-82C0-E06D05B7742C}" srcOrd="0" destOrd="0" presId="urn:microsoft.com/office/officeart/2005/8/layout/pyramid2"/>
    <dgm:cxn modelId="{2DE840C2-C6B0-4A25-970B-C0B75213D558}" type="presParOf" srcId="{2D88AC1B-5C28-4EB8-AEA5-C9F22061F724}" destId="{9C42AD32-29CB-486E-AD3A-3B75DEA018DA}" srcOrd="1" destOrd="0" presId="urn:microsoft.com/office/officeart/2005/8/layout/pyramid2"/>
    <dgm:cxn modelId="{CD2DDCB8-06AC-4F61-94F2-954259149157}" type="presParOf" srcId="{9C42AD32-29CB-486E-AD3A-3B75DEA018DA}" destId="{9EBDC95A-7F60-44C9-B8FD-29658514EE92}" srcOrd="0" destOrd="0" presId="urn:microsoft.com/office/officeart/2005/8/layout/pyramid2"/>
    <dgm:cxn modelId="{21BB706E-C70A-4272-8B1F-466A4F902542}" type="presParOf" srcId="{9C42AD32-29CB-486E-AD3A-3B75DEA018DA}" destId="{5697AEB1-ECBD-4D1E-9392-0E5624170CEB}"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CDEB8EB-F084-400E-9656-F7D35B5B4126}"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ACEA7C43-F5E2-4FE8-886F-B840BD48A68D}">
      <dgm:prSet/>
      <dgm:spPr/>
      <dgm:t>
        <a:bodyPr/>
        <a:lstStyle/>
        <a:p>
          <a:pPr rtl="0"/>
          <a:r>
            <a:rPr lang="es-MX" dirty="0" smtClean="0"/>
            <a:t>DESARROLLAR UNA LISTA DE FACTORES (LOS RELEVANTES DENOMINADOS FACTORES CLAVES DE ÉXITO).</a:t>
          </a:r>
          <a:endParaRPr lang="es-MX" dirty="0"/>
        </a:p>
      </dgm:t>
    </dgm:pt>
    <dgm:pt modelId="{3E0BFCEA-B6BB-4586-8071-FAA590A43906}" type="parTrans" cxnId="{487F9620-2954-4B8E-945F-D60F50B0C3DD}">
      <dgm:prSet/>
      <dgm:spPr/>
      <dgm:t>
        <a:bodyPr/>
        <a:lstStyle/>
        <a:p>
          <a:endParaRPr lang="es-MX"/>
        </a:p>
      </dgm:t>
    </dgm:pt>
    <dgm:pt modelId="{D62AE4EE-C00A-4399-8735-FF304B86A34E}" type="sibTrans" cxnId="{487F9620-2954-4B8E-945F-D60F50B0C3DD}">
      <dgm:prSet/>
      <dgm:spPr/>
      <dgm:t>
        <a:bodyPr/>
        <a:lstStyle/>
        <a:p>
          <a:endParaRPr lang="es-MX"/>
        </a:p>
      </dgm:t>
    </dgm:pt>
    <dgm:pt modelId="{D6F60EE6-7812-4809-A53E-5752564D44A5}">
      <dgm:prSet/>
      <dgm:spPr/>
      <dgm:t>
        <a:bodyPr/>
        <a:lstStyle/>
        <a:p>
          <a:pPr rtl="0"/>
          <a:r>
            <a:rPr lang="es-MX" dirty="0" smtClean="0"/>
            <a:t>ASIGNAR UN PESO A CADA FACTOR QUE REFLEJE SU IMPORTANCIA RELATIVA EN CUANTO A LOS OBJETIVOS DE LA COMPAÑÍA.</a:t>
          </a:r>
          <a:endParaRPr lang="es-MX" dirty="0"/>
        </a:p>
      </dgm:t>
    </dgm:pt>
    <dgm:pt modelId="{DA70D363-B30C-4166-B027-33D5F9446C0F}" type="parTrans" cxnId="{5A10097C-E052-49AA-9B69-5A213FCFD56F}">
      <dgm:prSet/>
      <dgm:spPr/>
      <dgm:t>
        <a:bodyPr/>
        <a:lstStyle/>
        <a:p>
          <a:endParaRPr lang="es-MX"/>
        </a:p>
      </dgm:t>
    </dgm:pt>
    <dgm:pt modelId="{ECB7476E-C4A6-452C-A525-25456327D698}" type="sibTrans" cxnId="{5A10097C-E052-49AA-9B69-5A213FCFD56F}">
      <dgm:prSet/>
      <dgm:spPr/>
      <dgm:t>
        <a:bodyPr/>
        <a:lstStyle/>
        <a:p>
          <a:endParaRPr lang="es-MX"/>
        </a:p>
      </dgm:t>
    </dgm:pt>
    <dgm:pt modelId="{7EEB3D37-468F-4974-931C-8049688C8C7C}">
      <dgm:prSet/>
      <dgm:spPr/>
      <dgm:t>
        <a:bodyPr/>
        <a:lstStyle/>
        <a:p>
          <a:pPr rtl="0"/>
          <a:r>
            <a:rPr lang="es-MX" dirty="0" smtClean="0"/>
            <a:t>DESARROLLAR UNA ESCALA PARA CADA FACTOR (EJ. DE 1 A 10).</a:t>
          </a:r>
          <a:endParaRPr lang="es-MX" dirty="0"/>
        </a:p>
      </dgm:t>
    </dgm:pt>
    <dgm:pt modelId="{19B17D71-0B5D-46AA-A96D-5126A0362C41}" type="parTrans" cxnId="{2E665D3E-98DA-4979-9DAC-908B8D687C63}">
      <dgm:prSet/>
      <dgm:spPr/>
      <dgm:t>
        <a:bodyPr/>
        <a:lstStyle/>
        <a:p>
          <a:endParaRPr lang="es-MX"/>
        </a:p>
      </dgm:t>
    </dgm:pt>
    <dgm:pt modelId="{DE4FBD49-0ACB-4253-B682-073987A100F6}" type="sibTrans" cxnId="{2E665D3E-98DA-4979-9DAC-908B8D687C63}">
      <dgm:prSet/>
      <dgm:spPr/>
      <dgm:t>
        <a:bodyPr/>
        <a:lstStyle/>
        <a:p>
          <a:endParaRPr lang="es-MX"/>
        </a:p>
      </dgm:t>
    </dgm:pt>
    <dgm:pt modelId="{62CE660C-05BE-4573-A8A1-E7AD8AEDB099}">
      <dgm:prSet/>
      <dgm:spPr/>
      <dgm:t>
        <a:bodyPr/>
        <a:lstStyle/>
        <a:p>
          <a:pPr rtl="0"/>
          <a:r>
            <a:rPr lang="es-MX" dirty="0" smtClean="0"/>
            <a:t>HACER QUE LA ADMINISTRACIÓN CALIFIQUE CADA FACTOR PARA CADA LOCALIZACIÓN, USANDO LA ESCALA PROPUESTA (PASO 3).</a:t>
          </a:r>
          <a:endParaRPr lang="es-MX" dirty="0"/>
        </a:p>
      </dgm:t>
    </dgm:pt>
    <dgm:pt modelId="{E477C7BC-E204-4ACC-AEE3-99859085D06C}" type="parTrans" cxnId="{35B579D6-4C39-4F4A-AA54-C755DA80D754}">
      <dgm:prSet/>
      <dgm:spPr/>
      <dgm:t>
        <a:bodyPr/>
        <a:lstStyle/>
        <a:p>
          <a:endParaRPr lang="es-MX"/>
        </a:p>
      </dgm:t>
    </dgm:pt>
    <dgm:pt modelId="{B0B84C98-46C9-4E65-9713-32E69EF2E7EA}" type="sibTrans" cxnId="{35B579D6-4C39-4F4A-AA54-C755DA80D754}">
      <dgm:prSet/>
      <dgm:spPr/>
      <dgm:t>
        <a:bodyPr/>
        <a:lstStyle/>
        <a:p>
          <a:endParaRPr lang="es-MX"/>
        </a:p>
      </dgm:t>
    </dgm:pt>
    <dgm:pt modelId="{163EE8FE-40DF-4F9B-80BF-1FF7D553FD06}">
      <dgm:prSet/>
      <dgm:spPr/>
      <dgm:t>
        <a:bodyPr/>
        <a:lstStyle/>
        <a:p>
          <a:pPr rtl="0"/>
          <a:r>
            <a:rPr lang="es-MX" dirty="0" smtClean="0"/>
            <a:t>MULTIPLICAR LA CALIFICACIÓN POR LOS PESOS DE CADA FACTOR Y SUMAR LOS PUNTOS DE CADA LOCALIZACIÓN.</a:t>
          </a:r>
          <a:endParaRPr lang="es-MX" dirty="0"/>
        </a:p>
      </dgm:t>
    </dgm:pt>
    <dgm:pt modelId="{8B8F038C-BFA7-4024-930E-BC59AFD71174}" type="parTrans" cxnId="{3D8F913A-6F0A-43DE-9D05-DE39AC1B4E31}">
      <dgm:prSet/>
      <dgm:spPr/>
      <dgm:t>
        <a:bodyPr/>
        <a:lstStyle/>
        <a:p>
          <a:endParaRPr lang="es-MX"/>
        </a:p>
      </dgm:t>
    </dgm:pt>
    <dgm:pt modelId="{19D834FB-F287-4002-B583-602A98F5FEF3}" type="sibTrans" cxnId="{3D8F913A-6F0A-43DE-9D05-DE39AC1B4E31}">
      <dgm:prSet/>
      <dgm:spPr/>
      <dgm:t>
        <a:bodyPr/>
        <a:lstStyle/>
        <a:p>
          <a:endParaRPr lang="es-MX"/>
        </a:p>
      </dgm:t>
    </dgm:pt>
    <dgm:pt modelId="{F7F9A395-F1D0-4517-8E82-AA1C5593E2D8}">
      <dgm:prSet/>
      <dgm:spPr/>
      <dgm:t>
        <a:bodyPr/>
        <a:lstStyle/>
        <a:p>
          <a:pPr rtl="0"/>
          <a:r>
            <a:rPr lang="es-MX" dirty="0" smtClean="0"/>
            <a:t>HACER UNA RECOMENDACIÓN BASADA EN LA CALIFICACIÓN DE MAYOR PUNTAJE, CONSIDERANDO TAMBIEN LOS RESULTADOS DE LOS ENFOQUES CUANTITATIVOS.</a:t>
          </a:r>
          <a:endParaRPr lang="es-MX" dirty="0"/>
        </a:p>
      </dgm:t>
    </dgm:pt>
    <dgm:pt modelId="{FA7FDB57-E368-42AD-8777-8AF161315595}" type="parTrans" cxnId="{0E6F7F5A-F7C9-4A4B-99D9-B5939EBC3EF0}">
      <dgm:prSet/>
      <dgm:spPr/>
      <dgm:t>
        <a:bodyPr/>
        <a:lstStyle/>
        <a:p>
          <a:endParaRPr lang="es-MX"/>
        </a:p>
      </dgm:t>
    </dgm:pt>
    <dgm:pt modelId="{CB27F09E-598E-404A-BAD0-FC9843130D3C}" type="sibTrans" cxnId="{0E6F7F5A-F7C9-4A4B-99D9-B5939EBC3EF0}">
      <dgm:prSet/>
      <dgm:spPr/>
      <dgm:t>
        <a:bodyPr/>
        <a:lstStyle/>
        <a:p>
          <a:endParaRPr lang="es-MX"/>
        </a:p>
      </dgm:t>
    </dgm:pt>
    <dgm:pt modelId="{07C5271D-F4BD-4B16-ADDB-A26C7CEB4CD2}" type="pres">
      <dgm:prSet presAssocID="{3CDEB8EB-F084-400E-9656-F7D35B5B4126}" presName="vert0" presStyleCnt="0">
        <dgm:presLayoutVars>
          <dgm:dir/>
          <dgm:animOne val="branch"/>
          <dgm:animLvl val="lvl"/>
        </dgm:presLayoutVars>
      </dgm:prSet>
      <dgm:spPr/>
      <dgm:t>
        <a:bodyPr/>
        <a:lstStyle/>
        <a:p>
          <a:endParaRPr lang="es-MX"/>
        </a:p>
      </dgm:t>
    </dgm:pt>
    <dgm:pt modelId="{5516A590-FD08-46F1-947A-6BE9DCD8E217}" type="pres">
      <dgm:prSet presAssocID="{ACEA7C43-F5E2-4FE8-886F-B840BD48A68D}" presName="thickLine" presStyleLbl="alignNode1" presStyleIdx="0" presStyleCnt="6"/>
      <dgm:spPr/>
      <dgm:t>
        <a:bodyPr/>
        <a:lstStyle/>
        <a:p>
          <a:endParaRPr lang="es-MX"/>
        </a:p>
      </dgm:t>
    </dgm:pt>
    <dgm:pt modelId="{19886AFD-0284-41AE-B5EB-821DF96F8E2B}" type="pres">
      <dgm:prSet presAssocID="{ACEA7C43-F5E2-4FE8-886F-B840BD48A68D}" presName="horz1" presStyleCnt="0"/>
      <dgm:spPr/>
      <dgm:t>
        <a:bodyPr/>
        <a:lstStyle/>
        <a:p>
          <a:endParaRPr lang="es-MX"/>
        </a:p>
      </dgm:t>
    </dgm:pt>
    <dgm:pt modelId="{7C84C337-E771-48A3-ADBD-F536F4E1D636}" type="pres">
      <dgm:prSet presAssocID="{ACEA7C43-F5E2-4FE8-886F-B840BD48A68D}" presName="tx1" presStyleLbl="revTx" presStyleIdx="0" presStyleCnt="6"/>
      <dgm:spPr/>
      <dgm:t>
        <a:bodyPr/>
        <a:lstStyle/>
        <a:p>
          <a:endParaRPr lang="es-MX"/>
        </a:p>
      </dgm:t>
    </dgm:pt>
    <dgm:pt modelId="{BC847258-8DEA-4571-BD43-BDEBB16A6D3E}" type="pres">
      <dgm:prSet presAssocID="{ACEA7C43-F5E2-4FE8-886F-B840BD48A68D}" presName="vert1" presStyleCnt="0"/>
      <dgm:spPr/>
      <dgm:t>
        <a:bodyPr/>
        <a:lstStyle/>
        <a:p>
          <a:endParaRPr lang="es-MX"/>
        </a:p>
      </dgm:t>
    </dgm:pt>
    <dgm:pt modelId="{DD3A370D-70B2-4952-AC36-692C0ECEFEB6}" type="pres">
      <dgm:prSet presAssocID="{D6F60EE6-7812-4809-A53E-5752564D44A5}" presName="thickLine" presStyleLbl="alignNode1" presStyleIdx="1" presStyleCnt="6"/>
      <dgm:spPr/>
      <dgm:t>
        <a:bodyPr/>
        <a:lstStyle/>
        <a:p>
          <a:endParaRPr lang="es-MX"/>
        </a:p>
      </dgm:t>
    </dgm:pt>
    <dgm:pt modelId="{2A4B5D0A-A449-451F-84E7-F6B57B01CF31}" type="pres">
      <dgm:prSet presAssocID="{D6F60EE6-7812-4809-A53E-5752564D44A5}" presName="horz1" presStyleCnt="0"/>
      <dgm:spPr/>
      <dgm:t>
        <a:bodyPr/>
        <a:lstStyle/>
        <a:p>
          <a:endParaRPr lang="es-MX"/>
        </a:p>
      </dgm:t>
    </dgm:pt>
    <dgm:pt modelId="{97F67739-997A-4AEB-9936-EC19C3E25A03}" type="pres">
      <dgm:prSet presAssocID="{D6F60EE6-7812-4809-A53E-5752564D44A5}" presName="tx1" presStyleLbl="revTx" presStyleIdx="1" presStyleCnt="6"/>
      <dgm:spPr/>
      <dgm:t>
        <a:bodyPr/>
        <a:lstStyle/>
        <a:p>
          <a:endParaRPr lang="es-MX"/>
        </a:p>
      </dgm:t>
    </dgm:pt>
    <dgm:pt modelId="{3C5174A4-8191-4183-938F-BA98475D2C94}" type="pres">
      <dgm:prSet presAssocID="{D6F60EE6-7812-4809-A53E-5752564D44A5}" presName="vert1" presStyleCnt="0"/>
      <dgm:spPr/>
      <dgm:t>
        <a:bodyPr/>
        <a:lstStyle/>
        <a:p>
          <a:endParaRPr lang="es-MX"/>
        </a:p>
      </dgm:t>
    </dgm:pt>
    <dgm:pt modelId="{13C02C05-C875-4731-9F89-ACFA4AFEA7E3}" type="pres">
      <dgm:prSet presAssocID="{7EEB3D37-468F-4974-931C-8049688C8C7C}" presName="thickLine" presStyleLbl="alignNode1" presStyleIdx="2" presStyleCnt="6"/>
      <dgm:spPr/>
      <dgm:t>
        <a:bodyPr/>
        <a:lstStyle/>
        <a:p>
          <a:endParaRPr lang="es-MX"/>
        </a:p>
      </dgm:t>
    </dgm:pt>
    <dgm:pt modelId="{A9E12AE0-2699-4351-91C5-22DC94FF6AB7}" type="pres">
      <dgm:prSet presAssocID="{7EEB3D37-468F-4974-931C-8049688C8C7C}" presName="horz1" presStyleCnt="0"/>
      <dgm:spPr/>
      <dgm:t>
        <a:bodyPr/>
        <a:lstStyle/>
        <a:p>
          <a:endParaRPr lang="es-MX"/>
        </a:p>
      </dgm:t>
    </dgm:pt>
    <dgm:pt modelId="{9126246A-094C-43FA-A40E-0547F4A070DA}" type="pres">
      <dgm:prSet presAssocID="{7EEB3D37-468F-4974-931C-8049688C8C7C}" presName="tx1" presStyleLbl="revTx" presStyleIdx="2" presStyleCnt="6"/>
      <dgm:spPr/>
      <dgm:t>
        <a:bodyPr/>
        <a:lstStyle/>
        <a:p>
          <a:endParaRPr lang="es-MX"/>
        </a:p>
      </dgm:t>
    </dgm:pt>
    <dgm:pt modelId="{DD7B0C06-136F-481B-B4CE-6E0454F7B9D7}" type="pres">
      <dgm:prSet presAssocID="{7EEB3D37-468F-4974-931C-8049688C8C7C}" presName="vert1" presStyleCnt="0"/>
      <dgm:spPr/>
      <dgm:t>
        <a:bodyPr/>
        <a:lstStyle/>
        <a:p>
          <a:endParaRPr lang="es-MX"/>
        </a:p>
      </dgm:t>
    </dgm:pt>
    <dgm:pt modelId="{6A095156-FF42-4061-9750-315AB827CFF7}" type="pres">
      <dgm:prSet presAssocID="{62CE660C-05BE-4573-A8A1-E7AD8AEDB099}" presName="thickLine" presStyleLbl="alignNode1" presStyleIdx="3" presStyleCnt="6"/>
      <dgm:spPr/>
      <dgm:t>
        <a:bodyPr/>
        <a:lstStyle/>
        <a:p>
          <a:endParaRPr lang="es-MX"/>
        </a:p>
      </dgm:t>
    </dgm:pt>
    <dgm:pt modelId="{D955B398-14FA-4713-9BA2-56FFEFB9409A}" type="pres">
      <dgm:prSet presAssocID="{62CE660C-05BE-4573-A8A1-E7AD8AEDB099}" presName="horz1" presStyleCnt="0"/>
      <dgm:spPr/>
      <dgm:t>
        <a:bodyPr/>
        <a:lstStyle/>
        <a:p>
          <a:endParaRPr lang="es-MX"/>
        </a:p>
      </dgm:t>
    </dgm:pt>
    <dgm:pt modelId="{4D790D4C-7181-4C37-A4EE-D19B801846A4}" type="pres">
      <dgm:prSet presAssocID="{62CE660C-05BE-4573-A8A1-E7AD8AEDB099}" presName="tx1" presStyleLbl="revTx" presStyleIdx="3" presStyleCnt="6"/>
      <dgm:spPr/>
      <dgm:t>
        <a:bodyPr/>
        <a:lstStyle/>
        <a:p>
          <a:endParaRPr lang="es-MX"/>
        </a:p>
      </dgm:t>
    </dgm:pt>
    <dgm:pt modelId="{7969BC0B-30CD-4197-8ECE-C2A449CEA055}" type="pres">
      <dgm:prSet presAssocID="{62CE660C-05BE-4573-A8A1-E7AD8AEDB099}" presName="vert1" presStyleCnt="0"/>
      <dgm:spPr/>
      <dgm:t>
        <a:bodyPr/>
        <a:lstStyle/>
        <a:p>
          <a:endParaRPr lang="es-MX"/>
        </a:p>
      </dgm:t>
    </dgm:pt>
    <dgm:pt modelId="{3326E322-F2DA-4A33-B1C0-BF46A21B3763}" type="pres">
      <dgm:prSet presAssocID="{163EE8FE-40DF-4F9B-80BF-1FF7D553FD06}" presName="thickLine" presStyleLbl="alignNode1" presStyleIdx="4" presStyleCnt="6"/>
      <dgm:spPr/>
      <dgm:t>
        <a:bodyPr/>
        <a:lstStyle/>
        <a:p>
          <a:endParaRPr lang="es-MX"/>
        </a:p>
      </dgm:t>
    </dgm:pt>
    <dgm:pt modelId="{BCBCC4ED-29A2-4378-91B6-77CF85396F6F}" type="pres">
      <dgm:prSet presAssocID="{163EE8FE-40DF-4F9B-80BF-1FF7D553FD06}" presName="horz1" presStyleCnt="0"/>
      <dgm:spPr/>
      <dgm:t>
        <a:bodyPr/>
        <a:lstStyle/>
        <a:p>
          <a:endParaRPr lang="es-MX"/>
        </a:p>
      </dgm:t>
    </dgm:pt>
    <dgm:pt modelId="{00568F2C-EAC6-4051-81C0-1CA2D1084E63}" type="pres">
      <dgm:prSet presAssocID="{163EE8FE-40DF-4F9B-80BF-1FF7D553FD06}" presName="tx1" presStyleLbl="revTx" presStyleIdx="4" presStyleCnt="6"/>
      <dgm:spPr/>
      <dgm:t>
        <a:bodyPr/>
        <a:lstStyle/>
        <a:p>
          <a:endParaRPr lang="es-MX"/>
        </a:p>
      </dgm:t>
    </dgm:pt>
    <dgm:pt modelId="{2CCA4C8E-6CDF-4240-A26E-FDB88484E054}" type="pres">
      <dgm:prSet presAssocID="{163EE8FE-40DF-4F9B-80BF-1FF7D553FD06}" presName="vert1" presStyleCnt="0"/>
      <dgm:spPr/>
      <dgm:t>
        <a:bodyPr/>
        <a:lstStyle/>
        <a:p>
          <a:endParaRPr lang="es-MX"/>
        </a:p>
      </dgm:t>
    </dgm:pt>
    <dgm:pt modelId="{9EE54162-D009-4D3B-B994-E255AE8B6AD6}" type="pres">
      <dgm:prSet presAssocID="{F7F9A395-F1D0-4517-8E82-AA1C5593E2D8}" presName="thickLine" presStyleLbl="alignNode1" presStyleIdx="5" presStyleCnt="6"/>
      <dgm:spPr/>
      <dgm:t>
        <a:bodyPr/>
        <a:lstStyle/>
        <a:p>
          <a:endParaRPr lang="es-MX"/>
        </a:p>
      </dgm:t>
    </dgm:pt>
    <dgm:pt modelId="{083B4DD7-B3A9-4465-8F1B-4C9A84500C2E}" type="pres">
      <dgm:prSet presAssocID="{F7F9A395-F1D0-4517-8E82-AA1C5593E2D8}" presName="horz1" presStyleCnt="0"/>
      <dgm:spPr/>
      <dgm:t>
        <a:bodyPr/>
        <a:lstStyle/>
        <a:p>
          <a:endParaRPr lang="es-MX"/>
        </a:p>
      </dgm:t>
    </dgm:pt>
    <dgm:pt modelId="{6DB0ED57-02F4-4DAA-9708-E9CC83892CAA}" type="pres">
      <dgm:prSet presAssocID="{F7F9A395-F1D0-4517-8E82-AA1C5593E2D8}" presName="tx1" presStyleLbl="revTx" presStyleIdx="5" presStyleCnt="6"/>
      <dgm:spPr/>
      <dgm:t>
        <a:bodyPr/>
        <a:lstStyle/>
        <a:p>
          <a:endParaRPr lang="es-MX"/>
        </a:p>
      </dgm:t>
    </dgm:pt>
    <dgm:pt modelId="{2AD6379B-BD18-435E-BF67-C23C3D71BCC1}" type="pres">
      <dgm:prSet presAssocID="{F7F9A395-F1D0-4517-8E82-AA1C5593E2D8}" presName="vert1" presStyleCnt="0"/>
      <dgm:spPr/>
      <dgm:t>
        <a:bodyPr/>
        <a:lstStyle/>
        <a:p>
          <a:endParaRPr lang="es-MX"/>
        </a:p>
      </dgm:t>
    </dgm:pt>
  </dgm:ptLst>
  <dgm:cxnLst>
    <dgm:cxn modelId="{79B5CE0D-A664-42EB-BEF8-3693494C753A}" type="presOf" srcId="{3CDEB8EB-F084-400E-9656-F7D35B5B4126}" destId="{07C5271D-F4BD-4B16-ADDB-A26C7CEB4CD2}" srcOrd="0" destOrd="0" presId="urn:microsoft.com/office/officeart/2008/layout/LinedList"/>
    <dgm:cxn modelId="{2E665D3E-98DA-4979-9DAC-908B8D687C63}" srcId="{3CDEB8EB-F084-400E-9656-F7D35B5B4126}" destId="{7EEB3D37-468F-4974-931C-8049688C8C7C}" srcOrd="2" destOrd="0" parTransId="{19B17D71-0B5D-46AA-A96D-5126A0362C41}" sibTransId="{DE4FBD49-0ACB-4253-B682-073987A100F6}"/>
    <dgm:cxn modelId="{AD115E02-3F27-432D-9C51-E8D77001BAFD}" type="presOf" srcId="{62CE660C-05BE-4573-A8A1-E7AD8AEDB099}" destId="{4D790D4C-7181-4C37-A4EE-D19B801846A4}" srcOrd="0" destOrd="0" presId="urn:microsoft.com/office/officeart/2008/layout/LinedList"/>
    <dgm:cxn modelId="{487F9620-2954-4B8E-945F-D60F50B0C3DD}" srcId="{3CDEB8EB-F084-400E-9656-F7D35B5B4126}" destId="{ACEA7C43-F5E2-4FE8-886F-B840BD48A68D}" srcOrd="0" destOrd="0" parTransId="{3E0BFCEA-B6BB-4586-8071-FAA590A43906}" sibTransId="{D62AE4EE-C00A-4399-8735-FF304B86A34E}"/>
    <dgm:cxn modelId="{5A10097C-E052-49AA-9B69-5A213FCFD56F}" srcId="{3CDEB8EB-F084-400E-9656-F7D35B5B4126}" destId="{D6F60EE6-7812-4809-A53E-5752564D44A5}" srcOrd="1" destOrd="0" parTransId="{DA70D363-B30C-4166-B027-33D5F9446C0F}" sibTransId="{ECB7476E-C4A6-452C-A525-25456327D698}"/>
    <dgm:cxn modelId="{35B579D6-4C39-4F4A-AA54-C755DA80D754}" srcId="{3CDEB8EB-F084-400E-9656-F7D35B5B4126}" destId="{62CE660C-05BE-4573-A8A1-E7AD8AEDB099}" srcOrd="3" destOrd="0" parTransId="{E477C7BC-E204-4ACC-AEE3-99859085D06C}" sibTransId="{B0B84C98-46C9-4E65-9713-32E69EF2E7EA}"/>
    <dgm:cxn modelId="{0333C6BE-2DE7-4EAA-92F3-7BAF81DFF05C}" type="presOf" srcId="{D6F60EE6-7812-4809-A53E-5752564D44A5}" destId="{97F67739-997A-4AEB-9936-EC19C3E25A03}" srcOrd="0" destOrd="0" presId="urn:microsoft.com/office/officeart/2008/layout/LinedList"/>
    <dgm:cxn modelId="{3D8F913A-6F0A-43DE-9D05-DE39AC1B4E31}" srcId="{3CDEB8EB-F084-400E-9656-F7D35B5B4126}" destId="{163EE8FE-40DF-4F9B-80BF-1FF7D553FD06}" srcOrd="4" destOrd="0" parTransId="{8B8F038C-BFA7-4024-930E-BC59AFD71174}" sibTransId="{19D834FB-F287-4002-B583-602A98F5FEF3}"/>
    <dgm:cxn modelId="{CE5BB7DE-4838-4F23-992D-13617B0703FD}" type="presOf" srcId="{F7F9A395-F1D0-4517-8E82-AA1C5593E2D8}" destId="{6DB0ED57-02F4-4DAA-9708-E9CC83892CAA}" srcOrd="0" destOrd="0" presId="urn:microsoft.com/office/officeart/2008/layout/LinedList"/>
    <dgm:cxn modelId="{EA26BABF-6462-4B40-B339-3D8C2A81B72D}" type="presOf" srcId="{163EE8FE-40DF-4F9B-80BF-1FF7D553FD06}" destId="{00568F2C-EAC6-4051-81C0-1CA2D1084E63}" srcOrd="0" destOrd="0" presId="urn:microsoft.com/office/officeart/2008/layout/LinedList"/>
    <dgm:cxn modelId="{0E6F7F5A-F7C9-4A4B-99D9-B5939EBC3EF0}" srcId="{3CDEB8EB-F084-400E-9656-F7D35B5B4126}" destId="{F7F9A395-F1D0-4517-8E82-AA1C5593E2D8}" srcOrd="5" destOrd="0" parTransId="{FA7FDB57-E368-42AD-8777-8AF161315595}" sibTransId="{CB27F09E-598E-404A-BAD0-FC9843130D3C}"/>
    <dgm:cxn modelId="{F13E7F29-C7E9-4848-A887-8C036938DBEA}" type="presOf" srcId="{7EEB3D37-468F-4974-931C-8049688C8C7C}" destId="{9126246A-094C-43FA-A40E-0547F4A070DA}" srcOrd="0" destOrd="0" presId="urn:microsoft.com/office/officeart/2008/layout/LinedList"/>
    <dgm:cxn modelId="{18A122D9-DCAF-458D-B41E-D1F147A103AE}" type="presOf" srcId="{ACEA7C43-F5E2-4FE8-886F-B840BD48A68D}" destId="{7C84C337-E771-48A3-ADBD-F536F4E1D636}" srcOrd="0" destOrd="0" presId="urn:microsoft.com/office/officeart/2008/layout/LinedList"/>
    <dgm:cxn modelId="{EAD51FF3-FB86-408C-A37B-EEFF43FB50D7}" type="presParOf" srcId="{07C5271D-F4BD-4B16-ADDB-A26C7CEB4CD2}" destId="{5516A590-FD08-46F1-947A-6BE9DCD8E217}" srcOrd="0" destOrd="0" presId="urn:microsoft.com/office/officeart/2008/layout/LinedList"/>
    <dgm:cxn modelId="{F523EA2D-CF0B-4BEE-8FF0-F310F9B503D8}" type="presParOf" srcId="{07C5271D-F4BD-4B16-ADDB-A26C7CEB4CD2}" destId="{19886AFD-0284-41AE-B5EB-821DF96F8E2B}" srcOrd="1" destOrd="0" presId="urn:microsoft.com/office/officeart/2008/layout/LinedList"/>
    <dgm:cxn modelId="{7AF728B9-2BB0-4B1E-BD58-DB301DE94D75}" type="presParOf" srcId="{19886AFD-0284-41AE-B5EB-821DF96F8E2B}" destId="{7C84C337-E771-48A3-ADBD-F536F4E1D636}" srcOrd="0" destOrd="0" presId="urn:microsoft.com/office/officeart/2008/layout/LinedList"/>
    <dgm:cxn modelId="{77A482ED-42DB-4C91-8394-82F1CDB632F7}" type="presParOf" srcId="{19886AFD-0284-41AE-B5EB-821DF96F8E2B}" destId="{BC847258-8DEA-4571-BD43-BDEBB16A6D3E}" srcOrd="1" destOrd="0" presId="urn:microsoft.com/office/officeart/2008/layout/LinedList"/>
    <dgm:cxn modelId="{81132A2F-0267-4FA2-B852-A2ECF6E4FAEF}" type="presParOf" srcId="{07C5271D-F4BD-4B16-ADDB-A26C7CEB4CD2}" destId="{DD3A370D-70B2-4952-AC36-692C0ECEFEB6}" srcOrd="2" destOrd="0" presId="urn:microsoft.com/office/officeart/2008/layout/LinedList"/>
    <dgm:cxn modelId="{5EE9B8C6-068B-4570-9F32-D96E5BC1F631}" type="presParOf" srcId="{07C5271D-F4BD-4B16-ADDB-A26C7CEB4CD2}" destId="{2A4B5D0A-A449-451F-84E7-F6B57B01CF31}" srcOrd="3" destOrd="0" presId="urn:microsoft.com/office/officeart/2008/layout/LinedList"/>
    <dgm:cxn modelId="{A78D4E49-2F2D-49D5-B7EA-0C16750FEEC4}" type="presParOf" srcId="{2A4B5D0A-A449-451F-84E7-F6B57B01CF31}" destId="{97F67739-997A-4AEB-9936-EC19C3E25A03}" srcOrd="0" destOrd="0" presId="urn:microsoft.com/office/officeart/2008/layout/LinedList"/>
    <dgm:cxn modelId="{5E7AC227-5738-47D7-941B-50B99F6B4569}" type="presParOf" srcId="{2A4B5D0A-A449-451F-84E7-F6B57B01CF31}" destId="{3C5174A4-8191-4183-938F-BA98475D2C94}" srcOrd="1" destOrd="0" presId="urn:microsoft.com/office/officeart/2008/layout/LinedList"/>
    <dgm:cxn modelId="{C71384EA-F2A9-484C-BC5D-50F7616B32F8}" type="presParOf" srcId="{07C5271D-F4BD-4B16-ADDB-A26C7CEB4CD2}" destId="{13C02C05-C875-4731-9F89-ACFA4AFEA7E3}" srcOrd="4" destOrd="0" presId="urn:microsoft.com/office/officeart/2008/layout/LinedList"/>
    <dgm:cxn modelId="{D41CD2A4-6E11-4CE3-AA90-24E88D360E07}" type="presParOf" srcId="{07C5271D-F4BD-4B16-ADDB-A26C7CEB4CD2}" destId="{A9E12AE0-2699-4351-91C5-22DC94FF6AB7}" srcOrd="5" destOrd="0" presId="urn:microsoft.com/office/officeart/2008/layout/LinedList"/>
    <dgm:cxn modelId="{4B62C4FC-384D-4B64-8955-B123EA4C4B18}" type="presParOf" srcId="{A9E12AE0-2699-4351-91C5-22DC94FF6AB7}" destId="{9126246A-094C-43FA-A40E-0547F4A070DA}" srcOrd="0" destOrd="0" presId="urn:microsoft.com/office/officeart/2008/layout/LinedList"/>
    <dgm:cxn modelId="{47D8D98C-F1BF-43C7-876E-9035EE92A1D4}" type="presParOf" srcId="{A9E12AE0-2699-4351-91C5-22DC94FF6AB7}" destId="{DD7B0C06-136F-481B-B4CE-6E0454F7B9D7}" srcOrd="1" destOrd="0" presId="urn:microsoft.com/office/officeart/2008/layout/LinedList"/>
    <dgm:cxn modelId="{512BFB72-D7EC-43C7-BE12-FACCC82DFC1B}" type="presParOf" srcId="{07C5271D-F4BD-4B16-ADDB-A26C7CEB4CD2}" destId="{6A095156-FF42-4061-9750-315AB827CFF7}" srcOrd="6" destOrd="0" presId="urn:microsoft.com/office/officeart/2008/layout/LinedList"/>
    <dgm:cxn modelId="{F502CD62-00D6-49B2-9FBB-2203D807C540}" type="presParOf" srcId="{07C5271D-F4BD-4B16-ADDB-A26C7CEB4CD2}" destId="{D955B398-14FA-4713-9BA2-56FFEFB9409A}" srcOrd="7" destOrd="0" presId="urn:microsoft.com/office/officeart/2008/layout/LinedList"/>
    <dgm:cxn modelId="{EE42CCF6-0E5C-4036-8404-5CBC414278D8}" type="presParOf" srcId="{D955B398-14FA-4713-9BA2-56FFEFB9409A}" destId="{4D790D4C-7181-4C37-A4EE-D19B801846A4}" srcOrd="0" destOrd="0" presId="urn:microsoft.com/office/officeart/2008/layout/LinedList"/>
    <dgm:cxn modelId="{6CE7A55F-8389-4541-930F-F69F739EBB7C}" type="presParOf" srcId="{D955B398-14FA-4713-9BA2-56FFEFB9409A}" destId="{7969BC0B-30CD-4197-8ECE-C2A449CEA055}" srcOrd="1" destOrd="0" presId="urn:microsoft.com/office/officeart/2008/layout/LinedList"/>
    <dgm:cxn modelId="{13C59053-F59E-46FB-B4AE-EDC0E60A73B0}" type="presParOf" srcId="{07C5271D-F4BD-4B16-ADDB-A26C7CEB4CD2}" destId="{3326E322-F2DA-4A33-B1C0-BF46A21B3763}" srcOrd="8" destOrd="0" presId="urn:microsoft.com/office/officeart/2008/layout/LinedList"/>
    <dgm:cxn modelId="{67E72D0E-BCB6-4CDA-A995-D384FF03DBBB}" type="presParOf" srcId="{07C5271D-F4BD-4B16-ADDB-A26C7CEB4CD2}" destId="{BCBCC4ED-29A2-4378-91B6-77CF85396F6F}" srcOrd="9" destOrd="0" presId="urn:microsoft.com/office/officeart/2008/layout/LinedList"/>
    <dgm:cxn modelId="{85D5D432-CAD9-4851-BEB4-C54A42401063}" type="presParOf" srcId="{BCBCC4ED-29A2-4378-91B6-77CF85396F6F}" destId="{00568F2C-EAC6-4051-81C0-1CA2D1084E63}" srcOrd="0" destOrd="0" presId="urn:microsoft.com/office/officeart/2008/layout/LinedList"/>
    <dgm:cxn modelId="{C3182013-F733-4996-ACF6-B0521EAC261F}" type="presParOf" srcId="{BCBCC4ED-29A2-4378-91B6-77CF85396F6F}" destId="{2CCA4C8E-6CDF-4240-A26E-FDB88484E054}" srcOrd="1" destOrd="0" presId="urn:microsoft.com/office/officeart/2008/layout/LinedList"/>
    <dgm:cxn modelId="{13DD0F55-2E05-4BB1-B8C6-6F26B575A6B9}" type="presParOf" srcId="{07C5271D-F4BD-4B16-ADDB-A26C7CEB4CD2}" destId="{9EE54162-D009-4D3B-B994-E255AE8B6AD6}" srcOrd="10" destOrd="0" presId="urn:microsoft.com/office/officeart/2008/layout/LinedList"/>
    <dgm:cxn modelId="{E01304AA-11E2-442E-80E7-43078ACA9193}" type="presParOf" srcId="{07C5271D-F4BD-4B16-ADDB-A26C7CEB4CD2}" destId="{083B4DD7-B3A9-4465-8F1B-4C9A84500C2E}" srcOrd="11" destOrd="0" presId="urn:microsoft.com/office/officeart/2008/layout/LinedList"/>
    <dgm:cxn modelId="{EC41F83F-91AF-4C63-B936-DD67D6BF9EA7}" type="presParOf" srcId="{083B4DD7-B3A9-4465-8F1B-4C9A84500C2E}" destId="{6DB0ED57-02F4-4DAA-9708-E9CC83892CAA}" srcOrd="0" destOrd="0" presId="urn:microsoft.com/office/officeart/2008/layout/LinedList"/>
    <dgm:cxn modelId="{53AB6994-65FE-4365-8FB4-79D651A17069}" type="presParOf" srcId="{083B4DD7-B3A9-4465-8F1B-4C9A84500C2E}" destId="{2AD6379B-BD18-435E-BF67-C23C3D71BCC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1E58AD7-9FF4-4E0A-9D65-18C96D2368F8}" type="doc">
      <dgm:prSet loTypeId="urn:microsoft.com/office/officeart/2005/8/layout/hProcess3" loCatId="process" qsTypeId="urn:microsoft.com/office/officeart/2005/8/quickstyle/3d3" qsCatId="3D" csTypeId="urn:microsoft.com/office/officeart/2005/8/colors/accent1_4" csCatId="accent1"/>
      <dgm:spPr/>
      <dgm:t>
        <a:bodyPr/>
        <a:lstStyle/>
        <a:p>
          <a:endParaRPr lang="es-MX"/>
        </a:p>
      </dgm:t>
    </dgm:pt>
    <dgm:pt modelId="{BE3CB129-AA4A-4275-8504-8E6F367E95E8}">
      <dgm:prSet/>
      <dgm:spPr/>
      <dgm:t>
        <a:bodyPr/>
        <a:lstStyle/>
        <a:p>
          <a:pPr rtl="0"/>
          <a:r>
            <a:rPr lang="es-MX" dirty="0" err="1" smtClean="0"/>
            <a:t>Five</a:t>
          </a:r>
          <a:r>
            <a:rPr lang="es-MX" dirty="0" smtClean="0"/>
            <a:t> </a:t>
          </a:r>
          <a:r>
            <a:rPr lang="es-MX" dirty="0" err="1" smtClean="0"/>
            <a:t>Flags</a:t>
          </a:r>
          <a:r>
            <a:rPr lang="es-MX" dirty="0" smtClean="0"/>
            <a:t> en florida, es una cadena con 10 parques de diversión familiares, decidió extenderse al extranjero mediante la apertura de un parque en Europa, desea seleccionar entre Francia y </a:t>
          </a:r>
          <a:r>
            <a:rPr lang="es-MX" dirty="0" err="1" smtClean="0"/>
            <a:t>dinamarca</a:t>
          </a:r>
          <a:endParaRPr lang="es-MX" dirty="0"/>
        </a:p>
      </dgm:t>
    </dgm:pt>
    <dgm:pt modelId="{C5947B2F-886D-44CF-81EB-DF8187AE4679}" type="parTrans" cxnId="{EF8043D9-6C96-48EC-848F-CBD8314D650D}">
      <dgm:prSet/>
      <dgm:spPr/>
      <dgm:t>
        <a:bodyPr/>
        <a:lstStyle/>
        <a:p>
          <a:endParaRPr lang="es-MX"/>
        </a:p>
      </dgm:t>
    </dgm:pt>
    <dgm:pt modelId="{63731D22-1466-4577-AC8D-F685101ADC8A}" type="sibTrans" cxnId="{EF8043D9-6C96-48EC-848F-CBD8314D650D}">
      <dgm:prSet/>
      <dgm:spPr/>
      <dgm:t>
        <a:bodyPr/>
        <a:lstStyle/>
        <a:p>
          <a:endParaRPr lang="es-MX"/>
        </a:p>
      </dgm:t>
    </dgm:pt>
    <dgm:pt modelId="{98A27908-BBAE-4978-BAFF-15F0F915603F}" type="pres">
      <dgm:prSet presAssocID="{51E58AD7-9FF4-4E0A-9D65-18C96D2368F8}" presName="Name0" presStyleCnt="0">
        <dgm:presLayoutVars>
          <dgm:dir/>
          <dgm:animLvl val="lvl"/>
          <dgm:resizeHandles val="exact"/>
        </dgm:presLayoutVars>
      </dgm:prSet>
      <dgm:spPr/>
      <dgm:t>
        <a:bodyPr/>
        <a:lstStyle/>
        <a:p>
          <a:endParaRPr lang="es-MX"/>
        </a:p>
      </dgm:t>
    </dgm:pt>
    <dgm:pt modelId="{7A2B4B62-DC0E-433D-A518-3D5123B15292}" type="pres">
      <dgm:prSet presAssocID="{51E58AD7-9FF4-4E0A-9D65-18C96D2368F8}" presName="dummy" presStyleCnt="0"/>
      <dgm:spPr/>
      <dgm:t>
        <a:bodyPr/>
        <a:lstStyle/>
        <a:p>
          <a:endParaRPr lang="es-MX"/>
        </a:p>
      </dgm:t>
    </dgm:pt>
    <dgm:pt modelId="{057C5A8E-0568-4029-98A9-0B5BAFFA280B}" type="pres">
      <dgm:prSet presAssocID="{51E58AD7-9FF4-4E0A-9D65-18C96D2368F8}" presName="linH" presStyleCnt="0"/>
      <dgm:spPr/>
      <dgm:t>
        <a:bodyPr/>
        <a:lstStyle/>
        <a:p>
          <a:endParaRPr lang="es-MX"/>
        </a:p>
      </dgm:t>
    </dgm:pt>
    <dgm:pt modelId="{52C428C9-A9BB-4F32-9EB8-D19FE1447B66}" type="pres">
      <dgm:prSet presAssocID="{51E58AD7-9FF4-4E0A-9D65-18C96D2368F8}" presName="padding1" presStyleCnt="0"/>
      <dgm:spPr/>
      <dgm:t>
        <a:bodyPr/>
        <a:lstStyle/>
        <a:p>
          <a:endParaRPr lang="es-MX"/>
        </a:p>
      </dgm:t>
    </dgm:pt>
    <dgm:pt modelId="{450A9182-0634-4416-AE98-1EB922876060}" type="pres">
      <dgm:prSet presAssocID="{BE3CB129-AA4A-4275-8504-8E6F367E95E8}" presName="linV" presStyleCnt="0"/>
      <dgm:spPr/>
      <dgm:t>
        <a:bodyPr/>
        <a:lstStyle/>
        <a:p>
          <a:endParaRPr lang="es-MX"/>
        </a:p>
      </dgm:t>
    </dgm:pt>
    <dgm:pt modelId="{B7C861F5-7162-4200-B9F2-5A9404D02371}" type="pres">
      <dgm:prSet presAssocID="{BE3CB129-AA4A-4275-8504-8E6F367E95E8}" presName="spVertical1" presStyleCnt="0"/>
      <dgm:spPr/>
      <dgm:t>
        <a:bodyPr/>
        <a:lstStyle/>
        <a:p>
          <a:endParaRPr lang="es-MX"/>
        </a:p>
      </dgm:t>
    </dgm:pt>
    <dgm:pt modelId="{3D1B1561-94E9-4E28-8084-3969F5330EF6}" type="pres">
      <dgm:prSet presAssocID="{BE3CB129-AA4A-4275-8504-8E6F367E95E8}" presName="parTx" presStyleLbl="revTx" presStyleIdx="0" presStyleCnt="1">
        <dgm:presLayoutVars>
          <dgm:chMax val="0"/>
          <dgm:chPref val="0"/>
          <dgm:bulletEnabled val="1"/>
        </dgm:presLayoutVars>
      </dgm:prSet>
      <dgm:spPr/>
      <dgm:t>
        <a:bodyPr/>
        <a:lstStyle/>
        <a:p>
          <a:endParaRPr lang="es-MX"/>
        </a:p>
      </dgm:t>
    </dgm:pt>
    <dgm:pt modelId="{96566DE6-D55C-43EB-A7CD-CDFF23639CC0}" type="pres">
      <dgm:prSet presAssocID="{BE3CB129-AA4A-4275-8504-8E6F367E95E8}" presName="spVertical2" presStyleCnt="0"/>
      <dgm:spPr/>
      <dgm:t>
        <a:bodyPr/>
        <a:lstStyle/>
        <a:p>
          <a:endParaRPr lang="es-MX"/>
        </a:p>
      </dgm:t>
    </dgm:pt>
    <dgm:pt modelId="{FF222A68-0FAA-4F26-BFFF-F006D95F0192}" type="pres">
      <dgm:prSet presAssocID="{BE3CB129-AA4A-4275-8504-8E6F367E95E8}" presName="spVertical3" presStyleCnt="0"/>
      <dgm:spPr/>
      <dgm:t>
        <a:bodyPr/>
        <a:lstStyle/>
        <a:p>
          <a:endParaRPr lang="es-MX"/>
        </a:p>
      </dgm:t>
    </dgm:pt>
    <dgm:pt modelId="{24630AC7-7DED-4545-BA36-8AFEF95EF9AE}" type="pres">
      <dgm:prSet presAssocID="{51E58AD7-9FF4-4E0A-9D65-18C96D2368F8}" presName="padding2" presStyleCnt="0"/>
      <dgm:spPr/>
      <dgm:t>
        <a:bodyPr/>
        <a:lstStyle/>
        <a:p>
          <a:endParaRPr lang="es-MX"/>
        </a:p>
      </dgm:t>
    </dgm:pt>
    <dgm:pt modelId="{F433731F-3E35-4502-9BDE-18A7F892DB84}" type="pres">
      <dgm:prSet presAssocID="{51E58AD7-9FF4-4E0A-9D65-18C96D2368F8}" presName="negArrow" presStyleCnt="0"/>
      <dgm:spPr/>
      <dgm:t>
        <a:bodyPr/>
        <a:lstStyle/>
        <a:p>
          <a:endParaRPr lang="es-MX"/>
        </a:p>
      </dgm:t>
    </dgm:pt>
    <dgm:pt modelId="{BF4EC0BF-04C7-4E89-A816-A7018F0C49A9}" type="pres">
      <dgm:prSet presAssocID="{51E58AD7-9FF4-4E0A-9D65-18C96D2368F8}" presName="backgroundArrow" presStyleLbl="node1" presStyleIdx="0" presStyleCnt="1"/>
      <dgm:spPr/>
      <dgm:t>
        <a:bodyPr/>
        <a:lstStyle/>
        <a:p>
          <a:endParaRPr lang="es-MX"/>
        </a:p>
      </dgm:t>
    </dgm:pt>
  </dgm:ptLst>
  <dgm:cxnLst>
    <dgm:cxn modelId="{EF8043D9-6C96-48EC-848F-CBD8314D650D}" srcId="{51E58AD7-9FF4-4E0A-9D65-18C96D2368F8}" destId="{BE3CB129-AA4A-4275-8504-8E6F367E95E8}" srcOrd="0" destOrd="0" parTransId="{C5947B2F-886D-44CF-81EB-DF8187AE4679}" sibTransId="{63731D22-1466-4577-AC8D-F685101ADC8A}"/>
    <dgm:cxn modelId="{3E582F4E-904A-40EA-8AEE-1504A96F21CA}" type="presOf" srcId="{51E58AD7-9FF4-4E0A-9D65-18C96D2368F8}" destId="{98A27908-BBAE-4978-BAFF-15F0F915603F}" srcOrd="0" destOrd="0" presId="urn:microsoft.com/office/officeart/2005/8/layout/hProcess3"/>
    <dgm:cxn modelId="{99C29010-8902-40EC-A0C2-38127EFEF90B}" type="presOf" srcId="{BE3CB129-AA4A-4275-8504-8E6F367E95E8}" destId="{3D1B1561-94E9-4E28-8084-3969F5330EF6}" srcOrd="0" destOrd="0" presId="urn:microsoft.com/office/officeart/2005/8/layout/hProcess3"/>
    <dgm:cxn modelId="{093B3209-C5A2-4F4F-8AF8-A105E1DBD6F4}" type="presParOf" srcId="{98A27908-BBAE-4978-BAFF-15F0F915603F}" destId="{7A2B4B62-DC0E-433D-A518-3D5123B15292}" srcOrd="0" destOrd="0" presId="urn:microsoft.com/office/officeart/2005/8/layout/hProcess3"/>
    <dgm:cxn modelId="{6163446B-0A2C-47D6-AC77-084103FDDEB8}" type="presParOf" srcId="{98A27908-BBAE-4978-BAFF-15F0F915603F}" destId="{057C5A8E-0568-4029-98A9-0B5BAFFA280B}" srcOrd="1" destOrd="0" presId="urn:microsoft.com/office/officeart/2005/8/layout/hProcess3"/>
    <dgm:cxn modelId="{E7F742B8-BC5D-41C1-AA5A-CB65FB6EAF98}" type="presParOf" srcId="{057C5A8E-0568-4029-98A9-0B5BAFFA280B}" destId="{52C428C9-A9BB-4F32-9EB8-D19FE1447B66}" srcOrd="0" destOrd="0" presId="urn:microsoft.com/office/officeart/2005/8/layout/hProcess3"/>
    <dgm:cxn modelId="{1726810D-7388-4E36-A5D0-D2FA0B5F9F3B}" type="presParOf" srcId="{057C5A8E-0568-4029-98A9-0B5BAFFA280B}" destId="{450A9182-0634-4416-AE98-1EB922876060}" srcOrd="1" destOrd="0" presId="urn:microsoft.com/office/officeart/2005/8/layout/hProcess3"/>
    <dgm:cxn modelId="{F786404D-E5BD-4578-8C30-8D87572AA949}" type="presParOf" srcId="{450A9182-0634-4416-AE98-1EB922876060}" destId="{B7C861F5-7162-4200-B9F2-5A9404D02371}" srcOrd="0" destOrd="0" presId="urn:microsoft.com/office/officeart/2005/8/layout/hProcess3"/>
    <dgm:cxn modelId="{8C78F4A1-B930-4C15-BD6F-DE5169FA967E}" type="presParOf" srcId="{450A9182-0634-4416-AE98-1EB922876060}" destId="{3D1B1561-94E9-4E28-8084-3969F5330EF6}" srcOrd="1" destOrd="0" presId="urn:microsoft.com/office/officeart/2005/8/layout/hProcess3"/>
    <dgm:cxn modelId="{6C9EEB0B-9B74-49E5-AB72-3C1E3FEC4B4C}" type="presParOf" srcId="{450A9182-0634-4416-AE98-1EB922876060}" destId="{96566DE6-D55C-43EB-A7CD-CDFF23639CC0}" srcOrd="2" destOrd="0" presId="urn:microsoft.com/office/officeart/2005/8/layout/hProcess3"/>
    <dgm:cxn modelId="{035F80E3-D371-454E-82B8-6D62A3F134C1}" type="presParOf" srcId="{450A9182-0634-4416-AE98-1EB922876060}" destId="{FF222A68-0FAA-4F26-BFFF-F006D95F0192}" srcOrd="3" destOrd="0" presId="urn:microsoft.com/office/officeart/2005/8/layout/hProcess3"/>
    <dgm:cxn modelId="{B69C0B29-0CC6-4FFD-B2A3-DE970A86BE2A}" type="presParOf" srcId="{057C5A8E-0568-4029-98A9-0B5BAFFA280B}" destId="{24630AC7-7DED-4545-BA36-8AFEF95EF9AE}" srcOrd="2" destOrd="0" presId="urn:microsoft.com/office/officeart/2005/8/layout/hProcess3"/>
    <dgm:cxn modelId="{5862A812-23DF-452F-ACAB-B4DB651674B4}" type="presParOf" srcId="{057C5A8E-0568-4029-98A9-0B5BAFFA280B}" destId="{F433731F-3E35-4502-9BDE-18A7F892DB84}" srcOrd="3" destOrd="0" presId="urn:microsoft.com/office/officeart/2005/8/layout/hProcess3"/>
    <dgm:cxn modelId="{F49D7248-F0BD-4CB7-8FD8-FB402FED516B}" type="presParOf" srcId="{057C5A8E-0568-4029-98A9-0B5BAFFA280B}" destId="{BF4EC0BF-04C7-4E89-A816-A7018F0C49A9}"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32CBC73-1591-49F0-B41D-E004F7FA34D1}"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80ED084E-A1EB-465B-BAA5-89DD830B3938}">
      <dgm:prSet/>
      <dgm:spPr/>
      <dgm:t>
        <a:bodyPr/>
        <a:lstStyle/>
        <a:p>
          <a:pPr rtl="0"/>
          <a:r>
            <a:rPr lang="es-MX" smtClean="0"/>
            <a:t>DESARROLLAR UNA ESCALA PARA CADA FACTOR</a:t>
          </a:r>
          <a:endParaRPr lang="es-MX"/>
        </a:p>
      </dgm:t>
    </dgm:pt>
    <dgm:pt modelId="{57C6F112-C6D1-4C02-BC06-AAEFFE85864F}" type="parTrans" cxnId="{F60DF9E5-0307-445D-813B-132FFEA71B0B}">
      <dgm:prSet/>
      <dgm:spPr/>
      <dgm:t>
        <a:bodyPr/>
        <a:lstStyle/>
        <a:p>
          <a:endParaRPr lang="es-MX"/>
        </a:p>
      </dgm:t>
    </dgm:pt>
    <dgm:pt modelId="{89A05688-CBD8-459A-A237-B5CF6AFADE24}" type="sibTrans" cxnId="{F60DF9E5-0307-445D-813B-132FFEA71B0B}">
      <dgm:prSet/>
      <dgm:spPr/>
      <dgm:t>
        <a:bodyPr/>
        <a:lstStyle/>
        <a:p>
          <a:endParaRPr lang="es-MX"/>
        </a:p>
      </dgm:t>
    </dgm:pt>
    <dgm:pt modelId="{27B57F02-5981-47FF-9AC8-383F4EC180ED}">
      <dgm:prSet/>
      <dgm:spPr/>
      <dgm:t>
        <a:bodyPr/>
        <a:lstStyle/>
        <a:p>
          <a:pPr rtl="0"/>
          <a:r>
            <a:rPr lang="es-MX" smtClean="0"/>
            <a:t>EN ESTE CASO LA ESCALA ES DE 1 A 100 Y EL VALOR ES ASCENDENTE</a:t>
          </a:r>
          <a:endParaRPr lang="es-MX"/>
        </a:p>
      </dgm:t>
    </dgm:pt>
    <dgm:pt modelId="{31F646A7-E660-45E8-826A-796770141F17}" type="parTrans" cxnId="{67CF7A9C-CAED-4882-803F-21285F79206F}">
      <dgm:prSet/>
      <dgm:spPr/>
      <dgm:t>
        <a:bodyPr/>
        <a:lstStyle/>
        <a:p>
          <a:endParaRPr lang="es-MX"/>
        </a:p>
      </dgm:t>
    </dgm:pt>
    <dgm:pt modelId="{321684F3-75DF-4567-BAB5-1ADAC57759A0}" type="sibTrans" cxnId="{67CF7A9C-CAED-4882-803F-21285F79206F}">
      <dgm:prSet/>
      <dgm:spPr/>
      <dgm:t>
        <a:bodyPr/>
        <a:lstStyle/>
        <a:p>
          <a:endParaRPr lang="es-MX"/>
        </a:p>
      </dgm:t>
    </dgm:pt>
    <dgm:pt modelId="{6EAB8AC2-D629-4F1C-9397-F35CDB27A1F6}">
      <dgm:prSet/>
      <dgm:spPr/>
      <dgm:t>
        <a:bodyPr/>
        <a:lstStyle/>
        <a:p>
          <a:pPr rtl="0"/>
          <a:r>
            <a:rPr lang="es-MX" smtClean="0"/>
            <a:t>DONDE UNO ES POCO Y 100 ES MUCHO</a:t>
          </a:r>
          <a:endParaRPr lang="es-MX"/>
        </a:p>
      </dgm:t>
    </dgm:pt>
    <dgm:pt modelId="{64977C69-0818-48BE-B39B-96EC318F9813}" type="parTrans" cxnId="{67D96EBA-0063-4964-88F2-8F74A2CD0B15}">
      <dgm:prSet/>
      <dgm:spPr/>
      <dgm:t>
        <a:bodyPr/>
        <a:lstStyle/>
        <a:p>
          <a:endParaRPr lang="es-MX"/>
        </a:p>
      </dgm:t>
    </dgm:pt>
    <dgm:pt modelId="{F53B6327-7F1E-4700-B304-4AE5AF3F4D47}" type="sibTrans" cxnId="{67D96EBA-0063-4964-88F2-8F74A2CD0B15}">
      <dgm:prSet/>
      <dgm:spPr/>
      <dgm:t>
        <a:bodyPr/>
        <a:lstStyle/>
        <a:p>
          <a:endParaRPr lang="es-MX"/>
        </a:p>
      </dgm:t>
    </dgm:pt>
    <dgm:pt modelId="{F0690614-6ACC-4B21-8B46-E9829496A006}" type="pres">
      <dgm:prSet presAssocID="{632CBC73-1591-49F0-B41D-E004F7FA34D1}" presName="vert0" presStyleCnt="0">
        <dgm:presLayoutVars>
          <dgm:dir/>
          <dgm:animOne val="branch"/>
          <dgm:animLvl val="lvl"/>
        </dgm:presLayoutVars>
      </dgm:prSet>
      <dgm:spPr/>
    </dgm:pt>
    <dgm:pt modelId="{266BFA24-B1B0-4AEF-942D-F4E689249216}" type="pres">
      <dgm:prSet presAssocID="{80ED084E-A1EB-465B-BAA5-89DD830B3938}" presName="thickLine" presStyleLbl="alignNode1" presStyleIdx="0" presStyleCnt="3"/>
      <dgm:spPr/>
    </dgm:pt>
    <dgm:pt modelId="{D75DD6CF-A15A-47FD-94BD-848A43339398}" type="pres">
      <dgm:prSet presAssocID="{80ED084E-A1EB-465B-BAA5-89DD830B3938}" presName="horz1" presStyleCnt="0"/>
      <dgm:spPr/>
    </dgm:pt>
    <dgm:pt modelId="{EE0F9E9D-47CF-4AEC-B878-F83341209019}" type="pres">
      <dgm:prSet presAssocID="{80ED084E-A1EB-465B-BAA5-89DD830B3938}" presName="tx1" presStyleLbl="revTx" presStyleIdx="0" presStyleCnt="3"/>
      <dgm:spPr/>
    </dgm:pt>
    <dgm:pt modelId="{A8141221-9971-47F5-920A-D6101C187476}" type="pres">
      <dgm:prSet presAssocID="{80ED084E-A1EB-465B-BAA5-89DD830B3938}" presName="vert1" presStyleCnt="0"/>
      <dgm:spPr/>
    </dgm:pt>
    <dgm:pt modelId="{BED8FCB4-DE39-41D4-B83F-C9DA19B055B4}" type="pres">
      <dgm:prSet presAssocID="{27B57F02-5981-47FF-9AC8-383F4EC180ED}" presName="thickLine" presStyleLbl="alignNode1" presStyleIdx="1" presStyleCnt="3"/>
      <dgm:spPr/>
    </dgm:pt>
    <dgm:pt modelId="{B2732CDE-BE26-485C-8339-3AA0F91087D3}" type="pres">
      <dgm:prSet presAssocID="{27B57F02-5981-47FF-9AC8-383F4EC180ED}" presName="horz1" presStyleCnt="0"/>
      <dgm:spPr/>
    </dgm:pt>
    <dgm:pt modelId="{013973C3-D9C7-4D67-A820-263D086AA7C5}" type="pres">
      <dgm:prSet presAssocID="{27B57F02-5981-47FF-9AC8-383F4EC180ED}" presName="tx1" presStyleLbl="revTx" presStyleIdx="1" presStyleCnt="3"/>
      <dgm:spPr/>
    </dgm:pt>
    <dgm:pt modelId="{B0E89AA5-9B4D-4EA4-8225-2F1E754CE6BC}" type="pres">
      <dgm:prSet presAssocID="{27B57F02-5981-47FF-9AC8-383F4EC180ED}" presName="vert1" presStyleCnt="0"/>
      <dgm:spPr/>
    </dgm:pt>
    <dgm:pt modelId="{1AA765A2-E40C-480F-8943-40BBE0056BA5}" type="pres">
      <dgm:prSet presAssocID="{6EAB8AC2-D629-4F1C-9397-F35CDB27A1F6}" presName="thickLine" presStyleLbl="alignNode1" presStyleIdx="2" presStyleCnt="3"/>
      <dgm:spPr/>
    </dgm:pt>
    <dgm:pt modelId="{7D51959C-A992-4F2F-AC05-EFA47AE5664D}" type="pres">
      <dgm:prSet presAssocID="{6EAB8AC2-D629-4F1C-9397-F35CDB27A1F6}" presName="horz1" presStyleCnt="0"/>
      <dgm:spPr/>
    </dgm:pt>
    <dgm:pt modelId="{90EE0380-77C2-4A75-8F09-665DD3413A6D}" type="pres">
      <dgm:prSet presAssocID="{6EAB8AC2-D629-4F1C-9397-F35CDB27A1F6}" presName="tx1" presStyleLbl="revTx" presStyleIdx="2" presStyleCnt="3"/>
      <dgm:spPr/>
    </dgm:pt>
    <dgm:pt modelId="{9FAA84F9-0C90-4E2A-AC6B-F5C1428900D8}" type="pres">
      <dgm:prSet presAssocID="{6EAB8AC2-D629-4F1C-9397-F35CDB27A1F6}" presName="vert1" presStyleCnt="0"/>
      <dgm:spPr/>
    </dgm:pt>
  </dgm:ptLst>
  <dgm:cxnLst>
    <dgm:cxn modelId="{67CF7A9C-CAED-4882-803F-21285F79206F}" srcId="{632CBC73-1591-49F0-B41D-E004F7FA34D1}" destId="{27B57F02-5981-47FF-9AC8-383F4EC180ED}" srcOrd="1" destOrd="0" parTransId="{31F646A7-E660-45E8-826A-796770141F17}" sibTransId="{321684F3-75DF-4567-BAB5-1ADAC57759A0}"/>
    <dgm:cxn modelId="{A050E42C-5037-494D-9914-57F062BD5CC0}" type="presOf" srcId="{6EAB8AC2-D629-4F1C-9397-F35CDB27A1F6}" destId="{90EE0380-77C2-4A75-8F09-665DD3413A6D}" srcOrd="0" destOrd="0" presId="urn:microsoft.com/office/officeart/2008/layout/LinedList"/>
    <dgm:cxn modelId="{F60DF9E5-0307-445D-813B-132FFEA71B0B}" srcId="{632CBC73-1591-49F0-B41D-E004F7FA34D1}" destId="{80ED084E-A1EB-465B-BAA5-89DD830B3938}" srcOrd="0" destOrd="0" parTransId="{57C6F112-C6D1-4C02-BC06-AAEFFE85864F}" sibTransId="{89A05688-CBD8-459A-A237-B5CF6AFADE24}"/>
    <dgm:cxn modelId="{BEBA58E6-00C9-436C-A399-E8FBA8946730}" type="presOf" srcId="{80ED084E-A1EB-465B-BAA5-89DD830B3938}" destId="{EE0F9E9D-47CF-4AEC-B878-F83341209019}" srcOrd="0" destOrd="0" presId="urn:microsoft.com/office/officeart/2008/layout/LinedList"/>
    <dgm:cxn modelId="{67D96EBA-0063-4964-88F2-8F74A2CD0B15}" srcId="{632CBC73-1591-49F0-B41D-E004F7FA34D1}" destId="{6EAB8AC2-D629-4F1C-9397-F35CDB27A1F6}" srcOrd="2" destOrd="0" parTransId="{64977C69-0818-48BE-B39B-96EC318F9813}" sibTransId="{F53B6327-7F1E-4700-B304-4AE5AF3F4D47}"/>
    <dgm:cxn modelId="{7C9E8F12-164B-4153-9701-E53C79CFAC58}" type="presOf" srcId="{27B57F02-5981-47FF-9AC8-383F4EC180ED}" destId="{013973C3-D9C7-4D67-A820-263D086AA7C5}" srcOrd="0" destOrd="0" presId="urn:microsoft.com/office/officeart/2008/layout/LinedList"/>
    <dgm:cxn modelId="{EE866DCE-9FF5-4A01-87D1-3F0E83E43E3C}" type="presOf" srcId="{632CBC73-1591-49F0-B41D-E004F7FA34D1}" destId="{F0690614-6ACC-4B21-8B46-E9829496A006}" srcOrd="0" destOrd="0" presId="urn:microsoft.com/office/officeart/2008/layout/LinedList"/>
    <dgm:cxn modelId="{9737346B-C80C-49FD-97E2-1CA38FEE99DF}" type="presParOf" srcId="{F0690614-6ACC-4B21-8B46-E9829496A006}" destId="{266BFA24-B1B0-4AEF-942D-F4E689249216}" srcOrd="0" destOrd="0" presId="urn:microsoft.com/office/officeart/2008/layout/LinedList"/>
    <dgm:cxn modelId="{64ACF5AC-BCF3-46D3-BF8C-E6AB045E8646}" type="presParOf" srcId="{F0690614-6ACC-4B21-8B46-E9829496A006}" destId="{D75DD6CF-A15A-47FD-94BD-848A43339398}" srcOrd="1" destOrd="0" presId="urn:microsoft.com/office/officeart/2008/layout/LinedList"/>
    <dgm:cxn modelId="{D4ADBD21-DAEC-4C09-B981-4C66EB2709A5}" type="presParOf" srcId="{D75DD6CF-A15A-47FD-94BD-848A43339398}" destId="{EE0F9E9D-47CF-4AEC-B878-F83341209019}" srcOrd="0" destOrd="0" presId="urn:microsoft.com/office/officeart/2008/layout/LinedList"/>
    <dgm:cxn modelId="{9018ED77-A715-453C-95F4-E13EB0B498F8}" type="presParOf" srcId="{D75DD6CF-A15A-47FD-94BD-848A43339398}" destId="{A8141221-9971-47F5-920A-D6101C187476}" srcOrd="1" destOrd="0" presId="urn:microsoft.com/office/officeart/2008/layout/LinedList"/>
    <dgm:cxn modelId="{21BB24F5-3277-4602-9089-84548DD326B3}" type="presParOf" srcId="{F0690614-6ACC-4B21-8B46-E9829496A006}" destId="{BED8FCB4-DE39-41D4-B83F-C9DA19B055B4}" srcOrd="2" destOrd="0" presId="urn:microsoft.com/office/officeart/2008/layout/LinedList"/>
    <dgm:cxn modelId="{6C7B8DA3-C4A4-4E4D-AF02-543E8E4E0998}" type="presParOf" srcId="{F0690614-6ACC-4B21-8B46-E9829496A006}" destId="{B2732CDE-BE26-485C-8339-3AA0F91087D3}" srcOrd="3" destOrd="0" presId="urn:microsoft.com/office/officeart/2008/layout/LinedList"/>
    <dgm:cxn modelId="{B6088FD1-67F8-4CC6-8E1B-4BF9DEA8C7BB}" type="presParOf" srcId="{B2732CDE-BE26-485C-8339-3AA0F91087D3}" destId="{013973C3-D9C7-4D67-A820-263D086AA7C5}" srcOrd="0" destOrd="0" presId="urn:microsoft.com/office/officeart/2008/layout/LinedList"/>
    <dgm:cxn modelId="{3CC27B4D-9FDF-4994-BB82-C254C73E70E1}" type="presParOf" srcId="{B2732CDE-BE26-485C-8339-3AA0F91087D3}" destId="{B0E89AA5-9B4D-4EA4-8225-2F1E754CE6BC}" srcOrd="1" destOrd="0" presId="urn:microsoft.com/office/officeart/2008/layout/LinedList"/>
    <dgm:cxn modelId="{82D9860C-8950-4F47-8B56-BBC1BCB659A5}" type="presParOf" srcId="{F0690614-6ACC-4B21-8B46-E9829496A006}" destId="{1AA765A2-E40C-480F-8943-40BBE0056BA5}" srcOrd="4" destOrd="0" presId="urn:microsoft.com/office/officeart/2008/layout/LinedList"/>
    <dgm:cxn modelId="{0CE294FA-18EB-4FF2-BB5B-8932130CB6D5}" type="presParOf" srcId="{F0690614-6ACC-4B21-8B46-E9829496A006}" destId="{7D51959C-A992-4F2F-AC05-EFA47AE5664D}" srcOrd="5" destOrd="0" presId="urn:microsoft.com/office/officeart/2008/layout/LinedList"/>
    <dgm:cxn modelId="{53DCE7A4-59B3-418D-B4BE-BEE12665B66E}" type="presParOf" srcId="{7D51959C-A992-4F2F-AC05-EFA47AE5664D}" destId="{90EE0380-77C2-4A75-8F09-665DD3413A6D}" srcOrd="0" destOrd="0" presId="urn:microsoft.com/office/officeart/2008/layout/LinedList"/>
    <dgm:cxn modelId="{32D1B45D-EA8C-4E9E-AAAD-ADF80FBF1DD4}" type="presParOf" srcId="{7D51959C-A992-4F2F-AC05-EFA47AE5664D}" destId="{9FAA84F9-0C90-4E2A-AC6B-F5C1428900D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7BFFDDF-A674-4A1F-A574-DE900071EC54}"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976703FC-6E40-47A1-A86D-8B91C1A5968C}">
      <dgm:prSet/>
      <dgm:spPr/>
      <dgm:t>
        <a:bodyPr/>
        <a:lstStyle/>
        <a:p>
          <a:pPr rtl="0"/>
          <a:r>
            <a:rPr lang="es-MX" dirty="0" smtClean="0"/>
            <a:t>DE ACUERDO CON LAS PONDERACIONES PARA EVALUAR LOS SITIOS ALTERNATIVOS Y DADA LA PONDERACION ASCENDENTE QUE SE CONSIDERO, EL MEJOR LUGAR PARA INSTALAR LA NUEVA ORGANIZACIÓN ES FRANCIA.</a:t>
          </a:r>
          <a:endParaRPr lang="es-MX" dirty="0"/>
        </a:p>
      </dgm:t>
    </dgm:pt>
    <dgm:pt modelId="{093A872A-6772-4DAF-AF68-B3B2F9B2D6C0}" type="parTrans" cxnId="{BB65F586-4BCA-4341-9161-9225F920A75F}">
      <dgm:prSet/>
      <dgm:spPr/>
      <dgm:t>
        <a:bodyPr/>
        <a:lstStyle/>
        <a:p>
          <a:endParaRPr lang="es-MX"/>
        </a:p>
      </dgm:t>
    </dgm:pt>
    <dgm:pt modelId="{DA1F783B-8ABC-449C-AE59-5137D7956166}" type="sibTrans" cxnId="{BB65F586-4BCA-4341-9161-9225F920A75F}">
      <dgm:prSet/>
      <dgm:spPr/>
      <dgm:t>
        <a:bodyPr/>
        <a:lstStyle/>
        <a:p>
          <a:endParaRPr lang="es-MX"/>
        </a:p>
      </dgm:t>
    </dgm:pt>
    <dgm:pt modelId="{A9F51585-5DED-4C8F-A47C-430E13F324DF}" type="pres">
      <dgm:prSet presAssocID="{A7BFFDDF-A674-4A1F-A574-DE900071EC54}" presName="compositeShape" presStyleCnt="0">
        <dgm:presLayoutVars>
          <dgm:chMax val="7"/>
          <dgm:dir/>
          <dgm:resizeHandles val="exact"/>
        </dgm:presLayoutVars>
      </dgm:prSet>
      <dgm:spPr/>
    </dgm:pt>
    <dgm:pt modelId="{7AA7E9AA-94D8-4A6D-9DAD-5CD9343A69EC}" type="pres">
      <dgm:prSet presAssocID="{976703FC-6E40-47A1-A86D-8B91C1A5968C}" presName="circ1TxSh" presStyleLbl="vennNode1" presStyleIdx="0" presStyleCnt="1" custScaleX="164376"/>
      <dgm:spPr/>
    </dgm:pt>
  </dgm:ptLst>
  <dgm:cxnLst>
    <dgm:cxn modelId="{F05355C4-69F7-4590-AA98-EDBA85864E14}" type="presOf" srcId="{A7BFFDDF-A674-4A1F-A574-DE900071EC54}" destId="{A9F51585-5DED-4C8F-A47C-430E13F324DF}" srcOrd="0" destOrd="0" presId="urn:microsoft.com/office/officeart/2005/8/layout/venn1"/>
    <dgm:cxn modelId="{BB65F586-4BCA-4341-9161-9225F920A75F}" srcId="{A7BFFDDF-A674-4A1F-A574-DE900071EC54}" destId="{976703FC-6E40-47A1-A86D-8B91C1A5968C}" srcOrd="0" destOrd="0" parTransId="{093A872A-6772-4DAF-AF68-B3B2F9B2D6C0}" sibTransId="{DA1F783B-8ABC-449C-AE59-5137D7956166}"/>
    <dgm:cxn modelId="{7354F819-0BE5-4910-9457-A2307F93873B}" type="presOf" srcId="{976703FC-6E40-47A1-A86D-8B91C1A5968C}" destId="{7AA7E9AA-94D8-4A6D-9DAD-5CD9343A69EC}" srcOrd="0" destOrd="0" presId="urn:microsoft.com/office/officeart/2005/8/layout/venn1"/>
    <dgm:cxn modelId="{7066079A-6A09-45D8-B19C-35E7E934B8AB}" type="presParOf" srcId="{A9F51585-5DED-4C8F-A47C-430E13F324DF}" destId="{7AA7E9AA-94D8-4A6D-9DAD-5CD9343A69EC}"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1ECC90E-19D7-4464-97B5-23B6A60AA96A}"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7EFA6758-6384-46E6-A1B2-38C206B48715}">
      <dgm:prSet/>
      <dgm:spPr/>
      <dgm:t>
        <a:bodyPr/>
        <a:lstStyle/>
        <a:p>
          <a:pPr rtl="0"/>
          <a:r>
            <a:rPr lang="es-MX" smtClean="0"/>
            <a:t>LA DECISIÓN ES MUY SENSIBLE, DADO QUE</a:t>
          </a:r>
          <a:endParaRPr lang="es-MX"/>
        </a:p>
      </dgm:t>
    </dgm:pt>
    <dgm:pt modelId="{D9BE796E-AA25-493F-922F-747032A2767F}" type="parTrans" cxnId="{0444B9FE-FEC0-4C68-A877-D72CC2554D97}">
      <dgm:prSet/>
      <dgm:spPr/>
      <dgm:t>
        <a:bodyPr/>
        <a:lstStyle/>
        <a:p>
          <a:endParaRPr lang="es-MX"/>
        </a:p>
      </dgm:t>
    </dgm:pt>
    <dgm:pt modelId="{714447FC-BA1D-4C30-8E60-9EC1F864C650}" type="sibTrans" cxnId="{0444B9FE-FEC0-4C68-A877-D72CC2554D97}">
      <dgm:prSet/>
      <dgm:spPr/>
      <dgm:t>
        <a:bodyPr/>
        <a:lstStyle/>
        <a:p>
          <a:endParaRPr lang="es-MX"/>
        </a:p>
      </dgm:t>
    </dgm:pt>
    <dgm:pt modelId="{59E9153C-1878-4B05-A83C-6241049D2D7F}">
      <dgm:prSet/>
      <dgm:spPr/>
      <dgm:t>
        <a:bodyPr/>
        <a:lstStyle/>
        <a:p>
          <a:pPr rtl="0"/>
          <a:r>
            <a:rPr lang="es-MX" smtClean="0"/>
            <a:t>ESTAN EN FUNCIÓN DE LOS PESOS (EN RAZON DE LO QUE CONVIENE A LA COMPAÑÍA) QUE LA ADMINISTRACION OTORGA A LOS FACTORES CLAVE PARA EL ÉXITO </a:t>
          </a:r>
          <a:endParaRPr lang="es-MX"/>
        </a:p>
      </dgm:t>
    </dgm:pt>
    <dgm:pt modelId="{A5584D11-7B35-4142-AD11-FBC43986CE18}" type="parTrans" cxnId="{E17DB359-DC55-4168-8753-030805EAD958}">
      <dgm:prSet/>
      <dgm:spPr/>
      <dgm:t>
        <a:bodyPr/>
        <a:lstStyle/>
        <a:p>
          <a:endParaRPr lang="es-MX"/>
        </a:p>
      </dgm:t>
    </dgm:pt>
    <dgm:pt modelId="{2F8494F7-DA2B-45BD-B6FF-E84E4A6603DE}" type="sibTrans" cxnId="{E17DB359-DC55-4168-8753-030805EAD958}">
      <dgm:prSet/>
      <dgm:spPr/>
      <dgm:t>
        <a:bodyPr/>
        <a:lstStyle/>
        <a:p>
          <a:endParaRPr lang="es-MX"/>
        </a:p>
      </dgm:t>
    </dgm:pt>
    <dgm:pt modelId="{BD0F8E6E-7E72-4849-ABBB-3E7E83F22B2E}">
      <dgm:prSet/>
      <dgm:spPr/>
      <dgm:t>
        <a:bodyPr/>
        <a:lstStyle/>
        <a:p>
          <a:pPr rtl="0"/>
          <a:r>
            <a:rPr lang="es-MX" smtClean="0"/>
            <a:t>LAS CALIFICACIONES A LOS FACTORES TAMBIEN SON OTORGADOS POR LA ADMINISTRACIÓN DE ACUERDO CON SU EXPERTIZ</a:t>
          </a:r>
          <a:endParaRPr lang="es-MX"/>
        </a:p>
      </dgm:t>
    </dgm:pt>
    <dgm:pt modelId="{D3BDC506-BF72-4D16-8CBC-EB6BF5772F3E}" type="parTrans" cxnId="{D95E94F7-4B83-4CF1-A92C-08B288B388C2}">
      <dgm:prSet/>
      <dgm:spPr/>
      <dgm:t>
        <a:bodyPr/>
        <a:lstStyle/>
        <a:p>
          <a:endParaRPr lang="es-MX"/>
        </a:p>
      </dgm:t>
    </dgm:pt>
    <dgm:pt modelId="{50147DE1-17BC-48F5-9848-5185E1ED057E}" type="sibTrans" cxnId="{D95E94F7-4B83-4CF1-A92C-08B288B388C2}">
      <dgm:prSet/>
      <dgm:spPr/>
      <dgm:t>
        <a:bodyPr/>
        <a:lstStyle/>
        <a:p>
          <a:endParaRPr lang="es-MX"/>
        </a:p>
      </dgm:t>
    </dgm:pt>
    <dgm:pt modelId="{4AC52F7E-4BB0-44AA-94A0-2D75BB98049D}" type="pres">
      <dgm:prSet presAssocID="{41ECC90E-19D7-4464-97B5-23B6A60AA96A}" presName="vert0" presStyleCnt="0">
        <dgm:presLayoutVars>
          <dgm:dir/>
          <dgm:animOne val="branch"/>
          <dgm:animLvl val="lvl"/>
        </dgm:presLayoutVars>
      </dgm:prSet>
      <dgm:spPr/>
    </dgm:pt>
    <dgm:pt modelId="{72698228-A741-4E2B-86F8-9BDD0F86C583}" type="pres">
      <dgm:prSet presAssocID="{7EFA6758-6384-46E6-A1B2-38C206B48715}" presName="thickLine" presStyleLbl="alignNode1" presStyleIdx="0" presStyleCnt="1"/>
      <dgm:spPr/>
    </dgm:pt>
    <dgm:pt modelId="{4D851884-DABF-44BA-9A49-4B0FF04462B3}" type="pres">
      <dgm:prSet presAssocID="{7EFA6758-6384-46E6-A1B2-38C206B48715}" presName="horz1" presStyleCnt="0"/>
      <dgm:spPr/>
    </dgm:pt>
    <dgm:pt modelId="{72C68AC5-BA33-414D-8A93-BAADB2E6E4CC}" type="pres">
      <dgm:prSet presAssocID="{7EFA6758-6384-46E6-A1B2-38C206B48715}" presName="tx1" presStyleLbl="revTx" presStyleIdx="0" presStyleCnt="3"/>
      <dgm:spPr/>
    </dgm:pt>
    <dgm:pt modelId="{32C07F08-AA61-456B-B32B-E4FE746FC80E}" type="pres">
      <dgm:prSet presAssocID="{7EFA6758-6384-46E6-A1B2-38C206B48715}" presName="vert1" presStyleCnt="0"/>
      <dgm:spPr/>
    </dgm:pt>
    <dgm:pt modelId="{5DCB637D-DBC2-4970-ADD7-A0B9F53D73C8}" type="pres">
      <dgm:prSet presAssocID="{59E9153C-1878-4B05-A83C-6241049D2D7F}" presName="vertSpace2a" presStyleCnt="0"/>
      <dgm:spPr/>
    </dgm:pt>
    <dgm:pt modelId="{9EBDDB22-5B32-447F-B6BA-59EF64AB84B4}" type="pres">
      <dgm:prSet presAssocID="{59E9153C-1878-4B05-A83C-6241049D2D7F}" presName="horz2" presStyleCnt="0"/>
      <dgm:spPr/>
    </dgm:pt>
    <dgm:pt modelId="{5B36949C-78C6-43A1-A993-B7C4B3F72454}" type="pres">
      <dgm:prSet presAssocID="{59E9153C-1878-4B05-A83C-6241049D2D7F}" presName="horzSpace2" presStyleCnt="0"/>
      <dgm:spPr/>
    </dgm:pt>
    <dgm:pt modelId="{E9F01FCC-697C-415F-92DE-CEA86F487942}" type="pres">
      <dgm:prSet presAssocID="{59E9153C-1878-4B05-A83C-6241049D2D7F}" presName="tx2" presStyleLbl="revTx" presStyleIdx="1" presStyleCnt="3"/>
      <dgm:spPr/>
    </dgm:pt>
    <dgm:pt modelId="{C36B62EA-8D54-42A9-893D-A885F629CE18}" type="pres">
      <dgm:prSet presAssocID="{59E9153C-1878-4B05-A83C-6241049D2D7F}" presName="vert2" presStyleCnt="0"/>
      <dgm:spPr/>
    </dgm:pt>
    <dgm:pt modelId="{574F0D14-95C5-4C78-8541-69183452F395}" type="pres">
      <dgm:prSet presAssocID="{59E9153C-1878-4B05-A83C-6241049D2D7F}" presName="thinLine2b" presStyleLbl="callout" presStyleIdx="0" presStyleCnt="2"/>
      <dgm:spPr/>
    </dgm:pt>
    <dgm:pt modelId="{1945FDC6-461D-4995-85C2-EB8A14BBFA23}" type="pres">
      <dgm:prSet presAssocID="{59E9153C-1878-4B05-A83C-6241049D2D7F}" presName="vertSpace2b" presStyleCnt="0"/>
      <dgm:spPr/>
    </dgm:pt>
    <dgm:pt modelId="{EAC9C3C1-3B50-4D47-BFB6-B86F01A39A67}" type="pres">
      <dgm:prSet presAssocID="{BD0F8E6E-7E72-4849-ABBB-3E7E83F22B2E}" presName="horz2" presStyleCnt="0"/>
      <dgm:spPr/>
    </dgm:pt>
    <dgm:pt modelId="{583C7CCB-9B64-4FE6-9964-20962481F6C0}" type="pres">
      <dgm:prSet presAssocID="{BD0F8E6E-7E72-4849-ABBB-3E7E83F22B2E}" presName="horzSpace2" presStyleCnt="0"/>
      <dgm:spPr/>
    </dgm:pt>
    <dgm:pt modelId="{9436720B-8CEA-4469-8489-1427AB7376CA}" type="pres">
      <dgm:prSet presAssocID="{BD0F8E6E-7E72-4849-ABBB-3E7E83F22B2E}" presName="tx2" presStyleLbl="revTx" presStyleIdx="2" presStyleCnt="3"/>
      <dgm:spPr/>
    </dgm:pt>
    <dgm:pt modelId="{68ECD854-952C-4601-90D6-1EFFE2634724}" type="pres">
      <dgm:prSet presAssocID="{BD0F8E6E-7E72-4849-ABBB-3E7E83F22B2E}" presName="vert2" presStyleCnt="0"/>
      <dgm:spPr/>
    </dgm:pt>
    <dgm:pt modelId="{35123948-62A5-4011-B9A5-542298CBA4CA}" type="pres">
      <dgm:prSet presAssocID="{BD0F8E6E-7E72-4849-ABBB-3E7E83F22B2E}" presName="thinLine2b" presStyleLbl="callout" presStyleIdx="1" presStyleCnt="2"/>
      <dgm:spPr/>
    </dgm:pt>
    <dgm:pt modelId="{A6063478-5E0A-4631-A465-18DB5D9C87D4}" type="pres">
      <dgm:prSet presAssocID="{BD0F8E6E-7E72-4849-ABBB-3E7E83F22B2E}" presName="vertSpace2b" presStyleCnt="0"/>
      <dgm:spPr/>
    </dgm:pt>
  </dgm:ptLst>
  <dgm:cxnLst>
    <dgm:cxn modelId="{D95E94F7-4B83-4CF1-A92C-08B288B388C2}" srcId="{7EFA6758-6384-46E6-A1B2-38C206B48715}" destId="{BD0F8E6E-7E72-4849-ABBB-3E7E83F22B2E}" srcOrd="1" destOrd="0" parTransId="{D3BDC506-BF72-4D16-8CBC-EB6BF5772F3E}" sibTransId="{50147DE1-17BC-48F5-9848-5185E1ED057E}"/>
    <dgm:cxn modelId="{15348039-EC4A-41B6-863C-44CA9E4F7D10}" type="presOf" srcId="{41ECC90E-19D7-4464-97B5-23B6A60AA96A}" destId="{4AC52F7E-4BB0-44AA-94A0-2D75BB98049D}" srcOrd="0" destOrd="0" presId="urn:microsoft.com/office/officeart/2008/layout/LinedList"/>
    <dgm:cxn modelId="{E17DB359-DC55-4168-8753-030805EAD958}" srcId="{7EFA6758-6384-46E6-A1B2-38C206B48715}" destId="{59E9153C-1878-4B05-A83C-6241049D2D7F}" srcOrd="0" destOrd="0" parTransId="{A5584D11-7B35-4142-AD11-FBC43986CE18}" sibTransId="{2F8494F7-DA2B-45BD-B6FF-E84E4A6603DE}"/>
    <dgm:cxn modelId="{4E88E0CF-EFB7-49C6-9B1B-ACE52E2BF8C0}" type="presOf" srcId="{BD0F8E6E-7E72-4849-ABBB-3E7E83F22B2E}" destId="{9436720B-8CEA-4469-8489-1427AB7376CA}" srcOrd="0" destOrd="0" presId="urn:microsoft.com/office/officeart/2008/layout/LinedList"/>
    <dgm:cxn modelId="{54478C31-6354-403E-AFD8-52EF06C089B0}" type="presOf" srcId="{7EFA6758-6384-46E6-A1B2-38C206B48715}" destId="{72C68AC5-BA33-414D-8A93-BAADB2E6E4CC}" srcOrd="0" destOrd="0" presId="urn:microsoft.com/office/officeart/2008/layout/LinedList"/>
    <dgm:cxn modelId="{C923F840-5973-4260-BB43-28246E371BD2}" type="presOf" srcId="{59E9153C-1878-4B05-A83C-6241049D2D7F}" destId="{E9F01FCC-697C-415F-92DE-CEA86F487942}" srcOrd="0" destOrd="0" presId="urn:microsoft.com/office/officeart/2008/layout/LinedList"/>
    <dgm:cxn modelId="{0444B9FE-FEC0-4C68-A877-D72CC2554D97}" srcId="{41ECC90E-19D7-4464-97B5-23B6A60AA96A}" destId="{7EFA6758-6384-46E6-A1B2-38C206B48715}" srcOrd="0" destOrd="0" parTransId="{D9BE796E-AA25-493F-922F-747032A2767F}" sibTransId="{714447FC-BA1D-4C30-8E60-9EC1F864C650}"/>
    <dgm:cxn modelId="{5893CAFF-A6B8-4521-93BD-CA86F21F6AB4}" type="presParOf" srcId="{4AC52F7E-4BB0-44AA-94A0-2D75BB98049D}" destId="{72698228-A741-4E2B-86F8-9BDD0F86C583}" srcOrd="0" destOrd="0" presId="urn:microsoft.com/office/officeart/2008/layout/LinedList"/>
    <dgm:cxn modelId="{58657F09-70F2-4E3C-9DC6-2C32BFFD7C76}" type="presParOf" srcId="{4AC52F7E-4BB0-44AA-94A0-2D75BB98049D}" destId="{4D851884-DABF-44BA-9A49-4B0FF04462B3}" srcOrd="1" destOrd="0" presId="urn:microsoft.com/office/officeart/2008/layout/LinedList"/>
    <dgm:cxn modelId="{300CA62F-3F82-4169-871C-78CB81CF0A8D}" type="presParOf" srcId="{4D851884-DABF-44BA-9A49-4B0FF04462B3}" destId="{72C68AC5-BA33-414D-8A93-BAADB2E6E4CC}" srcOrd="0" destOrd="0" presId="urn:microsoft.com/office/officeart/2008/layout/LinedList"/>
    <dgm:cxn modelId="{10E5CB7B-C39D-4A82-9428-6D06611D87BE}" type="presParOf" srcId="{4D851884-DABF-44BA-9A49-4B0FF04462B3}" destId="{32C07F08-AA61-456B-B32B-E4FE746FC80E}" srcOrd="1" destOrd="0" presId="urn:microsoft.com/office/officeart/2008/layout/LinedList"/>
    <dgm:cxn modelId="{564A0667-D4B6-4299-B2CB-895DD153BA7A}" type="presParOf" srcId="{32C07F08-AA61-456B-B32B-E4FE746FC80E}" destId="{5DCB637D-DBC2-4970-ADD7-A0B9F53D73C8}" srcOrd="0" destOrd="0" presId="urn:microsoft.com/office/officeart/2008/layout/LinedList"/>
    <dgm:cxn modelId="{0AE2ED04-D27E-4EA6-8951-956E1FC28059}" type="presParOf" srcId="{32C07F08-AA61-456B-B32B-E4FE746FC80E}" destId="{9EBDDB22-5B32-447F-B6BA-59EF64AB84B4}" srcOrd="1" destOrd="0" presId="urn:microsoft.com/office/officeart/2008/layout/LinedList"/>
    <dgm:cxn modelId="{E490B0B3-4F2A-49C6-B84F-978781ED4BB3}" type="presParOf" srcId="{9EBDDB22-5B32-447F-B6BA-59EF64AB84B4}" destId="{5B36949C-78C6-43A1-A993-B7C4B3F72454}" srcOrd="0" destOrd="0" presId="urn:microsoft.com/office/officeart/2008/layout/LinedList"/>
    <dgm:cxn modelId="{D824A585-99CF-4B68-A432-A7841038F31B}" type="presParOf" srcId="{9EBDDB22-5B32-447F-B6BA-59EF64AB84B4}" destId="{E9F01FCC-697C-415F-92DE-CEA86F487942}" srcOrd="1" destOrd="0" presId="urn:microsoft.com/office/officeart/2008/layout/LinedList"/>
    <dgm:cxn modelId="{A148D40E-47E8-4727-88A1-97F54FF39E1E}" type="presParOf" srcId="{9EBDDB22-5B32-447F-B6BA-59EF64AB84B4}" destId="{C36B62EA-8D54-42A9-893D-A885F629CE18}" srcOrd="2" destOrd="0" presId="urn:microsoft.com/office/officeart/2008/layout/LinedList"/>
    <dgm:cxn modelId="{01EF6C43-9A73-42F7-BCBD-F7A9443FB49C}" type="presParOf" srcId="{32C07F08-AA61-456B-B32B-E4FE746FC80E}" destId="{574F0D14-95C5-4C78-8541-69183452F395}" srcOrd="2" destOrd="0" presId="urn:microsoft.com/office/officeart/2008/layout/LinedList"/>
    <dgm:cxn modelId="{713C6EE8-701D-49ED-890A-D2875DFE0605}" type="presParOf" srcId="{32C07F08-AA61-456B-B32B-E4FE746FC80E}" destId="{1945FDC6-461D-4995-85C2-EB8A14BBFA23}" srcOrd="3" destOrd="0" presId="urn:microsoft.com/office/officeart/2008/layout/LinedList"/>
    <dgm:cxn modelId="{BE63A283-5A83-4147-9A32-1EF4706A4184}" type="presParOf" srcId="{32C07F08-AA61-456B-B32B-E4FE746FC80E}" destId="{EAC9C3C1-3B50-4D47-BFB6-B86F01A39A67}" srcOrd="4" destOrd="0" presId="urn:microsoft.com/office/officeart/2008/layout/LinedList"/>
    <dgm:cxn modelId="{950B2589-7D0F-4E0F-A0A4-7BA1528FF189}" type="presParOf" srcId="{EAC9C3C1-3B50-4D47-BFB6-B86F01A39A67}" destId="{583C7CCB-9B64-4FE6-9964-20962481F6C0}" srcOrd="0" destOrd="0" presId="urn:microsoft.com/office/officeart/2008/layout/LinedList"/>
    <dgm:cxn modelId="{0D39CE9A-3B89-44CE-91E3-492BB701EF7B}" type="presParOf" srcId="{EAC9C3C1-3B50-4D47-BFB6-B86F01A39A67}" destId="{9436720B-8CEA-4469-8489-1427AB7376CA}" srcOrd="1" destOrd="0" presId="urn:microsoft.com/office/officeart/2008/layout/LinedList"/>
    <dgm:cxn modelId="{F75E9F2B-714A-4139-9D96-D203A3BCB9EE}" type="presParOf" srcId="{EAC9C3C1-3B50-4D47-BFB6-B86F01A39A67}" destId="{68ECD854-952C-4601-90D6-1EFFE2634724}" srcOrd="2" destOrd="0" presId="urn:microsoft.com/office/officeart/2008/layout/LinedList"/>
    <dgm:cxn modelId="{5C5E4D0F-2371-4C2C-BF46-64527C14ABE6}" type="presParOf" srcId="{32C07F08-AA61-456B-B32B-E4FE746FC80E}" destId="{35123948-62A5-4011-B9A5-542298CBA4CA}" srcOrd="5" destOrd="0" presId="urn:microsoft.com/office/officeart/2008/layout/LinedList"/>
    <dgm:cxn modelId="{2942F353-44CD-4F5F-9F29-274D15428BC1}" type="presParOf" srcId="{32C07F08-AA61-456B-B32B-E4FE746FC80E}" destId="{A6063478-5E0A-4631-A465-18DB5D9C87D4}"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F1BB0E3-D914-4A9F-BD13-12C4CE7A58F1}" type="doc">
      <dgm:prSet loTypeId="urn:microsoft.com/office/officeart/2005/8/layout/hProcess9" loCatId="process" qsTypeId="urn:microsoft.com/office/officeart/2005/8/quickstyle/3d3" qsCatId="3D" csTypeId="urn:microsoft.com/office/officeart/2005/8/colors/accent1_4" csCatId="accent1"/>
      <dgm:spPr/>
      <dgm:t>
        <a:bodyPr/>
        <a:lstStyle/>
        <a:p>
          <a:endParaRPr lang="es-MX"/>
        </a:p>
      </dgm:t>
    </dgm:pt>
    <dgm:pt modelId="{4468E3F2-5F4C-4E5F-B965-EB2A44C9937A}">
      <dgm:prSet/>
      <dgm:spPr/>
      <dgm:t>
        <a:bodyPr/>
        <a:lstStyle/>
        <a:p>
          <a:pPr rtl="0"/>
          <a:r>
            <a:rPr lang="es-MX" dirty="0" smtClean="0"/>
            <a:t>Es una técnica para hacer una </a:t>
          </a:r>
          <a:r>
            <a:rPr lang="es-MX" u="sng" dirty="0" smtClean="0"/>
            <a:t>comparación </a:t>
          </a:r>
          <a:r>
            <a:rPr lang="es-MX" dirty="0" smtClean="0"/>
            <a:t>económica de las </a:t>
          </a:r>
          <a:r>
            <a:rPr lang="es-MX" u="sng" dirty="0" smtClean="0"/>
            <a:t>alternativas</a:t>
          </a:r>
          <a:r>
            <a:rPr lang="es-MX" dirty="0" smtClean="0"/>
            <a:t> de localización </a:t>
          </a:r>
          <a:endParaRPr lang="es-MX" dirty="0"/>
        </a:p>
      </dgm:t>
    </dgm:pt>
    <dgm:pt modelId="{5701C237-2DD8-45C2-ABB3-5248FDD893F4}" type="parTrans" cxnId="{62700AF5-8A18-4CD7-BCBE-D9698A152B44}">
      <dgm:prSet/>
      <dgm:spPr/>
      <dgm:t>
        <a:bodyPr/>
        <a:lstStyle/>
        <a:p>
          <a:endParaRPr lang="es-MX"/>
        </a:p>
      </dgm:t>
    </dgm:pt>
    <dgm:pt modelId="{5D5852F4-45E9-4088-A55B-396CE3D45D71}" type="sibTrans" cxnId="{62700AF5-8A18-4CD7-BCBE-D9698A152B44}">
      <dgm:prSet/>
      <dgm:spPr/>
      <dgm:t>
        <a:bodyPr/>
        <a:lstStyle/>
        <a:p>
          <a:endParaRPr lang="es-MX"/>
        </a:p>
      </dgm:t>
    </dgm:pt>
    <dgm:pt modelId="{D6849775-1ED0-4554-AE5B-333A2E2D666E}">
      <dgm:prSet/>
      <dgm:spPr/>
      <dgm:t>
        <a:bodyPr/>
        <a:lstStyle/>
        <a:p>
          <a:pPr rtl="0"/>
          <a:r>
            <a:rPr lang="es-MX" dirty="0" smtClean="0"/>
            <a:t>Al identificar los costos fijos y variables y graficarlos para cada localización se puede determinar el que proporcione </a:t>
          </a:r>
          <a:r>
            <a:rPr lang="es-MX" u="sng" dirty="0" smtClean="0">
              <a:effectLst>
                <a:outerShdw blurRad="38100" dist="38100" dir="2700000" algn="tl">
                  <a:srgbClr val="000000">
                    <a:alpha val="43137"/>
                  </a:srgbClr>
                </a:outerShdw>
              </a:effectLst>
            </a:rPr>
            <a:t>menor costo</a:t>
          </a:r>
          <a:endParaRPr lang="es-MX" u="sng" dirty="0">
            <a:effectLst>
              <a:outerShdw blurRad="38100" dist="38100" dir="2700000" algn="tl">
                <a:srgbClr val="000000">
                  <a:alpha val="43137"/>
                </a:srgbClr>
              </a:outerShdw>
            </a:effectLst>
          </a:endParaRPr>
        </a:p>
      </dgm:t>
    </dgm:pt>
    <dgm:pt modelId="{692F7468-23B9-40FA-9A90-3E31931A0591}" type="parTrans" cxnId="{8CB193BE-13E8-4439-8171-B30AF0BA438E}">
      <dgm:prSet/>
      <dgm:spPr/>
      <dgm:t>
        <a:bodyPr/>
        <a:lstStyle/>
        <a:p>
          <a:endParaRPr lang="es-MX"/>
        </a:p>
      </dgm:t>
    </dgm:pt>
    <dgm:pt modelId="{63C388EB-AA96-46B2-BF04-6FB451413000}" type="sibTrans" cxnId="{8CB193BE-13E8-4439-8171-B30AF0BA438E}">
      <dgm:prSet/>
      <dgm:spPr/>
      <dgm:t>
        <a:bodyPr/>
        <a:lstStyle/>
        <a:p>
          <a:endParaRPr lang="es-MX"/>
        </a:p>
      </dgm:t>
    </dgm:pt>
    <dgm:pt modelId="{3B365CEB-DB12-46A2-8620-BDD4C38E1605}" type="pres">
      <dgm:prSet presAssocID="{DF1BB0E3-D914-4A9F-BD13-12C4CE7A58F1}" presName="CompostProcess" presStyleCnt="0">
        <dgm:presLayoutVars>
          <dgm:dir/>
          <dgm:resizeHandles val="exact"/>
        </dgm:presLayoutVars>
      </dgm:prSet>
      <dgm:spPr/>
      <dgm:t>
        <a:bodyPr/>
        <a:lstStyle/>
        <a:p>
          <a:endParaRPr lang="es-MX"/>
        </a:p>
      </dgm:t>
    </dgm:pt>
    <dgm:pt modelId="{85460A9C-FEDB-410D-940E-81DE870BFD38}" type="pres">
      <dgm:prSet presAssocID="{DF1BB0E3-D914-4A9F-BD13-12C4CE7A58F1}" presName="arrow" presStyleLbl="bgShp" presStyleIdx="0" presStyleCnt="1"/>
      <dgm:spPr/>
      <dgm:t>
        <a:bodyPr/>
        <a:lstStyle/>
        <a:p>
          <a:endParaRPr lang="es-MX"/>
        </a:p>
      </dgm:t>
    </dgm:pt>
    <dgm:pt modelId="{B136F79D-08D1-4977-ABC0-F547DD21D8C4}" type="pres">
      <dgm:prSet presAssocID="{DF1BB0E3-D914-4A9F-BD13-12C4CE7A58F1}" presName="linearProcess" presStyleCnt="0"/>
      <dgm:spPr/>
      <dgm:t>
        <a:bodyPr/>
        <a:lstStyle/>
        <a:p>
          <a:endParaRPr lang="es-MX"/>
        </a:p>
      </dgm:t>
    </dgm:pt>
    <dgm:pt modelId="{A9A19BF4-AE1A-4094-95E9-643320E160EE}" type="pres">
      <dgm:prSet presAssocID="{4468E3F2-5F4C-4E5F-B965-EB2A44C9937A}" presName="textNode" presStyleLbl="node1" presStyleIdx="0" presStyleCnt="2">
        <dgm:presLayoutVars>
          <dgm:bulletEnabled val="1"/>
        </dgm:presLayoutVars>
      </dgm:prSet>
      <dgm:spPr/>
      <dgm:t>
        <a:bodyPr/>
        <a:lstStyle/>
        <a:p>
          <a:endParaRPr lang="es-MX"/>
        </a:p>
      </dgm:t>
    </dgm:pt>
    <dgm:pt modelId="{81CA3C66-C54A-4D3A-AB6D-76BBB9743B71}" type="pres">
      <dgm:prSet presAssocID="{5D5852F4-45E9-4088-A55B-396CE3D45D71}" presName="sibTrans" presStyleCnt="0"/>
      <dgm:spPr/>
      <dgm:t>
        <a:bodyPr/>
        <a:lstStyle/>
        <a:p>
          <a:endParaRPr lang="es-MX"/>
        </a:p>
      </dgm:t>
    </dgm:pt>
    <dgm:pt modelId="{9A3856DD-FC5E-4FF9-9488-8A4AD77862D3}" type="pres">
      <dgm:prSet presAssocID="{D6849775-1ED0-4554-AE5B-333A2E2D666E}" presName="textNode" presStyleLbl="node1" presStyleIdx="1" presStyleCnt="2">
        <dgm:presLayoutVars>
          <dgm:bulletEnabled val="1"/>
        </dgm:presLayoutVars>
      </dgm:prSet>
      <dgm:spPr/>
      <dgm:t>
        <a:bodyPr/>
        <a:lstStyle/>
        <a:p>
          <a:endParaRPr lang="es-MX"/>
        </a:p>
      </dgm:t>
    </dgm:pt>
  </dgm:ptLst>
  <dgm:cxnLst>
    <dgm:cxn modelId="{AD222E66-A924-4F8E-825B-7CB0725C5DEB}" type="presOf" srcId="{4468E3F2-5F4C-4E5F-B965-EB2A44C9937A}" destId="{A9A19BF4-AE1A-4094-95E9-643320E160EE}" srcOrd="0" destOrd="0" presId="urn:microsoft.com/office/officeart/2005/8/layout/hProcess9"/>
    <dgm:cxn modelId="{62700AF5-8A18-4CD7-BCBE-D9698A152B44}" srcId="{DF1BB0E3-D914-4A9F-BD13-12C4CE7A58F1}" destId="{4468E3F2-5F4C-4E5F-B965-EB2A44C9937A}" srcOrd="0" destOrd="0" parTransId="{5701C237-2DD8-45C2-ABB3-5248FDD893F4}" sibTransId="{5D5852F4-45E9-4088-A55B-396CE3D45D71}"/>
    <dgm:cxn modelId="{8CB193BE-13E8-4439-8171-B30AF0BA438E}" srcId="{DF1BB0E3-D914-4A9F-BD13-12C4CE7A58F1}" destId="{D6849775-1ED0-4554-AE5B-333A2E2D666E}" srcOrd="1" destOrd="0" parTransId="{692F7468-23B9-40FA-9A90-3E31931A0591}" sibTransId="{63C388EB-AA96-46B2-BF04-6FB451413000}"/>
    <dgm:cxn modelId="{7BD98881-E5D6-4F76-AD61-EB84409F0C8F}" type="presOf" srcId="{D6849775-1ED0-4554-AE5B-333A2E2D666E}" destId="{9A3856DD-FC5E-4FF9-9488-8A4AD77862D3}" srcOrd="0" destOrd="0" presId="urn:microsoft.com/office/officeart/2005/8/layout/hProcess9"/>
    <dgm:cxn modelId="{562762A3-B96F-40C2-AFD2-C75E39DAF701}" type="presOf" srcId="{DF1BB0E3-D914-4A9F-BD13-12C4CE7A58F1}" destId="{3B365CEB-DB12-46A2-8620-BDD4C38E1605}" srcOrd="0" destOrd="0" presId="urn:microsoft.com/office/officeart/2005/8/layout/hProcess9"/>
    <dgm:cxn modelId="{FCA6FC19-8874-43C6-AEC8-0A42CD2558FB}" type="presParOf" srcId="{3B365CEB-DB12-46A2-8620-BDD4C38E1605}" destId="{85460A9C-FEDB-410D-940E-81DE870BFD38}" srcOrd="0" destOrd="0" presId="urn:microsoft.com/office/officeart/2005/8/layout/hProcess9"/>
    <dgm:cxn modelId="{A30E1367-1891-44E7-94A3-0DBA0D7386D1}" type="presParOf" srcId="{3B365CEB-DB12-46A2-8620-BDD4C38E1605}" destId="{B136F79D-08D1-4977-ABC0-F547DD21D8C4}" srcOrd="1" destOrd="0" presId="urn:microsoft.com/office/officeart/2005/8/layout/hProcess9"/>
    <dgm:cxn modelId="{9D9AC6A5-704A-4B3A-BF56-C1DB448918F6}" type="presParOf" srcId="{B136F79D-08D1-4977-ABC0-F547DD21D8C4}" destId="{A9A19BF4-AE1A-4094-95E9-643320E160EE}" srcOrd="0" destOrd="0" presId="urn:microsoft.com/office/officeart/2005/8/layout/hProcess9"/>
    <dgm:cxn modelId="{AF579F82-0E3C-424D-855F-E01FD0A43930}" type="presParOf" srcId="{B136F79D-08D1-4977-ABC0-F547DD21D8C4}" destId="{81CA3C66-C54A-4D3A-AB6D-76BBB9743B71}" srcOrd="1" destOrd="0" presId="urn:microsoft.com/office/officeart/2005/8/layout/hProcess9"/>
    <dgm:cxn modelId="{C7FDC817-0336-4C53-BE27-FD42F5374783}" type="presParOf" srcId="{B136F79D-08D1-4977-ABC0-F547DD21D8C4}" destId="{9A3856DD-FC5E-4FF9-9488-8A4AD77862D3}"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D1480A8-1389-4E8B-B9CD-ACF5495F768D}"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EE07F520-6D78-4A2A-8683-D6D3159C4519}">
      <dgm:prSet/>
      <dgm:spPr/>
      <dgm:t>
        <a:bodyPr/>
        <a:lstStyle/>
        <a:p>
          <a:pPr rtl="0"/>
          <a:r>
            <a:rPr lang="es-MX" smtClean="0"/>
            <a:t>Determinar los costos fijos y variables para cada localización.</a:t>
          </a:r>
          <a:endParaRPr lang="es-MX"/>
        </a:p>
      </dgm:t>
    </dgm:pt>
    <dgm:pt modelId="{D34B3B3A-8E11-4526-AC69-530DCB2D702F}" type="parTrans" cxnId="{E61C95A1-771E-4D2E-90D9-9EF26E5EBCA2}">
      <dgm:prSet/>
      <dgm:spPr/>
      <dgm:t>
        <a:bodyPr/>
        <a:lstStyle/>
        <a:p>
          <a:endParaRPr lang="es-MX"/>
        </a:p>
      </dgm:t>
    </dgm:pt>
    <dgm:pt modelId="{AB736D12-E642-4FB3-B4F0-5BA738B6096E}" type="sibTrans" cxnId="{E61C95A1-771E-4D2E-90D9-9EF26E5EBCA2}">
      <dgm:prSet/>
      <dgm:spPr/>
      <dgm:t>
        <a:bodyPr/>
        <a:lstStyle/>
        <a:p>
          <a:endParaRPr lang="es-MX"/>
        </a:p>
      </dgm:t>
    </dgm:pt>
    <dgm:pt modelId="{2CDC14F7-89F5-4193-9D24-C6D1C0E2166B}">
      <dgm:prSet/>
      <dgm:spPr/>
      <dgm:t>
        <a:bodyPr/>
        <a:lstStyle/>
        <a:p>
          <a:pPr rtl="0"/>
          <a:r>
            <a:rPr lang="es-MX" smtClean="0"/>
            <a:t>Graficar los costos de cada localización, con los costos en el eje vertical y el volumen anual en el eje horizontal</a:t>
          </a:r>
          <a:endParaRPr lang="es-MX"/>
        </a:p>
      </dgm:t>
    </dgm:pt>
    <dgm:pt modelId="{DC3ABD2A-C77C-412B-A671-CFC1EFA75AE1}" type="parTrans" cxnId="{3FEB6AD6-0597-40F9-8A11-BB2F9E0CD76D}">
      <dgm:prSet/>
      <dgm:spPr/>
      <dgm:t>
        <a:bodyPr/>
        <a:lstStyle/>
        <a:p>
          <a:endParaRPr lang="es-MX"/>
        </a:p>
      </dgm:t>
    </dgm:pt>
    <dgm:pt modelId="{AA6B7ABB-A4C2-4C79-AE9E-2A760B2404F2}" type="sibTrans" cxnId="{3FEB6AD6-0597-40F9-8A11-BB2F9E0CD76D}">
      <dgm:prSet/>
      <dgm:spPr/>
      <dgm:t>
        <a:bodyPr/>
        <a:lstStyle/>
        <a:p>
          <a:endParaRPr lang="es-MX"/>
        </a:p>
      </dgm:t>
    </dgm:pt>
    <dgm:pt modelId="{F5D79CAE-6DB8-4D55-AE61-03C1CDF83177}">
      <dgm:prSet/>
      <dgm:spPr/>
      <dgm:t>
        <a:bodyPr/>
        <a:lstStyle/>
        <a:p>
          <a:pPr rtl="0"/>
          <a:r>
            <a:rPr lang="es-MX" smtClean="0"/>
            <a:t>Seleccionar la localización que tenga el menor costo total para el volumen de producción esperado</a:t>
          </a:r>
          <a:endParaRPr lang="es-MX"/>
        </a:p>
      </dgm:t>
    </dgm:pt>
    <dgm:pt modelId="{DBDF9271-8046-468A-BE3C-76E2D9601B1C}" type="parTrans" cxnId="{87D2D834-A086-42AD-9F5C-C856A61B6BE6}">
      <dgm:prSet/>
      <dgm:spPr/>
      <dgm:t>
        <a:bodyPr/>
        <a:lstStyle/>
        <a:p>
          <a:endParaRPr lang="es-MX"/>
        </a:p>
      </dgm:t>
    </dgm:pt>
    <dgm:pt modelId="{57FC66FF-3F01-44BE-9F2F-B03EC3ADB368}" type="sibTrans" cxnId="{87D2D834-A086-42AD-9F5C-C856A61B6BE6}">
      <dgm:prSet/>
      <dgm:spPr/>
      <dgm:t>
        <a:bodyPr/>
        <a:lstStyle/>
        <a:p>
          <a:endParaRPr lang="es-MX"/>
        </a:p>
      </dgm:t>
    </dgm:pt>
    <dgm:pt modelId="{0D1D01FE-9331-4DD8-A425-4F67728BE0EE}" type="pres">
      <dgm:prSet presAssocID="{9D1480A8-1389-4E8B-B9CD-ACF5495F768D}" presName="vert0" presStyleCnt="0">
        <dgm:presLayoutVars>
          <dgm:dir/>
          <dgm:animOne val="branch"/>
          <dgm:animLvl val="lvl"/>
        </dgm:presLayoutVars>
      </dgm:prSet>
      <dgm:spPr/>
      <dgm:t>
        <a:bodyPr/>
        <a:lstStyle/>
        <a:p>
          <a:endParaRPr lang="es-MX"/>
        </a:p>
      </dgm:t>
    </dgm:pt>
    <dgm:pt modelId="{5978D160-770C-4EE8-8D23-8304355B1AA2}" type="pres">
      <dgm:prSet presAssocID="{EE07F520-6D78-4A2A-8683-D6D3159C4519}" presName="thickLine" presStyleLbl="alignNode1" presStyleIdx="0" presStyleCnt="3"/>
      <dgm:spPr/>
      <dgm:t>
        <a:bodyPr/>
        <a:lstStyle/>
        <a:p>
          <a:endParaRPr lang="es-MX"/>
        </a:p>
      </dgm:t>
    </dgm:pt>
    <dgm:pt modelId="{F0538DDB-6301-45B5-87AE-5BD73C035F7A}" type="pres">
      <dgm:prSet presAssocID="{EE07F520-6D78-4A2A-8683-D6D3159C4519}" presName="horz1" presStyleCnt="0"/>
      <dgm:spPr/>
      <dgm:t>
        <a:bodyPr/>
        <a:lstStyle/>
        <a:p>
          <a:endParaRPr lang="es-MX"/>
        </a:p>
      </dgm:t>
    </dgm:pt>
    <dgm:pt modelId="{CB6DE3A7-6CF0-408B-ACD1-8FD6C7139249}" type="pres">
      <dgm:prSet presAssocID="{EE07F520-6D78-4A2A-8683-D6D3159C4519}" presName="tx1" presStyleLbl="revTx" presStyleIdx="0" presStyleCnt="3"/>
      <dgm:spPr/>
      <dgm:t>
        <a:bodyPr/>
        <a:lstStyle/>
        <a:p>
          <a:endParaRPr lang="es-MX"/>
        </a:p>
      </dgm:t>
    </dgm:pt>
    <dgm:pt modelId="{46E54A6F-181A-4938-A796-2FA22B359CE0}" type="pres">
      <dgm:prSet presAssocID="{EE07F520-6D78-4A2A-8683-D6D3159C4519}" presName="vert1" presStyleCnt="0"/>
      <dgm:spPr/>
      <dgm:t>
        <a:bodyPr/>
        <a:lstStyle/>
        <a:p>
          <a:endParaRPr lang="es-MX"/>
        </a:p>
      </dgm:t>
    </dgm:pt>
    <dgm:pt modelId="{8505EF70-D797-4034-8B92-641EED330D86}" type="pres">
      <dgm:prSet presAssocID="{2CDC14F7-89F5-4193-9D24-C6D1C0E2166B}" presName="thickLine" presStyleLbl="alignNode1" presStyleIdx="1" presStyleCnt="3"/>
      <dgm:spPr/>
      <dgm:t>
        <a:bodyPr/>
        <a:lstStyle/>
        <a:p>
          <a:endParaRPr lang="es-MX"/>
        </a:p>
      </dgm:t>
    </dgm:pt>
    <dgm:pt modelId="{D27D1A1C-8E80-4B69-8E58-DD863A71592E}" type="pres">
      <dgm:prSet presAssocID="{2CDC14F7-89F5-4193-9D24-C6D1C0E2166B}" presName="horz1" presStyleCnt="0"/>
      <dgm:spPr/>
      <dgm:t>
        <a:bodyPr/>
        <a:lstStyle/>
        <a:p>
          <a:endParaRPr lang="es-MX"/>
        </a:p>
      </dgm:t>
    </dgm:pt>
    <dgm:pt modelId="{322C4593-E994-48F3-A56F-2FC0FD02F645}" type="pres">
      <dgm:prSet presAssocID="{2CDC14F7-89F5-4193-9D24-C6D1C0E2166B}" presName="tx1" presStyleLbl="revTx" presStyleIdx="1" presStyleCnt="3"/>
      <dgm:spPr/>
      <dgm:t>
        <a:bodyPr/>
        <a:lstStyle/>
        <a:p>
          <a:endParaRPr lang="es-MX"/>
        </a:p>
      </dgm:t>
    </dgm:pt>
    <dgm:pt modelId="{BE7CD7E9-03D9-42EE-A335-B7B6F7BD5439}" type="pres">
      <dgm:prSet presAssocID="{2CDC14F7-89F5-4193-9D24-C6D1C0E2166B}" presName="vert1" presStyleCnt="0"/>
      <dgm:spPr/>
      <dgm:t>
        <a:bodyPr/>
        <a:lstStyle/>
        <a:p>
          <a:endParaRPr lang="es-MX"/>
        </a:p>
      </dgm:t>
    </dgm:pt>
    <dgm:pt modelId="{CD076AE8-B3C9-4BAA-B878-A04363E5736B}" type="pres">
      <dgm:prSet presAssocID="{F5D79CAE-6DB8-4D55-AE61-03C1CDF83177}" presName="thickLine" presStyleLbl="alignNode1" presStyleIdx="2" presStyleCnt="3"/>
      <dgm:spPr/>
      <dgm:t>
        <a:bodyPr/>
        <a:lstStyle/>
        <a:p>
          <a:endParaRPr lang="es-MX"/>
        </a:p>
      </dgm:t>
    </dgm:pt>
    <dgm:pt modelId="{65955A92-8473-48EF-9BDA-705D3B6FFFE5}" type="pres">
      <dgm:prSet presAssocID="{F5D79CAE-6DB8-4D55-AE61-03C1CDF83177}" presName="horz1" presStyleCnt="0"/>
      <dgm:spPr/>
      <dgm:t>
        <a:bodyPr/>
        <a:lstStyle/>
        <a:p>
          <a:endParaRPr lang="es-MX"/>
        </a:p>
      </dgm:t>
    </dgm:pt>
    <dgm:pt modelId="{105EDD3E-B350-49F4-B6D2-2E568D4FBD07}" type="pres">
      <dgm:prSet presAssocID="{F5D79CAE-6DB8-4D55-AE61-03C1CDF83177}" presName="tx1" presStyleLbl="revTx" presStyleIdx="2" presStyleCnt="3"/>
      <dgm:spPr/>
      <dgm:t>
        <a:bodyPr/>
        <a:lstStyle/>
        <a:p>
          <a:endParaRPr lang="es-MX"/>
        </a:p>
      </dgm:t>
    </dgm:pt>
    <dgm:pt modelId="{988E0EAD-1773-4AB5-AF32-7D01B1F49DCE}" type="pres">
      <dgm:prSet presAssocID="{F5D79CAE-6DB8-4D55-AE61-03C1CDF83177}" presName="vert1" presStyleCnt="0"/>
      <dgm:spPr/>
      <dgm:t>
        <a:bodyPr/>
        <a:lstStyle/>
        <a:p>
          <a:endParaRPr lang="es-MX"/>
        </a:p>
      </dgm:t>
    </dgm:pt>
  </dgm:ptLst>
  <dgm:cxnLst>
    <dgm:cxn modelId="{B56147E6-EF4A-4311-9ACB-44C614324E18}" type="presOf" srcId="{2CDC14F7-89F5-4193-9D24-C6D1C0E2166B}" destId="{322C4593-E994-48F3-A56F-2FC0FD02F645}" srcOrd="0" destOrd="0" presId="urn:microsoft.com/office/officeart/2008/layout/LinedList"/>
    <dgm:cxn modelId="{3FEB6AD6-0597-40F9-8A11-BB2F9E0CD76D}" srcId="{9D1480A8-1389-4E8B-B9CD-ACF5495F768D}" destId="{2CDC14F7-89F5-4193-9D24-C6D1C0E2166B}" srcOrd="1" destOrd="0" parTransId="{DC3ABD2A-C77C-412B-A671-CFC1EFA75AE1}" sibTransId="{AA6B7ABB-A4C2-4C79-AE9E-2A760B2404F2}"/>
    <dgm:cxn modelId="{5C73FB40-2621-4689-974D-710DFAF79119}" type="presOf" srcId="{EE07F520-6D78-4A2A-8683-D6D3159C4519}" destId="{CB6DE3A7-6CF0-408B-ACD1-8FD6C7139249}" srcOrd="0" destOrd="0" presId="urn:microsoft.com/office/officeart/2008/layout/LinedList"/>
    <dgm:cxn modelId="{E61C95A1-771E-4D2E-90D9-9EF26E5EBCA2}" srcId="{9D1480A8-1389-4E8B-B9CD-ACF5495F768D}" destId="{EE07F520-6D78-4A2A-8683-D6D3159C4519}" srcOrd="0" destOrd="0" parTransId="{D34B3B3A-8E11-4526-AC69-530DCB2D702F}" sibTransId="{AB736D12-E642-4FB3-B4F0-5BA738B6096E}"/>
    <dgm:cxn modelId="{87D2D834-A086-42AD-9F5C-C856A61B6BE6}" srcId="{9D1480A8-1389-4E8B-B9CD-ACF5495F768D}" destId="{F5D79CAE-6DB8-4D55-AE61-03C1CDF83177}" srcOrd="2" destOrd="0" parTransId="{DBDF9271-8046-468A-BE3C-76E2D9601B1C}" sibTransId="{57FC66FF-3F01-44BE-9F2F-B03EC3ADB368}"/>
    <dgm:cxn modelId="{029DCDF1-025F-4E4A-B8B1-2394DAC356AA}" type="presOf" srcId="{F5D79CAE-6DB8-4D55-AE61-03C1CDF83177}" destId="{105EDD3E-B350-49F4-B6D2-2E568D4FBD07}" srcOrd="0" destOrd="0" presId="urn:microsoft.com/office/officeart/2008/layout/LinedList"/>
    <dgm:cxn modelId="{7DAE69FC-1E62-4F1E-9208-D2FD6DEAB706}" type="presOf" srcId="{9D1480A8-1389-4E8B-B9CD-ACF5495F768D}" destId="{0D1D01FE-9331-4DD8-A425-4F67728BE0EE}" srcOrd="0" destOrd="0" presId="urn:microsoft.com/office/officeart/2008/layout/LinedList"/>
    <dgm:cxn modelId="{25307637-65EE-4D95-95CD-3E10E43083F7}" type="presParOf" srcId="{0D1D01FE-9331-4DD8-A425-4F67728BE0EE}" destId="{5978D160-770C-4EE8-8D23-8304355B1AA2}" srcOrd="0" destOrd="0" presId="urn:microsoft.com/office/officeart/2008/layout/LinedList"/>
    <dgm:cxn modelId="{81B6C426-E1FE-4498-8AE0-F3FBEFA409FD}" type="presParOf" srcId="{0D1D01FE-9331-4DD8-A425-4F67728BE0EE}" destId="{F0538DDB-6301-45B5-87AE-5BD73C035F7A}" srcOrd="1" destOrd="0" presId="urn:microsoft.com/office/officeart/2008/layout/LinedList"/>
    <dgm:cxn modelId="{529BF79B-AFCA-4CFC-BF3E-D769EB207D99}" type="presParOf" srcId="{F0538DDB-6301-45B5-87AE-5BD73C035F7A}" destId="{CB6DE3A7-6CF0-408B-ACD1-8FD6C7139249}" srcOrd="0" destOrd="0" presId="urn:microsoft.com/office/officeart/2008/layout/LinedList"/>
    <dgm:cxn modelId="{21EFC7AB-C74A-4830-AF84-AC1D4E4F71C1}" type="presParOf" srcId="{F0538DDB-6301-45B5-87AE-5BD73C035F7A}" destId="{46E54A6F-181A-4938-A796-2FA22B359CE0}" srcOrd="1" destOrd="0" presId="urn:microsoft.com/office/officeart/2008/layout/LinedList"/>
    <dgm:cxn modelId="{B8FE7252-9651-4AD1-9AAE-92BC43D3625E}" type="presParOf" srcId="{0D1D01FE-9331-4DD8-A425-4F67728BE0EE}" destId="{8505EF70-D797-4034-8B92-641EED330D86}" srcOrd="2" destOrd="0" presId="urn:microsoft.com/office/officeart/2008/layout/LinedList"/>
    <dgm:cxn modelId="{BB5BE244-5835-4EFD-8AC5-8767E114E9AA}" type="presParOf" srcId="{0D1D01FE-9331-4DD8-A425-4F67728BE0EE}" destId="{D27D1A1C-8E80-4B69-8E58-DD863A71592E}" srcOrd="3" destOrd="0" presId="urn:microsoft.com/office/officeart/2008/layout/LinedList"/>
    <dgm:cxn modelId="{A37A82B7-50E2-4505-91F6-E01AFFDDB0C6}" type="presParOf" srcId="{D27D1A1C-8E80-4B69-8E58-DD863A71592E}" destId="{322C4593-E994-48F3-A56F-2FC0FD02F645}" srcOrd="0" destOrd="0" presId="urn:microsoft.com/office/officeart/2008/layout/LinedList"/>
    <dgm:cxn modelId="{DC6B055B-0734-4A9F-8828-60FFE2D05398}" type="presParOf" srcId="{D27D1A1C-8E80-4B69-8E58-DD863A71592E}" destId="{BE7CD7E9-03D9-42EE-A335-B7B6F7BD5439}" srcOrd="1" destOrd="0" presId="urn:microsoft.com/office/officeart/2008/layout/LinedList"/>
    <dgm:cxn modelId="{01919933-6EFC-41CA-88D3-82C29B92DEDA}" type="presParOf" srcId="{0D1D01FE-9331-4DD8-A425-4F67728BE0EE}" destId="{CD076AE8-B3C9-4BAA-B878-A04363E5736B}" srcOrd="4" destOrd="0" presId="urn:microsoft.com/office/officeart/2008/layout/LinedList"/>
    <dgm:cxn modelId="{17448391-5812-4243-BCE0-6383FE0A5B80}" type="presParOf" srcId="{0D1D01FE-9331-4DD8-A425-4F67728BE0EE}" destId="{65955A92-8473-48EF-9BDA-705D3B6FFFE5}" srcOrd="5" destOrd="0" presId="urn:microsoft.com/office/officeart/2008/layout/LinedList"/>
    <dgm:cxn modelId="{85C58535-EA65-4A46-9B0C-9F7C7E991211}" type="presParOf" srcId="{65955A92-8473-48EF-9BDA-705D3B6FFFE5}" destId="{105EDD3E-B350-49F4-B6D2-2E568D4FBD07}" srcOrd="0" destOrd="0" presId="urn:microsoft.com/office/officeart/2008/layout/LinedList"/>
    <dgm:cxn modelId="{CB69E53F-4842-4CC3-8D07-B3F0A6458053}" type="presParOf" srcId="{65955A92-8473-48EF-9BDA-705D3B6FFFE5}" destId="{988E0EAD-1773-4AB5-AF32-7D01B1F49DC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A9CBEE5-392A-4203-B7EB-84EA1A2AB957}"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AC567C06-D1B7-41E2-BA77-49CB11F33D95}">
      <dgm:prSet/>
      <dgm:spPr/>
      <dgm:t>
        <a:bodyPr/>
        <a:lstStyle/>
        <a:p>
          <a:pPr rtl="0"/>
          <a:r>
            <a:rPr lang="es-MX" dirty="0" smtClean="0"/>
            <a:t>ES UNA TÉCNICA MATEMÁTICA QUE SE USA PARA </a:t>
          </a:r>
          <a:r>
            <a:rPr lang="es-MX" u="sng" dirty="0" smtClean="0"/>
            <a:t>ENCONTRAR LA LOCALIZACIÓN DE UN CENTRO DE DISTRIBUCIÓN QUE DISMINUYA AL MINÍMO LOS COSTOS DE DISTRIBUCIÓN</a:t>
          </a:r>
          <a:r>
            <a:rPr lang="es-MX" dirty="0" smtClean="0"/>
            <a:t>.</a:t>
          </a:r>
          <a:endParaRPr lang="es-MX" dirty="0"/>
        </a:p>
      </dgm:t>
    </dgm:pt>
    <dgm:pt modelId="{03531ECD-559F-40F7-BE1B-1A4715A029C4}" type="parTrans" cxnId="{3D839A76-C8DA-4B9B-8868-C38EF7BB4BF5}">
      <dgm:prSet/>
      <dgm:spPr/>
      <dgm:t>
        <a:bodyPr/>
        <a:lstStyle/>
        <a:p>
          <a:endParaRPr lang="es-MX"/>
        </a:p>
      </dgm:t>
    </dgm:pt>
    <dgm:pt modelId="{F4D76950-A82D-4270-B365-8AC1DA10D1C5}" type="sibTrans" cxnId="{3D839A76-C8DA-4B9B-8868-C38EF7BB4BF5}">
      <dgm:prSet/>
      <dgm:spPr/>
      <dgm:t>
        <a:bodyPr/>
        <a:lstStyle/>
        <a:p>
          <a:endParaRPr lang="es-MX"/>
        </a:p>
      </dgm:t>
    </dgm:pt>
    <dgm:pt modelId="{14D3872A-E2E3-499F-B141-273C1613AB11}">
      <dgm:prSet/>
      <dgm:spPr/>
      <dgm:t>
        <a:bodyPr/>
        <a:lstStyle/>
        <a:p>
          <a:pPr rtl="0"/>
          <a:r>
            <a:rPr lang="es-MX" smtClean="0"/>
            <a:t>ESTE MÉTODO TOMA EN CUENTA:</a:t>
          </a:r>
          <a:endParaRPr lang="es-MX"/>
        </a:p>
      </dgm:t>
    </dgm:pt>
    <dgm:pt modelId="{FA017A36-DC0C-4E29-B1AA-E5F6BD5784FE}" type="parTrans" cxnId="{D0CBEC38-300E-40EB-94A8-F40B931916C9}">
      <dgm:prSet/>
      <dgm:spPr/>
      <dgm:t>
        <a:bodyPr/>
        <a:lstStyle/>
        <a:p>
          <a:endParaRPr lang="es-MX"/>
        </a:p>
      </dgm:t>
    </dgm:pt>
    <dgm:pt modelId="{EBD325DC-0188-4CD5-ABC7-EFB8E197B110}" type="sibTrans" cxnId="{D0CBEC38-300E-40EB-94A8-F40B931916C9}">
      <dgm:prSet/>
      <dgm:spPr/>
      <dgm:t>
        <a:bodyPr/>
        <a:lstStyle/>
        <a:p>
          <a:endParaRPr lang="es-MX"/>
        </a:p>
      </dgm:t>
    </dgm:pt>
    <dgm:pt modelId="{66DBEBD6-9ED2-4691-B38C-9355297E50C8}">
      <dgm:prSet/>
      <dgm:spPr/>
      <dgm:t>
        <a:bodyPr/>
        <a:lstStyle/>
        <a:p>
          <a:pPr rtl="0"/>
          <a:r>
            <a:rPr lang="es-MX" smtClean="0"/>
            <a:t>LA UBICACIÓN DE LOS MERCADOS </a:t>
          </a:r>
          <a:endParaRPr lang="es-MX"/>
        </a:p>
      </dgm:t>
    </dgm:pt>
    <dgm:pt modelId="{323DA901-FD02-40BE-9ABD-F69ECC8F939B}" type="parTrans" cxnId="{6E018F4D-A3E5-474C-9B32-D871C66768EF}">
      <dgm:prSet/>
      <dgm:spPr/>
      <dgm:t>
        <a:bodyPr/>
        <a:lstStyle/>
        <a:p>
          <a:endParaRPr lang="es-MX"/>
        </a:p>
      </dgm:t>
    </dgm:pt>
    <dgm:pt modelId="{2DEA479C-AC2D-47A6-BFB0-E1437D5D5755}" type="sibTrans" cxnId="{6E018F4D-A3E5-474C-9B32-D871C66768EF}">
      <dgm:prSet/>
      <dgm:spPr/>
      <dgm:t>
        <a:bodyPr/>
        <a:lstStyle/>
        <a:p>
          <a:endParaRPr lang="es-MX"/>
        </a:p>
      </dgm:t>
    </dgm:pt>
    <dgm:pt modelId="{88A1F21D-DE13-42C7-B2CD-DA468A735646}">
      <dgm:prSet/>
      <dgm:spPr/>
      <dgm:t>
        <a:bodyPr/>
        <a:lstStyle/>
        <a:p>
          <a:pPr rtl="0"/>
          <a:r>
            <a:rPr lang="es-MX" smtClean="0"/>
            <a:t>EL VOLUMEN DE PRODUCTOS QUE SE EMBARCA A ESOS MERCADOS</a:t>
          </a:r>
          <a:endParaRPr lang="es-MX"/>
        </a:p>
      </dgm:t>
    </dgm:pt>
    <dgm:pt modelId="{4C696CA3-1123-4669-88A6-2A9A1A55FAFC}" type="parTrans" cxnId="{54929794-20B1-4F5E-A5B0-534984446BEA}">
      <dgm:prSet/>
      <dgm:spPr/>
      <dgm:t>
        <a:bodyPr/>
        <a:lstStyle/>
        <a:p>
          <a:endParaRPr lang="es-MX"/>
        </a:p>
      </dgm:t>
    </dgm:pt>
    <dgm:pt modelId="{A530364F-0C3B-41E0-A19B-5BBE13339C54}" type="sibTrans" cxnId="{54929794-20B1-4F5E-A5B0-534984446BEA}">
      <dgm:prSet/>
      <dgm:spPr/>
      <dgm:t>
        <a:bodyPr/>
        <a:lstStyle/>
        <a:p>
          <a:endParaRPr lang="es-MX"/>
        </a:p>
      </dgm:t>
    </dgm:pt>
    <dgm:pt modelId="{0FDCF71D-8CBB-47AE-9FD5-ADC018289124}">
      <dgm:prSet/>
      <dgm:spPr/>
      <dgm:t>
        <a:bodyPr/>
        <a:lstStyle/>
        <a:p>
          <a:pPr rtl="0"/>
          <a:r>
            <a:rPr lang="es-MX" smtClean="0"/>
            <a:t>LOS COSTOS DE EMBARQUE </a:t>
          </a:r>
          <a:endParaRPr lang="es-MX"/>
        </a:p>
      </dgm:t>
    </dgm:pt>
    <dgm:pt modelId="{C6BA7001-B1D1-44C1-9871-501B7FAFEFB4}" type="parTrans" cxnId="{9EF476B5-2B24-4EA7-B028-6D6BFE06E762}">
      <dgm:prSet/>
      <dgm:spPr/>
      <dgm:t>
        <a:bodyPr/>
        <a:lstStyle/>
        <a:p>
          <a:endParaRPr lang="es-MX"/>
        </a:p>
      </dgm:t>
    </dgm:pt>
    <dgm:pt modelId="{961DB0A8-280D-4FF2-A64A-0DB5EDB93D30}" type="sibTrans" cxnId="{9EF476B5-2B24-4EA7-B028-6D6BFE06E762}">
      <dgm:prSet/>
      <dgm:spPr/>
      <dgm:t>
        <a:bodyPr/>
        <a:lstStyle/>
        <a:p>
          <a:endParaRPr lang="es-MX"/>
        </a:p>
      </dgm:t>
    </dgm:pt>
    <dgm:pt modelId="{D7A0DC40-FF63-4800-BCA2-30EC93F537F0}">
      <dgm:prSet/>
      <dgm:spPr/>
      <dgm:t>
        <a:bodyPr/>
        <a:lstStyle/>
        <a:p>
          <a:pPr rtl="0"/>
          <a:r>
            <a:rPr lang="es-MX" smtClean="0"/>
            <a:t>TODO ELLO A FIN DE ENCONTRAR LA MEJOR LOCALIZACIÓN DE UN CENTRO DE DISTRIBUCIÓN.</a:t>
          </a:r>
          <a:endParaRPr lang="es-MX"/>
        </a:p>
      </dgm:t>
    </dgm:pt>
    <dgm:pt modelId="{38DC80AF-77B4-4122-BCBF-3A26653A63F6}" type="parTrans" cxnId="{D4ABEC09-CDE8-484F-97DA-D98E4D1EBECF}">
      <dgm:prSet/>
      <dgm:spPr/>
      <dgm:t>
        <a:bodyPr/>
        <a:lstStyle/>
        <a:p>
          <a:endParaRPr lang="es-MX"/>
        </a:p>
      </dgm:t>
    </dgm:pt>
    <dgm:pt modelId="{D2A51510-C31F-4629-8AE8-DA108918D82A}" type="sibTrans" cxnId="{D4ABEC09-CDE8-484F-97DA-D98E4D1EBECF}">
      <dgm:prSet/>
      <dgm:spPr/>
      <dgm:t>
        <a:bodyPr/>
        <a:lstStyle/>
        <a:p>
          <a:endParaRPr lang="es-MX"/>
        </a:p>
      </dgm:t>
    </dgm:pt>
    <dgm:pt modelId="{C786C697-C459-4815-80B4-ADA484533784}" type="pres">
      <dgm:prSet presAssocID="{6A9CBEE5-392A-4203-B7EB-84EA1A2AB957}" presName="vert0" presStyleCnt="0">
        <dgm:presLayoutVars>
          <dgm:dir/>
          <dgm:animOne val="branch"/>
          <dgm:animLvl val="lvl"/>
        </dgm:presLayoutVars>
      </dgm:prSet>
      <dgm:spPr/>
    </dgm:pt>
    <dgm:pt modelId="{BEECEE2F-C154-49FA-905E-55016A1D4F82}" type="pres">
      <dgm:prSet presAssocID="{AC567C06-D1B7-41E2-BA77-49CB11F33D95}" presName="thickLine" presStyleLbl="alignNode1" presStyleIdx="0" presStyleCnt="2"/>
      <dgm:spPr/>
    </dgm:pt>
    <dgm:pt modelId="{FA8547F6-D9F6-4C50-9F00-39CBF9955199}" type="pres">
      <dgm:prSet presAssocID="{AC567C06-D1B7-41E2-BA77-49CB11F33D95}" presName="horz1" presStyleCnt="0"/>
      <dgm:spPr/>
    </dgm:pt>
    <dgm:pt modelId="{74957896-E64E-4A09-BF68-A7EC45B17F5D}" type="pres">
      <dgm:prSet presAssocID="{AC567C06-D1B7-41E2-BA77-49CB11F33D95}" presName="tx1" presStyleLbl="revTx" presStyleIdx="0" presStyleCnt="6" custScaleX="278138"/>
      <dgm:spPr/>
    </dgm:pt>
    <dgm:pt modelId="{5160D5B2-A976-4F13-9DD4-CF04E6FC28FA}" type="pres">
      <dgm:prSet presAssocID="{AC567C06-D1B7-41E2-BA77-49CB11F33D95}" presName="vert1" presStyleCnt="0"/>
      <dgm:spPr/>
    </dgm:pt>
    <dgm:pt modelId="{2BF2E075-0C7E-4C45-B0DF-4E570AD3185E}" type="pres">
      <dgm:prSet presAssocID="{14D3872A-E2E3-499F-B141-273C1613AB11}" presName="thickLine" presStyleLbl="alignNode1" presStyleIdx="1" presStyleCnt="2"/>
      <dgm:spPr/>
    </dgm:pt>
    <dgm:pt modelId="{1612DC00-A3E6-416C-9C5F-04A7251BD0F4}" type="pres">
      <dgm:prSet presAssocID="{14D3872A-E2E3-499F-B141-273C1613AB11}" presName="horz1" presStyleCnt="0"/>
      <dgm:spPr/>
    </dgm:pt>
    <dgm:pt modelId="{0EE8A85E-AF48-46C0-BB95-0D12189A318D}" type="pres">
      <dgm:prSet presAssocID="{14D3872A-E2E3-499F-B141-273C1613AB11}" presName="tx1" presStyleLbl="revTx" presStyleIdx="1" presStyleCnt="6"/>
      <dgm:spPr/>
    </dgm:pt>
    <dgm:pt modelId="{B274F82D-2EB3-4A4C-BB43-EDA9FE0AF12F}" type="pres">
      <dgm:prSet presAssocID="{14D3872A-E2E3-499F-B141-273C1613AB11}" presName="vert1" presStyleCnt="0"/>
      <dgm:spPr/>
    </dgm:pt>
    <dgm:pt modelId="{C8BF78D1-0012-4854-BD7B-3F910C7F73BD}" type="pres">
      <dgm:prSet presAssocID="{66DBEBD6-9ED2-4691-B38C-9355297E50C8}" presName="vertSpace2a" presStyleCnt="0"/>
      <dgm:spPr/>
    </dgm:pt>
    <dgm:pt modelId="{1CE9034E-75B3-41C2-B3A7-9F626099B555}" type="pres">
      <dgm:prSet presAssocID="{66DBEBD6-9ED2-4691-B38C-9355297E50C8}" presName="horz2" presStyleCnt="0"/>
      <dgm:spPr/>
    </dgm:pt>
    <dgm:pt modelId="{7BE99CB7-7A99-418F-AA1F-89955329C87F}" type="pres">
      <dgm:prSet presAssocID="{66DBEBD6-9ED2-4691-B38C-9355297E50C8}" presName="horzSpace2" presStyleCnt="0"/>
      <dgm:spPr/>
    </dgm:pt>
    <dgm:pt modelId="{BE5D2C6C-77B5-4F12-BFD9-6103379377ED}" type="pres">
      <dgm:prSet presAssocID="{66DBEBD6-9ED2-4691-B38C-9355297E50C8}" presName="tx2" presStyleLbl="revTx" presStyleIdx="2" presStyleCnt="6"/>
      <dgm:spPr/>
    </dgm:pt>
    <dgm:pt modelId="{81999A86-2A90-47D3-8A96-1FE779E38047}" type="pres">
      <dgm:prSet presAssocID="{66DBEBD6-9ED2-4691-B38C-9355297E50C8}" presName="vert2" presStyleCnt="0"/>
      <dgm:spPr/>
    </dgm:pt>
    <dgm:pt modelId="{F6ED77D2-0A57-4E88-99E7-CCE39385C3C8}" type="pres">
      <dgm:prSet presAssocID="{66DBEBD6-9ED2-4691-B38C-9355297E50C8}" presName="thinLine2b" presStyleLbl="callout" presStyleIdx="0" presStyleCnt="4"/>
      <dgm:spPr/>
    </dgm:pt>
    <dgm:pt modelId="{D17BB3BC-3896-4E92-92D1-F211E37D9FEC}" type="pres">
      <dgm:prSet presAssocID="{66DBEBD6-9ED2-4691-B38C-9355297E50C8}" presName="vertSpace2b" presStyleCnt="0"/>
      <dgm:spPr/>
    </dgm:pt>
    <dgm:pt modelId="{2BB9E090-B1EB-4FFB-B6CD-522C6C3DB910}" type="pres">
      <dgm:prSet presAssocID="{88A1F21D-DE13-42C7-B2CD-DA468A735646}" presName="horz2" presStyleCnt="0"/>
      <dgm:spPr/>
    </dgm:pt>
    <dgm:pt modelId="{1DE1A505-2B76-4AAE-971A-50EBEBE98CE9}" type="pres">
      <dgm:prSet presAssocID="{88A1F21D-DE13-42C7-B2CD-DA468A735646}" presName="horzSpace2" presStyleCnt="0"/>
      <dgm:spPr/>
    </dgm:pt>
    <dgm:pt modelId="{EA6FF385-2FC6-4B3E-9719-D7262243EC83}" type="pres">
      <dgm:prSet presAssocID="{88A1F21D-DE13-42C7-B2CD-DA468A735646}" presName="tx2" presStyleLbl="revTx" presStyleIdx="3" presStyleCnt="6"/>
      <dgm:spPr/>
    </dgm:pt>
    <dgm:pt modelId="{188BF633-A4B0-469A-9A60-279113620FC7}" type="pres">
      <dgm:prSet presAssocID="{88A1F21D-DE13-42C7-B2CD-DA468A735646}" presName="vert2" presStyleCnt="0"/>
      <dgm:spPr/>
    </dgm:pt>
    <dgm:pt modelId="{82DFEF8E-1849-4D75-9F54-2E9E1C227944}" type="pres">
      <dgm:prSet presAssocID="{88A1F21D-DE13-42C7-B2CD-DA468A735646}" presName="thinLine2b" presStyleLbl="callout" presStyleIdx="1" presStyleCnt="4"/>
      <dgm:spPr/>
    </dgm:pt>
    <dgm:pt modelId="{E1B97486-9C03-4362-AA68-13FA848347EF}" type="pres">
      <dgm:prSet presAssocID="{88A1F21D-DE13-42C7-B2CD-DA468A735646}" presName="vertSpace2b" presStyleCnt="0"/>
      <dgm:spPr/>
    </dgm:pt>
    <dgm:pt modelId="{748A7A2A-C5AC-4640-A527-B9D559DC7312}" type="pres">
      <dgm:prSet presAssocID="{0FDCF71D-8CBB-47AE-9FD5-ADC018289124}" presName="horz2" presStyleCnt="0"/>
      <dgm:spPr/>
    </dgm:pt>
    <dgm:pt modelId="{EAB0C480-4689-4FCA-B475-3E15EE670512}" type="pres">
      <dgm:prSet presAssocID="{0FDCF71D-8CBB-47AE-9FD5-ADC018289124}" presName="horzSpace2" presStyleCnt="0"/>
      <dgm:spPr/>
    </dgm:pt>
    <dgm:pt modelId="{50EF1590-2D04-40B6-B841-5E3F44289530}" type="pres">
      <dgm:prSet presAssocID="{0FDCF71D-8CBB-47AE-9FD5-ADC018289124}" presName="tx2" presStyleLbl="revTx" presStyleIdx="4" presStyleCnt="6"/>
      <dgm:spPr/>
    </dgm:pt>
    <dgm:pt modelId="{6F67F832-B2EB-4DDF-BC47-06B35CC6BB89}" type="pres">
      <dgm:prSet presAssocID="{0FDCF71D-8CBB-47AE-9FD5-ADC018289124}" presName="vert2" presStyleCnt="0"/>
      <dgm:spPr/>
    </dgm:pt>
    <dgm:pt modelId="{7BE922D0-C1AE-4E02-84BD-A8811450E542}" type="pres">
      <dgm:prSet presAssocID="{0FDCF71D-8CBB-47AE-9FD5-ADC018289124}" presName="thinLine2b" presStyleLbl="callout" presStyleIdx="2" presStyleCnt="4"/>
      <dgm:spPr/>
    </dgm:pt>
    <dgm:pt modelId="{1312CF54-1F04-45DA-B786-22B40F9CF3FA}" type="pres">
      <dgm:prSet presAssocID="{0FDCF71D-8CBB-47AE-9FD5-ADC018289124}" presName="vertSpace2b" presStyleCnt="0"/>
      <dgm:spPr/>
    </dgm:pt>
    <dgm:pt modelId="{CABD5C5A-B241-44BF-9E1F-4FECACC1981C}" type="pres">
      <dgm:prSet presAssocID="{D7A0DC40-FF63-4800-BCA2-30EC93F537F0}" presName="horz2" presStyleCnt="0"/>
      <dgm:spPr/>
    </dgm:pt>
    <dgm:pt modelId="{113967C5-7A00-4268-B193-11D93668009F}" type="pres">
      <dgm:prSet presAssocID="{D7A0DC40-FF63-4800-BCA2-30EC93F537F0}" presName="horzSpace2" presStyleCnt="0"/>
      <dgm:spPr/>
    </dgm:pt>
    <dgm:pt modelId="{39DB03D0-7DF3-4D58-9FA1-A27F0BC7C693}" type="pres">
      <dgm:prSet presAssocID="{D7A0DC40-FF63-4800-BCA2-30EC93F537F0}" presName="tx2" presStyleLbl="revTx" presStyleIdx="5" presStyleCnt="6"/>
      <dgm:spPr/>
    </dgm:pt>
    <dgm:pt modelId="{2E7AF9F9-2182-4B3F-961A-BB1AA65D4E8B}" type="pres">
      <dgm:prSet presAssocID="{D7A0DC40-FF63-4800-BCA2-30EC93F537F0}" presName="vert2" presStyleCnt="0"/>
      <dgm:spPr/>
    </dgm:pt>
    <dgm:pt modelId="{E9E46FB8-957B-4F1B-8F67-DFA6BC8A19A3}" type="pres">
      <dgm:prSet presAssocID="{D7A0DC40-FF63-4800-BCA2-30EC93F537F0}" presName="thinLine2b" presStyleLbl="callout" presStyleIdx="3" presStyleCnt="4"/>
      <dgm:spPr/>
    </dgm:pt>
    <dgm:pt modelId="{2121581F-AFF2-4650-9B1B-59F5923F8689}" type="pres">
      <dgm:prSet presAssocID="{D7A0DC40-FF63-4800-BCA2-30EC93F537F0}" presName="vertSpace2b" presStyleCnt="0"/>
      <dgm:spPr/>
    </dgm:pt>
  </dgm:ptLst>
  <dgm:cxnLst>
    <dgm:cxn modelId="{D0CBEC38-300E-40EB-94A8-F40B931916C9}" srcId="{6A9CBEE5-392A-4203-B7EB-84EA1A2AB957}" destId="{14D3872A-E2E3-499F-B141-273C1613AB11}" srcOrd="1" destOrd="0" parTransId="{FA017A36-DC0C-4E29-B1AA-E5F6BD5784FE}" sibTransId="{EBD325DC-0188-4CD5-ABC7-EFB8E197B110}"/>
    <dgm:cxn modelId="{3D839A76-C8DA-4B9B-8868-C38EF7BB4BF5}" srcId="{6A9CBEE5-392A-4203-B7EB-84EA1A2AB957}" destId="{AC567C06-D1B7-41E2-BA77-49CB11F33D95}" srcOrd="0" destOrd="0" parTransId="{03531ECD-559F-40F7-BE1B-1A4715A029C4}" sibTransId="{F4D76950-A82D-4270-B365-8AC1DA10D1C5}"/>
    <dgm:cxn modelId="{92D97FD1-08DF-4291-8600-F620A9FAA417}" type="presOf" srcId="{14D3872A-E2E3-499F-B141-273C1613AB11}" destId="{0EE8A85E-AF48-46C0-BB95-0D12189A318D}" srcOrd="0" destOrd="0" presId="urn:microsoft.com/office/officeart/2008/layout/LinedList"/>
    <dgm:cxn modelId="{54929794-20B1-4F5E-A5B0-534984446BEA}" srcId="{14D3872A-E2E3-499F-B141-273C1613AB11}" destId="{88A1F21D-DE13-42C7-B2CD-DA468A735646}" srcOrd="1" destOrd="0" parTransId="{4C696CA3-1123-4669-88A6-2A9A1A55FAFC}" sibTransId="{A530364F-0C3B-41E0-A19B-5BBE13339C54}"/>
    <dgm:cxn modelId="{AAD02295-BAB0-4ED6-AD27-01CBF802FB09}" type="presOf" srcId="{D7A0DC40-FF63-4800-BCA2-30EC93F537F0}" destId="{39DB03D0-7DF3-4D58-9FA1-A27F0BC7C693}" srcOrd="0" destOrd="0" presId="urn:microsoft.com/office/officeart/2008/layout/LinedList"/>
    <dgm:cxn modelId="{ED5548B6-889E-4165-8140-1646DA794A44}" type="presOf" srcId="{6A9CBEE5-392A-4203-B7EB-84EA1A2AB957}" destId="{C786C697-C459-4815-80B4-ADA484533784}" srcOrd="0" destOrd="0" presId="urn:microsoft.com/office/officeart/2008/layout/LinedList"/>
    <dgm:cxn modelId="{9EF476B5-2B24-4EA7-B028-6D6BFE06E762}" srcId="{14D3872A-E2E3-499F-B141-273C1613AB11}" destId="{0FDCF71D-8CBB-47AE-9FD5-ADC018289124}" srcOrd="2" destOrd="0" parTransId="{C6BA7001-B1D1-44C1-9871-501B7FAFEFB4}" sibTransId="{961DB0A8-280D-4FF2-A64A-0DB5EDB93D30}"/>
    <dgm:cxn modelId="{D4ABEC09-CDE8-484F-97DA-D98E4D1EBECF}" srcId="{14D3872A-E2E3-499F-B141-273C1613AB11}" destId="{D7A0DC40-FF63-4800-BCA2-30EC93F537F0}" srcOrd="3" destOrd="0" parTransId="{38DC80AF-77B4-4122-BCBF-3A26653A63F6}" sibTransId="{D2A51510-C31F-4629-8AE8-DA108918D82A}"/>
    <dgm:cxn modelId="{05B1B5A4-08DD-418A-B170-206AEBCBE63C}" type="presOf" srcId="{66DBEBD6-9ED2-4691-B38C-9355297E50C8}" destId="{BE5D2C6C-77B5-4F12-BFD9-6103379377ED}" srcOrd="0" destOrd="0" presId="urn:microsoft.com/office/officeart/2008/layout/LinedList"/>
    <dgm:cxn modelId="{44F83492-840B-452A-BCA5-1D6604ADC4EF}" type="presOf" srcId="{88A1F21D-DE13-42C7-B2CD-DA468A735646}" destId="{EA6FF385-2FC6-4B3E-9719-D7262243EC83}" srcOrd="0" destOrd="0" presId="urn:microsoft.com/office/officeart/2008/layout/LinedList"/>
    <dgm:cxn modelId="{6E018F4D-A3E5-474C-9B32-D871C66768EF}" srcId="{14D3872A-E2E3-499F-B141-273C1613AB11}" destId="{66DBEBD6-9ED2-4691-B38C-9355297E50C8}" srcOrd="0" destOrd="0" parTransId="{323DA901-FD02-40BE-9ABD-F69ECC8F939B}" sibTransId="{2DEA479C-AC2D-47A6-BFB0-E1437D5D5755}"/>
    <dgm:cxn modelId="{CF6B922A-D365-42CC-8680-E2F393103550}" type="presOf" srcId="{0FDCF71D-8CBB-47AE-9FD5-ADC018289124}" destId="{50EF1590-2D04-40B6-B841-5E3F44289530}" srcOrd="0" destOrd="0" presId="urn:microsoft.com/office/officeart/2008/layout/LinedList"/>
    <dgm:cxn modelId="{A4266BFE-84F5-440F-B432-5B3E6A632F04}" type="presOf" srcId="{AC567C06-D1B7-41E2-BA77-49CB11F33D95}" destId="{74957896-E64E-4A09-BF68-A7EC45B17F5D}" srcOrd="0" destOrd="0" presId="urn:microsoft.com/office/officeart/2008/layout/LinedList"/>
    <dgm:cxn modelId="{C50BE47B-2656-409F-A0B4-D898A0BB9FBC}" type="presParOf" srcId="{C786C697-C459-4815-80B4-ADA484533784}" destId="{BEECEE2F-C154-49FA-905E-55016A1D4F82}" srcOrd="0" destOrd="0" presId="urn:microsoft.com/office/officeart/2008/layout/LinedList"/>
    <dgm:cxn modelId="{1EC74DA9-BE37-4781-B1D5-923E5FBBD980}" type="presParOf" srcId="{C786C697-C459-4815-80B4-ADA484533784}" destId="{FA8547F6-D9F6-4C50-9F00-39CBF9955199}" srcOrd="1" destOrd="0" presId="urn:microsoft.com/office/officeart/2008/layout/LinedList"/>
    <dgm:cxn modelId="{DE6EAA27-FDAA-4407-98EC-C940D223A9A9}" type="presParOf" srcId="{FA8547F6-D9F6-4C50-9F00-39CBF9955199}" destId="{74957896-E64E-4A09-BF68-A7EC45B17F5D}" srcOrd="0" destOrd="0" presId="urn:microsoft.com/office/officeart/2008/layout/LinedList"/>
    <dgm:cxn modelId="{F95E8D59-CC58-4338-8EC0-56F7399BB141}" type="presParOf" srcId="{FA8547F6-D9F6-4C50-9F00-39CBF9955199}" destId="{5160D5B2-A976-4F13-9DD4-CF04E6FC28FA}" srcOrd="1" destOrd="0" presId="urn:microsoft.com/office/officeart/2008/layout/LinedList"/>
    <dgm:cxn modelId="{7EE2D140-6195-4939-9416-8C542D280F0B}" type="presParOf" srcId="{C786C697-C459-4815-80B4-ADA484533784}" destId="{2BF2E075-0C7E-4C45-B0DF-4E570AD3185E}" srcOrd="2" destOrd="0" presId="urn:microsoft.com/office/officeart/2008/layout/LinedList"/>
    <dgm:cxn modelId="{5B581EEA-B0D1-421F-BF80-1AB7D1FEB76D}" type="presParOf" srcId="{C786C697-C459-4815-80B4-ADA484533784}" destId="{1612DC00-A3E6-416C-9C5F-04A7251BD0F4}" srcOrd="3" destOrd="0" presId="urn:microsoft.com/office/officeart/2008/layout/LinedList"/>
    <dgm:cxn modelId="{0D22C2BE-EE0C-4BE6-813B-B53EC0DBF0B5}" type="presParOf" srcId="{1612DC00-A3E6-416C-9C5F-04A7251BD0F4}" destId="{0EE8A85E-AF48-46C0-BB95-0D12189A318D}" srcOrd="0" destOrd="0" presId="urn:microsoft.com/office/officeart/2008/layout/LinedList"/>
    <dgm:cxn modelId="{93BDD0AB-EC5C-4005-B915-782D4E426632}" type="presParOf" srcId="{1612DC00-A3E6-416C-9C5F-04A7251BD0F4}" destId="{B274F82D-2EB3-4A4C-BB43-EDA9FE0AF12F}" srcOrd="1" destOrd="0" presId="urn:microsoft.com/office/officeart/2008/layout/LinedList"/>
    <dgm:cxn modelId="{C035DB1E-755C-4BFF-B878-69BBD9953221}" type="presParOf" srcId="{B274F82D-2EB3-4A4C-BB43-EDA9FE0AF12F}" destId="{C8BF78D1-0012-4854-BD7B-3F910C7F73BD}" srcOrd="0" destOrd="0" presId="urn:microsoft.com/office/officeart/2008/layout/LinedList"/>
    <dgm:cxn modelId="{7D9C2CA1-7A71-4683-BAB2-A823F7D291B6}" type="presParOf" srcId="{B274F82D-2EB3-4A4C-BB43-EDA9FE0AF12F}" destId="{1CE9034E-75B3-41C2-B3A7-9F626099B555}" srcOrd="1" destOrd="0" presId="urn:microsoft.com/office/officeart/2008/layout/LinedList"/>
    <dgm:cxn modelId="{8FDAFC3C-FF4F-4B81-A456-C28C162D4534}" type="presParOf" srcId="{1CE9034E-75B3-41C2-B3A7-9F626099B555}" destId="{7BE99CB7-7A99-418F-AA1F-89955329C87F}" srcOrd="0" destOrd="0" presId="urn:microsoft.com/office/officeart/2008/layout/LinedList"/>
    <dgm:cxn modelId="{E8907324-3027-4CE9-8C9C-F68052BC5E08}" type="presParOf" srcId="{1CE9034E-75B3-41C2-B3A7-9F626099B555}" destId="{BE5D2C6C-77B5-4F12-BFD9-6103379377ED}" srcOrd="1" destOrd="0" presId="urn:microsoft.com/office/officeart/2008/layout/LinedList"/>
    <dgm:cxn modelId="{CB08592F-C6AA-456D-BDE0-0066F27DCE59}" type="presParOf" srcId="{1CE9034E-75B3-41C2-B3A7-9F626099B555}" destId="{81999A86-2A90-47D3-8A96-1FE779E38047}" srcOrd="2" destOrd="0" presId="urn:microsoft.com/office/officeart/2008/layout/LinedList"/>
    <dgm:cxn modelId="{F15AB6DF-A66D-4C3B-9D77-59C4E4B44F3C}" type="presParOf" srcId="{B274F82D-2EB3-4A4C-BB43-EDA9FE0AF12F}" destId="{F6ED77D2-0A57-4E88-99E7-CCE39385C3C8}" srcOrd="2" destOrd="0" presId="urn:microsoft.com/office/officeart/2008/layout/LinedList"/>
    <dgm:cxn modelId="{1BDAECDA-147F-4558-B465-3C06EBBEAE32}" type="presParOf" srcId="{B274F82D-2EB3-4A4C-BB43-EDA9FE0AF12F}" destId="{D17BB3BC-3896-4E92-92D1-F211E37D9FEC}" srcOrd="3" destOrd="0" presId="urn:microsoft.com/office/officeart/2008/layout/LinedList"/>
    <dgm:cxn modelId="{F308E9B3-3E52-4769-BFCA-F9833E8BA3CC}" type="presParOf" srcId="{B274F82D-2EB3-4A4C-BB43-EDA9FE0AF12F}" destId="{2BB9E090-B1EB-4FFB-B6CD-522C6C3DB910}" srcOrd="4" destOrd="0" presId="urn:microsoft.com/office/officeart/2008/layout/LinedList"/>
    <dgm:cxn modelId="{BC80B68B-AE7D-4936-891D-7506A8258747}" type="presParOf" srcId="{2BB9E090-B1EB-4FFB-B6CD-522C6C3DB910}" destId="{1DE1A505-2B76-4AAE-971A-50EBEBE98CE9}" srcOrd="0" destOrd="0" presId="urn:microsoft.com/office/officeart/2008/layout/LinedList"/>
    <dgm:cxn modelId="{4F25582F-D01D-4223-B60C-7A84640B2794}" type="presParOf" srcId="{2BB9E090-B1EB-4FFB-B6CD-522C6C3DB910}" destId="{EA6FF385-2FC6-4B3E-9719-D7262243EC83}" srcOrd="1" destOrd="0" presId="urn:microsoft.com/office/officeart/2008/layout/LinedList"/>
    <dgm:cxn modelId="{3058FC02-9D39-45E7-920A-2E72C512D939}" type="presParOf" srcId="{2BB9E090-B1EB-4FFB-B6CD-522C6C3DB910}" destId="{188BF633-A4B0-469A-9A60-279113620FC7}" srcOrd="2" destOrd="0" presId="urn:microsoft.com/office/officeart/2008/layout/LinedList"/>
    <dgm:cxn modelId="{D17E5FCE-D3D0-4ECB-92AD-A43209DE3E5C}" type="presParOf" srcId="{B274F82D-2EB3-4A4C-BB43-EDA9FE0AF12F}" destId="{82DFEF8E-1849-4D75-9F54-2E9E1C227944}" srcOrd="5" destOrd="0" presId="urn:microsoft.com/office/officeart/2008/layout/LinedList"/>
    <dgm:cxn modelId="{099BA934-7751-4423-BD89-7622C395EEA4}" type="presParOf" srcId="{B274F82D-2EB3-4A4C-BB43-EDA9FE0AF12F}" destId="{E1B97486-9C03-4362-AA68-13FA848347EF}" srcOrd="6" destOrd="0" presId="urn:microsoft.com/office/officeart/2008/layout/LinedList"/>
    <dgm:cxn modelId="{BDE511F9-42A3-458B-91AE-5FD6EEBE88D7}" type="presParOf" srcId="{B274F82D-2EB3-4A4C-BB43-EDA9FE0AF12F}" destId="{748A7A2A-C5AC-4640-A527-B9D559DC7312}" srcOrd="7" destOrd="0" presId="urn:microsoft.com/office/officeart/2008/layout/LinedList"/>
    <dgm:cxn modelId="{9F7A910D-7A2A-48EB-AF27-F10CEB4E7A31}" type="presParOf" srcId="{748A7A2A-C5AC-4640-A527-B9D559DC7312}" destId="{EAB0C480-4689-4FCA-B475-3E15EE670512}" srcOrd="0" destOrd="0" presId="urn:microsoft.com/office/officeart/2008/layout/LinedList"/>
    <dgm:cxn modelId="{C3642779-07BF-4100-9F7E-14E2836A61E2}" type="presParOf" srcId="{748A7A2A-C5AC-4640-A527-B9D559DC7312}" destId="{50EF1590-2D04-40B6-B841-5E3F44289530}" srcOrd="1" destOrd="0" presId="urn:microsoft.com/office/officeart/2008/layout/LinedList"/>
    <dgm:cxn modelId="{41564CFE-862A-460A-B318-8668108191DA}" type="presParOf" srcId="{748A7A2A-C5AC-4640-A527-B9D559DC7312}" destId="{6F67F832-B2EB-4DDF-BC47-06B35CC6BB89}" srcOrd="2" destOrd="0" presId="urn:microsoft.com/office/officeart/2008/layout/LinedList"/>
    <dgm:cxn modelId="{EEA88053-7378-4EA8-A230-2926E5698FAC}" type="presParOf" srcId="{B274F82D-2EB3-4A4C-BB43-EDA9FE0AF12F}" destId="{7BE922D0-C1AE-4E02-84BD-A8811450E542}" srcOrd="8" destOrd="0" presId="urn:microsoft.com/office/officeart/2008/layout/LinedList"/>
    <dgm:cxn modelId="{776FFE76-20CC-45D6-93AC-F3B6DA3AB139}" type="presParOf" srcId="{B274F82D-2EB3-4A4C-BB43-EDA9FE0AF12F}" destId="{1312CF54-1F04-45DA-B786-22B40F9CF3FA}" srcOrd="9" destOrd="0" presId="urn:microsoft.com/office/officeart/2008/layout/LinedList"/>
    <dgm:cxn modelId="{2B3FFCC9-1179-43DC-A2EE-CDB7EA43C9DE}" type="presParOf" srcId="{B274F82D-2EB3-4A4C-BB43-EDA9FE0AF12F}" destId="{CABD5C5A-B241-44BF-9E1F-4FECACC1981C}" srcOrd="10" destOrd="0" presId="urn:microsoft.com/office/officeart/2008/layout/LinedList"/>
    <dgm:cxn modelId="{44B4B2BB-462D-46E2-B4BB-A1E6B04D202C}" type="presParOf" srcId="{CABD5C5A-B241-44BF-9E1F-4FECACC1981C}" destId="{113967C5-7A00-4268-B193-11D93668009F}" srcOrd="0" destOrd="0" presId="urn:microsoft.com/office/officeart/2008/layout/LinedList"/>
    <dgm:cxn modelId="{1D070B9F-1DDC-4ABF-8F61-A9CB1E07BF36}" type="presParOf" srcId="{CABD5C5A-B241-44BF-9E1F-4FECACC1981C}" destId="{39DB03D0-7DF3-4D58-9FA1-A27F0BC7C693}" srcOrd="1" destOrd="0" presId="urn:microsoft.com/office/officeart/2008/layout/LinedList"/>
    <dgm:cxn modelId="{B090874D-F3D1-4CC4-97A7-2FCE75A37D4B}" type="presParOf" srcId="{CABD5C5A-B241-44BF-9E1F-4FECACC1981C}" destId="{2E7AF9F9-2182-4B3F-961A-BB1AA65D4E8B}" srcOrd="2" destOrd="0" presId="urn:microsoft.com/office/officeart/2008/layout/LinedList"/>
    <dgm:cxn modelId="{B894A03D-49F2-427C-941F-A81C885F6946}" type="presParOf" srcId="{B274F82D-2EB3-4A4C-BB43-EDA9FE0AF12F}" destId="{E9E46FB8-957B-4F1B-8F67-DFA6BC8A19A3}" srcOrd="11" destOrd="0" presId="urn:microsoft.com/office/officeart/2008/layout/LinedList"/>
    <dgm:cxn modelId="{3F2261EB-79D4-4F6B-B17B-01DA468291C9}" type="presParOf" srcId="{B274F82D-2EB3-4A4C-BB43-EDA9FE0AF12F}" destId="{2121581F-AFF2-4650-9B1B-59F5923F8689}"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008F1C-BA80-4A9B-B3CF-DFCFC9DF69D3}"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433866F4-4CBA-4471-99BA-037118526465}">
      <dgm:prSet/>
      <dgm:spPr/>
      <dgm:t>
        <a:bodyPr/>
        <a:lstStyle/>
        <a:p>
          <a:pPr rtl="0"/>
          <a:r>
            <a:rPr lang="es-MX" b="1" dirty="0" smtClean="0">
              <a:effectLst>
                <a:outerShdw blurRad="38100" dist="38100" dir="2700000" algn="tl">
                  <a:srgbClr val="000000">
                    <a:alpha val="43137"/>
                  </a:srgbClr>
                </a:outerShdw>
              </a:effectLst>
            </a:rPr>
            <a:t>PROPÓSITO DE LA UNIDAD DE APRENDIZAJE. </a:t>
          </a:r>
        </a:p>
        <a:p>
          <a:pPr rtl="0"/>
          <a:endParaRPr lang="es-MX" b="0" dirty="0" smtClean="0">
            <a:effectLst/>
          </a:endParaRPr>
        </a:p>
        <a:p>
          <a:pPr rtl="0"/>
          <a:r>
            <a:rPr lang="es-MX" b="0" dirty="0" smtClean="0">
              <a:effectLst/>
            </a:rPr>
            <a:t>Examinar y aplicar </a:t>
          </a:r>
          <a:r>
            <a:rPr lang="es-MX" b="0" dirty="0" smtClean="0">
              <a:effectLst/>
            </a:rPr>
            <a:t>los </a:t>
          </a:r>
          <a:r>
            <a:rPr lang="es-MX" b="0" dirty="0" smtClean="0">
              <a:effectLst/>
            </a:rPr>
            <a:t>conceptos básicos de las funciones de operaciones de manera práctica con un enfoque gerencial, que le permitan comprender la importancia de la administración de operaciones y la Logística para generar bienes y/o servicios incluyendo tanto a clientes como a proveedores con una visión moderna de la administración.  </a:t>
          </a:r>
          <a:endParaRPr lang="es-MX" dirty="0"/>
        </a:p>
      </dgm:t>
    </dgm:pt>
    <dgm:pt modelId="{555AC69A-0563-40D8-B7EA-05AA79F8963F}" type="parTrans" cxnId="{3A0461D7-FC44-4A10-92ED-0E739E32866D}">
      <dgm:prSet/>
      <dgm:spPr/>
      <dgm:t>
        <a:bodyPr/>
        <a:lstStyle/>
        <a:p>
          <a:endParaRPr lang="es-MX"/>
        </a:p>
      </dgm:t>
    </dgm:pt>
    <dgm:pt modelId="{63B9BA33-EDA3-487F-9F75-628314DF4260}" type="sibTrans" cxnId="{3A0461D7-FC44-4A10-92ED-0E739E32866D}">
      <dgm:prSet/>
      <dgm:spPr/>
      <dgm:t>
        <a:bodyPr/>
        <a:lstStyle/>
        <a:p>
          <a:endParaRPr lang="es-MX"/>
        </a:p>
      </dgm:t>
    </dgm:pt>
    <dgm:pt modelId="{B002C9AE-4A03-43DC-8296-7E9A403BF9E7}">
      <dgm:prSet custT="1"/>
      <dgm:spPr/>
      <dgm:t>
        <a:bodyPr/>
        <a:lstStyle/>
        <a:p>
          <a:pPr defTabSz="800100" rtl="0">
            <a:lnSpc>
              <a:spcPct val="90000"/>
            </a:lnSpc>
            <a:spcBef>
              <a:spcPct val="0"/>
            </a:spcBef>
            <a:spcAft>
              <a:spcPct val="35000"/>
            </a:spcAft>
          </a:pPr>
          <a:r>
            <a:rPr lang="es-MX" sz="1800" b="1" dirty="0" smtClean="0"/>
            <a:t>Unidad </a:t>
          </a:r>
          <a:r>
            <a:rPr lang="es-MX" sz="1800" b="1" dirty="0" smtClean="0"/>
            <a:t>V </a:t>
          </a:r>
          <a:endParaRPr lang="es-MX" sz="1800" b="1" dirty="0" smtClean="0"/>
        </a:p>
        <a:p>
          <a:pPr defTabSz="800100" rtl="0">
            <a:lnSpc>
              <a:spcPct val="90000"/>
            </a:lnSpc>
            <a:spcBef>
              <a:spcPct val="0"/>
            </a:spcBef>
            <a:spcAft>
              <a:spcPct val="35000"/>
            </a:spcAft>
          </a:pPr>
          <a:r>
            <a:rPr lang="es-MX" sz="1800" b="0" dirty="0" smtClean="0"/>
            <a:t>Estrategias de localización y de distribución física con aplicaciones del diseño del puesto de trabajo y su medición incluyendo la ergonomía y la distribución celular </a:t>
          </a:r>
          <a:endParaRPr lang="es-MX" sz="1800" b="0" dirty="0" smtClean="0"/>
        </a:p>
        <a:p>
          <a:pPr defTabSz="800100" rtl="0">
            <a:lnSpc>
              <a:spcPct val="90000"/>
            </a:lnSpc>
            <a:spcBef>
              <a:spcPct val="0"/>
            </a:spcBef>
            <a:spcAft>
              <a:spcPct val="35000"/>
            </a:spcAft>
          </a:pPr>
          <a:r>
            <a:rPr lang="es-MX" sz="1800" b="0" dirty="0" smtClean="0"/>
            <a:t> </a:t>
          </a:r>
        </a:p>
      </dgm:t>
    </dgm:pt>
    <dgm:pt modelId="{3E172BC5-F0D9-41AA-AC75-8ACC80ADC0DF}" type="parTrans" cxnId="{4B8F69F1-B8A4-4BA9-9BD6-E82759EDC73F}">
      <dgm:prSet/>
      <dgm:spPr/>
      <dgm:t>
        <a:bodyPr/>
        <a:lstStyle/>
        <a:p>
          <a:endParaRPr lang="es-MX"/>
        </a:p>
      </dgm:t>
    </dgm:pt>
    <dgm:pt modelId="{7720CD7A-3EF6-4D24-8D00-A234B68891D4}" type="sibTrans" cxnId="{4B8F69F1-B8A4-4BA9-9BD6-E82759EDC73F}">
      <dgm:prSet/>
      <dgm:spPr/>
      <dgm:t>
        <a:bodyPr/>
        <a:lstStyle/>
        <a:p>
          <a:endParaRPr lang="es-MX"/>
        </a:p>
      </dgm:t>
    </dgm:pt>
    <dgm:pt modelId="{7C2A7FF0-EE2E-4C56-ADD2-E0E774C68BC3}" type="pres">
      <dgm:prSet presAssocID="{04008F1C-BA80-4A9B-B3CF-DFCFC9DF69D3}" presName="vert0" presStyleCnt="0">
        <dgm:presLayoutVars>
          <dgm:dir/>
          <dgm:animOne val="branch"/>
          <dgm:animLvl val="lvl"/>
        </dgm:presLayoutVars>
      </dgm:prSet>
      <dgm:spPr/>
      <dgm:t>
        <a:bodyPr/>
        <a:lstStyle/>
        <a:p>
          <a:endParaRPr lang="es-MX"/>
        </a:p>
      </dgm:t>
    </dgm:pt>
    <dgm:pt modelId="{395F826D-9180-4C34-9E2A-5269C4DA3BE4}" type="pres">
      <dgm:prSet presAssocID="{433866F4-4CBA-4471-99BA-037118526465}" presName="thickLine" presStyleLbl="alignNode1" presStyleIdx="0" presStyleCnt="2"/>
      <dgm:spPr/>
      <dgm:t>
        <a:bodyPr/>
        <a:lstStyle/>
        <a:p>
          <a:endParaRPr lang="es-MX"/>
        </a:p>
      </dgm:t>
    </dgm:pt>
    <dgm:pt modelId="{53496100-45AF-4ACC-82A7-C12CFD3C101D}" type="pres">
      <dgm:prSet presAssocID="{433866F4-4CBA-4471-99BA-037118526465}" presName="horz1" presStyleCnt="0"/>
      <dgm:spPr/>
      <dgm:t>
        <a:bodyPr/>
        <a:lstStyle/>
        <a:p>
          <a:endParaRPr lang="es-MX"/>
        </a:p>
      </dgm:t>
    </dgm:pt>
    <dgm:pt modelId="{9B9FDCDD-D8E9-4541-9931-F907E60F3F05}" type="pres">
      <dgm:prSet presAssocID="{433866F4-4CBA-4471-99BA-037118526465}" presName="tx1" presStyleLbl="revTx" presStyleIdx="0" presStyleCnt="2"/>
      <dgm:spPr/>
      <dgm:t>
        <a:bodyPr/>
        <a:lstStyle/>
        <a:p>
          <a:endParaRPr lang="es-MX"/>
        </a:p>
      </dgm:t>
    </dgm:pt>
    <dgm:pt modelId="{D162368C-FB1F-417B-A9E2-B4915271E809}" type="pres">
      <dgm:prSet presAssocID="{433866F4-4CBA-4471-99BA-037118526465}" presName="vert1" presStyleCnt="0"/>
      <dgm:spPr/>
      <dgm:t>
        <a:bodyPr/>
        <a:lstStyle/>
        <a:p>
          <a:endParaRPr lang="es-MX"/>
        </a:p>
      </dgm:t>
    </dgm:pt>
    <dgm:pt modelId="{F656DC91-0BDE-445E-AFB9-3D64B99867C8}" type="pres">
      <dgm:prSet presAssocID="{B002C9AE-4A03-43DC-8296-7E9A403BF9E7}" presName="thickLine" presStyleLbl="alignNode1" presStyleIdx="1" presStyleCnt="2"/>
      <dgm:spPr/>
      <dgm:t>
        <a:bodyPr/>
        <a:lstStyle/>
        <a:p>
          <a:endParaRPr lang="es-MX"/>
        </a:p>
      </dgm:t>
    </dgm:pt>
    <dgm:pt modelId="{77209534-17AA-4101-AB34-B526804BA144}" type="pres">
      <dgm:prSet presAssocID="{B002C9AE-4A03-43DC-8296-7E9A403BF9E7}" presName="horz1" presStyleCnt="0"/>
      <dgm:spPr/>
      <dgm:t>
        <a:bodyPr/>
        <a:lstStyle/>
        <a:p>
          <a:endParaRPr lang="es-MX"/>
        </a:p>
      </dgm:t>
    </dgm:pt>
    <dgm:pt modelId="{93CF93C1-620A-4281-B23D-D976BF53D5B7}" type="pres">
      <dgm:prSet presAssocID="{B002C9AE-4A03-43DC-8296-7E9A403BF9E7}" presName="tx1" presStyleLbl="revTx" presStyleIdx="1" presStyleCnt="2"/>
      <dgm:spPr/>
      <dgm:t>
        <a:bodyPr/>
        <a:lstStyle/>
        <a:p>
          <a:endParaRPr lang="es-MX"/>
        </a:p>
      </dgm:t>
    </dgm:pt>
    <dgm:pt modelId="{52057E78-4C09-40D9-B193-9E2B8E262DF2}" type="pres">
      <dgm:prSet presAssocID="{B002C9AE-4A03-43DC-8296-7E9A403BF9E7}" presName="vert1" presStyleCnt="0"/>
      <dgm:spPr/>
      <dgm:t>
        <a:bodyPr/>
        <a:lstStyle/>
        <a:p>
          <a:endParaRPr lang="es-MX"/>
        </a:p>
      </dgm:t>
    </dgm:pt>
  </dgm:ptLst>
  <dgm:cxnLst>
    <dgm:cxn modelId="{3A0461D7-FC44-4A10-92ED-0E739E32866D}" srcId="{04008F1C-BA80-4A9B-B3CF-DFCFC9DF69D3}" destId="{433866F4-4CBA-4471-99BA-037118526465}" srcOrd="0" destOrd="0" parTransId="{555AC69A-0563-40D8-B7EA-05AA79F8963F}" sibTransId="{63B9BA33-EDA3-487F-9F75-628314DF4260}"/>
    <dgm:cxn modelId="{4B8F69F1-B8A4-4BA9-9BD6-E82759EDC73F}" srcId="{04008F1C-BA80-4A9B-B3CF-DFCFC9DF69D3}" destId="{B002C9AE-4A03-43DC-8296-7E9A403BF9E7}" srcOrd="1" destOrd="0" parTransId="{3E172BC5-F0D9-41AA-AC75-8ACC80ADC0DF}" sibTransId="{7720CD7A-3EF6-4D24-8D00-A234B68891D4}"/>
    <dgm:cxn modelId="{13D28166-9D66-45B1-B7A3-F94363E91DC7}" type="presOf" srcId="{B002C9AE-4A03-43DC-8296-7E9A403BF9E7}" destId="{93CF93C1-620A-4281-B23D-D976BF53D5B7}" srcOrd="0" destOrd="0" presId="urn:microsoft.com/office/officeart/2008/layout/LinedList"/>
    <dgm:cxn modelId="{2BD07AE1-6AD2-43AF-AFD7-6AA8FCEE2587}" type="presOf" srcId="{04008F1C-BA80-4A9B-B3CF-DFCFC9DF69D3}" destId="{7C2A7FF0-EE2E-4C56-ADD2-E0E774C68BC3}" srcOrd="0" destOrd="0" presId="urn:microsoft.com/office/officeart/2008/layout/LinedList"/>
    <dgm:cxn modelId="{990C556A-E420-469D-AC88-EC98B8514904}" type="presOf" srcId="{433866F4-4CBA-4471-99BA-037118526465}" destId="{9B9FDCDD-D8E9-4541-9931-F907E60F3F05}" srcOrd="0" destOrd="0" presId="urn:microsoft.com/office/officeart/2008/layout/LinedList"/>
    <dgm:cxn modelId="{668473C0-1CEF-4D6C-A859-ECA691B0FE1B}" type="presParOf" srcId="{7C2A7FF0-EE2E-4C56-ADD2-E0E774C68BC3}" destId="{395F826D-9180-4C34-9E2A-5269C4DA3BE4}" srcOrd="0" destOrd="0" presId="urn:microsoft.com/office/officeart/2008/layout/LinedList"/>
    <dgm:cxn modelId="{E4B0A273-64C1-471C-9F72-1930E377818E}" type="presParOf" srcId="{7C2A7FF0-EE2E-4C56-ADD2-E0E774C68BC3}" destId="{53496100-45AF-4ACC-82A7-C12CFD3C101D}" srcOrd="1" destOrd="0" presId="urn:microsoft.com/office/officeart/2008/layout/LinedList"/>
    <dgm:cxn modelId="{9A6AAB2F-2269-44D0-9207-832126F33C6F}" type="presParOf" srcId="{53496100-45AF-4ACC-82A7-C12CFD3C101D}" destId="{9B9FDCDD-D8E9-4541-9931-F907E60F3F05}" srcOrd="0" destOrd="0" presId="urn:microsoft.com/office/officeart/2008/layout/LinedList"/>
    <dgm:cxn modelId="{B6FD8EA1-6E9F-44A8-9473-638FF0B97205}" type="presParOf" srcId="{53496100-45AF-4ACC-82A7-C12CFD3C101D}" destId="{D162368C-FB1F-417B-A9E2-B4915271E809}" srcOrd="1" destOrd="0" presId="urn:microsoft.com/office/officeart/2008/layout/LinedList"/>
    <dgm:cxn modelId="{24323A0B-F36E-40E4-8869-411AEAFD0579}" type="presParOf" srcId="{7C2A7FF0-EE2E-4C56-ADD2-E0E774C68BC3}" destId="{F656DC91-0BDE-445E-AFB9-3D64B99867C8}" srcOrd="2" destOrd="0" presId="urn:microsoft.com/office/officeart/2008/layout/LinedList"/>
    <dgm:cxn modelId="{BBC2012F-473D-4444-8D30-2B523C5B6BF2}" type="presParOf" srcId="{7C2A7FF0-EE2E-4C56-ADD2-E0E774C68BC3}" destId="{77209534-17AA-4101-AB34-B526804BA144}" srcOrd="3" destOrd="0" presId="urn:microsoft.com/office/officeart/2008/layout/LinedList"/>
    <dgm:cxn modelId="{9B162E27-3553-45DB-9EA7-CDDC04CF2A2D}" type="presParOf" srcId="{77209534-17AA-4101-AB34-B526804BA144}" destId="{93CF93C1-620A-4281-B23D-D976BF53D5B7}" srcOrd="0" destOrd="0" presId="urn:microsoft.com/office/officeart/2008/layout/LinedList"/>
    <dgm:cxn modelId="{64AF5FEA-2E73-4E3E-AE44-48C22158A24C}" type="presParOf" srcId="{77209534-17AA-4101-AB34-B526804BA144}" destId="{52057E78-4C09-40D9-B193-9E2B8E262DF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CAD7E74-47A1-4416-BA70-C69443FC24A9}"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D73EE382-3567-4796-8A6B-E607491E4DAC}">
      <dgm:prSet/>
      <dgm:spPr/>
      <dgm:t>
        <a:bodyPr/>
        <a:lstStyle/>
        <a:p>
          <a:pPr rtl="0"/>
          <a:r>
            <a:rPr lang="es-MX" smtClean="0"/>
            <a:t>COLOCAR LAS LOCALIZACIONES EN UN SISTEMA COORDENADO</a:t>
          </a:r>
          <a:endParaRPr lang="es-MX"/>
        </a:p>
      </dgm:t>
    </dgm:pt>
    <dgm:pt modelId="{212F56EE-E8D1-4C9A-BB4E-55621099C831}" type="parTrans" cxnId="{B20A7590-2DF9-411D-B8CD-BC8047E8EE04}">
      <dgm:prSet/>
      <dgm:spPr/>
      <dgm:t>
        <a:bodyPr/>
        <a:lstStyle/>
        <a:p>
          <a:endParaRPr lang="es-MX"/>
        </a:p>
      </dgm:t>
    </dgm:pt>
    <dgm:pt modelId="{126B62E8-791D-40C9-B841-4E84B6EF8131}" type="sibTrans" cxnId="{B20A7590-2DF9-411D-B8CD-BC8047E8EE04}">
      <dgm:prSet/>
      <dgm:spPr/>
      <dgm:t>
        <a:bodyPr/>
        <a:lstStyle/>
        <a:p>
          <a:endParaRPr lang="es-MX"/>
        </a:p>
      </dgm:t>
    </dgm:pt>
    <dgm:pt modelId="{672C403F-7F3C-4194-83DE-1B2EDB2B43FC}">
      <dgm:prSet/>
      <dgm:spPr/>
      <dgm:t>
        <a:bodyPr/>
        <a:lstStyle/>
        <a:p>
          <a:pPr rtl="0"/>
          <a:r>
            <a:rPr lang="es-MX" smtClean="0"/>
            <a:t>EL ORIGEN DEL SISTEMA COORDENADO Y LAS LOCALIZACIONES SON ARBITRARIOS  (SIEMPRE Y CUANDO LAS </a:t>
          </a:r>
          <a:r>
            <a:rPr lang="es-MX" u="sng" smtClean="0"/>
            <a:t>DISTANCIAS RELATIVAS </a:t>
          </a:r>
          <a:r>
            <a:rPr lang="es-MX" smtClean="0"/>
            <a:t>SE PRESENTEN DE MANERA </a:t>
          </a:r>
          <a:r>
            <a:rPr lang="es-MX" u="sng" smtClean="0"/>
            <a:t>CORRECTA</a:t>
          </a:r>
          <a:r>
            <a:rPr lang="es-MX" smtClean="0"/>
            <a:t>).</a:t>
          </a:r>
          <a:endParaRPr lang="es-MX"/>
        </a:p>
      </dgm:t>
    </dgm:pt>
    <dgm:pt modelId="{3A5CDF2F-BDD8-47AD-B0D4-40603A1D07DE}" type="parTrans" cxnId="{3E480FF4-CE03-4C2D-AAD2-AC7F9C98DF10}">
      <dgm:prSet/>
      <dgm:spPr/>
      <dgm:t>
        <a:bodyPr/>
        <a:lstStyle/>
        <a:p>
          <a:endParaRPr lang="es-MX"/>
        </a:p>
      </dgm:t>
    </dgm:pt>
    <dgm:pt modelId="{EC8C7FDE-E6EF-4ED8-8D9F-7B4CCEF086D2}" type="sibTrans" cxnId="{3E480FF4-CE03-4C2D-AAD2-AC7F9C98DF10}">
      <dgm:prSet/>
      <dgm:spPr/>
      <dgm:t>
        <a:bodyPr/>
        <a:lstStyle/>
        <a:p>
          <a:endParaRPr lang="es-MX"/>
        </a:p>
      </dgm:t>
    </dgm:pt>
    <dgm:pt modelId="{A947BC9B-F74C-4A21-9CC4-3A6206596D89}">
      <dgm:prSet/>
      <dgm:spPr/>
      <dgm:t>
        <a:bodyPr/>
        <a:lstStyle/>
        <a:p>
          <a:pPr rtl="0"/>
          <a:r>
            <a:rPr lang="es-MX" smtClean="0"/>
            <a:t>APLICAR LAS FORMULAS PARA: </a:t>
          </a:r>
          <a:endParaRPr lang="es-MX"/>
        </a:p>
      </dgm:t>
    </dgm:pt>
    <dgm:pt modelId="{F61CA76E-B12C-4F40-BE03-6420A6A820CA}" type="parTrans" cxnId="{08ACA85C-7AE8-4455-AF61-3849C59EB3D0}">
      <dgm:prSet/>
      <dgm:spPr/>
      <dgm:t>
        <a:bodyPr/>
        <a:lstStyle/>
        <a:p>
          <a:endParaRPr lang="es-MX"/>
        </a:p>
      </dgm:t>
    </dgm:pt>
    <dgm:pt modelId="{D8474FC7-EF55-407D-B82F-5F909A3DEF7C}" type="sibTrans" cxnId="{08ACA85C-7AE8-4455-AF61-3849C59EB3D0}">
      <dgm:prSet/>
      <dgm:spPr/>
      <dgm:t>
        <a:bodyPr/>
        <a:lstStyle/>
        <a:p>
          <a:endParaRPr lang="es-MX"/>
        </a:p>
      </dgm:t>
    </dgm:pt>
    <dgm:pt modelId="{F4D5F7F1-1D89-4CD9-ABB9-CF122BF467A4}">
      <dgm:prSet/>
      <dgm:spPr/>
      <dgm:t>
        <a:bodyPr/>
        <a:lstStyle/>
        <a:p>
          <a:pPr rtl="0"/>
          <a:r>
            <a:rPr lang="es-MX" smtClean="0"/>
            <a:t>COORDENADA X DEL CENTRO DE GRAVEDAD</a:t>
          </a:r>
          <a:endParaRPr lang="es-MX"/>
        </a:p>
      </dgm:t>
    </dgm:pt>
    <dgm:pt modelId="{F15013D7-D725-4A56-BA8A-BCE9D871A601}" type="parTrans" cxnId="{1180FDCA-36A4-48C9-896B-3A25CDAC46FA}">
      <dgm:prSet/>
      <dgm:spPr/>
      <dgm:t>
        <a:bodyPr/>
        <a:lstStyle/>
        <a:p>
          <a:endParaRPr lang="es-MX"/>
        </a:p>
      </dgm:t>
    </dgm:pt>
    <dgm:pt modelId="{0FABA732-E689-4804-8EE9-8730E1FFD9CE}" type="sibTrans" cxnId="{1180FDCA-36A4-48C9-896B-3A25CDAC46FA}">
      <dgm:prSet/>
      <dgm:spPr/>
      <dgm:t>
        <a:bodyPr/>
        <a:lstStyle/>
        <a:p>
          <a:endParaRPr lang="es-MX"/>
        </a:p>
      </dgm:t>
    </dgm:pt>
    <dgm:pt modelId="{FD67834A-80D6-4E07-9E5C-DC71454B7F32}">
      <dgm:prSet/>
      <dgm:spPr/>
      <dgm:t>
        <a:bodyPr/>
        <a:lstStyle/>
        <a:p>
          <a:pPr rtl="0"/>
          <a:r>
            <a:rPr lang="es-MX" smtClean="0"/>
            <a:t>COORDENADA  Y DEL CENTRO DE GRAVEDAD</a:t>
          </a:r>
          <a:endParaRPr lang="es-MX"/>
        </a:p>
      </dgm:t>
    </dgm:pt>
    <dgm:pt modelId="{3A4661C7-FA5C-42B4-AD82-8800F8CC6FBF}" type="parTrans" cxnId="{683246E6-F1B0-43E4-A360-3F777C782092}">
      <dgm:prSet/>
      <dgm:spPr/>
      <dgm:t>
        <a:bodyPr/>
        <a:lstStyle/>
        <a:p>
          <a:endParaRPr lang="es-MX"/>
        </a:p>
      </dgm:t>
    </dgm:pt>
    <dgm:pt modelId="{61216F61-3EB4-4100-A29A-BF2DCCA42099}" type="sibTrans" cxnId="{683246E6-F1B0-43E4-A360-3F777C782092}">
      <dgm:prSet/>
      <dgm:spPr/>
      <dgm:t>
        <a:bodyPr/>
        <a:lstStyle/>
        <a:p>
          <a:endParaRPr lang="es-MX"/>
        </a:p>
      </dgm:t>
    </dgm:pt>
    <dgm:pt modelId="{FD509151-A3B6-4895-BEFF-917207310123}">
      <dgm:prSet/>
      <dgm:spPr/>
      <dgm:t>
        <a:bodyPr/>
        <a:lstStyle/>
        <a:p>
          <a:pPr rtl="0"/>
          <a:r>
            <a:rPr lang="es-MX" smtClean="0"/>
            <a:t>SE DEBE CONOCER LA CANTIDAD DE SUMINISTROS TRANSFERIDOS HACIA O DESDE LA LOCALIZACIÓN i</a:t>
          </a:r>
          <a:endParaRPr lang="es-MX"/>
        </a:p>
      </dgm:t>
    </dgm:pt>
    <dgm:pt modelId="{5CBFD785-7EF2-4866-B759-9A77C20A88E8}" type="parTrans" cxnId="{1E28452E-3E86-4D6F-98B8-9B429050601D}">
      <dgm:prSet/>
      <dgm:spPr/>
      <dgm:t>
        <a:bodyPr/>
        <a:lstStyle/>
        <a:p>
          <a:endParaRPr lang="es-MX"/>
        </a:p>
      </dgm:t>
    </dgm:pt>
    <dgm:pt modelId="{1BF432D4-E710-4014-9503-5CEF64D311E3}" type="sibTrans" cxnId="{1E28452E-3E86-4D6F-98B8-9B429050601D}">
      <dgm:prSet/>
      <dgm:spPr/>
      <dgm:t>
        <a:bodyPr/>
        <a:lstStyle/>
        <a:p>
          <a:endParaRPr lang="es-MX"/>
        </a:p>
      </dgm:t>
    </dgm:pt>
    <dgm:pt modelId="{A9B7B525-5586-46B8-806C-9B7C8619E592}" type="pres">
      <dgm:prSet presAssocID="{BCAD7E74-47A1-4416-BA70-C69443FC24A9}" presName="vert0" presStyleCnt="0">
        <dgm:presLayoutVars>
          <dgm:dir/>
          <dgm:animOne val="branch"/>
          <dgm:animLvl val="lvl"/>
        </dgm:presLayoutVars>
      </dgm:prSet>
      <dgm:spPr/>
    </dgm:pt>
    <dgm:pt modelId="{5BC5561F-6FC2-4A18-AAD4-003A5677B333}" type="pres">
      <dgm:prSet presAssocID="{D73EE382-3567-4796-8A6B-E607491E4DAC}" presName="thickLine" presStyleLbl="alignNode1" presStyleIdx="0" presStyleCnt="1"/>
      <dgm:spPr/>
    </dgm:pt>
    <dgm:pt modelId="{9832F659-6B12-42C4-945D-2B6C795FDF52}" type="pres">
      <dgm:prSet presAssocID="{D73EE382-3567-4796-8A6B-E607491E4DAC}" presName="horz1" presStyleCnt="0"/>
      <dgm:spPr/>
    </dgm:pt>
    <dgm:pt modelId="{44E162EC-9537-4902-B656-CB83FFC70113}" type="pres">
      <dgm:prSet presAssocID="{D73EE382-3567-4796-8A6B-E607491E4DAC}" presName="tx1" presStyleLbl="revTx" presStyleIdx="0" presStyleCnt="6"/>
      <dgm:spPr/>
    </dgm:pt>
    <dgm:pt modelId="{078EAC6C-B316-429A-970A-FB55B5F916C8}" type="pres">
      <dgm:prSet presAssocID="{D73EE382-3567-4796-8A6B-E607491E4DAC}" presName="vert1" presStyleCnt="0"/>
      <dgm:spPr/>
    </dgm:pt>
    <dgm:pt modelId="{08B1B7B0-28F3-4D74-8F5E-52032885BD32}" type="pres">
      <dgm:prSet presAssocID="{672C403F-7F3C-4194-83DE-1B2EDB2B43FC}" presName="vertSpace2a" presStyleCnt="0"/>
      <dgm:spPr/>
    </dgm:pt>
    <dgm:pt modelId="{17E6FEC8-0F14-4329-9F9A-9A0E7332F518}" type="pres">
      <dgm:prSet presAssocID="{672C403F-7F3C-4194-83DE-1B2EDB2B43FC}" presName="horz2" presStyleCnt="0"/>
      <dgm:spPr/>
    </dgm:pt>
    <dgm:pt modelId="{9E4EEA48-363B-486B-B245-5FD8762FD741}" type="pres">
      <dgm:prSet presAssocID="{672C403F-7F3C-4194-83DE-1B2EDB2B43FC}" presName="horzSpace2" presStyleCnt="0"/>
      <dgm:spPr/>
    </dgm:pt>
    <dgm:pt modelId="{10DC9251-B68F-45E1-9F90-321EA5241B46}" type="pres">
      <dgm:prSet presAssocID="{672C403F-7F3C-4194-83DE-1B2EDB2B43FC}" presName="tx2" presStyleLbl="revTx" presStyleIdx="1" presStyleCnt="6"/>
      <dgm:spPr/>
    </dgm:pt>
    <dgm:pt modelId="{F2CEA493-55CC-4750-A095-7BC9C2DC9058}" type="pres">
      <dgm:prSet presAssocID="{672C403F-7F3C-4194-83DE-1B2EDB2B43FC}" presName="vert2" presStyleCnt="0"/>
      <dgm:spPr/>
    </dgm:pt>
    <dgm:pt modelId="{2502C985-D9F9-47FD-8F75-8D4FA5C3523F}" type="pres">
      <dgm:prSet presAssocID="{672C403F-7F3C-4194-83DE-1B2EDB2B43FC}" presName="thinLine2b" presStyleLbl="callout" presStyleIdx="0" presStyleCnt="4"/>
      <dgm:spPr/>
    </dgm:pt>
    <dgm:pt modelId="{D706CB8F-4FF9-4A94-80AC-D067B8C492E3}" type="pres">
      <dgm:prSet presAssocID="{672C403F-7F3C-4194-83DE-1B2EDB2B43FC}" presName="vertSpace2b" presStyleCnt="0"/>
      <dgm:spPr/>
    </dgm:pt>
    <dgm:pt modelId="{4470AB84-9A48-4C2D-AC39-A383D355542B}" type="pres">
      <dgm:prSet presAssocID="{A947BC9B-F74C-4A21-9CC4-3A6206596D89}" presName="horz2" presStyleCnt="0"/>
      <dgm:spPr/>
    </dgm:pt>
    <dgm:pt modelId="{770823A9-FC72-4598-9361-44C46FAB692E}" type="pres">
      <dgm:prSet presAssocID="{A947BC9B-F74C-4A21-9CC4-3A6206596D89}" presName="horzSpace2" presStyleCnt="0"/>
      <dgm:spPr/>
    </dgm:pt>
    <dgm:pt modelId="{BB1DBC52-E792-4283-A7CF-C761CB2FE630}" type="pres">
      <dgm:prSet presAssocID="{A947BC9B-F74C-4A21-9CC4-3A6206596D89}" presName="tx2" presStyleLbl="revTx" presStyleIdx="2" presStyleCnt="6"/>
      <dgm:spPr/>
    </dgm:pt>
    <dgm:pt modelId="{4296C946-87CD-4899-9307-A5DD9DB0223B}" type="pres">
      <dgm:prSet presAssocID="{A947BC9B-F74C-4A21-9CC4-3A6206596D89}" presName="vert2" presStyleCnt="0"/>
      <dgm:spPr/>
    </dgm:pt>
    <dgm:pt modelId="{D7C82C72-040E-4008-AEFA-FBD5A48877D3}" type="pres">
      <dgm:prSet presAssocID="{F4D5F7F1-1D89-4CD9-ABB9-CF122BF467A4}" presName="horz3" presStyleCnt="0"/>
      <dgm:spPr/>
    </dgm:pt>
    <dgm:pt modelId="{064C94F9-EAAA-4825-9E13-6AA01409D92A}" type="pres">
      <dgm:prSet presAssocID="{F4D5F7F1-1D89-4CD9-ABB9-CF122BF467A4}" presName="horzSpace3" presStyleCnt="0"/>
      <dgm:spPr/>
    </dgm:pt>
    <dgm:pt modelId="{771B3B06-F634-4FD7-9F5E-FDEA28DF6321}" type="pres">
      <dgm:prSet presAssocID="{F4D5F7F1-1D89-4CD9-ABB9-CF122BF467A4}" presName="tx3" presStyleLbl="revTx" presStyleIdx="3" presStyleCnt="6"/>
      <dgm:spPr/>
    </dgm:pt>
    <dgm:pt modelId="{D5ED4D06-F80D-4692-AFC3-BD2D2F04C24F}" type="pres">
      <dgm:prSet presAssocID="{F4D5F7F1-1D89-4CD9-ABB9-CF122BF467A4}" presName="vert3" presStyleCnt="0"/>
      <dgm:spPr/>
    </dgm:pt>
    <dgm:pt modelId="{6E70E84D-EF37-4C84-81EB-F1836164DB24}" type="pres">
      <dgm:prSet presAssocID="{0FABA732-E689-4804-8EE9-8730E1FFD9CE}" presName="thinLine3" presStyleLbl="callout" presStyleIdx="1" presStyleCnt="4"/>
      <dgm:spPr/>
    </dgm:pt>
    <dgm:pt modelId="{F70064E1-647C-41EE-B644-FCDF300DBEAF}" type="pres">
      <dgm:prSet presAssocID="{FD67834A-80D6-4E07-9E5C-DC71454B7F32}" presName="horz3" presStyleCnt="0"/>
      <dgm:spPr/>
    </dgm:pt>
    <dgm:pt modelId="{7DEDBC35-271F-44E1-9EEA-EB9B5DCABB0A}" type="pres">
      <dgm:prSet presAssocID="{FD67834A-80D6-4E07-9E5C-DC71454B7F32}" presName="horzSpace3" presStyleCnt="0"/>
      <dgm:spPr/>
    </dgm:pt>
    <dgm:pt modelId="{815BE455-2C33-4A7B-A3DB-F523DE825B7A}" type="pres">
      <dgm:prSet presAssocID="{FD67834A-80D6-4E07-9E5C-DC71454B7F32}" presName="tx3" presStyleLbl="revTx" presStyleIdx="4" presStyleCnt="6"/>
      <dgm:spPr/>
    </dgm:pt>
    <dgm:pt modelId="{00D86E7A-9C26-4816-B619-8826A4CE4FFF}" type="pres">
      <dgm:prSet presAssocID="{FD67834A-80D6-4E07-9E5C-DC71454B7F32}" presName="vert3" presStyleCnt="0"/>
      <dgm:spPr/>
    </dgm:pt>
    <dgm:pt modelId="{45E47DB3-FDAE-4DC5-A89B-2A65AB82F112}" type="pres">
      <dgm:prSet presAssocID="{61216F61-3EB4-4100-A29A-BF2DCCA42099}" presName="thinLine3" presStyleLbl="callout" presStyleIdx="2" presStyleCnt="4"/>
      <dgm:spPr/>
    </dgm:pt>
    <dgm:pt modelId="{D89DB5B0-1BF1-440B-8FAF-2B2920D4DF33}" type="pres">
      <dgm:prSet presAssocID="{FD509151-A3B6-4895-BEFF-917207310123}" presName="horz3" presStyleCnt="0"/>
      <dgm:spPr/>
    </dgm:pt>
    <dgm:pt modelId="{3BDEB452-4C84-4C8A-B783-2A874200A8F9}" type="pres">
      <dgm:prSet presAssocID="{FD509151-A3B6-4895-BEFF-917207310123}" presName="horzSpace3" presStyleCnt="0"/>
      <dgm:spPr/>
    </dgm:pt>
    <dgm:pt modelId="{D3BDA6B2-18AD-4595-9245-B90EB92FD9A7}" type="pres">
      <dgm:prSet presAssocID="{FD509151-A3B6-4895-BEFF-917207310123}" presName="tx3" presStyleLbl="revTx" presStyleIdx="5" presStyleCnt="6"/>
      <dgm:spPr/>
    </dgm:pt>
    <dgm:pt modelId="{4BDC34A8-9D4B-4672-86D6-B4216B6A8F95}" type="pres">
      <dgm:prSet presAssocID="{FD509151-A3B6-4895-BEFF-917207310123}" presName="vert3" presStyleCnt="0"/>
      <dgm:spPr/>
    </dgm:pt>
    <dgm:pt modelId="{611F1D15-060A-461D-BFC6-C5DAAA964356}" type="pres">
      <dgm:prSet presAssocID="{A947BC9B-F74C-4A21-9CC4-3A6206596D89}" presName="thinLine2b" presStyleLbl="callout" presStyleIdx="3" presStyleCnt="4"/>
      <dgm:spPr/>
    </dgm:pt>
    <dgm:pt modelId="{872E9B0F-008E-47EB-BF1E-A6857023269C}" type="pres">
      <dgm:prSet presAssocID="{A947BC9B-F74C-4A21-9CC4-3A6206596D89}" presName="vertSpace2b" presStyleCnt="0"/>
      <dgm:spPr/>
    </dgm:pt>
  </dgm:ptLst>
  <dgm:cxnLst>
    <dgm:cxn modelId="{1E28452E-3E86-4D6F-98B8-9B429050601D}" srcId="{A947BC9B-F74C-4A21-9CC4-3A6206596D89}" destId="{FD509151-A3B6-4895-BEFF-917207310123}" srcOrd="2" destOrd="0" parTransId="{5CBFD785-7EF2-4866-B759-9A77C20A88E8}" sibTransId="{1BF432D4-E710-4014-9503-5CEF64D311E3}"/>
    <dgm:cxn modelId="{3E480FF4-CE03-4C2D-AAD2-AC7F9C98DF10}" srcId="{D73EE382-3567-4796-8A6B-E607491E4DAC}" destId="{672C403F-7F3C-4194-83DE-1B2EDB2B43FC}" srcOrd="0" destOrd="0" parTransId="{3A5CDF2F-BDD8-47AD-B0D4-40603A1D07DE}" sibTransId="{EC8C7FDE-E6EF-4ED8-8D9F-7B4CCEF086D2}"/>
    <dgm:cxn modelId="{D3C670E2-0BE8-4BB4-A3B4-DFE52655E23B}" type="presOf" srcId="{D73EE382-3567-4796-8A6B-E607491E4DAC}" destId="{44E162EC-9537-4902-B656-CB83FFC70113}" srcOrd="0" destOrd="0" presId="urn:microsoft.com/office/officeart/2008/layout/LinedList"/>
    <dgm:cxn modelId="{CE3D3132-491E-4612-AEB1-49C2212CB762}" type="presOf" srcId="{672C403F-7F3C-4194-83DE-1B2EDB2B43FC}" destId="{10DC9251-B68F-45E1-9F90-321EA5241B46}" srcOrd="0" destOrd="0" presId="urn:microsoft.com/office/officeart/2008/layout/LinedList"/>
    <dgm:cxn modelId="{683246E6-F1B0-43E4-A360-3F777C782092}" srcId="{A947BC9B-F74C-4A21-9CC4-3A6206596D89}" destId="{FD67834A-80D6-4E07-9E5C-DC71454B7F32}" srcOrd="1" destOrd="0" parTransId="{3A4661C7-FA5C-42B4-AD82-8800F8CC6FBF}" sibTransId="{61216F61-3EB4-4100-A29A-BF2DCCA42099}"/>
    <dgm:cxn modelId="{F964BB61-654D-4CBC-992E-3B0E720897F6}" type="presOf" srcId="{BCAD7E74-47A1-4416-BA70-C69443FC24A9}" destId="{A9B7B525-5586-46B8-806C-9B7C8619E592}" srcOrd="0" destOrd="0" presId="urn:microsoft.com/office/officeart/2008/layout/LinedList"/>
    <dgm:cxn modelId="{C498F3B3-899C-4277-BA56-B0EE866E9077}" type="presOf" srcId="{A947BC9B-F74C-4A21-9CC4-3A6206596D89}" destId="{BB1DBC52-E792-4283-A7CF-C761CB2FE630}" srcOrd="0" destOrd="0" presId="urn:microsoft.com/office/officeart/2008/layout/LinedList"/>
    <dgm:cxn modelId="{37C3628C-093F-4074-B2AA-87EBD931E2D1}" type="presOf" srcId="{F4D5F7F1-1D89-4CD9-ABB9-CF122BF467A4}" destId="{771B3B06-F634-4FD7-9F5E-FDEA28DF6321}" srcOrd="0" destOrd="0" presId="urn:microsoft.com/office/officeart/2008/layout/LinedList"/>
    <dgm:cxn modelId="{1180FDCA-36A4-48C9-896B-3A25CDAC46FA}" srcId="{A947BC9B-F74C-4A21-9CC4-3A6206596D89}" destId="{F4D5F7F1-1D89-4CD9-ABB9-CF122BF467A4}" srcOrd="0" destOrd="0" parTransId="{F15013D7-D725-4A56-BA8A-BCE9D871A601}" sibTransId="{0FABA732-E689-4804-8EE9-8730E1FFD9CE}"/>
    <dgm:cxn modelId="{B20A7590-2DF9-411D-B8CD-BC8047E8EE04}" srcId="{BCAD7E74-47A1-4416-BA70-C69443FC24A9}" destId="{D73EE382-3567-4796-8A6B-E607491E4DAC}" srcOrd="0" destOrd="0" parTransId="{212F56EE-E8D1-4C9A-BB4E-55621099C831}" sibTransId="{126B62E8-791D-40C9-B841-4E84B6EF8131}"/>
    <dgm:cxn modelId="{08ACA85C-7AE8-4455-AF61-3849C59EB3D0}" srcId="{D73EE382-3567-4796-8A6B-E607491E4DAC}" destId="{A947BC9B-F74C-4A21-9CC4-3A6206596D89}" srcOrd="1" destOrd="0" parTransId="{F61CA76E-B12C-4F40-BE03-6420A6A820CA}" sibTransId="{D8474FC7-EF55-407D-B82F-5F909A3DEF7C}"/>
    <dgm:cxn modelId="{1C5FB346-C30E-4628-B948-9E0814E326F9}" type="presOf" srcId="{FD67834A-80D6-4E07-9E5C-DC71454B7F32}" destId="{815BE455-2C33-4A7B-A3DB-F523DE825B7A}" srcOrd="0" destOrd="0" presId="urn:microsoft.com/office/officeart/2008/layout/LinedList"/>
    <dgm:cxn modelId="{F72939CB-5C00-4CFF-8FC9-096E745ED7DF}" type="presOf" srcId="{FD509151-A3B6-4895-BEFF-917207310123}" destId="{D3BDA6B2-18AD-4595-9245-B90EB92FD9A7}" srcOrd="0" destOrd="0" presId="urn:microsoft.com/office/officeart/2008/layout/LinedList"/>
    <dgm:cxn modelId="{3567F346-C1B4-4C31-B4DB-2AD0B34F5B47}" type="presParOf" srcId="{A9B7B525-5586-46B8-806C-9B7C8619E592}" destId="{5BC5561F-6FC2-4A18-AAD4-003A5677B333}" srcOrd="0" destOrd="0" presId="urn:microsoft.com/office/officeart/2008/layout/LinedList"/>
    <dgm:cxn modelId="{DF4E7C04-3EE0-467A-A6B0-CAF9490CFCA9}" type="presParOf" srcId="{A9B7B525-5586-46B8-806C-9B7C8619E592}" destId="{9832F659-6B12-42C4-945D-2B6C795FDF52}" srcOrd="1" destOrd="0" presId="urn:microsoft.com/office/officeart/2008/layout/LinedList"/>
    <dgm:cxn modelId="{CD8254B7-08D9-4E50-87CB-BC46301E9768}" type="presParOf" srcId="{9832F659-6B12-42C4-945D-2B6C795FDF52}" destId="{44E162EC-9537-4902-B656-CB83FFC70113}" srcOrd="0" destOrd="0" presId="urn:microsoft.com/office/officeart/2008/layout/LinedList"/>
    <dgm:cxn modelId="{0A5D6E9F-727A-4D19-A700-249A09549FD0}" type="presParOf" srcId="{9832F659-6B12-42C4-945D-2B6C795FDF52}" destId="{078EAC6C-B316-429A-970A-FB55B5F916C8}" srcOrd="1" destOrd="0" presId="urn:microsoft.com/office/officeart/2008/layout/LinedList"/>
    <dgm:cxn modelId="{1278990F-5709-4BA1-A9FD-56010C9E32EA}" type="presParOf" srcId="{078EAC6C-B316-429A-970A-FB55B5F916C8}" destId="{08B1B7B0-28F3-4D74-8F5E-52032885BD32}" srcOrd="0" destOrd="0" presId="urn:microsoft.com/office/officeart/2008/layout/LinedList"/>
    <dgm:cxn modelId="{2BEFFC53-9292-4F71-A686-299E5095D18D}" type="presParOf" srcId="{078EAC6C-B316-429A-970A-FB55B5F916C8}" destId="{17E6FEC8-0F14-4329-9F9A-9A0E7332F518}" srcOrd="1" destOrd="0" presId="urn:microsoft.com/office/officeart/2008/layout/LinedList"/>
    <dgm:cxn modelId="{7FA71605-2C5A-4F85-AF9D-53570D959157}" type="presParOf" srcId="{17E6FEC8-0F14-4329-9F9A-9A0E7332F518}" destId="{9E4EEA48-363B-486B-B245-5FD8762FD741}" srcOrd="0" destOrd="0" presId="urn:microsoft.com/office/officeart/2008/layout/LinedList"/>
    <dgm:cxn modelId="{84AEFC46-3BBD-4D77-AFEE-F02193A85ECC}" type="presParOf" srcId="{17E6FEC8-0F14-4329-9F9A-9A0E7332F518}" destId="{10DC9251-B68F-45E1-9F90-321EA5241B46}" srcOrd="1" destOrd="0" presId="urn:microsoft.com/office/officeart/2008/layout/LinedList"/>
    <dgm:cxn modelId="{54CF734B-2D68-44DB-AA45-9AF009356774}" type="presParOf" srcId="{17E6FEC8-0F14-4329-9F9A-9A0E7332F518}" destId="{F2CEA493-55CC-4750-A095-7BC9C2DC9058}" srcOrd="2" destOrd="0" presId="urn:microsoft.com/office/officeart/2008/layout/LinedList"/>
    <dgm:cxn modelId="{DBD216E7-5FCD-4686-8710-C66A300FE033}" type="presParOf" srcId="{078EAC6C-B316-429A-970A-FB55B5F916C8}" destId="{2502C985-D9F9-47FD-8F75-8D4FA5C3523F}" srcOrd="2" destOrd="0" presId="urn:microsoft.com/office/officeart/2008/layout/LinedList"/>
    <dgm:cxn modelId="{D452B91A-6454-4C2C-913A-A0FB7F952CC6}" type="presParOf" srcId="{078EAC6C-B316-429A-970A-FB55B5F916C8}" destId="{D706CB8F-4FF9-4A94-80AC-D067B8C492E3}" srcOrd="3" destOrd="0" presId="urn:microsoft.com/office/officeart/2008/layout/LinedList"/>
    <dgm:cxn modelId="{3146FB01-A317-4D82-9C24-874EC246806C}" type="presParOf" srcId="{078EAC6C-B316-429A-970A-FB55B5F916C8}" destId="{4470AB84-9A48-4C2D-AC39-A383D355542B}" srcOrd="4" destOrd="0" presId="urn:microsoft.com/office/officeart/2008/layout/LinedList"/>
    <dgm:cxn modelId="{ECFE84BE-2170-4F4D-A894-9A23F8C9792B}" type="presParOf" srcId="{4470AB84-9A48-4C2D-AC39-A383D355542B}" destId="{770823A9-FC72-4598-9361-44C46FAB692E}" srcOrd="0" destOrd="0" presId="urn:microsoft.com/office/officeart/2008/layout/LinedList"/>
    <dgm:cxn modelId="{C58F2CCE-F736-49E7-A125-3BF6CE44CA9D}" type="presParOf" srcId="{4470AB84-9A48-4C2D-AC39-A383D355542B}" destId="{BB1DBC52-E792-4283-A7CF-C761CB2FE630}" srcOrd="1" destOrd="0" presId="urn:microsoft.com/office/officeart/2008/layout/LinedList"/>
    <dgm:cxn modelId="{861497CA-6CF7-403D-B7D3-963EE8903D80}" type="presParOf" srcId="{4470AB84-9A48-4C2D-AC39-A383D355542B}" destId="{4296C946-87CD-4899-9307-A5DD9DB0223B}" srcOrd="2" destOrd="0" presId="urn:microsoft.com/office/officeart/2008/layout/LinedList"/>
    <dgm:cxn modelId="{95BC1E1B-A9E0-4A43-855B-E14E27A5F94B}" type="presParOf" srcId="{4296C946-87CD-4899-9307-A5DD9DB0223B}" destId="{D7C82C72-040E-4008-AEFA-FBD5A48877D3}" srcOrd="0" destOrd="0" presId="urn:microsoft.com/office/officeart/2008/layout/LinedList"/>
    <dgm:cxn modelId="{1C21CAD8-B9D8-4EC6-8659-D7EB04B04E6E}" type="presParOf" srcId="{D7C82C72-040E-4008-AEFA-FBD5A48877D3}" destId="{064C94F9-EAAA-4825-9E13-6AA01409D92A}" srcOrd="0" destOrd="0" presId="urn:microsoft.com/office/officeart/2008/layout/LinedList"/>
    <dgm:cxn modelId="{67CE1066-80E9-4B30-A362-5CFCF2F9FC99}" type="presParOf" srcId="{D7C82C72-040E-4008-AEFA-FBD5A48877D3}" destId="{771B3B06-F634-4FD7-9F5E-FDEA28DF6321}" srcOrd="1" destOrd="0" presId="urn:microsoft.com/office/officeart/2008/layout/LinedList"/>
    <dgm:cxn modelId="{37C676B3-B95C-40CC-AEEB-D78AFDB370D6}" type="presParOf" srcId="{D7C82C72-040E-4008-AEFA-FBD5A48877D3}" destId="{D5ED4D06-F80D-4692-AFC3-BD2D2F04C24F}" srcOrd="2" destOrd="0" presId="urn:microsoft.com/office/officeart/2008/layout/LinedList"/>
    <dgm:cxn modelId="{B002088A-D6CB-4F28-8F72-D0BC79259E30}" type="presParOf" srcId="{4296C946-87CD-4899-9307-A5DD9DB0223B}" destId="{6E70E84D-EF37-4C84-81EB-F1836164DB24}" srcOrd="1" destOrd="0" presId="urn:microsoft.com/office/officeart/2008/layout/LinedList"/>
    <dgm:cxn modelId="{8D043A4C-5E32-4B04-AD35-AF4D759022A9}" type="presParOf" srcId="{4296C946-87CD-4899-9307-A5DD9DB0223B}" destId="{F70064E1-647C-41EE-B644-FCDF300DBEAF}" srcOrd="2" destOrd="0" presId="urn:microsoft.com/office/officeart/2008/layout/LinedList"/>
    <dgm:cxn modelId="{44690FA4-6796-4D9F-B583-A75F81AF0652}" type="presParOf" srcId="{F70064E1-647C-41EE-B644-FCDF300DBEAF}" destId="{7DEDBC35-271F-44E1-9EEA-EB9B5DCABB0A}" srcOrd="0" destOrd="0" presId="urn:microsoft.com/office/officeart/2008/layout/LinedList"/>
    <dgm:cxn modelId="{F16280F8-AAF0-40BA-9102-B25C0AF77711}" type="presParOf" srcId="{F70064E1-647C-41EE-B644-FCDF300DBEAF}" destId="{815BE455-2C33-4A7B-A3DB-F523DE825B7A}" srcOrd="1" destOrd="0" presId="urn:microsoft.com/office/officeart/2008/layout/LinedList"/>
    <dgm:cxn modelId="{85BCE753-DE97-4967-B848-542B600879B4}" type="presParOf" srcId="{F70064E1-647C-41EE-B644-FCDF300DBEAF}" destId="{00D86E7A-9C26-4816-B619-8826A4CE4FFF}" srcOrd="2" destOrd="0" presId="urn:microsoft.com/office/officeart/2008/layout/LinedList"/>
    <dgm:cxn modelId="{7F7672D0-BE9B-4752-9A22-ABA1DB971A27}" type="presParOf" srcId="{4296C946-87CD-4899-9307-A5DD9DB0223B}" destId="{45E47DB3-FDAE-4DC5-A89B-2A65AB82F112}" srcOrd="3" destOrd="0" presId="urn:microsoft.com/office/officeart/2008/layout/LinedList"/>
    <dgm:cxn modelId="{E20D70E5-E3AE-419C-B4AA-BFD68B78D0DB}" type="presParOf" srcId="{4296C946-87CD-4899-9307-A5DD9DB0223B}" destId="{D89DB5B0-1BF1-440B-8FAF-2B2920D4DF33}" srcOrd="4" destOrd="0" presId="urn:microsoft.com/office/officeart/2008/layout/LinedList"/>
    <dgm:cxn modelId="{6D887B97-EB90-4365-A51E-F6122433C6B0}" type="presParOf" srcId="{D89DB5B0-1BF1-440B-8FAF-2B2920D4DF33}" destId="{3BDEB452-4C84-4C8A-B783-2A874200A8F9}" srcOrd="0" destOrd="0" presId="urn:microsoft.com/office/officeart/2008/layout/LinedList"/>
    <dgm:cxn modelId="{74C439E5-A3F1-4B50-9B68-A21A1FACDF4A}" type="presParOf" srcId="{D89DB5B0-1BF1-440B-8FAF-2B2920D4DF33}" destId="{D3BDA6B2-18AD-4595-9245-B90EB92FD9A7}" srcOrd="1" destOrd="0" presId="urn:microsoft.com/office/officeart/2008/layout/LinedList"/>
    <dgm:cxn modelId="{B3469D83-56D9-4081-99E6-B0CC1D6736AF}" type="presParOf" srcId="{D89DB5B0-1BF1-440B-8FAF-2B2920D4DF33}" destId="{4BDC34A8-9D4B-4672-86D6-B4216B6A8F95}" srcOrd="2" destOrd="0" presId="urn:microsoft.com/office/officeart/2008/layout/LinedList"/>
    <dgm:cxn modelId="{9500BEAF-3CB5-4096-9B83-0771CDC31A48}" type="presParOf" srcId="{078EAC6C-B316-429A-970A-FB55B5F916C8}" destId="{611F1D15-060A-461D-BFC6-C5DAAA964356}" srcOrd="5" destOrd="0" presId="urn:microsoft.com/office/officeart/2008/layout/LinedList"/>
    <dgm:cxn modelId="{AA2F8627-7ADF-4B38-BDC5-C2E16D1C5350}" type="presParOf" srcId="{078EAC6C-B316-429A-970A-FB55B5F916C8}" destId="{872E9B0F-008E-47EB-BF1E-A6857023269C}"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75B71D59-DC30-49F9-BB80-1DE9E0CC726F}"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66408BFA-A838-42CF-B9E4-9465B21C31B6}">
      <dgm:prSet/>
      <dgm:spPr/>
      <dgm:t>
        <a:bodyPr/>
        <a:lstStyle/>
        <a:p>
          <a:pPr rtl="0"/>
          <a:r>
            <a:rPr lang="es-MX" smtClean="0"/>
            <a:t>EL NUMERO DE CONTENEDORES ENVIADOS CADA MES AFECTA EL COSTO, ENTONCES LA DISTANCIA POR SI SOLA PODRÍA NO SER EL CRITERIO PRINCIPAL A TOMAR EN CUENTA.</a:t>
          </a:r>
          <a:endParaRPr lang="es-MX"/>
        </a:p>
      </dgm:t>
    </dgm:pt>
    <dgm:pt modelId="{69567D23-6751-4606-B705-310F66D0775B}" type="parTrans" cxnId="{879ED733-ADEE-4121-B477-5182561292BE}">
      <dgm:prSet/>
      <dgm:spPr/>
      <dgm:t>
        <a:bodyPr/>
        <a:lstStyle/>
        <a:p>
          <a:endParaRPr lang="es-MX"/>
        </a:p>
      </dgm:t>
    </dgm:pt>
    <dgm:pt modelId="{A4B3B439-6A2D-4EEF-AB0D-4527FE443CA2}" type="sibTrans" cxnId="{879ED733-ADEE-4121-B477-5182561292BE}">
      <dgm:prSet/>
      <dgm:spPr/>
      <dgm:t>
        <a:bodyPr/>
        <a:lstStyle/>
        <a:p>
          <a:endParaRPr lang="es-MX"/>
        </a:p>
      </dgm:t>
    </dgm:pt>
    <dgm:pt modelId="{B5E4E029-ECAA-43CD-93C8-F24934F966D5}">
      <dgm:prSet/>
      <dgm:spPr/>
      <dgm:t>
        <a:bodyPr/>
        <a:lstStyle/>
        <a:p>
          <a:pPr rtl="0"/>
          <a:r>
            <a:rPr lang="es-MX" smtClean="0"/>
            <a:t>EL METODO SUPONE QUE EL COSTO ES DIRECTAMENTE PROPORCIONAL TANTO A LA DISTANCIA COMO AL VOLUMEN ENVIADO</a:t>
          </a:r>
          <a:endParaRPr lang="es-MX"/>
        </a:p>
      </dgm:t>
    </dgm:pt>
    <dgm:pt modelId="{FD103AE0-E0D8-40C9-88E3-4A34A8B426F0}" type="parTrans" cxnId="{B4556698-317F-467E-B294-B658A7030AD0}">
      <dgm:prSet/>
      <dgm:spPr/>
      <dgm:t>
        <a:bodyPr/>
        <a:lstStyle/>
        <a:p>
          <a:endParaRPr lang="es-MX"/>
        </a:p>
      </dgm:t>
    </dgm:pt>
    <dgm:pt modelId="{A358CAFC-AB7F-41E1-B235-767A30E1DB97}" type="sibTrans" cxnId="{B4556698-317F-467E-B294-B658A7030AD0}">
      <dgm:prSet/>
      <dgm:spPr/>
      <dgm:t>
        <a:bodyPr/>
        <a:lstStyle/>
        <a:p>
          <a:endParaRPr lang="es-MX"/>
        </a:p>
      </dgm:t>
    </dgm:pt>
    <dgm:pt modelId="{EBA1D5FC-AFC1-40DB-A114-2830ECC4B42A}">
      <dgm:prSet/>
      <dgm:spPr/>
      <dgm:t>
        <a:bodyPr/>
        <a:lstStyle/>
        <a:p>
          <a:pPr rtl="0"/>
          <a:r>
            <a:rPr lang="es-MX" smtClean="0"/>
            <a:t>LA LOCALIZACIÓN IDEAL ES AQUELLA QUE DISMINUYE AL MÍNIMO LA DISTANCIA PONDERADA ENTRE EL ALMACEN Y SUS TIENDAS AL MENUDEO, DONDE LA DISTANCIA SE PONDERA DE ACUERDO CON EL NÚMERO DE CONTENEDORES ENVIADOS.</a:t>
          </a:r>
          <a:endParaRPr lang="es-MX"/>
        </a:p>
      </dgm:t>
    </dgm:pt>
    <dgm:pt modelId="{C978D848-BEE3-4C53-9C91-1EC195AAA5F6}" type="parTrans" cxnId="{D74910E4-EB17-4679-9116-2230FCE4E3F5}">
      <dgm:prSet/>
      <dgm:spPr/>
      <dgm:t>
        <a:bodyPr/>
        <a:lstStyle/>
        <a:p>
          <a:endParaRPr lang="es-MX"/>
        </a:p>
      </dgm:t>
    </dgm:pt>
    <dgm:pt modelId="{6C6D8DC9-E910-46DB-92B2-036FA0EF394D}" type="sibTrans" cxnId="{D74910E4-EB17-4679-9116-2230FCE4E3F5}">
      <dgm:prSet/>
      <dgm:spPr/>
      <dgm:t>
        <a:bodyPr/>
        <a:lstStyle/>
        <a:p>
          <a:endParaRPr lang="es-MX"/>
        </a:p>
      </dgm:t>
    </dgm:pt>
    <dgm:pt modelId="{39019314-9294-4FB3-BBFC-BB0EB6505821}" type="pres">
      <dgm:prSet presAssocID="{75B71D59-DC30-49F9-BB80-1DE9E0CC726F}" presName="vert0" presStyleCnt="0">
        <dgm:presLayoutVars>
          <dgm:dir/>
          <dgm:animOne val="branch"/>
          <dgm:animLvl val="lvl"/>
        </dgm:presLayoutVars>
      </dgm:prSet>
      <dgm:spPr/>
    </dgm:pt>
    <dgm:pt modelId="{C5084A78-99D4-46C3-BF58-B8CCBF6E607F}" type="pres">
      <dgm:prSet presAssocID="{66408BFA-A838-42CF-B9E4-9465B21C31B6}" presName="thickLine" presStyleLbl="alignNode1" presStyleIdx="0" presStyleCnt="3"/>
      <dgm:spPr/>
    </dgm:pt>
    <dgm:pt modelId="{1A610B7E-1BD8-4723-84EC-2AEE2921008F}" type="pres">
      <dgm:prSet presAssocID="{66408BFA-A838-42CF-B9E4-9465B21C31B6}" presName="horz1" presStyleCnt="0"/>
      <dgm:spPr/>
    </dgm:pt>
    <dgm:pt modelId="{2A4C10DA-5005-474F-9CE1-78FEA074D5E3}" type="pres">
      <dgm:prSet presAssocID="{66408BFA-A838-42CF-B9E4-9465B21C31B6}" presName="tx1" presStyleLbl="revTx" presStyleIdx="0" presStyleCnt="3"/>
      <dgm:spPr/>
    </dgm:pt>
    <dgm:pt modelId="{4EFB5A81-FD82-46C5-8AAC-5ACB40E1D1E2}" type="pres">
      <dgm:prSet presAssocID="{66408BFA-A838-42CF-B9E4-9465B21C31B6}" presName="vert1" presStyleCnt="0"/>
      <dgm:spPr/>
    </dgm:pt>
    <dgm:pt modelId="{27896D1F-46B7-4E5F-AFB3-375ECD9483EE}" type="pres">
      <dgm:prSet presAssocID="{B5E4E029-ECAA-43CD-93C8-F24934F966D5}" presName="thickLine" presStyleLbl="alignNode1" presStyleIdx="1" presStyleCnt="3"/>
      <dgm:spPr/>
    </dgm:pt>
    <dgm:pt modelId="{557DAF1F-A991-4935-9357-EA2751AADA2C}" type="pres">
      <dgm:prSet presAssocID="{B5E4E029-ECAA-43CD-93C8-F24934F966D5}" presName="horz1" presStyleCnt="0"/>
      <dgm:spPr/>
    </dgm:pt>
    <dgm:pt modelId="{20D0CE96-10ED-4F77-81EB-196AEC0FBF77}" type="pres">
      <dgm:prSet presAssocID="{B5E4E029-ECAA-43CD-93C8-F24934F966D5}" presName="tx1" presStyleLbl="revTx" presStyleIdx="1" presStyleCnt="3"/>
      <dgm:spPr/>
    </dgm:pt>
    <dgm:pt modelId="{43326D88-2F91-4C91-98BE-554BFE5F05BF}" type="pres">
      <dgm:prSet presAssocID="{B5E4E029-ECAA-43CD-93C8-F24934F966D5}" presName="vert1" presStyleCnt="0"/>
      <dgm:spPr/>
    </dgm:pt>
    <dgm:pt modelId="{A00636CA-E096-4BF2-9919-8DD2BE160DAC}" type="pres">
      <dgm:prSet presAssocID="{EBA1D5FC-AFC1-40DB-A114-2830ECC4B42A}" presName="thickLine" presStyleLbl="alignNode1" presStyleIdx="2" presStyleCnt="3"/>
      <dgm:spPr/>
    </dgm:pt>
    <dgm:pt modelId="{8475FBB9-849C-421B-B4DB-7B0DF1BA69B4}" type="pres">
      <dgm:prSet presAssocID="{EBA1D5FC-AFC1-40DB-A114-2830ECC4B42A}" presName="horz1" presStyleCnt="0"/>
      <dgm:spPr/>
    </dgm:pt>
    <dgm:pt modelId="{540B8BD2-72C8-4F62-BE0A-DE8247E2AFFB}" type="pres">
      <dgm:prSet presAssocID="{EBA1D5FC-AFC1-40DB-A114-2830ECC4B42A}" presName="tx1" presStyleLbl="revTx" presStyleIdx="2" presStyleCnt="3"/>
      <dgm:spPr/>
    </dgm:pt>
    <dgm:pt modelId="{31404BDF-1026-4607-9FF7-1B3D13541DE6}" type="pres">
      <dgm:prSet presAssocID="{EBA1D5FC-AFC1-40DB-A114-2830ECC4B42A}" presName="vert1" presStyleCnt="0"/>
      <dgm:spPr/>
    </dgm:pt>
  </dgm:ptLst>
  <dgm:cxnLst>
    <dgm:cxn modelId="{6864A8D1-205F-4080-9BBF-A4DF370E380C}" type="presOf" srcId="{66408BFA-A838-42CF-B9E4-9465B21C31B6}" destId="{2A4C10DA-5005-474F-9CE1-78FEA074D5E3}" srcOrd="0" destOrd="0" presId="urn:microsoft.com/office/officeart/2008/layout/LinedList"/>
    <dgm:cxn modelId="{B4556698-317F-467E-B294-B658A7030AD0}" srcId="{75B71D59-DC30-49F9-BB80-1DE9E0CC726F}" destId="{B5E4E029-ECAA-43CD-93C8-F24934F966D5}" srcOrd="1" destOrd="0" parTransId="{FD103AE0-E0D8-40C9-88E3-4A34A8B426F0}" sibTransId="{A358CAFC-AB7F-41E1-B235-767A30E1DB97}"/>
    <dgm:cxn modelId="{695434E6-BCC2-45CF-9728-641632A52027}" type="presOf" srcId="{B5E4E029-ECAA-43CD-93C8-F24934F966D5}" destId="{20D0CE96-10ED-4F77-81EB-196AEC0FBF77}" srcOrd="0" destOrd="0" presId="urn:microsoft.com/office/officeart/2008/layout/LinedList"/>
    <dgm:cxn modelId="{D74910E4-EB17-4679-9116-2230FCE4E3F5}" srcId="{75B71D59-DC30-49F9-BB80-1DE9E0CC726F}" destId="{EBA1D5FC-AFC1-40DB-A114-2830ECC4B42A}" srcOrd="2" destOrd="0" parTransId="{C978D848-BEE3-4C53-9C91-1EC195AAA5F6}" sibTransId="{6C6D8DC9-E910-46DB-92B2-036FA0EF394D}"/>
    <dgm:cxn modelId="{879ED733-ADEE-4121-B477-5182561292BE}" srcId="{75B71D59-DC30-49F9-BB80-1DE9E0CC726F}" destId="{66408BFA-A838-42CF-B9E4-9465B21C31B6}" srcOrd="0" destOrd="0" parTransId="{69567D23-6751-4606-B705-310F66D0775B}" sibTransId="{A4B3B439-6A2D-4EEF-AB0D-4527FE443CA2}"/>
    <dgm:cxn modelId="{146D8775-789D-49BF-9C35-DD1045BD9EEC}" type="presOf" srcId="{75B71D59-DC30-49F9-BB80-1DE9E0CC726F}" destId="{39019314-9294-4FB3-BBFC-BB0EB6505821}" srcOrd="0" destOrd="0" presId="urn:microsoft.com/office/officeart/2008/layout/LinedList"/>
    <dgm:cxn modelId="{8D7D04F6-6ED3-4341-94E3-D8D7047A4931}" type="presOf" srcId="{EBA1D5FC-AFC1-40DB-A114-2830ECC4B42A}" destId="{540B8BD2-72C8-4F62-BE0A-DE8247E2AFFB}" srcOrd="0" destOrd="0" presId="urn:microsoft.com/office/officeart/2008/layout/LinedList"/>
    <dgm:cxn modelId="{5DDFF759-3C9F-43C7-9829-6640A78A448B}" type="presParOf" srcId="{39019314-9294-4FB3-BBFC-BB0EB6505821}" destId="{C5084A78-99D4-46C3-BF58-B8CCBF6E607F}" srcOrd="0" destOrd="0" presId="urn:microsoft.com/office/officeart/2008/layout/LinedList"/>
    <dgm:cxn modelId="{6821E8A3-6E6F-4DD3-A42D-5F84FCF1B886}" type="presParOf" srcId="{39019314-9294-4FB3-BBFC-BB0EB6505821}" destId="{1A610B7E-1BD8-4723-84EC-2AEE2921008F}" srcOrd="1" destOrd="0" presId="urn:microsoft.com/office/officeart/2008/layout/LinedList"/>
    <dgm:cxn modelId="{07ED3B76-88D2-461F-B27E-E9701C64BE2D}" type="presParOf" srcId="{1A610B7E-1BD8-4723-84EC-2AEE2921008F}" destId="{2A4C10DA-5005-474F-9CE1-78FEA074D5E3}" srcOrd="0" destOrd="0" presId="urn:microsoft.com/office/officeart/2008/layout/LinedList"/>
    <dgm:cxn modelId="{84FC6531-757D-4E1A-B0FC-68F26F56F7C0}" type="presParOf" srcId="{1A610B7E-1BD8-4723-84EC-2AEE2921008F}" destId="{4EFB5A81-FD82-46C5-8AAC-5ACB40E1D1E2}" srcOrd="1" destOrd="0" presId="urn:microsoft.com/office/officeart/2008/layout/LinedList"/>
    <dgm:cxn modelId="{910F661E-E382-4068-B67C-61E034BF7A15}" type="presParOf" srcId="{39019314-9294-4FB3-BBFC-BB0EB6505821}" destId="{27896D1F-46B7-4E5F-AFB3-375ECD9483EE}" srcOrd="2" destOrd="0" presId="urn:microsoft.com/office/officeart/2008/layout/LinedList"/>
    <dgm:cxn modelId="{C744C5F6-8746-4709-88A0-5609D8682AC1}" type="presParOf" srcId="{39019314-9294-4FB3-BBFC-BB0EB6505821}" destId="{557DAF1F-A991-4935-9357-EA2751AADA2C}" srcOrd="3" destOrd="0" presId="urn:microsoft.com/office/officeart/2008/layout/LinedList"/>
    <dgm:cxn modelId="{FD4BCADD-E5BC-4DE5-AA03-79FABFD15CEE}" type="presParOf" srcId="{557DAF1F-A991-4935-9357-EA2751AADA2C}" destId="{20D0CE96-10ED-4F77-81EB-196AEC0FBF77}" srcOrd="0" destOrd="0" presId="urn:microsoft.com/office/officeart/2008/layout/LinedList"/>
    <dgm:cxn modelId="{046A24BF-E9CD-4866-8983-0E9A160A83B7}" type="presParOf" srcId="{557DAF1F-A991-4935-9357-EA2751AADA2C}" destId="{43326D88-2F91-4C91-98BE-554BFE5F05BF}" srcOrd="1" destOrd="0" presId="urn:microsoft.com/office/officeart/2008/layout/LinedList"/>
    <dgm:cxn modelId="{896A2367-675A-4880-8DF5-29F09A37342C}" type="presParOf" srcId="{39019314-9294-4FB3-BBFC-BB0EB6505821}" destId="{A00636CA-E096-4BF2-9919-8DD2BE160DAC}" srcOrd="4" destOrd="0" presId="urn:microsoft.com/office/officeart/2008/layout/LinedList"/>
    <dgm:cxn modelId="{30841966-4203-4B52-9FD3-34307943C03D}" type="presParOf" srcId="{39019314-9294-4FB3-BBFC-BB0EB6505821}" destId="{8475FBB9-849C-421B-B4DB-7B0DF1BA69B4}" srcOrd="5" destOrd="0" presId="urn:microsoft.com/office/officeart/2008/layout/LinedList"/>
    <dgm:cxn modelId="{49F422C9-A7CB-4DC7-9CAB-6AF3938A4CBD}" type="presParOf" srcId="{8475FBB9-849C-421B-B4DB-7B0DF1BA69B4}" destId="{540B8BD2-72C8-4F62-BE0A-DE8247E2AFFB}" srcOrd="0" destOrd="0" presId="urn:microsoft.com/office/officeart/2008/layout/LinedList"/>
    <dgm:cxn modelId="{32F384EB-090D-46AF-95EE-084E7D31CD68}" type="presParOf" srcId="{8475FBB9-849C-421B-B4DB-7B0DF1BA69B4}" destId="{31404BDF-1026-4607-9FF7-1B3D13541DE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5420020-566E-444A-968D-F69CD28F8971}"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5FE21486-8B8F-46D2-AF82-18223A11E8D7}">
      <dgm:prSet/>
      <dgm:spPr/>
      <dgm:t>
        <a:bodyPr/>
        <a:lstStyle/>
        <a:p>
          <a:pPr rtl="0"/>
          <a:r>
            <a:rPr lang="es-MX" smtClean="0"/>
            <a:t>Al analizar el plano cartesiano a manera de mapa, se observa que esta localización esta cerca del centro de Ohio.</a:t>
          </a:r>
          <a:endParaRPr lang="es-MX"/>
        </a:p>
      </dgm:t>
    </dgm:pt>
    <dgm:pt modelId="{D30411A6-4A89-461C-BBA3-265AB64148FB}" type="parTrans" cxnId="{E28B2BC3-E6A8-474F-9A1F-21E32A49CA3D}">
      <dgm:prSet/>
      <dgm:spPr/>
      <dgm:t>
        <a:bodyPr/>
        <a:lstStyle/>
        <a:p>
          <a:endParaRPr lang="es-MX"/>
        </a:p>
      </dgm:t>
    </dgm:pt>
    <dgm:pt modelId="{2A195B05-A76F-4CAF-99EB-F2CFBCB5627F}" type="sibTrans" cxnId="{E28B2BC3-E6A8-474F-9A1F-21E32A49CA3D}">
      <dgm:prSet/>
      <dgm:spPr/>
      <dgm:t>
        <a:bodyPr/>
        <a:lstStyle/>
        <a:p>
          <a:endParaRPr lang="es-MX"/>
        </a:p>
      </dgm:t>
    </dgm:pt>
    <dgm:pt modelId="{96597851-3F20-4F6F-A6BF-BC25CD963F5D}">
      <dgm:prSet/>
      <dgm:spPr/>
      <dgm:t>
        <a:bodyPr/>
        <a:lstStyle/>
        <a:p>
          <a:pPr rtl="0"/>
          <a:r>
            <a:rPr lang="es-MX" smtClean="0"/>
            <a:t>Por lo que la empresa podría considerar un lugar cercano a Ohio como la localización adecuada </a:t>
          </a:r>
          <a:endParaRPr lang="es-MX"/>
        </a:p>
      </dgm:t>
    </dgm:pt>
    <dgm:pt modelId="{4D9C7FD3-E421-4B75-A3DF-6299D59F7F0B}" type="parTrans" cxnId="{BBC8BB2D-C575-4534-B01E-635767150CD3}">
      <dgm:prSet/>
      <dgm:spPr/>
      <dgm:t>
        <a:bodyPr/>
        <a:lstStyle/>
        <a:p>
          <a:endParaRPr lang="es-MX"/>
        </a:p>
      </dgm:t>
    </dgm:pt>
    <dgm:pt modelId="{2BDBDEDA-0569-4D0B-9683-8507D8A6842F}" type="sibTrans" cxnId="{BBC8BB2D-C575-4534-B01E-635767150CD3}">
      <dgm:prSet/>
      <dgm:spPr/>
      <dgm:t>
        <a:bodyPr/>
        <a:lstStyle/>
        <a:p>
          <a:endParaRPr lang="es-MX"/>
        </a:p>
      </dgm:t>
    </dgm:pt>
    <dgm:pt modelId="{7D971C9D-BFDE-4CD4-85EB-5FF7D8E969AA}">
      <dgm:prSet/>
      <dgm:spPr/>
      <dgm:t>
        <a:bodyPr/>
        <a:lstStyle/>
        <a:p>
          <a:pPr rtl="0"/>
          <a:r>
            <a:rPr lang="es-MX" smtClean="0"/>
            <a:t>Es importante considerar los accesos, es decir, carreteras interestatales, autopistas de cuota, tanto de norte a sur como de este a oeste cerca de la ciudad seleccionada para que los tiempos de entrega sean más rápidos.</a:t>
          </a:r>
          <a:endParaRPr lang="es-MX"/>
        </a:p>
      </dgm:t>
    </dgm:pt>
    <dgm:pt modelId="{9A4A9AF9-6FB1-4CC8-87AE-5385A5D040D5}" type="parTrans" cxnId="{D04A062D-0F0C-4412-B06C-B878DFF042F3}">
      <dgm:prSet/>
      <dgm:spPr/>
      <dgm:t>
        <a:bodyPr/>
        <a:lstStyle/>
        <a:p>
          <a:endParaRPr lang="es-MX"/>
        </a:p>
      </dgm:t>
    </dgm:pt>
    <dgm:pt modelId="{7B5199EF-1567-4EBC-8CCF-0259828BA19C}" type="sibTrans" cxnId="{D04A062D-0F0C-4412-B06C-B878DFF042F3}">
      <dgm:prSet/>
      <dgm:spPr/>
      <dgm:t>
        <a:bodyPr/>
        <a:lstStyle/>
        <a:p>
          <a:endParaRPr lang="es-MX"/>
        </a:p>
      </dgm:t>
    </dgm:pt>
    <dgm:pt modelId="{BC042897-4272-4D6E-81E3-4C877BFB5F23}" type="pres">
      <dgm:prSet presAssocID="{95420020-566E-444A-968D-F69CD28F8971}" presName="vert0" presStyleCnt="0">
        <dgm:presLayoutVars>
          <dgm:dir/>
          <dgm:animOne val="branch"/>
          <dgm:animLvl val="lvl"/>
        </dgm:presLayoutVars>
      </dgm:prSet>
      <dgm:spPr/>
    </dgm:pt>
    <dgm:pt modelId="{763F7F62-E3CC-4D11-9345-36DDAD2ECB02}" type="pres">
      <dgm:prSet presAssocID="{5FE21486-8B8F-46D2-AF82-18223A11E8D7}" presName="thickLine" presStyleLbl="alignNode1" presStyleIdx="0" presStyleCnt="1"/>
      <dgm:spPr/>
    </dgm:pt>
    <dgm:pt modelId="{77DEB8F4-3E8D-45C1-82DD-FE9F2C1E24F1}" type="pres">
      <dgm:prSet presAssocID="{5FE21486-8B8F-46D2-AF82-18223A11E8D7}" presName="horz1" presStyleCnt="0"/>
      <dgm:spPr/>
    </dgm:pt>
    <dgm:pt modelId="{80B92B7C-D8ED-44A3-9685-3793D09021D9}" type="pres">
      <dgm:prSet presAssocID="{5FE21486-8B8F-46D2-AF82-18223A11E8D7}" presName="tx1" presStyleLbl="revTx" presStyleIdx="0" presStyleCnt="3"/>
      <dgm:spPr/>
    </dgm:pt>
    <dgm:pt modelId="{5908C435-E9BC-4431-9F30-E8DE0CA9DF6E}" type="pres">
      <dgm:prSet presAssocID="{5FE21486-8B8F-46D2-AF82-18223A11E8D7}" presName="vert1" presStyleCnt="0"/>
      <dgm:spPr/>
    </dgm:pt>
    <dgm:pt modelId="{8A4E5123-ED25-4120-A9F8-3B7CC4925C31}" type="pres">
      <dgm:prSet presAssocID="{96597851-3F20-4F6F-A6BF-BC25CD963F5D}" presName="vertSpace2a" presStyleCnt="0"/>
      <dgm:spPr/>
    </dgm:pt>
    <dgm:pt modelId="{302BBAFF-E564-4DE9-8683-043DDF81D027}" type="pres">
      <dgm:prSet presAssocID="{96597851-3F20-4F6F-A6BF-BC25CD963F5D}" presName="horz2" presStyleCnt="0"/>
      <dgm:spPr/>
    </dgm:pt>
    <dgm:pt modelId="{88DA4917-5FCB-44AF-8548-14543BD603D5}" type="pres">
      <dgm:prSet presAssocID="{96597851-3F20-4F6F-A6BF-BC25CD963F5D}" presName="horzSpace2" presStyleCnt="0"/>
      <dgm:spPr/>
    </dgm:pt>
    <dgm:pt modelId="{166A2D92-056D-4A43-9A9E-099618A00004}" type="pres">
      <dgm:prSet presAssocID="{96597851-3F20-4F6F-A6BF-BC25CD963F5D}" presName="tx2" presStyleLbl="revTx" presStyleIdx="1" presStyleCnt="3"/>
      <dgm:spPr/>
    </dgm:pt>
    <dgm:pt modelId="{9D8D7061-6604-4BAD-A25B-646ED57C8E3D}" type="pres">
      <dgm:prSet presAssocID="{96597851-3F20-4F6F-A6BF-BC25CD963F5D}" presName="vert2" presStyleCnt="0"/>
      <dgm:spPr/>
    </dgm:pt>
    <dgm:pt modelId="{6779EB8E-2844-4326-9658-0712FCEC998C}" type="pres">
      <dgm:prSet presAssocID="{96597851-3F20-4F6F-A6BF-BC25CD963F5D}" presName="thinLine2b" presStyleLbl="callout" presStyleIdx="0" presStyleCnt="2"/>
      <dgm:spPr/>
    </dgm:pt>
    <dgm:pt modelId="{93C0C290-82EA-4D6F-AA98-FBE29C844C21}" type="pres">
      <dgm:prSet presAssocID="{96597851-3F20-4F6F-A6BF-BC25CD963F5D}" presName="vertSpace2b" presStyleCnt="0"/>
      <dgm:spPr/>
    </dgm:pt>
    <dgm:pt modelId="{AF763825-56BE-4FED-83A7-A03978B52780}" type="pres">
      <dgm:prSet presAssocID="{7D971C9D-BFDE-4CD4-85EB-5FF7D8E969AA}" presName="horz2" presStyleCnt="0"/>
      <dgm:spPr/>
    </dgm:pt>
    <dgm:pt modelId="{620E17B8-922C-47F8-8F1B-5B5128F2D61B}" type="pres">
      <dgm:prSet presAssocID="{7D971C9D-BFDE-4CD4-85EB-5FF7D8E969AA}" presName="horzSpace2" presStyleCnt="0"/>
      <dgm:spPr/>
    </dgm:pt>
    <dgm:pt modelId="{FFC77D8A-2E78-4615-8BE6-6D742B93F214}" type="pres">
      <dgm:prSet presAssocID="{7D971C9D-BFDE-4CD4-85EB-5FF7D8E969AA}" presName="tx2" presStyleLbl="revTx" presStyleIdx="2" presStyleCnt="3"/>
      <dgm:spPr/>
    </dgm:pt>
    <dgm:pt modelId="{92F703AB-9F84-45FB-9700-3C1A59955979}" type="pres">
      <dgm:prSet presAssocID="{7D971C9D-BFDE-4CD4-85EB-5FF7D8E969AA}" presName="vert2" presStyleCnt="0"/>
      <dgm:spPr/>
    </dgm:pt>
    <dgm:pt modelId="{82294AF5-DD30-4E7E-85FC-9A034787F241}" type="pres">
      <dgm:prSet presAssocID="{7D971C9D-BFDE-4CD4-85EB-5FF7D8E969AA}" presName="thinLine2b" presStyleLbl="callout" presStyleIdx="1" presStyleCnt="2"/>
      <dgm:spPr/>
    </dgm:pt>
    <dgm:pt modelId="{F05B28CB-D69A-43FA-9289-983328362293}" type="pres">
      <dgm:prSet presAssocID="{7D971C9D-BFDE-4CD4-85EB-5FF7D8E969AA}" presName="vertSpace2b" presStyleCnt="0"/>
      <dgm:spPr/>
    </dgm:pt>
  </dgm:ptLst>
  <dgm:cxnLst>
    <dgm:cxn modelId="{A816A1CA-87BA-46EF-8E2A-533165A710AA}" type="presOf" srcId="{96597851-3F20-4F6F-A6BF-BC25CD963F5D}" destId="{166A2D92-056D-4A43-9A9E-099618A00004}" srcOrd="0" destOrd="0" presId="urn:microsoft.com/office/officeart/2008/layout/LinedList"/>
    <dgm:cxn modelId="{A1221276-D5AB-4DAB-95F3-A0AE7967B87D}" type="presOf" srcId="{95420020-566E-444A-968D-F69CD28F8971}" destId="{BC042897-4272-4D6E-81E3-4C877BFB5F23}" srcOrd="0" destOrd="0" presId="urn:microsoft.com/office/officeart/2008/layout/LinedList"/>
    <dgm:cxn modelId="{BBC8BB2D-C575-4534-B01E-635767150CD3}" srcId="{5FE21486-8B8F-46D2-AF82-18223A11E8D7}" destId="{96597851-3F20-4F6F-A6BF-BC25CD963F5D}" srcOrd="0" destOrd="0" parTransId="{4D9C7FD3-E421-4B75-A3DF-6299D59F7F0B}" sibTransId="{2BDBDEDA-0569-4D0B-9683-8507D8A6842F}"/>
    <dgm:cxn modelId="{E28B2BC3-E6A8-474F-9A1F-21E32A49CA3D}" srcId="{95420020-566E-444A-968D-F69CD28F8971}" destId="{5FE21486-8B8F-46D2-AF82-18223A11E8D7}" srcOrd="0" destOrd="0" parTransId="{D30411A6-4A89-461C-BBA3-265AB64148FB}" sibTransId="{2A195B05-A76F-4CAF-99EB-F2CFBCB5627F}"/>
    <dgm:cxn modelId="{5F6AF444-A167-4870-8F64-0E54DA3DBEF8}" type="presOf" srcId="{5FE21486-8B8F-46D2-AF82-18223A11E8D7}" destId="{80B92B7C-D8ED-44A3-9685-3793D09021D9}" srcOrd="0" destOrd="0" presId="urn:microsoft.com/office/officeart/2008/layout/LinedList"/>
    <dgm:cxn modelId="{1EBF9F75-1371-486D-9143-A1E97B39DD79}" type="presOf" srcId="{7D971C9D-BFDE-4CD4-85EB-5FF7D8E969AA}" destId="{FFC77D8A-2E78-4615-8BE6-6D742B93F214}" srcOrd="0" destOrd="0" presId="urn:microsoft.com/office/officeart/2008/layout/LinedList"/>
    <dgm:cxn modelId="{D04A062D-0F0C-4412-B06C-B878DFF042F3}" srcId="{5FE21486-8B8F-46D2-AF82-18223A11E8D7}" destId="{7D971C9D-BFDE-4CD4-85EB-5FF7D8E969AA}" srcOrd="1" destOrd="0" parTransId="{9A4A9AF9-6FB1-4CC8-87AE-5385A5D040D5}" sibTransId="{7B5199EF-1567-4EBC-8CCF-0259828BA19C}"/>
    <dgm:cxn modelId="{6D0C0287-FD51-433F-AC0A-475FBA126542}" type="presParOf" srcId="{BC042897-4272-4D6E-81E3-4C877BFB5F23}" destId="{763F7F62-E3CC-4D11-9345-36DDAD2ECB02}" srcOrd="0" destOrd="0" presId="urn:microsoft.com/office/officeart/2008/layout/LinedList"/>
    <dgm:cxn modelId="{78A7799A-B39C-4003-A5D1-8E1473169275}" type="presParOf" srcId="{BC042897-4272-4D6E-81E3-4C877BFB5F23}" destId="{77DEB8F4-3E8D-45C1-82DD-FE9F2C1E24F1}" srcOrd="1" destOrd="0" presId="urn:microsoft.com/office/officeart/2008/layout/LinedList"/>
    <dgm:cxn modelId="{4D7E0BFA-5EBB-4F76-A5A7-73EE5CF49A22}" type="presParOf" srcId="{77DEB8F4-3E8D-45C1-82DD-FE9F2C1E24F1}" destId="{80B92B7C-D8ED-44A3-9685-3793D09021D9}" srcOrd="0" destOrd="0" presId="urn:microsoft.com/office/officeart/2008/layout/LinedList"/>
    <dgm:cxn modelId="{E221D8E2-4BBC-4AB4-AC7B-3183F76533B1}" type="presParOf" srcId="{77DEB8F4-3E8D-45C1-82DD-FE9F2C1E24F1}" destId="{5908C435-E9BC-4431-9F30-E8DE0CA9DF6E}" srcOrd="1" destOrd="0" presId="urn:microsoft.com/office/officeart/2008/layout/LinedList"/>
    <dgm:cxn modelId="{8BBABA2C-3AC6-4123-9607-8C6449CC4B77}" type="presParOf" srcId="{5908C435-E9BC-4431-9F30-E8DE0CA9DF6E}" destId="{8A4E5123-ED25-4120-A9F8-3B7CC4925C31}" srcOrd="0" destOrd="0" presId="urn:microsoft.com/office/officeart/2008/layout/LinedList"/>
    <dgm:cxn modelId="{454291A0-3F12-412D-9772-72B55F12782D}" type="presParOf" srcId="{5908C435-E9BC-4431-9F30-E8DE0CA9DF6E}" destId="{302BBAFF-E564-4DE9-8683-043DDF81D027}" srcOrd="1" destOrd="0" presId="urn:microsoft.com/office/officeart/2008/layout/LinedList"/>
    <dgm:cxn modelId="{2304891D-8544-40FC-A97F-6AB3A4C8A548}" type="presParOf" srcId="{302BBAFF-E564-4DE9-8683-043DDF81D027}" destId="{88DA4917-5FCB-44AF-8548-14543BD603D5}" srcOrd="0" destOrd="0" presId="urn:microsoft.com/office/officeart/2008/layout/LinedList"/>
    <dgm:cxn modelId="{3E358E5B-33E8-4965-83E5-EFD5F386AABF}" type="presParOf" srcId="{302BBAFF-E564-4DE9-8683-043DDF81D027}" destId="{166A2D92-056D-4A43-9A9E-099618A00004}" srcOrd="1" destOrd="0" presId="urn:microsoft.com/office/officeart/2008/layout/LinedList"/>
    <dgm:cxn modelId="{F7BFAA15-5DFA-4A55-8240-6609D088DED1}" type="presParOf" srcId="{302BBAFF-E564-4DE9-8683-043DDF81D027}" destId="{9D8D7061-6604-4BAD-A25B-646ED57C8E3D}" srcOrd="2" destOrd="0" presId="urn:microsoft.com/office/officeart/2008/layout/LinedList"/>
    <dgm:cxn modelId="{2BD48F5B-DBE6-4050-857C-069428F7230B}" type="presParOf" srcId="{5908C435-E9BC-4431-9F30-E8DE0CA9DF6E}" destId="{6779EB8E-2844-4326-9658-0712FCEC998C}" srcOrd="2" destOrd="0" presId="urn:microsoft.com/office/officeart/2008/layout/LinedList"/>
    <dgm:cxn modelId="{DA665450-1421-4CB7-A09C-A08DF761DBB7}" type="presParOf" srcId="{5908C435-E9BC-4431-9F30-E8DE0CA9DF6E}" destId="{93C0C290-82EA-4D6F-AA98-FBE29C844C21}" srcOrd="3" destOrd="0" presId="urn:microsoft.com/office/officeart/2008/layout/LinedList"/>
    <dgm:cxn modelId="{C9226D5F-379E-4EFA-B6C7-A12FFE4FEC01}" type="presParOf" srcId="{5908C435-E9BC-4431-9F30-E8DE0CA9DF6E}" destId="{AF763825-56BE-4FED-83A7-A03978B52780}" srcOrd="4" destOrd="0" presId="urn:microsoft.com/office/officeart/2008/layout/LinedList"/>
    <dgm:cxn modelId="{9B355116-601D-48E4-B023-DA519BB48A88}" type="presParOf" srcId="{AF763825-56BE-4FED-83A7-A03978B52780}" destId="{620E17B8-922C-47F8-8F1B-5B5128F2D61B}" srcOrd="0" destOrd="0" presId="urn:microsoft.com/office/officeart/2008/layout/LinedList"/>
    <dgm:cxn modelId="{8133F959-A34F-478B-AAFC-B187894650EB}" type="presParOf" srcId="{AF763825-56BE-4FED-83A7-A03978B52780}" destId="{FFC77D8A-2E78-4615-8BE6-6D742B93F214}" srcOrd="1" destOrd="0" presId="urn:microsoft.com/office/officeart/2008/layout/LinedList"/>
    <dgm:cxn modelId="{6E3CB598-FB93-400B-B10E-1C0BFFFC9686}" type="presParOf" srcId="{AF763825-56BE-4FED-83A7-A03978B52780}" destId="{92F703AB-9F84-45FB-9700-3C1A59955979}" srcOrd="2" destOrd="0" presId="urn:microsoft.com/office/officeart/2008/layout/LinedList"/>
    <dgm:cxn modelId="{00B411ED-FB17-4FA3-AFF1-2799042A9D02}" type="presParOf" srcId="{5908C435-E9BC-4431-9F30-E8DE0CA9DF6E}" destId="{82294AF5-DD30-4E7E-85FC-9A034787F241}" srcOrd="5" destOrd="0" presId="urn:microsoft.com/office/officeart/2008/layout/LinedList"/>
    <dgm:cxn modelId="{D620C1AB-6965-42EA-9EB4-3670AE2B6A72}" type="presParOf" srcId="{5908C435-E9BC-4431-9F30-E8DE0CA9DF6E}" destId="{F05B28CB-D69A-43FA-9289-983328362293}"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FB2F04B-FFBE-4E2A-8A2B-0E632C3451B4}" type="doc">
      <dgm:prSet loTypeId="urn:microsoft.com/office/officeart/2008/layout/LinedList" loCatId="list" qsTypeId="urn:microsoft.com/office/officeart/2005/8/quickstyle/simple5" qsCatId="simple" csTypeId="urn:microsoft.com/office/officeart/2005/8/colors/accent1_2" csCatId="accent1" phldr="1"/>
      <dgm:spPr/>
      <dgm:t>
        <a:bodyPr/>
        <a:lstStyle/>
        <a:p>
          <a:endParaRPr lang="es-MX"/>
        </a:p>
      </dgm:t>
    </dgm:pt>
    <dgm:pt modelId="{C65CE353-A38D-4AEA-A773-3D50CC7E943A}">
      <dgm:prSet/>
      <dgm:spPr/>
      <dgm:t>
        <a:bodyPr/>
        <a:lstStyle/>
        <a:p>
          <a:pPr rtl="0"/>
          <a:r>
            <a:rPr lang="es-MX" dirty="0" smtClean="0"/>
            <a:t>La planeación en el lanzamiento de un negocio no debe ignorarse, pues es la planeación la que permite el logro real de los objetivos y quienes planean tienen más posibilidad de alcanzarlos.</a:t>
          </a:r>
          <a:endParaRPr lang="es-MX" dirty="0"/>
        </a:p>
      </dgm:t>
    </dgm:pt>
    <dgm:pt modelId="{B29A6A47-900B-4F8C-BC3D-DF39A62630D5}" type="parTrans" cxnId="{BE8D6718-3338-4BFB-9AB7-C2EF93C24535}">
      <dgm:prSet/>
      <dgm:spPr/>
      <dgm:t>
        <a:bodyPr/>
        <a:lstStyle/>
        <a:p>
          <a:endParaRPr lang="es-MX"/>
        </a:p>
      </dgm:t>
    </dgm:pt>
    <dgm:pt modelId="{91FD8D84-35FF-4541-B1C4-15E3AE9FB447}" type="sibTrans" cxnId="{BE8D6718-3338-4BFB-9AB7-C2EF93C24535}">
      <dgm:prSet/>
      <dgm:spPr/>
      <dgm:t>
        <a:bodyPr/>
        <a:lstStyle/>
        <a:p>
          <a:endParaRPr lang="es-MX"/>
        </a:p>
      </dgm:t>
    </dgm:pt>
    <dgm:pt modelId="{038D42EA-F713-45D5-B624-A57F1CBB4DD3}">
      <dgm:prSet/>
      <dgm:spPr/>
      <dgm:t>
        <a:bodyPr/>
        <a:lstStyle/>
        <a:p>
          <a:pPr rtl="0"/>
          <a:r>
            <a:rPr lang="es-MX" smtClean="0"/>
            <a:t>La optimización de los costos se puede alcanzar si se busca la mejor localización de la planta.</a:t>
          </a:r>
          <a:endParaRPr lang="es-MX"/>
        </a:p>
      </dgm:t>
    </dgm:pt>
    <dgm:pt modelId="{2956762C-69BF-435C-8604-594AE890C239}" type="parTrans" cxnId="{F399A0F4-A6D0-494C-A33B-4F00FD9DD887}">
      <dgm:prSet/>
      <dgm:spPr/>
      <dgm:t>
        <a:bodyPr/>
        <a:lstStyle/>
        <a:p>
          <a:endParaRPr lang="es-MX"/>
        </a:p>
      </dgm:t>
    </dgm:pt>
    <dgm:pt modelId="{11EA406E-178D-42D1-9D8D-C1B2CB3D8575}" type="sibTrans" cxnId="{F399A0F4-A6D0-494C-A33B-4F00FD9DD887}">
      <dgm:prSet/>
      <dgm:spPr/>
      <dgm:t>
        <a:bodyPr/>
        <a:lstStyle/>
        <a:p>
          <a:endParaRPr lang="es-MX"/>
        </a:p>
      </dgm:t>
    </dgm:pt>
    <dgm:pt modelId="{A116FF5F-9033-42FB-BE5A-BFBACEC8F29A}">
      <dgm:prSet/>
      <dgm:spPr/>
      <dgm:t>
        <a:bodyPr/>
        <a:lstStyle/>
        <a:p>
          <a:pPr rtl="0"/>
          <a:r>
            <a:rPr lang="es-MX" dirty="0" smtClean="0"/>
            <a:t>Los métodos propuestos por </a:t>
          </a:r>
          <a:r>
            <a:rPr lang="es-MX" dirty="0" err="1" smtClean="0"/>
            <a:t>Render</a:t>
          </a:r>
          <a:r>
            <a:rPr lang="es-MX" dirty="0" smtClean="0"/>
            <a:t> y </a:t>
          </a:r>
          <a:r>
            <a:rPr lang="es-MX" dirty="0" err="1" smtClean="0"/>
            <a:t>Heiser</a:t>
          </a:r>
          <a:r>
            <a:rPr lang="es-MX" dirty="0" smtClean="0"/>
            <a:t> 2014, son una alternativa viable para elegir el mejor lugar para instalar el negocio y cada organización deberá elegir el más conveniente</a:t>
          </a:r>
          <a:endParaRPr lang="es-MX" dirty="0"/>
        </a:p>
      </dgm:t>
    </dgm:pt>
    <dgm:pt modelId="{6F753BAC-1C70-4378-AC5D-FA45ED287117}" type="parTrans" cxnId="{98E3D3AB-A5F1-4109-9BAE-D8AD80E07A34}">
      <dgm:prSet/>
      <dgm:spPr/>
      <dgm:t>
        <a:bodyPr/>
        <a:lstStyle/>
        <a:p>
          <a:endParaRPr lang="es-MX"/>
        </a:p>
      </dgm:t>
    </dgm:pt>
    <dgm:pt modelId="{8432AF44-F175-446C-90A4-106247E7F2F3}" type="sibTrans" cxnId="{98E3D3AB-A5F1-4109-9BAE-D8AD80E07A34}">
      <dgm:prSet/>
      <dgm:spPr/>
      <dgm:t>
        <a:bodyPr/>
        <a:lstStyle/>
        <a:p>
          <a:endParaRPr lang="es-MX"/>
        </a:p>
      </dgm:t>
    </dgm:pt>
    <dgm:pt modelId="{4F0927CE-CF8C-4B03-9733-AD0CBC64571B}" type="pres">
      <dgm:prSet presAssocID="{1FB2F04B-FFBE-4E2A-8A2B-0E632C3451B4}" presName="vert0" presStyleCnt="0">
        <dgm:presLayoutVars>
          <dgm:dir/>
          <dgm:animOne val="branch"/>
          <dgm:animLvl val="lvl"/>
        </dgm:presLayoutVars>
      </dgm:prSet>
      <dgm:spPr/>
    </dgm:pt>
    <dgm:pt modelId="{9786D804-BA78-4100-9A9F-A71B2EC6BD23}" type="pres">
      <dgm:prSet presAssocID="{C65CE353-A38D-4AEA-A773-3D50CC7E943A}" presName="thickLine" presStyleLbl="alignNode1" presStyleIdx="0" presStyleCnt="3"/>
      <dgm:spPr/>
    </dgm:pt>
    <dgm:pt modelId="{8D09404D-D315-4834-974C-B6F0195EA7DA}" type="pres">
      <dgm:prSet presAssocID="{C65CE353-A38D-4AEA-A773-3D50CC7E943A}" presName="horz1" presStyleCnt="0"/>
      <dgm:spPr/>
    </dgm:pt>
    <dgm:pt modelId="{A09DCDF3-D5B8-430F-8740-343E132FE4D7}" type="pres">
      <dgm:prSet presAssocID="{C65CE353-A38D-4AEA-A773-3D50CC7E943A}" presName="tx1" presStyleLbl="revTx" presStyleIdx="0" presStyleCnt="3"/>
      <dgm:spPr/>
      <dgm:t>
        <a:bodyPr/>
        <a:lstStyle/>
        <a:p>
          <a:endParaRPr lang="es-MX"/>
        </a:p>
      </dgm:t>
    </dgm:pt>
    <dgm:pt modelId="{EF3410B5-8CDA-4B5A-89FA-D71729B07D69}" type="pres">
      <dgm:prSet presAssocID="{C65CE353-A38D-4AEA-A773-3D50CC7E943A}" presName="vert1" presStyleCnt="0"/>
      <dgm:spPr/>
    </dgm:pt>
    <dgm:pt modelId="{D4B74DB2-50E1-4600-824A-D79D85A71290}" type="pres">
      <dgm:prSet presAssocID="{038D42EA-F713-45D5-B624-A57F1CBB4DD3}" presName="thickLine" presStyleLbl="alignNode1" presStyleIdx="1" presStyleCnt="3"/>
      <dgm:spPr/>
    </dgm:pt>
    <dgm:pt modelId="{68AAA74F-438D-431B-819C-319CAC084812}" type="pres">
      <dgm:prSet presAssocID="{038D42EA-F713-45D5-B624-A57F1CBB4DD3}" presName="horz1" presStyleCnt="0"/>
      <dgm:spPr/>
    </dgm:pt>
    <dgm:pt modelId="{C7331B28-7DB9-4285-AEB7-D06668C45AE7}" type="pres">
      <dgm:prSet presAssocID="{038D42EA-F713-45D5-B624-A57F1CBB4DD3}" presName="tx1" presStyleLbl="revTx" presStyleIdx="1" presStyleCnt="3"/>
      <dgm:spPr/>
    </dgm:pt>
    <dgm:pt modelId="{3B60DDB1-93CD-4E7D-BB15-A04F7A011D9B}" type="pres">
      <dgm:prSet presAssocID="{038D42EA-F713-45D5-B624-A57F1CBB4DD3}" presName="vert1" presStyleCnt="0"/>
      <dgm:spPr/>
    </dgm:pt>
    <dgm:pt modelId="{3EDDEA97-AD59-4DE5-98B7-80B9A5815EAA}" type="pres">
      <dgm:prSet presAssocID="{A116FF5F-9033-42FB-BE5A-BFBACEC8F29A}" presName="thickLine" presStyleLbl="alignNode1" presStyleIdx="2" presStyleCnt="3"/>
      <dgm:spPr/>
    </dgm:pt>
    <dgm:pt modelId="{3C3F6C06-122E-4385-8008-903D19B95179}" type="pres">
      <dgm:prSet presAssocID="{A116FF5F-9033-42FB-BE5A-BFBACEC8F29A}" presName="horz1" presStyleCnt="0"/>
      <dgm:spPr/>
    </dgm:pt>
    <dgm:pt modelId="{EFE1A46E-660B-4006-91DB-F0065C85B99E}" type="pres">
      <dgm:prSet presAssocID="{A116FF5F-9033-42FB-BE5A-BFBACEC8F29A}" presName="tx1" presStyleLbl="revTx" presStyleIdx="2" presStyleCnt="3"/>
      <dgm:spPr/>
      <dgm:t>
        <a:bodyPr/>
        <a:lstStyle/>
        <a:p>
          <a:endParaRPr lang="es-MX"/>
        </a:p>
      </dgm:t>
    </dgm:pt>
    <dgm:pt modelId="{78D42BC5-27E2-442A-92AE-12ACA6C26781}" type="pres">
      <dgm:prSet presAssocID="{A116FF5F-9033-42FB-BE5A-BFBACEC8F29A}" presName="vert1" presStyleCnt="0"/>
      <dgm:spPr/>
    </dgm:pt>
  </dgm:ptLst>
  <dgm:cxnLst>
    <dgm:cxn modelId="{98E3D3AB-A5F1-4109-9BAE-D8AD80E07A34}" srcId="{1FB2F04B-FFBE-4E2A-8A2B-0E632C3451B4}" destId="{A116FF5F-9033-42FB-BE5A-BFBACEC8F29A}" srcOrd="2" destOrd="0" parTransId="{6F753BAC-1C70-4378-AC5D-FA45ED287117}" sibTransId="{8432AF44-F175-446C-90A4-106247E7F2F3}"/>
    <dgm:cxn modelId="{F399A0F4-A6D0-494C-A33B-4F00FD9DD887}" srcId="{1FB2F04B-FFBE-4E2A-8A2B-0E632C3451B4}" destId="{038D42EA-F713-45D5-B624-A57F1CBB4DD3}" srcOrd="1" destOrd="0" parTransId="{2956762C-69BF-435C-8604-594AE890C239}" sibTransId="{11EA406E-178D-42D1-9D8D-C1B2CB3D8575}"/>
    <dgm:cxn modelId="{EEACD9A4-C162-4A5F-8169-9E41E09B078A}" type="presOf" srcId="{038D42EA-F713-45D5-B624-A57F1CBB4DD3}" destId="{C7331B28-7DB9-4285-AEB7-D06668C45AE7}" srcOrd="0" destOrd="0" presId="urn:microsoft.com/office/officeart/2008/layout/LinedList"/>
    <dgm:cxn modelId="{7D9D4DC9-178B-4B69-837A-0D87D758CAFA}" type="presOf" srcId="{1FB2F04B-FFBE-4E2A-8A2B-0E632C3451B4}" destId="{4F0927CE-CF8C-4B03-9733-AD0CBC64571B}" srcOrd="0" destOrd="0" presId="urn:microsoft.com/office/officeart/2008/layout/LinedList"/>
    <dgm:cxn modelId="{BE8D6718-3338-4BFB-9AB7-C2EF93C24535}" srcId="{1FB2F04B-FFBE-4E2A-8A2B-0E632C3451B4}" destId="{C65CE353-A38D-4AEA-A773-3D50CC7E943A}" srcOrd="0" destOrd="0" parTransId="{B29A6A47-900B-4F8C-BC3D-DF39A62630D5}" sibTransId="{91FD8D84-35FF-4541-B1C4-15E3AE9FB447}"/>
    <dgm:cxn modelId="{4635ECA1-D1EA-4F90-A1E8-29EE0C7AC987}" type="presOf" srcId="{C65CE353-A38D-4AEA-A773-3D50CC7E943A}" destId="{A09DCDF3-D5B8-430F-8740-343E132FE4D7}" srcOrd="0" destOrd="0" presId="urn:microsoft.com/office/officeart/2008/layout/LinedList"/>
    <dgm:cxn modelId="{987F8F59-95F9-4763-94C6-45EAF56E0ED5}" type="presOf" srcId="{A116FF5F-9033-42FB-BE5A-BFBACEC8F29A}" destId="{EFE1A46E-660B-4006-91DB-F0065C85B99E}" srcOrd="0" destOrd="0" presId="urn:microsoft.com/office/officeart/2008/layout/LinedList"/>
    <dgm:cxn modelId="{D8DB7D3B-95CF-447A-82AF-9157DA0C3046}" type="presParOf" srcId="{4F0927CE-CF8C-4B03-9733-AD0CBC64571B}" destId="{9786D804-BA78-4100-9A9F-A71B2EC6BD23}" srcOrd="0" destOrd="0" presId="urn:microsoft.com/office/officeart/2008/layout/LinedList"/>
    <dgm:cxn modelId="{A60270B6-7352-4D3C-A248-9CBE6C04D167}" type="presParOf" srcId="{4F0927CE-CF8C-4B03-9733-AD0CBC64571B}" destId="{8D09404D-D315-4834-974C-B6F0195EA7DA}" srcOrd="1" destOrd="0" presId="urn:microsoft.com/office/officeart/2008/layout/LinedList"/>
    <dgm:cxn modelId="{026C84E0-8A08-4143-B7B5-5A636DDA5219}" type="presParOf" srcId="{8D09404D-D315-4834-974C-B6F0195EA7DA}" destId="{A09DCDF3-D5B8-430F-8740-343E132FE4D7}" srcOrd="0" destOrd="0" presId="urn:microsoft.com/office/officeart/2008/layout/LinedList"/>
    <dgm:cxn modelId="{A4421AB6-64D2-4DEC-A8D8-7772D1F8E8E2}" type="presParOf" srcId="{8D09404D-D315-4834-974C-B6F0195EA7DA}" destId="{EF3410B5-8CDA-4B5A-89FA-D71729B07D69}" srcOrd="1" destOrd="0" presId="urn:microsoft.com/office/officeart/2008/layout/LinedList"/>
    <dgm:cxn modelId="{74E282EA-CB4B-4425-A4DF-798C2F9B1B3B}" type="presParOf" srcId="{4F0927CE-CF8C-4B03-9733-AD0CBC64571B}" destId="{D4B74DB2-50E1-4600-824A-D79D85A71290}" srcOrd="2" destOrd="0" presId="urn:microsoft.com/office/officeart/2008/layout/LinedList"/>
    <dgm:cxn modelId="{5774540D-B218-4532-A98C-76F19578039E}" type="presParOf" srcId="{4F0927CE-CF8C-4B03-9733-AD0CBC64571B}" destId="{68AAA74F-438D-431B-819C-319CAC084812}" srcOrd="3" destOrd="0" presId="urn:microsoft.com/office/officeart/2008/layout/LinedList"/>
    <dgm:cxn modelId="{3DE54220-3999-42B6-B50F-941F72107EA7}" type="presParOf" srcId="{68AAA74F-438D-431B-819C-319CAC084812}" destId="{C7331B28-7DB9-4285-AEB7-D06668C45AE7}" srcOrd="0" destOrd="0" presId="urn:microsoft.com/office/officeart/2008/layout/LinedList"/>
    <dgm:cxn modelId="{EAA9FBDA-00F1-418D-8608-746F84662E04}" type="presParOf" srcId="{68AAA74F-438D-431B-819C-319CAC084812}" destId="{3B60DDB1-93CD-4E7D-BB15-A04F7A011D9B}" srcOrd="1" destOrd="0" presId="urn:microsoft.com/office/officeart/2008/layout/LinedList"/>
    <dgm:cxn modelId="{08A5CEAA-0442-46F7-8E49-DDE50F8BBD40}" type="presParOf" srcId="{4F0927CE-CF8C-4B03-9733-AD0CBC64571B}" destId="{3EDDEA97-AD59-4DE5-98B7-80B9A5815EAA}" srcOrd="4" destOrd="0" presId="urn:microsoft.com/office/officeart/2008/layout/LinedList"/>
    <dgm:cxn modelId="{F937EBEB-50C4-4E97-9788-5B4A8AAB1D6F}" type="presParOf" srcId="{4F0927CE-CF8C-4B03-9733-AD0CBC64571B}" destId="{3C3F6C06-122E-4385-8008-903D19B95179}" srcOrd="5" destOrd="0" presId="urn:microsoft.com/office/officeart/2008/layout/LinedList"/>
    <dgm:cxn modelId="{1A65A770-BE3D-4FA4-946C-6E1937DAF9B5}" type="presParOf" srcId="{3C3F6C06-122E-4385-8008-903D19B95179}" destId="{EFE1A46E-660B-4006-91DB-F0065C85B99E}" srcOrd="0" destOrd="0" presId="urn:microsoft.com/office/officeart/2008/layout/LinedList"/>
    <dgm:cxn modelId="{8BA61198-EE66-48DD-8E8E-B50BACA3A03C}" type="presParOf" srcId="{3C3F6C06-122E-4385-8008-903D19B95179}" destId="{78D42BC5-27E2-442A-92AE-12ACA6C2678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D7DF00-0BDD-4CE3-94B4-5E1277DFE3E6}"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B2CF5233-1382-41E4-BD63-EBE7AFACACBF}">
      <dgm:prSet/>
      <dgm:spPr/>
      <dgm:t>
        <a:bodyPr/>
        <a:lstStyle/>
        <a:p>
          <a:pPr rtl="0"/>
          <a:r>
            <a:rPr lang="es-MX" smtClean="0"/>
            <a:t>En este material didáctico el usuario encontrará información relevante respecto a los métodos para elegir la mejor localización de planta, para efectos de disminuir costos, a través de optimización de rutas o bien de la elección de los factores clave más adecuados al perfil de la organización.</a:t>
          </a:r>
          <a:endParaRPr lang="es-MX"/>
        </a:p>
      </dgm:t>
    </dgm:pt>
    <dgm:pt modelId="{F6606DB5-8110-4045-8D90-F4F32E7AC560}" type="parTrans" cxnId="{612D9E3C-2A66-4D6E-9A10-1699A0A0EA50}">
      <dgm:prSet/>
      <dgm:spPr/>
      <dgm:t>
        <a:bodyPr/>
        <a:lstStyle/>
        <a:p>
          <a:endParaRPr lang="es-MX"/>
        </a:p>
      </dgm:t>
    </dgm:pt>
    <dgm:pt modelId="{49770B91-1B78-4703-B260-961069DEFCD8}" type="sibTrans" cxnId="{612D9E3C-2A66-4D6E-9A10-1699A0A0EA50}">
      <dgm:prSet/>
      <dgm:spPr/>
      <dgm:t>
        <a:bodyPr/>
        <a:lstStyle/>
        <a:p>
          <a:endParaRPr lang="es-MX"/>
        </a:p>
      </dgm:t>
    </dgm:pt>
    <dgm:pt modelId="{CFF81CDB-B35F-41E0-BE2E-7E251CE0127B}">
      <dgm:prSet/>
      <dgm:spPr/>
      <dgm:t>
        <a:bodyPr/>
        <a:lstStyle/>
        <a:p>
          <a:pPr rtl="0"/>
          <a:r>
            <a:rPr lang="es-MX" smtClean="0"/>
            <a:t>El material se ha dividido en cuatro apartados,  el primero refiere Los factores claves de éxito, la segunda parte contiene información del método de calificación de factores, en la tercera parte se presenta el método análisis costo-volumen de la localización y en el apartado cuatro se presenta el método del centro de gravedad.</a:t>
          </a:r>
          <a:endParaRPr lang="es-MX"/>
        </a:p>
      </dgm:t>
    </dgm:pt>
    <dgm:pt modelId="{8E64A86C-EA55-42E7-99A7-6D5B0C80D91B}" type="parTrans" cxnId="{F6BFF564-63D9-4E3A-B60B-F1201E9562BF}">
      <dgm:prSet/>
      <dgm:spPr/>
      <dgm:t>
        <a:bodyPr/>
        <a:lstStyle/>
        <a:p>
          <a:endParaRPr lang="es-MX"/>
        </a:p>
      </dgm:t>
    </dgm:pt>
    <dgm:pt modelId="{F581FA4A-88DC-4DA6-9035-B4AAC9E93C45}" type="sibTrans" cxnId="{F6BFF564-63D9-4E3A-B60B-F1201E9562BF}">
      <dgm:prSet/>
      <dgm:spPr/>
      <dgm:t>
        <a:bodyPr/>
        <a:lstStyle/>
        <a:p>
          <a:endParaRPr lang="es-MX"/>
        </a:p>
      </dgm:t>
    </dgm:pt>
    <dgm:pt modelId="{76793B70-033E-4B4E-BB7C-D334251753A1}" type="pres">
      <dgm:prSet presAssocID="{09D7DF00-0BDD-4CE3-94B4-5E1277DFE3E6}" presName="vert0" presStyleCnt="0">
        <dgm:presLayoutVars>
          <dgm:dir/>
          <dgm:animOne val="branch"/>
          <dgm:animLvl val="lvl"/>
        </dgm:presLayoutVars>
      </dgm:prSet>
      <dgm:spPr/>
    </dgm:pt>
    <dgm:pt modelId="{04348A55-D2B5-40F1-A7AB-9BBD67DF05B4}" type="pres">
      <dgm:prSet presAssocID="{B2CF5233-1382-41E4-BD63-EBE7AFACACBF}" presName="thickLine" presStyleLbl="alignNode1" presStyleIdx="0" presStyleCnt="2"/>
      <dgm:spPr/>
    </dgm:pt>
    <dgm:pt modelId="{4937730B-9446-4D58-939C-324D5380A84D}" type="pres">
      <dgm:prSet presAssocID="{B2CF5233-1382-41E4-BD63-EBE7AFACACBF}" presName="horz1" presStyleCnt="0"/>
      <dgm:spPr/>
    </dgm:pt>
    <dgm:pt modelId="{4C15221A-69A0-4990-B625-5B1B7808C459}" type="pres">
      <dgm:prSet presAssocID="{B2CF5233-1382-41E4-BD63-EBE7AFACACBF}" presName="tx1" presStyleLbl="revTx" presStyleIdx="0" presStyleCnt="2"/>
      <dgm:spPr/>
    </dgm:pt>
    <dgm:pt modelId="{2F20DE64-4501-4F0D-B90D-04883F63326D}" type="pres">
      <dgm:prSet presAssocID="{B2CF5233-1382-41E4-BD63-EBE7AFACACBF}" presName="vert1" presStyleCnt="0"/>
      <dgm:spPr/>
    </dgm:pt>
    <dgm:pt modelId="{A0B980D5-E23C-4F35-9BF1-0A89CE31FA96}" type="pres">
      <dgm:prSet presAssocID="{CFF81CDB-B35F-41E0-BE2E-7E251CE0127B}" presName="thickLine" presStyleLbl="alignNode1" presStyleIdx="1" presStyleCnt="2"/>
      <dgm:spPr/>
    </dgm:pt>
    <dgm:pt modelId="{D14B989E-BB79-4108-B2C5-0514DD7196A7}" type="pres">
      <dgm:prSet presAssocID="{CFF81CDB-B35F-41E0-BE2E-7E251CE0127B}" presName="horz1" presStyleCnt="0"/>
      <dgm:spPr/>
    </dgm:pt>
    <dgm:pt modelId="{0E3DE143-98EB-4648-B2C9-C6A48279D635}" type="pres">
      <dgm:prSet presAssocID="{CFF81CDB-B35F-41E0-BE2E-7E251CE0127B}" presName="tx1" presStyleLbl="revTx" presStyleIdx="1" presStyleCnt="2"/>
      <dgm:spPr/>
    </dgm:pt>
    <dgm:pt modelId="{AF1EC681-0B69-4DAA-9FCE-ABF40C0ABFA1}" type="pres">
      <dgm:prSet presAssocID="{CFF81CDB-B35F-41E0-BE2E-7E251CE0127B}" presName="vert1" presStyleCnt="0"/>
      <dgm:spPr/>
    </dgm:pt>
  </dgm:ptLst>
  <dgm:cxnLst>
    <dgm:cxn modelId="{F6BFF564-63D9-4E3A-B60B-F1201E9562BF}" srcId="{09D7DF00-0BDD-4CE3-94B4-5E1277DFE3E6}" destId="{CFF81CDB-B35F-41E0-BE2E-7E251CE0127B}" srcOrd="1" destOrd="0" parTransId="{8E64A86C-EA55-42E7-99A7-6D5B0C80D91B}" sibTransId="{F581FA4A-88DC-4DA6-9035-B4AAC9E93C45}"/>
    <dgm:cxn modelId="{612D9E3C-2A66-4D6E-9A10-1699A0A0EA50}" srcId="{09D7DF00-0BDD-4CE3-94B4-5E1277DFE3E6}" destId="{B2CF5233-1382-41E4-BD63-EBE7AFACACBF}" srcOrd="0" destOrd="0" parTransId="{F6606DB5-8110-4045-8D90-F4F32E7AC560}" sibTransId="{49770B91-1B78-4703-B260-961069DEFCD8}"/>
    <dgm:cxn modelId="{2A78644D-1FF4-4A4A-A972-4B01AB1B357B}" type="presOf" srcId="{CFF81CDB-B35F-41E0-BE2E-7E251CE0127B}" destId="{0E3DE143-98EB-4648-B2C9-C6A48279D635}" srcOrd="0" destOrd="0" presId="urn:microsoft.com/office/officeart/2008/layout/LinedList"/>
    <dgm:cxn modelId="{2D889D12-C165-4FB8-9639-F3A3069D8FFD}" type="presOf" srcId="{B2CF5233-1382-41E4-BD63-EBE7AFACACBF}" destId="{4C15221A-69A0-4990-B625-5B1B7808C459}" srcOrd="0" destOrd="0" presId="urn:microsoft.com/office/officeart/2008/layout/LinedList"/>
    <dgm:cxn modelId="{592A7445-5507-414D-9F24-2BA876C24FF8}" type="presOf" srcId="{09D7DF00-0BDD-4CE3-94B4-5E1277DFE3E6}" destId="{76793B70-033E-4B4E-BB7C-D334251753A1}" srcOrd="0" destOrd="0" presId="urn:microsoft.com/office/officeart/2008/layout/LinedList"/>
    <dgm:cxn modelId="{64F73436-19FB-4153-9890-99CEEC6D5AB9}" type="presParOf" srcId="{76793B70-033E-4B4E-BB7C-D334251753A1}" destId="{04348A55-D2B5-40F1-A7AB-9BBD67DF05B4}" srcOrd="0" destOrd="0" presId="urn:microsoft.com/office/officeart/2008/layout/LinedList"/>
    <dgm:cxn modelId="{DD3F12CA-B169-4623-AE35-DDA1EBEC162B}" type="presParOf" srcId="{76793B70-033E-4B4E-BB7C-D334251753A1}" destId="{4937730B-9446-4D58-939C-324D5380A84D}" srcOrd="1" destOrd="0" presId="urn:microsoft.com/office/officeart/2008/layout/LinedList"/>
    <dgm:cxn modelId="{CCE1F748-0DD9-474C-8930-A5B05034B1FE}" type="presParOf" srcId="{4937730B-9446-4D58-939C-324D5380A84D}" destId="{4C15221A-69A0-4990-B625-5B1B7808C459}" srcOrd="0" destOrd="0" presId="urn:microsoft.com/office/officeart/2008/layout/LinedList"/>
    <dgm:cxn modelId="{6F29F7F3-844C-4E58-BC86-E61E664B1854}" type="presParOf" srcId="{4937730B-9446-4D58-939C-324D5380A84D}" destId="{2F20DE64-4501-4F0D-B90D-04883F63326D}" srcOrd="1" destOrd="0" presId="urn:microsoft.com/office/officeart/2008/layout/LinedList"/>
    <dgm:cxn modelId="{BE911FD1-ADFB-4CFE-9764-403AE7C37AD0}" type="presParOf" srcId="{76793B70-033E-4B4E-BB7C-D334251753A1}" destId="{A0B980D5-E23C-4F35-9BF1-0A89CE31FA96}" srcOrd="2" destOrd="0" presId="urn:microsoft.com/office/officeart/2008/layout/LinedList"/>
    <dgm:cxn modelId="{2FA03AE1-361E-4A7B-AFEC-A884BC64168D}" type="presParOf" srcId="{76793B70-033E-4B4E-BB7C-D334251753A1}" destId="{D14B989E-BB79-4108-B2C5-0514DD7196A7}" srcOrd="3" destOrd="0" presId="urn:microsoft.com/office/officeart/2008/layout/LinedList"/>
    <dgm:cxn modelId="{DBF71B47-0AC9-4094-9319-0B220ADCD9AF}" type="presParOf" srcId="{D14B989E-BB79-4108-B2C5-0514DD7196A7}" destId="{0E3DE143-98EB-4648-B2C9-C6A48279D635}" srcOrd="0" destOrd="0" presId="urn:microsoft.com/office/officeart/2008/layout/LinedList"/>
    <dgm:cxn modelId="{4846A82D-614D-432C-9419-672ED3C16466}" type="presParOf" srcId="{D14B989E-BB79-4108-B2C5-0514DD7196A7}" destId="{AF1EC681-0B69-4DAA-9FCE-ABF40C0ABFA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9C87B5-B847-4AF5-BB42-F6568EFA9C36}"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24255E9A-07D6-4A0B-BCD6-CA739C4E4B76}">
      <dgm:prSet/>
      <dgm:spPr/>
      <dgm:t>
        <a:bodyPr/>
        <a:lstStyle/>
        <a:p>
          <a:pPr rtl="0"/>
          <a:r>
            <a:rPr lang="es-MX" smtClean="0"/>
            <a:t>La administración se compone de cuatro áreas, entre las que se encuentra el área de Producción y Operaciones, en esta área la unidad de aprendizaje obligatoria de Simulación de Producción y operaciones se encarga del estudio de las cadenas de suministro, la elaboración y diseño del producto y de la distribución y localización de planta .</a:t>
          </a:r>
          <a:endParaRPr lang="es-MX"/>
        </a:p>
      </dgm:t>
    </dgm:pt>
    <dgm:pt modelId="{DEF5668F-A7CB-4361-AE91-A8DB046007A4}" type="parTrans" cxnId="{A005109F-57E9-4E7F-B2F0-FAF63FE3881C}">
      <dgm:prSet/>
      <dgm:spPr/>
      <dgm:t>
        <a:bodyPr/>
        <a:lstStyle/>
        <a:p>
          <a:endParaRPr lang="es-MX"/>
        </a:p>
      </dgm:t>
    </dgm:pt>
    <dgm:pt modelId="{060F7856-9EB6-4C30-B631-A361477722D6}" type="sibTrans" cxnId="{A005109F-57E9-4E7F-B2F0-FAF63FE3881C}">
      <dgm:prSet/>
      <dgm:spPr/>
      <dgm:t>
        <a:bodyPr/>
        <a:lstStyle/>
        <a:p>
          <a:endParaRPr lang="es-MX"/>
        </a:p>
      </dgm:t>
    </dgm:pt>
    <dgm:pt modelId="{41D27E9A-CF39-4909-A4B8-72AE7E1F61F6}">
      <dgm:prSet/>
      <dgm:spPr/>
      <dgm:t>
        <a:bodyPr/>
        <a:lstStyle/>
        <a:p>
          <a:pPr rtl="0"/>
          <a:r>
            <a:rPr lang="es-MX" smtClean="0"/>
            <a:t>En una empresa industrial la disminución de costos es un asunto prioritario, por lo que encontrar la ubicación idónea para ubicar a la planta es una acción prioritaria en la planeación.</a:t>
          </a:r>
          <a:endParaRPr lang="es-MX"/>
        </a:p>
      </dgm:t>
    </dgm:pt>
    <dgm:pt modelId="{F63C721C-D7E2-4FBA-B26D-BA4AB2728572}" type="parTrans" cxnId="{D85C58C4-FC18-4612-A78B-36CF89D60F95}">
      <dgm:prSet/>
      <dgm:spPr/>
      <dgm:t>
        <a:bodyPr/>
        <a:lstStyle/>
        <a:p>
          <a:endParaRPr lang="es-MX"/>
        </a:p>
      </dgm:t>
    </dgm:pt>
    <dgm:pt modelId="{C51D319C-B25D-43CC-A3D6-E3FF8083322A}" type="sibTrans" cxnId="{D85C58C4-FC18-4612-A78B-36CF89D60F95}">
      <dgm:prSet/>
      <dgm:spPr/>
      <dgm:t>
        <a:bodyPr/>
        <a:lstStyle/>
        <a:p>
          <a:endParaRPr lang="es-MX"/>
        </a:p>
      </dgm:t>
    </dgm:pt>
    <dgm:pt modelId="{C92E11C0-1451-413B-8540-798CDF51E29A}">
      <dgm:prSet/>
      <dgm:spPr/>
      <dgm:t>
        <a:bodyPr/>
        <a:lstStyle/>
        <a:p>
          <a:pPr rtl="0"/>
          <a:r>
            <a:rPr lang="es-MX" smtClean="0"/>
            <a:t>En estas diapositivas se presenta información relevante sobre los métodos para la localización de planta propuesto por los autores Render y  Heiser en 2014</a:t>
          </a:r>
          <a:endParaRPr lang="es-MX"/>
        </a:p>
      </dgm:t>
    </dgm:pt>
    <dgm:pt modelId="{FEE4064F-120C-4941-BA39-60C93ECB557A}" type="parTrans" cxnId="{32BC0AE5-23A4-405F-9122-7980AF55F7E6}">
      <dgm:prSet/>
      <dgm:spPr/>
      <dgm:t>
        <a:bodyPr/>
        <a:lstStyle/>
        <a:p>
          <a:endParaRPr lang="es-MX"/>
        </a:p>
      </dgm:t>
    </dgm:pt>
    <dgm:pt modelId="{ECD179DA-3180-449C-9377-C11C069BCF98}" type="sibTrans" cxnId="{32BC0AE5-23A4-405F-9122-7980AF55F7E6}">
      <dgm:prSet/>
      <dgm:spPr/>
      <dgm:t>
        <a:bodyPr/>
        <a:lstStyle/>
        <a:p>
          <a:endParaRPr lang="es-MX"/>
        </a:p>
      </dgm:t>
    </dgm:pt>
    <dgm:pt modelId="{FDA8137E-54E0-4F53-9688-8591ADFD4B63}" type="pres">
      <dgm:prSet presAssocID="{D59C87B5-B847-4AF5-BB42-F6568EFA9C36}" presName="vert0" presStyleCnt="0">
        <dgm:presLayoutVars>
          <dgm:dir/>
          <dgm:animOne val="branch"/>
          <dgm:animLvl val="lvl"/>
        </dgm:presLayoutVars>
      </dgm:prSet>
      <dgm:spPr/>
    </dgm:pt>
    <dgm:pt modelId="{105399E5-6892-42EC-88EB-03ED1913079C}" type="pres">
      <dgm:prSet presAssocID="{24255E9A-07D6-4A0B-BCD6-CA739C4E4B76}" presName="thickLine" presStyleLbl="alignNode1" presStyleIdx="0" presStyleCnt="3"/>
      <dgm:spPr/>
    </dgm:pt>
    <dgm:pt modelId="{2C557504-9BBB-4291-9795-32B9E61F7F82}" type="pres">
      <dgm:prSet presAssocID="{24255E9A-07D6-4A0B-BCD6-CA739C4E4B76}" presName="horz1" presStyleCnt="0"/>
      <dgm:spPr/>
    </dgm:pt>
    <dgm:pt modelId="{B8DC1A8D-43D6-496D-83EB-CB10A0433F63}" type="pres">
      <dgm:prSet presAssocID="{24255E9A-07D6-4A0B-BCD6-CA739C4E4B76}" presName="tx1" presStyleLbl="revTx" presStyleIdx="0" presStyleCnt="3"/>
      <dgm:spPr/>
    </dgm:pt>
    <dgm:pt modelId="{7FB3028A-0953-4B57-AD21-CF20477FB678}" type="pres">
      <dgm:prSet presAssocID="{24255E9A-07D6-4A0B-BCD6-CA739C4E4B76}" presName="vert1" presStyleCnt="0"/>
      <dgm:spPr/>
    </dgm:pt>
    <dgm:pt modelId="{3D723192-5083-4F02-802A-F2F5062207AA}" type="pres">
      <dgm:prSet presAssocID="{41D27E9A-CF39-4909-A4B8-72AE7E1F61F6}" presName="thickLine" presStyleLbl="alignNode1" presStyleIdx="1" presStyleCnt="3"/>
      <dgm:spPr/>
    </dgm:pt>
    <dgm:pt modelId="{63657D1A-642A-4F4F-BE6F-996C2B9852AF}" type="pres">
      <dgm:prSet presAssocID="{41D27E9A-CF39-4909-A4B8-72AE7E1F61F6}" presName="horz1" presStyleCnt="0"/>
      <dgm:spPr/>
    </dgm:pt>
    <dgm:pt modelId="{C4A2E33A-809E-4897-AA9C-2ABB6EC73904}" type="pres">
      <dgm:prSet presAssocID="{41D27E9A-CF39-4909-A4B8-72AE7E1F61F6}" presName="tx1" presStyleLbl="revTx" presStyleIdx="1" presStyleCnt="3"/>
      <dgm:spPr/>
    </dgm:pt>
    <dgm:pt modelId="{D7B7886F-AC91-4527-996B-DCE02CFF24C0}" type="pres">
      <dgm:prSet presAssocID="{41D27E9A-CF39-4909-A4B8-72AE7E1F61F6}" presName="vert1" presStyleCnt="0"/>
      <dgm:spPr/>
    </dgm:pt>
    <dgm:pt modelId="{558C77F7-49A1-450B-B4FA-D3FDC0EBA704}" type="pres">
      <dgm:prSet presAssocID="{C92E11C0-1451-413B-8540-798CDF51E29A}" presName="thickLine" presStyleLbl="alignNode1" presStyleIdx="2" presStyleCnt="3"/>
      <dgm:spPr/>
    </dgm:pt>
    <dgm:pt modelId="{D2DB580F-7B91-4A7F-B8E7-83665BC89874}" type="pres">
      <dgm:prSet presAssocID="{C92E11C0-1451-413B-8540-798CDF51E29A}" presName="horz1" presStyleCnt="0"/>
      <dgm:spPr/>
    </dgm:pt>
    <dgm:pt modelId="{05FB0FB3-DEC7-47C7-AE98-6D8F3CCD4DA5}" type="pres">
      <dgm:prSet presAssocID="{C92E11C0-1451-413B-8540-798CDF51E29A}" presName="tx1" presStyleLbl="revTx" presStyleIdx="2" presStyleCnt="3"/>
      <dgm:spPr/>
    </dgm:pt>
    <dgm:pt modelId="{E7444D01-1D9E-4D74-A97D-BEB03DD39E28}" type="pres">
      <dgm:prSet presAssocID="{C92E11C0-1451-413B-8540-798CDF51E29A}" presName="vert1" presStyleCnt="0"/>
      <dgm:spPr/>
    </dgm:pt>
  </dgm:ptLst>
  <dgm:cxnLst>
    <dgm:cxn modelId="{32BC0AE5-23A4-405F-9122-7980AF55F7E6}" srcId="{D59C87B5-B847-4AF5-BB42-F6568EFA9C36}" destId="{C92E11C0-1451-413B-8540-798CDF51E29A}" srcOrd="2" destOrd="0" parTransId="{FEE4064F-120C-4941-BA39-60C93ECB557A}" sibTransId="{ECD179DA-3180-449C-9377-C11C069BCF98}"/>
    <dgm:cxn modelId="{B4E6F6D6-DF68-4113-B370-800C72F77885}" type="presOf" srcId="{41D27E9A-CF39-4909-A4B8-72AE7E1F61F6}" destId="{C4A2E33A-809E-4897-AA9C-2ABB6EC73904}" srcOrd="0" destOrd="0" presId="urn:microsoft.com/office/officeart/2008/layout/LinedList"/>
    <dgm:cxn modelId="{FC0DCCA0-6D51-441E-A7A7-CFD6A518DEFD}" type="presOf" srcId="{D59C87B5-B847-4AF5-BB42-F6568EFA9C36}" destId="{FDA8137E-54E0-4F53-9688-8591ADFD4B63}" srcOrd="0" destOrd="0" presId="urn:microsoft.com/office/officeart/2008/layout/LinedList"/>
    <dgm:cxn modelId="{4CB49654-D85B-488F-8DD7-5718CC099DEC}" type="presOf" srcId="{C92E11C0-1451-413B-8540-798CDF51E29A}" destId="{05FB0FB3-DEC7-47C7-AE98-6D8F3CCD4DA5}" srcOrd="0" destOrd="0" presId="urn:microsoft.com/office/officeart/2008/layout/LinedList"/>
    <dgm:cxn modelId="{A005109F-57E9-4E7F-B2F0-FAF63FE3881C}" srcId="{D59C87B5-B847-4AF5-BB42-F6568EFA9C36}" destId="{24255E9A-07D6-4A0B-BCD6-CA739C4E4B76}" srcOrd="0" destOrd="0" parTransId="{DEF5668F-A7CB-4361-AE91-A8DB046007A4}" sibTransId="{060F7856-9EB6-4C30-B631-A361477722D6}"/>
    <dgm:cxn modelId="{92B3257E-7F8D-42AC-9BA6-E72DB160B56B}" type="presOf" srcId="{24255E9A-07D6-4A0B-BCD6-CA739C4E4B76}" destId="{B8DC1A8D-43D6-496D-83EB-CB10A0433F63}" srcOrd="0" destOrd="0" presId="urn:microsoft.com/office/officeart/2008/layout/LinedList"/>
    <dgm:cxn modelId="{D85C58C4-FC18-4612-A78B-36CF89D60F95}" srcId="{D59C87B5-B847-4AF5-BB42-F6568EFA9C36}" destId="{41D27E9A-CF39-4909-A4B8-72AE7E1F61F6}" srcOrd="1" destOrd="0" parTransId="{F63C721C-D7E2-4FBA-B26D-BA4AB2728572}" sibTransId="{C51D319C-B25D-43CC-A3D6-E3FF8083322A}"/>
    <dgm:cxn modelId="{FECF6F25-83B8-4C59-A7DD-C6C43625C3A3}" type="presParOf" srcId="{FDA8137E-54E0-4F53-9688-8591ADFD4B63}" destId="{105399E5-6892-42EC-88EB-03ED1913079C}" srcOrd="0" destOrd="0" presId="urn:microsoft.com/office/officeart/2008/layout/LinedList"/>
    <dgm:cxn modelId="{DC582DB7-64A2-4B20-93EA-6477ED266BC3}" type="presParOf" srcId="{FDA8137E-54E0-4F53-9688-8591ADFD4B63}" destId="{2C557504-9BBB-4291-9795-32B9E61F7F82}" srcOrd="1" destOrd="0" presId="urn:microsoft.com/office/officeart/2008/layout/LinedList"/>
    <dgm:cxn modelId="{92CC546F-FF1D-44F5-BEF6-DE71A84427BD}" type="presParOf" srcId="{2C557504-9BBB-4291-9795-32B9E61F7F82}" destId="{B8DC1A8D-43D6-496D-83EB-CB10A0433F63}" srcOrd="0" destOrd="0" presId="urn:microsoft.com/office/officeart/2008/layout/LinedList"/>
    <dgm:cxn modelId="{3568D406-18FB-4BC0-81D4-29AE4E7F5237}" type="presParOf" srcId="{2C557504-9BBB-4291-9795-32B9E61F7F82}" destId="{7FB3028A-0953-4B57-AD21-CF20477FB678}" srcOrd="1" destOrd="0" presId="urn:microsoft.com/office/officeart/2008/layout/LinedList"/>
    <dgm:cxn modelId="{44D9FBDD-3FB9-49DA-A7C0-177373BB68BA}" type="presParOf" srcId="{FDA8137E-54E0-4F53-9688-8591ADFD4B63}" destId="{3D723192-5083-4F02-802A-F2F5062207AA}" srcOrd="2" destOrd="0" presId="urn:microsoft.com/office/officeart/2008/layout/LinedList"/>
    <dgm:cxn modelId="{4153B4A0-5EC4-4EA3-B36C-83F988C2A5F9}" type="presParOf" srcId="{FDA8137E-54E0-4F53-9688-8591ADFD4B63}" destId="{63657D1A-642A-4F4F-BE6F-996C2B9852AF}" srcOrd="3" destOrd="0" presId="urn:microsoft.com/office/officeart/2008/layout/LinedList"/>
    <dgm:cxn modelId="{8BB169D4-EA60-44F8-8426-1EE3D16A11EC}" type="presParOf" srcId="{63657D1A-642A-4F4F-BE6F-996C2B9852AF}" destId="{C4A2E33A-809E-4897-AA9C-2ABB6EC73904}" srcOrd="0" destOrd="0" presId="urn:microsoft.com/office/officeart/2008/layout/LinedList"/>
    <dgm:cxn modelId="{C28DA1E4-81D6-4F59-AA7F-EF6546E24AB1}" type="presParOf" srcId="{63657D1A-642A-4F4F-BE6F-996C2B9852AF}" destId="{D7B7886F-AC91-4527-996B-DCE02CFF24C0}" srcOrd="1" destOrd="0" presId="urn:microsoft.com/office/officeart/2008/layout/LinedList"/>
    <dgm:cxn modelId="{7ECFB010-9A60-419B-A8A5-39419DFF23EF}" type="presParOf" srcId="{FDA8137E-54E0-4F53-9688-8591ADFD4B63}" destId="{558C77F7-49A1-450B-B4FA-D3FDC0EBA704}" srcOrd="4" destOrd="0" presId="urn:microsoft.com/office/officeart/2008/layout/LinedList"/>
    <dgm:cxn modelId="{8677B4A9-A962-4870-AF39-5038662A2E5E}" type="presParOf" srcId="{FDA8137E-54E0-4F53-9688-8591ADFD4B63}" destId="{D2DB580F-7B91-4A7F-B8E7-83665BC89874}" srcOrd="5" destOrd="0" presId="urn:microsoft.com/office/officeart/2008/layout/LinedList"/>
    <dgm:cxn modelId="{081E73B2-C776-43D8-A51D-F52698118060}" type="presParOf" srcId="{D2DB580F-7B91-4A7F-B8E7-83665BC89874}" destId="{05FB0FB3-DEC7-47C7-AE98-6D8F3CCD4DA5}" srcOrd="0" destOrd="0" presId="urn:microsoft.com/office/officeart/2008/layout/LinedList"/>
    <dgm:cxn modelId="{4A39675F-ED61-45EC-9D6E-B92296C1B4A0}" type="presParOf" srcId="{D2DB580F-7B91-4A7F-B8E7-83665BC89874}" destId="{E7444D01-1D9E-4D74-A97D-BEB03DD39E2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222E01F-74D7-4D57-8EDF-8AE1C7B0868D}" type="doc">
      <dgm:prSet loTypeId="urn:microsoft.com/office/officeart/2005/8/layout/hProcess3" loCatId="process" qsTypeId="urn:microsoft.com/office/officeart/2005/8/quickstyle/simple4" qsCatId="simple" csTypeId="urn:microsoft.com/office/officeart/2005/8/colors/accent1_4" csCatId="accent1" phldr="1"/>
      <dgm:spPr/>
      <dgm:t>
        <a:bodyPr/>
        <a:lstStyle/>
        <a:p>
          <a:endParaRPr lang="es-MX"/>
        </a:p>
      </dgm:t>
    </dgm:pt>
    <dgm:pt modelId="{1DF8997E-C038-41EA-8E15-BCBCE0DA5641}">
      <dgm:prSet/>
      <dgm:spPr/>
      <dgm:t>
        <a:bodyPr/>
        <a:lstStyle/>
        <a:p>
          <a:pPr rtl="0"/>
          <a:endParaRPr lang="es-MX" dirty="0"/>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FD37B52B-F8AE-437A-88CF-C6B5DE74CD86}">
      <dgm:prSet/>
      <dgm:spPr/>
      <dgm:t>
        <a:bodyPr/>
        <a:lstStyle/>
        <a:p>
          <a:pPr rtl="0"/>
          <a:r>
            <a:rPr lang="es-MX" dirty="0" smtClean="0"/>
            <a:t>PRESENTAR LOS MÉTODOS QUE SIRVEN PARA PONDERAR DIVERSOS FACTORES A FIN DE QUE SE TOME UNA DECISIÓN OBJETIVA RESPECTO A LA LOCALIZACIÓN DE PLANTA</a:t>
          </a:r>
          <a:endParaRPr lang="es-MX" dirty="0"/>
        </a:p>
      </dgm:t>
    </dgm:pt>
    <dgm:pt modelId="{75CEEB1E-3826-4396-8120-1DFA357AAF81}" type="parTrans" cxnId="{B3995D09-4DA9-4471-B786-E21507EBB296}">
      <dgm:prSet/>
      <dgm:spPr/>
      <dgm:t>
        <a:bodyPr/>
        <a:lstStyle/>
        <a:p>
          <a:endParaRPr lang="es-MX"/>
        </a:p>
      </dgm:t>
    </dgm:pt>
    <dgm:pt modelId="{BEB18649-6860-4904-9B68-69A2326CEA6C}" type="sibTrans" cxnId="{B3995D09-4DA9-4471-B786-E21507EBB296}">
      <dgm:prSet/>
      <dgm:spPr/>
      <dgm:t>
        <a:bodyPr/>
        <a:lstStyle/>
        <a:p>
          <a:endParaRPr lang="es-MX"/>
        </a:p>
      </dgm:t>
    </dgm:pt>
    <dgm:pt modelId="{C4A57A38-A8A2-4F5B-8BF9-422F951665DC}" type="pres">
      <dgm:prSet presAssocID="{B222E01F-74D7-4D57-8EDF-8AE1C7B0868D}" presName="Name0" presStyleCnt="0">
        <dgm:presLayoutVars>
          <dgm:dir/>
          <dgm:animLvl val="lvl"/>
          <dgm:resizeHandles val="exact"/>
        </dgm:presLayoutVars>
      </dgm:prSet>
      <dgm:spPr/>
      <dgm:t>
        <a:bodyPr/>
        <a:lstStyle/>
        <a:p>
          <a:endParaRPr lang="es-MX"/>
        </a:p>
      </dgm:t>
    </dgm:pt>
    <dgm:pt modelId="{E1F8095A-1B30-48F5-A700-92CD246385A0}" type="pres">
      <dgm:prSet presAssocID="{B222E01F-74D7-4D57-8EDF-8AE1C7B0868D}" presName="dummy" presStyleCnt="0"/>
      <dgm:spPr/>
      <dgm:t>
        <a:bodyPr/>
        <a:lstStyle/>
        <a:p>
          <a:endParaRPr lang="es-MX"/>
        </a:p>
      </dgm:t>
    </dgm:pt>
    <dgm:pt modelId="{0D38FEAA-52B4-4CC7-A5C9-5D18A29A7CD8}" type="pres">
      <dgm:prSet presAssocID="{B222E01F-74D7-4D57-8EDF-8AE1C7B0868D}" presName="linH" presStyleCnt="0"/>
      <dgm:spPr/>
      <dgm:t>
        <a:bodyPr/>
        <a:lstStyle/>
        <a:p>
          <a:endParaRPr lang="es-MX"/>
        </a:p>
      </dgm:t>
    </dgm:pt>
    <dgm:pt modelId="{36E9137E-BD33-47B7-848A-6B352E3743BD}" type="pres">
      <dgm:prSet presAssocID="{B222E01F-74D7-4D57-8EDF-8AE1C7B0868D}" presName="padding1" presStyleCnt="0"/>
      <dgm:spPr/>
      <dgm:t>
        <a:bodyPr/>
        <a:lstStyle/>
        <a:p>
          <a:endParaRPr lang="es-MX"/>
        </a:p>
      </dgm:t>
    </dgm:pt>
    <dgm:pt modelId="{F971792F-1D4C-4994-A978-698754F49323}" type="pres">
      <dgm:prSet presAssocID="{1DF8997E-C038-41EA-8E15-BCBCE0DA5641}" presName="linV" presStyleCnt="0"/>
      <dgm:spPr/>
      <dgm:t>
        <a:bodyPr/>
        <a:lstStyle/>
        <a:p>
          <a:endParaRPr lang="es-MX"/>
        </a:p>
      </dgm:t>
    </dgm:pt>
    <dgm:pt modelId="{B1A571AB-C21F-4C30-854E-CAD577331352}" type="pres">
      <dgm:prSet presAssocID="{1DF8997E-C038-41EA-8E15-BCBCE0DA5641}" presName="spVertical1" presStyleCnt="0"/>
      <dgm:spPr/>
      <dgm:t>
        <a:bodyPr/>
        <a:lstStyle/>
        <a:p>
          <a:endParaRPr lang="es-MX"/>
        </a:p>
      </dgm:t>
    </dgm:pt>
    <dgm:pt modelId="{B2E10107-C262-482C-BA3A-93E735F8D6EA}" type="pres">
      <dgm:prSet presAssocID="{1DF8997E-C038-41EA-8E15-BCBCE0DA5641}" presName="parTx" presStyleLbl="revTx" presStyleIdx="0" presStyleCnt="2">
        <dgm:presLayoutVars>
          <dgm:chMax val="0"/>
          <dgm:chPref val="0"/>
          <dgm:bulletEnabled val="1"/>
        </dgm:presLayoutVars>
      </dgm:prSet>
      <dgm:spPr/>
      <dgm:t>
        <a:bodyPr/>
        <a:lstStyle/>
        <a:p>
          <a:endParaRPr lang="es-MX"/>
        </a:p>
      </dgm:t>
    </dgm:pt>
    <dgm:pt modelId="{1612939F-39CC-40FC-991C-C1CDC6E93CBD}" type="pres">
      <dgm:prSet presAssocID="{1DF8997E-C038-41EA-8E15-BCBCE0DA5641}" presName="spVertical2" presStyleCnt="0"/>
      <dgm:spPr/>
      <dgm:t>
        <a:bodyPr/>
        <a:lstStyle/>
        <a:p>
          <a:endParaRPr lang="es-MX"/>
        </a:p>
      </dgm:t>
    </dgm:pt>
    <dgm:pt modelId="{37EDE752-1567-4971-983E-9E3BC7A8C367}" type="pres">
      <dgm:prSet presAssocID="{1DF8997E-C038-41EA-8E15-BCBCE0DA5641}" presName="spVertical3" presStyleCnt="0"/>
      <dgm:spPr/>
      <dgm:t>
        <a:bodyPr/>
        <a:lstStyle/>
        <a:p>
          <a:endParaRPr lang="es-MX"/>
        </a:p>
      </dgm:t>
    </dgm:pt>
    <dgm:pt modelId="{A3AA0D92-BFE6-4367-8FDF-D176696E9293}" type="pres">
      <dgm:prSet presAssocID="{70AD6FD1-4646-4939-933C-5F1533E1D4D9}" presName="space" presStyleCnt="0"/>
      <dgm:spPr/>
      <dgm:t>
        <a:bodyPr/>
        <a:lstStyle/>
        <a:p>
          <a:endParaRPr lang="es-MX"/>
        </a:p>
      </dgm:t>
    </dgm:pt>
    <dgm:pt modelId="{5ACC7901-9F52-4CB4-951E-5441FCD6E6E1}" type="pres">
      <dgm:prSet presAssocID="{FD37B52B-F8AE-437A-88CF-C6B5DE74CD86}" presName="linV" presStyleCnt="0"/>
      <dgm:spPr/>
      <dgm:t>
        <a:bodyPr/>
        <a:lstStyle/>
        <a:p>
          <a:endParaRPr lang="es-MX"/>
        </a:p>
      </dgm:t>
    </dgm:pt>
    <dgm:pt modelId="{D8CA1FB5-2226-4077-AF17-4050A21A5807}" type="pres">
      <dgm:prSet presAssocID="{FD37B52B-F8AE-437A-88CF-C6B5DE74CD86}" presName="spVertical1" presStyleCnt="0"/>
      <dgm:spPr/>
      <dgm:t>
        <a:bodyPr/>
        <a:lstStyle/>
        <a:p>
          <a:endParaRPr lang="es-MX"/>
        </a:p>
      </dgm:t>
    </dgm:pt>
    <dgm:pt modelId="{0CFB7F3A-FF4C-4906-9C10-A6BDC271CB9E}" type="pres">
      <dgm:prSet presAssocID="{FD37B52B-F8AE-437A-88CF-C6B5DE74CD86}" presName="parTx" presStyleLbl="revTx" presStyleIdx="1" presStyleCnt="2" custScaleX="411651" custLinFactNeighborX="-95163" custLinFactNeighborY="-5606">
        <dgm:presLayoutVars>
          <dgm:chMax val="0"/>
          <dgm:chPref val="0"/>
          <dgm:bulletEnabled val="1"/>
        </dgm:presLayoutVars>
      </dgm:prSet>
      <dgm:spPr/>
      <dgm:t>
        <a:bodyPr/>
        <a:lstStyle/>
        <a:p>
          <a:endParaRPr lang="es-MX"/>
        </a:p>
      </dgm:t>
    </dgm:pt>
    <dgm:pt modelId="{88B60B7A-D39C-494F-81F2-D597EB5D3113}" type="pres">
      <dgm:prSet presAssocID="{FD37B52B-F8AE-437A-88CF-C6B5DE74CD86}" presName="spVertical2" presStyleCnt="0"/>
      <dgm:spPr/>
      <dgm:t>
        <a:bodyPr/>
        <a:lstStyle/>
        <a:p>
          <a:endParaRPr lang="es-MX"/>
        </a:p>
      </dgm:t>
    </dgm:pt>
    <dgm:pt modelId="{C9847000-6E74-48C7-A6BF-80A993C8868D}" type="pres">
      <dgm:prSet presAssocID="{FD37B52B-F8AE-437A-88CF-C6B5DE74CD86}" presName="spVertical3" presStyleCnt="0"/>
      <dgm:spPr/>
      <dgm:t>
        <a:bodyPr/>
        <a:lstStyle/>
        <a:p>
          <a:endParaRPr lang="es-MX"/>
        </a:p>
      </dgm:t>
    </dgm:pt>
    <dgm:pt modelId="{400E88B0-8273-4CC6-8C9C-4A5A5029EEA6}" type="pres">
      <dgm:prSet presAssocID="{B222E01F-74D7-4D57-8EDF-8AE1C7B0868D}" presName="padding2" presStyleCnt="0"/>
      <dgm:spPr/>
      <dgm:t>
        <a:bodyPr/>
        <a:lstStyle/>
        <a:p>
          <a:endParaRPr lang="es-MX"/>
        </a:p>
      </dgm:t>
    </dgm:pt>
    <dgm:pt modelId="{DCAA34AA-49E9-4D0C-A6E3-0E72BCDC3695}" type="pres">
      <dgm:prSet presAssocID="{B222E01F-74D7-4D57-8EDF-8AE1C7B0868D}" presName="negArrow" presStyleCnt="0"/>
      <dgm:spPr/>
      <dgm:t>
        <a:bodyPr/>
        <a:lstStyle/>
        <a:p>
          <a:endParaRPr lang="es-MX"/>
        </a:p>
      </dgm:t>
    </dgm:pt>
    <dgm:pt modelId="{7098832E-50FD-49A9-A0A6-104A9B01F660}" type="pres">
      <dgm:prSet presAssocID="{B222E01F-74D7-4D57-8EDF-8AE1C7B0868D}" presName="backgroundArrow" presStyleLbl="node1" presStyleIdx="0" presStyleCnt="1"/>
      <dgm:spPr/>
      <dgm:t>
        <a:bodyPr/>
        <a:lstStyle/>
        <a:p>
          <a:endParaRPr lang="es-MX"/>
        </a:p>
      </dgm:t>
    </dgm:pt>
  </dgm:ptLst>
  <dgm:cxnLst>
    <dgm:cxn modelId="{742851DD-2AFA-4312-B299-5732363E042A}" srcId="{B222E01F-74D7-4D57-8EDF-8AE1C7B0868D}" destId="{1DF8997E-C038-41EA-8E15-BCBCE0DA5641}" srcOrd="0" destOrd="0" parTransId="{0FAB3307-06E0-4F24-A8DC-81155F6C323C}" sibTransId="{70AD6FD1-4646-4939-933C-5F1533E1D4D9}"/>
    <dgm:cxn modelId="{E4F9CC61-AEA7-46A2-AC6B-85E1A8605F7D}" type="presOf" srcId="{B222E01F-74D7-4D57-8EDF-8AE1C7B0868D}" destId="{C4A57A38-A8A2-4F5B-8BF9-422F951665DC}" srcOrd="0" destOrd="0" presId="urn:microsoft.com/office/officeart/2005/8/layout/hProcess3"/>
    <dgm:cxn modelId="{C19BED8C-8D6F-43A4-A75C-CC6AA7A753EE}" type="presOf" srcId="{1DF8997E-C038-41EA-8E15-BCBCE0DA5641}" destId="{B2E10107-C262-482C-BA3A-93E735F8D6EA}" srcOrd="0" destOrd="0" presId="urn:microsoft.com/office/officeart/2005/8/layout/hProcess3"/>
    <dgm:cxn modelId="{18CCDFC7-BE92-4EDF-89FC-13AA54DAEC06}" type="presOf" srcId="{FD37B52B-F8AE-437A-88CF-C6B5DE74CD86}" destId="{0CFB7F3A-FF4C-4906-9C10-A6BDC271CB9E}" srcOrd="0" destOrd="0" presId="urn:microsoft.com/office/officeart/2005/8/layout/hProcess3"/>
    <dgm:cxn modelId="{B3995D09-4DA9-4471-B786-E21507EBB296}" srcId="{B222E01F-74D7-4D57-8EDF-8AE1C7B0868D}" destId="{FD37B52B-F8AE-437A-88CF-C6B5DE74CD86}" srcOrd="1" destOrd="0" parTransId="{75CEEB1E-3826-4396-8120-1DFA357AAF81}" sibTransId="{BEB18649-6860-4904-9B68-69A2326CEA6C}"/>
    <dgm:cxn modelId="{FEAF8773-6182-4C14-AB78-3AB78751386C}" type="presParOf" srcId="{C4A57A38-A8A2-4F5B-8BF9-422F951665DC}" destId="{E1F8095A-1B30-48F5-A700-92CD246385A0}" srcOrd="0" destOrd="0" presId="urn:microsoft.com/office/officeart/2005/8/layout/hProcess3"/>
    <dgm:cxn modelId="{EB146D3A-4721-42B6-A918-2964DCCC401A}" type="presParOf" srcId="{C4A57A38-A8A2-4F5B-8BF9-422F951665DC}" destId="{0D38FEAA-52B4-4CC7-A5C9-5D18A29A7CD8}" srcOrd="1" destOrd="0" presId="urn:microsoft.com/office/officeart/2005/8/layout/hProcess3"/>
    <dgm:cxn modelId="{882C82BF-C8CA-41BF-BFC5-81ED4DE778A3}" type="presParOf" srcId="{0D38FEAA-52B4-4CC7-A5C9-5D18A29A7CD8}" destId="{36E9137E-BD33-47B7-848A-6B352E3743BD}" srcOrd="0" destOrd="0" presId="urn:microsoft.com/office/officeart/2005/8/layout/hProcess3"/>
    <dgm:cxn modelId="{54E85880-6411-4E58-90B9-2008A4B5E127}" type="presParOf" srcId="{0D38FEAA-52B4-4CC7-A5C9-5D18A29A7CD8}" destId="{F971792F-1D4C-4994-A978-698754F49323}" srcOrd="1" destOrd="0" presId="urn:microsoft.com/office/officeart/2005/8/layout/hProcess3"/>
    <dgm:cxn modelId="{7E4E893E-3A3B-4EDF-B9A4-6FCCB8818D8E}" type="presParOf" srcId="{F971792F-1D4C-4994-A978-698754F49323}" destId="{B1A571AB-C21F-4C30-854E-CAD577331352}" srcOrd="0" destOrd="0" presId="urn:microsoft.com/office/officeart/2005/8/layout/hProcess3"/>
    <dgm:cxn modelId="{4C3B2AD6-2B7A-4828-B172-37F13B86EF77}" type="presParOf" srcId="{F971792F-1D4C-4994-A978-698754F49323}" destId="{B2E10107-C262-482C-BA3A-93E735F8D6EA}" srcOrd="1" destOrd="0" presId="urn:microsoft.com/office/officeart/2005/8/layout/hProcess3"/>
    <dgm:cxn modelId="{6EE4CDB0-E495-4178-9F83-199B85DF6C9A}" type="presParOf" srcId="{F971792F-1D4C-4994-A978-698754F49323}" destId="{1612939F-39CC-40FC-991C-C1CDC6E93CBD}" srcOrd="2" destOrd="0" presId="urn:microsoft.com/office/officeart/2005/8/layout/hProcess3"/>
    <dgm:cxn modelId="{5E671012-B486-46F8-B45D-10ADBD844BC9}" type="presParOf" srcId="{F971792F-1D4C-4994-A978-698754F49323}" destId="{37EDE752-1567-4971-983E-9E3BC7A8C367}" srcOrd="3" destOrd="0" presId="urn:microsoft.com/office/officeart/2005/8/layout/hProcess3"/>
    <dgm:cxn modelId="{FA4E0870-120D-450D-A153-CAEB2FA23D1E}" type="presParOf" srcId="{0D38FEAA-52B4-4CC7-A5C9-5D18A29A7CD8}" destId="{A3AA0D92-BFE6-4367-8FDF-D176696E9293}" srcOrd="2" destOrd="0" presId="urn:microsoft.com/office/officeart/2005/8/layout/hProcess3"/>
    <dgm:cxn modelId="{63F54B29-2476-46EE-8C0A-BA0AFA2B9B95}" type="presParOf" srcId="{0D38FEAA-52B4-4CC7-A5C9-5D18A29A7CD8}" destId="{5ACC7901-9F52-4CB4-951E-5441FCD6E6E1}" srcOrd="3" destOrd="0" presId="urn:microsoft.com/office/officeart/2005/8/layout/hProcess3"/>
    <dgm:cxn modelId="{113150C0-F32E-47DE-8EE9-D0C52F954BAC}" type="presParOf" srcId="{5ACC7901-9F52-4CB4-951E-5441FCD6E6E1}" destId="{D8CA1FB5-2226-4077-AF17-4050A21A5807}" srcOrd="0" destOrd="0" presId="urn:microsoft.com/office/officeart/2005/8/layout/hProcess3"/>
    <dgm:cxn modelId="{C0189CB3-2B9E-4E0C-8158-002F69533D08}" type="presParOf" srcId="{5ACC7901-9F52-4CB4-951E-5441FCD6E6E1}" destId="{0CFB7F3A-FF4C-4906-9C10-A6BDC271CB9E}" srcOrd="1" destOrd="0" presId="urn:microsoft.com/office/officeart/2005/8/layout/hProcess3"/>
    <dgm:cxn modelId="{166306CC-E1BC-458A-8156-51843E2051D0}" type="presParOf" srcId="{5ACC7901-9F52-4CB4-951E-5441FCD6E6E1}" destId="{88B60B7A-D39C-494F-81F2-D597EB5D3113}" srcOrd="2" destOrd="0" presId="urn:microsoft.com/office/officeart/2005/8/layout/hProcess3"/>
    <dgm:cxn modelId="{016254A5-7402-48B7-B36A-FF958A9F8645}" type="presParOf" srcId="{5ACC7901-9F52-4CB4-951E-5441FCD6E6E1}" destId="{C9847000-6E74-48C7-A6BF-80A993C8868D}" srcOrd="3" destOrd="0" presId="urn:microsoft.com/office/officeart/2005/8/layout/hProcess3"/>
    <dgm:cxn modelId="{5810C465-CFB5-41DE-AC27-3888A2CBB057}" type="presParOf" srcId="{0D38FEAA-52B4-4CC7-A5C9-5D18A29A7CD8}" destId="{400E88B0-8273-4CC6-8C9C-4A5A5029EEA6}" srcOrd="4" destOrd="0" presId="urn:microsoft.com/office/officeart/2005/8/layout/hProcess3"/>
    <dgm:cxn modelId="{922DEB94-1EB0-4C24-9A3D-7B296788F4FB}" type="presParOf" srcId="{0D38FEAA-52B4-4CC7-A5C9-5D18A29A7CD8}" destId="{DCAA34AA-49E9-4D0C-A6E3-0E72BCDC3695}" srcOrd="5" destOrd="0" presId="urn:microsoft.com/office/officeart/2005/8/layout/hProcess3"/>
    <dgm:cxn modelId="{76ABC602-1687-41D4-8F01-AC802F1596A7}" type="presParOf" srcId="{0D38FEAA-52B4-4CC7-A5C9-5D18A29A7CD8}" destId="{7098832E-50FD-49A9-A0A6-104A9B01F660}" srcOrd="6"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0B78155-1EF7-483C-A685-8A191A148C43}" type="doc">
      <dgm:prSet loTypeId="urn:microsoft.com/office/officeart/2005/8/layout/default" loCatId="list" qsTypeId="urn:microsoft.com/office/officeart/2005/8/quickstyle/3d3" qsCatId="3D" csTypeId="urn:microsoft.com/office/officeart/2005/8/colors/accent1_4" csCatId="accent1" phldr="1"/>
      <dgm:spPr/>
      <dgm:t>
        <a:bodyPr/>
        <a:lstStyle/>
        <a:p>
          <a:endParaRPr lang="es-MX"/>
        </a:p>
      </dgm:t>
    </dgm:pt>
    <dgm:pt modelId="{49981CC8-1286-4456-8C9A-DE4BB6BBD843}">
      <dgm:prSet phldrT="[Texto]"/>
      <dgm:spPr/>
      <dgm:t>
        <a:bodyPr/>
        <a:lstStyle/>
        <a:p>
          <a:r>
            <a:rPr lang="es-MX" dirty="0" smtClean="0"/>
            <a:t>RIESGOS POLÍTICOS; POLITICAS GUBERNAMENTALES; </a:t>
          </a:r>
          <a:endParaRPr lang="es-MX" dirty="0"/>
        </a:p>
      </dgm:t>
    </dgm:pt>
    <dgm:pt modelId="{61668CA3-AF13-4D05-BBEF-F14345259341}" type="parTrans" cxnId="{C9416558-8A3E-4843-8F14-CA5FA1E3A1C8}">
      <dgm:prSet/>
      <dgm:spPr/>
      <dgm:t>
        <a:bodyPr/>
        <a:lstStyle/>
        <a:p>
          <a:endParaRPr lang="es-MX"/>
        </a:p>
      </dgm:t>
    </dgm:pt>
    <dgm:pt modelId="{56F26A76-C8B4-4993-AC8E-8C41BB5762F5}" type="sibTrans" cxnId="{C9416558-8A3E-4843-8F14-CA5FA1E3A1C8}">
      <dgm:prSet/>
      <dgm:spPr/>
      <dgm:t>
        <a:bodyPr/>
        <a:lstStyle/>
        <a:p>
          <a:endParaRPr lang="es-MX"/>
        </a:p>
      </dgm:t>
    </dgm:pt>
    <dgm:pt modelId="{49BA5524-313E-434F-B71B-8B916303A7C2}">
      <dgm:prSet phldrT="[Texto]"/>
      <dgm:spPr/>
      <dgm:t>
        <a:bodyPr/>
        <a:lstStyle/>
        <a:p>
          <a:r>
            <a:rPr lang="es-MX" dirty="0" smtClean="0"/>
            <a:t>ASPECTOS CULTURALES Y ECONÓMICOS;</a:t>
          </a:r>
        </a:p>
        <a:p>
          <a:r>
            <a:rPr lang="es-MX" dirty="0" smtClean="0"/>
            <a:t>ACTITUDES (TRABAJADORES –CULTURAL-)  </a:t>
          </a:r>
          <a:endParaRPr lang="es-MX" dirty="0"/>
        </a:p>
      </dgm:t>
    </dgm:pt>
    <dgm:pt modelId="{08395626-B9D9-4370-8C96-5C55B74EC4FB}" type="parTrans" cxnId="{BD5AD123-39B6-41FC-B1DD-D9A092F08075}">
      <dgm:prSet/>
      <dgm:spPr/>
      <dgm:t>
        <a:bodyPr/>
        <a:lstStyle/>
        <a:p>
          <a:endParaRPr lang="es-MX"/>
        </a:p>
      </dgm:t>
    </dgm:pt>
    <dgm:pt modelId="{FF9352D3-7283-403B-B991-A706F5D7D424}" type="sibTrans" cxnId="{BD5AD123-39B6-41FC-B1DD-D9A092F08075}">
      <dgm:prSet/>
      <dgm:spPr/>
      <dgm:t>
        <a:bodyPr/>
        <a:lstStyle/>
        <a:p>
          <a:endParaRPr lang="es-MX"/>
        </a:p>
      </dgm:t>
    </dgm:pt>
    <dgm:pt modelId="{177C9217-47C3-4266-933C-78A86C4BFF55}">
      <dgm:prSet phldrT="[Texto]"/>
      <dgm:spPr/>
      <dgm:t>
        <a:bodyPr/>
        <a:lstStyle/>
        <a:p>
          <a:r>
            <a:rPr lang="es-MX" dirty="0" smtClean="0"/>
            <a:t>LOCALIZACIÓN DE LOS MERCADOS</a:t>
          </a:r>
          <a:endParaRPr lang="es-MX" dirty="0"/>
        </a:p>
      </dgm:t>
    </dgm:pt>
    <dgm:pt modelId="{251B250C-B612-42C9-A123-D39E718B6B88}" type="parTrans" cxnId="{E87D989D-B0FC-488C-AEB2-DF61EAA891A7}">
      <dgm:prSet/>
      <dgm:spPr/>
      <dgm:t>
        <a:bodyPr/>
        <a:lstStyle/>
        <a:p>
          <a:endParaRPr lang="es-MX"/>
        </a:p>
      </dgm:t>
    </dgm:pt>
    <dgm:pt modelId="{4D303268-C6C1-4962-A28D-872FD5F3E4B5}" type="sibTrans" cxnId="{E87D989D-B0FC-488C-AEB2-DF61EAA891A7}">
      <dgm:prSet/>
      <dgm:spPr/>
      <dgm:t>
        <a:bodyPr/>
        <a:lstStyle/>
        <a:p>
          <a:endParaRPr lang="es-MX"/>
        </a:p>
      </dgm:t>
    </dgm:pt>
    <dgm:pt modelId="{A51853DA-7B77-4403-9717-065A6ADE564C}">
      <dgm:prSet phldrT="[Texto]"/>
      <dgm:spPr/>
      <dgm:t>
        <a:bodyPr/>
        <a:lstStyle/>
        <a:p>
          <a:r>
            <a:rPr lang="es-MX" dirty="0" smtClean="0"/>
            <a:t>TALENTO LABORAL; PRODUCTIVIDAD Y COSTOS</a:t>
          </a:r>
          <a:endParaRPr lang="es-MX" dirty="0"/>
        </a:p>
      </dgm:t>
    </dgm:pt>
    <dgm:pt modelId="{214F01E1-E788-4A6E-9A93-B735E313C74E}" type="parTrans" cxnId="{C93E2008-A2DF-4A8F-BE76-1FFA8453F22A}">
      <dgm:prSet/>
      <dgm:spPr/>
      <dgm:t>
        <a:bodyPr/>
        <a:lstStyle/>
        <a:p>
          <a:endParaRPr lang="es-MX"/>
        </a:p>
      </dgm:t>
    </dgm:pt>
    <dgm:pt modelId="{0831EEFA-7680-4E5D-99D6-B8CE12DE4CC9}" type="sibTrans" cxnId="{C93E2008-A2DF-4A8F-BE76-1FFA8453F22A}">
      <dgm:prSet/>
      <dgm:spPr/>
      <dgm:t>
        <a:bodyPr/>
        <a:lstStyle/>
        <a:p>
          <a:endParaRPr lang="es-MX"/>
        </a:p>
      </dgm:t>
    </dgm:pt>
    <dgm:pt modelId="{95BE67A9-D78B-47C9-87FC-9E300F6F538F}">
      <dgm:prSet phldrT="[Texto]"/>
      <dgm:spPr/>
      <dgm:t>
        <a:bodyPr/>
        <a:lstStyle/>
        <a:p>
          <a:r>
            <a:rPr lang="es-MX" dirty="0" smtClean="0"/>
            <a:t>DISPONIBILIDAD DE SUMINISTROS, COMUNICACIONES Y ENERGÍA</a:t>
          </a:r>
          <a:endParaRPr lang="es-MX" dirty="0"/>
        </a:p>
      </dgm:t>
    </dgm:pt>
    <dgm:pt modelId="{6D01CEEB-670C-49A7-89DF-1F98B2844316}" type="parTrans" cxnId="{52D576E6-69A2-4121-85B8-5FC1643CD577}">
      <dgm:prSet/>
      <dgm:spPr/>
      <dgm:t>
        <a:bodyPr/>
        <a:lstStyle/>
        <a:p>
          <a:endParaRPr lang="es-MX"/>
        </a:p>
      </dgm:t>
    </dgm:pt>
    <dgm:pt modelId="{3B0CD403-B518-48B0-83F5-79E62590FE6F}" type="sibTrans" cxnId="{52D576E6-69A2-4121-85B8-5FC1643CD577}">
      <dgm:prSet/>
      <dgm:spPr/>
      <dgm:t>
        <a:bodyPr/>
        <a:lstStyle/>
        <a:p>
          <a:endParaRPr lang="es-MX"/>
        </a:p>
      </dgm:t>
    </dgm:pt>
    <dgm:pt modelId="{5DF3B8D0-E916-448B-9161-5EFF27BE31D9}">
      <dgm:prSet phldrT="[Texto]"/>
      <dgm:spPr/>
      <dgm:t>
        <a:bodyPr/>
        <a:lstStyle/>
        <a:p>
          <a:r>
            <a:rPr lang="es-MX" dirty="0" smtClean="0"/>
            <a:t>TIPOS DE CAMBIO Y RIESGOS EN LAS TASAS DE CAMBIO</a:t>
          </a:r>
          <a:endParaRPr lang="es-MX" dirty="0"/>
        </a:p>
      </dgm:t>
    </dgm:pt>
    <dgm:pt modelId="{9A9AAAAF-2F32-4438-86F4-F279966F8885}" type="parTrans" cxnId="{5BFE3FAF-B98B-4E50-9FD1-FEAF35E5FECC}">
      <dgm:prSet/>
      <dgm:spPr/>
      <dgm:t>
        <a:bodyPr/>
        <a:lstStyle/>
        <a:p>
          <a:endParaRPr lang="es-MX"/>
        </a:p>
      </dgm:t>
    </dgm:pt>
    <dgm:pt modelId="{F959933D-2E7F-4429-A7FB-CBD62375B5A0}" type="sibTrans" cxnId="{5BFE3FAF-B98B-4E50-9FD1-FEAF35E5FECC}">
      <dgm:prSet/>
      <dgm:spPr/>
      <dgm:t>
        <a:bodyPr/>
        <a:lstStyle/>
        <a:p>
          <a:endParaRPr lang="es-MX"/>
        </a:p>
      </dgm:t>
    </dgm:pt>
    <dgm:pt modelId="{0B705781-0B0D-4658-81DB-146A9761A442}" type="pres">
      <dgm:prSet presAssocID="{70B78155-1EF7-483C-A685-8A191A148C43}" presName="diagram" presStyleCnt="0">
        <dgm:presLayoutVars>
          <dgm:dir/>
          <dgm:resizeHandles val="exact"/>
        </dgm:presLayoutVars>
      </dgm:prSet>
      <dgm:spPr/>
      <dgm:t>
        <a:bodyPr/>
        <a:lstStyle/>
        <a:p>
          <a:endParaRPr lang="es-MX"/>
        </a:p>
      </dgm:t>
    </dgm:pt>
    <dgm:pt modelId="{6797F6FC-88B2-4D18-867A-2D9B1CC5982B}" type="pres">
      <dgm:prSet presAssocID="{49981CC8-1286-4456-8C9A-DE4BB6BBD843}" presName="node" presStyleLbl="node1" presStyleIdx="0" presStyleCnt="6">
        <dgm:presLayoutVars>
          <dgm:bulletEnabled val="1"/>
        </dgm:presLayoutVars>
      </dgm:prSet>
      <dgm:spPr/>
      <dgm:t>
        <a:bodyPr/>
        <a:lstStyle/>
        <a:p>
          <a:endParaRPr lang="es-MX"/>
        </a:p>
      </dgm:t>
    </dgm:pt>
    <dgm:pt modelId="{E7DBF79F-9CD9-4E51-8DC7-72144787BE3C}" type="pres">
      <dgm:prSet presAssocID="{56F26A76-C8B4-4993-AC8E-8C41BB5762F5}" presName="sibTrans" presStyleCnt="0"/>
      <dgm:spPr/>
      <dgm:t>
        <a:bodyPr/>
        <a:lstStyle/>
        <a:p>
          <a:endParaRPr lang="es-MX"/>
        </a:p>
      </dgm:t>
    </dgm:pt>
    <dgm:pt modelId="{9815D4C9-F0DF-41EB-9874-9AD5BB5C6B95}" type="pres">
      <dgm:prSet presAssocID="{49BA5524-313E-434F-B71B-8B916303A7C2}" presName="node" presStyleLbl="node1" presStyleIdx="1" presStyleCnt="6">
        <dgm:presLayoutVars>
          <dgm:bulletEnabled val="1"/>
        </dgm:presLayoutVars>
      </dgm:prSet>
      <dgm:spPr/>
      <dgm:t>
        <a:bodyPr/>
        <a:lstStyle/>
        <a:p>
          <a:endParaRPr lang="es-MX"/>
        </a:p>
      </dgm:t>
    </dgm:pt>
    <dgm:pt modelId="{A7ADA8D7-0E08-4D7A-AD9E-56826F752024}" type="pres">
      <dgm:prSet presAssocID="{FF9352D3-7283-403B-B991-A706F5D7D424}" presName="sibTrans" presStyleCnt="0"/>
      <dgm:spPr/>
      <dgm:t>
        <a:bodyPr/>
        <a:lstStyle/>
        <a:p>
          <a:endParaRPr lang="es-MX"/>
        </a:p>
      </dgm:t>
    </dgm:pt>
    <dgm:pt modelId="{00F571CC-7D23-46AD-9D14-A0EA66667981}" type="pres">
      <dgm:prSet presAssocID="{177C9217-47C3-4266-933C-78A86C4BFF55}" presName="node" presStyleLbl="node1" presStyleIdx="2" presStyleCnt="6">
        <dgm:presLayoutVars>
          <dgm:bulletEnabled val="1"/>
        </dgm:presLayoutVars>
      </dgm:prSet>
      <dgm:spPr/>
      <dgm:t>
        <a:bodyPr/>
        <a:lstStyle/>
        <a:p>
          <a:endParaRPr lang="es-MX"/>
        </a:p>
      </dgm:t>
    </dgm:pt>
    <dgm:pt modelId="{80818187-95BD-4373-AA18-AAF7DC6C4C68}" type="pres">
      <dgm:prSet presAssocID="{4D303268-C6C1-4962-A28D-872FD5F3E4B5}" presName="sibTrans" presStyleCnt="0"/>
      <dgm:spPr/>
      <dgm:t>
        <a:bodyPr/>
        <a:lstStyle/>
        <a:p>
          <a:endParaRPr lang="es-MX"/>
        </a:p>
      </dgm:t>
    </dgm:pt>
    <dgm:pt modelId="{4CC56897-9718-4E64-B4F3-0EB8C42865EC}" type="pres">
      <dgm:prSet presAssocID="{A51853DA-7B77-4403-9717-065A6ADE564C}" presName="node" presStyleLbl="node1" presStyleIdx="3" presStyleCnt="6">
        <dgm:presLayoutVars>
          <dgm:bulletEnabled val="1"/>
        </dgm:presLayoutVars>
      </dgm:prSet>
      <dgm:spPr/>
      <dgm:t>
        <a:bodyPr/>
        <a:lstStyle/>
        <a:p>
          <a:endParaRPr lang="es-MX"/>
        </a:p>
      </dgm:t>
    </dgm:pt>
    <dgm:pt modelId="{18A008AB-1300-447C-8359-197044A09441}" type="pres">
      <dgm:prSet presAssocID="{0831EEFA-7680-4E5D-99D6-B8CE12DE4CC9}" presName="sibTrans" presStyleCnt="0"/>
      <dgm:spPr/>
      <dgm:t>
        <a:bodyPr/>
        <a:lstStyle/>
        <a:p>
          <a:endParaRPr lang="es-MX"/>
        </a:p>
      </dgm:t>
    </dgm:pt>
    <dgm:pt modelId="{83BCAA82-DE4B-4821-967E-9CD181AAF785}" type="pres">
      <dgm:prSet presAssocID="{95BE67A9-D78B-47C9-87FC-9E300F6F538F}" presName="node" presStyleLbl="node1" presStyleIdx="4" presStyleCnt="6">
        <dgm:presLayoutVars>
          <dgm:bulletEnabled val="1"/>
        </dgm:presLayoutVars>
      </dgm:prSet>
      <dgm:spPr/>
      <dgm:t>
        <a:bodyPr/>
        <a:lstStyle/>
        <a:p>
          <a:endParaRPr lang="es-MX"/>
        </a:p>
      </dgm:t>
    </dgm:pt>
    <dgm:pt modelId="{169B530D-13D2-4A0D-A1DF-9862C8D0B55D}" type="pres">
      <dgm:prSet presAssocID="{3B0CD403-B518-48B0-83F5-79E62590FE6F}" presName="sibTrans" presStyleCnt="0"/>
      <dgm:spPr/>
      <dgm:t>
        <a:bodyPr/>
        <a:lstStyle/>
        <a:p>
          <a:endParaRPr lang="es-MX"/>
        </a:p>
      </dgm:t>
    </dgm:pt>
    <dgm:pt modelId="{09F2B1DD-5641-4F6E-8DDD-5B7C6B19E267}" type="pres">
      <dgm:prSet presAssocID="{5DF3B8D0-E916-448B-9161-5EFF27BE31D9}" presName="node" presStyleLbl="node1" presStyleIdx="5" presStyleCnt="6">
        <dgm:presLayoutVars>
          <dgm:bulletEnabled val="1"/>
        </dgm:presLayoutVars>
      </dgm:prSet>
      <dgm:spPr/>
      <dgm:t>
        <a:bodyPr/>
        <a:lstStyle/>
        <a:p>
          <a:endParaRPr lang="es-MX"/>
        </a:p>
      </dgm:t>
    </dgm:pt>
  </dgm:ptLst>
  <dgm:cxnLst>
    <dgm:cxn modelId="{C9416558-8A3E-4843-8F14-CA5FA1E3A1C8}" srcId="{70B78155-1EF7-483C-A685-8A191A148C43}" destId="{49981CC8-1286-4456-8C9A-DE4BB6BBD843}" srcOrd="0" destOrd="0" parTransId="{61668CA3-AF13-4D05-BBEF-F14345259341}" sibTransId="{56F26A76-C8B4-4993-AC8E-8C41BB5762F5}"/>
    <dgm:cxn modelId="{003A17CA-C049-448B-801B-6FE1FDDC4F7C}" type="presOf" srcId="{49BA5524-313E-434F-B71B-8B916303A7C2}" destId="{9815D4C9-F0DF-41EB-9874-9AD5BB5C6B95}" srcOrd="0" destOrd="0" presId="urn:microsoft.com/office/officeart/2005/8/layout/default"/>
    <dgm:cxn modelId="{E87D989D-B0FC-488C-AEB2-DF61EAA891A7}" srcId="{70B78155-1EF7-483C-A685-8A191A148C43}" destId="{177C9217-47C3-4266-933C-78A86C4BFF55}" srcOrd="2" destOrd="0" parTransId="{251B250C-B612-42C9-A123-D39E718B6B88}" sibTransId="{4D303268-C6C1-4962-A28D-872FD5F3E4B5}"/>
    <dgm:cxn modelId="{C93E2008-A2DF-4A8F-BE76-1FFA8453F22A}" srcId="{70B78155-1EF7-483C-A685-8A191A148C43}" destId="{A51853DA-7B77-4403-9717-065A6ADE564C}" srcOrd="3" destOrd="0" parTransId="{214F01E1-E788-4A6E-9A93-B735E313C74E}" sibTransId="{0831EEFA-7680-4E5D-99D6-B8CE12DE4CC9}"/>
    <dgm:cxn modelId="{7D594A6C-F7A9-4885-8926-7F67CAE12361}" type="presOf" srcId="{5DF3B8D0-E916-448B-9161-5EFF27BE31D9}" destId="{09F2B1DD-5641-4F6E-8DDD-5B7C6B19E267}" srcOrd="0" destOrd="0" presId="urn:microsoft.com/office/officeart/2005/8/layout/default"/>
    <dgm:cxn modelId="{F4AE3E0E-D843-4AD0-9643-3EAB4BF7FC58}" type="presOf" srcId="{70B78155-1EF7-483C-A685-8A191A148C43}" destId="{0B705781-0B0D-4658-81DB-146A9761A442}" srcOrd="0" destOrd="0" presId="urn:microsoft.com/office/officeart/2005/8/layout/default"/>
    <dgm:cxn modelId="{342453BE-07FB-4DA5-A6E4-60F306267921}" type="presOf" srcId="{49981CC8-1286-4456-8C9A-DE4BB6BBD843}" destId="{6797F6FC-88B2-4D18-867A-2D9B1CC5982B}" srcOrd="0" destOrd="0" presId="urn:microsoft.com/office/officeart/2005/8/layout/default"/>
    <dgm:cxn modelId="{BD5AD123-39B6-41FC-B1DD-D9A092F08075}" srcId="{70B78155-1EF7-483C-A685-8A191A148C43}" destId="{49BA5524-313E-434F-B71B-8B916303A7C2}" srcOrd="1" destOrd="0" parTransId="{08395626-B9D9-4370-8C96-5C55B74EC4FB}" sibTransId="{FF9352D3-7283-403B-B991-A706F5D7D424}"/>
    <dgm:cxn modelId="{D8523109-4BAA-4B6B-BB8D-A8CCB7C822A7}" type="presOf" srcId="{95BE67A9-D78B-47C9-87FC-9E300F6F538F}" destId="{83BCAA82-DE4B-4821-967E-9CD181AAF785}" srcOrd="0" destOrd="0" presId="urn:microsoft.com/office/officeart/2005/8/layout/default"/>
    <dgm:cxn modelId="{52D576E6-69A2-4121-85B8-5FC1643CD577}" srcId="{70B78155-1EF7-483C-A685-8A191A148C43}" destId="{95BE67A9-D78B-47C9-87FC-9E300F6F538F}" srcOrd="4" destOrd="0" parTransId="{6D01CEEB-670C-49A7-89DF-1F98B2844316}" sibTransId="{3B0CD403-B518-48B0-83F5-79E62590FE6F}"/>
    <dgm:cxn modelId="{5BFE3FAF-B98B-4E50-9FD1-FEAF35E5FECC}" srcId="{70B78155-1EF7-483C-A685-8A191A148C43}" destId="{5DF3B8D0-E916-448B-9161-5EFF27BE31D9}" srcOrd="5" destOrd="0" parTransId="{9A9AAAAF-2F32-4438-86F4-F279966F8885}" sibTransId="{F959933D-2E7F-4429-A7FB-CBD62375B5A0}"/>
    <dgm:cxn modelId="{DF7D1F31-CA39-4E48-963B-CC01CE74DE19}" type="presOf" srcId="{177C9217-47C3-4266-933C-78A86C4BFF55}" destId="{00F571CC-7D23-46AD-9D14-A0EA66667981}" srcOrd="0" destOrd="0" presId="urn:microsoft.com/office/officeart/2005/8/layout/default"/>
    <dgm:cxn modelId="{16F8EE54-6A15-4516-A002-995FD70C8B74}" type="presOf" srcId="{A51853DA-7B77-4403-9717-065A6ADE564C}" destId="{4CC56897-9718-4E64-B4F3-0EB8C42865EC}" srcOrd="0" destOrd="0" presId="urn:microsoft.com/office/officeart/2005/8/layout/default"/>
    <dgm:cxn modelId="{25A1389B-2CB8-4675-878F-3EEE1F4ED7A8}" type="presParOf" srcId="{0B705781-0B0D-4658-81DB-146A9761A442}" destId="{6797F6FC-88B2-4D18-867A-2D9B1CC5982B}" srcOrd="0" destOrd="0" presId="urn:microsoft.com/office/officeart/2005/8/layout/default"/>
    <dgm:cxn modelId="{05C738E7-8ABF-4DDE-BAED-88C8B5B62F37}" type="presParOf" srcId="{0B705781-0B0D-4658-81DB-146A9761A442}" destId="{E7DBF79F-9CD9-4E51-8DC7-72144787BE3C}" srcOrd="1" destOrd="0" presId="urn:microsoft.com/office/officeart/2005/8/layout/default"/>
    <dgm:cxn modelId="{6C351E24-8033-452B-8956-7BA244B6A618}" type="presParOf" srcId="{0B705781-0B0D-4658-81DB-146A9761A442}" destId="{9815D4C9-F0DF-41EB-9874-9AD5BB5C6B95}" srcOrd="2" destOrd="0" presId="urn:microsoft.com/office/officeart/2005/8/layout/default"/>
    <dgm:cxn modelId="{B2AF6F8E-2B6E-4A62-A61C-FB1836BFC63C}" type="presParOf" srcId="{0B705781-0B0D-4658-81DB-146A9761A442}" destId="{A7ADA8D7-0E08-4D7A-AD9E-56826F752024}" srcOrd="3" destOrd="0" presId="urn:microsoft.com/office/officeart/2005/8/layout/default"/>
    <dgm:cxn modelId="{E0BDE602-12E6-4415-93D8-B00742176C5F}" type="presParOf" srcId="{0B705781-0B0D-4658-81DB-146A9761A442}" destId="{00F571CC-7D23-46AD-9D14-A0EA66667981}" srcOrd="4" destOrd="0" presId="urn:microsoft.com/office/officeart/2005/8/layout/default"/>
    <dgm:cxn modelId="{BDDC2A3F-8308-491E-824D-5956B1A22F84}" type="presParOf" srcId="{0B705781-0B0D-4658-81DB-146A9761A442}" destId="{80818187-95BD-4373-AA18-AAF7DC6C4C68}" srcOrd="5" destOrd="0" presId="urn:microsoft.com/office/officeart/2005/8/layout/default"/>
    <dgm:cxn modelId="{2075593D-4C7E-451A-A0C5-48D441AABBCE}" type="presParOf" srcId="{0B705781-0B0D-4658-81DB-146A9761A442}" destId="{4CC56897-9718-4E64-B4F3-0EB8C42865EC}" srcOrd="6" destOrd="0" presId="urn:microsoft.com/office/officeart/2005/8/layout/default"/>
    <dgm:cxn modelId="{705DD3E7-E89D-49A7-813D-0AA368A11B9F}" type="presParOf" srcId="{0B705781-0B0D-4658-81DB-146A9761A442}" destId="{18A008AB-1300-447C-8359-197044A09441}" srcOrd="7" destOrd="0" presId="urn:microsoft.com/office/officeart/2005/8/layout/default"/>
    <dgm:cxn modelId="{32F97640-9676-424E-98B5-E45FE2024495}" type="presParOf" srcId="{0B705781-0B0D-4658-81DB-146A9761A442}" destId="{83BCAA82-DE4B-4821-967E-9CD181AAF785}" srcOrd="8" destOrd="0" presId="urn:microsoft.com/office/officeart/2005/8/layout/default"/>
    <dgm:cxn modelId="{CB75B850-5E59-498F-B0A2-1BE04B34594E}" type="presParOf" srcId="{0B705781-0B0D-4658-81DB-146A9761A442}" destId="{169B530D-13D2-4A0D-A1DF-9862C8D0B55D}" srcOrd="9" destOrd="0" presId="urn:microsoft.com/office/officeart/2005/8/layout/default"/>
    <dgm:cxn modelId="{71252D59-8384-430C-A7E1-0055295BD11C}" type="presParOf" srcId="{0B705781-0B0D-4658-81DB-146A9761A442}" destId="{09F2B1DD-5641-4F6E-8DDD-5B7C6B19E267}"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D44BEED-23F2-4E62-9799-478A4877C7F0}" type="doc">
      <dgm:prSet loTypeId="urn:microsoft.com/office/officeart/2005/8/layout/default" loCatId="list" qsTypeId="urn:microsoft.com/office/officeart/2005/8/quickstyle/3d3" qsCatId="3D" csTypeId="urn:microsoft.com/office/officeart/2005/8/colors/accent1_4" csCatId="accent1" phldr="1"/>
      <dgm:spPr/>
      <dgm:t>
        <a:bodyPr/>
        <a:lstStyle/>
        <a:p>
          <a:endParaRPr lang="es-MX"/>
        </a:p>
      </dgm:t>
    </dgm:pt>
    <dgm:pt modelId="{EE38F43E-085D-45C0-BB28-B7BE06372EF9}">
      <dgm:prSet phldrT="[Texto]"/>
      <dgm:spPr/>
      <dgm:t>
        <a:bodyPr/>
        <a:lstStyle/>
        <a:p>
          <a:r>
            <a:rPr lang="es-MX" dirty="0" smtClean="0"/>
            <a:t>DESEOS DE LA CORPORACIÓN</a:t>
          </a:r>
          <a:endParaRPr lang="es-MX" dirty="0"/>
        </a:p>
      </dgm:t>
    </dgm:pt>
    <dgm:pt modelId="{5961AF32-EF3E-4D43-A459-C2C2941442C3}" type="parTrans" cxnId="{771F0B25-6426-4528-8F2A-C3736C68F73F}">
      <dgm:prSet/>
      <dgm:spPr/>
      <dgm:t>
        <a:bodyPr/>
        <a:lstStyle/>
        <a:p>
          <a:endParaRPr lang="es-MX"/>
        </a:p>
      </dgm:t>
    </dgm:pt>
    <dgm:pt modelId="{D547D36D-7E1B-41A8-952F-1BD1795DE124}" type="sibTrans" cxnId="{771F0B25-6426-4528-8F2A-C3736C68F73F}">
      <dgm:prSet/>
      <dgm:spPr/>
      <dgm:t>
        <a:bodyPr/>
        <a:lstStyle/>
        <a:p>
          <a:endParaRPr lang="es-MX"/>
        </a:p>
      </dgm:t>
    </dgm:pt>
    <dgm:pt modelId="{DD3D3830-E299-4E97-958F-0A822990EC28}">
      <dgm:prSet phldrT="[Texto]"/>
      <dgm:spPr/>
      <dgm:t>
        <a:bodyPr/>
        <a:lstStyle/>
        <a:p>
          <a:r>
            <a:rPr lang="es-MX" dirty="0" smtClean="0"/>
            <a:t>ATRACTIVOS REGIONALES (CULTURA, CLIMA)</a:t>
          </a:r>
          <a:endParaRPr lang="es-MX" dirty="0"/>
        </a:p>
      </dgm:t>
    </dgm:pt>
    <dgm:pt modelId="{022F580D-D610-45C7-B318-4951CFA80128}" type="parTrans" cxnId="{3DBF2484-05EF-43ED-AAEA-0ABAB5CF995E}">
      <dgm:prSet/>
      <dgm:spPr/>
      <dgm:t>
        <a:bodyPr/>
        <a:lstStyle/>
        <a:p>
          <a:endParaRPr lang="es-MX"/>
        </a:p>
      </dgm:t>
    </dgm:pt>
    <dgm:pt modelId="{B0A71DB7-FCD6-4E47-BA42-1A4DF1279B5A}" type="sibTrans" cxnId="{3DBF2484-05EF-43ED-AAEA-0ABAB5CF995E}">
      <dgm:prSet/>
      <dgm:spPr/>
      <dgm:t>
        <a:bodyPr/>
        <a:lstStyle/>
        <a:p>
          <a:endParaRPr lang="es-MX"/>
        </a:p>
      </dgm:t>
    </dgm:pt>
    <dgm:pt modelId="{4AB225AE-325C-4973-B2F6-16FB3EA4AB4A}">
      <dgm:prSet phldrT="[Texto]"/>
      <dgm:spPr/>
      <dgm:t>
        <a:bodyPr/>
        <a:lstStyle/>
        <a:p>
          <a:r>
            <a:rPr lang="es-MX" dirty="0" smtClean="0"/>
            <a:t>DISPONIBILIDAD DE LA MO, COSTOS Y ACTITUDES HACIA LOS SINDICATOS</a:t>
          </a:r>
          <a:endParaRPr lang="es-MX" dirty="0"/>
        </a:p>
      </dgm:t>
    </dgm:pt>
    <dgm:pt modelId="{B0E98B32-1CC3-4385-9AC8-4C451F8E1AB7}" type="parTrans" cxnId="{C3E7E700-956B-465D-B36C-67F252AA75E3}">
      <dgm:prSet/>
      <dgm:spPr/>
      <dgm:t>
        <a:bodyPr/>
        <a:lstStyle/>
        <a:p>
          <a:endParaRPr lang="es-MX"/>
        </a:p>
      </dgm:t>
    </dgm:pt>
    <dgm:pt modelId="{A5BED068-E499-460C-88B0-432D67DC5EE3}" type="sibTrans" cxnId="{C3E7E700-956B-465D-B36C-67F252AA75E3}">
      <dgm:prSet/>
      <dgm:spPr/>
      <dgm:t>
        <a:bodyPr/>
        <a:lstStyle/>
        <a:p>
          <a:endParaRPr lang="es-MX"/>
        </a:p>
      </dgm:t>
    </dgm:pt>
    <dgm:pt modelId="{6E6EDAB5-3787-4D33-AA94-D2BFB579A66B}">
      <dgm:prSet phldrT="[Texto]"/>
      <dgm:spPr/>
      <dgm:t>
        <a:bodyPr/>
        <a:lstStyle/>
        <a:p>
          <a:r>
            <a:rPr lang="es-MX" dirty="0" smtClean="0"/>
            <a:t>COSTOS Y DISPONIBILIDAD DE SERVICIOS PÚBLICOS</a:t>
          </a:r>
          <a:endParaRPr lang="es-MX" dirty="0"/>
        </a:p>
      </dgm:t>
    </dgm:pt>
    <dgm:pt modelId="{DCA63254-D3D8-4E84-9BB2-2A2061ACC153}" type="parTrans" cxnId="{002F2DF7-05E9-48C3-AAAA-F5675DF5796B}">
      <dgm:prSet/>
      <dgm:spPr/>
      <dgm:t>
        <a:bodyPr/>
        <a:lstStyle/>
        <a:p>
          <a:endParaRPr lang="es-MX"/>
        </a:p>
      </dgm:t>
    </dgm:pt>
    <dgm:pt modelId="{EEAB57B7-3242-4CBC-A3A0-0124E4CEB155}" type="sibTrans" cxnId="{002F2DF7-05E9-48C3-AAAA-F5675DF5796B}">
      <dgm:prSet/>
      <dgm:spPr/>
      <dgm:t>
        <a:bodyPr/>
        <a:lstStyle/>
        <a:p>
          <a:endParaRPr lang="es-MX"/>
        </a:p>
      </dgm:t>
    </dgm:pt>
    <dgm:pt modelId="{BC29903C-56CE-473C-B841-2D6311485FCC}">
      <dgm:prSet phldrT="[Texto]"/>
      <dgm:spPr/>
      <dgm:t>
        <a:bodyPr/>
        <a:lstStyle/>
        <a:p>
          <a:r>
            <a:rPr lang="es-MX" dirty="0" smtClean="0"/>
            <a:t>REGULACIONES AMBIENTALES DEL ESTADO Y LA LOCALIDAD</a:t>
          </a:r>
          <a:endParaRPr lang="es-MX" dirty="0"/>
        </a:p>
      </dgm:t>
    </dgm:pt>
    <dgm:pt modelId="{F13B7729-364F-4D2C-861B-3D802800887D}" type="parTrans" cxnId="{B142595D-54E3-4BAB-803B-A29D952B1713}">
      <dgm:prSet/>
      <dgm:spPr/>
      <dgm:t>
        <a:bodyPr/>
        <a:lstStyle/>
        <a:p>
          <a:endParaRPr lang="es-MX"/>
        </a:p>
      </dgm:t>
    </dgm:pt>
    <dgm:pt modelId="{26E80B90-4A01-4C44-8539-E2CE58050539}" type="sibTrans" cxnId="{B142595D-54E3-4BAB-803B-A29D952B1713}">
      <dgm:prSet/>
      <dgm:spPr/>
      <dgm:t>
        <a:bodyPr/>
        <a:lstStyle/>
        <a:p>
          <a:endParaRPr lang="es-MX"/>
        </a:p>
      </dgm:t>
    </dgm:pt>
    <dgm:pt modelId="{D7A24A5A-A6E0-4EDA-8F4F-F31C1957560B}">
      <dgm:prSet phldrT="[Texto]"/>
      <dgm:spPr/>
      <dgm:t>
        <a:bodyPr/>
        <a:lstStyle/>
        <a:p>
          <a:r>
            <a:rPr lang="es-MX" dirty="0" smtClean="0"/>
            <a:t>INCENTIVOS GUBERNAMENTALES Y POLITICAS FISCALES</a:t>
          </a:r>
          <a:endParaRPr lang="es-MX" dirty="0"/>
        </a:p>
      </dgm:t>
    </dgm:pt>
    <dgm:pt modelId="{B3AD9C6D-F68F-40E6-8852-B0A6BF9B6858}" type="parTrans" cxnId="{4EE64DA9-9DBE-4590-9B96-FD243E9CAA15}">
      <dgm:prSet/>
      <dgm:spPr/>
      <dgm:t>
        <a:bodyPr/>
        <a:lstStyle/>
        <a:p>
          <a:endParaRPr lang="es-MX"/>
        </a:p>
      </dgm:t>
    </dgm:pt>
    <dgm:pt modelId="{8D7026A6-19B9-46BB-90EE-1652ACFB0B1A}" type="sibTrans" cxnId="{4EE64DA9-9DBE-4590-9B96-FD243E9CAA15}">
      <dgm:prSet/>
      <dgm:spPr/>
      <dgm:t>
        <a:bodyPr/>
        <a:lstStyle/>
        <a:p>
          <a:endParaRPr lang="es-MX"/>
        </a:p>
      </dgm:t>
    </dgm:pt>
    <dgm:pt modelId="{D360CE78-E58B-49B7-B231-C2A0A2A69860}">
      <dgm:prSet phldrT="[Texto]"/>
      <dgm:spPr/>
      <dgm:t>
        <a:bodyPr/>
        <a:lstStyle/>
        <a:p>
          <a:r>
            <a:rPr lang="es-MX" dirty="0" smtClean="0"/>
            <a:t>PROXIMIDAD A LAS MATERIAS PRIMAS Y A LOS CLIENTES</a:t>
          </a:r>
          <a:endParaRPr lang="es-MX" dirty="0"/>
        </a:p>
      </dgm:t>
    </dgm:pt>
    <dgm:pt modelId="{62200B34-626A-44B1-A97A-22514341D48C}" type="parTrans" cxnId="{B11FFD1B-1558-4F70-853F-B382F12D6BE1}">
      <dgm:prSet/>
      <dgm:spPr/>
      <dgm:t>
        <a:bodyPr/>
        <a:lstStyle/>
        <a:p>
          <a:endParaRPr lang="es-MX"/>
        </a:p>
      </dgm:t>
    </dgm:pt>
    <dgm:pt modelId="{F9CDCE15-FFAD-427F-8BC2-8534DD4D0825}" type="sibTrans" cxnId="{B11FFD1B-1558-4F70-853F-B382F12D6BE1}">
      <dgm:prSet/>
      <dgm:spPr/>
      <dgm:t>
        <a:bodyPr/>
        <a:lstStyle/>
        <a:p>
          <a:endParaRPr lang="es-MX"/>
        </a:p>
      </dgm:t>
    </dgm:pt>
    <dgm:pt modelId="{1F4775D3-32E1-4CA9-B0DC-5D87B30BBD16}">
      <dgm:prSet phldrT="[Texto]"/>
      <dgm:spPr/>
      <dgm:t>
        <a:bodyPr/>
        <a:lstStyle/>
        <a:p>
          <a:r>
            <a:rPr lang="es-MX" dirty="0" smtClean="0"/>
            <a:t>COSTOS DE TERRENO Y CONSTRUCCIÓN </a:t>
          </a:r>
          <a:endParaRPr lang="es-MX" dirty="0"/>
        </a:p>
      </dgm:t>
    </dgm:pt>
    <dgm:pt modelId="{5C72A805-AD60-4FAE-A37F-BDBA3BEF13A8}" type="parTrans" cxnId="{7E22626E-8BAC-4F08-997B-42318A9BF0D7}">
      <dgm:prSet/>
      <dgm:spPr/>
      <dgm:t>
        <a:bodyPr/>
        <a:lstStyle/>
        <a:p>
          <a:endParaRPr lang="es-MX"/>
        </a:p>
      </dgm:t>
    </dgm:pt>
    <dgm:pt modelId="{A2EAA19C-5503-49D3-91C8-48A2C1ADF7F2}" type="sibTrans" cxnId="{7E22626E-8BAC-4F08-997B-42318A9BF0D7}">
      <dgm:prSet/>
      <dgm:spPr/>
      <dgm:t>
        <a:bodyPr/>
        <a:lstStyle/>
        <a:p>
          <a:endParaRPr lang="es-MX"/>
        </a:p>
      </dgm:t>
    </dgm:pt>
    <dgm:pt modelId="{EEC03171-5349-4464-A3EB-37C23D6032D4}" type="pres">
      <dgm:prSet presAssocID="{FD44BEED-23F2-4E62-9799-478A4877C7F0}" presName="diagram" presStyleCnt="0">
        <dgm:presLayoutVars>
          <dgm:dir/>
          <dgm:resizeHandles val="exact"/>
        </dgm:presLayoutVars>
      </dgm:prSet>
      <dgm:spPr/>
      <dgm:t>
        <a:bodyPr/>
        <a:lstStyle/>
        <a:p>
          <a:endParaRPr lang="es-MX"/>
        </a:p>
      </dgm:t>
    </dgm:pt>
    <dgm:pt modelId="{2544A593-C424-4938-BFC7-5DC95EB63E90}" type="pres">
      <dgm:prSet presAssocID="{EE38F43E-085D-45C0-BB28-B7BE06372EF9}" presName="node" presStyleLbl="node1" presStyleIdx="0" presStyleCnt="8">
        <dgm:presLayoutVars>
          <dgm:bulletEnabled val="1"/>
        </dgm:presLayoutVars>
      </dgm:prSet>
      <dgm:spPr/>
      <dgm:t>
        <a:bodyPr/>
        <a:lstStyle/>
        <a:p>
          <a:endParaRPr lang="es-MX"/>
        </a:p>
      </dgm:t>
    </dgm:pt>
    <dgm:pt modelId="{04D7B174-ABD6-4E6E-8F39-CB4E5B67925D}" type="pres">
      <dgm:prSet presAssocID="{D547D36D-7E1B-41A8-952F-1BD1795DE124}" presName="sibTrans" presStyleCnt="0"/>
      <dgm:spPr/>
      <dgm:t>
        <a:bodyPr/>
        <a:lstStyle/>
        <a:p>
          <a:endParaRPr lang="es-MX"/>
        </a:p>
      </dgm:t>
    </dgm:pt>
    <dgm:pt modelId="{CCE1A344-B184-43E5-A29C-32FD9F7A09E8}" type="pres">
      <dgm:prSet presAssocID="{DD3D3830-E299-4E97-958F-0A822990EC28}" presName="node" presStyleLbl="node1" presStyleIdx="1" presStyleCnt="8">
        <dgm:presLayoutVars>
          <dgm:bulletEnabled val="1"/>
        </dgm:presLayoutVars>
      </dgm:prSet>
      <dgm:spPr/>
      <dgm:t>
        <a:bodyPr/>
        <a:lstStyle/>
        <a:p>
          <a:endParaRPr lang="es-MX"/>
        </a:p>
      </dgm:t>
    </dgm:pt>
    <dgm:pt modelId="{55951631-8AC3-4499-91D1-FB6BB9BDAB4E}" type="pres">
      <dgm:prSet presAssocID="{B0A71DB7-FCD6-4E47-BA42-1A4DF1279B5A}" presName="sibTrans" presStyleCnt="0"/>
      <dgm:spPr/>
      <dgm:t>
        <a:bodyPr/>
        <a:lstStyle/>
        <a:p>
          <a:endParaRPr lang="es-MX"/>
        </a:p>
      </dgm:t>
    </dgm:pt>
    <dgm:pt modelId="{58B9AAEC-2F7D-4F73-8ECD-76A7E8E2D1EB}" type="pres">
      <dgm:prSet presAssocID="{4AB225AE-325C-4973-B2F6-16FB3EA4AB4A}" presName="node" presStyleLbl="node1" presStyleIdx="2" presStyleCnt="8">
        <dgm:presLayoutVars>
          <dgm:bulletEnabled val="1"/>
        </dgm:presLayoutVars>
      </dgm:prSet>
      <dgm:spPr/>
      <dgm:t>
        <a:bodyPr/>
        <a:lstStyle/>
        <a:p>
          <a:endParaRPr lang="es-MX"/>
        </a:p>
      </dgm:t>
    </dgm:pt>
    <dgm:pt modelId="{104D0551-4BFC-4642-A0C9-38D561445628}" type="pres">
      <dgm:prSet presAssocID="{A5BED068-E499-460C-88B0-432D67DC5EE3}" presName="sibTrans" presStyleCnt="0"/>
      <dgm:spPr/>
      <dgm:t>
        <a:bodyPr/>
        <a:lstStyle/>
        <a:p>
          <a:endParaRPr lang="es-MX"/>
        </a:p>
      </dgm:t>
    </dgm:pt>
    <dgm:pt modelId="{719C810B-5EFC-430C-A2D1-6E43BD44FAA1}" type="pres">
      <dgm:prSet presAssocID="{6E6EDAB5-3787-4D33-AA94-D2BFB579A66B}" presName="node" presStyleLbl="node1" presStyleIdx="3" presStyleCnt="8">
        <dgm:presLayoutVars>
          <dgm:bulletEnabled val="1"/>
        </dgm:presLayoutVars>
      </dgm:prSet>
      <dgm:spPr/>
      <dgm:t>
        <a:bodyPr/>
        <a:lstStyle/>
        <a:p>
          <a:endParaRPr lang="es-MX"/>
        </a:p>
      </dgm:t>
    </dgm:pt>
    <dgm:pt modelId="{6E0C09FE-6D43-4FB4-B793-CEA8DA32ABFB}" type="pres">
      <dgm:prSet presAssocID="{EEAB57B7-3242-4CBC-A3A0-0124E4CEB155}" presName="sibTrans" presStyleCnt="0"/>
      <dgm:spPr/>
      <dgm:t>
        <a:bodyPr/>
        <a:lstStyle/>
        <a:p>
          <a:endParaRPr lang="es-MX"/>
        </a:p>
      </dgm:t>
    </dgm:pt>
    <dgm:pt modelId="{D39DF0EC-559A-40FD-B4AB-9E9490BF8697}" type="pres">
      <dgm:prSet presAssocID="{BC29903C-56CE-473C-B841-2D6311485FCC}" presName="node" presStyleLbl="node1" presStyleIdx="4" presStyleCnt="8">
        <dgm:presLayoutVars>
          <dgm:bulletEnabled val="1"/>
        </dgm:presLayoutVars>
      </dgm:prSet>
      <dgm:spPr/>
      <dgm:t>
        <a:bodyPr/>
        <a:lstStyle/>
        <a:p>
          <a:endParaRPr lang="es-MX"/>
        </a:p>
      </dgm:t>
    </dgm:pt>
    <dgm:pt modelId="{3FE8FF64-253F-4551-BAB1-3CFD4F4CA71F}" type="pres">
      <dgm:prSet presAssocID="{26E80B90-4A01-4C44-8539-E2CE58050539}" presName="sibTrans" presStyleCnt="0"/>
      <dgm:spPr/>
      <dgm:t>
        <a:bodyPr/>
        <a:lstStyle/>
        <a:p>
          <a:endParaRPr lang="es-MX"/>
        </a:p>
      </dgm:t>
    </dgm:pt>
    <dgm:pt modelId="{8072C1F6-8586-4045-B91A-355D355FE3ED}" type="pres">
      <dgm:prSet presAssocID="{D7A24A5A-A6E0-4EDA-8F4F-F31C1957560B}" presName="node" presStyleLbl="node1" presStyleIdx="5" presStyleCnt="8">
        <dgm:presLayoutVars>
          <dgm:bulletEnabled val="1"/>
        </dgm:presLayoutVars>
      </dgm:prSet>
      <dgm:spPr/>
      <dgm:t>
        <a:bodyPr/>
        <a:lstStyle/>
        <a:p>
          <a:endParaRPr lang="es-MX"/>
        </a:p>
      </dgm:t>
    </dgm:pt>
    <dgm:pt modelId="{C5D1A81F-8876-4236-85B1-960DC9F33B69}" type="pres">
      <dgm:prSet presAssocID="{8D7026A6-19B9-46BB-90EE-1652ACFB0B1A}" presName="sibTrans" presStyleCnt="0"/>
      <dgm:spPr/>
      <dgm:t>
        <a:bodyPr/>
        <a:lstStyle/>
        <a:p>
          <a:endParaRPr lang="es-MX"/>
        </a:p>
      </dgm:t>
    </dgm:pt>
    <dgm:pt modelId="{95953872-8A2C-455F-9103-0081F3BD443F}" type="pres">
      <dgm:prSet presAssocID="{D360CE78-E58B-49B7-B231-C2A0A2A69860}" presName="node" presStyleLbl="node1" presStyleIdx="6" presStyleCnt="8">
        <dgm:presLayoutVars>
          <dgm:bulletEnabled val="1"/>
        </dgm:presLayoutVars>
      </dgm:prSet>
      <dgm:spPr/>
      <dgm:t>
        <a:bodyPr/>
        <a:lstStyle/>
        <a:p>
          <a:endParaRPr lang="es-MX"/>
        </a:p>
      </dgm:t>
    </dgm:pt>
    <dgm:pt modelId="{16C56FB6-DEDE-401D-811D-329EFCA2E090}" type="pres">
      <dgm:prSet presAssocID="{F9CDCE15-FFAD-427F-8BC2-8534DD4D0825}" presName="sibTrans" presStyleCnt="0"/>
      <dgm:spPr/>
      <dgm:t>
        <a:bodyPr/>
        <a:lstStyle/>
        <a:p>
          <a:endParaRPr lang="es-MX"/>
        </a:p>
      </dgm:t>
    </dgm:pt>
    <dgm:pt modelId="{67A1FCD4-1DA4-4EAA-89BC-7EFB3CC16886}" type="pres">
      <dgm:prSet presAssocID="{1F4775D3-32E1-4CA9-B0DC-5D87B30BBD16}" presName="node" presStyleLbl="node1" presStyleIdx="7" presStyleCnt="8">
        <dgm:presLayoutVars>
          <dgm:bulletEnabled val="1"/>
        </dgm:presLayoutVars>
      </dgm:prSet>
      <dgm:spPr/>
      <dgm:t>
        <a:bodyPr/>
        <a:lstStyle/>
        <a:p>
          <a:endParaRPr lang="es-MX"/>
        </a:p>
      </dgm:t>
    </dgm:pt>
  </dgm:ptLst>
  <dgm:cxnLst>
    <dgm:cxn modelId="{002F2DF7-05E9-48C3-AAAA-F5675DF5796B}" srcId="{FD44BEED-23F2-4E62-9799-478A4877C7F0}" destId="{6E6EDAB5-3787-4D33-AA94-D2BFB579A66B}" srcOrd="3" destOrd="0" parTransId="{DCA63254-D3D8-4E84-9BB2-2A2061ACC153}" sibTransId="{EEAB57B7-3242-4CBC-A3A0-0124E4CEB155}"/>
    <dgm:cxn modelId="{2DB784C4-2939-4F91-B6E1-AD9E0F86BF84}" type="presOf" srcId="{D7A24A5A-A6E0-4EDA-8F4F-F31C1957560B}" destId="{8072C1F6-8586-4045-B91A-355D355FE3ED}" srcOrd="0" destOrd="0" presId="urn:microsoft.com/office/officeart/2005/8/layout/default"/>
    <dgm:cxn modelId="{771F0B25-6426-4528-8F2A-C3736C68F73F}" srcId="{FD44BEED-23F2-4E62-9799-478A4877C7F0}" destId="{EE38F43E-085D-45C0-BB28-B7BE06372EF9}" srcOrd="0" destOrd="0" parTransId="{5961AF32-EF3E-4D43-A459-C2C2941442C3}" sibTransId="{D547D36D-7E1B-41A8-952F-1BD1795DE124}"/>
    <dgm:cxn modelId="{4EE64DA9-9DBE-4590-9B96-FD243E9CAA15}" srcId="{FD44BEED-23F2-4E62-9799-478A4877C7F0}" destId="{D7A24A5A-A6E0-4EDA-8F4F-F31C1957560B}" srcOrd="5" destOrd="0" parTransId="{B3AD9C6D-F68F-40E6-8852-B0A6BF9B6858}" sibTransId="{8D7026A6-19B9-46BB-90EE-1652ACFB0B1A}"/>
    <dgm:cxn modelId="{B142595D-54E3-4BAB-803B-A29D952B1713}" srcId="{FD44BEED-23F2-4E62-9799-478A4877C7F0}" destId="{BC29903C-56CE-473C-B841-2D6311485FCC}" srcOrd="4" destOrd="0" parTransId="{F13B7729-364F-4D2C-861B-3D802800887D}" sibTransId="{26E80B90-4A01-4C44-8539-E2CE58050539}"/>
    <dgm:cxn modelId="{9F6BC125-0E82-4A76-8DE0-CD6C58105889}" type="presOf" srcId="{6E6EDAB5-3787-4D33-AA94-D2BFB579A66B}" destId="{719C810B-5EFC-430C-A2D1-6E43BD44FAA1}" srcOrd="0" destOrd="0" presId="urn:microsoft.com/office/officeart/2005/8/layout/default"/>
    <dgm:cxn modelId="{97B7E908-792D-40AC-A891-94922569AF06}" type="presOf" srcId="{D360CE78-E58B-49B7-B231-C2A0A2A69860}" destId="{95953872-8A2C-455F-9103-0081F3BD443F}" srcOrd="0" destOrd="0" presId="urn:microsoft.com/office/officeart/2005/8/layout/default"/>
    <dgm:cxn modelId="{2CD8446D-E891-42D5-910A-8BBC44D3E73B}" type="presOf" srcId="{DD3D3830-E299-4E97-958F-0A822990EC28}" destId="{CCE1A344-B184-43E5-A29C-32FD9F7A09E8}" srcOrd="0" destOrd="0" presId="urn:microsoft.com/office/officeart/2005/8/layout/default"/>
    <dgm:cxn modelId="{3A1776BE-198B-41F5-A78D-5C9E1A6F2258}" type="presOf" srcId="{FD44BEED-23F2-4E62-9799-478A4877C7F0}" destId="{EEC03171-5349-4464-A3EB-37C23D6032D4}" srcOrd="0" destOrd="0" presId="urn:microsoft.com/office/officeart/2005/8/layout/default"/>
    <dgm:cxn modelId="{BC2D13D7-D49B-474C-B979-5A2D05BDF12A}" type="presOf" srcId="{4AB225AE-325C-4973-B2F6-16FB3EA4AB4A}" destId="{58B9AAEC-2F7D-4F73-8ECD-76A7E8E2D1EB}" srcOrd="0" destOrd="0" presId="urn:microsoft.com/office/officeart/2005/8/layout/default"/>
    <dgm:cxn modelId="{C3E7E700-956B-465D-B36C-67F252AA75E3}" srcId="{FD44BEED-23F2-4E62-9799-478A4877C7F0}" destId="{4AB225AE-325C-4973-B2F6-16FB3EA4AB4A}" srcOrd="2" destOrd="0" parTransId="{B0E98B32-1CC3-4385-9AC8-4C451F8E1AB7}" sibTransId="{A5BED068-E499-460C-88B0-432D67DC5EE3}"/>
    <dgm:cxn modelId="{A81D5D3D-8D66-43A8-B57A-2BC31DA5BD4E}" type="presOf" srcId="{EE38F43E-085D-45C0-BB28-B7BE06372EF9}" destId="{2544A593-C424-4938-BFC7-5DC95EB63E90}" srcOrd="0" destOrd="0" presId="urn:microsoft.com/office/officeart/2005/8/layout/default"/>
    <dgm:cxn modelId="{7E22626E-8BAC-4F08-997B-42318A9BF0D7}" srcId="{FD44BEED-23F2-4E62-9799-478A4877C7F0}" destId="{1F4775D3-32E1-4CA9-B0DC-5D87B30BBD16}" srcOrd="7" destOrd="0" parTransId="{5C72A805-AD60-4FAE-A37F-BDBA3BEF13A8}" sibTransId="{A2EAA19C-5503-49D3-91C8-48A2C1ADF7F2}"/>
    <dgm:cxn modelId="{F1F8260C-B32E-4F3B-83C6-6885F8690942}" type="presOf" srcId="{1F4775D3-32E1-4CA9-B0DC-5D87B30BBD16}" destId="{67A1FCD4-1DA4-4EAA-89BC-7EFB3CC16886}" srcOrd="0" destOrd="0" presId="urn:microsoft.com/office/officeart/2005/8/layout/default"/>
    <dgm:cxn modelId="{3DBF2484-05EF-43ED-AAEA-0ABAB5CF995E}" srcId="{FD44BEED-23F2-4E62-9799-478A4877C7F0}" destId="{DD3D3830-E299-4E97-958F-0A822990EC28}" srcOrd="1" destOrd="0" parTransId="{022F580D-D610-45C7-B318-4951CFA80128}" sibTransId="{B0A71DB7-FCD6-4E47-BA42-1A4DF1279B5A}"/>
    <dgm:cxn modelId="{B11FFD1B-1558-4F70-853F-B382F12D6BE1}" srcId="{FD44BEED-23F2-4E62-9799-478A4877C7F0}" destId="{D360CE78-E58B-49B7-B231-C2A0A2A69860}" srcOrd="6" destOrd="0" parTransId="{62200B34-626A-44B1-A97A-22514341D48C}" sibTransId="{F9CDCE15-FFAD-427F-8BC2-8534DD4D0825}"/>
    <dgm:cxn modelId="{58B0C3AC-5393-4171-AB00-E9497900BE78}" type="presOf" srcId="{BC29903C-56CE-473C-B841-2D6311485FCC}" destId="{D39DF0EC-559A-40FD-B4AB-9E9490BF8697}" srcOrd="0" destOrd="0" presId="urn:microsoft.com/office/officeart/2005/8/layout/default"/>
    <dgm:cxn modelId="{BDD37EB0-D1DA-4F0E-A6B0-294C36E9DDBB}" type="presParOf" srcId="{EEC03171-5349-4464-A3EB-37C23D6032D4}" destId="{2544A593-C424-4938-BFC7-5DC95EB63E90}" srcOrd="0" destOrd="0" presId="urn:microsoft.com/office/officeart/2005/8/layout/default"/>
    <dgm:cxn modelId="{37E155DA-DF0F-41BF-8CC1-882702EA64EB}" type="presParOf" srcId="{EEC03171-5349-4464-A3EB-37C23D6032D4}" destId="{04D7B174-ABD6-4E6E-8F39-CB4E5B67925D}" srcOrd="1" destOrd="0" presId="urn:microsoft.com/office/officeart/2005/8/layout/default"/>
    <dgm:cxn modelId="{9EB45BB9-20DD-481F-85C6-F5CEBBA256DA}" type="presParOf" srcId="{EEC03171-5349-4464-A3EB-37C23D6032D4}" destId="{CCE1A344-B184-43E5-A29C-32FD9F7A09E8}" srcOrd="2" destOrd="0" presId="urn:microsoft.com/office/officeart/2005/8/layout/default"/>
    <dgm:cxn modelId="{0381D6C8-C3C7-4CB9-8F7D-1428AB957B6A}" type="presParOf" srcId="{EEC03171-5349-4464-A3EB-37C23D6032D4}" destId="{55951631-8AC3-4499-91D1-FB6BB9BDAB4E}" srcOrd="3" destOrd="0" presId="urn:microsoft.com/office/officeart/2005/8/layout/default"/>
    <dgm:cxn modelId="{677C19C7-1DEF-4C0E-9F8C-073593A12314}" type="presParOf" srcId="{EEC03171-5349-4464-A3EB-37C23D6032D4}" destId="{58B9AAEC-2F7D-4F73-8ECD-76A7E8E2D1EB}" srcOrd="4" destOrd="0" presId="urn:microsoft.com/office/officeart/2005/8/layout/default"/>
    <dgm:cxn modelId="{2B4B9D41-4A48-47F4-B3F6-0980084674EF}" type="presParOf" srcId="{EEC03171-5349-4464-A3EB-37C23D6032D4}" destId="{104D0551-4BFC-4642-A0C9-38D561445628}" srcOrd="5" destOrd="0" presId="urn:microsoft.com/office/officeart/2005/8/layout/default"/>
    <dgm:cxn modelId="{7213157B-5475-4A15-A260-90AFA61E7D92}" type="presParOf" srcId="{EEC03171-5349-4464-A3EB-37C23D6032D4}" destId="{719C810B-5EFC-430C-A2D1-6E43BD44FAA1}" srcOrd="6" destOrd="0" presId="urn:microsoft.com/office/officeart/2005/8/layout/default"/>
    <dgm:cxn modelId="{5D8C120D-771D-438B-9655-0132AB5C16CF}" type="presParOf" srcId="{EEC03171-5349-4464-A3EB-37C23D6032D4}" destId="{6E0C09FE-6D43-4FB4-B793-CEA8DA32ABFB}" srcOrd="7" destOrd="0" presId="urn:microsoft.com/office/officeart/2005/8/layout/default"/>
    <dgm:cxn modelId="{F1892A88-01CB-4E58-86D4-6A5EA075FACD}" type="presParOf" srcId="{EEC03171-5349-4464-A3EB-37C23D6032D4}" destId="{D39DF0EC-559A-40FD-B4AB-9E9490BF8697}" srcOrd="8" destOrd="0" presId="urn:microsoft.com/office/officeart/2005/8/layout/default"/>
    <dgm:cxn modelId="{8689A37C-FB58-493F-9F1C-9F74233AFC67}" type="presParOf" srcId="{EEC03171-5349-4464-A3EB-37C23D6032D4}" destId="{3FE8FF64-253F-4551-BAB1-3CFD4F4CA71F}" srcOrd="9" destOrd="0" presId="urn:microsoft.com/office/officeart/2005/8/layout/default"/>
    <dgm:cxn modelId="{2B13A85B-DC96-458E-814C-E9A988E632A6}" type="presParOf" srcId="{EEC03171-5349-4464-A3EB-37C23D6032D4}" destId="{8072C1F6-8586-4045-B91A-355D355FE3ED}" srcOrd="10" destOrd="0" presId="urn:microsoft.com/office/officeart/2005/8/layout/default"/>
    <dgm:cxn modelId="{558B5948-5F5F-435C-AF7C-9D953F9EDB32}" type="presParOf" srcId="{EEC03171-5349-4464-A3EB-37C23D6032D4}" destId="{C5D1A81F-8876-4236-85B1-960DC9F33B69}" srcOrd="11" destOrd="0" presId="urn:microsoft.com/office/officeart/2005/8/layout/default"/>
    <dgm:cxn modelId="{F752CD25-C4F6-41FE-BF77-1A2D74674DE1}" type="presParOf" srcId="{EEC03171-5349-4464-A3EB-37C23D6032D4}" destId="{95953872-8A2C-455F-9103-0081F3BD443F}" srcOrd="12" destOrd="0" presId="urn:microsoft.com/office/officeart/2005/8/layout/default"/>
    <dgm:cxn modelId="{311AB1A3-5F2E-4C3D-B58C-A2A7C78B027A}" type="presParOf" srcId="{EEC03171-5349-4464-A3EB-37C23D6032D4}" destId="{16C56FB6-DEDE-401D-811D-329EFCA2E090}" srcOrd="13" destOrd="0" presId="urn:microsoft.com/office/officeart/2005/8/layout/default"/>
    <dgm:cxn modelId="{CAA89995-5C4F-46CC-B7BF-D972C9E92316}" type="presParOf" srcId="{EEC03171-5349-4464-A3EB-37C23D6032D4}" destId="{67A1FCD4-1DA4-4EAA-89BC-7EFB3CC16886}"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374E67A-DDD0-4628-9A81-62D222A6BF91}" type="doc">
      <dgm:prSet loTypeId="urn:microsoft.com/office/officeart/2005/8/layout/default" loCatId="list" qsTypeId="urn:microsoft.com/office/officeart/2005/8/quickstyle/3d3" qsCatId="3D" csTypeId="urn:microsoft.com/office/officeart/2005/8/colors/accent1_4" csCatId="accent1" phldr="1"/>
      <dgm:spPr/>
      <dgm:t>
        <a:bodyPr/>
        <a:lstStyle/>
        <a:p>
          <a:endParaRPr lang="es-MX"/>
        </a:p>
      </dgm:t>
    </dgm:pt>
    <dgm:pt modelId="{B138F43A-80D4-4A7C-9959-02C47406916A}">
      <dgm:prSet phldrT="[Texto]"/>
      <dgm:spPr/>
      <dgm:t>
        <a:bodyPr/>
        <a:lstStyle/>
        <a:p>
          <a:r>
            <a:rPr lang="es-MX" dirty="0" smtClean="0"/>
            <a:t>COSTO Y TAMAÑO DEL SITIO</a:t>
          </a:r>
          <a:endParaRPr lang="es-MX" dirty="0"/>
        </a:p>
      </dgm:t>
    </dgm:pt>
    <dgm:pt modelId="{95433250-ABF0-493E-AACF-6DA98BA4CD8F}" type="parTrans" cxnId="{FC96C724-1390-4D14-A218-019D8C27AC3E}">
      <dgm:prSet/>
      <dgm:spPr/>
      <dgm:t>
        <a:bodyPr/>
        <a:lstStyle/>
        <a:p>
          <a:endParaRPr lang="es-MX"/>
        </a:p>
      </dgm:t>
    </dgm:pt>
    <dgm:pt modelId="{3C1DD830-0A57-49DF-842E-640D403FB300}" type="sibTrans" cxnId="{FC96C724-1390-4D14-A218-019D8C27AC3E}">
      <dgm:prSet/>
      <dgm:spPr/>
      <dgm:t>
        <a:bodyPr/>
        <a:lstStyle/>
        <a:p>
          <a:endParaRPr lang="es-MX"/>
        </a:p>
      </dgm:t>
    </dgm:pt>
    <dgm:pt modelId="{D092E27A-1384-42DD-A5E2-F7EBA0927847}">
      <dgm:prSet phldrT="[Texto]"/>
      <dgm:spPr/>
      <dgm:t>
        <a:bodyPr/>
        <a:lstStyle/>
        <a:p>
          <a:r>
            <a:rPr lang="es-MX" dirty="0" smtClean="0"/>
            <a:t>SISTEMAS ÁEREOS, FERROVIARIOS, DE CARRETERAS Y FLUVIALES</a:t>
          </a:r>
          <a:endParaRPr lang="es-MX" dirty="0"/>
        </a:p>
      </dgm:t>
    </dgm:pt>
    <dgm:pt modelId="{8B64574A-2580-47E3-B53C-DF1BCC824BB0}" type="parTrans" cxnId="{A23A92E5-DC75-43CD-AE5C-0ADEAB4B0022}">
      <dgm:prSet/>
      <dgm:spPr/>
      <dgm:t>
        <a:bodyPr/>
        <a:lstStyle/>
        <a:p>
          <a:endParaRPr lang="es-MX"/>
        </a:p>
      </dgm:t>
    </dgm:pt>
    <dgm:pt modelId="{A2C78E51-1984-47F1-8BC3-91C082BBAA2E}" type="sibTrans" cxnId="{A23A92E5-DC75-43CD-AE5C-0ADEAB4B0022}">
      <dgm:prSet/>
      <dgm:spPr/>
      <dgm:t>
        <a:bodyPr/>
        <a:lstStyle/>
        <a:p>
          <a:endParaRPr lang="es-MX"/>
        </a:p>
      </dgm:t>
    </dgm:pt>
    <dgm:pt modelId="{25796163-9C04-46A5-9096-B317169E50BA}">
      <dgm:prSet phldrT="[Texto]"/>
      <dgm:spPr/>
      <dgm:t>
        <a:bodyPr/>
        <a:lstStyle/>
        <a:p>
          <a:r>
            <a:rPr lang="es-MX" dirty="0" smtClean="0"/>
            <a:t>RESTRICCIONES DE ZONIFICACIÓN</a:t>
          </a:r>
          <a:endParaRPr lang="es-MX" dirty="0"/>
        </a:p>
      </dgm:t>
    </dgm:pt>
    <dgm:pt modelId="{9E9C1AA2-49E2-46ED-82E2-9E8F9AFAA0E0}" type="parTrans" cxnId="{744AC4E9-4A23-4DD2-A155-86D83216BFCB}">
      <dgm:prSet/>
      <dgm:spPr/>
      <dgm:t>
        <a:bodyPr/>
        <a:lstStyle/>
        <a:p>
          <a:endParaRPr lang="es-MX"/>
        </a:p>
      </dgm:t>
    </dgm:pt>
    <dgm:pt modelId="{BAA085E1-7D3A-464A-809A-961D05A07DEF}" type="sibTrans" cxnId="{744AC4E9-4A23-4DD2-A155-86D83216BFCB}">
      <dgm:prSet/>
      <dgm:spPr/>
      <dgm:t>
        <a:bodyPr/>
        <a:lstStyle/>
        <a:p>
          <a:endParaRPr lang="es-MX"/>
        </a:p>
      </dgm:t>
    </dgm:pt>
    <dgm:pt modelId="{8966DF8C-CF1D-426C-874C-961D915A4973}">
      <dgm:prSet phldrT="[Texto]"/>
      <dgm:spPr/>
      <dgm:t>
        <a:bodyPr/>
        <a:lstStyle/>
        <a:p>
          <a:r>
            <a:rPr lang="es-MX" dirty="0" smtClean="0"/>
            <a:t>PROXIMIDAD DE LOS SERVICIOS Y SUMINISTROS NECESARIOS</a:t>
          </a:r>
          <a:endParaRPr lang="es-MX" dirty="0"/>
        </a:p>
      </dgm:t>
    </dgm:pt>
    <dgm:pt modelId="{DFA3FD62-02AC-4B11-8EDF-A85138CC9454}" type="parTrans" cxnId="{2EE6BD64-61A9-429C-B32F-91B78F1D4CC2}">
      <dgm:prSet/>
      <dgm:spPr/>
      <dgm:t>
        <a:bodyPr/>
        <a:lstStyle/>
        <a:p>
          <a:endParaRPr lang="es-MX"/>
        </a:p>
      </dgm:t>
    </dgm:pt>
    <dgm:pt modelId="{C19F9D55-1B52-4D81-AD82-D91CF21A5BCA}" type="sibTrans" cxnId="{2EE6BD64-61A9-429C-B32F-91B78F1D4CC2}">
      <dgm:prSet/>
      <dgm:spPr/>
      <dgm:t>
        <a:bodyPr/>
        <a:lstStyle/>
        <a:p>
          <a:endParaRPr lang="es-MX"/>
        </a:p>
      </dgm:t>
    </dgm:pt>
    <dgm:pt modelId="{8A7B0727-C9AB-4A90-BB65-8EF75696CD81}">
      <dgm:prSet phldrT="[Texto]"/>
      <dgm:spPr/>
      <dgm:t>
        <a:bodyPr/>
        <a:lstStyle/>
        <a:p>
          <a:r>
            <a:rPr lang="es-MX" dirty="0" smtClean="0"/>
            <a:t>ASPECTOS DE IMPACTO AMBIENTAL</a:t>
          </a:r>
          <a:endParaRPr lang="es-MX" dirty="0"/>
        </a:p>
      </dgm:t>
    </dgm:pt>
    <dgm:pt modelId="{EA7F2A9A-A4AA-4860-81C6-76757452D660}" type="parTrans" cxnId="{0152B561-D2E8-4CC3-8D5E-82B767BED429}">
      <dgm:prSet/>
      <dgm:spPr/>
      <dgm:t>
        <a:bodyPr/>
        <a:lstStyle/>
        <a:p>
          <a:endParaRPr lang="es-MX"/>
        </a:p>
      </dgm:t>
    </dgm:pt>
    <dgm:pt modelId="{96F102EC-9C39-48A4-BE89-E3DBE29748DF}" type="sibTrans" cxnId="{0152B561-D2E8-4CC3-8D5E-82B767BED429}">
      <dgm:prSet/>
      <dgm:spPr/>
      <dgm:t>
        <a:bodyPr/>
        <a:lstStyle/>
        <a:p>
          <a:endParaRPr lang="es-MX"/>
        </a:p>
      </dgm:t>
    </dgm:pt>
    <dgm:pt modelId="{3E94E210-A4DF-459C-A27C-CE7925B11896}" type="pres">
      <dgm:prSet presAssocID="{6374E67A-DDD0-4628-9A81-62D222A6BF91}" presName="diagram" presStyleCnt="0">
        <dgm:presLayoutVars>
          <dgm:dir/>
          <dgm:resizeHandles val="exact"/>
        </dgm:presLayoutVars>
      </dgm:prSet>
      <dgm:spPr/>
      <dgm:t>
        <a:bodyPr/>
        <a:lstStyle/>
        <a:p>
          <a:endParaRPr lang="es-MX"/>
        </a:p>
      </dgm:t>
    </dgm:pt>
    <dgm:pt modelId="{B3B982CB-F4CF-4B7C-B885-61EBDEC8C82A}" type="pres">
      <dgm:prSet presAssocID="{B138F43A-80D4-4A7C-9959-02C47406916A}" presName="node" presStyleLbl="node1" presStyleIdx="0" presStyleCnt="5">
        <dgm:presLayoutVars>
          <dgm:bulletEnabled val="1"/>
        </dgm:presLayoutVars>
      </dgm:prSet>
      <dgm:spPr/>
      <dgm:t>
        <a:bodyPr/>
        <a:lstStyle/>
        <a:p>
          <a:endParaRPr lang="es-MX"/>
        </a:p>
      </dgm:t>
    </dgm:pt>
    <dgm:pt modelId="{2974FDA3-2ED8-4EDC-832B-84FAABBF2215}" type="pres">
      <dgm:prSet presAssocID="{3C1DD830-0A57-49DF-842E-640D403FB300}" presName="sibTrans" presStyleCnt="0"/>
      <dgm:spPr/>
      <dgm:t>
        <a:bodyPr/>
        <a:lstStyle/>
        <a:p>
          <a:endParaRPr lang="es-MX"/>
        </a:p>
      </dgm:t>
    </dgm:pt>
    <dgm:pt modelId="{2A938AD6-B4DA-491B-93A2-AD00886A37F0}" type="pres">
      <dgm:prSet presAssocID="{D092E27A-1384-42DD-A5E2-F7EBA0927847}" presName="node" presStyleLbl="node1" presStyleIdx="1" presStyleCnt="5">
        <dgm:presLayoutVars>
          <dgm:bulletEnabled val="1"/>
        </dgm:presLayoutVars>
      </dgm:prSet>
      <dgm:spPr/>
      <dgm:t>
        <a:bodyPr/>
        <a:lstStyle/>
        <a:p>
          <a:endParaRPr lang="es-MX"/>
        </a:p>
      </dgm:t>
    </dgm:pt>
    <dgm:pt modelId="{4349CD00-4B6D-4379-86A9-3546132E6B11}" type="pres">
      <dgm:prSet presAssocID="{A2C78E51-1984-47F1-8BC3-91C082BBAA2E}" presName="sibTrans" presStyleCnt="0"/>
      <dgm:spPr/>
      <dgm:t>
        <a:bodyPr/>
        <a:lstStyle/>
        <a:p>
          <a:endParaRPr lang="es-MX"/>
        </a:p>
      </dgm:t>
    </dgm:pt>
    <dgm:pt modelId="{98C5D113-7430-425B-8E0E-0D886F0FFA75}" type="pres">
      <dgm:prSet presAssocID="{25796163-9C04-46A5-9096-B317169E50BA}" presName="node" presStyleLbl="node1" presStyleIdx="2" presStyleCnt="5">
        <dgm:presLayoutVars>
          <dgm:bulletEnabled val="1"/>
        </dgm:presLayoutVars>
      </dgm:prSet>
      <dgm:spPr/>
      <dgm:t>
        <a:bodyPr/>
        <a:lstStyle/>
        <a:p>
          <a:endParaRPr lang="es-MX"/>
        </a:p>
      </dgm:t>
    </dgm:pt>
    <dgm:pt modelId="{3A59F430-02C6-46AD-BA3B-352F7C1958DF}" type="pres">
      <dgm:prSet presAssocID="{BAA085E1-7D3A-464A-809A-961D05A07DEF}" presName="sibTrans" presStyleCnt="0"/>
      <dgm:spPr/>
      <dgm:t>
        <a:bodyPr/>
        <a:lstStyle/>
        <a:p>
          <a:endParaRPr lang="es-MX"/>
        </a:p>
      </dgm:t>
    </dgm:pt>
    <dgm:pt modelId="{D0189909-B6C7-4274-B241-A06422BC93D9}" type="pres">
      <dgm:prSet presAssocID="{8966DF8C-CF1D-426C-874C-961D915A4973}" presName="node" presStyleLbl="node1" presStyleIdx="3" presStyleCnt="5">
        <dgm:presLayoutVars>
          <dgm:bulletEnabled val="1"/>
        </dgm:presLayoutVars>
      </dgm:prSet>
      <dgm:spPr/>
      <dgm:t>
        <a:bodyPr/>
        <a:lstStyle/>
        <a:p>
          <a:endParaRPr lang="es-MX"/>
        </a:p>
      </dgm:t>
    </dgm:pt>
    <dgm:pt modelId="{1F32C79A-B297-48F8-B51F-CC4D585E8A73}" type="pres">
      <dgm:prSet presAssocID="{C19F9D55-1B52-4D81-AD82-D91CF21A5BCA}" presName="sibTrans" presStyleCnt="0"/>
      <dgm:spPr/>
      <dgm:t>
        <a:bodyPr/>
        <a:lstStyle/>
        <a:p>
          <a:endParaRPr lang="es-MX"/>
        </a:p>
      </dgm:t>
    </dgm:pt>
    <dgm:pt modelId="{2092CAF8-7F5A-4CE5-B74D-DBE52919D9D9}" type="pres">
      <dgm:prSet presAssocID="{8A7B0727-C9AB-4A90-BB65-8EF75696CD81}" presName="node" presStyleLbl="node1" presStyleIdx="4" presStyleCnt="5">
        <dgm:presLayoutVars>
          <dgm:bulletEnabled val="1"/>
        </dgm:presLayoutVars>
      </dgm:prSet>
      <dgm:spPr/>
      <dgm:t>
        <a:bodyPr/>
        <a:lstStyle/>
        <a:p>
          <a:endParaRPr lang="es-MX"/>
        </a:p>
      </dgm:t>
    </dgm:pt>
  </dgm:ptLst>
  <dgm:cxnLst>
    <dgm:cxn modelId="{0152B561-D2E8-4CC3-8D5E-82B767BED429}" srcId="{6374E67A-DDD0-4628-9A81-62D222A6BF91}" destId="{8A7B0727-C9AB-4A90-BB65-8EF75696CD81}" srcOrd="4" destOrd="0" parTransId="{EA7F2A9A-A4AA-4860-81C6-76757452D660}" sibTransId="{96F102EC-9C39-48A4-BE89-E3DBE29748DF}"/>
    <dgm:cxn modelId="{2EE6BD64-61A9-429C-B32F-91B78F1D4CC2}" srcId="{6374E67A-DDD0-4628-9A81-62D222A6BF91}" destId="{8966DF8C-CF1D-426C-874C-961D915A4973}" srcOrd="3" destOrd="0" parTransId="{DFA3FD62-02AC-4B11-8EDF-A85138CC9454}" sibTransId="{C19F9D55-1B52-4D81-AD82-D91CF21A5BCA}"/>
    <dgm:cxn modelId="{DF5B35AD-BFC9-4A07-A53A-1C349176FE94}" type="presOf" srcId="{25796163-9C04-46A5-9096-B317169E50BA}" destId="{98C5D113-7430-425B-8E0E-0D886F0FFA75}" srcOrd="0" destOrd="0" presId="urn:microsoft.com/office/officeart/2005/8/layout/default"/>
    <dgm:cxn modelId="{E859792F-520E-4363-A5AC-62082CA1527E}" type="presOf" srcId="{6374E67A-DDD0-4628-9A81-62D222A6BF91}" destId="{3E94E210-A4DF-459C-A27C-CE7925B11896}" srcOrd="0" destOrd="0" presId="urn:microsoft.com/office/officeart/2005/8/layout/default"/>
    <dgm:cxn modelId="{744AC4E9-4A23-4DD2-A155-86D83216BFCB}" srcId="{6374E67A-DDD0-4628-9A81-62D222A6BF91}" destId="{25796163-9C04-46A5-9096-B317169E50BA}" srcOrd="2" destOrd="0" parTransId="{9E9C1AA2-49E2-46ED-82E2-9E8F9AFAA0E0}" sibTransId="{BAA085E1-7D3A-464A-809A-961D05A07DEF}"/>
    <dgm:cxn modelId="{FC96C724-1390-4D14-A218-019D8C27AC3E}" srcId="{6374E67A-DDD0-4628-9A81-62D222A6BF91}" destId="{B138F43A-80D4-4A7C-9959-02C47406916A}" srcOrd="0" destOrd="0" parTransId="{95433250-ABF0-493E-AACF-6DA98BA4CD8F}" sibTransId="{3C1DD830-0A57-49DF-842E-640D403FB300}"/>
    <dgm:cxn modelId="{2F72FD6E-840E-4FE0-B9DE-CD7520512F12}" type="presOf" srcId="{D092E27A-1384-42DD-A5E2-F7EBA0927847}" destId="{2A938AD6-B4DA-491B-93A2-AD00886A37F0}" srcOrd="0" destOrd="0" presId="urn:microsoft.com/office/officeart/2005/8/layout/default"/>
    <dgm:cxn modelId="{A23A92E5-DC75-43CD-AE5C-0ADEAB4B0022}" srcId="{6374E67A-DDD0-4628-9A81-62D222A6BF91}" destId="{D092E27A-1384-42DD-A5E2-F7EBA0927847}" srcOrd="1" destOrd="0" parTransId="{8B64574A-2580-47E3-B53C-DF1BCC824BB0}" sibTransId="{A2C78E51-1984-47F1-8BC3-91C082BBAA2E}"/>
    <dgm:cxn modelId="{4D360438-6591-48CE-8CA0-D395FE8F9546}" type="presOf" srcId="{B138F43A-80D4-4A7C-9959-02C47406916A}" destId="{B3B982CB-F4CF-4B7C-B885-61EBDEC8C82A}" srcOrd="0" destOrd="0" presId="urn:microsoft.com/office/officeart/2005/8/layout/default"/>
    <dgm:cxn modelId="{C12785B9-25A5-4117-8639-C29147EC52AA}" type="presOf" srcId="{8A7B0727-C9AB-4A90-BB65-8EF75696CD81}" destId="{2092CAF8-7F5A-4CE5-B74D-DBE52919D9D9}" srcOrd="0" destOrd="0" presId="urn:microsoft.com/office/officeart/2005/8/layout/default"/>
    <dgm:cxn modelId="{9D556BB2-6C37-496B-BFC1-538805E97C8A}" type="presOf" srcId="{8966DF8C-CF1D-426C-874C-961D915A4973}" destId="{D0189909-B6C7-4274-B241-A06422BC93D9}" srcOrd="0" destOrd="0" presId="urn:microsoft.com/office/officeart/2005/8/layout/default"/>
    <dgm:cxn modelId="{C2B7C1BE-F40D-4A9C-B754-2D7DE3D4A7F1}" type="presParOf" srcId="{3E94E210-A4DF-459C-A27C-CE7925B11896}" destId="{B3B982CB-F4CF-4B7C-B885-61EBDEC8C82A}" srcOrd="0" destOrd="0" presId="urn:microsoft.com/office/officeart/2005/8/layout/default"/>
    <dgm:cxn modelId="{F11CEE86-AE85-4B9A-A36A-B5F66DAF9B76}" type="presParOf" srcId="{3E94E210-A4DF-459C-A27C-CE7925B11896}" destId="{2974FDA3-2ED8-4EDC-832B-84FAABBF2215}" srcOrd="1" destOrd="0" presId="urn:microsoft.com/office/officeart/2005/8/layout/default"/>
    <dgm:cxn modelId="{088A905E-5235-45FC-A477-0A3CB4523BB9}" type="presParOf" srcId="{3E94E210-A4DF-459C-A27C-CE7925B11896}" destId="{2A938AD6-B4DA-491B-93A2-AD00886A37F0}" srcOrd="2" destOrd="0" presId="urn:microsoft.com/office/officeart/2005/8/layout/default"/>
    <dgm:cxn modelId="{CE58B748-0B55-4085-8B94-3814508E0024}" type="presParOf" srcId="{3E94E210-A4DF-459C-A27C-CE7925B11896}" destId="{4349CD00-4B6D-4379-86A9-3546132E6B11}" srcOrd="3" destOrd="0" presId="urn:microsoft.com/office/officeart/2005/8/layout/default"/>
    <dgm:cxn modelId="{F71AB762-F300-43BB-A978-ED82304DD8CC}" type="presParOf" srcId="{3E94E210-A4DF-459C-A27C-CE7925B11896}" destId="{98C5D113-7430-425B-8E0E-0D886F0FFA75}" srcOrd="4" destOrd="0" presId="urn:microsoft.com/office/officeart/2005/8/layout/default"/>
    <dgm:cxn modelId="{BF774B23-9DE1-4255-B163-519216307196}" type="presParOf" srcId="{3E94E210-A4DF-459C-A27C-CE7925B11896}" destId="{3A59F430-02C6-46AD-BA3B-352F7C1958DF}" srcOrd="5" destOrd="0" presId="urn:microsoft.com/office/officeart/2005/8/layout/default"/>
    <dgm:cxn modelId="{43FE6E7F-B7E7-41AB-852D-AC9726C351DC}" type="presParOf" srcId="{3E94E210-A4DF-459C-A27C-CE7925B11896}" destId="{D0189909-B6C7-4274-B241-A06422BC93D9}" srcOrd="6" destOrd="0" presId="urn:microsoft.com/office/officeart/2005/8/layout/default"/>
    <dgm:cxn modelId="{54E8678E-1923-4972-AABC-D407D5B804E9}" type="presParOf" srcId="{3E94E210-A4DF-459C-A27C-CE7925B11896}" destId="{1F32C79A-B297-48F8-B51F-CC4D585E8A73}" srcOrd="7" destOrd="0" presId="urn:microsoft.com/office/officeart/2005/8/layout/default"/>
    <dgm:cxn modelId="{6E64F143-3235-46FE-AEF1-E9C9C9FC665F}" type="presParOf" srcId="{3E94E210-A4DF-459C-A27C-CE7925B11896}" destId="{2092CAF8-7F5A-4CE5-B74D-DBE52919D9D9}"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5A8D08E-F470-4F20-9EC4-C00E5187077B}"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8522B2D4-A318-4106-8215-248E0B3EDAE0}">
      <dgm:prSet/>
      <dgm:spPr/>
      <dgm:t>
        <a:bodyPr/>
        <a:lstStyle/>
        <a:p>
          <a:pPr rtl="0"/>
          <a:r>
            <a:rPr lang="es-MX" smtClean="0"/>
            <a:t>1. MÉTODO DE CALIFICACIÓN DE FACTORES.</a:t>
          </a:r>
          <a:endParaRPr lang="es-MX"/>
        </a:p>
      </dgm:t>
    </dgm:pt>
    <dgm:pt modelId="{D4398911-1937-4906-80DE-2DCA455853FA}" type="parTrans" cxnId="{15CA7E42-BE2F-446F-BC6E-ACCDED414E39}">
      <dgm:prSet/>
      <dgm:spPr/>
      <dgm:t>
        <a:bodyPr/>
        <a:lstStyle/>
        <a:p>
          <a:endParaRPr lang="es-MX"/>
        </a:p>
      </dgm:t>
    </dgm:pt>
    <dgm:pt modelId="{572DF333-D6AC-41DD-9A0E-562A70A29F75}" type="sibTrans" cxnId="{15CA7E42-BE2F-446F-BC6E-ACCDED414E39}">
      <dgm:prSet/>
      <dgm:spPr/>
      <dgm:t>
        <a:bodyPr/>
        <a:lstStyle/>
        <a:p>
          <a:endParaRPr lang="es-MX"/>
        </a:p>
      </dgm:t>
    </dgm:pt>
    <dgm:pt modelId="{35BC0D82-8193-4688-8FCC-44EB265EEC0A}">
      <dgm:prSet/>
      <dgm:spPr/>
      <dgm:t>
        <a:bodyPr/>
        <a:lstStyle/>
        <a:p>
          <a:pPr rtl="0"/>
          <a:r>
            <a:rPr lang="es-MX" dirty="0" smtClean="0"/>
            <a:t>2. ANÁLISIS COSTO VOLUMEN DE LA LOCALIZACIÓN.</a:t>
          </a:r>
          <a:endParaRPr lang="es-MX" dirty="0"/>
        </a:p>
      </dgm:t>
    </dgm:pt>
    <dgm:pt modelId="{4894995F-6A56-489C-8F99-8372CD8FA7DC}" type="parTrans" cxnId="{1FA2828D-937E-4059-A46B-E8F3AA39A4D4}">
      <dgm:prSet/>
      <dgm:spPr/>
      <dgm:t>
        <a:bodyPr/>
        <a:lstStyle/>
        <a:p>
          <a:endParaRPr lang="es-MX"/>
        </a:p>
      </dgm:t>
    </dgm:pt>
    <dgm:pt modelId="{E50B425A-98BF-408A-AAC2-993672516153}" type="sibTrans" cxnId="{1FA2828D-937E-4059-A46B-E8F3AA39A4D4}">
      <dgm:prSet/>
      <dgm:spPr/>
      <dgm:t>
        <a:bodyPr/>
        <a:lstStyle/>
        <a:p>
          <a:endParaRPr lang="es-MX"/>
        </a:p>
      </dgm:t>
    </dgm:pt>
    <dgm:pt modelId="{D64E9B2A-C66B-44CC-A1CB-958D35CA3D02}">
      <dgm:prSet/>
      <dgm:spPr/>
      <dgm:t>
        <a:bodyPr/>
        <a:lstStyle/>
        <a:p>
          <a:pPr rtl="0"/>
          <a:r>
            <a:rPr lang="es-MX" smtClean="0"/>
            <a:t>3. MÉTODO DEL CENTRO DE GRAVEDAD.</a:t>
          </a:r>
          <a:endParaRPr lang="es-MX"/>
        </a:p>
      </dgm:t>
    </dgm:pt>
    <dgm:pt modelId="{3D6C04F1-268B-45C3-9F97-FE039BE94747}" type="parTrans" cxnId="{18749C5F-859E-4768-86B5-7A4B94E81FD8}">
      <dgm:prSet/>
      <dgm:spPr/>
      <dgm:t>
        <a:bodyPr/>
        <a:lstStyle/>
        <a:p>
          <a:endParaRPr lang="es-MX"/>
        </a:p>
      </dgm:t>
    </dgm:pt>
    <dgm:pt modelId="{99ACC3D7-911E-4F7D-A861-7C513FD19715}" type="sibTrans" cxnId="{18749C5F-859E-4768-86B5-7A4B94E81FD8}">
      <dgm:prSet/>
      <dgm:spPr/>
      <dgm:t>
        <a:bodyPr/>
        <a:lstStyle/>
        <a:p>
          <a:endParaRPr lang="es-MX"/>
        </a:p>
      </dgm:t>
    </dgm:pt>
    <dgm:pt modelId="{063A32B2-F98A-488A-98B5-B1A2579E95FF}" type="pres">
      <dgm:prSet presAssocID="{55A8D08E-F470-4F20-9EC4-C00E5187077B}" presName="vert0" presStyleCnt="0">
        <dgm:presLayoutVars>
          <dgm:dir/>
          <dgm:animOne val="branch"/>
          <dgm:animLvl val="lvl"/>
        </dgm:presLayoutVars>
      </dgm:prSet>
      <dgm:spPr/>
    </dgm:pt>
    <dgm:pt modelId="{F1847B1F-B5A9-48A6-BCF9-B19E891AF32C}" type="pres">
      <dgm:prSet presAssocID="{8522B2D4-A318-4106-8215-248E0B3EDAE0}" presName="thickLine" presStyleLbl="alignNode1" presStyleIdx="0" presStyleCnt="3"/>
      <dgm:spPr/>
    </dgm:pt>
    <dgm:pt modelId="{4B9C5D52-935C-40F9-9458-0AF0CE3A246B}" type="pres">
      <dgm:prSet presAssocID="{8522B2D4-A318-4106-8215-248E0B3EDAE0}" presName="horz1" presStyleCnt="0"/>
      <dgm:spPr/>
    </dgm:pt>
    <dgm:pt modelId="{357C6703-5786-4C78-9367-26F6B62E81FB}" type="pres">
      <dgm:prSet presAssocID="{8522B2D4-A318-4106-8215-248E0B3EDAE0}" presName="tx1" presStyleLbl="revTx" presStyleIdx="0" presStyleCnt="3"/>
      <dgm:spPr/>
    </dgm:pt>
    <dgm:pt modelId="{76089227-AAD1-44C2-8BB2-A25A7CDBBB44}" type="pres">
      <dgm:prSet presAssocID="{8522B2D4-A318-4106-8215-248E0B3EDAE0}" presName="vert1" presStyleCnt="0"/>
      <dgm:spPr/>
    </dgm:pt>
    <dgm:pt modelId="{FEB143A8-E971-454F-819C-C8EE5693BDF5}" type="pres">
      <dgm:prSet presAssocID="{35BC0D82-8193-4688-8FCC-44EB265EEC0A}" presName="thickLine" presStyleLbl="alignNode1" presStyleIdx="1" presStyleCnt="3"/>
      <dgm:spPr/>
    </dgm:pt>
    <dgm:pt modelId="{2593F722-7B6A-43CE-B04F-4F10F64BA49C}" type="pres">
      <dgm:prSet presAssocID="{35BC0D82-8193-4688-8FCC-44EB265EEC0A}" presName="horz1" presStyleCnt="0"/>
      <dgm:spPr/>
    </dgm:pt>
    <dgm:pt modelId="{E81AFAF9-9040-43DC-AF99-D7A2CFF1CF2E}" type="pres">
      <dgm:prSet presAssocID="{35BC0D82-8193-4688-8FCC-44EB265EEC0A}" presName="tx1" presStyleLbl="revTx" presStyleIdx="1" presStyleCnt="3"/>
      <dgm:spPr/>
    </dgm:pt>
    <dgm:pt modelId="{0EA16D0C-D81D-4C6C-822F-216B6B9DFEEC}" type="pres">
      <dgm:prSet presAssocID="{35BC0D82-8193-4688-8FCC-44EB265EEC0A}" presName="vert1" presStyleCnt="0"/>
      <dgm:spPr/>
    </dgm:pt>
    <dgm:pt modelId="{03A22CD6-4C0E-44BF-8A3C-4A0E6AB0A545}" type="pres">
      <dgm:prSet presAssocID="{D64E9B2A-C66B-44CC-A1CB-958D35CA3D02}" presName="thickLine" presStyleLbl="alignNode1" presStyleIdx="2" presStyleCnt="3"/>
      <dgm:spPr/>
    </dgm:pt>
    <dgm:pt modelId="{9314B52A-8312-4DA8-B3CA-EE7A2C9F14DF}" type="pres">
      <dgm:prSet presAssocID="{D64E9B2A-C66B-44CC-A1CB-958D35CA3D02}" presName="horz1" presStyleCnt="0"/>
      <dgm:spPr/>
    </dgm:pt>
    <dgm:pt modelId="{58F597E8-CA80-4B1C-950C-2B706573F6F1}" type="pres">
      <dgm:prSet presAssocID="{D64E9B2A-C66B-44CC-A1CB-958D35CA3D02}" presName="tx1" presStyleLbl="revTx" presStyleIdx="2" presStyleCnt="3"/>
      <dgm:spPr/>
    </dgm:pt>
    <dgm:pt modelId="{14EAA8D3-92CD-4C98-A8A6-B011C6EBC97E}" type="pres">
      <dgm:prSet presAssocID="{D64E9B2A-C66B-44CC-A1CB-958D35CA3D02}" presName="vert1" presStyleCnt="0"/>
      <dgm:spPr/>
    </dgm:pt>
  </dgm:ptLst>
  <dgm:cxnLst>
    <dgm:cxn modelId="{EB119746-02F0-47A6-B126-51EC530C49FF}" type="presOf" srcId="{55A8D08E-F470-4F20-9EC4-C00E5187077B}" destId="{063A32B2-F98A-488A-98B5-B1A2579E95FF}" srcOrd="0" destOrd="0" presId="urn:microsoft.com/office/officeart/2008/layout/LinedList"/>
    <dgm:cxn modelId="{15CA7E42-BE2F-446F-BC6E-ACCDED414E39}" srcId="{55A8D08E-F470-4F20-9EC4-C00E5187077B}" destId="{8522B2D4-A318-4106-8215-248E0B3EDAE0}" srcOrd="0" destOrd="0" parTransId="{D4398911-1937-4906-80DE-2DCA455853FA}" sibTransId="{572DF333-D6AC-41DD-9A0E-562A70A29F75}"/>
    <dgm:cxn modelId="{B77022F2-82C3-4DF8-94D9-A8676D83DF01}" type="presOf" srcId="{8522B2D4-A318-4106-8215-248E0B3EDAE0}" destId="{357C6703-5786-4C78-9367-26F6B62E81FB}" srcOrd="0" destOrd="0" presId="urn:microsoft.com/office/officeart/2008/layout/LinedList"/>
    <dgm:cxn modelId="{9136193F-9012-495B-8F86-99B5C7CD22E4}" type="presOf" srcId="{35BC0D82-8193-4688-8FCC-44EB265EEC0A}" destId="{E81AFAF9-9040-43DC-AF99-D7A2CFF1CF2E}" srcOrd="0" destOrd="0" presId="urn:microsoft.com/office/officeart/2008/layout/LinedList"/>
    <dgm:cxn modelId="{1FA2828D-937E-4059-A46B-E8F3AA39A4D4}" srcId="{55A8D08E-F470-4F20-9EC4-C00E5187077B}" destId="{35BC0D82-8193-4688-8FCC-44EB265EEC0A}" srcOrd="1" destOrd="0" parTransId="{4894995F-6A56-489C-8F99-8372CD8FA7DC}" sibTransId="{E50B425A-98BF-408A-AAC2-993672516153}"/>
    <dgm:cxn modelId="{0346BDC7-21E6-4D2A-A296-688EB1C5980B}" type="presOf" srcId="{D64E9B2A-C66B-44CC-A1CB-958D35CA3D02}" destId="{58F597E8-CA80-4B1C-950C-2B706573F6F1}" srcOrd="0" destOrd="0" presId="urn:microsoft.com/office/officeart/2008/layout/LinedList"/>
    <dgm:cxn modelId="{18749C5F-859E-4768-86B5-7A4B94E81FD8}" srcId="{55A8D08E-F470-4F20-9EC4-C00E5187077B}" destId="{D64E9B2A-C66B-44CC-A1CB-958D35CA3D02}" srcOrd="2" destOrd="0" parTransId="{3D6C04F1-268B-45C3-9F97-FE039BE94747}" sibTransId="{99ACC3D7-911E-4F7D-A861-7C513FD19715}"/>
    <dgm:cxn modelId="{587BC806-4749-492D-9D64-82D54FCBAB04}" type="presParOf" srcId="{063A32B2-F98A-488A-98B5-B1A2579E95FF}" destId="{F1847B1F-B5A9-48A6-BCF9-B19E891AF32C}" srcOrd="0" destOrd="0" presId="urn:microsoft.com/office/officeart/2008/layout/LinedList"/>
    <dgm:cxn modelId="{7408B607-5E90-45F4-8D12-C90A4142B85B}" type="presParOf" srcId="{063A32B2-F98A-488A-98B5-B1A2579E95FF}" destId="{4B9C5D52-935C-40F9-9458-0AF0CE3A246B}" srcOrd="1" destOrd="0" presId="urn:microsoft.com/office/officeart/2008/layout/LinedList"/>
    <dgm:cxn modelId="{2FA2E230-DA88-4182-B4D1-7F73A436723C}" type="presParOf" srcId="{4B9C5D52-935C-40F9-9458-0AF0CE3A246B}" destId="{357C6703-5786-4C78-9367-26F6B62E81FB}" srcOrd="0" destOrd="0" presId="urn:microsoft.com/office/officeart/2008/layout/LinedList"/>
    <dgm:cxn modelId="{FD394950-CB3A-4293-A2C3-C00443B5B910}" type="presParOf" srcId="{4B9C5D52-935C-40F9-9458-0AF0CE3A246B}" destId="{76089227-AAD1-44C2-8BB2-A25A7CDBBB44}" srcOrd="1" destOrd="0" presId="urn:microsoft.com/office/officeart/2008/layout/LinedList"/>
    <dgm:cxn modelId="{1DE5B0DE-9E5D-4C1A-A654-46E4763E9175}" type="presParOf" srcId="{063A32B2-F98A-488A-98B5-B1A2579E95FF}" destId="{FEB143A8-E971-454F-819C-C8EE5693BDF5}" srcOrd="2" destOrd="0" presId="urn:microsoft.com/office/officeart/2008/layout/LinedList"/>
    <dgm:cxn modelId="{3DDD512B-602B-48FA-81D4-784E1B05A7E7}" type="presParOf" srcId="{063A32B2-F98A-488A-98B5-B1A2579E95FF}" destId="{2593F722-7B6A-43CE-B04F-4F10F64BA49C}" srcOrd="3" destOrd="0" presId="urn:microsoft.com/office/officeart/2008/layout/LinedList"/>
    <dgm:cxn modelId="{08AE708F-8553-4A81-8038-27DBCE70C280}" type="presParOf" srcId="{2593F722-7B6A-43CE-B04F-4F10F64BA49C}" destId="{E81AFAF9-9040-43DC-AF99-D7A2CFF1CF2E}" srcOrd="0" destOrd="0" presId="urn:microsoft.com/office/officeart/2008/layout/LinedList"/>
    <dgm:cxn modelId="{1F4FE103-6550-4550-B92E-68D4126804AA}" type="presParOf" srcId="{2593F722-7B6A-43CE-B04F-4F10F64BA49C}" destId="{0EA16D0C-D81D-4C6C-822F-216B6B9DFEEC}" srcOrd="1" destOrd="0" presId="urn:microsoft.com/office/officeart/2008/layout/LinedList"/>
    <dgm:cxn modelId="{6CE55897-0761-4D4F-91CF-3AC71966350D}" type="presParOf" srcId="{063A32B2-F98A-488A-98B5-B1A2579E95FF}" destId="{03A22CD6-4C0E-44BF-8A3C-4A0E6AB0A545}" srcOrd="4" destOrd="0" presId="urn:microsoft.com/office/officeart/2008/layout/LinedList"/>
    <dgm:cxn modelId="{0E3A60AC-3ED4-441C-B5C0-5ED9BA27C2D2}" type="presParOf" srcId="{063A32B2-F98A-488A-98B5-B1A2579E95FF}" destId="{9314B52A-8312-4DA8-B3CA-EE7A2C9F14DF}" srcOrd="5" destOrd="0" presId="urn:microsoft.com/office/officeart/2008/layout/LinedList"/>
    <dgm:cxn modelId="{E18D056E-1231-47CE-964B-21EBAFCA2F7B}" type="presParOf" srcId="{9314B52A-8312-4DA8-B3CA-EE7A2C9F14DF}" destId="{58F597E8-CA80-4B1C-950C-2B706573F6F1}" srcOrd="0" destOrd="0" presId="urn:microsoft.com/office/officeart/2008/layout/LinedList"/>
    <dgm:cxn modelId="{087AFB61-D197-48BE-B412-607F65DA397D}" type="presParOf" srcId="{9314B52A-8312-4DA8-B3CA-EE7A2C9F14DF}" destId="{14EAA8D3-92CD-4C98-A8A6-B011C6EBC97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91848C-E7C7-4872-A9EF-1E2896542F0E}">
      <dsp:nvSpPr>
        <dsp:cNvPr id="0" name=""/>
        <dsp:cNvSpPr/>
      </dsp:nvSpPr>
      <dsp:spPr>
        <a:xfrm>
          <a:off x="0" y="1894"/>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20C1C2F0-A88D-4899-B6D9-4738AA69DDDC}">
      <dsp:nvSpPr>
        <dsp:cNvPr id="0" name=""/>
        <dsp:cNvSpPr/>
      </dsp:nvSpPr>
      <dsp:spPr>
        <a:xfrm>
          <a:off x="0" y="1894"/>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smtClean="0"/>
            <a:t>La unidad de aprendizaje de Simulación de Producción y Operaciones se integra en el plan de estudios de la Licenciatura en Administración en el núcleo de formación sustantivo, con una carga de 4 créditos y es una UA obligatoria.</a:t>
          </a:r>
          <a:endParaRPr lang="es-MX" sz="2100" kern="1200"/>
        </a:p>
      </dsp:txBody>
      <dsp:txXfrm>
        <a:off x="0" y="1894"/>
        <a:ext cx="8596668" cy="1292327"/>
      </dsp:txXfrm>
    </dsp:sp>
    <dsp:sp modelId="{FD330B49-9E67-4954-BD77-0931988DB6D6}">
      <dsp:nvSpPr>
        <dsp:cNvPr id="0" name=""/>
        <dsp:cNvSpPr/>
      </dsp:nvSpPr>
      <dsp:spPr>
        <a:xfrm>
          <a:off x="0" y="1294222"/>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035AFDD0-E2EC-4315-8CD0-CDE578283734}">
      <dsp:nvSpPr>
        <dsp:cNvPr id="0" name=""/>
        <dsp:cNvSpPr/>
      </dsp:nvSpPr>
      <dsp:spPr>
        <a:xfrm>
          <a:off x="0" y="1294222"/>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smtClean="0"/>
            <a:t>Se requiere que el alumno tenga conocimientos previos de Logística, producción, operaciones, calidad y certificación. Habilidades de análisis, síntesis, reflexión y crítica. Capacidad de lectura y redacción. </a:t>
          </a:r>
          <a:endParaRPr lang="es-MX" sz="2100" kern="1200"/>
        </a:p>
      </dsp:txBody>
      <dsp:txXfrm>
        <a:off x="0" y="1294222"/>
        <a:ext cx="8596668" cy="1292327"/>
      </dsp:txXfrm>
    </dsp:sp>
    <dsp:sp modelId="{668FE6CC-FCB3-4AC3-A187-443F11736A2F}">
      <dsp:nvSpPr>
        <dsp:cNvPr id="0" name=""/>
        <dsp:cNvSpPr/>
      </dsp:nvSpPr>
      <dsp:spPr>
        <a:xfrm>
          <a:off x="0" y="258655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DE2BE2A4-DA7A-4306-8DD9-6025DD5CDE68}">
      <dsp:nvSpPr>
        <dsp:cNvPr id="0" name=""/>
        <dsp:cNvSpPr/>
      </dsp:nvSpPr>
      <dsp:spPr>
        <a:xfrm>
          <a:off x="0" y="2586550"/>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endParaRPr lang="es-MX" sz="2100" kern="1200"/>
        </a:p>
      </dsp:txBody>
      <dsp:txXfrm>
        <a:off x="0" y="2586550"/>
        <a:ext cx="8596668" cy="129232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01829C-352D-4538-89CF-144430F356AF}">
      <dsp:nvSpPr>
        <dsp:cNvPr id="0" name=""/>
        <dsp:cNvSpPr/>
      </dsp:nvSpPr>
      <dsp:spPr>
        <a:xfrm>
          <a:off x="1739858" y="1886"/>
          <a:ext cx="3446222" cy="1723111"/>
        </a:xfrm>
        <a:prstGeom prst="roundRect">
          <a:avLst>
            <a:gd name="adj" fmla="val 10000"/>
          </a:avLst>
        </a:prstGeom>
        <a:solidFill>
          <a:schemeClr val="accent1">
            <a:shade val="50000"/>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9535" tIns="59690" rIns="89535" bIns="59690" numCol="1" spcCol="1270" anchor="ctr" anchorCtr="0">
          <a:noAutofit/>
        </a:bodyPr>
        <a:lstStyle/>
        <a:p>
          <a:pPr lvl="0" algn="ctr" defTabSz="2089150" rtl="0">
            <a:lnSpc>
              <a:spcPct val="90000"/>
            </a:lnSpc>
            <a:spcBef>
              <a:spcPct val="0"/>
            </a:spcBef>
            <a:spcAft>
              <a:spcPct val="35000"/>
            </a:spcAft>
          </a:pPr>
          <a:r>
            <a:rPr lang="es-MX" sz="4700" kern="1200" dirty="0" smtClean="0"/>
            <a:t>En el sector industrial</a:t>
          </a:r>
          <a:endParaRPr lang="es-MX" sz="4700" kern="1200" dirty="0"/>
        </a:p>
      </dsp:txBody>
      <dsp:txXfrm>
        <a:off x="1790326" y="52354"/>
        <a:ext cx="3345286" cy="1622175"/>
      </dsp:txXfrm>
    </dsp:sp>
    <dsp:sp modelId="{DC1BD53C-3565-4AE6-8445-78F8EC99816B}">
      <dsp:nvSpPr>
        <dsp:cNvPr id="0" name=""/>
        <dsp:cNvSpPr/>
      </dsp:nvSpPr>
      <dsp:spPr>
        <a:xfrm>
          <a:off x="2084480" y="1724997"/>
          <a:ext cx="344622" cy="1292333"/>
        </a:xfrm>
        <a:custGeom>
          <a:avLst/>
          <a:gdLst/>
          <a:ahLst/>
          <a:cxnLst/>
          <a:rect l="0" t="0" r="0" b="0"/>
          <a:pathLst>
            <a:path>
              <a:moveTo>
                <a:pt x="0" y="0"/>
              </a:moveTo>
              <a:lnTo>
                <a:pt x="0" y="1292333"/>
              </a:lnTo>
              <a:lnTo>
                <a:pt x="344622" y="1292333"/>
              </a:lnTo>
            </a:path>
          </a:pathLst>
        </a:custGeom>
        <a:noFill/>
        <a:ln w="19050" cap="rnd" cmpd="sng" algn="ctr">
          <a:solidFill>
            <a:schemeClr val="accent1">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36959DF-1750-4E1C-B88F-964CB354355C}">
      <dsp:nvSpPr>
        <dsp:cNvPr id="0" name=""/>
        <dsp:cNvSpPr/>
      </dsp:nvSpPr>
      <dsp:spPr>
        <a:xfrm>
          <a:off x="2429102" y="2155775"/>
          <a:ext cx="4427707" cy="1723111"/>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3815" tIns="29210" rIns="43815" bIns="29210" numCol="1" spcCol="1270" anchor="t" anchorCtr="0">
          <a:noAutofit/>
        </a:bodyPr>
        <a:lstStyle/>
        <a:p>
          <a:pPr lvl="0" algn="l" defTabSz="1022350" rtl="0">
            <a:lnSpc>
              <a:spcPct val="90000"/>
            </a:lnSpc>
            <a:spcBef>
              <a:spcPct val="0"/>
            </a:spcBef>
            <a:spcAft>
              <a:spcPct val="35000"/>
            </a:spcAft>
          </a:pPr>
          <a:r>
            <a:rPr lang="es-MX" sz="2300" kern="1200" dirty="0" smtClean="0"/>
            <a:t>Tienen como fin</a:t>
          </a:r>
          <a:endParaRPr lang="es-MX" sz="2300" kern="1200" dirty="0"/>
        </a:p>
        <a:p>
          <a:pPr marL="171450" lvl="1" indent="-171450" algn="l" defTabSz="800100" rtl="0">
            <a:lnSpc>
              <a:spcPct val="90000"/>
            </a:lnSpc>
            <a:spcBef>
              <a:spcPct val="0"/>
            </a:spcBef>
            <a:spcAft>
              <a:spcPct val="15000"/>
            </a:spcAft>
            <a:buChar char="••"/>
          </a:pPr>
          <a:r>
            <a:rPr lang="es-MX" sz="1800" kern="1200" smtClean="0"/>
            <a:t>Disminuir al mínimo el costo </a:t>
          </a:r>
          <a:endParaRPr lang="es-MX" sz="1800" kern="1200"/>
        </a:p>
        <a:p>
          <a:pPr marL="342900" lvl="2" indent="-171450" algn="l" defTabSz="800100" rtl="0">
            <a:lnSpc>
              <a:spcPct val="90000"/>
            </a:lnSpc>
            <a:spcBef>
              <a:spcPct val="0"/>
            </a:spcBef>
            <a:spcAft>
              <a:spcPct val="15000"/>
            </a:spcAft>
            <a:buChar char="••"/>
          </a:pPr>
          <a:r>
            <a:rPr lang="es-MX" sz="1800" kern="1200" smtClean="0"/>
            <a:t>Esto se debe a que los costos fijos de una empresa de manufactura tienden a variar entre las localizaciones </a:t>
          </a:r>
          <a:endParaRPr lang="es-MX" sz="1800" kern="1200"/>
        </a:p>
      </dsp:txBody>
      <dsp:txXfrm>
        <a:off x="2479570" y="2206243"/>
        <a:ext cx="4326771" cy="162217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8C6B0F-B417-4167-82C0-E06D05B7742C}">
      <dsp:nvSpPr>
        <dsp:cNvPr id="0" name=""/>
        <dsp:cNvSpPr/>
      </dsp:nvSpPr>
      <dsp:spPr>
        <a:xfrm>
          <a:off x="1587302" y="0"/>
          <a:ext cx="4714838" cy="4714838"/>
        </a:xfrm>
        <a:prstGeom prst="triangle">
          <a:avLst/>
        </a:prstGeom>
        <a:solidFill>
          <a:schemeClr val="accent1">
            <a:shade val="50000"/>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EBDC95A-7F60-44C9-B8FD-29658514EE92}">
      <dsp:nvSpPr>
        <dsp:cNvPr id="0" name=""/>
        <dsp:cNvSpPr/>
      </dsp:nvSpPr>
      <dsp:spPr>
        <a:xfrm>
          <a:off x="3944721" y="471944"/>
          <a:ext cx="3064644" cy="3351955"/>
        </a:xfrm>
        <a:prstGeom prst="round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kern="1200" smtClean="0"/>
            <a:t>PUEDE INCLUIR DE MANERA OBJETIVA UN GRAN NÚMERO DE FACTORES DESDE  LA EDUCACIÓN, HASTA….. LA RECREACIÓN Y LAS HABILIDADES LABORALES.</a:t>
          </a:r>
          <a:endParaRPr lang="es-MX" sz="2200" kern="1200"/>
        </a:p>
      </dsp:txBody>
      <dsp:txXfrm>
        <a:off x="4094325" y="621548"/>
        <a:ext cx="2765436" cy="305274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16A590-FD08-46F1-947A-6BE9DCD8E217}">
      <dsp:nvSpPr>
        <dsp:cNvPr id="0" name=""/>
        <dsp:cNvSpPr/>
      </dsp:nvSpPr>
      <dsp:spPr>
        <a:xfrm>
          <a:off x="0" y="1894"/>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7C84C337-E771-48A3-ADBD-F536F4E1D636}">
      <dsp:nvSpPr>
        <dsp:cNvPr id="0" name=""/>
        <dsp:cNvSpPr/>
      </dsp:nvSpPr>
      <dsp:spPr>
        <a:xfrm>
          <a:off x="0" y="1894"/>
          <a:ext cx="8596668" cy="646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DESARROLLAR UNA LISTA DE FACTORES (LOS RELEVANTES DENOMINADOS FACTORES CLAVES DE ÉXITO).</a:t>
          </a:r>
          <a:endParaRPr lang="es-MX" sz="1800" kern="1200" dirty="0"/>
        </a:p>
      </dsp:txBody>
      <dsp:txXfrm>
        <a:off x="0" y="1894"/>
        <a:ext cx="8596668" cy="646163"/>
      </dsp:txXfrm>
    </dsp:sp>
    <dsp:sp modelId="{DD3A370D-70B2-4952-AC36-692C0ECEFEB6}">
      <dsp:nvSpPr>
        <dsp:cNvPr id="0" name=""/>
        <dsp:cNvSpPr/>
      </dsp:nvSpPr>
      <dsp:spPr>
        <a:xfrm>
          <a:off x="0" y="648058"/>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97F67739-997A-4AEB-9936-EC19C3E25A03}">
      <dsp:nvSpPr>
        <dsp:cNvPr id="0" name=""/>
        <dsp:cNvSpPr/>
      </dsp:nvSpPr>
      <dsp:spPr>
        <a:xfrm>
          <a:off x="0" y="648058"/>
          <a:ext cx="8596668" cy="646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ASIGNAR UN PESO A CADA FACTOR QUE REFLEJE SU IMPORTANCIA RELATIVA EN CUANTO A LOS OBJETIVOS DE LA COMPAÑÍA.</a:t>
          </a:r>
          <a:endParaRPr lang="es-MX" sz="1800" kern="1200" dirty="0"/>
        </a:p>
      </dsp:txBody>
      <dsp:txXfrm>
        <a:off x="0" y="648058"/>
        <a:ext cx="8596668" cy="646163"/>
      </dsp:txXfrm>
    </dsp:sp>
    <dsp:sp modelId="{13C02C05-C875-4731-9F89-ACFA4AFEA7E3}">
      <dsp:nvSpPr>
        <dsp:cNvPr id="0" name=""/>
        <dsp:cNvSpPr/>
      </dsp:nvSpPr>
      <dsp:spPr>
        <a:xfrm>
          <a:off x="0" y="1294222"/>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9126246A-094C-43FA-A40E-0547F4A070DA}">
      <dsp:nvSpPr>
        <dsp:cNvPr id="0" name=""/>
        <dsp:cNvSpPr/>
      </dsp:nvSpPr>
      <dsp:spPr>
        <a:xfrm>
          <a:off x="0" y="1294222"/>
          <a:ext cx="8596668" cy="646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DESARROLLAR UNA ESCALA PARA CADA FACTOR (EJ. DE 1 A 10).</a:t>
          </a:r>
          <a:endParaRPr lang="es-MX" sz="1800" kern="1200" dirty="0"/>
        </a:p>
      </dsp:txBody>
      <dsp:txXfrm>
        <a:off x="0" y="1294222"/>
        <a:ext cx="8596668" cy="646163"/>
      </dsp:txXfrm>
    </dsp:sp>
    <dsp:sp modelId="{6A095156-FF42-4061-9750-315AB827CFF7}">
      <dsp:nvSpPr>
        <dsp:cNvPr id="0" name=""/>
        <dsp:cNvSpPr/>
      </dsp:nvSpPr>
      <dsp:spPr>
        <a:xfrm>
          <a:off x="0" y="1940386"/>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4D790D4C-7181-4C37-A4EE-D19B801846A4}">
      <dsp:nvSpPr>
        <dsp:cNvPr id="0" name=""/>
        <dsp:cNvSpPr/>
      </dsp:nvSpPr>
      <dsp:spPr>
        <a:xfrm>
          <a:off x="0" y="1940386"/>
          <a:ext cx="8596668" cy="646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HACER QUE LA ADMINISTRACIÓN CALIFIQUE CADA FACTOR PARA CADA LOCALIZACIÓN, USANDO LA ESCALA PROPUESTA (PASO 3).</a:t>
          </a:r>
          <a:endParaRPr lang="es-MX" sz="1800" kern="1200" dirty="0"/>
        </a:p>
      </dsp:txBody>
      <dsp:txXfrm>
        <a:off x="0" y="1940386"/>
        <a:ext cx="8596668" cy="646163"/>
      </dsp:txXfrm>
    </dsp:sp>
    <dsp:sp modelId="{3326E322-F2DA-4A33-B1C0-BF46A21B3763}">
      <dsp:nvSpPr>
        <dsp:cNvPr id="0" name=""/>
        <dsp:cNvSpPr/>
      </dsp:nvSpPr>
      <dsp:spPr>
        <a:xfrm>
          <a:off x="0" y="258655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00568F2C-EAC6-4051-81C0-1CA2D1084E63}">
      <dsp:nvSpPr>
        <dsp:cNvPr id="0" name=""/>
        <dsp:cNvSpPr/>
      </dsp:nvSpPr>
      <dsp:spPr>
        <a:xfrm>
          <a:off x="0" y="2586550"/>
          <a:ext cx="8596668" cy="646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MULTIPLICAR LA CALIFICACIÓN POR LOS PESOS DE CADA FACTOR Y SUMAR LOS PUNTOS DE CADA LOCALIZACIÓN.</a:t>
          </a:r>
          <a:endParaRPr lang="es-MX" sz="1800" kern="1200" dirty="0"/>
        </a:p>
      </dsp:txBody>
      <dsp:txXfrm>
        <a:off x="0" y="2586550"/>
        <a:ext cx="8596668" cy="646163"/>
      </dsp:txXfrm>
    </dsp:sp>
    <dsp:sp modelId="{9EE54162-D009-4D3B-B994-E255AE8B6AD6}">
      <dsp:nvSpPr>
        <dsp:cNvPr id="0" name=""/>
        <dsp:cNvSpPr/>
      </dsp:nvSpPr>
      <dsp:spPr>
        <a:xfrm>
          <a:off x="0" y="3232714"/>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6DB0ED57-02F4-4DAA-9708-E9CC83892CAA}">
      <dsp:nvSpPr>
        <dsp:cNvPr id="0" name=""/>
        <dsp:cNvSpPr/>
      </dsp:nvSpPr>
      <dsp:spPr>
        <a:xfrm>
          <a:off x="0" y="3232714"/>
          <a:ext cx="8596668" cy="646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HACER UNA RECOMENDACIÓN BASADA EN LA CALIFICACIÓN DE MAYOR PUNTAJE, CONSIDERANDO TAMBIEN LOS RESULTADOS DE LOS ENFOQUES CUANTITATIVOS.</a:t>
          </a:r>
          <a:endParaRPr lang="es-MX" sz="1800" kern="1200" dirty="0"/>
        </a:p>
      </dsp:txBody>
      <dsp:txXfrm>
        <a:off x="0" y="3232714"/>
        <a:ext cx="8596668" cy="64616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4EC0BF-04C7-4E89-A816-A7018F0C49A9}">
      <dsp:nvSpPr>
        <dsp:cNvPr id="0" name=""/>
        <dsp:cNvSpPr/>
      </dsp:nvSpPr>
      <dsp:spPr>
        <a:xfrm>
          <a:off x="0" y="248907"/>
          <a:ext cx="8596668" cy="3382958"/>
        </a:xfrm>
        <a:prstGeom prst="rightArrow">
          <a:avLst/>
        </a:prstGeom>
        <a:solidFill>
          <a:schemeClr val="accent1">
            <a:shade val="50000"/>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3D1B1561-94E9-4E28-8084-3969F5330EF6}">
      <dsp:nvSpPr>
        <dsp:cNvPr id="0" name=""/>
        <dsp:cNvSpPr/>
      </dsp:nvSpPr>
      <dsp:spPr>
        <a:xfrm>
          <a:off x="693442" y="1094646"/>
          <a:ext cx="7043559" cy="1691479"/>
        </a:xfrm>
        <a:prstGeom prst="rect">
          <a:avLst/>
        </a:prstGeom>
        <a:noFill/>
        <a:ln w="12700"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33680" rIns="0" bIns="233680" numCol="1" spcCol="1270" anchor="ctr" anchorCtr="0">
          <a:noAutofit/>
        </a:bodyPr>
        <a:lstStyle/>
        <a:p>
          <a:pPr lvl="0" algn="ctr" defTabSz="1022350" rtl="0">
            <a:lnSpc>
              <a:spcPct val="90000"/>
            </a:lnSpc>
            <a:spcBef>
              <a:spcPct val="0"/>
            </a:spcBef>
            <a:spcAft>
              <a:spcPct val="35000"/>
            </a:spcAft>
          </a:pPr>
          <a:r>
            <a:rPr lang="es-MX" sz="2300" kern="1200" dirty="0" err="1" smtClean="0"/>
            <a:t>Five</a:t>
          </a:r>
          <a:r>
            <a:rPr lang="es-MX" sz="2300" kern="1200" dirty="0" smtClean="0"/>
            <a:t> </a:t>
          </a:r>
          <a:r>
            <a:rPr lang="es-MX" sz="2300" kern="1200" dirty="0" err="1" smtClean="0"/>
            <a:t>Flags</a:t>
          </a:r>
          <a:r>
            <a:rPr lang="es-MX" sz="2300" kern="1200" dirty="0" smtClean="0"/>
            <a:t> en florida, es una cadena con 10 parques de diversión familiares, decidió extenderse al extranjero mediante la apertura de un parque en Europa, desea seleccionar entre Francia y </a:t>
          </a:r>
          <a:r>
            <a:rPr lang="es-MX" sz="2300" kern="1200" dirty="0" err="1" smtClean="0"/>
            <a:t>dinamarca</a:t>
          </a:r>
          <a:endParaRPr lang="es-MX" sz="2300" kern="1200" dirty="0"/>
        </a:p>
      </dsp:txBody>
      <dsp:txXfrm>
        <a:off x="693442" y="1094646"/>
        <a:ext cx="7043559" cy="169147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6BFA24-B1B0-4AEF-942D-F4E689249216}">
      <dsp:nvSpPr>
        <dsp:cNvPr id="0" name=""/>
        <dsp:cNvSpPr/>
      </dsp:nvSpPr>
      <dsp:spPr>
        <a:xfrm>
          <a:off x="0" y="1894"/>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EE0F9E9D-47CF-4AEC-B878-F83341209019}">
      <dsp:nvSpPr>
        <dsp:cNvPr id="0" name=""/>
        <dsp:cNvSpPr/>
      </dsp:nvSpPr>
      <dsp:spPr>
        <a:xfrm>
          <a:off x="0" y="1894"/>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lvl="0" algn="l" defTabSz="1644650" rtl="0">
            <a:lnSpc>
              <a:spcPct val="90000"/>
            </a:lnSpc>
            <a:spcBef>
              <a:spcPct val="0"/>
            </a:spcBef>
            <a:spcAft>
              <a:spcPct val="35000"/>
            </a:spcAft>
          </a:pPr>
          <a:r>
            <a:rPr lang="es-MX" sz="3700" kern="1200" smtClean="0"/>
            <a:t>DESARROLLAR UNA ESCALA PARA CADA FACTOR</a:t>
          </a:r>
          <a:endParaRPr lang="es-MX" sz="3700" kern="1200"/>
        </a:p>
      </dsp:txBody>
      <dsp:txXfrm>
        <a:off x="0" y="1894"/>
        <a:ext cx="8596668" cy="1292327"/>
      </dsp:txXfrm>
    </dsp:sp>
    <dsp:sp modelId="{BED8FCB4-DE39-41D4-B83F-C9DA19B055B4}">
      <dsp:nvSpPr>
        <dsp:cNvPr id="0" name=""/>
        <dsp:cNvSpPr/>
      </dsp:nvSpPr>
      <dsp:spPr>
        <a:xfrm>
          <a:off x="0" y="1294222"/>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013973C3-D9C7-4D67-A820-263D086AA7C5}">
      <dsp:nvSpPr>
        <dsp:cNvPr id="0" name=""/>
        <dsp:cNvSpPr/>
      </dsp:nvSpPr>
      <dsp:spPr>
        <a:xfrm>
          <a:off x="0" y="1294222"/>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lvl="0" algn="l" defTabSz="1644650" rtl="0">
            <a:lnSpc>
              <a:spcPct val="90000"/>
            </a:lnSpc>
            <a:spcBef>
              <a:spcPct val="0"/>
            </a:spcBef>
            <a:spcAft>
              <a:spcPct val="35000"/>
            </a:spcAft>
          </a:pPr>
          <a:r>
            <a:rPr lang="es-MX" sz="3700" kern="1200" smtClean="0"/>
            <a:t>EN ESTE CASO LA ESCALA ES DE 1 A 100 Y EL VALOR ES ASCENDENTE</a:t>
          </a:r>
          <a:endParaRPr lang="es-MX" sz="3700" kern="1200"/>
        </a:p>
      </dsp:txBody>
      <dsp:txXfrm>
        <a:off x="0" y="1294222"/>
        <a:ext cx="8596668" cy="1292327"/>
      </dsp:txXfrm>
    </dsp:sp>
    <dsp:sp modelId="{1AA765A2-E40C-480F-8943-40BBE0056BA5}">
      <dsp:nvSpPr>
        <dsp:cNvPr id="0" name=""/>
        <dsp:cNvSpPr/>
      </dsp:nvSpPr>
      <dsp:spPr>
        <a:xfrm>
          <a:off x="0" y="258655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90EE0380-77C2-4A75-8F09-665DD3413A6D}">
      <dsp:nvSpPr>
        <dsp:cNvPr id="0" name=""/>
        <dsp:cNvSpPr/>
      </dsp:nvSpPr>
      <dsp:spPr>
        <a:xfrm>
          <a:off x="0" y="2586550"/>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lvl="0" algn="l" defTabSz="1644650" rtl="0">
            <a:lnSpc>
              <a:spcPct val="90000"/>
            </a:lnSpc>
            <a:spcBef>
              <a:spcPct val="0"/>
            </a:spcBef>
            <a:spcAft>
              <a:spcPct val="35000"/>
            </a:spcAft>
          </a:pPr>
          <a:r>
            <a:rPr lang="es-MX" sz="3700" kern="1200" smtClean="0"/>
            <a:t>DONDE UNO ES POCO Y 100 ES MUCHO</a:t>
          </a:r>
          <a:endParaRPr lang="es-MX" sz="3700" kern="1200"/>
        </a:p>
      </dsp:txBody>
      <dsp:txXfrm>
        <a:off x="0" y="2586550"/>
        <a:ext cx="8596668" cy="129232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A7E9AA-94D8-4A6D-9DAD-5CD9343A69EC}">
      <dsp:nvSpPr>
        <dsp:cNvPr id="0" name=""/>
        <dsp:cNvSpPr/>
      </dsp:nvSpPr>
      <dsp:spPr>
        <a:xfrm>
          <a:off x="1108804" y="0"/>
          <a:ext cx="6379059" cy="3880773"/>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rtl="0">
            <a:lnSpc>
              <a:spcPct val="90000"/>
            </a:lnSpc>
            <a:spcBef>
              <a:spcPct val="0"/>
            </a:spcBef>
            <a:spcAft>
              <a:spcPct val="35000"/>
            </a:spcAft>
          </a:pPr>
          <a:r>
            <a:rPr lang="es-MX" sz="2500" kern="1200" dirty="0" smtClean="0"/>
            <a:t>DE ACUERDO CON LAS PONDERACIONES PARA EVALUAR LOS SITIOS ALTERNATIVOS Y DADA LA PONDERACION ASCENDENTE QUE SE CONSIDERO, EL MEJOR LUGAR PARA INSTALAR LA NUEVA ORGANIZACIÓN ES FRANCIA.</a:t>
          </a:r>
          <a:endParaRPr lang="es-MX" sz="2500" kern="1200" dirty="0"/>
        </a:p>
      </dsp:txBody>
      <dsp:txXfrm>
        <a:off x="2042996" y="568326"/>
        <a:ext cx="4510675" cy="274412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698228-A741-4E2B-86F8-9BDD0F86C583}">
      <dsp:nvSpPr>
        <dsp:cNvPr id="0" name=""/>
        <dsp:cNvSpPr/>
      </dsp:nvSpPr>
      <dsp:spPr>
        <a:xfrm>
          <a:off x="0" y="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72C68AC5-BA33-414D-8A93-BAADB2E6E4CC}">
      <dsp:nvSpPr>
        <dsp:cNvPr id="0" name=""/>
        <dsp:cNvSpPr/>
      </dsp:nvSpPr>
      <dsp:spPr>
        <a:xfrm>
          <a:off x="0" y="0"/>
          <a:ext cx="1719333" cy="38807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s-MX" sz="2700" kern="1200" smtClean="0"/>
            <a:t>LA DECISIÓN ES MUY SENSIBLE, DADO QUE</a:t>
          </a:r>
          <a:endParaRPr lang="es-MX" sz="2700" kern="1200"/>
        </a:p>
      </dsp:txBody>
      <dsp:txXfrm>
        <a:off x="0" y="0"/>
        <a:ext cx="1719333" cy="3880773"/>
      </dsp:txXfrm>
    </dsp:sp>
    <dsp:sp modelId="{E9F01FCC-697C-415F-92DE-CEA86F487942}">
      <dsp:nvSpPr>
        <dsp:cNvPr id="0" name=""/>
        <dsp:cNvSpPr/>
      </dsp:nvSpPr>
      <dsp:spPr>
        <a:xfrm>
          <a:off x="1848283" y="90197"/>
          <a:ext cx="6748384" cy="18039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kern="1200" smtClean="0"/>
            <a:t>ESTAN EN FUNCIÓN DE LOS PESOS (EN RAZON DE LO QUE CONVIENE A LA COMPAÑÍA) QUE LA ADMINISTRACION OTORGA A LOS FACTORES CLAVE PARA EL ÉXITO </a:t>
          </a:r>
          <a:endParaRPr lang="es-MX" sz="2500" kern="1200"/>
        </a:p>
      </dsp:txBody>
      <dsp:txXfrm>
        <a:off x="1848283" y="90197"/>
        <a:ext cx="6748384" cy="1803953"/>
      </dsp:txXfrm>
    </dsp:sp>
    <dsp:sp modelId="{574F0D14-95C5-4C78-8541-69183452F395}">
      <dsp:nvSpPr>
        <dsp:cNvPr id="0" name=""/>
        <dsp:cNvSpPr/>
      </dsp:nvSpPr>
      <dsp:spPr>
        <a:xfrm>
          <a:off x="1719333" y="1894150"/>
          <a:ext cx="6877334"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9436720B-8CEA-4469-8489-1427AB7376CA}">
      <dsp:nvSpPr>
        <dsp:cNvPr id="0" name=""/>
        <dsp:cNvSpPr/>
      </dsp:nvSpPr>
      <dsp:spPr>
        <a:xfrm>
          <a:off x="1848283" y="1984348"/>
          <a:ext cx="6748384" cy="18039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kern="1200" smtClean="0"/>
            <a:t>LAS CALIFICACIONES A LOS FACTORES TAMBIEN SON OTORGADOS POR LA ADMINISTRACIÓN DE ACUERDO CON SU EXPERTIZ</a:t>
          </a:r>
          <a:endParaRPr lang="es-MX" sz="2500" kern="1200"/>
        </a:p>
      </dsp:txBody>
      <dsp:txXfrm>
        <a:off x="1848283" y="1984348"/>
        <a:ext cx="6748384" cy="1803953"/>
      </dsp:txXfrm>
    </dsp:sp>
    <dsp:sp modelId="{35123948-62A5-4011-B9A5-542298CBA4CA}">
      <dsp:nvSpPr>
        <dsp:cNvPr id="0" name=""/>
        <dsp:cNvSpPr/>
      </dsp:nvSpPr>
      <dsp:spPr>
        <a:xfrm>
          <a:off x="1719333" y="3788301"/>
          <a:ext cx="6877334"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60A9C-FEDB-410D-940E-81DE870BFD38}">
      <dsp:nvSpPr>
        <dsp:cNvPr id="0" name=""/>
        <dsp:cNvSpPr/>
      </dsp:nvSpPr>
      <dsp:spPr>
        <a:xfrm>
          <a:off x="644750" y="0"/>
          <a:ext cx="7307167" cy="3880773"/>
        </a:xfrm>
        <a:prstGeom prst="rightArrow">
          <a:avLst/>
        </a:prstGeom>
        <a:solidFill>
          <a:schemeClr val="accent1">
            <a:tint val="55000"/>
            <a:hueOff val="0"/>
            <a:satOff val="0"/>
            <a:lumOff val="0"/>
            <a:alphaOff val="0"/>
          </a:schemeClr>
        </a:solidFill>
        <a:ln w="12700"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A9A19BF4-AE1A-4094-95E9-643320E160EE}">
      <dsp:nvSpPr>
        <dsp:cNvPr id="0" name=""/>
        <dsp:cNvSpPr/>
      </dsp:nvSpPr>
      <dsp:spPr>
        <a:xfrm>
          <a:off x="39562" y="1164231"/>
          <a:ext cx="4153936" cy="1552309"/>
        </a:xfrm>
        <a:prstGeom prst="roundRect">
          <a:avLst/>
        </a:prstGeom>
        <a:solidFill>
          <a:schemeClr val="accent1">
            <a:shade val="50000"/>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Es una técnica para hacer una </a:t>
          </a:r>
          <a:r>
            <a:rPr lang="es-MX" sz="2000" u="sng" kern="1200" dirty="0" smtClean="0"/>
            <a:t>comparación </a:t>
          </a:r>
          <a:r>
            <a:rPr lang="es-MX" sz="2000" kern="1200" dirty="0" smtClean="0"/>
            <a:t>económica de las </a:t>
          </a:r>
          <a:r>
            <a:rPr lang="es-MX" sz="2000" u="sng" kern="1200" dirty="0" smtClean="0"/>
            <a:t>alternativas</a:t>
          </a:r>
          <a:r>
            <a:rPr lang="es-MX" sz="2000" kern="1200" dirty="0" smtClean="0"/>
            <a:t> de localización </a:t>
          </a:r>
          <a:endParaRPr lang="es-MX" sz="2000" kern="1200" dirty="0"/>
        </a:p>
      </dsp:txBody>
      <dsp:txXfrm>
        <a:off x="115339" y="1240008"/>
        <a:ext cx="4002382" cy="1400755"/>
      </dsp:txXfrm>
    </dsp:sp>
    <dsp:sp modelId="{9A3856DD-FC5E-4FF9-9488-8A4AD77862D3}">
      <dsp:nvSpPr>
        <dsp:cNvPr id="0" name=""/>
        <dsp:cNvSpPr/>
      </dsp:nvSpPr>
      <dsp:spPr>
        <a:xfrm>
          <a:off x="4403168" y="1164231"/>
          <a:ext cx="4153936" cy="1552309"/>
        </a:xfrm>
        <a:prstGeom prst="roundRect">
          <a:avLst/>
        </a:prstGeom>
        <a:solidFill>
          <a:schemeClr val="accent1">
            <a:shade val="50000"/>
            <a:hueOff val="163735"/>
            <a:satOff val="46505"/>
            <a:lumOff val="32741"/>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Al identificar los costos fijos y variables y graficarlos para cada localización se puede determinar el que proporcione </a:t>
          </a:r>
          <a:r>
            <a:rPr lang="es-MX" sz="2000" u="sng" kern="1200" dirty="0" smtClean="0">
              <a:effectLst>
                <a:outerShdw blurRad="38100" dist="38100" dir="2700000" algn="tl">
                  <a:srgbClr val="000000">
                    <a:alpha val="43137"/>
                  </a:srgbClr>
                </a:outerShdw>
              </a:effectLst>
            </a:rPr>
            <a:t>menor costo</a:t>
          </a:r>
          <a:endParaRPr lang="es-MX" sz="2000" u="sng" kern="1200" dirty="0">
            <a:effectLst>
              <a:outerShdw blurRad="38100" dist="38100" dir="2700000" algn="tl">
                <a:srgbClr val="000000">
                  <a:alpha val="43137"/>
                </a:srgbClr>
              </a:outerShdw>
            </a:effectLst>
          </a:endParaRPr>
        </a:p>
      </dsp:txBody>
      <dsp:txXfrm>
        <a:off x="4478945" y="1240008"/>
        <a:ext cx="4002382" cy="140075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78D160-770C-4EE8-8D23-8304355B1AA2}">
      <dsp:nvSpPr>
        <dsp:cNvPr id="0" name=""/>
        <dsp:cNvSpPr/>
      </dsp:nvSpPr>
      <dsp:spPr>
        <a:xfrm>
          <a:off x="0" y="1894"/>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CB6DE3A7-6CF0-408B-ACD1-8FD6C7139249}">
      <dsp:nvSpPr>
        <dsp:cNvPr id="0" name=""/>
        <dsp:cNvSpPr/>
      </dsp:nvSpPr>
      <dsp:spPr>
        <a:xfrm>
          <a:off x="0" y="1894"/>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s-MX" sz="2700" kern="1200" smtClean="0"/>
            <a:t>Determinar los costos fijos y variables para cada localización.</a:t>
          </a:r>
          <a:endParaRPr lang="es-MX" sz="2700" kern="1200"/>
        </a:p>
      </dsp:txBody>
      <dsp:txXfrm>
        <a:off x="0" y="1894"/>
        <a:ext cx="8596668" cy="1292327"/>
      </dsp:txXfrm>
    </dsp:sp>
    <dsp:sp modelId="{8505EF70-D797-4034-8B92-641EED330D86}">
      <dsp:nvSpPr>
        <dsp:cNvPr id="0" name=""/>
        <dsp:cNvSpPr/>
      </dsp:nvSpPr>
      <dsp:spPr>
        <a:xfrm>
          <a:off x="0" y="1294222"/>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322C4593-E994-48F3-A56F-2FC0FD02F645}">
      <dsp:nvSpPr>
        <dsp:cNvPr id="0" name=""/>
        <dsp:cNvSpPr/>
      </dsp:nvSpPr>
      <dsp:spPr>
        <a:xfrm>
          <a:off x="0" y="1294222"/>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s-MX" sz="2700" kern="1200" smtClean="0"/>
            <a:t>Graficar los costos de cada localización, con los costos en el eje vertical y el volumen anual en el eje horizontal</a:t>
          </a:r>
          <a:endParaRPr lang="es-MX" sz="2700" kern="1200"/>
        </a:p>
      </dsp:txBody>
      <dsp:txXfrm>
        <a:off x="0" y="1294222"/>
        <a:ext cx="8596668" cy="1292327"/>
      </dsp:txXfrm>
    </dsp:sp>
    <dsp:sp modelId="{CD076AE8-B3C9-4BAA-B878-A04363E5736B}">
      <dsp:nvSpPr>
        <dsp:cNvPr id="0" name=""/>
        <dsp:cNvSpPr/>
      </dsp:nvSpPr>
      <dsp:spPr>
        <a:xfrm>
          <a:off x="0" y="258655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105EDD3E-B350-49F4-B6D2-2E568D4FBD07}">
      <dsp:nvSpPr>
        <dsp:cNvPr id="0" name=""/>
        <dsp:cNvSpPr/>
      </dsp:nvSpPr>
      <dsp:spPr>
        <a:xfrm>
          <a:off x="0" y="2586550"/>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rtl="0">
            <a:lnSpc>
              <a:spcPct val="90000"/>
            </a:lnSpc>
            <a:spcBef>
              <a:spcPct val="0"/>
            </a:spcBef>
            <a:spcAft>
              <a:spcPct val="35000"/>
            </a:spcAft>
          </a:pPr>
          <a:r>
            <a:rPr lang="es-MX" sz="2700" kern="1200" smtClean="0"/>
            <a:t>Seleccionar la localización que tenga el menor costo total para el volumen de producción esperado</a:t>
          </a:r>
          <a:endParaRPr lang="es-MX" sz="2700" kern="1200"/>
        </a:p>
      </dsp:txBody>
      <dsp:txXfrm>
        <a:off x="0" y="2586550"/>
        <a:ext cx="8596668" cy="129232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ECEE2F-C154-49FA-905E-55016A1D4F82}">
      <dsp:nvSpPr>
        <dsp:cNvPr id="0" name=""/>
        <dsp:cNvSpPr/>
      </dsp:nvSpPr>
      <dsp:spPr>
        <a:xfrm>
          <a:off x="0" y="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74957896-E64E-4A09-BF68-A7EC45B17F5D}">
      <dsp:nvSpPr>
        <dsp:cNvPr id="0" name=""/>
        <dsp:cNvSpPr/>
      </dsp:nvSpPr>
      <dsp:spPr>
        <a:xfrm>
          <a:off x="0" y="0"/>
          <a:ext cx="4782120" cy="2227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kern="1200" dirty="0" smtClean="0"/>
            <a:t>ES UNA TÉCNICA MATEMÁTICA QUE SE USA PARA </a:t>
          </a:r>
          <a:r>
            <a:rPr lang="es-MX" sz="2500" u="sng" kern="1200" dirty="0" smtClean="0"/>
            <a:t>ENCONTRAR LA LOCALIZACIÓN DE UN CENTRO DE DISTRIBUCIÓN QUE DISMINUYA AL MINÍMO LOS COSTOS DE DISTRIBUCIÓN</a:t>
          </a:r>
          <a:r>
            <a:rPr lang="es-MX" sz="2500" kern="1200" dirty="0" smtClean="0"/>
            <a:t>.</a:t>
          </a:r>
          <a:endParaRPr lang="es-MX" sz="2500" kern="1200" dirty="0"/>
        </a:p>
      </dsp:txBody>
      <dsp:txXfrm>
        <a:off x="0" y="0"/>
        <a:ext cx="4782120" cy="2227969"/>
      </dsp:txXfrm>
    </dsp:sp>
    <dsp:sp modelId="{2BF2E075-0C7E-4C45-B0DF-4E570AD3185E}">
      <dsp:nvSpPr>
        <dsp:cNvPr id="0" name=""/>
        <dsp:cNvSpPr/>
      </dsp:nvSpPr>
      <dsp:spPr>
        <a:xfrm>
          <a:off x="0" y="2227969"/>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0EE8A85E-AF48-46C0-BB95-0D12189A318D}">
      <dsp:nvSpPr>
        <dsp:cNvPr id="0" name=""/>
        <dsp:cNvSpPr/>
      </dsp:nvSpPr>
      <dsp:spPr>
        <a:xfrm>
          <a:off x="0" y="2227969"/>
          <a:ext cx="1719333" cy="2227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kern="1200" smtClean="0"/>
            <a:t>ESTE MÉTODO TOMA EN CUENTA:</a:t>
          </a:r>
          <a:endParaRPr lang="es-MX" sz="2500" kern="1200"/>
        </a:p>
      </dsp:txBody>
      <dsp:txXfrm>
        <a:off x="0" y="2227969"/>
        <a:ext cx="1719333" cy="2227969"/>
      </dsp:txXfrm>
    </dsp:sp>
    <dsp:sp modelId="{BE5D2C6C-77B5-4F12-BFD9-6103379377ED}">
      <dsp:nvSpPr>
        <dsp:cNvPr id="0" name=""/>
        <dsp:cNvSpPr/>
      </dsp:nvSpPr>
      <dsp:spPr>
        <a:xfrm>
          <a:off x="1848283" y="2254160"/>
          <a:ext cx="6748384" cy="523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LA UBICACIÓN DE LOS MERCADOS </a:t>
          </a:r>
          <a:endParaRPr lang="es-MX" sz="1500" kern="1200"/>
        </a:p>
      </dsp:txBody>
      <dsp:txXfrm>
        <a:off x="1848283" y="2254160"/>
        <a:ext cx="6748384" cy="523812"/>
      </dsp:txXfrm>
    </dsp:sp>
    <dsp:sp modelId="{F6ED77D2-0A57-4E88-99E7-CCE39385C3C8}">
      <dsp:nvSpPr>
        <dsp:cNvPr id="0" name=""/>
        <dsp:cNvSpPr/>
      </dsp:nvSpPr>
      <dsp:spPr>
        <a:xfrm>
          <a:off x="1719333" y="2777972"/>
          <a:ext cx="6877334"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EA6FF385-2FC6-4B3E-9719-D7262243EC83}">
      <dsp:nvSpPr>
        <dsp:cNvPr id="0" name=""/>
        <dsp:cNvSpPr/>
      </dsp:nvSpPr>
      <dsp:spPr>
        <a:xfrm>
          <a:off x="1848283" y="2804162"/>
          <a:ext cx="6748384" cy="523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EL VOLUMEN DE PRODUCTOS QUE SE EMBARCA A ESOS MERCADOS</a:t>
          </a:r>
          <a:endParaRPr lang="es-MX" sz="1500" kern="1200"/>
        </a:p>
      </dsp:txBody>
      <dsp:txXfrm>
        <a:off x="1848283" y="2804162"/>
        <a:ext cx="6748384" cy="523812"/>
      </dsp:txXfrm>
    </dsp:sp>
    <dsp:sp modelId="{82DFEF8E-1849-4D75-9F54-2E9E1C227944}">
      <dsp:nvSpPr>
        <dsp:cNvPr id="0" name=""/>
        <dsp:cNvSpPr/>
      </dsp:nvSpPr>
      <dsp:spPr>
        <a:xfrm>
          <a:off x="1719333" y="3327975"/>
          <a:ext cx="6877334"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50EF1590-2D04-40B6-B841-5E3F44289530}">
      <dsp:nvSpPr>
        <dsp:cNvPr id="0" name=""/>
        <dsp:cNvSpPr/>
      </dsp:nvSpPr>
      <dsp:spPr>
        <a:xfrm>
          <a:off x="1848283" y="3354165"/>
          <a:ext cx="6748384" cy="523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LOS COSTOS DE EMBARQUE </a:t>
          </a:r>
          <a:endParaRPr lang="es-MX" sz="1500" kern="1200"/>
        </a:p>
      </dsp:txBody>
      <dsp:txXfrm>
        <a:off x="1848283" y="3354165"/>
        <a:ext cx="6748384" cy="523812"/>
      </dsp:txXfrm>
    </dsp:sp>
    <dsp:sp modelId="{7BE922D0-C1AE-4E02-84BD-A8811450E542}">
      <dsp:nvSpPr>
        <dsp:cNvPr id="0" name=""/>
        <dsp:cNvSpPr/>
      </dsp:nvSpPr>
      <dsp:spPr>
        <a:xfrm>
          <a:off x="1719333" y="3877977"/>
          <a:ext cx="6877334"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39DB03D0-7DF3-4D58-9FA1-A27F0BC7C693}">
      <dsp:nvSpPr>
        <dsp:cNvPr id="0" name=""/>
        <dsp:cNvSpPr/>
      </dsp:nvSpPr>
      <dsp:spPr>
        <a:xfrm>
          <a:off x="1848283" y="3904168"/>
          <a:ext cx="6748384" cy="523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TODO ELLO A FIN DE ENCONTRAR LA MEJOR LOCALIZACIÓN DE UN CENTRO DE DISTRIBUCIÓN.</a:t>
          </a:r>
          <a:endParaRPr lang="es-MX" sz="1500" kern="1200"/>
        </a:p>
      </dsp:txBody>
      <dsp:txXfrm>
        <a:off x="1848283" y="3904168"/>
        <a:ext cx="6748384" cy="523812"/>
      </dsp:txXfrm>
    </dsp:sp>
    <dsp:sp modelId="{E9E46FB8-957B-4F1B-8F67-DFA6BC8A19A3}">
      <dsp:nvSpPr>
        <dsp:cNvPr id="0" name=""/>
        <dsp:cNvSpPr/>
      </dsp:nvSpPr>
      <dsp:spPr>
        <a:xfrm>
          <a:off x="1719333" y="4427980"/>
          <a:ext cx="6877334"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F826D-9180-4C34-9E2A-5269C4DA3BE4}">
      <dsp:nvSpPr>
        <dsp:cNvPr id="0" name=""/>
        <dsp:cNvSpPr/>
      </dsp:nvSpPr>
      <dsp:spPr>
        <a:xfrm>
          <a:off x="0" y="0"/>
          <a:ext cx="8639148" cy="0"/>
        </a:xfrm>
        <a:prstGeom prst="line">
          <a:avLst/>
        </a:prstGeom>
        <a:gradFill rotWithShape="0">
          <a:gsLst>
            <a:gs pos="0">
              <a:schemeClr val="accent5">
                <a:hueOff val="0"/>
                <a:satOff val="0"/>
                <a:lumOff val="0"/>
                <a:alphaOff val="0"/>
                <a:tint val="96000"/>
                <a:lumMod val="100000"/>
              </a:schemeClr>
            </a:gs>
            <a:gs pos="78000">
              <a:schemeClr val="accent5">
                <a:hueOff val="0"/>
                <a:satOff val="0"/>
                <a:lumOff val="0"/>
                <a:alphaOff val="0"/>
                <a:shade val="94000"/>
                <a:lumMod val="94000"/>
              </a:schemeClr>
            </a:gs>
          </a:gsLst>
          <a:lin ang="5400000" scaled="0"/>
        </a:gradFill>
        <a:ln w="12700" cap="rnd" cmpd="sng" algn="ctr">
          <a:solidFill>
            <a:schemeClr val="accent5">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9B9FDCDD-D8E9-4541-9931-F907E60F3F05}">
      <dsp:nvSpPr>
        <dsp:cNvPr id="0" name=""/>
        <dsp:cNvSpPr/>
      </dsp:nvSpPr>
      <dsp:spPr>
        <a:xfrm>
          <a:off x="0" y="0"/>
          <a:ext cx="8639148" cy="201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b="1" kern="1200" dirty="0" smtClean="0">
              <a:effectLst>
                <a:outerShdw blurRad="38100" dist="38100" dir="2700000" algn="tl">
                  <a:srgbClr val="000000">
                    <a:alpha val="43137"/>
                  </a:srgbClr>
                </a:outerShdw>
              </a:effectLst>
            </a:rPr>
            <a:t>PROPÓSITO DE LA UNIDAD DE APRENDIZAJE. </a:t>
          </a:r>
        </a:p>
        <a:p>
          <a:pPr lvl="0" algn="l" defTabSz="800100" rtl="0">
            <a:lnSpc>
              <a:spcPct val="90000"/>
            </a:lnSpc>
            <a:spcBef>
              <a:spcPct val="0"/>
            </a:spcBef>
            <a:spcAft>
              <a:spcPct val="35000"/>
            </a:spcAft>
          </a:pPr>
          <a:endParaRPr lang="es-MX" sz="1800" b="0" kern="1200" dirty="0" smtClean="0">
            <a:effectLst/>
          </a:endParaRPr>
        </a:p>
        <a:p>
          <a:pPr lvl="0" algn="l" defTabSz="800100" rtl="0">
            <a:lnSpc>
              <a:spcPct val="90000"/>
            </a:lnSpc>
            <a:spcBef>
              <a:spcPct val="0"/>
            </a:spcBef>
            <a:spcAft>
              <a:spcPct val="35000"/>
            </a:spcAft>
          </a:pPr>
          <a:r>
            <a:rPr lang="es-MX" sz="1800" b="0" kern="1200" dirty="0" smtClean="0">
              <a:effectLst/>
            </a:rPr>
            <a:t>Examinar y aplicar </a:t>
          </a:r>
          <a:r>
            <a:rPr lang="es-MX" sz="1800" b="0" kern="1200" dirty="0" smtClean="0">
              <a:effectLst/>
            </a:rPr>
            <a:t>los </a:t>
          </a:r>
          <a:r>
            <a:rPr lang="es-MX" sz="1800" b="0" kern="1200" dirty="0" smtClean="0">
              <a:effectLst/>
            </a:rPr>
            <a:t>conceptos básicos de las funciones de operaciones de manera práctica con un enfoque gerencial, que le permitan comprender la importancia de la administración de operaciones y la Logística para generar bienes y/o servicios incluyendo tanto a clientes como a proveedores con una visión moderna de la administración.  </a:t>
          </a:r>
          <a:endParaRPr lang="es-MX" sz="1800" kern="1200" dirty="0"/>
        </a:p>
      </dsp:txBody>
      <dsp:txXfrm>
        <a:off x="0" y="0"/>
        <a:ext cx="8639148" cy="2011680"/>
      </dsp:txXfrm>
    </dsp:sp>
    <dsp:sp modelId="{F656DC91-0BDE-445E-AFB9-3D64B99867C8}">
      <dsp:nvSpPr>
        <dsp:cNvPr id="0" name=""/>
        <dsp:cNvSpPr/>
      </dsp:nvSpPr>
      <dsp:spPr>
        <a:xfrm>
          <a:off x="0" y="2011680"/>
          <a:ext cx="8639148" cy="0"/>
        </a:xfrm>
        <a:prstGeom prst="line">
          <a:avLst/>
        </a:prstGeom>
        <a:gradFill rotWithShape="0">
          <a:gsLst>
            <a:gs pos="0">
              <a:schemeClr val="accent5">
                <a:hueOff val="14211322"/>
                <a:satOff val="-28541"/>
                <a:lumOff val="16667"/>
                <a:alphaOff val="0"/>
                <a:tint val="96000"/>
                <a:lumMod val="100000"/>
              </a:schemeClr>
            </a:gs>
            <a:gs pos="78000">
              <a:schemeClr val="accent5">
                <a:hueOff val="14211322"/>
                <a:satOff val="-28541"/>
                <a:lumOff val="16667"/>
                <a:alphaOff val="0"/>
                <a:shade val="94000"/>
                <a:lumMod val="94000"/>
              </a:schemeClr>
            </a:gs>
          </a:gsLst>
          <a:lin ang="5400000" scaled="0"/>
        </a:gradFill>
        <a:ln w="12700" cap="rnd" cmpd="sng" algn="ctr">
          <a:solidFill>
            <a:schemeClr val="accent5">
              <a:hueOff val="14211322"/>
              <a:satOff val="-28541"/>
              <a:lumOff val="16667"/>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93CF93C1-620A-4281-B23D-D976BF53D5B7}">
      <dsp:nvSpPr>
        <dsp:cNvPr id="0" name=""/>
        <dsp:cNvSpPr/>
      </dsp:nvSpPr>
      <dsp:spPr>
        <a:xfrm>
          <a:off x="0" y="2011680"/>
          <a:ext cx="8639148" cy="201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b="1" kern="1200" dirty="0" smtClean="0"/>
            <a:t>Unidad </a:t>
          </a:r>
          <a:r>
            <a:rPr lang="es-MX" sz="1800" b="1" kern="1200" dirty="0" smtClean="0"/>
            <a:t>V </a:t>
          </a:r>
          <a:endParaRPr lang="es-MX" sz="1800" b="1" kern="1200" dirty="0" smtClean="0"/>
        </a:p>
        <a:p>
          <a:pPr lvl="0" algn="l" defTabSz="800100" rtl="0">
            <a:lnSpc>
              <a:spcPct val="90000"/>
            </a:lnSpc>
            <a:spcBef>
              <a:spcPct val="0"/>
            </a:spcBef>
            <a:spcAft>
              <a:spcPct val="35000"/>
            </a:spcAft>
          </a:pPr>
          <a:r>
            <a:rPr lang="es-MX" sz="1800" b="0" kern="1200" dirty="0" smtClean="0"/>
            <a:t>Estrategias de localización y de distribución física con aplicaciones del diseño del puesto de trabajo y su medición incluyendo la ergonomía y la distribución celular </a:t>
          </a:r>
          <a:endParaRPr lang="es-MX" sz="1800" b="0" kern="1200" dirty="0" smtClean="0"/>
        </a:p>
        <a:p>
          <a:pPr lvl="0" algn="l" defTabSz="800100" rtl="0">
            <a:lnSpc>
              <a:spcPct val="90000"/>
            </a:lnSpc>
            <a:spcBef>
              <a:spcPct val="0"/>
            </a:spcBef>
            <a:spcAft>
              <a:spcPct val="35000"/>
            </a:spcAft>
          </a:pPr>
          <a:r>
            <a:rPr lang="es-MX" sz="1800" b="0" kern="1200" dirty="0" smtClean="0"/>
            <a:t> </a:t>
          </a:r>
        </a:p>
      </dsp:txBody>
      <dsp:txXfrm>
        <a:off x="0" y="2011680"/>
        <a:ext cx="8639148" cy="201168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5561F-6FC2-4A18-AAD4-003A5677B333}">
      <dsp:nvSpPr>
        <dsp:cNvPr id="0" name=""/>
        <dsp:cNvSpPr/>
      </dsp:nvSpPr>
      <dsp:spPr>
        <a:xfrm>
          <a:off x="0" y="0"/>
          <a:ext cx="9071973"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44E162EC-9537-4902-B656-CB83FFC70113}">
      <dsp:nvSpPr>
        <dsp:cNvPr id="0" name=""/>
        <dsp:cNvSpPr/>
      </dsp:nvSpPr>
      <dsp:spPr>
        <a:xfrm>
          <a:off x="0" y="0"/>
          <a:ext cx="1814394" cy="4611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smtClean="0"/>
            <a:t>COLOCAR LAS LOCALIZACIONES EN UN SISTEMA COORDENADO</a:t>
          </a:r>
          <a:endParaRPr lang="es-MX" sz="1700" kern="1200"/>
        </a:p>
      </dsp:txBody>
      <dsp:txXfrm>
        <a:off x="0" y="0"/>
        <a:ext cx="1814394" cy="4611807"/>
      </dsp:txXfrm>
    </dsp:sp>
    <dsp:sp modelId="{10DC9251-B68F-45E1-9F90-321EA5241B46}">
      <dsp:nvSpPr>
        <dsp:cNvPr id="0" name=""/>
        <dsp:cNvSpPr/>
      </dsp:nvSpPr>
      <dsp:spPr>
        <a:xfrm>
          <a:off x="1950474" y="107188"/>
          <a:ext cx="3492709" cy="2143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smtClean="0"/>
            <a:t>EL ORIGEN DEL SISTEMA COORDENADO Y LAS LOCALIZACIONES SON ARBITRARIOS  (SIEMPRE Y CUANDO LAS </a:t>
          </a:r>
          <a:r>
            <a:rPr lang="es-MX" sz="2100" u="sng" kern="1200" smtClean="0"/>
            <a:t>DISTANCIAS RELATIVAS </a:t>
          </a:r>
          <a:r>
            <a:rPr lang="es-MX" sz="2100" kern="1200" smtClean="0"/>
            <a:t>SE PRESENTEN DE MANERA </a:t>
          </a:r>
          <a:r>
            <a:rPr lang="es-MX" sz="2100" u="sng" kern="1200" smtClean="0"/>
            <a:t>CORRECTA</a:t>
          </a:r>
          <a:r>
            <a:rPr lang="es-MX" sz="2100" kern="1200" smtClean="0"/>
            <a:t>).</a:t>
          </a:r>
          <a:endParaRPr lang="es-MX" sz="2100" kern="1200"/>
        </a:p>
      </dsp:txBody>
      <dsp:txXfrm>
        <a:off x="1950474" y="107188"/>
        <a:ext cx="3492709" cy="2143769"/>
      </dsp:txXfrm>
    </dsp:sp>
    <dsp:sp modelId="{2502C985-D9F9-47FD-8F75-8D4FA5C3523F}">
      <dsp:nvSpPr>
        <dsp:cNvPr id="0" name=""/>
        <dsp:cNvSpPr/>
      </dsp:nvSpPr>
      <dsp:spPr>
        <a:xfrm>
          <a:off x="1814394" y="2250958"/>
          <a:ext cx="7257578"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BB1DBC52-E792-4283-A7CF-C761CB2FE630}">
      <dsp:nvSpPr>
        <dsp:cNvPr id="0" name=""/>
        <dsp:cNvSpPr/>
      </dsp:nvSpPr>
      <dsp:spPr>
        <a:xfrm>
          <a:off x="1950474" y="2358146"/>
          <a:ext cx="3492709" cy="2143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smtClean="0"/>
            <a:t>APLICAR LAS FORMULAS PARA: </a:t>
          </a:r>
          <a:endParaRPr lang="es-MX" sz="2100" kern="1200"/>
        </a:p>
      </dsp:txBody>
      <dsp:txXfrm>
        <a:off x="1950474" y="2358146"/>
        <a:ext cx="3492709" cy="2143769"/>
      </dsp:txXfrm>
    </dsp:sp>
    <dsp:sp modelId="{771B3B06-F634-4FD7-9F5E-FDEA28DF6321}">
      <dsp:nvSpPr>
        <dsp:cNvPr id="0" name=""/>
        <dsp:cNvSpPr/>
      </dsp:nvSpPr>
      <dsp:spPr>
        <a:xfrm>
          <a:off x="5579263" y="2358146"/>
          <a:ext cx="3492709" cy="7138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COORDENADA X DEL CENTRO DE GRAVEDAD</a:t>
          </a:r>
          <a:endParaRPr lang="es-MX" sz="1500" kern="1200"/>
        </a:p>
      </dsp:txBody>
      <dsp:txXfrm>
        <a:off x="5579263" y="2358146"/>
        <a:ext cx="3492709" cy="713892"/>
      </dsp:txXfrm>
    </dsp:sp>
    <dsp:sp modelId="{6E70E84D-EF37-4C84-81EB-F1836164DB24}">
      <dsp:nvSpPr>
        <dsp:cNvPr id="0" name=""/>
        <dsp:cNvSpPr/>
      </dsp:nvSpPr>
      <dsp:spPr>
        <a:xfrm>
          <a:off x="5443183" y="3072038"/>
          <a:ext cx="3492709"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815BE455-2C33-4A7B-A3DB-F523DE825B7A}">
      <dsp:nvSpPr>
        <dsp:cNvPr id="0" name=""/>
        <dsp:cNvSpPr/>
      </dsp:nvSpPr>
      <dsp:spPr>
        <a:xfrm>
          <a:off x="5579263" y="3072038"/>
          <a:ext cx="3492709" cy="7138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COORDENADA  Y DEL CENTRO DE GRAVEDAD</a:t>
          </a:r>
          <a:endParaRPr lang="es-MX" sz="1500" kern="1200"/>
        </a:p>
      </dsp:txBody>
      <dsp:txXfrm>
        <a:off x="5579263" y="3072038"/>
        <a:ext cx="3492709" cy="713892"/>
      </dsp:txXfrm>
    </dsp:sp>
    <dsp:sp modelId="{45E47DB3-FDAE-4DC5-A89B-2A65AB82F112}">
      <dsp:nvSpPr>
        <dsp:cNvPr id="0" name=""/>
        <dsp:cNvSpPr/>
      </dsp:nvSpPr>
      <dsp:spPr>
        <a:xfrm>
          <a:off x="5443183" y="3785930"/>
          <a:ext cx="3492709"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D3BDA6B2-18AD-4595-9245-B90EB92FD9A7}">
      <dsp:nvSpPr>
        <dsp:cNvPr id="0" name=""/>
        <dsp:cNvSpPr/>
      </dsp:nvSpPr>
      <dsp:spPr>
        <a:xfrm>
          <a:off x="5579263" y="3785930"/>
          <a:ext cx="3492709" cy="7138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es-MX" sz="1500" kern="1200" smtClean="0"/>
            <a:t>SE DEBE CONOCER LA CANTIDAD DE SUMINISTROS TRANSFERIDOS HACIA O DESDE LA LOCALIZACIÓN i</a:t>
          </a:r>
          <a:endParaRPr lang="es-MX" sz="1500" kern="1200"/>
        </a:p>
      </dsp:txBody>
      <dsp:txXfrm>
        <a:off x="5579263" y="3785930"/>
        <a:ext cx="3492709" cy="713892"/>
      </dsp:txXfrm>
    </dsp:sp>
    <dsp:sp modelId="{611F1D15-060A-461D-BFC6-C5DAAA964356}">
      <dsp:nvSpPr>
        <dsp:cNvPr id="0" name=""/>
        <dsp:cNvSpPr/>
      </dsp:nvSpPr>
      <dsp:spPr>
        <a:xfrm>
          <a:off x="1814394" y="4501916"/>
          <a:ext cx="7257578"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084A78-99D4-46C3-BF58-B8CCBF6E607F}">
      <dsp:nvSpPr>
        <dsp:cNvPr id="0" name=""/>
        <dsp:cNvSpPr/>
      </dsp:nvSpPr>
      <dsp:spPr>
        <a:xfrm>
          <a:off x="0" y="1894"/>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2A4C10DA-5005-474F-9CE1-78FEA074D5E3}">
      <dsp:nvSpPr>
        <dsp:cNvPr id="0" name=""/>
        <dsp:cNvSpPr/>
      </dsp:nvSpPr>
      <dsp:spPr>
        <a:xfrm>
          <a:off x="0" y="1894"/>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smtClean="0"/>
            <a:t>EL NUMERO DE CONTENEDORES ENVIADOS CADA MES AFECTA EL COSTO, ENTONCES LA DISTANCIA POR SI SOLA PODRÍA NO SER EL CRITERIO PRINCIPAL A TOMAR EN CUENTA.</a:t>
          </a:r>
          <a:endParaRPr lang="es-MX" sz="2100" kern="1200"/>
        </a:p>
      </dsp:txBody>
      <dsp:txXfrm>
        <a:off x="0" y="1894"/>
        <a:ext cx="8596668" cy="1292327"/>
      </dsp:txXfrm>
    </dsp:sp>
    <dsp:sp modelId="{27896D1F-46B7-4E5F-AFB3-375ECD9483EE}">
      <dsp:nvSpPr>
        <dsp:cNvPr id="0" name=""/>
        <dsp:cNvSpPr/>
      </dsp:nvSpPr>
      <dsp:spPr>
        <a:xfrm>
          <a:off x="0" y="1294222"/>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20D0CE96-10ED-4F77-81EB-196AEC0FBF77}">
      <dsp:nvSpPr>
        <dsp:cNvPr id="0" name=""/>
        <dsp:cNvSpPr/>
      </dsp:nvSpPr>
      <dsp:spPr>
        <a:xfrm>
          <a:off x="0" y="1294222"/>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smtClean="0"/>
            <a:t>EL METODO SUPONE QUE EL COSTO ES DIRECTAMENTE PROPORCIONAL TANTO A LA DISTANCIA COMO AL VOLUMEN ENVIADO</a:t>
          </a:r>
          <a:endParaRPr lang="es-MX" sz="2100" kern="1200"/>
        </a:p>
      </dsp:txBody>
      <dsp:txXfrm>
        <a:off x="0" y="1294222"/>
        <a:ext cx="8596668" cy="1292327"/>
      </dsp:txXfrm>
    </dsp:sp>
    <dsp:sp modelId="{A00636CA-E096-4BF2-9919-8DD2BE160DAC}">
      <dsp:nvSpPr>
        <dsp:cNvPr id="0" name=""/>
        <dsp:cNvSpPr/>
      </dsp:nvSpPr>
      <dsp:spPr>
        <a:xfrm>
          <a:off x="0" y="258655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540B8BD2-72C8-4F62-BE0A-DE8247E2AFFB}">
      <dsp:nvSpPr>
        <dsp:cNvPr id="0" name=""/>
        <dsp:cNvSpPr/>
      </dsp:nvSpPr>
      <dsp:spPr>
        <a:xfrm>
          <a:off x="0" y="2586550"/>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rtl="0">
            <a:lnSpc>
              <a:spcPct val="90000"/>
            </a:lnSpc>
            <a:spcBef>
              <a:spcPct val="0"/>
            </a:spcBef>
            <a:spcAft>
              <a:spcPct val="35000"/>
            </a:spcAft>
          </a:pPr>
          <a:r>
            <a:rPr lang="es-MX" sz="2100" kern="1200" smtClean="0"/>
            <a:t>LA LOCALIZACIÓN IDEAL ES AQUELLA QUE DISMINUYE AL MÍNIMO LA DISTANCIA PONDERADA ENTRE EL ALMACEN Y SUS TIENDAS AL MENUDEO, DONDE LA DISTANCIA SE PONDERA DE ACUERDO CON EL NÚMERO DE CONTENEDORES ENVIADOS.</a:t>
          </a:r>
          <a:endParaRPr lang="es-MX" sz="2100" kern="1200"/>
        </a:p>
      </dsp:txBody>
      <dsp:txXfrm>
        <a:off x="0" y="2586550"/>
        <a:ext cx="8596668" cy="129232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3F7F62-E3CC-4D11-9345-36DDAD2ECB02}">
      <dsp:nvSpPr>
        <dsp:cNvPr id="0" name=""/>
        <dsp:cNvSpPr/>
      </dsp:nvSpPr>
      <dsp:spPr>
        <a:xfrm>
          <a:off x="0" y="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80B92B7C-D8ED-44A3-9685-3793D09021D9}">
      <dsp:nvSpPr>
        <dsp:cNvPr id="0" name=""/>
        <dsp:cNvSpPr/>
      </dsp:nvSpPr>
      <dsp:spPr>
        <a:xfrm>
          <a:off x="0" y="0"/>
          <a:ext cx="1719333" cy="38807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Al analizar el plano cartesiano a manera de mapa, se observa que esta localización esta cerca del centro de Ohio.</a:t>
          </a:r>
          <a:endParaRPr lang="es-MX" sz="2200" kern="1200"/>
        </a:p>
      </dsp:txBody>
      <dsp:txXfrm>
        <a:off x="0" y="0"/>
        <a:ext cx="1719333" cy="3880773"/>
      </dsp:txXfrm>
    </dsp:sp>
    <dsp:sp modelId="{166A2D92-056D-4A43-9A9E-099618A00004}">
      <dsp:nvSpPr>
        <dsp:cNvPr id="0" name=""/>
        <dsp:cNvSpPr/>
      </dsp:nvSpPr>
      <dsp:spPr>
        <a:xfrm>
          <a:off x="1848283" y="90197"/>
          <a:ext cx="6748384" cy="18039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smtClean="0"/>
            <a:t>Por lo que la empresa podría considerar un lugar cercano a Ohio como la localización adecuada </a:t>
          </a:r>
          <a:endParaRPr lang="es-MX" sz="2400" kern="1200"/>
        </a:p>
      </dsp:txBody>
      <dsp:txXfrm>
        <a:off x="1848283" y="90197"/>
        <a:ext cx="6748384" cy="1803953"/>
      </dsp:txXfrm>
    </dsp:sp>
    <dsp:sp modelId="{6779EB8E-2844-4326-9658-0712FCEC998C}">
      <dsp:nvSpPr>
        <dsp:cNvPr id="0" name=""/>
        <dsp:cNvSpPr/>
      </dsp:nvSpPr>
      <dsp:spPr>
        <a:xfrm>
          <a:off x="1719333" y="1894150"/>
          <a:ext cx="6877334"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FFC77D8A-2E78-4615-8BE6-6D742B93F214}">
      <dsp:nvSpPr>
        <dsp:cNvPr id="0" name=""/>
        <dsp:cNvSpPr/>
      </dsp:nvSpPr>
      <dsp:spPr>
        <a:xfrm>
          <a:off x="1848283" y="1984348"/>
          <a:ext cx="6748384" cy="18039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smtClean="0"/>
            <a:t>Es importante considerar los accesos, es decir, carreteras interestatales, autopistas de cuota, tanto de norte a sur como de este a oeste cerca de la ciudad seleccionada para que los tiempos de entrega sean más rápidos.</a:t>
          </a:r>
          <a:endParaRPr lang="es-MX" sz="2400" kern="1200"/>
        </a:p>
      </dsp:txBody>
      <dsp:txXfrm>
        <a:off x="1848283" y="1984348"/>
        <a:ext cx="6748384" cy="1803953"/>
      </dsp:txXfrm>
    </dsp:sp>
    <dsp:sp modelId="{82294AF5-DD30-4E7E-85FC-9A034787F241}">
      <dsp:nvSpPr>
        <dsp:cNvPr id="0" name=""/>
        <dsp:cNvSpPr/>
      </dsp:nvSpPr>
      <dsp:spPr>
        <a:xfrm>
          <a:off x="1719333" y="3788301"/>
          <a:ext cx="6877334" cy="0"/>
        </a:xfrm>
        <a:prstGeom prst="line">
          <a:avLst/>
        </a:prstGeom>
        <a:noFill/>
        <a:ln w="12700" cap="rnd" cmpd="sng" algn="ctr">
          <a:solidFill>
            <a:schemeClr val="accent1">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86D804-BA78-4100-9A9F-A71B2EC6BD23}">
      <dsp:nvSpPr>
        <dsp:cNvPr id="0" name=""/>
        <dsp:cNvSpPr/>
      </dsp:nvSpPr>
      <dsp:spPr>
        <a:xfrm>
          <a:off x="0" y="1894"/>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A09DCDF3-D5B8-430F-8740-343E132FE4D7}">
      <dsp:nvSpPr>
        <dsp:cNvPr id="0" name=""/>
        <dsp:cNvSpPr/>
      </dsp:nvSpPr>
      <dsp:spPr>
        <a:xfrm>
          <a:off x="0" y="1894"/>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dirty="0" smtClean="0"/>
            <a:t>La planeación en el lanzamiento de un negocio no debe ignorarse, pues es la planeación la que permite el logro real de los objetivos y quienes planean tienen más posibilidad de alcanzarlos.</a:t>
          </a:r>
          <a:endParaRPr lang="es-MX" sz="2200" kern="1200" dirty="0"/>
        </a:p>
      </dsp:txBody>
      <dsp:txXfrm>
        <a:off x="0" y="1894"/>
        <a:ext cx="8596668" cy="1292327"/>
      </dsp:txXfrm>
    </dsp:sp>
    <dsp:sp modelId="{D4B74DB2-50E1-4600-824A-D79D85A71290}">
      <dsp:nvSpPr>
        <dsp:cNvPr id="0" name=""/>
        <dsp:cNvSpPr/>
      </dsp:nvSpPr>
      <dsp:spPr>
        <a:xfrm>
          <a:off x="0" y="1294222"/>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C7331B28-7DB9-4285-AEB7-D06668C45AE7}">
      <dsp:nvSpPr>
        <dsp:cNvPr id="0" name=""/>
        <dsp:cNvSpPr/>
      </dsp:nvSpPr>
      <dsp:spPr>
        <a:xfrm>
          <a:off x="0" y="1294222"/>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La optimización de los costos se puede alcanzar si se busca la mejor localización de la planta.</a:t>
          </a:r>
          <a:endParaRPr lang="es-MX" sz="2200" kern="1200"/>
        </a:p>
      </dsp:txBody>
      <dsp:txXfrm>
        <a:off x="0" y="1294222"/>
        <a:ext cx="8596668" cy="1292327"/>
      </dsp:txXfrm>
    </dsp:sp>
    <dsp:sp modelId="{3EDDEA97-AD59-4DE5-98B7-80B9A5815EAA}">
      <dsp:nvSpPr>
        <dsp:cNvPr id="0" name=""/>
        <dsp:cNvSpPr/>
      </dsp:nvSpPr>
      <dsp:spPr>
        <a:xfrm>
          <a:off x="0" y="258655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EFE1A46E-660B-4006-91DB-F0065C85B99E}">
      <dsp:nvSpPr>
        <dsp:cNvPr id="0" name=""/>
        <dsp:cNvSpPr/>
      </dsp:nvSpPr>
      <dsp:spPr>
        <a:xfrm>
          <a:off x="0" y="2586550"/>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dirty="0" smtClean="0"/>
            <a:t>Los métodos propuestos por </a:t>
          </a:r>
          <a:r>
            <a:rPr lang="es-MX" sz="2200" kern="1200" dirty="0" err="1" smtClean="0"/>
            <a:t>Render</a:t>
          </a:r>
          <a:r>
            <a:rPr lang="es-MX" sz="2200" kern="1200" dirty="0" smtClean="0"/>
            <a:t> y </a:t>
          </a:r>
          <a:r>
            <a:rPr lang="es-MX" sz="2200" kern="1200" dirty="0" err="1" smtClean="0"/>
            <a:t>Heiser</a:t>
          </a:r>
          <a:r>
            <a:rPr lang="es-MX" sz="2200" kern="1200" dirty="0" smtClean="0"/>
            <a:t> 2014, son una alternativa viable para elegir el mejor lugar para instalar el negocio y cada organización deberá elegir el más conveniente</a:t>
          </a:r>
          <a:endParaRPr lang="es-MX" sz="2200" kern="1200" dirty="0"/>
        </a:p>
      </dsp:txBody>
      <dsp:txXfrm>
        <a:off x="0" y="2586550"/>
        <a:ext cx="8596668" cy="12923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48A55-D2B5-40F1-A7AB-9BBD67DF05B4}">
      <dsp:nvSpPr>
        <dsp:cNvPr id="0" name=""/>
        <dsp:cNvSpPr/>
      </dsp:nvSpPr>
      <dsp:spPr>
        <a:xfrm>
          <a:off x="0" y="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4C15221A-69A0-4990-B625-5B1B7808C459}">
      <dsp:nvSpPr>
        <dsp:cNvPr id="0" name=""/>
        <dsp:cNvSpPr/>
      </dsp:nvSpPr>
      <dsp:spPr>
        <a:xfrm>
          <a:off x="0" y="0"/>
          <a:ext cx="8596668" cy="1940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En este material didáctico el usuario encontrará información relevante respecto a los métodos para elegir la mejor localización de planta, para efectos de disminuir costos, a través de optimización de rutas o bien de la elección de los factores clave más adecuados al perfil de la organización.</a:t>
          </a:r>
          <a:endParaRPr lang="es-MX" sz="2200" kern="1200"/>
        </a:p>
      </dsp:txBody>
      <dsp:txXfrm>
        <a:off x="0" y="0"/>
        <a:ext cx="8596668" cy="1940386"/>
      </dsp:txXfrm>
    </dsp:sp>
    <dsp:sp modelId="{A0B980D5-E23C-4F35-9BF1-0A89CE31FA96}">
      <dsp:nvSpPr>
        <dsp:cNvPr id="0" name=""/>
        <dsp:cNvSpPr/>
      </dsp:nvSpPr>
      <dsp:spPr>
        <a:xfrm>
          <a:off x="0" y="1940386"/>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0E3DE143-98EB-4648-B2C9-C6A48279D635}">
      <dsp:nvSpPr>
        <dsp:cNvPr id="0" name=""/>
        <dsp:cNvSpPr/>
      </dsp:nvSpPr>
      <dsp:spPr>
        <a:xfrm>
          <a:off x="0" y="1940386"/>
          <a:ext cx="8596668" cy="1940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kern="1200" smtClean="0"/>
            <a:t>El material se ha dividido en cuatro apartados,  el primero refiere Los factores claves de éxito, la segunda parte contiene información del método de calificación de factores, en la tercera parte se presenta el método análisis costo-volumen de la localización y en el apartado cuatro se presenta el método del centro de gravedad.</a:t>
          </a:r>
          <a:endParaRPr lang="es-MX" sz="2200" kern="1200"/>
        </a:p>
      </dsp:txBody>
      <dsp:txXfrm>
        <a:off x="0" y="1940386"/>
        <a:ext cx="8596668" cy="19403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399E5-6892-42EC-88EB-03ED1913079C}">
      <dsp:nvSpPr>
        <dsp:cNvPr id="0" name=""/>
        <dsp:cNvSpPr/>
      </dsp:nvSpPr>
      <dsp:spPr>
        <a:xfrm>
          <a:off x="0" y="1894"/>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B8DC1A8D-43D6-496D-83EB-CB10A0433F63}">
      <dsp:nvSpPr>
        <dsp:cNvPr id="0" name=""/>
        <dsp:cNvSpPr/>
      </dsp:nvSpPr>
      <dsp:spPr>
        <a:xfrm>
          <a:off x="0" y="1894"/>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smtClean="0"/>
            <a:t>La administración se compone de cuatro áreas, entre las que se encuentra el área de Producción y Operaciones, en esta área la unidad de aprendizaje obligatoria de Simulación de Producción y operaciones se encarga del estudio de las cadenas de suministro, la elaboración y diseño del producto y de la distribución y localización de planta .</a:t>
          </a:r>
          <a:endParaRPr lang="es-MX" sz="1700" kern="1200"/>
        </a:p>
      </dsp:txBody>
      <dsp:txXfrm>
        <a:off x="0" y="1894"/>
        <a:ext cx="8596668" cy="1292327"/>
      </dsp:txXfrm>
    </dsp:sp>
    <dsp:sp modelId="{3D723192-5083-4F02-802A-F2F5062207AA}">
      <dsp:nvSpPr>
        <dsp:cNvPr id="0" name=""/>
        <dsp:cNvSpPr/>
      </dsp:nvSpPr>
      <dsp:spPr>
        <a:xfrm>
          <a:off x="0" y="1294222"/>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C4A2E33A-809E-4897-AA9C-2ABB6EC73904}">
      <dsp:nvSpPr>
        <dsp:cNvPr id="0" name=""/>
        <dsp:cNvSpPr/>
      </dsp:nvSpPr>
      <dsp:spPr>
        <a:xfrm>
          <a:off x="0" y="1294222"/>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smtClean="0"/>
            <a:t>En una empresa industrial la disminución de costos es un asunto prioritario, por lo que encontrar la ubicación idónea para ubicar a la planta es una acción prioritaria en la planeación.</a:t>
          </a:r>
          <a:endParaRPr lang="es-MX" sz="1700" kern="1200"/>
        </a:p>
      </dsp:txBody>
      <dsp:txXfrm>
        <a:off x="0" y="1294222"/>
        <a:ext cx="8596668" cy="1292327"/>
      </dsp:txXfrm>
    </dsp:sp>
    <dsp:sp modelId="{558C77F7-49A1-450B-B4FA-D3FDC0EBA704}">
      <dsp:nvSpPr>
        <dsp:cNvPr id="0" name=""/>
        <dsp:cNvSpPr/>
      </dsp:nvSpPr>
      <dsp:spPr>
        <a:xfrm>
          <a:off x="0" y="258655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05FB0FB3-DEC7-47C7-AE98-6D8F3CCD4DA5}">
      <dsp:nvSpPr>
        <dsp:cNvPr id="0" name=""/>
        <dsp:cNvSpPr/>
      </dsp:nvSpPr>
      <dsp:spPr>
        <a:xfrm>
          <a:off x="0" y="2586550"/>
          <a:ext cx="8596668" cy="1292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smtClean="0"/>
            <a:t>En estas diapositivas se presenta información relevante sobre los métodos para la localización de planta propuesto por los autores Render y  Heiser en 2014</a:t>
          </a:r>
          <a:endParaRPr lang="es-MX" sz="1700" kern="1200"/>
        </a:p>
      </dsp:txBody>
      <dsp:txXfrm>
        <a:off x="0" y="2586550"/>
        <a:ext cx="8596668" cy="12923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8832E-50FD-49A9-A0A6-104A9B01F660}">
      <dsp:nvSpPr>
        <dsp:cNvPr id="0" name=""/>
        <dsp:cNvSpPr/>
      </dsp:nvSpPr>
      <dsp:spPr>
        <a:xfrm>
          <a:off x="0" y="312186"/>
          <a:ext cx="8948241" cy="3398987"/>
        </a:xfrm>
        <a:prstGeom prst="rightArrow">
          <a:avLst/>
        </a:prstGeom>
        <a:gradFill rotWithShape="0">
          <a:gsLst>
            <a:gs pos="0">
              <a:schemeClr val="accent1">
                <a:shade val="50000"/>
                <a:hueOff val="0"/>
                <a:satOff val="0"/>
                <a:lumOff val="0"/>
                <a:alphaOff val="0"/>
                <a:tint val="96000"/>
                <a:lumMod val="100000"/>
              </a:schemeClr>
            </a:gs>
            <a:gs pos="78000">
              <a:schemeClr val="accent1">
                <a:shade val="5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CFB7F3A-FF4C-4906-9C10-A6BDC271CB9E}">
      <dsp:nvSpPr>
        <dsp:cNvPr id="0" name=""/>
        <dsp:cNvSpPr/>
      </dsp:nvSpPr>
      <dsp:spPr>
        <a:xfrm>
          <a:off x="1066980" y="1114296"/>
          <a:ext cx="5674613" cy="1699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33680" rIns="0" bIns="233680" numCol="1" spcCol="1270" anchor="ctr" anchorCtr="0">
          <a:noAutofit/>
        </a:bodyPr>
        <a:lstStyle/>
        <a:p>
          <a:pPr lvl="0" algn="ctr" defTabSz="1022350" rtl="0">
            <a:lnSpc>
              <a:spcPct val="90000"/>
            </a:lnSpc>
            <a:spcBef>
              <a:spcPct val="0"/>
            </a:spcBef>
            <a:spcAft>
              <a:spcPct val="35000"/>
            </a:spcAft>
          </a:pPr>
          <a:r>
            <a:rPr lang="es-MX" sz="2300" kern="1200" dirty="0" smtClean="0"/>
            <a:t>PRESENTAR LOS MÉTODOS QUE SIRVEN PARA PONDERAR DIVERSOS FACTORES A FIN DE QUE SE TOME UNA DECISIÓN OBJETIVA RESPECTO A LA LOCALIZACIÓN DE PLANTA</a:t>
          </a:r>
          <a:endParaRPr lang="es-MX" sz="2300" kern="1200" dirty="0"/>
        </a:p>
      </dsp:txBody>
      <dsp:txXfrm>
        <a:off x="1066980" y="1114296"/>
        <a:ext cx="5674613" cy="1699493"/>
      </dsp:txXfrm>
    </dsp:sp>
    <dsp:sp modelId="{B2E10107-C262-482C-BA3A-93E735F8D6EA}">
      <dsp:nvSpPr>
        <dsp:cNvPr id="0" name=""/>
        <dsp:cNvSpPr/>
      </dsp:nvSpPr>
      <dsp:spPr>
        <a:xfrm>
          <a:off x="724602" y="1161933"/>
          <a:ext cx="1378500" cy="1699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33680" rIns="0" bIns="233680" numCol="1" spcCol="1270" anchor="ctr" anchorCtr="0">
          <a:noAutofit/>
        </a:bodyPr>
        <a:lstStyle/>
        <a:p>
          <a:pPr lvl="0" algn="ctr" defTabSz="1022350" rtl="0">
            <a:lnSpc>
              <a:spcPct val="90000"/>
            </a:lnSpc>
            <a:spcBef>
              <a:spcPct val="0"/>
            </a:spcBef>
            <a:spcAft>
              <a:spcPct val="35000"/>
            </a:spcAft>
          </a:pPr>
          <a:endParaRPr lang="es-MX" sz="2300" kern="1200" dirty="0"/>
        </a:p>
      </dsp:txBody>
      <dsp:txXfrm>
        <a:off x="724602" y="1161933"/>
        <a:ext cx="1378500" cy="169949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7F6FC-88B2-4D18-867A-2D9B1CC5982B}">
      <dsp:nvSpPr>
        <dsp:cNvPr id="0" name=""/>
        <dsp:cNvSpPr/>
      </dsp:nvSpPr>
      <dsp:spPr>
        <a:xfrm>
          <a:off x="0" y="194592"/>
          <a:ext cx="2686347" cy="1611808"/>
        </a:xfrm>
        <a:prstGeom prst="rect">
          <a:avLst/>
        </a:prstGeom>
        <a:solidFill>
          <a:schemeClr val="accent1">
            <a:shade val="50000"/>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RIESGOS POLÍTICOS; POLITICAS GUBERNAMENTALES; </a:t>
          </a:r>
          <a:endParaRPr lang="es-MX" sz="1900" kern="1200" dirty="0"/>
        </a:p>
      </dsp:txBody>
      <dsp:txXfrm>
        <a:off x="0" y="194592"/>
        <a:ext cx="2686347" cy="1611808"/>
      </dsp:txXfrm>
    </dsp:sp>
    <dsp:sp modelId="{9815D4C9-F0DF-41EB-9874-9AD5BB5C6B95}">
      <dsp:nvSpPr>
        <dsp:cNvPr id="0" name=""/>
        <dsp:cNvSpPr/>
      </dsp:nvSpPr>
      <dsp:spPr>
        <a:xfrm>
          <a:off x="2954982" y="194592"/>
          <a:ext cx="2686347" cy="1611808"/>
        </a:xfrm>
        <a:prstGeom prst="rect">
          <a:avLst/>
        </a:prstGeom>
        <a:solidFill>
          <a:schemeClr val="accent1">
            <a:shade val="50000"/>
            <a:hueOff val="54578"/>
            <a:satOff val="15502"/>
            <a:lumOff val="10914"/>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ASPECTOS CULTURALES Y ECONÓMICOS;</a:t>
          </a:r>
        </a:p>
        <a:p>
          <a:pPr lvl="0" algn="ctr" defTabSz="844550">
            <a:lnSpc>
              <a:spcPct val="90000"/>
            </a:lnSpc>
            <a:spcBef>
              <a:spcPct val="0"/>
            </a:spcBef>
            <a:spcAft>
              <a:spcPct val="35000"/>
            </a:spcAft>
          </a:pPr>
          <a:r>
            <a:rPr lang="es-MX" sz="1900" kern="1200" dirty="0" smtClean="0"/>
            <a:t>ACTITUDES (TRABAJADORES –CULTURAL-)  </a:t>
          </a:r>
          <a:endParaRPr lang="es-MX" sz="1900" kern="1200" dirty="0"/>
        </a:p>
      </dsp:txBody>
      <dsp:txXfrm>
        <a:off x="2954982" y="194592"/>
        <a:ext cx="2686347" cy="1611808"/>
      </dsp:txXfrm>
    </dsp:sp>
    <dsp:sp modelId="{00F571CC-7D23-46AD-9D14-A0EA66667981}">
      <dsp:nvSpPr>
        <dsp:cNvPr id="0" name=""/>
        <dsp:cNvSpPr/>
      </dsp:nvSpPr>
      <dsp:spPr>
        <a:xfrm>
          <a:off x="5909964" y="194592"/>
          <a:ext cx="2686347" cy="1611808"/>
        </a:xfrm>
        <a:prstGeom prst="rect">
          <a:avLst/>
        </a:prstGeom>
        <a:solidFill>
          <a:schemeClr val="accent1">
            <a:shade val="50000"/>
            <a:hueOff val="109156"/>
            <a:satOff val="31003"/>
            <a:lumOff val="21827"/>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LOCALIZACIÓN DE LOS MERCADOS</a:t>
          </a:r>
          <a:endParaRPr lang="es-MX" sz="1900" kern="1200" dirty="0"/>
        </a:p>
      </dsp:txBody>
      <dsp:txXfrm>
        <a:off x="5909964" y="194592"/>
        <a:ext cx="2686347" cy="1611808"/>
      </dsp:txXfrm>
    </dsp:sp>
    <dsp:sp modelId="{4CC56897-9718-4E64-B4F3-0EB8C42865EC}">
      <dsp:nvSpPr>
        <dsp:cNvPr id="0" name=""/>
        <dsp:cNvSpPr/>
      </dsp:nvSpPr>
      <dsp:spPr>
        <a:xfrm>
          <a:off x="0" y="2075035"/>
          <a:ext cx="2686347" cy="1611808"/>
        </a:xfrm>
        <a:prstGeom prst="rect">
          <a:avLst/>
        </a:prstGeom>
        <a:solidFill>
          <a:schemeClr val="accent1">
            <a:shade val="50000"/>
            <a:hueOff val="163735"/>
            <a:satOff val="46505"/>
            <a:lumOff val="32741"/>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TALENTO LABORAL; PRODUCTIVIDAD Y COSTOS</a:t>
          </a:r>
          <a:endParaRPr lang="es-MX" sz="1900" kern="1200" dirty="0"/>
        </a:p>
      </dsp:txBody>
      <dsp:txXfrm>
        <a:off x="0" y="2075035"/>
        <a:ext cx="2686347" cy="1611808"/>
      </dsp:txXfrm>
    </dsp:sp>
    <dsp:sp modelId="{83BCAA82-DE4B-4821-967E-9CD181AAF785}">
      <dsp:nvSpPr>
        <dsp:cNvPr id="0" name=""/>
        <dsp:cNvSpPr/>
      </dsp:nvSpPr>
      <dsp:spPr>
        <a:xfrm>
          <a:off x="2954982" y="2075035"/>
          <a:ext cx="2686347" cy="1611808"/>
        </a:xfrm>
        <a:prstGeom prst="rect">
          <a:avLst/>
        </a:prstGeom>
        <a:solidFill>
          <a:schemeClr val="accent1">
            <a:shade val="50000"/>
            <a:hueOff val="109156"/>
            <a:satOff val="31003"/>
            <a:lumOff val="21827"/>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DISPONIBILIDAD DE SUMINISTROS, COMUNICACIONES Y ENERGÍA</a:t>
          </a:r>
          <a:endParaRPr lang="es-MX" sz="1900" kern="1200" dirty="0"/>
        </a:p>
      </dsp:txBody>
      <dsp:txXfrm>
        <a:off x="2954982" y="2075035"/>
        <a:ext cx="2686347" cy="1611808"/>
      </dsp:txXfrm>
    </dsp:sp>
    <dsp:sp modelId="{09F2B1DD-5641-4F6E-8DDD-5B7C6B19E267}">
      <dsp:nvSpPr>
        <dsp:cNvPr id="0" name=""/>
        <dsp:cNvSpPr/>
      </dsp:nvSpPr>
      <dsp:spPr>
        <a:xfrm>
          <a:off x="5909964" y="2075035"/>
          <a:ext cx="2686347" cy="1611808"/>
        </a:xfrm>
        <a:prstGeom prst="rect">
          <a:avLst/>
        </a:prstGeom>
        <a:solidFill>
          <a:schemeClr val="accent1">
            <a:shade val="50000"/>
            <a:hueOff val="54578"/>
            <a:satOff val="15502"/>
            <a:lumOff val="10914"/>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TIPOS DE CAMBIO Y RIESGOS EN LAS TASAS DE CAMBIO</a:t>
          </a:r>
          <a:endParaRPr lang="es-MX" sz="1900" kern="1200" dirty="0"/>
        </a:p>
      </dsp:txBody>
      <dsp:txXfrm>
        <a:off x="5909964" y="2075035"/>
        <a:ext cx="2686347" cy="16118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44A593-C424-4938-BFC7-5DC95EB63E90}">
      <dsp:nvSpPr>
        <dsp:cNvPr id="0" name=""/>
        <dsp:cNvSpPr/>
      </dsp:nvSpPr>
      <dsp:spPr>
        <a:xfrm>
          <a:off x="1010738" y="1176"/>
          <a:ext cx="2054636" cy="1232781"/>
        </a:xfrm>
        <a:prstGeom prst="rect">
          <a:avLst/>
        </a:prstGeom>
        <a:solidFill>
          <a:schemeClr val="accent1">
            <a:shade val="50000"/>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DESEOS DE LA CORPORACIÓN</a:t>
          </a:r>
          <a:endParaRPr lang="es-MX" sz="1700" kern="1200" dirty="0"/>
        </a:p>
      </dsp:txBody>
      <dsp:txXfrm>
        <a:off x="1010738" y="1176"/>
        <a:ext cx="2054636" cy="1232781"/>
      </dsp:txXfrm>
    </dsp:sp>
    <dsp:sp modelId="{CCE1A344-B184-43E5-A29C-32FD9F7A09E8}">
      <dsp:nvSpPr>
        <dsp:cNvPr id="0" name=""/>
        <dsp:cNvSpPr/>
      </dsp:nvSpPr>
      <dsp:spPr>
        <a:xfrm>
          <a:off x="3270837" y="1176"/>
          <a:ext cx="2054636" cy="1232781"/>
        </a:xfrm>
        <a:prstGeom prst="rect">
          <a:avLst/>
        </a:prstGeom>
        <a:solidFill>
          <a:schemeClr val="accent1">
            <a:shade val="50000"/>
            <a:hueOff val="40934"/>
            <a:satOff val="11626"/>
            <a:lumOff val="8185"/>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ATRACTIVOS REGIONALES (CULTURA, CLIMA)</a:t>
          </a:r>
          <a:endParaRPr lang="es-MX" sz="1700" kern="1200" dirty="0"/>
        </a:p>
      </dsp:txBody>
      <dsp:txXfrm>
        <a:off x="3270837" y="1176"/>
        <a:ext cx="2054636" cy="1232781"/>
      </dsp:txXfrm>
    </dsp:sp>
    <dsp:sp modelId="{58B9AAEC-2F7D-4F73-8ECD-76A7E8E2D1EB}">
      <dsp:nvSpPr>
        <dsp:cNvPr id="0" name=""/>
        <dsp:cNvSpPr/>
      </dsp:nvSpPr>
      <dsp:spPr>
        <a:xfrm>
          <a:off x="5530937" y="1176"/>
          <a:ext cx="2054636" cy="1232781"/>
        </a:xfrm>
        <a:prstGeom prst="rect">
          <a:avLst/>
        </a:prstGeom>
        <a:solidFill>
          <a:schemeClr val="accent1">
            <a:shade val="50000"/>
            <a:hueOff val="81867"/>
            <a:satOff val="23253"/>
            <a:lumOff val="1637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DISPONIBILIDAD DE LA MO, COSTOS Y ACTITUDES HACIA LOS SINDICATOS</a:t>
          </a:r>
          <a:endParaRPr lang="es-MX" sz="1700" kern="1200" dirty="0"/>
        </a:p>
      </dsp:txBody>
      <dsp:txXfrm>
        <a:off x="5530937" y="1176"/>
        <a:ext cx="2054636" cy="1232781"/>
      </dsp:txXfrm>
    </dsp:sp>
    <dsp:sp modelId="{719C810B-5EFC-430C-A2D1-6E43BD44FAA1}">
      <dsp:nvSpPr>
        <dsp:cNvPr id="0" name=""/>
        <dsp:cNvSpPr/>
      </dsp:nvSpPr>
      <dsp:spPr>
        <a:xfrm>
          <a:off x="1010738" y="1439422"/>
          <a:ext cx="2054636" cy="1232781"/>
        </a:xfrm>
        <a:prstGeom prst="rect">
          <a:avLst/>
        </a:prstGeom>
        <a:solidFill>
          <a:schemeClr val="accent1">
            <a:shade val="50000"/>
            <a:hueOff val="122801"/>
            <a:satOff val="34879"/>
            <a:lumOff val="24556"/>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COSTOS Y DISPONIBILIDAD DE SERVICIOS PÚBLICOS</a:t>
          </a:r>
          <a:endParaRPr lang="es-MX" sz="1700" kern="1200" dirty="0"/>
        </a:p>
      </dsp:txBody>
      <dsp:txXfrm>
        <a:off x="1010738" y="1439422"/>
        <a:ext cx="2054636" cy="1232781"/>
      </dsp:txXfrm>
    </dsp:sp>
    <dsp:sp modelId="{D39DF0EC-559A-40FD-B4AB-9E9490BF8697}">
      <dsp:nvSpPr>
        <dsp:cNvPr id="0" name=""/>
        <dsp:cNvSpPr/>
      </dsp:nvSpPr>
      <dsp:spPr>
        <a:xfrm>
          <a:off x="3270837" y="1439422"/>
          <a:ext cx="2054636" cy="1232781"/>
        </a:xfrm>
        <a:prstGeom prst="rect">
          <a:avLst/>
        </a:prstGeom>
        <a:solidFill>
          <a:schemeClr val="accent1">
            <a:shade val="50000"/>
            <a:hueOff val="163735"/>
            <a:satOff val="46505"/>
            <a:lumOff val="32741"/>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REGULACIONES AMBIENTALES DEL ESTADO Y LA LOCALIDAD</a:t>
          </a:r>
          <a:endParaRPr lang="es-MX" sz="1700" kern="1200" dirty="0"/>
        </a:p>
      </dsp:txBody>
      <dsp:txXfrm>
        <a:off x="3270837" y="1439422"/>
        <a:ext cx="2054636" cy="1232781"/>
      </dsp:txXfrm>
    </dsp:sp>
    <dsp:sp modelId="{8072C1F6-8586-4045-B91A-355D355FE3ED}">
      <dsp:nvSpPr>
        <dsp:cNvPr id="0" name=""/>
        <dsp:cNvSpPr/>
      </dsp:nvSpPr>
      <dsp:spPr>
        <a:xfrm>
          <a:off x="5530937" y="1439422"/>
          <a:ext cx="2054636" cy="1232781"/>
        </a:xfrm>
        <a:prstGeom prst="rect">
          <a:avLst/>
        </a:prstGeom>
        <a:solidFill>
          <a:schemeClr val="accent1">
            <a:shade val="50000"/>
            <a:hueOff val="122801"/>
            <a:satOff val="34879"/>
            <a:lumOff val="24556"/>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INCENTIVOS GUBERNAMENTALES Y POLITICAS FISCALES</a:t>
          </a:r>
          <a:endParaRPr lang="es-MX" sz="1700" kern="1200" dirty="0"/>
        </a:p>
      </dsp:txBody>
      <dsp:txXfrm>
        <a:off x="5530937" y="1439422"/>
        <a:ext cx="2054636" cy="1232781"/>
      </dsp:txXfrm>
    </dsp:sp>
    <dsp:sp modelId="{95953872-8A2C-455F-9103-0081F3BD443F}">
      <dsp:nvSpPr>
        <dsp:cNvPr id="0" name=""/>
        <dsp:cNvSpPr/>
      </dsp:nvSpPr>
      <dsp:spPr>
        <a:xfrm>
          <a:off x="2140788" y="2877667"/>
          <a:ext cx="2054636" cy="1232781"/>
        </a:xfrm>
        <a:prstGeom prst="rect">
          <a:avLst/>
        </a:prstGeom>
        <a:solidFill>
          <a:schemeClr val="accent1">
            <a:shade val="50000"/>
            <a:hueOff val="81867"/>
            <a:satOff val="23253"/>
            <a:lumOff val="1637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PROXIMIDAD A LAS MATERIAS PRIMAS Y A LOS CLIENTES</a:t>
          </a:r>
          <a:endParaRPr lang="es-MX" sz="1700" kern="1200" dirty="0"/>
        </a:p>
      </dsp:txBody>
      <dsp:txXfrm>
        <a:off x="2140788" y="2877667"/>
        <a:ext cx="2054636" cy="1232781"/>
      </dsp:txXfrm>
    </dsp:sp>
    <dsp:sp modelId="{67A1FCD4-1DA4-4EAA-89BC-7EFB3CC16886}">
      <dsp:nvSpPr>
        <dsp:cNvPr id="0" name=""/>
        <dsp:cNvSpPr/>
      </dsp:nvSpPr>
      <dsp:spPr>
        <a:xfrm>
          <a:off x="4400887" y="2877667"/>
          <a:ext cx="2054636" cy="1232781"/>
        </a:xfrm>
        <a:prstGeom prst="rect">
          <a:avLst/>
        </a:prstGeom>
        <a:solidFill>
          <a:schemeClr val="accent1">
            <a:shade val="50000"/>
            <a:hueOff val="40934"/>
            <a:satOff val="11626"/>
            <a:lumOff val="8185"/>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COSTOS DE TERRENO Y CONSTRUCCIÓN </a:t>
          </a:r>
          <a:endParaRPr lang="es-MX" sz="1700" kern="1200" dirty="0"/>
        </a:p>
      </dsp:txBody>
      <dsp:txXfrm>
        <a:off x="4400887" y="2877667"/>
        <a:ext cx="2054636" cy="12327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B982CB-F4CF-4B7C-B885-61EBDEC8C82A}">
      <dsp:nvSpPr>
        <dsp:cNvPr id="0" name=""/>
        <dsp:cNvSpPr/>
      </dsp:nvSpPr>
      <dsp:spPr>
        <a:xfrm>
          <a:off x="0" y="194592"/>
          <a:ext cx="2686347" cy="1611808"/>
        </a:xfrm>
        <a:prstGeom prst="rect">
          <a:avLst/>
        </a:prstGeom>
        <a:solidFill>
          <a:schemeClr val="accent1">
            <a:shade val="50000"/>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COSTO Y TAMAÑO DEL SITIO</a:t>
          </a:r>
          <a:endParaRPr lang="es-MX" sz="2400" kern="1200" dirty="0"/>
        </a:p>
      </dsp:txBody>
      <dsp:txXfrm>
        <a:off x="0" y="194592"/>
        <a:ext cx="2686347" cy="1611808"/>
      </dsp:txXfrm>
    </dsp:sp>
    <dsp:sp modelId="{2A938AD6-B4DA-491B-93A2-AD00886A37F0}">
      <dsp:nvSpPr>
        <dsp:cNvPr id="0" name=""/>
        <dsp:cNvSpPr/>
      </dsp:nvSpPr>
      <dsp:spPr>
        <a:xfrm>
          <a:off x="2954982" y="194592"/>
          <a:ext cx="2686347" cy="1611808"/>
        </a:xfrm>
        <a:prstGeom prst="rect">
          <a:avLst/>
        </a:prstGeom>
        <a:solidFill>
          <a:schemeClr val="accent1">
            <a:shade val="50000"/>
            <a:hueOff val="65494"/>
            <a:satOff val="18602"/>
            <a:lumOff val="13096"/>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SISTEMAS ÁEREOS, FERROVIARIOS, DE CARRETERAS Y FLUVIALES</a:t>
          </a:r>
          <a:endParaRPr lang="es-MX" sz="2400" kern="1200" dirty="0"/>
        </a:p>
      </dsp:txBody>
      <dsp:txXfrm>
        <a:off x="2954982" y="194592"/>
        <a:ext cx="2686347" cy="1611808"/>
      </dsp:txXfrm>
    </dsp:sp>
    <dsp:sp modelId="{98C5D113-7430-425B-8E0E-0D886F0FFA75}">
      <dsp:nvSpPr>
        <dsp:cNvPr id="0" name=""/>
        <dsp:cNvSpPr/>
      </dsp:nvSpPr>
      <dsp:spPr>
        <a:xfrm>
          <a:off x="5909964" y="194592"/>
          <a:ext cx="2686347" cy="1611808"/>
        </a:xfrm>
        <a:prstGeom prst="rect">
          <a:avLst/>
        </a:prstGeom>
        <a:solidFill>
          <a:schemeClr val="accent1">
            <a:shade val="50000"/>
            <a:hueOff val="130988"/>
            <a:satOff val="37204"/>
            <a:lumOff val="26193"/>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RESTRICCIONES DE ZONIFICACIÓN</a:t>
          </a:r>
          <a:endParaRPr lang="es-MX" sz="2400" kern="1200" dirty="0"/>
        </a:p>
      </dsp:txBody>
      <dsp:txXfrm>
        <a:off x="5909964" y="194592"/>
        <a:ext cx="2686347" cy="1611808"/>
      </dsp:txXfrm>
    </dsp:sp>
    <dsp:sp modelId="{D0189909-B6C7-4274-B241-A06422BC93D9}">
      <dsp:nvSpPr>
        <dsp:cNvPr id="0" name=""/>
        <dsp:cNvSpPr/>
      </dsp:nvSpPr>
      <dsp:spPr>
        <a:xfrm>
          <a:off x="1477491" y="2075035"/>
          <a:ext cx="2686347" cy="1611808"/>
        </a:xfrm>
        <a:prstGeom prst="rect">
          <a:avLst/>
        </a:prstGeom>
        <a:solidFill>
          <a:schemeClr val="accent1">
            <a:shade val="50000"/>
            <a:hueOff val="130988"/>
            <a:satOff val="37204"/>
            <a:lumOff val="26193"/>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PROXIMIDAD DE LOS SERVICIOS Y SUMINISTROS NECESARIOS</a:t>
          </a:r>
          <a:endParaRPr lang="es-MX" sz="2400" kern="1200" dirty="0"/>
        </a:p>
      </dsp:txBody>
      <dsp:txXfrm>
        <a:off x="1477491" y="2075035"/>
        <a:ext cx="2686347" cy="1611808"/>
      </dsp:txXfrm>
    </dsp:sp>
    <dsp:sp modelId="{2092CAF8-7F5A-4CE5-B74D-DBE52919D9D9}">
      <dsp:nvSpPr>
        <dsp:cNvPr id="0" name=""/>
        <dsp:cNvSpPr/>
      </dsp:nvSpPr>
      <dsp:spPr>
        <a:xfrm>
          <a:off x="4432473" y="2075035"/>
          <a:ext cx="2686347" cy="1611808"/>
        </a:xfrm>
        <a:prstGeom prst="rect">
          <a:avLst/>
        </a:prstGeom>
        <a:solidFill>
          <a:schemeClr val="accent1">
            <a:shade val="50000"/>
            <a:hueOff val="65494"/>
            <a:satOff val="18602"/>
            <a:lumOff val="13096"/>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kern="1200" dirty="0" smtClean="0"/>
            <a:t>ASPECTOS DE IMPACTO AMBIENTAL</a:t>
          </a:r>
          <a:endParaRPr lang="es-MX" sz="2400" kern="1200" dirty="0"/>
        </a:p>
      </dsp:txBody>
      <dsp:txXfrm>
        <a:off x="4432473" y="2075035"/>
        <a:ext cx="2686347" cy="16118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847B1F-B5A9-48A6-BCF9-B19E891AF32C}">
      <dsp:nvSpPr>
        <dsp:cNvPr id="0" name=""/>
        <dsp:cNvSpPr/>
      </dsp:nvSpPr>
      <dsp:spPr>
        <a:xfrm>
          <a:off x="0" y="1473"/>
          <a:ext cx="4083579"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357C6703-5786-4C78-9367-26F6B62E81FB}">
      <dsp:nvSpPr>
        <dsp:cNvPr id="0" name=""/>
        <dsp:cNvSpPr/>
      </dsp:nvSpPr>
      <dsp:spPr>
        <a:xfrm>
          <a:off x="0" y="1473"/>
          <a:ext cx="4083579" cy="10048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smtClean="0"/>
            <a:t>1. MÉTODO DE CALIFICACIÓN DE FACTORES.</a:t>
          </a:r>
          <a:endParaRPr lang="es-MX" sz="2300" kern="1200"/>
        </a:p>
      </dsp:txBody>
      <dsp:txXfrm>
        <a:off x="0" y="1473"/>
        <a:ext cx="4083579" cy="1004872"/>
      </dsp:txXfrm>
    </dsp:sp>
    <dsp:sp modelId="{FEB143A8-E971-454F-819C-C8EE5693BDF5}">
      <dsp:nvSpPr>
        <dsp:cNvPr id="0" name=""/>
        <dsp:cNvSpPr/>
      </dsp:nvSpPr>
      <dsp:spPr>
        <a:xfrm>
          <a:off x="0" y="1006345"/>
          <a:ext cx="4083579"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E81AFAF9-9040-43DC-AF99-D7A2CFF1CF2E}">
      <dsp:nvSpPr>
        <dsp:cNvPr id="0" name=""/>
        <dsp:cNvSpPr/>
      </dsp:nvSpPr>
      <dsp:spPr>
        <a:xfrm>
          <a:off x="0" y="1006345"/>
          <a:ext cx="4083579" cy="10048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dirty="0" smtClean="0"/>
            <a:t>2. ANÁLISIS COSTO VOLUMEN DE LA LOCALIZACIÓN.</a:t>
          </a:r>
          <a:endParaRPr lang="es-MX" sz="2300" kern="1200" dirty="0"/>
        </a:p>
      </dsp:txBody>
      <dsp:txXfrm>
        <a:off x="0" y="1006345"/>
        <a:ext cx="4083579" cy="1004872"/>
      </dsp:txXfrm>
    </dsp:sp>
    <dsp:sp modelId="{03A22CD6-4C0E-44BF-8A3C-4A0E6AB0A545}">
      <dsp:nvSpPr>
        <dsp:cNvPr id="0" name=""/>
        <dsp:cNvSpPr/>
      </dsp:nvSpPr>
      <dsp:spPr>
        <a:xfrm>
          <a:off x="0" y="2011217"/>
          <a:ext cx="4083579"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58F597E8-CA80-4B1C-950C-2B706573F6F1}">
      <dsp:nvSpPr>
        <dsp:cNvPr id="0" name=""/>
        <dsp:cNvSpPr/>
      </dsp:nvSpPr>
      <dsp:spPr>
        <a:xfrm>
          <a:off x="0" y="2011217"/>
          <a:ext cx="4083579" cy="10048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smtClean="0"/>
            <a:t>3. MÉTODO DEL CENTRO DE GRAVEDAD.</a:t>
          </a:r>
          <a:endParaRPr lang="es-MX" sz="2300" kern="1200"/>
        </a:p>
      </dsp:txBody>
      <dsp:txXfrm>
        <a:off x="0" y="2011217"/>
        <a:ext cx="4083579" cy="100487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9/25/2018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9/25/2018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2.jpg"/><Relationship Id="rId1" Type="http://schemas.openxmlformats.org/officeDocument/2006/relationships/slideLayout" Target="../slideLayouts/slideLayout8.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1.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1.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1.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1.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1.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532587" y="4739424"/>
            <a:ext cx="7556440" cy="960191"/>
          </a:xfrm>
        </p:spPr>
        <p:txBody>
          <a:bodyPr>
            <a:normAutofit fontScale="92500"/>
          </a:bodyPr>
          <a:lstStyle/>
          <a:p>
            <a:r>
              <a:rPr lang="es-MX" sz="2000" b="1" dirty="0">
                <a:effectLst>
                  <a:outerShdw blurRad="38100" dist="38100" dir="2700000" algn="tl">
                    <a:srgbClr val="000000">
                      <a:alpha val="43137"/>
                    </a:srgbClr>
                  </a:outerShdw>
                </a:effectLst>
              </a:rPr>
              <a:t>Métodos para evaluar las alternativas de </a:t>
            </a:r>
            <a:r>
              <a:rPr lang="es-MX" sz="2000" b="1" dirty="0" smtClean="0">
                <a:effectLst>
                  <a:outerShdw blurRad="38100" dist="38100" dir="2700000" algn="tl">
                    <a:srgbClr val="000000">
                      <a:alpha val="43137"/>
                    </a:srgbClr>
                  </a:outerShdw>
                </a:effectLst>
              </a:rPr>
              <a:t>localización de planta</a:t>
            </a:r>
          </a:p>
          <a:p>
            <a:r>
              <a:rPr lang="es-MX" sz="1600" dirty="0" smtClean="0"/>
              <a:t>SEPTIEMBRE </a:t>
            </a:r>
            <a:r>
              <a:rPr lang="es-MX" sz="1600" dirty="0" smtClean="0"/>
              <a:t>2018</a:t>
            </a:r>
            <a:endParaRPr lang="es-MX" sz="1600" dirty="0"/>
          </a:p>
        </p:txBody>
      </p:sp>
      <p:sp>
        <p:nvSpPr>
          <p:cNvPr id="5" name="Título 4"/>
          <p:cNvSpPr>
            <a:spLocks noGrp="1"/>
          </p:cNvSpPr>
          <p:nvPr>
            <p:ph type="ctrTitle"/>
          </p:nvPr>
        </p:nvSpPr>
        <p:spPr>
          <a:xfrm>
            <a:off x="412124" y="824248"/>
            <a:ext cx="8676902" cy="3541690"/>
          </a:xfrm>
        </p:spPr>
        <p:txBody>
          <a:bodyPr/>
          <a:lstStyle/>
          <a:p>
            <a:r>
              <a:rPr lang="es-MX" sz="2800" b="1" dirty="0">
                <a:effectLst>
                  <a:outerShdw blurRad="38100" dist="38100" dir="2700000" algn="tl">
                    <a:srgbClr val="000000">
                      <a:alpha val="43137"/>
                    </a:srgbClr>
                  </a:outerShdw>
                </a:effectLst>
              </a:rPr>
              <a:t>Universidad Autónoma del Estado de México</a:t>
            </a:r>
            <a:r>
              <a:rPr lang="es-MX" sz="2800" b="1" dirty="0"/>
              <a:t/>
            </a:r>
            <a:br>
              <a:rPr lang="es-MX" sz="2800" b="1" dirty="0"/>
            </a:br>
            <a:r>
              <a:rPr lang="es-MX" sz="2800" b="1" dirty="0"/>
              <a:t>Centro Universitario UAEM </a:t>
            </a:r>
            <a:r>
              <a:rPr lang="es-MX" sz="2800" b="1" dirty="0" smtClean="0"/>
              <a:t>Zumpango</a:t>
            </a:r>
            <a:r>
              <a:rPr lang="es-MX" sz="2800" b="1" dirty="0"/>
              <a:t/>
            </a:r>
            <a:br>
              <a:rPr lang="es-MX" sz="2800" b="1" dirty="0"/>
            </a:br>
            <a:r>
              <a:rPr lang="es-MX" sz="2800" dirty="0">
                <a:effectLst>
                  <a:outerShdw blurRad="38100" dist="38100" dir="2700000" algn="tl">
                    <a:srgbClr val="000000">
                      <a:alpha val="43137"/>
                    </a:srgbClr>
                  </a:outerShdw>
                </a:effectLst>
              </a:rPr>
              <a:t>Licenciatura en Administración.</a:t>
            </a:r>
            <a:br>
              <a:rPr lang="es-MX" sz="2800" dirty="0">
                <a:effectLst>
                  <a:outerShdw blurRad="38100" dist="38100" dir="2700000" algn="tl">
                    <a:srgbClr val="000000">
                      <a:alpha val="43137"/>
                    </a:srgbClr>
                  </a:outerShdw>
                </a:effectLst>
              </a:rPr>
            </a:br>
            <a:r>
              <a:rPr lang="es-MX" sz="2400" dirty="0" smtClean="0">
                <a:effectLst>
                  <a:outerShdw blurRad="38100" dist="38100" dir="2700000" algn="tl">
                    <a:srgbClr val="000000">
                      <a:alpha val="43137"/>
                    </a:srgbClr>
                  </a:outerShdw>
                </a:effectLst>
              </a:rPr>
              <a:t>Simulación de producción y operaciones</a:t>
            </a:r>
            <a:r>
              <a:rPr lang="es-MX" sz="2400" u="sng" dirty="0">
                <a:effectLst>
                  <a:outerShdw blurRad="38100" dist="38100" dir="2700000" algn="tl">
                    <a:srgbClr val="000000">
                      <a:alpha val="43137"/>
                    </a:srgbClr>
                  </a:outerShdw>
                </a:effectLst>
              </a:rPr>
              <a:t/>
            </a:r>
            <a:br>
              <a:rPr lang="es-MX" sz="2400" u="sng" dirty="0">
                <a:effectLst>
                  <a:outerShdw blurRad="38100" dist="38100" dir="2700000" algn="tl">
                    <a:srgbClr val="000000">
                      <a:alpha val="43137"/>
                    </a:srgbClr>
                  </a:outerShdw>
                </a:effectLst>
              </a:rPr>
            </a:br>
            <a:r>
              <a:rPr lang="es-MX" sz="2400" b="1" dirty="0" smtClean="0"/>
              <a:t>Clave </a:t>
            </a:r>
            <a:r>
              <a:rPr lang="es-MX" sz="2400" b="1" dirty="0"/>
              <a:t>de la UA: </a:t>
            </a:r>
            <a:r>
              <a:rPr lang="es-MX" sz="2400" b="1" dirty="0" smtClean="0"/>
              <a:t>L30075</a:t>
            </a:r>
            <a:r>
              <a:rPr lang="es-MX" sz="2400" b="1" dirty="0" smtClean="0"/>
              <a:t/>
            </a:r>
            <a:br>
              <a:rPr lang="es-MX" sz="2400" b="1" dirty="0" smtClean="0"/>
            </a:br>
            <a:r>
              <a:rPr lang="es-MX" sz="2400" b="1" dirty="0" smtClean="0"/>
              <a:t>Presenta: Dra. en C. María Guadalupe Soriano Hernández</a:t>
            </a:r>
            <a:endParaRPr lang="es-MX" sz="2400" dirty="0"/>
          </a:p>
        </p:txBody>
      </p:sp>
      <p:pic>
        <p:nvPicPr>
          <p:cNvPr id="9" name="Imagen 8"/>
          <p:cNvPicPr>
            <a:picLocks noChangeAspect="1"/>
          </p:cNvPicPr>
          <p:nvPr/>
        </p:nvPicPr>
        <p:blipFill>
          <a:blip r:embed="rId2"/>
          <a:stretch>
            <a:fillRect/>
          </a:stretch>
        </p:blipFill>
        <p:spPr>
          <a:xfrm>
            <a:off x="10604076" y="277967"/>
            <a:ext cx="1115700" cy="1115700"/>
          </a:xfrm>
          <a:prstGeom prst="rect">
            <a:avLst/>
          </a:prstGeom>
        </p:spPr>
      </p:pic>
    </p:spTree>
    <p:extLst>
      <p:ext uri="{BB962C8B-B14F-4D97-AF65-F5344CB8AC3E}">
        <p14:creationId xmlns:p14="http://schemas.microsoft.com/office/powerpoint/2010/main" val="34433992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352600978"/>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p:cNvSpPr>
            <a:spLocks noGrp="1"/>
          </p:cNvSpPr>
          <p:nvPr>
            <p:ph type="title"/>
          </p:nvPr>
        </p:nvSpPr>
        <p:spPr/>
        <p:txBody>
          <a:bodyPr/>
          <a:lstStyle/>
          <a:p>
            <a:r>
              <a:rPr lang="es-MX" dirty="0" smtClean="0"/>
              <a:t>FACTORES CLAVE PARA EL ÉXITO. DECISIÓN DEL SITIO</a:t>
            </a:r>
            <a:endParaRPr lang="es-MX" dirty="0"/>
          </a:p>
        </p:txBody>
      </p:sp>
      <p:pic>
        <p:nvPicPr>
          <p:cNvPr id="6" name="Imagen 5"/>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4260804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738750"/>
            <a:ext cx="3854528" cy="1278466"/>
          </a:xfrm>
        </p:spPr>
        <p:txBody>
          <a:bodyPr/>
          <a:lstStyle/>
          <a:p>
            <a:r>
              <a:rPr lang="es-MX" dirty="0" smtClean="0"/>
              <a:t>Se utilizan 3 métodos para elegir la localización </a:t>
            </a:r>
            <a:endParaRPr lang="es-MX"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0913" y="1502135"/>
            <a:ext cx="4513262" cy="35521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3" name="Diagrama 2"/>
          <p:cNvGraphicFramePr/>
          <p:nvPr>
            <p:extLst>
              <p:ext uri="{D42A27DB-BD31-4B8C-83A1-F6EECF244321}">
                <p14:modId xmlns:p14="http://schemas.microsoft.com/office/powerpoint/2010/main" val="507844837"/>
              </p:ext>
            </p:extLst>
          </p:nvPr>
        </p:nvGraphicFramePr>
        <p:xfrm>
          <a:off x="677333" y="2343955"/>
          <a:ext cx="4083579" cy="3017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p:cNvSpPr txBox="1"/>
          <p:nvPr/>
        </p:nvSpPr>
        <p:spPr>
          <a:xfrm>
            <a:off x="824248" y="5679583"/>
            <a:ext cx="3116687" cy="369332"/>
          </a:xfrm>
          <a:prstGeom prst="rect">
            <a:avLst/>
          </a:prstGeom>
          <a:noFill/>
        </p:spPr>
        <p:txBody>
          <a:bodyPr wrap="square" rtlCol="0">
            <a:spAutoFit/>
          </a:bodyPr>
          <a:lstStyle/>
          <a:p>
            <a:r>
              <a:rPr lang="es-MX" dirty="0" smtClean="0"/>
              <a:t>RENDER Y HEISER, 2014</a:t>
            </a:r>
            <a:endParaRPr lang="es-MX" dirty="0"/>
          </a:p>
        </p:txBody>
      </p:sp>
      <p:pic>
        <p:nvPicPr>
          <p:cNvPr id="7" name="Imagen 6"/>
          <p:cNvPicPr>
            <a:picLocks noChangeAspect="1"/>
          </p:cNvPicPr>
          <p:nvPr/>
        </p:nvPicPr>
        <p:blipFill>
          <a:blip r:embed="rId8"/>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62072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Los métodos de localización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30242963"/>
              </p:ext>
            </p:extLst>
          </p:nvPr>
        </p:nvGraphicFramePr>
        <p:xfrm>
          <a:off x="677334" y="1684070"/>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7669658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Método de calificación de factores</a:t>
            </a:r>
          </a:p>
        </p:txBody>
      </p:sp>
      <p:pic>
        <p:nvPicPr>
          <p:cNvPr id="2050" name="Picture 2" descr="Resultado de imagen para imagenes calificacion de valores"/>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6271" b="16271"/>
          <a:stretch>
            <a:fillRect/>
          </a:stretch>
        </p:blipFill>
        <p:spPr bwMode="auto">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4" name="Imagen 3"/>
          <p:cNvPicPr>
            <a:picLocks noChangeAspect="1"/>
          </p:cNvPicPr>
          <p:nvPr/>
        </p:nvPicPr>
        <p:blipFill>
          <a:blip r:embed="rId3"/>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161735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 de calificación de factores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17611801"/>
              </p:ext>
            </p:extLst>
          </p:nvPr>
        </p:nvGraphicFramePr>
        <p:xfrm>
          <a:off x="677334" y="1326525"/>
          <a:ext cx="8596668" cy="4714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556834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PASOS A SEGUIR EN EL METODO DE CALIFICACIÓN DE FACTORES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58493261"/>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446199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48062159"/>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264700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lvl="0" algn="ctr"/>
            <a:r>
              <a:rPr lang="es-MX" dirty="0" smtClean="0"/>
              <a:t>Paso1. </a:t>
            </a:r>
            <a:r>
              <a:rPr lang="es-MX" dirty="0"/>
              <a:t>DESARROLLAR UNA LISTA DE FACTORES LOS RELEVANTES DENOMINADOS FACTORES CLAVES DE ÉXITO</a:t>
            </a:r>
            <a:r>
              <a:rPr lang="es-MX" dirty="0" smtClean="0"/>
              <a:t>.</a:t>
            </a:r>
            <a:br>
              <a:rPr lang="es-MX" dirty="0" smtClean="0"/>
            </a:br>
            <a:r>
              <a:rPr lang="es-MX" dirty="0"/>
              <a:t/>
            </a:r>
            <a:br>
              <a:rPr lang="es-MX" dirty="0"/>
            </a:br>
            <a:r>
              <a:rPr lang="es-MX" sz="2200" dirty="0" smtClean="0"/>
              <a:t>Estos factores clave son </a:t>
            </a:r>
            <a:r>
              <a:rPr lang="es-MX" sz="2200" u="sng" dirty="0" smtClean="0"/>
              <a:t>propuestos por la administración</a:t>
            </a:r>
            <a:r>
              <a:rPr lang="es-MX" sz="2200" dirty="0" smtClean="0"/>
              <a:t>, toda vez que los considera importantes:</a:t>
            </a:r>
            <a:endParaRPr lang="es-MX" sz="2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29752306"/>
              </p:ext>
            </p:extLst>
          </p:nvPr>
        </p:nvGraphicFramePr>
        <p:xfrm>
          <a:off x="1012185" y="3384081"/>
          <a:ext cx="6315365" cy="2595880"/>
        </p:xfrm>
        <a:graphic>
          <a:graphicData uri="http://schemas.openxmlformats.org/drawingml/2006/table">
            <a:tbl>
              <a:tblPr firstRow="1" bandRow="1">
                <a:tableStyleId>{5C22544A-7EE6-4342-B048-85BDC9FD1C3A}</a:tableStyleId>
              </a:tblPr>
              <a:tblGrid>
                <a:gridCol w="6315365"/>
              </a:tblGrid>
              <a:tr h="370840">
                <a:tc>
                  <a:txBody>
                    <a:bodyPr/>
                    <a:lstStyle/>
                    <a:p>
                      <a:pPr algn="ctr"/>
                      <a:r>
                        <a:rPr lang="es-MX" dirty="0" smtClean="0"/>
                        <a:t>Factor clave para</a:t>
                      </a:r>
                      <a:r>
                        <a:rPr lang="es-MX" baseline="0" dirty="0" smtClean="0"/>
                        <a:t> el éxito</a:t>
                      </a:r>
                      <a:endParaRPr lang="es-MX" dirty="0"/>
                    </a:p>
                  </a:txBody>
                  <a:tcPr/>
                </a:tc>
              </a:tr>
              <a:tr h="370840">
                <a:tc>
                  <a:txBody>
                    <a:bodyPr/>
                    <a:lstStyle/>
                    <a:p>
                      <a:r>
                        <a:rPr lang="es-MX" dirty="0" smtClean="0"/>
                        <a:t>Disponibilidad</a:t>
                      </a:r>
                      <a:r>
                        <a:rPr lang="es-MX" baseline="0" dirty="0" smtClean="0"/>
                        <a:t> de MO y actitud</a:t>
                      </a:r>
                      <a:endParaRPr lang="es-MX" dirty="0"/>
                    </a:p>
                  </a:txBody>
                  <a:tcPr/>
                </a:tc>
              </a:tr>
              <a:tr h="370840">
                <a:tc>
                  <a:txBody>
                    <a:bodyPr/>
                    <a:lstStyle/>
                    <a:p>
                      <a:r>
                        <a:rPr lang="es-MX" dirty="0" smtClean="0"/>
                        <a:t>Relación de personas vs automóviles </a:t>
                      </a:r>
                      <a:endParaRPr lang="es-MX" dirty="0"/>
                    </a:p>
                  </a:txBody>
                  <a:tcPr/>
                </a:tc>
              </a:tr>
              <a:tr h="370840">
                <a:tc>
                  <a:txBody>
                    <a:bodyPr/>
                    <a:lstStyle/>
                    <a:p>
                      <a:r>
                        <a:rPr lang="es-MX" dirty="0" smtClean="0"/>
                        <a:t>Ingreso per cápita</a:t>
                      </a:r>
                      <a:endParaRPr lang="es-MX" dirty="0"/>
                    </a:p>
                  </a:txBody>
                  <a:tcPr/>
                </a:tc>
              </a:tr>
              <a:tr h="370840">
                <a:tc>
                  <a:txBody>
                    <a:bodyPr/>
                    <a:lstStyle/>
                    <a:p>
                      <a:r>
                        <a:rPr lang="es-MX" dirty="0" smtClean="0"/>
                        <a:t>Estructura fiscal</a:t>
                      </a:r>
                      <a:endParaRPr lang="es-MX" dirty="0"/>
                    </a:p>
                  </a:txBody>
                  <a:tcPr/>
                </a:tc>
              </a:tr>
              <a:tr h="370840">
                <a:tc>
                  <a:txBody>
                    <a:bodyPr/>
                    <a:lstStyle/>
                    <a:p>
                      <a:r>
                        <a:rPr lang="es-MX" dirty="0" smtClean="0"/>
                        <a:t>Educación y salud</a:t>
                      </a:r>
                      <a:endParaRPr lang="es-MX" dirty="0"/>
                    </a:p>
                  </a:txBody>
                  <a:tcPr/>
                </a:tc>
              </a:tr>
              <a:tr h="370840">
                <a:tc>
                  <a:txBody>
                    <a:bodyPr/>
                    <a:lstStyle/>
                    <a:p>
                      <a:r>
                        <a:rPr lang="es-MX" dirty="0" smtClean="0"/>
                        <a:t>Totales</a:t>
                      </a:r>
                      <a:endParaRPr lang="es-MX" dirty="0"/>
                    </a:p>
                  </a:txBody>
                  <a:tcPr/>
                </a:tc>
              </a:tr>
            </a:tbl>
          </a:graphicData>
        </a:graphic>
      </p:graphicFrame>
      <p:pic>
        <p:nvPicPr>
          <p:cNvPr id="5" name="Imagen 4"/>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451024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lvl="0"/>
            <a:r>
              <a:rPr lang="es-MX" dirty="0" smtClean="0"/>
              <a:t>Paso </a:t>
            </a:r>
            <a:r>
              <a:rPr lang="es-MX" dirty="0"/>
              <a:t>2. </a:t>
            </a:r>
            <a:r>
              <a:rPr lang="es-MX" u="sng" dirty="0"/>
              <a:t>ASIGNAR UN PESO </a:t>
            </a:r>
            <a:r>
              <a:rPr lang="es-MX" dirty="0"/>
              <a:t>A CADA FACTOR QUE REFLEJE SU IMPORTANCIA RELATIVA EN CUANTO A LOS OBJETIVOS DE LA COMPAÑÍA</a:t>
            </a:r>
            <a:r>
              <a:rPr lang="es-MX" dirty="0" smtClean="0"/>
              <a:t>.</a:t>
            </a:r>
            <a:br>
              <a:rPr lang="es-MX" dirty="0" smtClean="0"/>
            </a:br>
            <a:r>
              <a:rPr lang="es-MX" dirty="0"/>
              <a:t/>
            </a:r>
            <a:br>
              <a:rPr lang="es-MX" dirty="0"/>
            </a:br>
            <a:r>
              <a:rPr lang="es-MX" dirty="0"/>
              <a:t>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66641298"/>
              </p:ext>
            </p:extLst>
          </p:nvPr>
        </p:nvGraphicFramePr>
        <p:xfrm>
          <a:off x="3915176" y="2292438"/>
          <a:ext cx="3953816" cy="4206240"/>
        </p:xfrm>
        <a:graphic>
          <a:graphicData uri="http://schemas.openxmlformats.org/drawingml/2006/table">
            <a:tbl>
              <a:tblPr firstRow="1" bandRow="1">
                <a:tableStyleId>{5C22544A-7EE6-4342-B048-85BDC9FD1C3A}</a:tableStyleId>
              </a:tblPr>
              <a:tblGrid>
                <a:gridCol w="1976908"/>
                <a:gridCol w="1976908"/>
              </a:tblGrid>
              <a:tr h="361203">
                <a:tc>
                  <a:txBody>
                    <a:bodyPr/>
                    <a:lstStyle/>
                    <a:p>
                      <a:pPr algn="ctr"/>
                      <a:r>
                        <a:rPr lang="es-MX" dirty="0" smtClean="0"/>
                        <a:t>Factor clave para</a:t>
                      </a:r>
                      <a:r>
                        <a:rPr lang="es-MX" baseline="0" dirty="0" smtClean="0"/>
                        <a:t> el éxito</a:t>
                      </a:r>
                      <a:endParaRPr lang="es-MX" dirty="0"/>
                    </a:p>
                  </a:txBody>
                  <a:tcPr/>
                </a:tc>
                <a:tc>
                  <a:txBody>
                    <a:bodyPr/>
                    <a:lstStyle/>
                    <a:p>
                      <a:pPr algn="ctr"/>
                      <a:r>
                        <a:rPr lang="es-MX" dirty="0" smtClean="0"/>
                        <a:t>Peso </a:t>
                      </a:r>
                      <a:endParaRPr lang="es-MX" dirty="0"/>
                    </a:p>
                  </a:txBody>
                  <a:tcPr/>
                </a:tc>
              </a:tr>
              <a:tr h="361203">
                <a:tc>
                  <a:txBody>
                    <a:bodyPr/>
                    <a:lstStyle/>
                    <a:p>
                      <a:r>
                        <a:rPr lang="es-MX" dirty="0" smtClean="0"/>
                        <a:t>Disponibilidad</a:t>
                      </a:r>
                      <a:r>
                        <a:rPr lang="es-MX" baseline="0" dirty="0" smtClean="0"/>
                        <a:t> de MO y actitud</a:t>
                      </a:r>
                      <a:endParaRPr lang="es-MX" dirty="0"/>
                    </a:p>
                  </a:txBody>
                  <a:tcPr/>
                </a:tc>
                <a:tc>
                  <a:txBody>
                    <a:bodyPr/>
                    <a:lstStyle/>
                    <a:p>
                      <a:r>
                        <a:rPr lang="es-MX" dirty="0" smtClean="0"/>
                        <a:t>0.25</a:t>
                      </a:r>
                      <a:endParaRPr lang="es-MX" dirty="0"/>
                    </a:p>
                  </a:txBody>
                  <a:tcPr/>
                </a:tc>
              </a:tr>
              <a:tr h="361203">
                <a:tc>
                  <a:txBody>
                    <a:bodyPr/>
                    <a:lstStyle/>
                    <a:p>
                      <a:r>
                        <a:rPr lang="es-MX" dirty="0" smtClean="0"/>
                        <a:t>Relación de personas sobre automóviles </a:t>
                      </a:r>
                      <a:endParaRPr lang="es-MX" dirty="0"/>
                    </a:p>
                  </a:txBody>
                  <a:tcPr/>
                </a:tc>
                <a:tc>
                  <a:txBody>
                    <a:bodyPr/>
                    <a:lstStyle/>
                    <a:p>
                      <a:r>
                        <a:rPr lang="es-MX" dirty="0" smtClean="0"/>
                        <a:t>0.05</a:t>
                      </a:r>
                      <a:endParaRPr lang="es-MX" dirty="0"/>
                    </a:p>
                  </a:txBody>
                  <a:tcPr/>
                </a:tc>
              </a:tr>
              <a:tr h="361203">
                <a:tc>
                  <a:txBody>
                    <a:bodyPr/>
                    <a:lstStyle/>
                    <a:p>
                      <a:r>
                        <a:rPr lang="es-MX" dirty="0" smtClean="0"/>
                        <a:t>Ingreso per cápita</a:t>
                      </a:r>
                      <a:endParaRPr lang="es-MX" dirty="0"/>
                    </a:p>
                  </a:txBody>
                  <a:tcPr/>
                </a:tc>
                <a:tc>
                  <a:txBody>
                    <a:bodyPr/>
                    <a:lstStyle/>
                    <a:p>
                      <a:r>
                        <a:rPr lang="es-MX" dirty="0" smtClean="0"/>
                        <a:t>0.10</a:t>
                      </a:r>
                      <a:endParaRPr lang="es-MX" dirty="0"/>
                    </a:p>
                  </a:txBody>
                  <a:tcPr/>
                </a:tc>
              </a:tr>
              <a:tr h="361203">
                <a:tc>
                  <a:txBody>
                    <a:bodyPr/>
                    <a:lstStyle/>
                    <a:p>
                      <a:r>
                        <a:rPr lang="es-MX" dirty="0" smtClean="0"/>
                        <a:t>Estructura fiscal</a:t>
                      </a:r>
                      <a:endParaRPr lang="es-MX" dirty="0"/>
                    </a:p>
                  </a:txBody>
                  <a:tcPr/>
                </a:tc>
                <a:tc>
                  <a:txBody>
                    <a:bodyPr/>
                    <a:lstStyle/>
                    <a:p>
                      <a:r>
                        <a:rPr lang="es-MX" dirty="0" smtClean="0"/>
                        <a:t>0.39</a:t>
                      </a:r>
                      <a:endParaRPr lang="es-MX" dirty="0"/>
                    </a:p>
                  </a:txBody>
                  <a:tcPr/>
                </a:tc>
              </a:tr>
              <a:tr h="361203">
                <a:tc>
                  <a:txBody>
                    <a:bodyPr/>
                    <a:lstStyle/>
                    <a:p>
                      <a:r>
                        <a:rPr lang="es-MX" dirty="0" smtClean="0"/>
                        <a:t>Educación y salud</a:t>
                      </a:r>
                      <a:endParaRPr lang="es-MX" dirty="0"/>
                    </a:p>
                  </a:txBody>
                  <a:tcPr/>
                </a:tc>
                <a:tc>
                  <a:txBody>
                    <a:bodyPr/>
                    <a:lstStyle/>
                    <a:p>
                      <a:r>
                        <a:rPr lang="es-MX" u="sng" dirty="0" smtClean="0"/>
                        <a:t>0.21</a:t>
                      </a:r>
                      <a:endParaRPr lang="es-MX" u="sng" dirty="0"/>
                    </a:p>
                  </a:txBody>
                  <a:tcPr/>
                </a:tc>
              </a:tr>
              <a:tr h="361203">
                <a:tc>
                  <a:txBody>
                    <a:bodyPr/>
                    <a:lstStyle/>
                    <a:p>
                      <a:r>
                        <a:rPr lang="es-MX" dirty="0" smtClean="0"/>
                        <a:t>Totales</a:t>
                      </a:r>
                      <a:endParaRPr lang="es-MX" dirty="0"/>
                    </a:p>
                  </a:txBody>
                  <a:tcPr/>
                </a:tc>
                <a:tc>
                  <a:txBody>
                    <a:bodyPr/>
                    <a:lstStyle/>
                    <a:p>
                      <a:r>
                        <a:rPr lang="es-MX" dirty="0" smtClean="0"/>
                        <a:t>1.00</a:t>
                      </a:r>
                      <a:endParaRPr lang="es-MX" dirty="0"/>
                    </a:p>
                  </a:txBody>
                  <a:tcPr/>
                </a:tc>
              </a:tr>
            </a:tbl>
          </a:graphicData>
        </a:graphic>
      </p:graphicFrame>
      <p:sp>
        <p:nvSpPr>
          <p:cNvPr id="5" name="CuadroTexto 4"/>
          <p:cNvSpPr txBox="1"/>
          <p:nvPr/>
        </p:nvSpPr>
        <p:spPr>
          <a:xfrm>
            <a:off x="1030310" y="2704563"/>
            <a:ext cx="1725769" cy="3139321"/>
          </a:xfrm>
          <a:prstGeom prst="rect">
            <a:avLst/>
          </a:prstGeom>
          <a:noFill/>
        </p:spPr>
        <p:txBody>
          <a:bodyPr wrap="square" rtlCol="0">
            <a:spAutoFit/>
          </a:bodyPr>
          <a:lstStyle/>
          <a:p>
            <a:r>
              <a:rPr lang="es-MX" dirty="0" smtClean="0"/>
              <a:t>Estas ponderaciones pueden ser:</a:t>
            </a:r>
          </a:p>
          <a:p>
            <a:r>
              <a:rPr lang="es-MX" dirty="0" smtClean="0"/>
              <a:t>del 0 al 1 o</a:t>
            </a:r>
          </a:p>
          <a:p>
            <a:r>
              <a:rPr lang="es-MX" dirty="0" smtClean="0"/>
              <a:t>del 1 al 10 o</a:t>
            </a:r>
          </a:p>
          <a:p>
            <a:r>
              <a:rPr lang="es-MX" dirty="0"/>
              <a:t>d</a:t>
            </a:r>
            <a:r>
              <a:rPr lang="es-MX" dirty="0" smtClean="0"/>
              <a:t>el 1 al 100</a:t>
            </a:r>
          </a:p>
          <a:p>
            <a:r>
              <a:rPr lang="es-MX" i="1" dirty="0" smtClean="0"/>
              <a:t>La escala se ajusta a la preferencia de la administración</a:t>
            </a:r>
            <a:endParaRPr lang="es-MX" i="1" dirty="0"/>
          </a:p>
        </p:txBody>
      </p:sp>
      <p:pic>
        <p:nvPicPr>
          <p:cNvPr id="6" name="Imagen 5"/>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357068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lvl="0"/>
            <a:r>
              <a:rPr lang="es-MX" dirty="0" smtClean="0"/>
              <a:t>Paso 3.</a:t>
            </a:r>
            <a:r>
              <a:rPr lang="es-MX" dirty="0"/>
              <a:t> DESARROLLAR UNA ESCALA PARA CADA FACTOR (EJ. DE 1 A 10).</a:t>
            </a:r>
            <a:br>
              <a:rPr lang="es-MX" dirty="0"/>
            </a:br>
            <a:r>
              <a:rPr lang="es-MX" dirty="0" smtClean="0"/>
              <a:t> </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675569426"/>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152952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9563" y="340652"/>
            <a:ext cx="10515600" cy="1325563"/>
          </a:xfrm>
        </p:spPr>
        <p:txBody>
          <a:bodyPr/>
          <a:lstStyle/>
          <a:p>
            <a:r>
              <a:rPr lang="es-MX" b="1" dirty="0">
                <a:effectLst>
                  <a:outerShdw blurRad="38100" dist="38100" dir="2700000" algn="tl">
                    <a:srgbClr val="000000">
                      <a:alpha val="43137"/>
                    </a:srgbClr>
                  </a:outerShdw>
                </a:effectLst>
              </a:rPr>
              <a:t>C</a:t>
            </a:r>
            <a:r>
              <a:rPr lang="es-MX" b="1" dirty="0" smtClean="0">
                <a:effectLst>
                  <a:outerShdw blurRad="38100" dist="38100" dir="2700000" algn="tl">
                    <a:srgbClr val="000000">
                      <a:alpha val="43137"/>
                    </a:srgbClr>
                  </a:outerShdw>
                </a:effectLst>
              </a:rPr>
              <a:t>ontenido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38744192"/>
              </p:ext>
            </p:extLst>
          </p:nvPr>
        </p:nvGraphicFramePr>
        <p:xfrm>
          <a:off x="477593" y="1107839"/>
          <a:ext cx="9001258" cy="4600396"/>
        </p:xfrm>
        <a:graphic>
          <a:graphicData uri="http://schemas.openxmlformats.org/drawingml/2006/table">
            <a:tbl>
              <a:tblPr firstRow="1" bandRow="1">
                <a:tableStyleId>{0E3FDE45-AF77-4B5C-9715-49D594BDF05E}</a:tableStyleId>
              </a:tblPr>
              <a:tblGrid>
                <a:gridCol w="881526"/>
                <a:gridCol w="6885625"/>
                <a:gridCol w="1234107"/>
              </a:tblGrid>
              <a:tr h="577036">
                <a:tc>
                  <a:txBody>
                    <a:bodyPr/>
                    <a:lstStyle/>
                    <a:p>
                      <a:r>
                        <a:rPr lang="es-MX" sz="1600" dirty="0" smtClean="0"/>
                        <a:t>No.</a:t>
                      </a:r>
                      <a:endParaRPr lang="es-MX" sz="1600" dirty="0">
                        <a:latin typeface="+mj-lt"/>
                      </a:endParaRPr>
                    </a:p>
                  </a:txBody>
                  <a:tcPr/>
                </a:tc>
                <a:tc>
                  <a:txBody>
                    <a:bodyPr/>
                    <a:lstStyle/>
                    <a:p>
                      <a:r>
                        <a:rPr lang="es-MX" sz="1600" dirty="0" smtClean="0"/>
                        <a:t>Tema </a:t>
                      </a:r>
                      <a:endParaRPr lang="es-MX" sz="1600" dirty="0">
                        <a:latin typeface="+mj-lt"/>
                      </a:endParaRPr>
                    </a:p>
                  </a:txBody>
                  <a:tcPr/>
                </a:tc>
                <a:tc>
                  <a:txBody>
                    <a:bodyPr/>
                    <a:lstStyle/>
                    <a:p>
                      <a:r>
                        <a:rPr lang="es-MX" sz="1400" baseline="0" dirty="0" smtClean="0"/>
                        <a:t>No. Diapositiva</a:t>
                      </a:r>
                      <a:endParaRPr lang="es-MX" sz="1400" dirty="0">
                        <a:latin typeface="+mj-lt"/>
                      </a:endParaRPr>
                    </a:p>
                  </a:txBody>
                  <a:tcPr/>
                </a:tc>
              </a:tr>
              <a:tr h="329735">
                <a:tc>
                  <a:txBody>
                    <a:bodyPr/>
                    <a:lstStyle/>
                    <a:p>
                      <a:r>
                        <a:rPr lang="es-MX" sz="1600" dirty="0" smtClean="0"/>
                        <a:t>1</a:t>
                      </a:r>
                      <a:endParaRPr lang="es-MX" sz="1600" dirty="0">
                        <a:latin typeface="+mj-lt"/>
                      </a:endParaRPr>
                    </a:p>
                  </a:txBody>
                  <a:tcPr/>
                </a:tc>
                <a:tc>
                  <a:txBody>
                    <a:bodyPr/>
                    <a:lstStyle/>
                    <a:p>
                      <a:r>
                        <a:rPr lang="es-MX" sz="1600" dirty="0" smtClean="0"/>
                        <a:t>Presentación de la unidad de aprendizaje</a:t>
                      </a:r>
                      <a:endParaRPr lang="es-MX" sz="1600" dirty="0">
                        <a:latin typeface="+mj-lt"/>
                      </a:endParaRPr>
                    </a:p>
                  </a:txBody>
                  <a:tcPr/>
                </a:tc>
                <a:tc>
                  <a:txBody>
                    <a:bodyPr/>
                    <a:lstStyle/>
                    <a:p>
                      <a:pPr algn="r"/>
                      <a:r>
                        <a:rPr lang="es-MX" sz="1600" dirty="0" smtClean="0"/>
                        <a:t>3</a:t>
                      </a:r>
                      <a:endParaRPr lang="es-MX" sz="1600" dirty="0">
                        <a:latin typeface="+mj-lt"/>
                      </a:endParaRPr>
                    </a:p>
                  </a:txBody>
                  <a:tcPr/>
                </a:tc>
              </a:tr>
              <a:tr h="329735">
                <a:tc>
                  <a:txBody>
                    <a:bodyPr/>
                    <a:lstStyle/>
                    <a:p>
                      <a:r>
                        <a:rPr lang="es-MX" sz="1600" dirty="0" smtClean="0"/>
                        <a:t>2</a:t>
                      </a:r>
                      <a:endParaRPr lang="es-MX" sz="1600" dirty="0">
                        <a:latin typeface="+mj-lt"/>
                      </a:endParaRPr>
                    </a:p>
                  </a:txBody>
                  <a:tcPr/>
                </a:tc>
                <a:tc>
                  <a:txBody>
                    <a:bodyPr/>
                    <a:lstStyle/>
                    <a:p>
                      <a:r>
                        <a:rPr lang="es-MX" sz="1600" dirty="0" smtClean="0"/>
                        <a:t>De la unidad de aprendizaje: </a:t>
                      </a:r>
                      <a:r>
                        <a:rPr lang="es-MX" sz="1600" dirty="0" smtClean="0"/>
                        <a:t>Propósito </a:t>
                      </a:r>
                      <a:r>
                        <a:rPr lang="es-MX" sz="1600" dirty="0" smtClean="0"/>
                        <a:t>y unidad de aprendizaje</a:t>
                      </a:r>
                      <a:endParaRPr lang="es-MX" sz="1600" dirty="0">
                        <a:latin typeface="+mj-lt"/>
                      </a:endParaRPr>
                    </a:p>
                  </a:txBody>
                  <a:tcPr/>
                </a:tc>
                <a:tc>
                  <a:txBody>
                    <a:bodyPr/>
                    <a:lstStyle/>
                    <a:p>
                      <a:pPr algn="r"/>
                      <a:r>
                        <a:rPr lang="es-MX" sz="1600" dirty="0" smtClean="0"/>
                        <a:t>4</a:t>
                      </a:r>
                      <a:endParaRPr lang="es-MX" sz="1600" dirty="0">
                        <a:latin typeface="+mj-lt"/>
                      </a:endParaRPr>
                    </a:p>
                  </a:txBody>
                  <a:tcPr/>
                </a:tc>
              </a:tr>
              <a:tr h="329735">
                <a:tc>
                  <a:txBody>
                    <a:bodyPr/>
                    <a:lstStyle/>
                    <a:p>
                      <a:r>
                        <a:rPr lang="es-MX" sz="1600" dirty="0" smtClean="0"/>
                        <a:t>3</a:t>
                      </a:r>
                      <a:endParaRPr lang="es-MX" sz="1600" dirty="0">
                        <a:latin typeface="+mj-lt"/>
                      </a:endParaRPr>
                    </a:p>
                  </a:txBody>
                  <a:tcPr/>
                </a:tc>
                <a:tc>
                  <a:txBody>
                    <a:bodyPr/>
                    <a:lstStyle/>
                    <a:p>
                      <a:r>
                        <a:rPr lang="es-MX" sz="1600" dirty="0" smtClean="0"/>
                        <a:t>Guía para el usuario</a:t>
                      </a:r>
                      <a:endParaRPr lang="es-MX" sz="1600" dirty="0">
                        <a:latin typeface="+mj-lt"/>
                      </a:endParaRPr>
                    </a:p>
                  </a:txBody>
                  <a:tcPr/>
                </a:tc>
                <a:tc>
                  <a:txBody>
                    <a:bodyPr/>
                    <a:lstStyle/>
                    <a:p>
                      <a:pPr algn="r"/>
                      <a:r>
                        <a:rPr lang="es-MX" sz="1600" dirty="0" smtClean="0"/>
                        <a:t>5</a:t>
                      </a:r>
                      <a:endParaRPr lang="es-MX" sz="1600" dirty="0">
                        <a:latin typeface="+mj-lt"/>
                      </a:endParaRPr>
                    </a:p>
                  </a:txBody>
                  <a:tcPr/>
                </a:tc>
              </a:tr>
              <a:tr h="329735">
                <a:tc>
                  <a:txBody>
                    <a:bodyPr/>
                    <a:lstStyle/>
                    <a:p>
                      <a:r>
                        <a:rPr lang="es-MX" sz="1600" dirty="0" smtClean="0"/>
                        <a:t>4</a:t>
                      </a:r>
                      <a:endParaRPr lang="es-MX" sz="1600" dirty="0">
                        <a:latin typeface="+mj-lt"/>
                      </a:endParaRPr>
                    </a:p>
                  </a:txBody>
                  <a:tcPr/>
                </a:tc>
                <a:tc>
                  <a:txBody>
                    <a:bodyPr/>
                    <a:lstStyle/>
                    <a:p>
                      <a:r>
                        <a:rPr lang="es-MX" sz="1600" dirty="0" smtClean="0"/>
                        <a:t>Introducción</a:t>
                      </a:r>
                      <a:endParaRPr lang="es-MX" sz="1600" dirty="0">
                        <a:latin typeface="+mj-lt"/>
                      </a:endParaRPr>
                    </a:p>
                  </a:txBody>
                  <a:tcPr/>
                </a:tc>
                <a:tc>
                  <a:txBody>
                    <a:bodyPr/>
                    <a:lstStyle/>
                    <a:p>
                      <a:pPr algn="r"/>
                      <a:r>
                        <a:rPr lang="es-MX" sz="1600" dirty="0" smtClean="0"/>
                        <a:t>6</a:t>
                      </a:r>
                      <a:endParaRPr lang="es-MX" sz="1600" dirty="0">
                        <a:latin typeface="+mj-lt"/>
                      </a:endParaRPr>
                    </a:p>
                  </a:txBody>
                  <a:tcPr/>
                </a:tc>
              </a:tr>
              <a:tr h="329735">
                <a:tc>
                  <a:txBody>
                    <a:bodyPr/>
                    <a:lstStyle/>
                    <a:p>
                      <a:r>
                        <a:rPr lang="es-MX" sz="1600" dirty="0" smtClean="0"/>
                        <a:t>5</a:t>
                      </a:r>
                      <a:endParaRPr lang="es-MX" sz="1600" dirty="0">
                        <a:latin typeface="+mj-lt"/>
                      </a:endParaRPr>
                    </a:p>
                  </a:txBody>
                  <a:tcPr/>
                </a:tc>
                <a:tc>
                  <a:txBody>
                    <a:bodyPr/>
                    <a:lstStyle/>
                    <a:p>
                      <a:r>
                        <a:rPr lang="es-MX" sz="1600" dirty="0" smtClean="0"/>
                        <a:t>Objetivo del</a:t>
                      </a:r>
                      <a:r>
                        <a:rPr lang="es-MX" sz="1600" baseline="0" dirty="0" smtClean="0"/>
                        <a:t> presente material</a:t>
                      </a:r>
                      <a:endParaRPr lang="es-MX" sz="1600" dirty="0">
                        <a:latin typeface="+mj-lt"/>
                      </a:endParaRPr>
                    </a:p>
                  </a:txBody>
                  <a:tcPr/>
                </a:tc>
                <a:tc>
                  <a:txBody>
                    <a:bodyPr/>
                    <a:lstStyle/>
                    <a:p>
                      <a:pPr algn="r"/>
                      <a:r>
                        <a:rPr lang="es-MX" sz="1600" dirty="0" smtClean="0"/>
                        <a:t>7</a:t>
                      </a:r>
                      <a:endParaRPr lang="es-MX" sz="1600" dirty="0">
                        <a:latin typeface="+mj-lt"/>
                      </a:endParaRPr>
                    </a:p>
                  </a:txBody>
                  <a:tcPr/>
                </a:tc>
              </a:tr>
              <a:tr h="329735">
                <a:tc>
                  <a:txBody>
                    <a:bodyPr/>
                    <a:lstStyle/>
                    <a:p>
                      <a:r>
                        <a:rPr lang="es-MX" sz="1600" dirty="0" smtClean="0"/>
                        <a:t>6</a:t>
                      </a:r>
                      <a:endParaRPr lang="es-MX" sz="1600" dirty="0">
                        <a:latin typeface="+mj-lt"/>
                      </a:endParaRPr>
                    </a:p>
                  </a:txBody>
                  <a:tcPr/>
                </a:tc>
                <a:tc>
                  <a:txBody>
                    <a:bodyPr/>
                    <a:lstStyle/>
                    <a:p>
                      <a:r>
                        <a:rPr lang="es-MX" sz="1600" dirty="0" smtClean="0"/>
                        <a:t>Factores</a:t>
                      </a:r>
                      <a:r>
                        <a:rPr lang="es-MX" sz="1600" baseline="0" dirty="0" smtClean="0"/>
                        <a:t> clave para el éxito</a:t>
                      </a:r>
                      <a:endParaRPr lang="es-MX" sz="1600" dirty="0">
                        <a:latin typeface="+mj-lt"/>
                      </a:endParaRPr>
                    </a:p>
                  </a:txBody>
                  <a:tcPr/>
                </a:tc>
                <a:tc>
                  <a:txBody>
                    <a:bodyPr/>
                    <a:lstStyle/>
                    <a:p>
                      <a:pPr algn="r"/>
                      <a:r>
                        <a:rPr lang="es-MX" sz="1600" dirty="0" smtClean="0"/>
                        <a:t>8</a:t>
                      </a:r>
                      <a:endParaRPr lang="es-MX" sz="1600" dirty="0">
                        <a:latin typeface="+mj-lt"/>
                      </a:endParaRPr>
                    </a:p>
                  </a:txBody>
                  <a:tcPr/>
                </a:tc>
              </a:tr>
              <a:tr h="329735">
                <a:tc>
                  <a:txBody>
                    <a:bodyPr/>
                    <a:lstStyle/>
                    <a:p>
                      <a:r>
                        <a:rPr lang="es-MX" sz="1600" dirty="0" smtClean="0"/>
                        <a:t>7</a:t>
                      </a:r>
                      <a:endParaRPr lang="es-MX" sz="1600" dirty="0">
                        <a:latin typeface="+mj-lt"/>
                      </a:endParaRPr>
                    </a:p>
                  </a:txBody>
                  <a:tcPr/>
                </a:tc>
                <a:tc>
                  <a:txBody>
                    <a:bodyPr/>
                    <a:lstStyle/>
                    <a:p>
                      <a:r>
                        <a:rPr lang="es-MX" sz="1600" dirty="0" smtClean="0"/>
                        <a:t>Métodos para elegir la localización</a:t>
                      </a:r>
                      <a:endParaRPr lang="es-MX" sz="1600" dirty="0">
                        <a:latin typeface="+mj-lt"/>
                      </a:endParaRPr>
                    </a:p>
                  </a:txBody>
                  <a:tcPr/>
                </a:tc>
                <a:tc>
                  <a:txBody>
                    <a:bodyPr/>
                    <a:lstStyle/>
                    <a:p>
                      <a:pPr algn="r"/>
                      <a:r>
                        <a:rPr lang="es-MX" sz="1600" dirty="0" smtClean="0"/>
                        <a:t>11</a:t>
                      </a:r>
                      <a:endParaRPr lang="es-MX" sz="1600" dirty="0">
                        <a:latin typeface="+mj-lt"/>
                      </a:endParaRPr>
                    </a:p>
                  </a:txBody>
                  <a:tcPr/>
                </a:tc>
              </a:tr>
              <a:tr h="329735">
                <a:tc>
                  <a:txBody>
                    <a:bodyPr/>
                    <a:lstStyle/>
                    <a:p>
                      <a:r>
                        <a:rPr lang="es-MX" sz="1600" dirty="0" smtClean="0"/>
                        <a:t>8</a:t>
                      </a:r>
                      <a:endParaRPr lang="es-MX" sz="1600" dirty="0">
                        <a:latin typeface="+mj-lt"/>
                      </a:endParaRPr>
                    </a:p>
                  </a:txBody>
                  <a:tcPr/>
                </a:tc>
                <a:tc>
                  <a:txBody>
                    <a:bodyPr/>
                    <a:lstStyle/>
                    <a:p>
                      <a:r>
                        <a:rPr lang="es-MX" sz="1600" dirty="0" smtClean="0"/>
                        <a:t>Método de calificación de factores</a:t>
                      </a:r>
                      <a:endParaRPr lang="es-MX" sz="1600" dirty="0">
                        <a:latin typeface="+mj-lt"/>
                      </a:endParaRPr>
                    </a:p>
                  </a:txBody>
                  <a:tcPr/>
                </a:tc>
                <a:tc>
                  <a:txBody>
                    <a:bodyPr/>
                    <a:lstStyle/>
                    <a:p>
                      <a:pPr algn="r"/>
                      <a:r>
                        <a:rPr lang="es-MX" sz="1600" dirty="0" smtClean="0"/>
                        <a:t>13</a:t>
                      </a:r>
                      <a:endParaRPr lang="es-MX" sz="1600" dirty="0">
                        <a:latin typeface="+mj-lt"/>
                      </a:endParaRPr>
                    </a:p>
                  </a:txBody>
                  <a:tcPr/>
                </a:tc>
              </a:tr>
              <a:tr h="329735">
                <a:tc>
                  <a:txBody>
                    <a:bodyPr/>
                    <a:lstStyle/>
                    <a:p>
                      <a:r>
                        <a:rPr lang="es-MX" sz="1600" dirty="0" smtClean="0"/>
                        <a:t>9</a:t>
                      </a:r>
                      <a:endParaRPr lang="es-MX" sz="1600" dirty="0">
                        <a:latin typeface="+mj-lt"/>
                      </a:endParaRPr>
                    </a:p>
                  </a:txBody>
                  <a:tcPr/>
                </a:tc>
                <a:tc>
                  <a:txBody>
                    <a:bodyPr/>
                    <a:lstStyle/>
                    <a:p>
                      <a:r>
                        <a:rPr lang="es-MX" sz="1600" dirty="0" smtClean="0"/>
                        <a:t>Método Análisis del costo-volumen de la localización</a:t>
                      </a:r>
                      <a:endParaRPr lang="es-MX" sz="1600" dirty="0">
                        <a:latin typeface="+mj-lt"/>
                      </a:endParaRPr>
                    </a:p>
                  </a:txBody>
                  <a:tcPr/>
                </a:tc>
                <a:tc>
                  <a:txBody>
                    <a:bodyPr/>
                    <a:lstStyle/>
                    <a:p>
                      <a:pPr algn="r"/>
                      <a:r>
                        <a:rPr lang="es-MX" sz="1600" dirty="0" smtClean="0"/>
                        <a:t>24</a:t>
                      </a:r>
                      <a:endParaRPr lang="es-MX" sz="1600" dirty="0">
                        <a:latin typeface="+mj-lt"/>
                      </a:endParaRPr>
                    </a:p>
                  </a:txBody>
                  <a:tcPr/>
                </a:tc>
              </a:tr>
              <a:tr h="329735">
                <a:tc>
                  <a:txBody>
                    <a:bodyPr/>
                    <a:lstStyle/>
                    <a:p>
                      <a:r>
                        <a:rPr lang="es-MX" sz="1600" dirty="0" smtClean="0"/>
                        <a:t>10</a:t>
                      </a:r>
                      <a:endParaRPr lang="es-MX" sz="1600" dirty="0">
                        <a:latin typeface="+mj-lt"/>
                      </a:endParaRPr>
                    </a:p>
                  </a:txBody>
                  <a:tcPr/>
                </a:tc>
                <a:tc>
                  <a:txBody>
                    <a:bodyPr/>
                    <a:lstStyle/>
                    <a:p>
                      <a:r>
                        <a:rPr lang="es-MX" sz="1600" dirty="0" smtClean="0"/>
                        <a:t>Método del Centro de Gravedad</a:t>
                      </a:r>
                      <a:endParaRPr lang="es-MX" sz="1600" dirty="0">
                        <a:latin typeface="+mj-lt"/>
                      </a:endParaRPr>
                    </a:p>
                  </a:txBody>
                  <a:tcPr/>
                </a:tc>
                <a:tc>
                  <a:txBody>
                    <a:bodyPr/>
                    <a:lstStyle/>
                    <a:p>
                      <a:pPr algn="r"/>
                      <a:r>
                        <a:rPr lang="es-MX" sz="1600" dirty="0" smtClean="0"/>
                        <a:t>32</a:t>
                      </a:r>
                      <a:endParaRPr lang="es-MX" sz="1600" dirty="0">
                        <a:latin typeface="+mj-lt"/>
                      </a:endParaRPr>
                    </a:p>
                  </a:txBody>
                  <a:tcPr/>
                </a:tc>
              </a:tr>
              <a:tr h="329735">
                <a:tc>
                  <a:txBody>
                    <a:bodyPr/>
                    <a:lstStyle/>
                    <a:p>
                      <a:r>
                        <a:rPr lang="es-MX" sz="1600" dirty="0" smtClean="0"/>
                        <a:t>11</a:t>
                      </a:r>
                      <a:endParaRPr lang="es-MX" sz="1600" dirty="0">
                        <a:latin typeface="+mj-lt"/>
                      </a:endParaRPr>
                    </a:p>
                  </a:txBody>
                  <a:tcPr/>
                </a:tc>
                <a:tc>
                  <a:txBody>
                    <a:bodyPr/>
                    <a:lstStyle/>
                    <a:p>
                      <a:r>
                        <a:rPr lang="es-MX" sz="1600" dirty="0" smtClean="0"/>
                        <a:t>Conclusiones</a:t>
                      </a:r>
                      <a:endParaRPr lang="es-MX" sz="1600" dirty="0">
                        <a:latin typeface="+mj-lt"/>
                      </a:endParaRPr>
                    </a:p>
                  </a:txBody>
                  <a:tcPr/>
                </a:tc>
                <a:tc>
                  <a:txBody>
                    <a:bodyPr/>
                    <a:lstStyle/>
                    <a:p>
                      <a:pPr algn="r"/>
                      <a:r>
                        <a:rPr lang="es-MX" sz="1600" dirty="0" smtClean="0"/>
                        <a:t>42</a:t>
                      </a:r>
                      <a:endParaRPr lang="es-MX" sz="1600" dirty="0">
                        <a:latin typeface="+mj-lt"/>
                      </a:endParaRPr>
                    </a:p>
                  </a:txBody>
                  <a:tcPr/>
                </a:tc>
              </a:tr>
              <a:tr h="329735">
                <a:tc>
                  <a:txBody>
                    <a:bodyPr/>
                    <a:lstStyle/>
                    <a:p>
                      <a:r>
                        <a:rPr lang="es-MX" sz="1600" dirty="0" smtClean="0"/>
                        <a:t>12</a:t>
                      </a:r>
                      <a:endParaRPr lang="es-MX" sz="1600" dirty="0">
                        <a:latin typeface="+mj-lt"/>
                      </a:endParaRPr>
                    </a:p>
                  </a:txBody>
                  <a:tcPr/>
                </a:tc>
                <a:tc>
                  <a:txBody>
                    <a:bodyPr/>
                    <a:lstStyle/>
                    <a:p>
                      <a:r>
                        <a:rPr lang="es-MX" sz="1600" dirty="0" smtClean="0"/>
                        <a:t>Bibliografía</a:t>
                      </a:r>
                      <a:endParaRPr lang="es-MX" sz="1600" dirty="0">
                        <a:latin typeface="+mj-lt"/>
                      </a:endParaRPr>
                    </a:p>
                  </a:txBody>
                  <a:tcPr/>
                </a:tc>
                <a:tc>
                  <a:txBody>
                    <a:bodyPr/>
                    <a:lstStyle/>
                    <a:p>
                      <a:pPr algn="r"/>
                      <a:r>
                        <a:rPr lang="es-MX" sz="1600" dirty="0" smtClean="0"/>
                        <a:t>43</a:t>
                      </a:r>
                      <a:endParaRPr lang="es-MX" sz="1600" dirty="0">
                        <a:latin typeface="+mj-lt"/>
                      </a:endParaRPr>
                    </a:p>
                  </a:txBody>
                  <a:tcPr/>
                </a:tc>
              </a:tr>
            </a:tbl>
          </a:graphicData>
        </a:graphic>
      </p:graphicFrame>
      <p:pic>
        <p:nvPicPr>
          <p:cNvPr id="6" name="Imagen 5"/>
          <p:cNvPicPr>
            <a:picLocks noChangeAspect="1"/>
          </p:cNvPicPr>
          <p:nvPr/>
        </p:nvPicPr>
        <p:blipFill>
          <a:blip r:embed="rId2"/>
          <a:stretch>
            <a:fillRect/>
          </a:stretch>
        </p:blipFill>
        <p:spPr>
          <a:xfrm>
            <a:off x="10565438" y="525539"/>
            <a:ext cx="955787" cy="955787"/>
          </a:xfrm>
          <a:prstGeom prst="rect">
            <a:avLst/>
          </a:prstGeom>
        </p:spPr>
      </p:pic>
    </p:spTree>
    <p:extLst>
      <p:ext uri="{BB962C8B-B14F-4D97-AF65-F5344CB8AC3E}">
        <p14:creationId xmlns:p14="http://schemas.microsoft.com/office/powerpoint/2010/main" val="34888409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lvl="0"/>
            <a:r>
              <a:rPr lang="es-MX" sz="2800" dirty="0" smtClean="0"/>
              <a:t>PASO 4. </a:t>
            </a:r>
            <a:r>
              <a:rPr lang="es-MX" sz="2800" dirty="0"/>
              <a:t>HACER QUE </a:t>
            </a:r>
            <a:r>
              <a:rPr lang="es-MX" sz="2800" u="sng" dirty="0"/>
              <a:t>LA ADMINISTRACIÓN CALIFIQUE </a:t>
            </a:r>
            <a:r>
              <a:rPr lang="es-MX" sz="2800" dirty="0"/>
              <a:t>CADA FACTOR PARA CADA LOCALIZACIÓN, USANDO LA ESCALA PROPUESTA (PASO 3).</a:t>
            </a:r>
            <a:br>
              <a:rPr lang="es-MX" sz="2800" dirty="0"/>
            </a:br>
            <a:endParaRPr lang="es-MX"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59363351"/>
              </p:ext>
            </p:extLst>
          </p:nvPr>
        </p:nvGraphicFramePr>
        <p:xfrm>
          <a:off x="677863" y="2160588"/>
          <a:ext cx="8596312" cy="4048760"/>
        </p:xfrm>
        <a:graphic>
          <a:graphicData uri="http://schemas.openxmlformats.org/drawingml/2006/table">
            <a:tbl>
              <a:tblPr firstRow="1" bandRow="1">
                <a:tableStyleId>{5C22544A-7EE6-4342-B048-85BDC9FD1C3A}</a:tableStyleId>
              </a:tblPr>
              <a:tblGrid>
                <a:gridCol w="2149078"/>
                <a:gridCol w="2149078"/>
                <a:gridCol w="2149078"/>
                <a:gridCol w="2149078"/>
              </a:tblGrid>
              <a:tr h="370840">
                <a:tc>
                  <a:txBody>
                    <a:bodyPr/>
                    <a:lstStyle/>
                    <a:p>
                      <a:pPr algn="ctr"/>
                      <a:r>
                        <a:rPr lang="es-MX" dirty="0" smtClean="0"/>
                        <a:t>Factor clave para</a:t>
                      </a:r>
                      <a:r>
                        <a:rPr lang="es-MX" baseline="0" dirty="0" smtClean="0"/>
                        <a:t> el éxito</a:t>
                      </a:r>
                      <a:endParaRPr lang="es-MX" dirty="0"/>
                    </a:p>
                  </a:txBody>
                  <a:tcPr/>
                </a:tc>
                <a:tc>
                  <a:txBody>
                    <a:bodyPr/>
                    <a:lstStyle/>
                    <a:p>
                      <a:pPr algn="ctr"/>
                      <a:r>
                        <a:rPr lang="es-MX" dirty="0" smtClean="0"/>
                        <a:t>Peso </a:t>
                      </a:r>
                      <a:endParaRPr lang="es-MX" dirty="0"/>
                    </a:p>
                  </a:txBody>
                  <a:tcPr/>
                </a:tc>
                <a:tc gridSpan="2">
                  <a:txBody>
                    <a:bodyPr/>
                    <a:lstStyle/>
                    <a:p>
                      <a:pPr algn="ctr"/>
                      <a:r>
                        <a:rPr lang="es-MX" dirty="0" smtClean="0"/>
                        <a:t>CALIFICACIONES HASTA 100</a:t>
                      </a:r>
                    </a:p>
                    <a:p>
                      <a:pPr algn="ctr"/>
                      <a:endParaRPr lang="es-MX" dirty="0"/>
                    </a:p>
                  </a:txBody>
                  <a:tcPr/>
                </a:tc>
                <a:tc hMerge="1">
                  <a:txBody>
                    <a:bodyPr/>
                    <a:lstStyle/>
                    <a:p>
                      <a:endParaRPr lang="es-MX" dirty="0"/>
                    </a:p>
                  </a:txBody>
                  <a:tcPr/>
                </a:tc>
              </a:tr>
              <a:tr h="370840">
                <a:tc>
                  <a:txBody>
                    <a:bodyPr/>
                    <a:lstStyle/>
                    <a:p>
                      <a:endParaRPr lang="es-MX" dirty="0"/>
                    </a:p>
                  </a:txBody>
                  <a:tcPr/>
                </a:tc>
                <a:tc>
                  <a:txBody>
                    <a:bodyPr/>
                    <a:lstStyle/>
                    <a:p>
                      <a:endParaRPr lang="es-MX" dirty="0"/>
                    </a:p>
                  </a:txBody>
                  <a:tcPr/>
                </a:tc>
                <a:tc>
                  <a:txBody>
                    <a:bodyPr/>
                    <a:lstStyle/>
                    <a:p>
                      <a:r>
                        <a:rPr lang="es-MX" dirty="0" smtClean="0"/>
                        <a:t>FRANCIA</a:t>
                      </a:r>
                      <a:endParaRPr lang="es-MX" dirty="0"/>
                    </a:p>
                  </a:txBody>
                  <a:tcPr/>
                </a:tc>
                <a:tc>
                  <a:txBody>
                    <a:bodyPr/>
                    <a:lstStyle/>
                    <a:p>
                      <a:r>
                        <a:rPr lang="es-MX" dirty="0" smtClean="0"/>
                        <a:t>DINAMARCA</a:t>
                      </a:r>
                      <a:endParaRPr lang="es-MX" dirty="0"/>
                    </a:p>
                  </a:txBody>
                  <a:tcPr/>
                </a:tc>
              </a:tr>
              <a:tr h="370840">
                <a:tc>
                  <a:txBody>
                    <a:bodyPr/>
                    <a:lstStyle/>
                    <a:p>
                      <a:r>
                        <a:rPr lang="es-MX" dirty="0" smtClean="0"/>
                        <a:t>Disponibilidad</a:t>
                      </a:r>
                      <a:r>
                        <a:rPr lang="es-MX" baseline="0" dirty="0" smtClean="0"/>
                        <a:t> de MO y actitud</a:t>
                      </a:r>
                      <a:endParaRPr lang="es-MX" dirty="0"/>
                    </a:p>
                  </a:txBody>
                  <a:tcPr/>
                </a:tc>
                <a:tc>
                  <a:txBody>
                    <a:bodyPr/>
                    <a:lstStyle/>
                    <a:p>
                      <a:pPr algn="ctr"/>
                      <a:r>
                        <a:rPr lang="es-MX" dirty="0" smtClean="0"/>
                        <a:t>0.25</a:t>
                      </a:r>
                      <a:endParaRPr lang="es-MX" dirty="0"/>
                    </a:p>
                  </a:txBody>
                  <a:tcPr/>
                </a:tc>
                <a:tc>
                  <a:txBody>
                    <a:bodyPr/>
                    <a:lstStyle/>
                    <a:p>
                      <a:r>
                        <a:rPr lang="es-MX" dirty="0" smtClean="0"/>
                        <a:t>70</a:t>
                      </a:r>
                      <a:endParaRPr lang="es-MX" dirty="0"/>
                    </a:p>
                  </a:txBody>
                  <a:tcPr/>
                </a:tc>
                <a:tc>
                  <a:txBody>
                    <a:bodyPr/>
                    <a:lstStyle/>
                    <a:p>
                      <a:r>
                        <a:rPr lang="es-MX" dirty="0" smtClean="0"/>
                        <a:t>60</a:t>
                      </a:r>
                      <a:endParaRPr lang="es-MX" dirty="0"/>
                    </a:p>
                  </a:txBody>
                  <a:tcPr/>
                </a:tc>
              </a:tr>
              <a:tr h="370840">
                <a:tc>
                  <a:txBody>
                    <a:bodyPr/>
                    <a:lstStyle/>
                    <a:p>
                      <a:r>
                        <a:rPr lang="es-MX" dirty="0" smtClean="0"/>
                        <a:t>Relación de personas sobre automóviles </a:t>
                      </a:r>
                      <a:endParaRPr lang="es-MX" dirty="0"/>
                    </a:p>
                  </a:txBody>
                  <a:tcPr/>
                </a:tc>
                <a:tc>
                  <a:txBody>
                    <a:bodyPr/>
                    <a:lstStyle/>
                    <a:p>
                      <a:pPr algn="ctr"/>
                      <a:r>
                        <a:rPr lang="es-MX" dirty="0" smtClean="0"/>
                        <a:t>0.05</a:t>
                      </a:r>
                      <a:endParaRPr lang="es-MX" dirty="0"/>
                    </a:p>
                  </a:txBody>
                  <a:tcPr/>
                </a:tc>
                <a:tc>
                  <a:txBody>
                    <a:bodyPr/>
                    <a:lstStyle/>
                    <a:p>
                      <a:r>
                        <a:rPr lang="es-MX" dirty="0" smtClean="0"/>
                        <a:t>50</a:t>
                      </a:r>
                      <a:endParaRPr lang="es-MX" dirty="0"/>
                    </a:p>
                  </a:txBody>
                  <a:tcPr/>
                </a:tc>
                <a:tc>
                  <a:txBody>
                    <a:bodyPr/>
                    <a:lstStyle/>
                    <a:p>
                      <a:r>
                        <a:rPr lang="es-MX" dirty="0" smtClean="0"/>
                        <a:t>60</a:t>
                      </a:r>
                      <a:endParaRPr lang="es-MX" dirty="0"/>
                    </a:p>
                  </a:txBody>
                  <a:tcPr/>
                </a:tc>
              </a:tr>
              <a:tr h="370840">
                <a:tc>
                  <a:txBody>
                    <a:bodyPr/>
                    <a:lstStyle/>
                    <a:p>
                      <a:r>
                        <a:rPr lang="es-MX" dirty="0" smtClean="0"/>
                        <a:t>Ingreso per cápita</a:t>
                      </a:r>
                      <a:endParaRPr lang="es-MX" dirty="0"/>
                    </a:p>
                  </a:txBody>
                  <a:tcPr/>
                </a:tc>
                <a:tc>
                  <a:txBody>
                    <a:bodyPr/>
                    <a:lstStyle/>
                    <a:p>
                      <a:pPr algn="ctr"/>
                      <a:r>
                        <a:rPr lang="es-MX" dirty="0" smtClean="0"/>
                        <a:t>0.10</a:t>
                      </a:r>
                      <a:endParaRPr lang="es-MX" dirty="0"/>
                    </a:p>
                  </a:txBody>
                  <a:tcPr/>
                </a:tc>
                <a:tc>
                  <a:txBody>
                    <a:bodyPr/>
                    <a:lstStyle/>
                    <a:p>
                      <a:r>
                        <a:rPr lang="es-MX" dirty="0" smtClean="0"/>
                        <a:t>85</a:t>
                      </a:r>
                      <a:endParaRPr lang="es-MX" dirty="0"/>
                    </a:p>
                  </a:txBody>
                  <a:tcPr/>
                </a:tc>
                <a:tc>
                  <a:txBody>
                    <a:bodyPr/>
                    <a:lstStyle/>
                    <a:p>
                      <a:r>
                        <a:rPr lang="es-MX" dirty="0" smtClean="0"/>
                        <a:t>80</a:t>
                      </a:r>
                      <a:endParaRPr lang="es-MX" dirty="0"/>
                    </a:p>
                  </a:txBody>
                  <a:tcPr/>
                </a:tc>
              </a:tr>
              <a:tr h="370840">
                <a:tc>
                  <a:txBody>
                    <a:bodyPr/>
                    <a:lstStyle/>
                    <a:p>
                      <a:r>
                        <a:rPr lang="es-MX" dirty="0" smtClean="0"/>
                        <a:t>Estructura fiscal</a:t>
                      </a:r>
                      <a:endParaRPr lang="es-MX" dirty="0"/>
                    </a:p>
                  </a:txBody>
                  <a:tcPr/>
                </a:tc>
                <a:tc>
                  <a:txBody>
                    <a:bodyPr/>
                    <a:lstStyle/>
                    <a:p>
                      <a:pPr algn="ctr"/>
                      <a:r>
                        <a:rPr lang="es-MX" dirty="0" smtClean="0"/>
                        <a:t>0.39</a:t>
                      </a:r>
                      <a:endParaRPr lang="es-MX" dirty="0"/>
                    </a:p>
                  </a:txBody>
                  <a:tcPr/>
                </a:tc>
                <a:tc>
                  <a:txBody>
                    <a:bodyPr/>
                    <a:lstStyle/>
                    <a:p>
                      <a:r>
                        <a:rPr lang="es-MX" dirty="0" smtClean="0"/>
                        <a:t>75</a:t>
                      </a:r>
                      <a:endParaRPr lang="es-MX" dirty="0"/>
                    </a:p>
                  </a:txBody>
                  <a:tcPr/>
                </a:tc>
                <a:tc>
                  <a:txBody>
                    <a:bodyPr/>
                    <a:lstStyle/>
                    <a:p>
                      <a:r>
                        <a:rPr lang="es-MX" dirty="0" smtClean="0"/>
                        <a:t>70</a:t>
                      </a:r>
                      <a:endParaRPr lang="es-MX" dirty="0"/>
                    </a:p>
                  </a:txBody>
                  <a:tcPr/>
                </a:tc>
              </a:tr>
              <a:tr h="370840">
                <a:tc>
                  <a:txBody>
                    <a:bodyPr/>
                    <a:lstStyle/>
                    <a:p>
                      <a:r>
                        <a:rPr lang="es-MX" dirty="0" smtClean="0"/>
                        <a:t>Educación y salud</a:t>
                      </a:r>
                      <a:endParaRPr lang="es-MX" dirty="0"/>
                    </a:p>
                  </a:txBody>
                  <a:tcPr/>
                </a:tc>
                <a:tc>
                  <a:txBody>
                    <a:bodyPr/>
                    <a:lstStyle/>
                    <a:p>
                      <a:pPr algn="ctr"/>
                      <a:r>
                        <a:rPr lang="es-MX" u="sng" dirty="0" smtClean="0"/>
                        <a:t>0.21</a:t>
                      </a:r>
                      <a:endParaRPr lang="es-MX" u="sng" dirty="0"/>
                    </a:p>
                  </a:txBody>
                  <a:tcPr/>
                </a:tc>
                <a:tc>
                  <a:txBody>
                    <a:bodyPr/>
                    <a:lstStyle/>
                    <a:p>
                      <a:r>
                        <a:rPr lang="es-MX" dirty="0" smtClean="0"/>
                        <a:t>60</a:t>
                      </a:r>
                      <a:endParaRPr lang="es-MX" dirty="0"/>
                    </a:p>
                  </a:txBody>
                  <a:tcPr/>
                </a:tc>
                <a:tc>
                  <a:txBody>
                    <a:bodyPr/>
                    <a:lstStyle/>
                    <a:p>
                      <a:r>
                        <a:rPr lang="es-MX" dirty="0" smtClean="0"/>
                        <a:t>70</a:t>
                      </a:r>
                      <a:endParaRPr lang="es-MX" dirty="0"/>
                    </a:p>
                  </a:txBody>
                  <a:tcPr/>
                </a:tc>
              </a:tr>
              <a:tr h="370840">
                <a:tc>
                  <a:txBody>
                    <a:bodyPr/>
                    <a:lstStyle/>
                    <a:p>
                      <a:r>
                        <a:rPr lang="es-MX" dirty="0" smtClean="0"/>
                        <a:t>Totales</a:t>
                      </a:r>
                      <a:endParaRPr lang="es-MX" dirty="0"/>
                    </a:p>
                  </a:txBody>
                  <a:tcPr/>
                </a:tc>
                <a:tc>
                  <a:txBody>
                    <a:bodyPr/>
                    <a:lstStyle/>
                    <a:p>
                      <a:pPr algn="ctr"/>
                      <a:r>
                        <a:rPr lang="es-MX" dirty="0" smtClean="0"/>
                        <a:t>1.00</a:t>
                      </a:r>
                      <a:endParaRPr lang="es-MX" dirty="0"/>
                    </a:p>
                  </a:txBody>
                  <a:tcPr/>
                </a:tc>
                <a:tc>
                  <a:txBody>
                    <a:bodyPr/>
                    <a:lstStyle/>
                    <a:p>
                      <a:endParaRPr lang="es-MX"/>
                    </a:p>
                  </a:txBody>
                  <a:tcPr/>
                </a:tc>
                <a:tc>
                  <a:txBody>
                    <a:bodyPr/>
                    <a:lstStyle/>
                    <a:p>
                      <a:endParaRPr lang="es-MX" dirty="0"/>
                    </a:p>
                  </a:txBody>
                  <a:tcPr/>
                </a:tc>
              </a:tr>
            </a:tbl>
          </a:graphicData>
        </a:graphic>
      </p:graphicFrame>
      <p:pic>
        <p:nvPicPr>
          <p:cNvPr id="5" name="Imagen 4"/>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4049049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lvl="0"/>
            <a:r>
              <a:rPr lang="es-MX" sz="2800" dirty="0" smtClean="0"/>
              <a:t>PASO 5. </a:t>
            </a:r>
            <a:r>
              <a:rPr lang="es-MX" sz="2800" dirty="0"/>
              <a:t>MULTIPLICAR LA CALIFICACIÓN POR LOS PESOS DE CADA FACTOR Y SUMAR LOS PUNTOS DE CADA LOCALIZACIÓN.</a:t>
            </a:r>
            <a:br>
              <a:rPr lang="es-MX" sz="2800" dirty="0"/>
            </a:br>
            <a:endParaRPr lang="es-MX"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12287982"/>
              </p:ext>
            </p:extLst>
          </p:nvPr>
        </p:nvGraphicFramePr>
        <p:xfrm>
          <a:off x="677863" y="2160588"/>
          <a:ext cx="7589837" cy="3408680"/>
        </p:xfrm>
        <a:graphic>
          <a:graphicData uri="http://schemas.openxmlformats.org/drawingml/2006/table">
            <a:tbl>
              <a:tblPr firstRow="1" bandRow="1">
                <a:tableStyleId>{5C22544A-7EE6-4342-B048-85BDC9FD1C3A}</a:tableStyleId>
              </a:tblPr>
              <a:tblGrid>
                <a:gridCol w="1432719"/>
                <a:gridCol w="645497"/>
                <a:gridCol w="837127"/>
                <a:gridCol w="1004552"/>
                <a:gridCol w="2137893"/>
                <a:gridCol w="1532049"/>
              </a:tblGrid>
              <a:tr h="370840">
                <a:tc>
                  <a:txBody>
                    <a:bodyPr/>
                    <a:lstStyle/>
                    <a:p>
                      <a:pPr algn="ctr"/>
                      <a:r>
                        <a:rPr lang="es-MX" sz="1200" dirty="0" smtClean="0"/>
                        <a:t>Factor clave para</a:t>
                      </a:r>
                      <a:r>
                        <a:rPr lang="es-MX" sz="1200" baseline="0" dirty="0" smtClean="0"/>
                        <a:t> el éxito</a:t>
                      </a:r>
                      <a:endParaRPr lang="es-MX" sz="1200" dirty="0"/>
                    </a:p>
                  </a:txBody>
                  <a:tcPr/>
                </a:tc>
                <a:tc>
                  <a:txBody>
                    <a:bodyPr/>
                    <a:lstStyle/>
                    <a:p>
                      <a:pPr algn="ctr"/>
                      <a:r>
                        <a:rPr lang="es-MX" sz="1200" dirty="0" smtClean="0"/>
                        <a:t>Peso </a:t>
                      </a:r>
                      <a:endParaRPr lang="es-MX" sz="1200" dirty="0"/>
                    </a:p>
                  </a:txBody>
                  <a:tcPr/>
                </a:tc>
                <a:tc gridSpan="2">
                  <a:txBody>
                    <a:bodyPr/>
                    <a:lstStyle/>
                    <a:p>
                      <a:pPr algn="ctr"/>
                      <a:r>
                        <a:rPr lang="es-MX" sz="1200" dirty="0" smtClean="0"/>
                        <a:t>CALIFICACIONES HASTA 100</a:t>
                      </a:r>
                    </a:p>
                  </a:txBody>
                  <a:tcPr/>
                </a:tc>
                <a:tc hMerge="1">
                  <a:txBody>
                    <a:bodyPr/>
                    <a:lstStyle/>
                    <a:p>
                      <a:endParaRPr lang="es-MX" sz="1400" dirty="0"/>
                    </a:p>
                  </a:txBody>
                  <a:tcPr/>
                </a:tc>
                <a:tc gridSpan="2">
                  <a:txBody>
                    <a:bodyPr/>
                    <a:lstStyle/>
                    <a:p>
                      <a:r>
                        <a:rPr lang="es-MX" sz="1200" dirty="0" smtClean="0"/>
                        <a:t>CALIFICACIONES PONDERADAS</a:t>
                      </a:r>
                      <a:endParaRPr lang="es-MX" sz="1200" dirty="0"/>
                    </a:p>
                  </a:txBody>
                  <a:tcPr/>
                </a:tc>
                <a:tc hMerge="1">
                  <a:txBody>
                    <a:bodyPr/>
                    <a:lstStyle/>
                    <a:p>
                      <a:endParaRPr lang="es-MX" sz="1400" dirty="0"/>
                    </a:p>
                  </a:txBody>
                  <a:tcPr/>
                </a:tc>
              </a:tr>
              <a:tr h="370840">
                <a:tc>
                  <a:txBody>
                    <a:bodyPr/>
                    <a:lstStyle/>
                    <a:p>
                      <a:endParaRPr lang="es-MX" sz="1200" dirty="0"/>
                    </a:p>
                  </a:txBody>
                  <a:tcPr/>
                </a:tc>
                <a:tc>
                  <a:txBody>
                    <a:bodyPr/>
                    <a:lstStyle/>
                    <a:p>
                      <a:endParaRPr lang="es-MX" sz="1200" dirty="0"/>
                    </a:p>
                  </a:txBody>
                  <a:tcPr/>
                </a:tc>
                <a:tc>
                  <a:txBody>
                    <a:bodyPr/>
                    <a:lstStyle/>
                    <a:p>
                      <a:r>
                        <a:rPr lang="es-MX" sz="1200" dirty="0" smtClean="0"/>
                        <a:t>FRANCIA</a:t>
                      </a:r>
                      <a:endParaRPr lang="es-MX" sz="1200" dirty="0"/>
                    </a:p>
                  </a:txBody>
                  <a:tcPr/>
                </a:tc>
                <a:tc>
                  <a:txBody>
                    <a:bodyPr/>
                    <a:lstStyle/>
                    <a:p>
                      <a:r>
                        <a:rPr lang="es-MX" sz="1200" dirty="0" smtClean="0"/>
                        <a:t>DINAMARCA</a:t>
                      </a:r>
                      <a:endParaRPr lang="es-MX" sz="1200" dirty="0"/>
                    </a:p>
                  </a:txBody>
                  <a:tcPr/>
                </a:tc>
                <a:tc>
                  <a:txBody>
                    <a:bodyPr/>
                    <a:lstStyle/>
                    <a:p>
                      <a:r>
                        <a:rPr lang="es-MX" sz="1200" dirty="0" smtClean="0"/>
                        <a:t>FRANCIA</a:t>
                      </a:r>
                      <a:endParaRPr lang="es-MX" sz="1200" dirty="0"/>
                    </a:p>
                  </a:txBody>
                  <a:tcPr/>
                </a:tc>
                <a:tc>
                  <a:txBody>
                    <a:bodyPr/>
                    <a:lstStyle/>
                    <a:p>
                      <a:r>
                        <a:rPr lang="es-MX" sz="1200" dirty="0" smtClean="0"/>
                        <a:t>DINAMARCA</a:t>
                      </a:r>
                      <a:endParaRPr lang="es-MX" sz="1200" dirty="0"/>
                    </a:p>
                  </a:txBody>
                  <a:tcPr/>
                </a:tc>
              </a:tr>
              <a:tr h="370840">
                <a:tc>
                  <a:txBody>
                    <a:bodyPr/>
                    <a:lstStyle/>
                    <a:p>
                      <a:r>
                        <a:rPr lang="es-MX" sz="1200" dirty="0" smtClean="0"/>
                        <a:t>Disponibilidad</a:t>
                      </a:r>
                      <a:r>
                        <a:rPr lang="es-MX" sz="1200" baseline="0" dirty="0" smtClean="0"/>
                        <a:t> de MO y actitud</a:t>
                      </a:r>
                      <a:endParaRPr lang="es-MX" sz="1200" dirty="0"/>
                    </a:p>
                  </a:txBody>
                  <a:tcPr/>
                </a:tc>
                <a:tc>
                  <a:txBody>
                    <a:bodyPr/>
                    <a:lstStyle/>
                    <a:p>
                      <a:pPr algn="ctr"/>
                      <a:r>
                        <a:rPr lang="es-MX" sz="1200" dirty="0" smtClean="0"/>
                        <a:t>0.25</a:t>
                      </a:r>
                      <a:endParaRPr lang="es-MX" sz="1200" dirty="0"/>
                    </a:p>
                  </a:txBody>
                  <a:tcPr/>
                </a:tc>
                <a:tc>
                  <a:txBody>
                    <a:bodyPr/>
                    <a:lstStyle/>
                    <a:p>
                      <a:r>
                        <a:rPr lang="es-MX" sz="1200" dirty="0" smtClean="0"/>
                        <a:t>70</a:t>
                      </a:r>
                      <a:endParaRPr lang="es-MX" sz="1200" dirty="0"/>
                    </a:p>
                  </a:txBody>
                  <a:tcPr/>
                </a:tc>
                <a:tc>
                  <a:txBody>
                    <a:bodyPr/>
                    <a:lstStyle/>
                    <a:p>
                      <a:r>
                        <a:rPr lang="es-MX" sz="1200" dirty="0" smtClean="0"/>
                        <a:t>60</a:t>
                      </a:r>
                      <a:endParaRPr lang="es-MX" sz="1200" dirty="0"/>
                    </a:p>
                  </a:txBody>
                  <a:tcPr/>
                </a:tc>
                <a:tc>
                  <a:txBody>
                    <a:bodyPr/>
                    <a:lstStyle/>
                    <a:p>
                      <a:r>
                        <a:rPr lang="es-MX" sz="1200" dirty="0" smtClean="0"/>
                        <a:t>(0.25) (70)=17.5</a:t>
                      </a:r>
                      <a:endParaRPr lang="es-MX" sz="1200" dirty="0"/>
                    </a:p>
                  </a:txBody>
                  <a:tcPr/>
                </a:tc>
                <a:tc>
                  <a:txBody>
                    <a:bodyPr/>
                    <a:lstStyle/>
                    <a:p>
                      <a:r>
                        <a:rPr lang="es-MX" sz="1200" dirty="0" smtClean="0"/>
                        <a:t>(0.25) (60)=15</a:t>
                      </a:r>
                      <a:endParaRPr lang="es-MX" sz="1200" dirty="0"/>
                    </a:p>
                  </a:txBody>
                  <a:tcPr/>
                </a:tc>
              </a:tr>
              <a:tr h="370840">
                <a:tc>
                  <a:txBody>
                    <a:bodyPr/>
                    <a:lstStyle/>
                    <a:p>
                      <a:r>
                        <a:rPr lang="es-MX" sz="1200" dirty="0" smtClean="0"/>
                        <a:t>Relación de personas vs automóviles </a:t>
                      </a:r>
                      <a:endParaRPr lang="es-MX" sz="1200" dirty="0"/>
                    </a:p>
                  </a:txBody>
                  <a:tcPr/>
                </a:tc>
                <a:tc>
                  <a:txBody>
                    <a:bodyPr/>
                    <a:lstStyle/>
                    <a:p>
                      <a:pPr algn="ctr"/>
                      <a:r>
                        <a:rPr lang="es-MX" sz="1200" dirty="0" smtClean="0"/>
                        <a:t>0.05</a:t>
                      </a:r>
                      <a:endParaRPr lang="es-MX" sz="1200" dirty="0"/>
                    </a:p>
                  </a:txBody>
                  <a:tcPr/>
                </a:tc>
                <a:tc>
                  <a:txBody>
                    <a:bodyPr/>
                    <a:lstStyle/>
                    <a:p>
                      <a:r>
                        <a:rPr lang="es-MX" sz="1200" dirty="0" smtClean="0"/>
                        <a:t>50</a:t>
                      </a:r>
                      <a:endParaRPr lang="es-MX" sz="1200" dirty="0"/>
                    </a:p>
                  </a:txBody>
                  <a:tcPr/>
                </a:tc>
                <a:tc>
                  <a:txBody>
                    <a:bodyPr/>
                    <a:lstStyle/>
                    <a:p>
                      <a:r>
                        <a:rPr lang="es-MX" sz="1200" dirty="0" smtClean="0"/>
                        <a:t>60</a:t>
                      </a:r>
                      <a:endParaRPr lang="es-MX" sz="1200" dirty="0"/>
                    </a:p>
                  </a:txBody>
                  <a:tcPr/>
                </a:tc>
                <a:tc>
                  <a:txBody>
                    <a:bodyPr/>
                    <a:lstStyle/>
                    <a:p>
                      <a:r>
                        <a:rPr lang="es-MX" sz="1200" dirty="0" smtClean="0"/>
                        <a:t>(0.05) (50)=2.5</a:t>
                      </a:r>
                      <a:endParaRPr lang="es-MX" sz="1200" dirty="0"/>
                    </a:p>
                  </a:txBody>
                  <a:tcPr/>
                </a:tc>
                <a:tc>
                  <a:txBody>
                    <a:bodyPr/>
                    <a:lstStyle/>
                    <a:p>
                      <a:r>
                        <a:rPr lang="es-MX" sz="1200" dirty="0" smtClean="0"/>
                        <a:t>(0.05) (60)=3.0</a:t>
                      </a:r>
                      <a:endParaRPr lang="es-MX" sz="1200" dirty="0"/>
                    </a:p>
                  </a:txBody>
                  <a:tcPr/>
                </a:tc>
              </a:tr>
              <a:tr h="370840">
                <a:tc>
                  <a:txBody>
                    <a:bodyPr/>
                    <a:lstStyle/>
                    <a:p>
                      <a:r>
                        <a:rPr lang="es-MX" sz="1200" dirty="0" smtClean="0"/>
                        <a:t>Ingreso per cápita</a:t>
                      </a:r>
                      <a:endParaRPr lang="es-MX" sz="1200" dirty="0"/>
                    </a:p>
                  </a:txBody>
                  <a:tcPr/>
                </a:tc>
                <a:tc>
                  <a:txBody>
                    <a:bodyPr/>
                    <a:lstStyle/>
                    <a:p>
                      <a:pPr algn="ctr"/>
                      <a:r>
                        <a:rPr lang="es-MX" sz="1200" dirty="0" smtClean="0"/>
                        <a:t>0.10</a:t>
                      </a:r>
                      <a:endParaRPr lang="es-MX" sz="1200" dirty="0"/>
                    </a:p>
                  </a:txBody>
                  <a:tcPr/>
                </a:tc>
                <a:tc>
                  <a:txBody>
                    <a:bodyPr/>
                    <a:lstStyle/>
                    <a:p>
                      <a:r>
                        <a:rPr lang="es-MX" sz="1200" dirty="0" smtClean="0"/>
                        <a:t>85</a:t>
                      </a:r>
                      <a:endParaRPr lang="es-MX" sz="1200" dirty="0"/>
                    </a:p>
                  </a:txBody>
                  <a:tcPr/>
                </a:tc>
                <a:tc>
                  <a:txBody>
                    <a:bodyPr/>
                    <a:lstStyle/>
                    <a:p>
                      <a:r>
                        <a:rPr lang="es-MX" sz="1200" dirty="0" smtClean="0"/>
                        <a:t>80</a:t>
                      </a:r>
                      <a:endParaRPr lang="es-MX" sz="1200" dirty="0"/>
                    </a:p>
                  </a:txBody>
                  <a:tcPr/>
                </a:tc>
                <a:tc>
                  <a:txBody>
                    <a:bodyPr/>
                    <a:lstStyle/>
                    <a:p>
                      <a:r>
                        <a:rPr lang="es-MX" sz="1200" dirty="0" smtClean="0"/>
                        <a:t>(0.10) (85)=8.5</a:t>
                      </a:r>
                      <a:endParaRPr lang="es-MX" sz="1200" dirty="0"/>
                    </a:p>
                  </a:txBody>
                  <a:tcPr/>
                </a:tc>
                <a:tc>
                  <a:txBody>
                    <a:bodyPr/>
                    <a:lstStyle/>
                    <a:p>
                      <a:r>
                        <a:rPr lang="es-MX" sz="1200" dirty="0" smtClean="0"/>
                        <a:t>(0.10) (80)=8.0</a:t>
                      </a:r>
                      <a:endParaRPr lang="es-MX" sz="1200" dirty="0"/>
                    </a:p>
                  </a:txBody>
                  <a:tcPr/>
                </a:tc>
              </a:tr>
              <a:tr h="370840">
                <a:tc>
                  <a:txBody>
                    <a:bodyPr/>
                    <a:lstStyle/>
                    <a:p>
                      <a:r>
                        <a:rPr lang="es-MX" sz="1200" dirty="0" smtClean="0"/>
                        <a:t>Estructura fiscal</a:t>
                      </a:r>
                      <a:endParaRPr lang="es-MX" sz="1200" dirty="0"/>
                    </a:p>
                  </a:txBody>
                  <a:tcPr/>
                </a:tc>
                <a:tc>
                  <a:txBody>
                    <a:bodyPr/>
                    <a:lstStyle/>
                    <a:p>
                      <a:pPr algn="ctr"/>
                      <a:r>
                        <a:rPr lang="es-MX" sz="1200" dirty="0" smtClean="0"/>
                        <a:t>0.39</a:t>
                      </a:r>
                      <a:endParaRPr lang="es-MX" sz="1200" dirty="0"/>
                    </a:p>
                  </a:txBody>
                  <a:tcPr/>
                </a:tc>
                <a:tc>
                  <a:txBody>
                    <a:bodyPr/>
                    <a:lstStyle/>
                    <a:p>
                      <a:r>
                        <a:rPr lang="es-MX" sz="1200" dirty="0" smtClean="0"/>
                        <a:t>75</a:t>
                      </a:r>
                      <a:endParaRPr lang="es-MX" sz="1200" dirty="0"/>
                    </a:p>
                  </a:txBody>
                  <a:tcPr/>
                </a:tc>
                <a:tc>
                  <a:txBody>
                    <a:bodyPr/>
                    <a:lstStyle/>
                    <a:p>
                      <a:r>
                        <a:rPr lang="es-MX" sz="1200" dirty="0" smtClean="0"/>
                        <a:t>70</a:t>
                      </a:r>
                      <a:endParaRPr lang="es-MX" sz="1200" dirty="0"/>
                    </a:p>
                  </a:txBody>
                  <a:tcPr/>
                </a:tc>
                <a:tc>
                  <a:txBody>
                    <a:bodyPr/>
                    <a:lstStyle/>
                    <a:p>
                      <a:r>
                        <a:rPr lang="es-MX" sz="1200" dirty="0" smtClean="0"/>
                        <a:t>(0.39) (75)=29.3</a:t>
                      </a:r>
                      <a:endParaRPr lang="es-MX" sz="1200" dirty="0"/>
                    </a:p>
                  </a:txBody>
                  <a:tcPr/>
                </a:tc>
                <a:tc>
                  <a:txBody>
                    <a:bodyPr/>
                    <a:lstStyle/>
                    <a:p>
                      <a:r>
                        <a:rPr lang="es-MX" sz="1200" dirty="0" smtClean="0"/>
                        <a:t>(0.39) (70)=27.3</a:t>
                      </a:r>
                      <a:endParaRPr lang="es-MX" sz="1200" dirty="0"/>
                    </a:p>
                  </a:txBody>
                  <a:tcPr/>
                </a:tc>
              </a:tr>
              <a:tr h="370840">
                <a:tc>
                  <a:txBody>
                    <a:bodyPr/>
                    <a:lstStyle/>
                    <a:p>
                      <a:r>
                        <a:rPr lang="es-MX" sz="1200" dirty="0" smtClean="0"/>
                        <a:t>Educación y salud</a:t>
                      </a:r>
                      <a:endParaRPr lang="es-MX" sz="1200" dirty="0"/>
                    </a:p>
                  </a:txBody>
                  <a:tcPr/>
                </a:tc>
                <a:tc>
                  <a:txBody>
                    <a:bodyPr/>
                    <a:lstStyle/>
                    <a:p>
                      <a:pPr algn="ctr"/>
                      <a:r>
                        <a:rPr lang="es-MX" sz="1200" u="sng" dirty="0" smtClean="0"/>
                        <a:t>0.21</a:t>
                      </a:r>
                      <a:endParaRPr lang="es-MX" sz="1200" u="sng" dirty="0"/>
                    </a:p>
                  </a:txBody>
                  <a:tcPr/>
                </a:tc>
                <a:tc>
                  <a:txBody>
                    <a:bodyPr/>
                    <a:lstStyle/>
                    <a:p>
                      <a:r>
                        <a:rPr lang="es-MX" sz="1200" dirty="0" smtClean="0"/>
                        <a:t>60</a:t>
                      </a:r>
                      <a:endParaRPr lang="es-MX" sz="1200" dirty="0"/>
                    </a:p>
                  </a:txBody>
                  <a:tcPr/>
                </a:tc>
                <a:tc>
                  <a:txBody>
                    <a:bodyPr/>
                    <a:lstStyle/>
                    <a:p>
                      <a:r>
                        <a:rPr lang="es-MX" sz="1200" dirty="0" smtClean="0"/>
                        <a:t>70</a:t>
                      </a:r>
                      <a:endParaRPr lang="es-MX" sz="1200" dirty="0"/>
                    </a:p>
                  </a:txBody>
                  <a:tcPr/>
                </a:tc>
                <a:tc>
                  <a:txBody>
                    <a:bodyPr/>
                    <a:lstStyle/>
                    <a:p>
                      <a:r>
                        <a:rPr lang="es-MX" sz="1200" dirty="0" smtClean="0"/>
                        <a:t>(0.21) (60)=12.6</a:t>
                      </a:r>
                      <a:endParaRPr lang="es-MX" sz="1200" dirty="0"/>
                    </a:p>
                  </a:txBody>
                  <a:tcPr/>
                </a:tc>
                <a:tc>
                  <a:txBody>
                    <a:bodyPr/>
                    <a:lstStyle/>
                    <a:p>
                      <a:r>
                        <a:rPr lang="es-MX" sz="1200" dirty="0" smtClean="0"/>
                        <a:t>(0.21) (70)=14.7</a:t>
                      </a:r>
                      <a:endParaRPr lang="es-MX" sz="1200" dirty="0"/>
                    </a:p>
                  </a:txBody>
                  <a:tcPr/>
                </a:tc>
              </a:tr>
              <a:tr h="370840">
                <a:tc>
                  <a:txBody>
                    <a:bodyPr/>
                    <a:lstStyle/>
                    <a:p>
                      <a:r>
                        <a:rPr lang="es-MX" sz="1200" dirty="0" smtClean="0"/>
                        <a:t>Totales</a:t>
                      </a:r>
                      <a:endParaRPr lang="es-MX" sz="1200" dirty="0"/>
                    </a:p>
                  </a:txBody>
                  <a:tcPr/>
                </a:tc>
                <a:tc>
                  <a:txBody>
                    <a:bodyPr/>
                    <a:lstStyle/>
                    <a:p>
                      <a:pPr algn="ctr"/>
                      <a:r>
                        <a:rPr lang="es-MX" sz="1200" dirty="0" smtClean="0"/>
                        <a:t>1.00</a:t>
                      </a:r>
                      <a:endParaRPr lang="es-MX" sz="1200" dirty="0"/>
                    </a:p>
                  </a:txBody>
                  <a:tcPr/>
                </a:tc>
                <a:tc>
                  <a:txBody>
                    <a:bodyPr/>
                    <a:lstStyle/>
                    <a:p>
                      <a:endParaRPr lang="es-MX" sz="1200"/>
                    </a:p>
                  </a:txBody>
                  <a:tcPr/>
                </a:tc>
                <a:tc>
                  <a:txBody>
                    <a:bodyPr/>
                    <a:lstStyle/>
                    <a:p>
                      <a:endParaRPr lang="es-MX" sz="1200" dirty="0"/>
                    </a:p>
                  </a:txBody>
                  <a:tcPr/>
                </a:tc>
                <a:tc>
                  <a:txBody>
                    <a:bodyPr/>
                    <a:lstStyle/>
                    <a:p>
                      <a:pPr algn="r"/>
                      <a:r>
                        <a:rPr lang="es-MX" sz="1200" dirty="0" smtClean="0"/>
                        <a:t>70.4</a:t>
                      </a:r>
                      <a:endParaRPr lang="es-MX" sz="1200" dirty="0"/>
                    </a:p>
                  </a:txBody>
                  <a:tcPr/>
                </a:tc>
                <a:tc>
                  <a:txBody>
                    <a:bodyPr/>
                    <a:lstStyle/>
                    <a:p>
                      <a:pPr algn="r"/>
                      <a:r>
                        <a:rPr lang="es-MX" sz="1200" dirty="0" smtClean="0"/>
                        <a:t>68.0</a:t>
                      </a:r>
                      <a:endParaRPr lang="es-MX" sz="1200" dirty="0"/>
                    </a:p>
                  </a:txBody>
                  <a:tcPr/>
                </a:tc>
              </a:tr>
            </a:tbl>
          </a:graphicData>
        </a:graphic>
      </p:graphicFrame>
      <p:pic>
        <p:nvPicPr>
          <p:cNvPr id="5" name="Imagen 4"/>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150704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lvl="0"/>
            <a:r>
              <a:rPr lang="es-MX" sz="2400" dirty="0" smtClean="0"/>
              <a:t>PASO 6. </a:t>
            </a:r>
            <a:r>
              <a:rPr lang="es-MX" sz="2400" dirty="0"/>
              <a:t>HACER UNA RECOMENDACIÓN BASADA EN LA CALIFICACIÓN DE MAYOR PUNTAJE, CONSIDERANDO TAMBIEN LOS RESULTADOS DE LOS ENFOQUES CUANTITATIVOS.</a:t>
            </a:r>
            <a:br>
              <a:rPr lang="es-MX" sz="2400" dirty="0"/>
            </a:br>
            <a:endParaRPr lang="es-MX" sz="24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54664559"/>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3232039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DESVENTAJAS DEL MÉTODO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315790915"/>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5730868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Metodo</a:t>
            </a:r>
            <a:r>
              <a:rPr lang="es-MX" dirty="0"/>
              <a:t>: Análisis costo-volumen de la localización</a:t>
            </a:r>
          </a:p>
        </p:txBody>
      </p:sp>
      <p:pic>
        <p:nvPicPr>
          <p:cNvPr id="6" name="Marcador de posición de imagen 5"/>
          <p:cNvPicPr>
            <a:picLocks noGrp="1" noChangeAspect="1"/>
          </p:cNvPicPr>
          <p:nvPr>
            <p:ph type="pic" idx="1"/>
          </p:nvPr>
        </p:nvPicPr>
        <p:blipFill>
          <a:blip r:embed="rId2"/>
          <a:srcRect t="24441" b="24441"/>
          <a:stretch>
            <a:fillRect/>
          </a:stretch>
        </p:blipFill>
        <p:spPr>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Imagen 3"/>
          <p:cNvPicPr>
            <a:picLocks noChangeAspect="1"/>
          </p:cNvPicPr>
          <p:nvPr/>
        </p:nvPicPr>
        <p:blipFill>
          <a:blip r:embed="rId3"/>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256996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Análisis costo-volumen de la localización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35772827"/>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152233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Pasos para determinar el </a:t>
            </a:r>
            <a:r>
              <a:rPr lang="es-MX" dirty="0"/>
              <a:t>Análisis costo-volumen de la localización</a:t>
            </a:r>
            <a:r>
              <a:rPr lang="es-MX" dirty="0" smtClean="0"/>
              <a:t>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46130089"/>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7405204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215900"/>
            <a:ext cx="8596668" cy="800100"/>
          </a:xfrm>
        </p:spPr>
        <p:txBody>
          <a:bodyPr/>
          <a:lstStyle/>
          <a:p>
            <a:r>
              <a:rPr lang="es-MX" dirty="0" smtClean="0"/>
              <a:t>El caso…</a:t>
            </a:r>
            <a:endParaRPr lang="es-MX" dirty="0"/>
          </a:p>
        </p:txBody>
      </p:sp>
      <p:sp>
        <p:nvSpPr>
          <p:cNvPr id="3" name="Marcador de contenido 2"/>
          <p:cNvSpPr>
            <a:spLocks noGrp="1"/>
          </p:cNvSpPr>
          <p:nvPr>
            <p:ph idx="1"/>
          </p:nvPr>
        </p:nvSpPr>
        <p:spPr>
          <a:xfrm>
            <a:off x="677334" y="1295400"/>
            <a:ext cx="8596668" cy="5257799"/>
          </a:xfrm>
        </p:spPr>
        <p:txBody>
          <a:bodyPr>
            <a:normAutofit/>
          </a:bodyPr>
          <a:lstStyle/>
          <a:p>
            <a:r>
              <a:rPr lang="es-MX" sz="2000" dirty="0" err="1" smtClean="0"/>
              <a:t>Esmail</a:t>
            </a:r>
            <a:r>
              <a:rPr lang="es-MX" sz="2000" dirty="0" smtClean="0"/>
              <a:t> </a:t>
            </a:r>
            <a:r>
              <a:rPr lang="es-MX" sz="2000" dirty="0" err="1" smtClean="0"/>
              <a:t>Mohebi</a:t>
            </a:r>
            <a:r>
              <a:rPr lang="es-MX" sz="2000" dirty="0"/>
              <a:t> </a:t>
            </a:r>
            <a:r>
              <a:rPr lang="es-MX" sz="2000" dirty="0" smtClean="0"/>
              <a:t>es propietario de </a:t>
            </a:r>
            <a:r>
              <a:rPr lang="es-MX" sz="2000" dirty="0" err="1" smtClean="0"/>
              <a:t>European</a:t>
            </a:r>
            <a:r>
              <a:rPr lang="es-MX" sz="2000" dirty="0" smtClean="0"/>
              <a:t> Manufactures y desea expandir su capacidad, para ello está considerando 3 localizaciones para abrir una nueva planta.</a:t>
            </a:r>
          </a:p>
          <a:p>
            <a:pPr lvl="1"/>
            <a:r>
              <a:rPr lang="es-MX" sz="1800" dirty="0" smtClean="0"/>
              <a:t>Atenas</a:t>
            </a:r>
          </a:p>
          <a:p>
            <a:pPr lvl="1"/>
            <a:r>
              <a:rPr lang="es-MX" sz="1800" dirty="0" smtClean="0"/>
              <a:t>Bruselas </a:t>
            </a:r>
          </a:p>
          <a:p>
            <a:pPr lvl="1"/>
            <a:r>
              <a:rPr lang="es-MX" sz="1800" dirty="0" smtClean="0"/>
              <a:t>Lisboa </a:t>
            </a:r>
          </a:p>
          <a:p>
            <a:r>
              <a:rPr lang="es-MX" sz="2000" dirty="0" smtClean="0"/>
              <a:t>Se desea encontrar la localización más económica para un volumen esperado de 2000 unidades por año.</a:t>
            </a:r>
          </a:p>
          <a:p>
            <a:r>
              <a:rPr lang="es-MX" sz="2000" dirty="0" err="1" smtClean="0"/>
              <a:t>Mohebi</a:t>
            </a:r>
            <a:r>
              <a:rPr lang="es-MX" sz="2000" dirty="0" smtClean="0"/>
              <a:t> decide que se aplique un análisis costo-volumen de la localización. Para realizarlo determina que los costos fijos anuales respectivos para cada lugar son de $300,000, $60,000 y $110,000; y que los costos variables son de $75, $45 y $25 por unidad, respectivamente. El precio de venta esperado de cada sistema de ignición producido es de $120 </a:t>
            </a:r>
            <a:endParaRPr lang="es-MX" sz="2000"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194868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533400"/>
          </a:xfrm>
        </p:spPr>
        <p:txBody>
          <a:bodyPr>
            <a:normAutofit fontScale="90000"/>
          </a:bodyPr>
          <a:lstStyle/>
          <a:p>
            <a:r>
              <a:rPr lang="es-MX" dirty="0" smtClean="0"/>
              <a:t>Calculamos los costos fijos totales</a:t>
            </a:r>
            <a:br>
              <a:rPr lang="es-MX" dirty="0" smtClean="0"/>
            </a:br>
            <a:r>
              <a:rPr lang="es-MX" dirty="0"/>
              <a:t/>
            </a:r>
            <a:br>
              <a:rPr lang="es-MX" dirty="0"/>
            </a:br>
            <a:r>
              <a:rPr lang="es-MX" sz="2000" u="sng" dirty="0" smtClean="0">
                <a:effectLst>
                  <a:outerShdw blurRad="38100" dist="38100" dir="2700000" algn="tl">
                    <a:srgbClr val="000000">
                      <a:alpha val="43137"/>
                    </a:srgbClr>
                  </a:outerShdw>
                </a:effectLst>
              </a:rPr>
              <a:t>CT= CFA+CV (VPA)</a:t>
            </a:r>
            <a:br>
              <a:rPr lang="es-MX" sz="2000" u="sng" dirty="0" smtClean="0">
                <a:effectLst>
                  <a:outerShdw blurRad="38100" dist="38100" dir="2700000" algn="tl">
                    <a:srgbClr val="000000">
                      <a:alpha val="43137"/>
                    </a:srgbClr>
                  </a:outerShdw>
                </a:effectLst>
              </a:rPr>
            </a:br>
            <a:r>
              <a:rPr lang="es-MX" sz="2000" dirty="0" smtClean="0"/>
              <a:t>CT= costo total</a:t>
            </a:r>
            <a:br>
              <a:rPr lang="es-MX" sz="2000" dirty="0" smtClean="0"/>
            </a:br>
            <a:r>
              <a:rPr lang="es-MX" sz="2000" dirty="0" smtClean="0"/>
              <a:t>CFA= costos fijos anuales</a:t>
            </a:r>
            <a:br>
              <a:rPr lang="es-MX" sz="2000" dirty="0" smtClean="0"/>
            </a:br>
            <a:r>
              <a:rPr lang="es-MX" sz="2000" dirty="0" smtClean="0"/>
              <a:t>CV= costos variables</a:t>
            </a:r>
            <a:br>
              <a:rPr lang="es-MX" sz="2000" dirty="0" smtClean="0"/>
            </a:br>
            <a:r>
              <a:rPr lang="es-MX" sz="2000" dirty="0" smtClean="0"/>
              <a:t>VPA=volumen de producción por año</a:t>
            </a:r>
            <a:br>
              <a:rPr lang="es-MX" sz="2000" dirty="0" smtClean="0"/>
            </a:br>
            <a:r>
              <a:rPr lang="es-MX" dirty="0" smtClean="0"/>
              <a:t/>
            </a:r>
            <a:br>
              <a:rPr lang="es-MX" dirty="0" smtClean="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31147557"/>
              </p:ext>
            </p:extLst>
          </p:nvPr>
        </p:nvGraphicFramePr>
        <p:xfrm>
          <a:off x="677334" y="3227388"/>
          <a:ext cx="8596311" cy="1285240"/>
        </p:xfrm>
        <a:graphic>
          <a:graphicData uri="http://schemas.openxmlformats.org/drawingml/2006/table">
            <a:tbl>
              <a:tblPr firstRow="1" bandRow="1">
                <a:tableStyleId>{93296810-A885-4BE3-A3E7-6D5BEEA58F35}</a:tableStyleId>
              </a:tblPr>
              <a:tblGrid>
                <a:gridCol w="2865437"/>
                <a:gridCol w="2865437"/>
                <a:gridCol w="2865437"/>
              </a:tblGrid>
              <a:tr h="370840">
                <a:tc>
                  <a:txBody>
                    <a:bodyPr/>
                    <a:lstStyle/>
                    <a:p>
                      <a:r>
                        <a:rPr lang="es-MX" dirty="0" smtClean="0"/>
                        <a:t>ATENAS</a:t>
                      </a:r>
                      <a:endParaRPr lang="es-MX" dirty="0"/>
                    </a:p>
                  </a:txBody>
                  <a:tcPr/>
                </a:tc>
                <a:tc>
                  <a:txBody>
                    <a:bodyPr/>
                    <a:lstStyle/>
                    <a:p>
                      <a:r>
                        <a:rPr lang="es-MX" dirty="0" smtClean="0"/>
                        <a:t>BRUSELAS</a:t>
                      </a:r>
                      <a:endParaRPr lang="es-MX" dirty="0"/>
                    </a:p>
                  </a:txBody>
                  <a:tcPr/>
                </a:tc>
                <a:tc>
                  <a:txBody>
                    <a:bodyPr/>
                    <a:lstStyle/>
                    <a:p>
                      <a:r>
                        <a:rPr lang="es-MX" dirty="0" smtClean="0"/>
                        <a:t>LISBOA</a:t>
                      </a:r>
                      <a:endParaRPr lang="es-MX" dirty="0"/>
                    </a:p>
                  </a:txBody>
                  <a:tcPr/>
                </a:tc>
              </a:tr>
              <a:tr h="370840">
                <a:tc>
                  <a:txBody>
                    <a:bodyPr/>
                    <a:lstStyle/>
                    <a:p>
                      <a:r>
                        <a:rPr lang="es-MX" dirty="0" smtClean="0"/>
                        <a:t>CT=30,000</a:t>
                      </a:r>
                      <a:r>
                        <a:rPr lang="es-MX" baseline="0" dirty="0" smtClean="0"/>
                        <a:t> + 75 (2000)</a:t>
                      </a:r>
                    </a:p>
                    <a:p>
                      <a:r>
                        <a:rPr lang="es-MX" baseline="0" dirty="0" smtClean="0"/>
                        <a:t>CT=180,000</a:t>
                      </a:r>
                      <a:endParaRPr lang="es-MX" dirty="0"/>
                    </a:p>
                  </a:txBody>
                  <a:tcPr/>
                </a:tc>
                <a:tc>
                  <a:txBody>
                    <a:bodyPr/>
                    <a:lstStyle/>
                    <a:p>
                      <a:r>
                        <a:rPr lang="es-MX" dirty="0" smtClean="0"/>
                        <a:t>CT=60,000</a:t>
                      </a:r>
                      <a:r>
                        <a:rPr lang="es-MX" baseline="0" dirty="0" smtClean="0"/>
                        <a:t> + 45 (2000)</a:t>
                      </a:r>
                    </a:p>
                    <a:p>
                      <a:r>
                        <a:rPr lang="es-MX" baseline="0" dirty="0" smtClean="0"/>
                        <a:t>CT=150,000</a:t>
                      </a:r>
                      <a:endParaRPr lang="es-MX" dirty="0" smtClean="0"/>
                    </a:p>
                    <a:p>
                      <a:endParaRPr lang="es-MX" dirty="0"/>
                    </a:p>
                  </a:txBody>
                  <a:tcPr/>
                </a:tc>
                <a:tc>
                  <a:txBody>
                    <a:bodyPr/>
                    <a:lstStyle/>
                    <a:p>
                      <a:r>
                        <a:rPr lang="es-MX" dirty="0" smtClean="0"/>
                        <a:t>CT=110,000</a:t>
                      </a:r>
                      <a:r>
                        <a:rPr lang="es-MX" baseline="0" dirty="0" smtClean="0"/>
                        <a:t> + 25 (2000)</a:t>
                      </a:r>
                    </a:p>
                    <a:p>
                      <a:r>
                        <a:rPr lang="es-MX" baseline="0" dirty="0" smtClean="0"/>
                        <a:t>CT=160,000</a:t>
                      </a:r>
                      <a:endParaRPr lang="es-MX" dirty="0" smtClean="0"/>
                    </a:p>
                    <a:p>
                      <a:endParaRPr lang="es-MX" dirty="0"/>
                    </a:p>
                  </a:txBody>
                  <a:tcPr/>
                </a:tc>
              </a:tr>
            </a:tbl>
          </a:graphicData>
        </a:graphic>
      </p:graphicFrame>
      <p:sp>
        <p:nvSpPr>
          <p:cNvPr id="5" name="Flecha abajo 4"/>
          <p:cNvSpPr/>
          <p:nvPr/>
        </p:nvSpPr>
        <p:spPr>
          <a:xfrm>
            <a:off x="4419600" y="4178300"/>
            <a:ext cx="685800" cy="1117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3594100" y="5295900"/>
            <a:ext cx="2882900" cy="1200329"/>
          </a:xfrm>
          <a:prstGeom prst="rect">
            <a:avLst/>
          </a:prstGeom>
          <a:noFill/>
        </p:spPr>
        <p:txBody>
          <a:bodyPr wrap="square" rtlCol="0">
            <a:spAutoFit/>
          </a:bodyPr>
          <a:lstStyle/>
          <a:p>
            <a:r>
              <a:rPr lang="es-MX" dirty="0" smtClean="0"/>
              <a:t>Bruselas proporciona la localización con menor costo con un VPA de 2000 unidades</a:t>
            </a:r>
            <a:endParaRPr lang="es-MX" dirty="0"/>
          </a:p>
        </p:txBody>
      </p:sp>
      <p:pic>
        <p:nvPicPr>
          <p:cNvPr id="7" name="Imagen 6"/>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038607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Calculamos el punto de cruce</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7664892"/>
              </p:ext>
            </p:extLst>
          </p:nvPr>
        </p:nvGraphicFramePr>
        <p:xfrm>
          <a:off x="1066799" y="2160588"/>
          <a:ext cx="8207376" cy="2144712"/>
        </p:xfrm>
        <a:graphic>
          <a:graphicData uri="http://schemas.openxmlformats.org/drawingml/2006/table">
            <a:tbl>
              <a:tblPr firstRow="1" bandRow="1">
                <a:tableStyleId>{93296810-A885-4BE3-A3E7-6D5BEEA58F35}</a:tableStyleId>
              </a:tblPr>
              <a:tblGrid>
                <a:gridCol w="4103688"/>
                <a:gridCol w="4103688"/>
              </a:tblGrid>
              <a:tr h="618830">
                <a:tc>
                  <a:txBody>
                    <a:bodyPr/>
                    <a:lstStyle/>
                    <a:p>
                      <a:r>
                        <a:rPr lang="es-MX" dirty="0" smtClean="0"/>
                        <a:t>Para ATENAS Y BRUSELAS</a:t>
                      </a:r>
                      <a:endParaRPr lang="es-MX" dirty="0"/>
                    </a:p>
                  </a:txBody>
                  <a:tcPr/>
                </a:tc>
                <a:tc>
                  <a:txBody>
                    <a:bodyPr/>
                    <a:lstStyle/>
                    <a:p>
                      <a:r>
                        <a:rPr lang="es-MX" dirty="0" smtClean="0"/>
                        <a:t>Para BRUSELAS Y LISBOA</a:t>
                      </a:r>
                      <a:endParaRPr lang="es-MX" dirty="0"/>
                    </a:p>
                  </a:txBody>
                  <a:tcPr/>
                </a:tc>
              </a:tr>
              <a:tr h="1525882">
                <a:tc>
                  <a:txBody>
                    <a:bodyPr/>
                    <a:lstStyle/>
                    <a:p>
                      <a:endParaRPr lang="es-MX" dirty="0" smtClean="0"/>
                    </a:p>
                    <a:p>
                      <a:r>
                        <a:rPr lang="es-MX" dirty="0" smtClean="0"/>
                        <a:t>30,000 + 75 (X) = 60,000 + 45 (X)</a:t>
                      </a:r>
                    </a:p>
                    <a:p>
                      <a:r>
                        <a:rPr lang="es-MX" dirty="0" smtClean="0"/>
                        <a:t>30 (X) = 30,000</a:t>
                      </a:r>
                    </a:p>
                    <a:p>
                      <a:r>
                        <a:rPr lang="es-MX" dirty="0" smtClean="0"/>
                        <a:t>X= 1000</a:t>
                      </a:r>
                      <a:endParaRPr lang="es-MX" dirty="0"/>
                    </a:p>
                  </a:txBody>
                  <a:tcPr/>
                </a:tc>
                <a:tc>
                  <a:txBody>
                    <a:bodyPr/>
                    <a:lstStyle/>
                    <a:p>
                      <a:endParaRPr lang="es-MX" dirty="0" smtClean="0"/>
                    </a:p>
                    <a:p>
                      <a:r>
                        <a:rPr lang="es-MX" dirty="0" smtClean="0"/>
                        <a:t>60,000 + 45 (X)=</a:t>
                      </a:r>
                      <a:r>
                        <a:rPr lang="es-MX" baseline="0" dirty="0" smtClean="0"/>
                        <a:t> 110,000 + 25 (X)</a:t>
                      </a:r>
                    </a:p>
                    <a:p>
                      <a:r>
                        <a:rPr lang="es-MX" baseline="0" dirty="0" smtClean="0"/>
                        <a:t>20 (X) = 50,000</a:t>
                      </a:r>
                    </a:p>
                    <a:p>
                      <a:r>
                        <a:rPr lang="es-MX" baseline="0" dirty="0" smtClean="0"/>
                        <a:t>X=2500</a:t>
                      </a:r>
                      <a:endParaRPr lang="es-MX" dirty="0"/>
                    </a:p>
                  </a:txBody>
                  <a:tcPr/>
                </a:tc>
              </a:tr>
            </a:tbl>
          </a:graphicData>
        </a:graphic>
      </p:graphicFrame>
      <p:pic>
        <p:nvPicPr>
          <p:cNvPr id="5" name="Imagen 4"/>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324745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400" b="1" dirty="0" smtClean="0"/>
              <a:t>Presentación de la Unidad de Aprendizaje.</a:t>
            </a:r>
            <a:endParaRPr lang="es-MX" sz="44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09993433"/>
              </p:ext>
            </p:extLst>
          </p:nvPr>
        </p:nvGraphicFramePr>
        <p:xfrm>
          <a:off x="677334" y="2649986"/>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7925157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arcador de contenido 7"/>
          <p:cNvPicPr>
            <a:picLocks noGrp="1" noChangeAspect="1"/>
          </p:cNvPicPr>
          <p:nvPr>
            <p:ph idx="1"/>
          </p:nvPr>
        </p:nvPicPr>
        <p:blipFill>
          <a:blip r:embed="rId2"/>
          <a:stretch>
            <a:fillRect/>
          </a:stretch>
        </p:blipFill>
        <p:spPr>
          <a:xfrm>
            <a:off x="327920" y="1257300"/>
            <a:ext cx="8663680" cy="5300998"/>
          </a:xfrm>
          <a:prstGeom prst="rect">
            <a:avLst/>
          </a:prstGeom>
        </p:spPr>
      </p:pic>
      <p:sp>
        <p:nvSpPr>
          <p:cNvPr id="9" name="CuadroTexto 8"/>
          <p:cNvSpPr txBox="1"/>
          <p:nvPr/>
        </p:nvSpPr>
        <p:spPr>
          <a:xfrm>
            <a:off x="825500" y="292100"/>
            <a:ext cx="8674100" cy="369332"/>
          </a:xfrm>
          <a:prstGeom prst="rect">
            <a:avLst/>
          </a:prstGeom>
          <a:noFill/>
        </p:spPr>
        <p:txBody>
          <a:bodyPr wrap="square" rtlCol="0">
            <a:spAutoFit/>
          </a:bodyPr>
          <a:lstStyle/>
          <a:p>
            <a:r>
              <a:rPr lang="es-MX" dirty="0" smtClean="0"/>
              <a:t>Gráfica que contempla cada una de las tres localizaciones </a:t>
            </a:r>
            <a:endParaRPr lang="es-MX" dirty="0"/>
          </a:p>
        </p:txBody>
      </p:sp>
      <p:pic>
        <p:nvPicPr>
          <p:cNvPr id="4" name="Imagen 3"/>
          <p:cNvPicPr>
            <a:picLocks noChangeAspect="1"/>
          </p:cNvPicPr>
          <p:nvPr/>
        </p:nvPicPr>
        <p:blipFill>
          <a:blip r:embed="rId3"/>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1306824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Calculemos la utilidad esperada</a:t>
            </a:r>
            <a:endParaRPr lang="es-MX" dirty="0"/>
          </a:p>
        </p:txBody>
      </p:sp>
      <p:sp>
        <p:nvSpPr>
          <p:cNvPr id="3" name="Marcador de contenido 2"/>
          <p:cNvSpPr>
            <a:spLocks noGrp="1"/>
          </p:cNvSpPr>
          <p:nvPr>
            <p:ph idx="1"/>
          </p:nvPr>
        </p:nvSpPr>
        <p:spPr>
          <a:xfrm>
            <a:off x="677334" y="2160589"/>
            <a:ext cx="8596668" cy="963611"/>
          </a:xfrm>
        </p:spPr>
        <p:txBody>
          <a:bodyPr/>
          <a:lstStyle/>
          <a:p>
            <a:r>
              <a:rPr lang="es-MX" dirty="0" smtClean="0"/>
              <a:t>Ingreso total – Costo total = Utilidad esperada</a:t>
            </a:r>
          </a:p>
          <a:p>
            <a:r>
              <a:rPr lang="es-MX" dirty="0" smtClean="0"/>
              <a:t>120 (2000)-150,000= 90,000 por año</a:t>
            </a:r>
            <a:endParaRPr lang="es-MX"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6855892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 DEL CENTRO DE GRAVEDAD</a:t>
            </a:r>
            <a:endParaRPr lang="es-MX" dirty="0"/>
          </a:p>
        </p:txBody>
      </p:sp>
      <p:pic>
        <p:nvPicPr>
          <p:cNvPr id="3" name="Imagen 2"/>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42088754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QUE ES?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221653408"/>
              </p:ext>
            </p:extLst>
          </p:nvPr>
        </p:nvGraphicFramePr>
        <p:xfrm>
          <a:off x="677334" y="1585423"/>
          <a:ext cx="8596668" cy="44559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3602340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PROCEDIMIENTO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885571985"/>
              </p:ext>
            </p:extLst>
          </p:nvPr>
        </p:nvGraphicFramePr>
        <p:xfrm>
          <a:off x="677333" y="1429555"/>
          <a:ext cx="9071973" cy="46118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2730234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SOBRE EL MÉTODO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794303381"/>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5367270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 CASO…</a:t>
            </a:r>
            <a:endParaRPr lang="es-MX" dirty="0"/>
          </a:p>
        </p:txBody>
      </p:sp>
      <p:sp>
        <p:nvSpPr>
          <p:cNvPr id="3" name="Marcador de contenido 2"/>
          <p:cNvSpPr>
            <a:spLocks noGrp="1"/>
          </p:cNvSpPr>
          <p:nvPr>
            <p:ph idx="1"/>
          </p:nvPr>
        </p:nvSpPr>
        <p:spPr>
          <a:xfrm>
            <a:off x="677334" y="1490888"/>
            <a:ext cx="8596668" cy="3880773"/>
          </a:xfrm>
        </p:spPr>
        <p:txBody>
          <a:bodyPr/>
          <a:lstStyle/>
          <a:p>
            <a:r>
              <a:rPr lang="es-MX" dirty="0" err="1" smtClean="0"/>
              <a:t>Quains</a:t>
            </a:r>
            <a:r>
              <a:rPr lang="es-MX" dirty="0" smtClean="0"/>
              <a:t> </a:t>
            </a:r>
            <a:r>
              <a:rPr lang="es-MX" dirty="0" err="1" smtClean="0"/>
              <a:t>Discount</a:t>
            </a:r>
            <a:r>
              <a:rPr lang="es-MX" dirty="0" smtClean="0"/>
              <a:t> </a:t>
            </a:r>
            <a:r>
              <a:rPr lang="es-MX" dirty="0" err="1" smtClean="0"/>
              <a:t>Departament</a:t>
            </a:r>
            <a:r>
              <a:rPr lang="es-MX" dirty="0" smtClean="0"/>
              <a:t> </a:t>
            </a:r>
            <a:r>
              <a:rPr lang="es-MX" dirty="0" err="1" smtClean="0"/>
              <a:t>Stores</a:t>
            </a:r>
            <a:r>
              <a:rPr lang="es-MX" dirty="0" smtClean="0"/>
              <a:t>, una cadena de cuatro tiendas de autoservicio grandes, tiene establecimientos ubicados en Chicago, Pittsburg, Nueva York y Atlanta; en la actualidad reciben sus provisiones de un almacén viejo e inadecuado que esta en Pittsburg, donde se abrió la primera tienda de la cadena. La compañía quiere encontrar alguna localización “central” en la cual construir un nuevo almacén.</a:t>
            </a:r>
          </a:p>
          <a:p>
            <a:r>
              <a:rPr lang="es-MX" dirty="0" err="1" smtClean="0"/>
              <a:t>Quain</a:t>
            </a:r>
            <a:r>
              <a:rPr lang="es-MX" dirty="0" smtClean="0"/>
              <a:t> aplicará el método del centro de gravedad. Para ello recopila datos sobre las tasas de demanda en cada tienda</a:t>
            </a:r>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487354139"/>
              </p:ext>
            </p:extLst>
          </p:nvPr>
        </p:nvGraphicFramePr>
        <p:xfrm>
          <a:off x="2021982" y="3959899"/>
          <a:ext cx="5422008" cy="2450656"/>
        </p:xfrm>
        <a:graphic>
          <a:graphicData uri="http://schemas.openxmlformats.org/drawingml/2006/table">
            <a:tbl>
              <a:tblPr firstRow="1" bandRow="1">
                <a:tableStyleId>{21E4AEA4-8DFA-4A89-87EB-49C32662AFE0}</a:tableStyleId>
              </a:tblPr>
              <a:tblGrid>
                <a:gridCol w="2711004"/>
                <a:gridCol w="2711004"/>
              </a:tblGrid>
              <a:tr h="662905">
                <a:tc>
                  <a:txBody>
                    <a:bodyPr/>
                    <a:lstStyle/>
                    <a:p>
                      <a:r>
                        <a:rPr lang="es-MX" dirty="0" smtClean="0"/>
                        <a:t>Localizació</a:t>
                      </a:r>
                      <a:r>
                        <a:rPr lang="es-MX" baseline="0" dirty="0" smtClean="0"/>
                        <a:t>n de la tienda</a:t>
                      </a:r>
                      <a:endParaRPr lang="es-MX" dirty="0"/>
                    </a:p>
                  </a:txBody>
                  <a:tcPr/>
                </a:tc>
                <a:tc>
                  <a:txBody>
                    <a:bodyPr/>
                    <a:lstStyle/>
                    <a:p>
                      <a:r>
                        <a:rPr lang="es-MX" dirty="0" smtClean="0"/>
                        <a:t>Número de contenedores enviados</a:t>
                      </a:r>
                      <a:r>
                        <a:rPr lang="es-MX" baseline="0" dirty="0" smtClean="0"/>
                        <a:t> por mes</a:t>
                      </a:r>
                      <a:endParaRPr lang="es-MX" dirty="0"/>
                    </a:p>
                  </a:txBody>
                  <a:tcPr/>
                </a:tc>
              </a:tr>
              <a:tr h="384064">
                <a:tc>
                  <a:txBody>
                    <a:bodyPr/>
                    <a:lstStyle/>
                    <a:p>
                      <a:r>
                        <a:rPr lang="es-MX" dirty="0" smtClean="0"/>
                        <a:t>Chicago</a:t>
                      </a:r>
                      <a:endParaRPr lang="es-MX" dirty="0"/>
                    </a:p>
                  </a:txBody>
                  <a:tcPr/>
                </a:tc>
                <a:tc>
                  <a:txBody>
                    <a:bodyPr/>
                    <a:lstStyle/>
                    <a:p>
                      <a:r>
                        <a:rPr lang="es-MX" dirty="0" smtClean="0"/>
                        <a:t>2000</a:t>
                      </a:r>
                      <a:endParaRPr lang="es-MX" dirty="0"/>
                    </a:p>
                  </a:txBody>
                  <a:tcPr/>
                </a:tc>
              </a:tr>
              <a:tr h="384064">
                <a:tc>
                  <a:txBody>
                    <a:bodyPr/>
                    <a:lstStyle/>
                    <a:p>
                      <a:r>
                        <a:rPr lang="es-MX" dirty="0" smtClean="0"/>
                        <a:t>Pittsburg</a:t>
                      </a:r>
                      <a:endParaRPr lang="es-MX" dirty="0"/>
                    </a:p>
                  </a:txBody>
                  <a:tcPr/>
                </a:tc>
                <a:tc>
                  <a:txBody>
                    <a:bodyPr/>
                    <a:lstStyle/>
                    <a:p>
                      <a:r>
                        <a:rPr lang="es-MX" dirty="0" smtClean="0"/>
                        <a:t>1000</a:t>
                      </a:r>
                      <a:endParaRPr lang="es-MX" dirty="0"/>
                    </a:p>
                  </a:txBody>
                  <a:tcPr/>
                </a:tc>
              </a:tr>
              <a:tr h="384064">
                <a:tc>
                  <a:txBody>
                    <a:bodyPr/>
                    <a:lstStyle/>
                    <a:p>
                      <a:r>
                        <a:rPr lang="es-MX" dirty="0" smtClean="0"/>
                        <a:t>Nueva York</a:t>
                      </a:r>
                      <a:endParaRPr lang="es-MX" dirty="0"/>
                    </a:p>
                  </a:txBody>
                  <a:tcPr/>
                </a:tc>
                <a:tc>
                  <a:txBody>
                    <a:bodyPr/>
                    <a:lstStyle/>
                    <a:p>
                      <a:r>
                        <a:rPr lang="es-MX" dirty="0" smtClean="0"/>
                        <a:t>1000</a:t>
                      </a:r>
                      <a:endParaRPr lang="es-MX" dirty="0"/>
                    </a:p>
                  </a:txBody>
                  <a:tcPr/>
                </a:tc>
              </a:tr>
              <a:tr h="384064">
                <a:tc>
                  <a:txBody>
                    <a:bodyPr/>
                    <a:lstStyle/>
                    <a:p>
                      <a:r>
                        <a:rPr lang="es-MX" dirty="0" smtClean="0"/>
                        <a:t>Atlanta</a:t>
                      </a:r>
                      <a:endParaRPr lang="es-MX" dirty="0"/>
                    </a:p>
                  </a:txBody>
                  <a:tcPr/>
                </a:tc>
                <a:tc>
                  <a:txBody>
                    <a:bodyPr/>
                    <a:lstStyle/>
                    <a:p>
                      <a:r>
                        <a:rPr lang="es-MX" dirty="0" smtClean="0"/>
                        <a:t>2000</a:t>
                      </a:r>
                      <a:endParaRPr lang="es-MX" dirty="0"/>
                    </a:p>
                  </a:txBody>
                  <a:tcPr/>
                </a:tc>
              </a:tr>
            </a:tbl>
          </a:graphicData>
        </a:graphic>
      </p:graphicFrame>
      <p:pic>
        <p:nvPicPr>
          <p:cNvPr id="5" name="Imagen 4"/>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4771175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Gráfica </a:t>
            </a:r>
            <a:endParaRPr lang="es-MX" dirty="0"/>
          </a:p>
        </p:txBody>
      </p:sp>
      <p:pic>
        <p:nvPicPr>
          <p:cNvPr id="4" name="Marcador de contenido 3"/>
          <p:cNvPicPr>
            <a:picLocks noGrp="1" noChangeAspect="1"/>
          </p:cNvPicPr>
          <p:nvPr>
            <p:ph idx="1"/>
          </p:nvPr>
        </p:nvPicPr>
        <p:blipFill>
          <a:blip r:embed="rId2"/>
          <a:stretch>
            <a:fillRect/>
          </a:stretch>
        </p:blipFill>
        <p:spPr>
          <a:xfrm>
            <a:off x="780508" y="1777285"/>
            <a:ext cx="8208945" cy="4547185"/>
          </a:xfrm>
          <a:prstGeom prst="rect">
            <a:avLst/>
          </a:prstGeom>
        </p:spPr>
      </p:pic>
      <p:pic>
        <p:nvPicPr>
          <p:cNvPr id="5" name="Imagen 4"/>
          <p:cNvPicPr>
            <a:picLocks noChangeAspect="1"/>
          </p:cNvPicPr>
          <p:nvPr/>
        </p:nvPicPr>
        <p:blipFill>
          <a:blip r:embed="rId3"/>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1229176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Fórmulas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2851733"/>
              </p:ext>
            </p:extLst>
          </p:nvPr>
        </p:nvGraphicFramePr>
        <p:xfrm>
          <a:off x="677863" y="2160588"/>
          <a:ext cx="8596312" cy="3296920"/>
        </p:xfrm>
        <a:graphic>
          <a:graphicData uri="http://schemas.openxmlformats.org/drawingml/2006/table">
            <a:tbl>
              <a:tblPr firstRow="1" bandRow="1">
                <a:tableStyleId>{21E4AEA4-8DFA-4A89-87EB-49C32662AFE0}</a:tableStyleId>
              </a:tblPr>
              <a:tblGrid>
                <a:gridCol w="4298156"/>
                <a:gridCol w="4298156"/>
              </a:tblGrid>
              <a:tr h="370840">
                <a:tc>
                  <a:txBody>
                    <a:bodyPr/>
                    <a:lstStyle/>
                    <a:p>
                      <a:r>
                        <a:rPr lang="es-MX" dirty="0" smtClean="0"/>
                        <a:t>Coordenada X del centro de gravedad</a:t>
                      </a:r>
                      <a:endParaRPr lang="es-MX" dirty="0"/>
                    </a:p>
                  </a:txBody>
                  <a:tcPr/>
                </a:tc>
                <a:tc>
                  <a:txBody>
                    <a:bodyPr/>
                    <a:lstStyle/>
                    <a:p>
                      <a:r>
                        <a:rPr lang="es-MX" dirty="0" smtClean="0"/>
                        <a:t>Coordenada Y del centro de gravedad</a:t>
                      </a:r>
                      <a:endParaRPr lang="es-MX" dirty="0"/>
                    </a:p>
                  </a:txBody>
                  <a:tcPr/>
                </a:tc>
              </a:tr>
              <a:tr h="370840">
                <a:tc>
                  <a:txBody>
                    <a:bodyPr/>
                    <a:lstStyle/>
                    <a:p>
                      <a:endParaRPr lang="es-MX" dirty="0" smtClean="0"/>
                    </a:p>
                    <a:p>
                      <a:endParaRPr lang="es-MX" u="sng" dirty="0" smtClean="0"/>
                    </a:p>
                    <a:p>
                      <a:r>
                        <a:rPr lang="es-MX" dirty="0" smtClean="0"/>
                        <a:t>Coordenada</a:t>
                      </a:r>
                      <a:r>
                        <a:rPr lang="es-MX" baseline="0" dirty="0" smtClean="0"/>
                        <a:t> x del centro de gravedad=</a:t>
                      </a:r>
                    </a:p>
                    <a:p>
                      <a:r>
                        <a:rPr lang="es-MX" baseline="0" dirty="0" smtClean="0"/>
                        <a:t>= </a:t>
                      </a:r>
                      <a:r>
                        <a:rPr lang="es-MX" u="sng" baseline="0" dirty="0" smtClean="0"/>
                        <a:t>sumatoria dix </a:t>
                      </a:r>
                      <a:r>
                        <a:rPr lang="es-MX" u="sng" baseline="0" dirty="0" err="1" smtClean="0"/>
                        <a:t>Qi</a:t>
                      </a:r>
                      <a:endParaRPr lang="es-MX" u="sng" dirty="0" smtClean="0"/>
                    </a:p>
                    <a:p>
                      <a:r>
                        <a:rPr lang="es-MX" dirty="0" smtClean="0"/>
                        <a:t>   sumatoria</a:t>
                      </a:r>
                      <a:r>
                        <a:rPr lang="es-MX" baseline="0" dirty="0" smtClean="0"/>
                        <a:t> </a:t>
                      </a:r>
                      <a:r>
                        <a:rPr lang="es-MX" baseline="0" dirty="0" err="1" smtClean="0"/>
                        <a:t>Qi</a:t>
                      </a:r>
                      <a:endParaRPr lang="es-MX" dirty="0" smtClean="0"/>
                    </a:p>
                    <a:p>
                      <a:endParaRPr lang="es-MX" dirty="0" smtClean="0"/>
                    </a:p>
                    <a:p>
                      <a:endParaRPr lang="es-MX" dirty="0"/>
                    </a:p>
                  </a:txBody>
                  <a:tcPr/>
                </a:tc>
                <a:tc>
                  <a:txBody>
                    <a:bodyPr/>
                    <a:lstStyle/>
                    <a:p>
                      <a:endParaRPr lang="es-MX" dirty="0" smtClean="0"/>
                    </a:p>
                    <a:p>
                      <a:endParaRPr lang="es-MX" dirty="0" smtClean="0"/>
                    </a:p>
                    <a:p>
                      <a:r>
                        <a:rPr lang="es-MX" dirty="0" smtClean="0"/>
                        <a:t>Coordenada y del centro de gravedad=</a:t>
                      </a:r>
                    </a:p>
                    <a:p>
                      <a:r>
                        <a:rPr lang="es-MX" dirty="0" smtClean="0"/>
                        <a:t>= </a:t>
                      </a:r>
                      <a:r>
                        <a:rPr lang="es-MX" u="sng" dirty="0" smtClean="0"/>
                        <a:t>sumatoria </a:t>
                      </a:r>
                      <a:r>
                        <a:rPr lang="es-MX" u="sng" dirty="0" err="1" smtClean="0"/>
                        <a:t>diy</a:t>
                      </a:r>
                      <a:r>
                        <a:rPr lang="es-MX" u="sng" baseline="0" dirty="0" smtClean="0"/>
                        <a:t> </a:t>
                      </a:r>
                      <a:r>
                        <a:rPr lang="es-MX" u="sng" baseline="0" dirty="0" err="1" smtClean="0"/>
                        <a:t>Qi</a:t>
                      </a:r>
                      <a:endParaRPr lang="es-MX" u="sng" baseline="0" dirty="0" smtClean="0"/>
                    </a:p>
                    <a:p>
                      <a:r>
                        <a:rPr lang="es-MX" u="none" baseline="0" dirty="0" smtClean="0"/>
                        <a:t>   sumatoria </a:t>
                      </a:r>
                      <a:r>
                        <a:rPr lang="es-MX" u="none" baseline="0" dirty="0" err="1" smtClean="0"/>
                        <a:t>Qi</a:t>
                      </a:r>
                      <a:endParaRPr lang="es-MX" u="none" dirty="0"/>
                    </a:p>
                  </a:txBody>
                  <a:tcPr/>
                </a:tc>
              </a:tr>
              <a:tr h="370840">
                <a:tc gridSpan="2">
                  <a:txBody>
                    <a:bodyPr/>
                    <a:lstStyle/>
                    <a:p>
                      <a:r>
                        <a:rPr lang="es-MX" dirty="0" smtClean="0"/>
                        <a:t>dix=</a:t>
                      </a:r>
                      <a:r>
                        <a:rPr lang="es-MX" baseline="0" dirty="0" smtClean="0"/>
                        <a:t> coordenada X de la localización</a:t>
                      </a:r>
                    </a:p>
                    <a:p>
                      <a:r>
                        <a:rPr lang="es-MX" baseline="0" dirty="0" err="1" smtClean="0"/>
                        <a:t>diy</a:t>
                      </a:r>
                      <a:r>
                        <a:rPr lang="es-MX" baseline="0" dirty="0" smtClean="0"/>
                        <a:t>= coordenada Y de la localización</a:t>
                      </a:r>
                    </a:p>
                    <a:p>
                      <a:r>
                        <a:rPr lang="es-MX" baseline="0" dirty="0" err="1" smtClean="0"/>
                        <a:t>Qi</a:t>
                      </a:r>
                      <a:r>
                        <a:rPr lang="es-MX" baseline="0" dirty="0" smtClean="0"/>
                        <a:t>= cantidad de bienes que se llevan desde o hacia la localización i</a:t>
                      </a:r>
                      <a:endParaRPr lang="es-MX" dirty="0"/>
                    </a:p>
                  </a:txBody>
                  <a:tcPr/>
                </a:tc>
                <a:tc hMerge="1">
                  <a:txBody>
                    <a:bodyPr/>
                    <a:lstStyle/>
                    <a:p>
                      <a:endParaRPr lang="es-MX" dirty="0"/>
                    </a:p>
                  </a:txBody>
                  <a:tcPr/>
                </a:tc>
              </a:tr>
            </a:tbl>
          </a:graphicData>
        </a:graphic>
      </p:graphicFrame>
      <p:pic>
        <p:nvPicPr>
          <p:cNvPr id="5" name="Imagen 4"/>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7731620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 Chicago …</a:t>
            </a:r>
            <a:endParaRPr lang="es-MX" dirty="0"/>
          </a:p>
        </p:txBody>
      </p:sp>
      <p:sp>
        <p:nvSpPr>
          <p:cNvPr id="3" name="Marcador de contenido 2"/>
          <p:cNvSpPr>
            <a:spLocks noGrp="1"/>
          </p:cNvSpPr>
          <p:nvPr>
            <p:ph idx="1"/>
          </p:nvPr>
        </p:nvSpPr>
        <p:spPr/>
        <p:txBody>
          <a:bodyPr/>
          <a:lstStyle/>
          <a:p>
            <a:r>
              <a:rPr lang="es-MX" dirty="0" smtClean="0"/>
              <a:t>dix= 30</a:t>
            </a:r>
          </a:p>
          <a:p>
            <a:r>
              <a:rPr lang="es-MX" dirty="0" err="1" smtClean="0"/>
              <a:t>diy</a:t>
            </a:r>
            <a:r>
              <a:rPr lang="es-MX" dirty="0" smtClean="0"/>
              <a:t>= 120 </a:t>
            </a:r>
          </a:p>
          <a:p>
            <a:r>
              <a:rPr lang="es-MX" dirty="0" err="1" smtClean="0"/>
              <a:t>Qi</a:t>
            </a:r>
            <a:r>
              <a:rPr lang="es-MX" dirty="0" smtClean="0"/>
              <a:t>=2000</a:t>
            </a:r>
            <a:endParaRPr lang="es-MX"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86719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145498199"/>
              </p:ext>
            </p:extLst>
          </p:nvPr>
        </p:nvGraphicFramePr>
        <p:xfrm>
          <a:off x="1097280" y="1845734"/>
          <a:ext cx="8639148"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1274247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Solución</a:t>
            </a:r>
            <a:br>
              <a:rPr lang="es-MX" dirty="0" smtClean="0"/>
            </a:br>
            <a:r>
              <a:rPr lang="es-MX" dirty="0" smtClean="0"/>
              <a:t> </a:t>
            </a:r>
            <a:endParaRPr lang="es-MX" dirty="0"/>
          </a:p>
        </p:txBody>
      </p:sp>
      <p:sp>
        <p:nvSpPr>
          <p:cNvPr id="3" name="Marcador de contenido 2"/>
          <p:cNvSpPr>
            <a:spLocks noGrp="1"/>
          </p:cNvSpPr>
          <p:nvPr>
            <p:ph idx="1"/>
          </p:nvPr>
        </p:nvSpPr>
        <p:spPr>
          <a:xfrm>
            <a:off x="677334" y="2160589"/>
            <a:ext cx="8596668" cy="4304605"/>
          </a:xfrm>
        </p:spPr>
        <p:txBody>
          <a:bodyPr/>
          <a:lstStyle/>
          <a:p>
            <a:r>
              <a:rPr lang="es-MX" dirty="0" smtClean="0"/>
              <a:t>Coordenada X del centro de gravedad:</a:t>
            </a:r>
          </a:p>
          <a:p>
            <a:endParaRPr lang="es-MX" dirty="0"/>
          </a:p>
          <a:p>
            <a:pPr lvl="1"/>
            <a:r>
              <a:rPr lang="es-MX" u="sng" dirty="0" smtClean="0"/>
              <a:t>(30) (2000)+ (90) (1000) +(130) (1000) + (60) (2000) </a:t>
            </a:r>
            <a:r>
              <a:rPr lang="es-MX" dirty="0" smtClean="0"/>
              <a:t>=  66.7</a:t>
            </a:r>
          </a:p>
          <a:p>
            <a:pPr lvl="1"/>
            <a:r>
              <a:rPr lang="es-MX" dirty="0" smtClean="0"/>
              <a:t>2000 + 1000+ 1000+2000</a:t>
            </a:r>
          </a:p>
          <a:p>
            <a:pPr lvl="1"/>
            <a:endParaRPr lang="es-MX" dirty="0"/>
          </a:p>
          <a:p>
            <a:pPr lvl="1"/>
            <a:r>
              <a:rPr lang="es-MX" b="1" dirty="0" smtClean="0"/>
              <a:t>Coordenada </a:t>
            </a:r>
            <a:r>
              <a:rPr lang="es-MX" b="1" dirty="0"/>
              <a:t>Y</a:t>
            </a:r>
            <a:r>
              <a:rPr lang="es-MX" b="1" dirty="0" smtClean="0"/>
              <a:t> </a:t>
            </a:r>
            <a:r>
              <a:rPr lang="es-MX" b="1" dirty="0"/>
              <a:t>del centro de gravedad:</a:t>
            </a:r>
          </a:p>
          <a:p>
            <a:pPr lvl="1"/>
            <a:endParaRPr lang="es-MX" b="1" dirty="0"/>
          </a:p>
          <a:p>
            <a:pPr lvl="1"/>
            <a:r>
              <a:rPr lang="es-MX" u="sng" dirty="0" smtClean="0"/>
              <a:t>(120) (2000) + (110) (1000) + (130) (1000) + (40) (2000)  = </a:t>
            </a:r>
            <a:r>
              <a:rPr lang="es-MX" dirty="0" smtClean="0"/>
              <a:t>93.3</a:t>
            </a:r>
          </a:p>
          <a:p>
            <a:pPr lvl="1"/>
            <a:r>
              <a:rPr lang="es-MX" dirty="0" smtClean="0"/>
              <a:t>2000 + 1000 +1000+2000</a:t>
            </a:r>
          </a:p>
          <a:p>
            <a:pPr lvl="1"/>
            <a:endParaRPr lang="es-MX" dirty="0"/>
          </a:p>
          <a:p>
            <a:pPr lvl="1"/>
            <a:r>
              <a:rPr lang="es-MX" b="1" dirty="0" smtClean="0"/>
              <a:t>Centro de gravedad (66.7, 93.3)</a:t>
            </a:r>
            <a:endParaRPr lang="es-MX" b="1" dirty="0"/>
          </a:p>
          <a:p>
            <a:pPr lvl="1"/>
            <a:endParaRPr lang="es-MX" b="1"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9012205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Entonces…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519189979"/>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2849852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498397229"/>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7759259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1"/>
          </p:nvPr>
        </p:nvSpPr>
        <p:spPr/>
        <p:txBody>
          <a:bodyPr>
            <a:normAutofit/>
          </a:bodyPr>
          <a:lstStyle/>
          <a:p>
            <a:r>
              <a:rPr lang="es-MX" dirty="0" err="1" smtClean="0"/>
              <a:t>Render</a:t>
            </a:r>
            <a:r>
              <a:rPr lang="es-MX" dirty="0" smtClean="0"/>
              <a:t>, B. y </a:t>
            </a:r>
            <a:r>
              <a:rPr lang="es-MX" dirty="0" err="1" smtClean="0"/>
              <a:t>Heiser</a:t>
            </a:r>
            <a:r>
              <a:rPr lang="es-MX" dirty="0" smtClean="0"/>
              <a:t>, J. (2014). Principios de la Administración de Operaciones. México: Pearson</a:t>
            </a:r>
            <a:endParaRPr lang="es-MX" dirty="0"/>
          </a:p>
          <a:p>
            <a:endParaRPr lang="es-MX" dirty="0"/>
          </a:p>
        </p:txBody>
      </p:sp>
      <p:pic>
        <p:nvPicPr>
          <p:cNvPr id="4" name="Imagen 3"/>
          <p:cNvPicPr>
            <a:picLocks noChangeAspect="1"/>
          </p:cNvPicPr>
          <p:nvPr/>
        </p:nvPicPr>
        <p:blipFill>
          <a:blip r:embed="rId2"/>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2020139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68583174"/>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3746720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0007" y="422932"/>
            <a:ext cx="10058400" cy="1450757"/>
          </a:xfrm>
        </p:spPr>
        <p:txBody>
          <a:bodyPr/>
          <a:lstStyle/>
          <a:p>
            <a:r>
              <a:rPr lang="es-MX" b="1" dirty="0" smtClean="0"/>
              <a:t>Introducción.</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549002721"/>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546124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12448894"/>
              </p:ext>
            </p:extLst>
          </p:nvPr>
        </p:nvGraphicFramePr>
        <p:xfrm>
          <a:off x="1097280" y="1845734"/>
          <a:ext cx="8948241"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189220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FACTORES CLAVE PARA EL ÉXITO. DECISIÓN DE PAÍS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46441123"/>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821208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497091358"/>
              </p:ext>
            </p:extLst>
          </p:nvPr>
        </p:nvGraphicFramePr>
        <p:xfrm>
          <a:off x="677863" y="1930400"/>
          <a:ext cx="8596312" cy="4111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p:cNvSpPr>
            <a:spLocks noGrp="1"/>
          </p:cNvSpPr>
          <p:nvPr>
            <p:ph type="title"/>
          </p:nvPr>
        </p:nvSpPr>
        <p:spPr/>
        <p:txBody>
          <a:bodyPr/>
          <a:lstStyle/>
          <a:p>
            <a:r>
              <a:rPr lang="es-MX" dirty="0" smtClean="0"/>
              <a:t>FACTORES CLAVE PARA EL ÉXITO. DECISIÓN DE REGIÓN Y COMUNIDAD</a:t>
            </a:r>
            <a:endParaRPr lang="es-MX" dirty="0"/>
          </a:p>
        </p:txBody>
      </p:sp>
      <p:pic>
        <p:nvPicPr>
          <p:cNvPr id="6" name="Imagen 5"/>
          <p:cNvPicPr>
            <a:picLocks noChangeAspect="1"/>
          </p:cNvPicPr>
          <p:nvPr/>
        </p:nvPicPr>
        <p:blipFill>
          <a:blip r:embed="rId7"/>
          <a:stretch>
            <a:fillRect/>
          </a:stretch>
        </p:blipFill>
        <p:spPr>
          <a:xfrm>
            <a:off x="10459485" y="711199"/>
            <a:ext cx="874224" cy="874224"/>
          </a:xfrm>
          <a:prstGeom prst="rect">
            <a:avLst/>
          </a:prstGeom>
        </p:spPr>
      </p:pic>
    </p:spTree>
    <p:extLst>
      <p:ext uri="{BB962C8B-B14F-4D97-AF65-F5344CB8AC3E}">
        <p14:creationId xmlns:p14="http://schemas.microsoft.com/office/powerpoint/2010/main" val="3665244690"/>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1954</TotalTime>
  <Words>2467</Words>
  <Application>Microsoft Office PowerPoint</Application>
  <PresentationFormat>Panorámica</PresentationFormat>
  <Paragraphs>332</Paragraphs>
  <Slides>43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43</vt:i4>
      </vt:variant>
    </vt:vector>
  </HeadingPairs>
  <TitlesOfParts>
    <vt:vector size="47" baseType="lpstr">
      <vt:lpstr>Arial</vt:lpstr>
      <vt:lpstr>Trebuchet MS</vt:lpstr>
      <vt:lpstr>Wingdings 3</vt:lpstr>
      <vt:lpstr>Faceta</vt:lpstr>
      <vt:lpstr>Universidad Autónoma del Estado de México Centro Universitario UAEM Zumpango Licenciatura en Administración. Simulación de producción y operaciones Clave de la UA: L30075 Presenta: Dra. en C. María Guadalupe Soriano Hernández</vt:lpstr>
      <vt:lpstr>Contenido</vt:lpstr>
      <vt:lpstr>Presentación de la Unidad de Aprendizaje.</vt:lpstr>
      <vt:lpstr> De la unidad de aprendizaje…</vt:lpstr>
      <vt:lpstr>Guía para el usuario</vt:lpstr>
      <vt:lpstr>Introducción.</vt:lpstr>
      <vt:lpstr>Objetivo del presente material </vt:lpstr>
      <vt:lpstr>FACTORES CLAVE PARA EL ÉXITO. DECISIÓN DE PAÍS</vt:lpstr>
      <vt:lpstr>FACTORES CLAVE PARA EL ÉXITO. DECISIÓN DE REGIÓN Y COMUNIDAD</vt:lpstr>
      <vt:lpstr>FACTORES CLAVE PARA EL ÉXITO. DECISIÓN DEL SITIO</vt:lpstr>
      <vt:lpstr>Se utilizan 3 métodos para elegir la localización </vt:lpstr>
      <vt:lpstr>Los métodos de localización </vt:lpstr>
      <vt:lpstr>Método de calificación de factores</vt:lpstr>
      <vt:lpstr>Método de calificación de factores</vt:lpstr>
      <vt:lpstr>PASOS A SEGUIR EN EL METODO DE CALIFICACIÓN DE FACTORES</vt:lpstr>
      <vt:lpstr>ejemplo</vt:lpstr>
      <vt:lpstr>Paso1. DESARROLLAR UNA LISTA DE FACTORES LOS RELEVANTES DENOMINADOS FACTORES CLAVES DE ÉXITO.  Estos factores clave son propuestos por la administración, toda vez que los considera importantes:</vt:lpstr>
      <vt:lpstr>Paso 2. ASIGNAR UN PESO A CADA FACTOR QUE REFLEJE SU IMPORTANCIA RELATIVA EN CUANTO A LOS OBJETIVOS DE LA COMPAÑÍA.   </vt:lpstr>
      <vt:lpstr>Paso 3. DESARROLLAR UNA ESCALA PARA CADA FACTOR (EJ. DE 1 A 10).  </vt:lpstr>
      <vt:lpstr>PASO 4. HACER QUE LA ADMINISTRACIÓN CALIFIQUE CADA FACTOR PARA CADA LOCALIZACIÓN, USANDO LA ESCALA PROPUESTA (PASO 3). </vt:lpstr>
      <vt:lpstr>PASO 5. MULTIPLICAR LA CALIFICACIÓN POR LOS PESOS DE CADA FACTOR Y SUMAR LOS PUNTOS DE CADA LOCALIZACIÓN. </vt:lpstr>
      <vt:lpstr>PASO 6. HACER UNA RECOMENDACIÓN BASADA EN LA CALIFICACIÓN DE MAYOR PUNTAJE, CONSIDERANDO TAMBIEN LOS RESULTADOS DE LOS ENFOQUES CUANTITATIVOS. </vt:lpstr>
      <vt:lpstr>DESVENTAJAS DEL MÉTODO</vt:lpstr>
      <vt:lpstr>Metodo: Análisis costo-volumen de la localización</vt:lpstr>
      <vt:lpstr>Análisis costo-volumen de la localización</vt:lpstr>
      <vt:lpstr>Pasos para determinar el Análisis costo-volumen de la localización </vt:lpstr>
      <vt:lpstr>El caso…</vt:lpstr>
      <vt:lpstr>Calculamos los costos fijos totales  CT= CFA+CV (VPA) CT= costo total CFA= costos fijos anuales CV= costos variables VPA=volumen de producción por año  </vt:lpstr>
      <vt:lpstr>Calculamos el punto de cruce</vt:lpstr>
      <vt:lpstr>Presentación de PowerPoint</vt:lpstr>
      <vt:lpstr>Calculemos la utilidad esperada</vt:lpstr>
      <vt:lpstr>MÉTODO DEL CENTRO DE GRAVEDAD</vt:lpstr>
      <vt:lpstr>QUE ES?</vt:lpstr>
      <vt:lpstr>PROCEDIMIENTO</vt:lpstr>
      <vt:lpstr>SOBRE EL MÉTODO</vt:lpstr>
      <vt:lpstr>EL CASO…</vt:lpstr>
      <vt:lpstr>Gráfica </vt:lpstr>
      <vt:lpstr>Fórmulas </vt:lpstr>
      <vt:lpstr>De Chicago …</vt:lpstr>
      <vt:lpstr>Solución  </vt:lpstr>
      <vt:lpstr>Entonces…</vt:lpstr>
      <vt:lpstr>CONCLUSIONES</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Métodos para evaluar las alternativas de localización</dc:title>
  <dc:creator>UAEM</dc:creator>
  <cp:lastModifiedBy>UAEM</cp:lastModifiedBy>
  <cp:revision>63</cp:revision>
  <dcterms:created xsi:type="dcterms:W3CDTF">2018-08-29T17:19:15Z</dcterms:created>
  <dcterms:modified xsi:type="dcterms:W3CDTF">2018-09-26T04:30:22Z</dcterms:modified>
</cp:coreProperties>
</file>