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07" r:id="rId1"/>
  </p:sldMasterIdLst>
  <p:notesMasterIdLst>
    <p:notesMasterId r:id="rId47"/>
  </p:notesMasterIdLst>
  <p:sldIdLst>
    <p:sldId id="284" r:id="rId2"/>
    <p:sldId id="285" r:id="rId3"/>
    <p:sldId id="286" r:id="rId4"/>
    <p:sldId id="287" r:id="rId5"/>
    <p:sldId id="256" r:id="rId6"/>
    <p:sldId id="258" r:id="rId7"/>
    <p:sldId id="257" r:id="rId8"/>
    <p:sldId id="259" r:id="rId9"/>
    <p:sldId id="288" r:id="rId10"/>
    <p:sldId id="289" r:id="rId11"/>
    <p:sldId id="290" r:id="rId12"/>
    <p:sldId id="293" r:id="rId13"/>
    <p:sldId id="265" r:id="rId14"/>
    <p:sldId id="291" r:id="rId15"/>
    <p:sldId id="266" r:id="rId16"/>
    <p:sldId id="294" r:id="rId17"/>
    <p:sldId id="292" r:id="rId18"/>
    <p:sldId id="295" r:id="rId19"/>
    <p:sldId id="296" r:id="rId20"/>
    <p:sldId id="297" r:id="rId21"/>
    <p:sldId id="278" r:id="rId22"/>
    <p:sldId id="298" r:id="rId23"/>
    <p:sldId id="271" r:id="rId24"/>
    <p:sldId id="272" r:id="rId25"/>
    <p:sldId id="270" r:id="rId26"/>
    <p:sldId id="273" r:id="rId27"/>
    <p:sldId id="267" r:id="rId28"/>
    <p:sldId id="299" r:id="rId29"/>
    <p:sldId id="274" r:id="rId30"/>
    <p:sldId id="275" r:id="rId31"/>
    <p:sldId id="276" r:id="rId32"/>
    <p:sldId id="268" r:id="rId33"/>
    <p:sldId id="300" r:id="rId34"/>
    <p:sldId id="303" r:id="rId35"/>
    <p:sldId id="304" r:id="rId36"/>
    <p:sldId id="305" r:id="rId37"/>
    <p:sldId id="306" r:id="rId38"/>
    <p:sldId id="307" r:id="rId39"/>
    <p:sldId id="301" r:id="rId40"/>
    <p:sldId id="269" r:id="rId41"/>
    <p:sldId id="311" r:id="rId42"/>
    <p:sldId id="312" r:id="rId43"/>
    <p:sldId id="313" r:id="rId44"/>
    <p:sldId id="310" r:id="rId45"/>
    <p:sldId id="308" r:id="rId46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bell Gómez Vidal" initials="ANAGOVI" lastIdx="1" clrIdx="0">
    <p:extLst>
      <p:ext uri="{19B8F6BF-5375-455C-9EA6-DF929625EA0E}">
        <p15:presenceInfo xmlns:p15="http://schemas.microsoft.com/office/powerpoint/2012/main" userId="Anabell Gómez Vidal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4E30"/>
    <a:srgbClr val="336600"/>
    <a:srgbClr val="DC5C40"/>
    <a:srgbClr val="C4553C"/>
    <a:srgbClr val="5C4521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0" autoAdjust="0"/>
    <p:restoredTop sz="94660"/>
  </p:normalViewPr>
  <p:slideViewPr>
    <p:cSldViewPr snapToGrid="0">
      <p:cViewPr varScale="1">
        <p:scale>
          <a:sx n="89" d="100"/>
          <a:sy n="89" d="100"/>
        </p:scale>
        <p:origin x="28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commentAuthors" Target="commentAuthors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hyperlink" Target="http://www.flickr.com/photos/nestoralonso/2612269089/" TargetMode="External"/><Relationship Id="rId1" Type="http://schemas.openxmlformats.org/officeDocument/2006/relationships/image" Target="../media/image18.jpg"/><Relationship Id="rId6" Type="http://schemas.openxmlformats.org/officeDocument/2006/relationships/hyperlink" Target="http://www.mastay.info/2012/05/el-quincunce/" TargetMode="External"/><Relationship Id="rId5" Type="http://schemas.openxmlformats.org/officeDocument/2006/relationships/image" Target="../media/image20.jpg"/><Relationship Id="rId4" Type="http://schemas.openxmlformats.org/officeDocument/2006/relationships/hyperlink" Target="https://www.orientacionandujar.es/2013/05/05/problemas-para-pronunciar-la-r-coleccion-de-materiales-programas-videos-cuentos-etc/" TargetMode="External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hyperlink" Target="http://www.flickr.com/photos/nestoralonso/2612269089/" TargetMode="External"/><Relationship Id="rId1" Type="http://schemas.openxmlformats.org/officeDocument/2006/relationships/image" Target="../media/image18.jpg"/><Relationship Id="rId6" Type="http://schemas.openxmlformats.org/officeDocument/2006/relationships/hyperlink" Target="http://www.mastay.info/2012/05/el-quincunce/" TargetMode="External"/><Relationship Id="rId5" Type="http://schemas.openxmlformats.org/officeDocument/2006/relationships/image" Target="../media/image20.jpg"/><Relationship Id="rId4" Type="http://schemas.openxmlformats.org/officeDocument/2006/relationships/hyperlink" Target="https://www.orientacionandujar.es/2013/05/05/problemas-para-pronunciar-la-r-coleccion-de-materiales-programas-videos-cuentos-etc/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880ED9B-ED0D-4280-9B91-A572DB93C97C}" type="doc">
      <dgm:prSet loTypeId="urn:microsoft.com/office/officeart/2009/layout/ReverseList" loCatId="relationship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8C70B61B-E011-41FF-9A29-7780C8BCF8D4}">
      <dgm:prSet phldrT="[Texto]"/>
      <dgm:spPr/>
      <dgm:t>
        <a:bodyPr/>
        <a:lstStyle/>
        <a:p>
          <a:pPr algn="ctr"/>
          <a:r>
            <a:rPr lang="es-MX" b="1" dirty="0">
              <a:solidFill>
                <a:srgbClr val="C00000"/>
              </a:solidFill>
            </a:rPr>
            <a:t>CONTENIDO</a:t>
          </a:r>
        </a:p>
        <a:p>
          <a:pPr algn="ctr"/>
          <a:r>
            <a:rPr lang="es-MX" dirty="0"/>
            <a:t>Mecanismo de representación y comunicación</a:t>
          </a:r>
        </a:p>
      </dgm:t>
    </dgm:pt>
    <dgm:pt modelId="{2A1F0D44-DB31-4DB3-BB49-B58007959ACD}" type="parTrans" cxnId="{935316D8-F460-412E-9C8E-B4F7ED87481D}">
      <dgm:prSet/>
      <dgm:spPr/>
      <dgm:t>
        <a:bodyPr/>
        <a:lstStyle/>
        <a:p>
          <a:endParaRPr lang="es-MX"/>
        </a:p>
      </dgm:t>
    </dgm:pt>
    <dgm:pt modelId="{6E1AAC53-B412-41C6-9CBB-D245C8F594B4}" type="sibTrans" cxnId="{935316D8-F460-412E-9C8E-B4F7ED87481D}">
      <dgm:prSet/>
      <dgm:spPr/>
      <dgm:t>
        <a:bodyPr/>
        <a:lstStyle/>
        <a:p>
          <a:endParaRPr lang="es-MX"/>
        </a:p>
      </dgm:t>
    </dgm:pt>
    <dgm:pt modelId="{A9D1F432-B50E-49B9-B437-90F0FCB3DAF5}">
      <dgm:prSet phldrT="[Texto]"/>
      <dgm:spPr/>
      <dgm:t>
        <a:bodyPr/>
        <a:lstStyle/>
        <a:p>
          <a:pPr algn="ctr"/>
          <a:r>
            <a:rPr lang="es-MX" b="1" dirty="0">
              <a:solidFill>
                <a:srgbClr val="C00000"/>
              </a:solidFill>
            </a:rPr>
            <a:t>CONTEXTO</a:t>
          </a:r>
        </a:p>
        <a:p>
          <a:pPr algn="ctr"/>
          <a:r>
            <a:rPr lang="es-MX" dirty="0"/>
            <a:t>Estructura formal y sistema de expresión</a:t>
          </a:r>
        </a:p>
      </dgm:t>
    </dgm:pt>
    <dgm:pt modelId="{9BC554A3-B7D8-4CB2-86F1-48103B30DD41}" type="parTrans" cxnId="{FC1244A3-4D4E-4B2A-BD85-8A32B7D46A3E}">
      <dgm:prSet/>
      <dgm:spPr/>
      <dgm:t>
        <a:bodyPr/>
        <a:lstStyle/>
        <a:p>
          <a:endParaRPr lang="es-MX"/>
        </a:p>
      </dgm:t>
    </dgm:pt>
    <dgm:pt modelId="{2B97B5ED-B960-4A07-A947-D1003F635814}" type="sibTrans" cxnId="{FC1244A3-4D4E-4B2A-BD85-8A32B7D46A3E}">
      <dgm:prSet/>
      <dgm:spPr/>
      <dgm:t>
        <a:bodyPr/>
        <a:lstStyle/>
        <a:p>
          <a:endParaRPr lang="es-MX"/>
        </a:p>
      </dgm:t>
    </dgm:pt>
    <dgm:pt modelId="{042EA0E3-C746-4DA8-A6DC-09DF7817C26A}">
      <dgm:prSet/>
      <dgm:spPr/>
      <dgm:t>
        <a:bodyPr/>
        <a:lstStyle/>
        <a:p>
          <a:pPr algn="l"/>
          <a:endParaRPr lang="es-MX"/>
        </a:p>
      </dgm:t>
    </dgm:pt>
    <dgm:pt modelId="{23C88EAC-FF90-4218-B684-027A8135C7C7}" type="parTrans" cxnId="{8A9CC353-BD79-448E-A579-8E9C9842A70C}">
      <dgm:prSet/>
      <dgm:spPr/>
      <dgm:t>
        <a:bodyPr/>
        <a:lstStyle/>
        <a:p>
          <a:endParaRPr lang="es-MX"/>
        </a:p>
      </dgm:t>
    </dgm:pt>
    <dgm:pt modelId="{AC9DBD4D-68DC-49DB-85A7-AE83C02DFD07}" type="sibTrans" cxnId="{8A9CC353-BD79-448E-A579-8E9C9842A70C}">
      <dgm:prSet/>
      <dgm:spPr/>
      <dgm:t>
        <a:bodyPr/>
        <a:lstStyle/>
        <a:p>
          <a:endParaRPr lang="es-MX"/>
        </a:p>
      </dgm:t>
    </dgm:pt>
    <dgm:pt modelId="{A0A02319-23DD-4F5B-8C73-2D4BDCA4693A}">
      <dgm:prSet/>
      <dgm:spPr/>
      <dgm:t>
        <a:bodyPr/>
        <a:lstStyle/>
        <a:p>
          <a:pPr algn="l"/>
          <a:endParaRPr lang="es-MX"/>
        </a:p>
      </dgm:t>
    </dgm:pt>
    <dgm:pt modelId="{1306C654-54A9-4FDF-8BB7-8C17970ABFDC}" type="parTrans" cxnId="{C1D8016D-13EA-4C75-8AEA-B985FE55FA43}">
      <dgm:prSet/>
      <dgm:spPr/>
      <dgm:t>
        <a:bodyPr/>
        <a:lstStyle/>
        <a:p>
          <a:endParaRPr lang="es-MX"/>
        </a:p>
      </dgm:t>
    </dgm:pt>
    <dgm:pt modelId="{313FECD2-79AA-4375-86CA-8E7FAFA5E68F}" type="sibTrans" cxnId="{C1D8016D-13EA-4C75-8AEA-B985FE55FA43}">
      <dgm:prSet/>
      <dgm:spPr/>
      <dgm:t>
        <a:bodyPr/>
        <a:lstStyle/>
        <a:p>
          <a:endParaRPr lang="es-MX"/>
        </a:p>
      </dgm:t>
    </dgm:pt>
    <dgm:pt modelId="{7A7A1E6A-65FC-493D-AB46-B663D4735E23}" type="pres">
      <dgm:prSet presAssocID="{6880ED9B-ED0D-4280-9B91-A572DB93C97C}" presName="Name0" presStyleCnt="0">
        <dgm:presLayoutVars>
          <dgm:chMax val="2"/>
          <dgm:chPref val="2"/>
          <dgm:animLvl val="lvl"/>
        </dgm:presLayoutVars>
      </dgm:prSet>
      <dgm:spPr/>
    </dgm:pt>
    <dgm:pt modelId="{9521A3E8-EF08-4929-B870-9A0F6B89734F}" type="pres">
      <dgm:prSet presAssocID="{6880ED9B-ED0D-4280-9B91-A572DB93C97C}" presName="LeftText" presStyleLbl="revTx" presStyleIdx="0" presStyleCnt="0">
        <dgm:presLayoutVars>
          <dgm:bulletEnabled val="1"/>
        </dgm:presLayoutVars>
      </dgm:prSet>
      <dgm:spPr/>
    </dgm:pt>
    <dgm:pt modelId="{E9E09FE4-321F-46C3-B7F3-318524F9FF8C}" type="pres">
      <dgm:prSet presAssocID="{6880ED9B-ED0D-4280-9B91-A572DB93C97C}" presName="LeftNode" presStyleLbl="bgImgPlace1" presStyleIdx="0" presStyleCnt="2">
        <dgm:presLayoutVars>
          <dgm:chMax val="2"/>
          <dgm:chPref val="2"/>
        </dgm:presLayoutVars>
      </dgm:prSet>
      <dgm:spPr/>
    </dgm:pt>
    <dgm:pt modelId="{F13B0811-278B-40FE-ACE3-E04E34EA285D}" type="pres">
      <dgm:prSet presAssocID="{6880ED9B-ED0D-4280-9B91-A572DB93C97C}" presName="RightText" presStyleLbl="revTx" presStyleIdx="0" presStyleCnt="0">
        <dgm:presLayoutVars>
          <dgm:bulletEnabled val="1"/>
        </dgm:presLayoutVars>
      </dgm:prSet>
      <dgm:spPr/>
    </dgm:pt>
    <dgm:pt modelId="{8876EF9C-207C-44AF-A8FA-2E829F6621BC}" type="pres">
      <dgm:prSet presAssocID="{6880ED9B-ED0D-4280-9B91-A572DB93C97C}" presName="RightNode" presStyleLbl="bgImgPlace1" presStyleIdx="1" presStyleCnt="2">
        <dgm:presLayoutVars>
          <dgm:chMax val="0"/>
          <dgm:chPref val="0"/>
        </dgm:presLayoutVars>
      </dgm:prSet>
      <dgm:spPr/>
    </dgm:pt>
    <dgm:pt modelId="{80F883B8-A7FF-463E-ADE5-E005F9353872}" type="pres">
      <dgm:prSet presAssocID="{6880ED9B-ED0D-4280-9B91-A572DB93C97C}" presName="TopArrow" presStyleLbl="node1" presStyleIdx="0" presStyleCnt="2"/>
      <dgm:spPr/>
    </dgm:pt>
    <dgm:pt modelId="{15966DF9-D763-428B-ADA3-5D6991233575}" type="pres">
      <dgm:prSet presAssocID="{6880ED9B-ED0D-4280-9B91-A572DB93C97C}" presName="BottomArrow" presStyleLbl="node1" presStyleIdx="1" presStyleCnt="2"/>
      <dgm:spPr/>
    </dgm:pt>
  </dgm:ptLst>
  <dgm:cxnLst>
    <dgm:cxn modelId="{60024A06-440E-4423-81EA-61B7C01CB6CD}" type="presOf" srcId="{A9D1F432-B50E-49B9-B437-90F0FCB3DAF5}" destId="{F13B0811-278B-40FE-ACE3-E04E34EA285D}" srcOrd="0" destOrd="0" presId="urn:microsoft.com/office/officeart/2009/layout/ReverseList"/>
    <dgm:cxn modelId="{AA8A4A12-7B6C-4226-B18E-561786FB47B3}" type="presOf" srcId="{8C70B61B-E011-41FF-9A29-7780C8BCF8D4}" destId="{E9E09FE4-321F-46C3-B7F3-318524F9FF8C}" srcOrd="1" destOrd="0" presId="urn:microsoft.com/office/officeart/2009/layout/ReverseList"/>
    <dgm:cxn modelId="{284EDE1E-3622-4814-B937-53634E4415D0}" type="presOf" srcId="{042EA0E3-C746-4DA8-A6DC-09DF7817C26A}" destId="{9521A3E8-EF08-4929-B870-9A0F6B89734F}" srcOrd="0" destOrd="1" presId="urn:microsoft.com/office/officeart/2009/layout/ReverseList"/>
    <dgm:cxn modelId="{51F5D633-582E-4ED5-AC2F-AD12CFBA455A}" type="presOf" srcId="{A0A02319-23DD-4F5B-8C73-2D4BDCA4693A}" destId="{9521A3E8-EF08-4929-B870-9A0F6B89734F}" srcOrd="0" destOrd="2" presId="urn:microsoft.com/office/officeart/2009/layout/ReverseList"/>
    <dgm:cxn modelId="{F7DCAE34-50B4-4683-9AB9-075131264D24}" type="presOf" srcId="{6880ED9B-ED0D-4280-9B91-A572DB93C97C}" destId="{7A7A1E6A-65FC-493D-AB46-B663D4735E23}" srcOrd="0" destOrd="0" presId="urn:microsoft.com/office/officeart/2009/layout/ReverseList"/>
    <dgm:cxn modelId="{0C24235D-84A6-4A22-BE72-C20419D9AD73}" type="presOf" srcId="{A9D1F432-B50E-49B9-B437-90F0FCB3DAF5}" destId="{8876EF9C-207C-44AF-A8FA-2E829F6621BC}" srcOrd="1" destOrd="0" presId="urn:microsoft.com/office/officeart/2009/layout/ReverseList"/>
    <dgm:cxn modelId="{22EFB849-0D10-4CA1-A478-0E6BC7F9AD0E}" type="presOf" srcId="{042EA0E3-C746-4DA8-A6DC-09DF7817C26A}" destId="{E9E09FE4-321F-46C3-B7F3-318524F9FF8C}" srcOrd="1" destOrd="1" presId="urn:microsoft.com/office/officeart/2009/layout/ReverseList"/>
    <dgm:cxn modelId="{C1D8016D-13EA-4C75-8AEA-B985FE55FA43}" srcId="{8C70B61B-E011-41FF-9A29-7780C8BCF8D4}" destId="{A0A02319-23DD-4F5B-8C73-2D4BDCA4693A}" srcOrd="1" destOrd="0" parTransId="{1306C654-54A9-4FDF-8BB7-8C17970ABFDC}" sibTransId="{313FECD2-79AA-4375-86CA-8E7FAFA5E68F}"/>
    <dgm:cxn modelId="{8A9CC353-BD79-448E-A579-8E9C9842A70C}" srcId="{8C70B61B-E011-41FF-9A29-7780C8BCF8D4}" destId="{042EA0E3-C746-4DA8-A6DC-09DF7817C26A}" srcOrd="0" destOrd="0" parTransId="{23C88EAC-FF90-4218-B684-027A8135C7C7}" sibTransId="{AC9DBD4D-68DC-49DB-85A7-AE83C02DFD07}"/>
    <dgm:cxn modelId="{88F86895-21DE-4B05-95E3-966492E5F5C8}" type="presOf" srcId="{A0A02319-23DD-4F5B-8C73-2D4BDCA4693A}" destId="{E9E09FE4-321F-46C3-B7F3-318524F9FF8C}" srcOrd="1" destOrd="2" presId="urn:microsoft.com/office/officeart/2009/layout/ReverseList"/>
    <dgm:cxn modelId="{FC1244A3-4D4E-4B2A-BD85-8A32B7D46A3E}" srcId="{6880ED9B-ED0D-4280-9B91-A572DB93C97C}" destId="{A9D1F432-B50E-49B9-B437-90F0FCB3DAF5}" srcOrd="1" destOrd="0" parTransId="{9BC554A3-B7D8-4CB2-86F1-48103B30DD41}" sibTransId="{2B97B5ED-B960-4A07-A947-D1003F635814}"/>
    <dgm:cxn modelId="{935316D8-F460-412E-9C8E-B4F7ED87481D}" srcId="{6880ED9B-ED0D-4280-9B91-A572DB93C97C}" destId="{8C70B61B-E011-41FF-9A29-7780C8BCF8D4}" srcOrd="0" destOrd="0" parTransId="{2A1F0D44-DB31-4DB3-BB49-B58007959ACD}" sibTransId="{6E1AAC53-B412-41C6-9CBB-D245C8F594B4}"/>
    <dgm:cxn modelId="{F6B9CEE7-E25A-4017-B555-95628C3B27DC}" type="presOf" srcId="{8C70B61B-E011-41FF-9A29-7780C8BCF8D4}" destId="{9521A3E8-EF08-4929-B870-9A0F6B89734F}" srcOrd="0" destOrd="0" presId="urn:microsoft.com/office/officeart/2009/layout/ReverseList"/>
    <dgm:cxn modelId="{D00AF1DB-B4CD-4ED6-BB18-91BB1FDE4D2E}" type="presParOf" srcId="{7A7A1E6A-65FC-493D-AB46-B663D4735E23}" destId="{9521A3E8-EF08-4929-B870-9A0F6B89734F}" srcOrd="0" destOrd="0" presId="urn:microsoft.com/office/officeart/2009/layout/ReverseList"/>
    <dgm:cxn modelId="{A5FF5566-EA34-459B-84CB-A4993E257A0F}" type="presParOf" srcId="{7A7A1E6A-65FC-493D-AB46-B663D4735E23}" destId="{E9E09FE4-321F-46C3-B7F3-318524F9FF8C}" srcOrd="1" destOrd="0" presId="urn:microsoft.com/office/officeart/2009/layout/ReverseList"/>
    <dgm:cxn modelId="{FB11A442-D9BF-4719-A87F-69B19EC05C22}" type="presParOf" srcId="{7A7A1E6A-65FC-493D-AB46-B663D4735E23}" destId="{F13B0811-278B-40FE-ACE3-E04E34EA285D}" srcOrd="2" destOrd="0" presId="urn:microsoft.com/office/officeart/2009/layout/ReverseList"/>
    <dgm:cxn modelId="{BF6D183E-D6A0-43FC-A488-785808B96993}" type="presParOf" srcId="{7A7A1E6A-65FC-493D-AB46-B663D4735E23}" destId="{8876EF9C-207C-44AF-A8FA-2E829F6621BC}" srcOrd="3" destOrd="0" presId="urn:microsoft.com/office/officeart/2009/layout/ReverseList"/>
    <dgm:cxn modelId="{72D61A33-5FE1-4A3D-B40C-F42C77756822}" type="presParOf" srcId="{7A7A1E6A-65FC-493D-AB46-B663D4735E23}" destId="{80F883B8-A7FF-463E-ADE5-E005F9353872}" srcOrd="4" destOrd="0" presId="urn:microsoft.com/office/officeart/2009/layout/ReverseList"/>
    <dgm:cxn modelId="{FD8CB9FF-2D65-4180-B067-784F909FCA12}" type="presParOf" srcId="{7A7A1E6A-65FC-493D-AB46-B663D4735E23}" destId="{15966DF9-D763-428B-ADA3-5D6991233575}" srcOrd="5" destOrd="0" presId="urn:microsoft.com/office/officeart/2009/layout/Revers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6775363-E54B-4668-B96C-0701590DA63B}" type="doc">
      <dgm:prSet loTypeId="urn:microsoft.com/office/officeart/2005/8/layout/radial2" loCatId="relationship" qsTypeId="urn:microsoft.com/office/officeart/2005/8/quickstyle/3d4" qsCatId="3D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12CBA8CF-EADE-4604-AB7C-33DFDE6689AF}">
      <dgm:prSet phldrT="[Texto]"/>
      <dgm:spPr/>
      <dgm:t>
        <a:bodyPr/>
        <a:lstStyle/>
        <a:p>
          <a:r>
            <a:rPr lang="es-MX" dirty="0"/>
            <a:t>Conductismo</a:t>
          </a:r>
        </a:p>
      </dgm:t>
    </dgm:pt>
    <dgm:pt modelId="{96EB4FCD-B356-4A4A-ABEC-B6022DFCE3D1}" type="parTrans" cxnId="{69DC8F53-1B3D-4C95-8A54-64D37B9A4742}">
      <dgm:prSet/>
      <dgm:spPr/>
      <dgm:t>
        <a:bodyPr/>
        <a:lstStyle/>
        <a:p>
          <a:endParaRPr lang="es-MX"/>
        </a:p>
      </dgm:t>
    </dgm:pt>
    <dgm:pt modelId="{3A66D2A7-6F1D-4556-8A0D-FCFA2ABC4EF6}" type="sibTrans" cxnId="{69DC8F53-1B3D-4C95-8A54-64D37B9A4742}">
      <dgm:prSet/>
      <dgm:spPr/>
      <dgm:t>
        <a:bodyPr/>
        <a:lstStyle/>
        <a:p>
          <a:endParaRPr lang="es-MX"/>
        </a:p>
      </dgm:t>
    </dgm:pt>
    <dgm:pt modelId="{5ABEEA94-4200-4E8F-A9A7-BD7CE64C4ED5}">
      <dgm:prSet phldrT="[Texto]"/>
      <dgm:spPr/>
      <dgm:t>
        <a:bodyPr/>
        <a:lstStyle/>
        <a:p>
          <a:r>
            <a:rPr lang="es-MX" dirty="0">
              <a:solidFill>
                <a:schemeClr val="accent1">
                  <a:lumMod val="60000"/>
                  <a:lumOff val="40000"/>
                </a:schemeClr>
              </a:solidFill>
            </a:rPr>
            <a:t>Skinner</a:t>
          </a:r>
        </a:p>
      </dgm:t>
    </dgm:pt>
    <dgm:pt modelId="{1DA1A38C-7602-4E30-899C-72001586812D}" type="parTrans" cxnId="{F6D52F5D-9264-46AD-BE15-A3E30054B924}">
      <dgm:prSet/>
      <dgm:spPr/>
      <dgm:t>
        <a:bodyPr/>
        <a:lstStyle/>
        <a:p>
          <a:endParaRPr lang="es-MX"/>
        </a:p>
      </dgm:t>
    </dgm:pt>
    <dgm:pt modelId="{44C6157E-24D0-48F5-81E9-4BE1E3D1A6A4}" type="sibTrans" cxnId="{F6D52F5D-9264-46AD-BE15-A3E30054B924}">
      <dgm:prSet/>
      <dgm:spPr/>
      <dgm:t>
        <a:bodyPr/>
        <a:lstStyle/>
        <a:p>
          <a:endParaRPr lang="es-MX"/>
        </a:p>
      </dgm:t>
    </dgm:pt>
    <dgm:pt modelId="{6DDE1FF3-4B0A-442A-AC49-C08985E63AE2}">
      <dgm:prSet phldrT="[Texto]"/>
      <dgm:spPr/>
      <dgm:t>
        <a:bodyPr/>
        <a:lstStyle/>
        <a:p>
          <a:r>
            <a:rPr lang="es-MX" dirty="0"/>
            <a:t>El lenguaje es un acto</a:t>
          </a:r>
        </a:p>
      </dgm:t>
    </dgm:pt>
    <dgm:pt modelId="{3837B99E-5279-44CE-B3CC-1CE6346C7C6C}" type="parTrans" cxnId="{5FA56865-3D5F-478B-B77A-F7E813E0452F}">
      <dgm:prSet/>
      <dgm:spPr/>
      <dgm:t>
        <a:bodyPr/>
        <a:lstStyle/>
        <a:p>
          <a:endParaRPr lang="es-MX"/>
        </a:p>
      </dgm:t>
    </dgm:pt>
    <dgm:pt modelId="{9915A0C6-9940-4F91-ACD7-EF6476F8F990}" type="sibTrans" cxnId="{5FA56865-3D5F-478B-B77A-F7E813E0452F}">
      <dgm:prSet/>
      <dgm:spPr/>
      <dgm:t>
        <a:bodyPr/>
        <a:lstStyle/>
        <a:p>
          <a:endParaRPr lang="es-MX"/>
        </a:p>
      </dgm:t>
    </dgm:pt>
    <dgm:pt modelId="{31E25287-E0BD-4268-A2FE-0A527421A609}">
      <dgm:prSet phldrT="[Texto]"/>
      <dgm:spPr/>
      <dgm:t>
        <a:bodyPr/>
        <a:lstStyle/>
        <a:p>
          <a:r>
            <a:rPr lang="es-MX" dirty="0"/>
            <a:t>Innatista</a:t>
          </a:r>
        </a:p>
      </dgm:t>
    </dgm:pt>
    <dgm:pt modelId="{5065C327-D9AE-49E8-93E5-524FDAA44E2F}" type="parTrans" cxnId="{402631A5-3E49-4D08-818E-3270D4803740}">
      <dgm:prSet/>
      <dgm:spPr/>
      <dgm:t>
        <a:bodyPr/>
        <a:lstStyle/>
        <a:p>
          <a:endParaRPr lang="es-MX"/>
        </a:p>
      </dgm:t>
    </dgm:pt>
    <dgm:pt modelId="{5F8E4C64-51C8-46E7-ABFC-4591E415293E}" type="sibTrans" cxnId="{402631A5-3E49-4D08-818E-3270D4803740}">
      <dgm:prSet/>
      <dgm:spPr/>
      <dgm:t>
        <a:bodyPr/>
        <a:lstStyle/>
        <a:p>
          <a:endParaRPr lang="es-MX"/>
        </a:p>
      </dgm:t>
    </dgm:pt>
    <dgm:pt modelId="{39485B68-F6BD-4270-BEE3-CC39A9248DDA}">
      <dgm:prSet phldrT="[Texto]"/>
      <dgm:spPr/>
      <dgm:t>
        <a:bodyPr/>
        <a:lstStyle/>
        <a:p>
          <a:r>
            <a:rPr lang="es-MX" dirty="0">
              <a:solidFill>
                <a:schemeClr val="accent6">
                  <a:lumMod val="75000"/>
                </a:schemeClr>
              </a:solidFill>
            </a:rPr>
            <a:t>Chomsky</a:t>
          </a:r>
        </a:p>
      </dgm:t>
    </dgm:pt>
    <dgm:pt modelId="{7D6F253D-947F-4690-BF54-795BC230C777}" type="parTrans" cxnId="{BF6B5355-2CCB-4219-972E-5152A4A9F1AA}">
      <dgm:prSet/>
      <dgm:spPr/>
      <dgm:t>
        <a:bodyPr/>
        <a:lstStyle/>
        <a:p>
          <a:endParaRPr lang="es-MX"/>
        </a:p>
      </dgm:t>
    </dgm:pt>
    <dgm:pt modelId="{8387F534-03FD-496F-BDE1-86B3B188B1F3}" type="sibTrans" cxnId="{BF6B5355-2CCB-4219-972E-5152A4A9F1AA}">
      <dgm:prSet/>
      <dgm:spPr/>
      <dgm:t>
        <a:bodyPr/>
        <a:lstStyle/>
        <a:p>
          <a:endParaRPr lang="es-MX"/>
        </a:p>
      </dgm:t>
    </dgm:pt>
    <dgm:pt modelId="{583A6D25-8F4C-40BC-AC6B-D129350B731C}">
      <dgm:prSet phldrT="[Texto]"/>
      <dgm:spPr/>
      <dgm:t>
        <a:bodyPr/>
        <a:lstStyle/>
        <a:p>
          <a:r>
            <a:rPr lang="es-MX" dirty="0"/>
            <a:t>El lenguaje depende de estructuras innatas</a:t>
          </a:r>
        </a:p>
      </dgm:t>
    </dgm:pt>
    <dgm:pt modelId="{7687250A-62EB-4A3E-9D61-3692CFAE9663}" type="parTrans" cxnId="{B8CA09A0-AB78-4610-B47F-9C2656A23E21}">
      <dgm:prSet/>
      <dgm:spPr/>
      <dgm:t>
        <a:bodyPr/>
        <a:lstStyle/>
        <a:p>
          <a:endParaRPr lang="es-MX"/>
        </a:p>
      </dgm:t>
    </dgm:pt>
    <dgm:pt modelId="{DA7065CD-EE79-4CFD-9852-FC588D8D457E}" type="sibTrans" cxnId="{B8CA09A0-AB78-4610-B47F-9C2656A23E21}">
      <dgm:prSet/>
      <dgm:spPr/>
      <dgm:t>
        <a:bodyPr/>
        <a:lstStyle/>
        <a:p>
          <a:endParaRPr lang="es-MX"/>
        </a:p>
      </dgm:t>
    </dgm:pt>
    <dgm:pt modelId="{AF3BF87B-15AC-4F9C-89C7-F034C8F2A5F0}">
      <dgm:prSet phldrT="[Texto]"/>
      <dgm:spPr/>
      <dgm:t>
        <a:bodyPr/>
        <a:lstStyle/>
        <a:p>
          <a:r>
            <a:rPr lang="es-MX" dirty="0"/>
            <a:t>Cognoscitiva</a:t>
          </a:r>
        </a:p>
      </dgm:t>
    </dgm:pt>
    <dgm:pt modelId="{D1B79353-16E0-4E04-A29D-503EB7879425}" type="parTrans" cxnId="{6CE9AEF8-0A2E-4C7A-A14F-09EC28AC1AC3}">
      <dgm:prSet/>
      <dgm:spPr/>
      <dgm:t>
        <a:bodyPr/>
        <a:lstStyle/>
        <a:p>
          <a:endParaRPr lang="es-MX"/>
        </a:p>
      </dgm:t>
    </dgm:pt>
    <dgm:pt modelId="{E668C9C5-C4D8-4271-B2FC-41C0C248E981}" type="sibTrans" cxnId="{6CE9AEF8-0A2E-4C7A-A14F-09EC28AC1AC3}">
      <dgm:prSet/>
      <dgm:spPr/>
      <dgm:t>
        <a:bodyPr/>
        <a:lstStyle/>
        <a:p>
          <a:endParaRPr lang="es-MX"/>
        </a:p>
      </dgm:t>
    </dgm:pt>
    <dgm:pt modelId="{CAD61323-386B-4E78-B08A-DEC68D7FE860}">
      <dgm:prSet phldrT="[Texto]"/>
      <dgm:spPr/>
      <dgm:t>
        <a:bodyPr/>
        <a:lstStyle/>
        <a:p>
          <a:r>
            <a:rPr lang="es-MX" dirty="0">
              <a:solidFill>
                <a:schemeClr val="accent5">
                  <a:lumMod val="75000"/>
                </a:schemeClr>
              </a:solidFill>
            </a:rPr>
            <a:t>Piaget</a:t>
          </a:r>
        </a:p>
      </dgm:t>
    </dgm:pt>
    <dgm:pt modelId="{EB9E84B7-2F31-4319-993A-143DD6FE19B3}" type="parTrans" cxnId="{D46DAF67-F450-45C4-9A30-2F14D7F635F6}">
      <dgm:prSet/>
      <dgm:spPr/>
      <dgm:t>
        <a:bodyPr/>
        <a:lstStyle/>
        <a:p>
          <a:endParaRPr lang="es-MX"/>
        </a:p>
      </dgm:t>
    </dgm:pt>
    <dgm:pt modelId="{968BDBF9-6232-4F64-8D3C-C72A50BBE95E}" type="sibTrans" cxnId="{D46DAF67-F450-45C4-9A30-2F14D7F635F6}">
      <dgm:prSet/>
      <dgm:spPr/>
      <dgm:t>
        <a:bodyPr/>
        <a:lstStyle/>
        <a:p>
          <a:endParaRPr lang="es-MX"/>
        </a:p>
      </dgm:t>
    </dgm:pt>
    <dgm:pt modelId="{E3DDD5B9-040A-4D14-971B-EC30BDF72F83}">
      <dgm:prSet phldrT="[Texto]"/>
      <dgm:spPr/>
      <dgm:t>
        <a:bodyPr/>
        <a:lstStyle/>
        <a:p>
          <a:r>
            <a:rPr lang="es-MX" dirty="0"/>
            <a:t>El lenguaje está supeditado a los estadios del desarrollo</a:t>
          </a:r>
        </a:p>
      </dgm:t>
    </dgm:pt>
    <dgm:pt modelId="{6E2302BA-8069-4FAA-9AD4-2D77001417F8}" type="parTrans" cxnId="{49AF61F3-3590-43E1-9263-56048589B60E}">
      <dgm:prSet/>
      <dgm:spPr/>
      <dgm:t>
        <a:bodyPr/>
        <a:lstStyle/>
        <a:p>
          <a:endParaRPr lang="es-MX"/>
        </a:p>
      </dgm:t>
    </dgm:pt>
    <dgm:pt modelId="{7F073569-14DA-4D07-B28C-6ACA2EB7AE45}" type="sibTrans" cxnId="{49AF61F3-3590-43E1-9263-56048589B60E}">
      <dgm:prSet/>
      <dgm:spPr/>
      <dgm:t>
        <a:bodyPr/>
        <a:lstStyle/>
        <a:p>
          <a:endParaRPr lang="es-MX"/>
        </a:p>
      </dgm:t>
    </dgm:pt>
    <dgm:pt modelId="{C24032EE-55A3-453D-968C-087F431373BA}">
      <dgm:prSet/>
      <dgm:spPr/>
      <dgm:t>
        <a:bodyPr/>
        <a:lstStyle/>
        <a:p>
          <a:r>
            <a:rPr lang="es-MX" dirty="0"/>
            <a:t>Contextual</a:t>
          </a:r>
        </a:p>
      </dgm:t>
    </dgm:pt>
    <dgm:pt modelId="{96360AF2-1574-48C0-9AD9-FCB6BA20632D}" type="parTrans" cxnId="{D0F08D81-EB8B-4AE0-8DEA-8E7CF0F88ECB}">
      <dgm:prSet/>
      <dgm:spPr/>
      <dgm:t>
        <a:bodyPr/>
        <a:lstStyle/>
        <a:p>
          <a:endParaRPr lang="es-MX"/>
        </a:p>
      </dgm:t>
    </dgm:pt>
    <dgm:pt modelId="{1D024838-C67B-4B83-AB88-BE574C792C5B}" type="sibTrans" cxnId="{D0F08D81-EB8B-4AE0-8DEA-8E7CF0F88ECB}">
      <dgm:prSet/>
      <dgm:spPr/>
      <dgm:t>
        <a:bodyPr/>
        <a:lstStyle/>
        <a:p>
          <a:endParaRPr lang="es-MX"/>
        </a:p>
      </dgm:t>
    </dgm:pt>
    <dgm:pt modelId="{9B31CD72-0D31-4DB6-A9F2-A60F31B01DD2}">
      <dgm:prSet/>
      <dgm:spPr/>
      <dgm:t>
        <a:bodyPr/>
        <a:lstStyle/>
        <a:p>
          <a:r>
            <a:rPr lang="es-MX" dirty="0" err="1">
              <a:solidFill>
                <a:srgbClr val="7030A0"/>
              </a:solidFill>
            </a:rPr>
            <a:t>Vigotsky</a:t>
          </a:r>
          <a:endParaRPr lang="es-MX" dirty="0">
            <a:solidFill>
              <a:srgbClr val="7030A0"/>
            </a:solidFill>
          </a:endParaRPr>
        </a:p>
      </dgm:t>
    </dgm:pt>
    <dgm:pt modelId="{2E4FBAB3-B0AC-4A07-9E37-2135AEDD0179}" type="parTrans" cxnId="{B8F86FDF-F4A1-458F-878C-69E3E26BB325}">
      <dgm:prSet/>
      <dgm:spPr/>
      <dgm:t>
        <a:bodyPr/>
        <a:lstStyle/>
        <a:p>
          <a:endParaRPr lang="es-MX"/>
        </a:p>
      </dgm:t>
    </dgm:pt>
    <dgm:pt modelId="{372B50A9-5C48-458B-830E-BEC8761471E6}" type="sibTrans" cxnId="{B8F86FDF-F4A1-458F-878C-69E3E26BB325}">
      <dgm:prSet/>
      <dgm:spPr/>
      <dgm:t>
        <a:bodyPr/>
        <a:lstStyle/>
        <a:p>
          <a:endParaRPr lang="es-MX"/>
        </a:p>
      </dgm:t>
    </dgm:pt>
    <dgm:pt modelId="{FEFD56EE-8F3C-4E39-8AEC-AECA7AF9A7E7}">
      <dgm:prSet/>
      <dgm:spPr/>
      <dgm:t>
        <a:bodyPr/>
        <a:lstStyle/>
        <a:p>
          <a:r>
            <a:rPr lang="es-MX" dirty="0"/>
            <a:t>El desarrollo del lenguaje se deriva del contexto</a:t>
          </a:r>
        </a:p>
      </dgm:t>
    </dgm:pt>
    <dgm:pt modelId="{3649C492-EB31-4037-8B0D-550CC7E72091}" type="parTrans" cxnId="{2A129D08-02A2-4E43-808E-596EDD3ABD34}">
      <dgm:prSet/>
      <dgm:spPr/>
      <dgm:t>
        <a:bodyPr/>
        <a:lstStyle/>
        <a:p>
          <a:endParaRPr lang="es-MX"/>
        </a:p>
      </dgm:t>
    </dgm:pt>
    <dgm:pt modelId="{4014BEC8-EE9F-4EA8-9FF9-4A5EA73B968C}" type="sibTrans" cxnId="{2A129D08-02A2-4E43-808E-596EDD3ABD34}">
      <dgm:prSet/>
      <dgm:spPr/>
      <dgm:t>
        <a:bodyPr/>
        <a:lstStyle/>
        <a:p>
          <a:endParaRPr lang="es-MX"/>
        </a:p>
      </dgm:t>
    </dgm:pt>
    <dgm:pt modelId="{29E19F96-B12D-4E68-AFB0-B48B6F1D8BC1}" type="pres">
      <dgm:prSet presAssocID="{A6775363-E54B-4668-B96C-0701590DA63B}" presName="composite" presStyleCnt="0">
        <dgm:presLayoutVars>
          <dgm:chMax val="5"/>
          <dgm:dir/>
          <dgm:animLvl val="ctr"/>
          <dgm:resizeHandles val="exact"/>
        </dgm:presLayoutVars>
      </dgm:prSet>
      <dgm:spPr/>
    </dgm:pt>
    <dgm:pt modelId="{C2799DE7-789D-4A26-B55A-DBD7690FFC27}" type="pres">
      <dgm:prSet presAssocID="{A6775363-E54B-4668-B96C-0701590DA63B}" presName="cycle" presStyleCnt="0"/>
      <dgm:spPr/>
    </dgm:pt>
    <dgm:pt modelId="{4C95035C-1F1A-49DB-8DB1-F36A757488BA}" type="pres">
      <dgm:prSet presAssocID="{A6775363-E54B-4668-B96C-0701590DA63B}" presName="centerShape" presStyleCnt="0"/>
      <dgm:spPr/>
    </dgm:pt>
    <dgm:pt modelId="{9B5DF468-0861-4649-99B6-4E5C6467E708}" type="pres">
      <dgm:prSet presAssocID="{A6775363-E54B-4668-B96C-0701590DA63B}" presName="connSite" presStyleLbl="node1" presStyleIdx="0" presStyleCnt="5"/>
      <dgm:spPr/>
    </dgm:pt>
    <dgm:pt modelId="{C04618E2-4943-45EB-BCF1-90EE19F40802}" type="pres">
      <dgm:prSet presAssocID="{A6775363-E54B-4668-B96C-0701590DA63B}" presName="visible" presStyleLbl="node1" presStyleIdx="0" presStyleCnt="5" custScaleX="75517" custScaleY="65750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7000" b="-7000"/>
          </a:stretch>
        </a:blipFill>
        <a:ln/>
      </dgm:spPr>
    </dgm:pt>
    <dgm:pt modelId="{606D09F5-3BB5-42B7-8442-3F666C208865}" type="pres">
      <dgm:prSet presAssocID="{96EB4FCD-B356-4A4A-ABEC-B6022DFCE3D1}" presName="Name25" presStyleLbl="parChTrans1D1" presStyleIdx="0" presStyleCnt="4"/>
      <dgm:spPr/>
    </dgm:pt>
    <dgm:pt modelId="{0E678052-2CB8-40C8-9FF6-EF1F60E3370F}" type="pres">
      <dgm:prSet presAssocID="{12CBA8CF-EADE-4604-AB7C-33DFDE6689AF}" presName="node" presStyleCnt="0"/>
      <dgm:spPr/>
    </dgm:pt>
    <dgm:pt modelId="{2423F199-6081-43F3-9383-2BEBDB99A1A5}" type="pres">
      <dgm:prSet presAssocID="{12CBA8CF-EADE-4604-AB7C-33DFDE6689AF}" presName="parentNode" presStyleLbl="node1" presStyleIdx="1" presStyleCnt="5">
        <dgm:presLayoutVars>
          <dgm:chMax val="1"/>
          <dgm:bulletEnabled val="1"/>
        </dgm:presLayoutVars>
      </dgm:prSet>
      <dgm:spPr/>
    </dgm:pt>
    <dgm:pt modelId="{39913883-D644-44A8-86D7-22157E413F8C}" type="pres">
      <dgm:prSet presAssocID="{12CBA8CF-EADE-4604-AB7C-33DFDE6689AF}" presName="childNode" presStyleLbl="revTx" presStyleIdx="0" presStyleCnt="4">
        <dgm:presLayoutVars>
          <dgm:bulletEnabled val="1"/>
        </dgm:presLayoutVars>
      </dgm:prSet>
      <dgm:spPr/>
    </dgm:pt>
    <dgm:pt modelId="{81BDA472-5AD3-42EC-B3E6-626E34118426}" type="pres">
      <dgm:prSet presAssocID="{5065C327-D9AE-49E8-93E5-524FDAA44E2F}" presName="Name25" presStyleLbl="parChTrans1D1" presStyleIdx="1" presStyleCnt="4"/>
      <dgm:spPr/>
    </dgm:pt>
    <dgm:pt modelId="{289BF0E6-8C14-440C-828F-BD3EEAA1389B}" type="pres">
      <dgm:prSet presAssocID="{31E25287-E0BD-4268-A2FE-0A527421A609}" presName="node" presStyleCnt="0"/>
      <dgm:spPr/>
    </dgm:pt>
    <dgm:pt modelId="{D8F7FA2D-CB81-4410-AE15-147C13807942}" type="pres">
      <dgm:prSet presAssocID="{31E25287-E0BD-4268-A2FE-0A527421A609}" presName="parentNode" presStyleLbl="node1" presStyleIdx="2" presStyleCnt="5">
        <dgm:presLayoutVars>
          <dgm:chMax val="1"/>
          <dgm:bulletEnabled val="1"/>
        </dgm:presLayoutVars>
      </dgm:prSet>
      <dgm:spPr/>
    </dgm:pt>
    <dgm:pt modelId="{E90B3D57-E002-424B-BBBA-1F6E5675C7F0}" type="pres">
      <dgm:prSet presAssocID="{31E25287-E0BD-4268-A2FE-0A527421A609}" presName="childNode" presStyleLbl="revTx" presStyleIdx="1" presStyleCnt="4">
        <dgm:presLayoutVars>
          <dgm:bulletEnabled val="1"/>
        </dgm:presLayoutVars>
      </dgm:prSet>
      <dgm:spPr/>
    </dgm:pt>
    <dgm:pt modelId="{42C5BB61-D1C2-4F7A-9FC3-F4FF4EDD0E61}" type="pres">
      <dgm:prSet presAssocID="{D1B79353-16E0-4E04-A29D-503EB7879425}" presName="Name25" presStyleLbl="parChTrans1D1" presStyleIdx="2" presStyleCnt="4"/>
      <dgm:spPr/>
    </dgm:pt>
    <dgm:pt modelId="{0C5C6CFC-34FC-49B6-9B95-2103B3D578E8}" type="pres">
      <dgm:prSet presAssocID="{AF3BF87B-15AC-4F9C-89C7-F034C8F2A5F0}" presName="node" presStyleCnt="0"/>
      <dgm:spPr/>
    </dgm:pt>
    <dgm:pt modelId="{F696A906-38CC-4923-91A3-3D7E0D724A3C}" type="pres">
      <dgm:prSet presAssocID="{AF3BF87B-15AC-4F9C-89C7-F034C8F2A5F0}" presName="parentNode" presStyleLbl="node1" presStyleIdx="3" presStyleCnt="5">
        <dgm:presLayoutVars>
          <dgm:chMax val="1"/>
          <dgm:bulletEnabled val="1"/>
        </dgm:presLayoutVars>
      </dgm:prSet>
      <dgm:spPr/>
    </dgm:pt>
    <dgm:pt modelId="{EEB9A3FE-61CA-4D95-83F6-78A390F3D963}" type="pres">
      <dgm:prSet presAssocID="{AF3BF87B-15AC-4F9C-89C7-F034C8F2A5F0}" presName="childNode" presStyleLbl="revTx" presStyleIdx="2" presStyleCnt="4">
        <dgm:presLayoutVars>
          <dgm:bulletEnabled val="1"/>
        </dgm:presLayoutVars>
      </dgm:prSet>
      <dgm:spPr/>
    </dgm:pt>
    <dgm:pt modelId="{BFA4B8EA-5298-4AEC-B6BA-659F742F6103}" type="pres">
      <dgm:prSet presAssocID="{96360AF2-1574-48C0-9AD9-FCB6BA20632D}" presName="Name25" presStyleLbl="parChTrans1D1" presStyleIdx="3" presStyleCnt="4"/>
      <dgm:spPr/>
    </dgm:pt>
    <dgm:pt modelId="{1357CEA3-6F7B-4D1E-BBC1-3B63A26666A6}" type="pres">
      <dgm:prSet presAssocID="{C24032EE-55A3-453D-968C-087F431373BA}" presName="node" presStyleCnt="0"/>
      <dgm:spPr/>
    </dgm:pt>
    <dgm:pt modelId="{3A2F761C-EAE6-4BDA-BE8F-2DE360DBDEA8}" type="pres">
      <dgm:prSet presAssocID="{C24032EE-55A3-453D-968C-087F431373BA}" presName="parentNode" presStyleLbl="node1" presStyleIdx="4" presStyleCnt="5">
        <dgm:presLayoutVars>
          <dgm:chMax val="1"/>
          <dgm:bulletEnabled val="1"/>
        </dgm:presLayoutVars>
      </dgm:prSet>
      <dgm:spPr/>
    </dgm:pt>
    <dgm:pt modelId="{77924D8D-F6D6-4B6D-8442-6A59A77BD639}" type="pres">
      <dgm:prSet presAssocID="{C24032EE-55A3-453D-968C-087F431373BA}" presName="childNode" presStyleLbl="revTx" presStyleIdx="3" presStyleCnt="4">
        <dgm:presLayoutVars>
          <dgm:bulletEnabled val="1"/>
        </dgm:presLayoutVars>
      </dgm:prSet>
      <dgm:spPr/>
    </dgm:pt>
  </dgm:ptLst>
  <dgm:cxnLst>
    <dgm:cxn modelId="{2A129D08-02A2-4E43-808E-596EDD3ABD34}" srcId="{C24032EE-55A3-453D-968C-087F431373BA}" destId="{FEFD56EE-8F3C-4E39-8AEC-AECA7AF9A7E7}" srcOrd="1" destOrd="0" parTransId="{3649C492-EB31-4037-8B0D-550CC7E72091}" sibTransId="{4014BEC8-EE9F-4EA8-9FF9-4A5EA73B968C}"/>
    <dgm:cxn modelId="{DDE6F734-1181-4941-9A42-29A8596AF22C}" type="presOf" srcId="{96EB4FCD-B356-4A4A-ABEC-B6022DFCE3D1}" destId="{606D09F5-3BB5-42B7-8442-3F666C208865}" srcOrd="0" destOrd="0" presId="urn:microsoft.com/office/officeart/2005/8/layout/radial2"/>
    <dgm:cxn modelId="{ADA3B437-E402-447A-8B40-CBC8F90AF5F5}" type="presOf" srcId="{6DDE1FF3-4B0A-442A-AC49-C08985E63AE2}" destId="{39913883-D644-44A8-86D7-22157E413F8C}" srcOrd="0" destOrd="1" presId="urn:microsoft.com/office/officeart/2005/8/layout/radial2"/>
    <dgm:cxn modelId="{98D1D439-01EE-4068-9261-F58A9C85EFB6}" type="presOf" srcId="{AF3BF87B-15AC-4F9C-89C7-F034C8F2A5F0}" destId="{F696A906-38CC-4923-91A3-3D7E0D724A3C}" srcOrd="0" destOrd="0" presId="urn:microsoft.com/office/officeart/2005/8/layout/radial2"/>
    <dgm:cxn modelId="{F6D52F5D-9264-46AD-BE15-A3E30054B924}" srcId="{12CBA8CF-EADE-4604-AB7C-33DFDE6689AF}" destId="{5ABEEA94-4200-4E8F-A9A7-BD7CE64C4ED5}" srcOrd="0" destOrd="0" parTransId="{1DA1A38C-7602-4E30-899C-72001586812D}" sibTransId="{44C6157E-24D0-48F5-81E9-4BE1E3D1A6A4}"/>
    <dgm:cxn modelId="{5FA56865-3D5F-478B-B77A-F7E813E0452F}" srcId="{12CBA8CF-EADE-4604-AB7C-33DFDE6689AF}" destId="{6DDE1FF3-4B0A-442A-AC49-C08985E63AE2}" srcOrd="1" destOrd="0" parTransId="{3837B99E-5279-44CE-B3CC-1CE6346C7C6C}" sibTransId="{9915A0C6-9940-4F91-ACD7-EF6476F8F990}"/>
    <dgm:cxn modelId="{F36C6D65-60A0-463C-8F6B-EEE953EEBA8C}" type="presOf" srcId="{CAD61323-386B-4E78-B08A-DEC68D7FE860}" destId="{EEB9A3FE-61CA-4D95-83F6-78A390F3D963}" srcOrd="0" destOrd="0" presId="urn:microsoft.com/office/officeart/2005/8/layout/radial2"/>
    <dgm:cxn modelId="{D46DAF67-F450-45C4-9A30-2F14D7F635F6}" srcId="{AF3BF87B-15AC-4F9C-89C7-F034C8F2A5F0}" destId="{CAD61323-386B-4E78-B08A-DEC68D7FE860}" srcOrd="0" destOrd="0" parTransId="{EB9E84B7-2F31-4319-993A-143DD6FE19B3}" sibTransId="{968BDBF9-6232-4F64-8D3C-C72A50BBE95E}"/>
    <dgm:cxn modelId="{AABB044C-5E98-43CC-9A4B-E88B6EA30316}" type="presOf" srcId="{C24032EE-55A3-453D-968C-087F431373BA}" destId="{3A2F761C-EAE6-4BDA-BE8F-2DE360DBDEA8}" srcOrd="0" destOrd="0" presId="urn:microsoft.com/office/officeart/2005/8/layout/radial2"/>
    <dgm:cxn modelId="{69DC8F53-1B3D-4C95-8A54-64D37B9A4742}" srcId="{A6775363-E54B-4668-B96C-0701590DA63B}" destId="{12CBA8CF-EADE-4604-AB7C-33DFDE6689AF}" srcOrd="0" destOrd="0" parTransId="{96EB4FCD-B356-4A4A-ABEC-B6022DFCE3D1}" sibTransId="{3A66D2A7-6F1D-4556-8A0D-FCFA2ABC4EF6}"/>
    <dgm:cxn modelId="{BF6B5355-2CCB-4219-972E-5152A4A9F1AA}" srcId="{31E25287-E0BD-4268-A2FE-0A527421A609}" destId="{39485B68-F6BD-4270-BEE3-CC39A9248DDA}" srcOrd="0" destOrd="0" parTransId="{7D6F253D-947F-4690-BF54-795BC230C777}" sibTransId="{8387F534-03FD-496F-BDE1-86B3B188B1F3}"/>
    <dgm:cxn modelId="{C8BA3277-7840-4437-9708-F11D7D5E9688}" type="presOf" srcId="{96360AF2-1574-48C0-9AD9-FCB6BA20632D}" destId="{BFA4B8EA-5298-4AEC-B6BA-659F742F6103}" srcOrd="0" destOrd="0" presId="urn:microsoft.com/office/officeart/2005/8/layout/radial2"/>
    <dgm:cxn modelId="{A3A0D07A-3F2F-4102-A494-4D226C60BCD5}" type="presOf" srcId="{9B31CD72-0D31-4DB6-A9F2-A60F31B01DD2}" destId="{77924D8D-F6D6-4B6D-8442-6A59A77BD639}" srcOrd="0" destOrd="0" presId="urn:microsoft.com/office/officeart/2005/8/layout/radial2"/>
    <dgm:cxn modelId="{D0F08D81-EB8B-4AE0-8DEA-8E7CF0F88ECB}" srcId="{A6775363-E54B-4668-B96C-0701590DA63B}" destId="{C24032EE-55A3-453D-968C-087F431373BA}" srcOrd="3" destOrd="0" parTransId="{96360AF2-1574-48C0-9AD9-FCB6BA20632D}" sibTransId="{1D024838-C67B-4B83-AB88-BE574C792C5B}"/>
    <dgm:cxn modelId="{75FD488D-71B5-4676-B110-503264E1A1DE}" type="presOf" srcId="{5ABEEA94-4200-4E8F-A9A7-BD7CE64C4ED5}" destId="{39913883-D644-44A8-86D7-22157E413F8C}" srcOrd="0" destOrd="0" presId="urn:microsoft.com/office/officeart/2005/8/layout/radial2"/>
    <dgm:cxn modelId="{D5D5558E-9924-432D-8835-184D5ED5F649}" type="presOf" srcId="{39485B68-F6BD-4270-BEE3-CC39A9248DDA}" destId="{E90B3D57-E002-424B-BBBA-1F6E5675C7F0}" srcOrd="0" destOrd="0" presId="urn:microsoft.com/office/officeart/2005/8/layout/radial2"/>
    <dgm:cxn modelId="{B8CA09A0-AB78-4610-B47F-9C2656A23E21}" srcId="{31E25287-E0BD-4268-A2FE-0A527421A609}" destId="{583A6D25-8F4C-40BC-AC6B-D129350B731C}" srcOrd="1" destOrd="0" parTransId="{7687250A-62EB-4A3E-9D61-3692CFAE9663}" sibTransId="{DA7065CD-EE79-4CFD-9852-FC588D8D457E}"/>
    <dgm:cxn modelId="{64D62CA2-3B92-4656-9337-B94DCD8A845A}" type="presOf" srcId="{31E25287-E0BD-4268-A2FE-0A527421A609}" destId="{D8F7FA2D-CB81-4410-AE15-147C13807942}" srcOrd="0" destOrd="0" presId="urn:microsoft.com/office/officeart/2005/8/layout/radial2"/>
    <dgm:cxn modelId="{402631A5-3E49-4D08-818E-3270D4803740}" srcId="{A6775363-E54B-4668-B96C-0701590DA63B}" destId="{31E25287-E0BD-4268-A2FE-0A527421A609}" srcOrd="1" destOrd="0" parTransId="{5065C327-D9AE-49E8-93E5-524FDAA44E2F}" sibTransId="{5F8E4C64-51C8-46E7-ABFC-4591E415293E}"/>
    <dgm:cxn modelId="{590D81BE-4814-4833-AE74-E51FE1B82261}" type="presOf" srcId="{5065C327-D9AE-49E8-93E5-524FDAA44E2F}" destId="{81BDA472-5AD3-42EC-B3E6-626E34118426}" srcOrd="0" destOrd="0" presId="urn:microsoft.com/office/officeart/2005/8/layout/radial2"/>
    <dgm:cxn modelId="{1C47F0C2-91C8-4940-A83C-67BDE77075F6}" type="presOf" srcId="{A6775363-E54B-4668-B96C-0701590DA63B}" destId="{29E19F96-B12D-4E68-AFB0-B48B6F1D8BC1}" srcOrd="0" destOrd="0" presId="urn:microsoft.com/office/officeart/2005/8/layout/radial2"/>
    <dgm:cxn modelId="{E45B7DCA-34E2-4D25-9514-F2A7134C6DB1}" type="presOf" srcId="{D1B79353-16E0-4E04-A29D-503EB7879425}" destId="{42C5BB61-D1C2-4F7A-9FC3-F4FF4EDD0E61}" srcOrd="0" destOrd="0" presId="urn:microsoft.com/office/officeart/2005/8/layout/radial2"/>
    <dgm:cxn modelId="{3CCE33CC-553A-468B-924B-115EFF6817F0}" type="presOf" srcId="{E3DDD5B9-040A-4D14-971B-EC30BDF72F83}" destId="{EEB9A3FE-61CA-4D95-83F6-78A390F3D963}" srcOrd="0" destOrd="1" presId="urn:microsoft.com/office/officeart/2005/8/layout/radial2"/>
    <dgm:cxn modelId="{2EEDAECF-DE8C-4F8D-95B9-2CB1713D78D1}" type="presOf" srcId="{FEFD56EE-8F3C-4E39-8AEC-AECA7AF9A7E7}" destId="{77924D8D-F6D6-4B6D-8442-6A59A77BD639}" srcOrd="0" destOrd="1" presId="urn:microsoft.com/office/officeart/2005/8/layout/radial2"/>
    <dgm:cxn modelId="{B8F86FDF-F4A1-458F-878C-69E3E26BB325}" srcId="{C24032EE-55A3-453D-968C-087F431373BA}" destId="{9B31CD72-0D31-4DB6-A9F2-A60F31B01DD2}" srcOrd="0" destOrd="0" parTransId="{2E4FBAB3-B0AC-4A07-9E37-2135AEDD0179}" sibTransId="{372B50A9-5C48-458B-830E-BEC8761471E6}"/>
    <dgm:cxn modelId="{D00EBFE4-4192-49CF-8CF9-9B4C7582E5AC}" type="presOf" srcId="{583A6D25-8F4C-40BC-AC6B-D129350B731C}" destId="{E90B3D57-E002-424B-BBBA-1F6E5675C7F0}" srcOrd="0" destOrd="1" presId="urn:microsoft.com/office/officeart/2005/8/layout/radial2"/>
    <dgm:cxn modelId="{49AF61F3-3590-43E1-9263-56048589B60E}" srcId="{AF3BF87B-15AC-4F9C-89C7-F034C8F2A5F0}" destId="{E3DDD5B9-040A-4D14-971B-EC30BDF72F83}" srcOrd="1" destOrd="0" parTransId="{6E2302BA-8069-4FAA-9AD4-2D77001417F8}" sibTransId="{7F073569-14DA-4D07-B28C-6ACA2EB7AE45}"/>
    <dgm:cxn modelId="{7FADF1F6-932C-4CB3-95BB-1B7F67B121AA}" type="presOf" srcId="{12CBA8CF-EADE-4604-AB7C-33DFDE6689AF}" destId="{2423F199-6081-43F3-9383-2BEBDB99A1A5}" srcOrd="0" destOrd="0" presId="urn:microsoft.com/office/officeart/2005/8/layout/radial2"/>
    <dgm:cxn modelId="{6CE9AEF8-0A2E-4C7A-A14F-09EC28AC1AC3}" srcId="{A6775363-E54B-4668-B96C-0701590DA63B}" destId="{AF3BF87B-15AC-4F9C-89C7-F034C8F2A5F0}" srcOrd="2" destOrd="0" parTransId="{D1B79353-16E0-4E04-A29D-503EB7879425}" sibTransId="{E668C9C5-C4D8-4271-B2FC-41C0C248E981}"/>
    <dgm:cxn modelId="{E9F37A25-C90C-4E96-9056-FD7E86CA8D44}" type="presParOf" srcId="{29E19F96-B12D-4E68-AFB0-B48B6F1D8BC1}" destId="{C2799DE7-789D-4A26-B55A-DBD7690FFC27}" srcOrd="0" destOrd="0" presId="urn:microsoft.com/office/officeart/2005/8/layout/radial2"/>
    <dgm:cxn modelId="{7F7D6257-9BD9-4687-9409-09078ECB6866}" type="presParOf" srcId="{C2799DE7-789D-4A26-B55A-DBD7690FFC27}" destId="{4C95035C-1F1A-49DB-8DB1-F36A757488BA}" srcOrd="0" destOrd="0" presId="urn:microsoft.com/office/officeart/2005/8/layout/radial2"/>
    <dgm:cxn modelId="{E12F7F0C-16B1-4794-B226-6B382BAC6E23}" type="presParOf" srcId="{4C95035C-1F1A-49DB-8DB1-F36A757488BA}" destId="{9B5DF468-0861-4649-99B6-4E5C6467E708}" srcOrd="0" destOrd="0" presId="urn:microsoft.com/office/officeart/2005/8/layout/radial2"/>
    <dgm:cxn modelId="{79DE9F86-A0FE-4553-8D2F-872D503B2100}" type="presParOf" srcId="{4C95035C-1F1A-49DB-8DB1-F36A757488BA}" destId="{C04618E2-4943-45EB-BCF1-90EE19F40802}" srcOrd="1" destOrd="0" presId="urn:microsoft.com/office/officeart/2005/8/layout/radial2"/>
    <dgm:cxn modelId="{5A731BB6-04E8-4FD6-9DBD-55B3DFAC543B}" type="presParOf" srcId="{C2799DE7-789D-4A26-B55A-DBD7690FFC27}" destId="{606D09F5-3BB5-42B7-8442-3F666C208865}" srcOrd="1" destOrd="0" presId="urn:microsoft.com/office/officeart/2005/8/layout/radial2"/>
    <dgm:cxn modelId="{EE6A00B8-0A80-4D25-B64B-26CBD3738793}" type="presParOf" srcId="{C2799DE7-789D-4A26-B55A-DBD7690FFC27}" destId="{0E678052-2CB8-40C8-9FF6-EF1F60E3370F}" srcOrd="2" destOrd="0" presId="urn:microsoft.com/office/officeart/2005/8/layout/radial2"/>
    <dgm:cxn modelId="{72596304-4FD5-49D1-AC04-B85B77060D9B}" type="presParOf" srcId="{0E678052-2CB8-40C8-9FF6-EF1F60E3370F}" destId="{2423F199-6081-43F3-9383-2BEBDB99A1A5}" srcOrd="0" destOrd="0" presId="urn:microsoft.com/office/officeart/2005/8/layout/radial2"/>
    <dgm:cxn modelId="{CF879FC2-0594-4ACE-9B68-71D5D3899350}" type="presParOf" srcId="{0E678052-2CB8-40C8-9FF6-EF1F60E3370F}" destId="{39913883-D644-44A8-86D7-22157E413F8C}" srcOrd="1" destOrd="0" presId="urn:microsoft.com/office/officeart/2005/8/layout/radial2"/>
    <dgm:cxn modelId="{1A872427-3C2B-4921-BB1A-9C8B7E5F693F}" type="presParOf" srcId="{C2799DE7-789D-4A26-B55A-DBD7690FFC27}" destId="{81BDA472-5AD3-42EC-B3E6-626E34118426}" srcOrd="3" destOrd="0" presId="urn:microsoft.com/office/officeart/2005/8/layout/radial2"/>
    <dgm:cxn modelId="{E43F94BC-E8E8-47B1-966A-196C526D82E5}" type="presParOf" srcId="{C2799DE7-789D-4A26-B55A-DBD7690FFC27}" destId="{289BF0E6-8C14-440C-828F-BD3EEAA1389B}" srcOrd="4" destOrd="0" presId="urn:microsoft.com/office/officeart/2005/8/layout/radial2"/>
    <dgm:cxn modelId="{1817CB33-E07D-462F-8F91-D8E2CEC0F9E5}" type="presParOf" srcId="{289BF0E6-8C14-440C-828F-BD3EEAA1389B}" destId="{D8F7FA2D-CB81-4410-AE15-147C13807942}" srcOrd="0" destOrd="0" presId="urn:microsoft.com/office/officeart/2005/8/layout/radial2"/>
    <dgm:cxn modelId="{8FEA422C-946B-40F0-87BC-72415C13D8B8}" type="presParOf" srcId="{289BF0E6-8C14-440C-828F-BD3EEAA1389B}" destId="{E90B3D57-E002-424B-BBBA-1F6E5675C7F0}" srcOrd="1" destOrd="0" presId="urn:microsoft.com/office/officeart/2005/8/layout/radial2"/>
    <dgm:cxn modelId="{BB28B672-8542-4F99-9124-CC528FCA11D2}" type="presParOf" srcId="{C2799DE7-789D-4A26-B55A-DBD7690FFC27}" destId="{42C5BB61-D1C2-4F7A-9FC3-F4FF4EDD0E61}" srcOrd="5" destOrd="0" presId="urn:microsoft.com/office/officeart/2005/8/layout/radial2"/>
    <dgm:cxn modelId="{2E2087B0-14F4-42CF-9E0E-7682216660B5}" type="presParOf" srcId="{C2799DE7-789D-4A26-B55A-DBD7690FFC27}" destId="{0C5C6CFC-34FC-49B6-9B95-2103B3D578E8}" srcOrd="6" destOrd="0" presId="urn:microsoft.com/office/officeart/2005/8/layout/radial2"/>
    <dgm:cxn modelId="{44B4816E-5397-4005-9243-97BA5EAFE1B4}" type="presParOf" srcId="{0C5C6CFC-34FC-49B6-9B95-2103B3D578E8}" destId="{F696A906-38CC-4923-91A3-3D7E0D724A3C}" srcOrd="0" destOrd="0" presId="urn:microsoft.com/office/officeart/2005/8/layout/radial2"/>
    <dgm:cxn modelId="{A9B4330D-8BAA-45C8-999B-28C03A44D7A5}" type="presParOf" srcId="{0C5C6CFC-34FC-49B6-9B95-2103B3D578E8}" destId="{EEB9A3FE-61CA-4D95-83F6-78A390F3D963}" srcOrd="1" destOrd="0" presId="urn:microsoft.com/office/officeart/2005/8/layout/radial2"/>
    <dgm:cxn modelId="{B7D18BBD-DEC0-4782-83E2-3BCE7561F7DA}" type="presParOf" srcId="{C2799DE7-789D-4A26-B55A-DBD7690FFC27}" destId="{BFA4B8EA-5298-4AEC-B6BA-659F742F6103}" srcOrd="7" destOrd="0" presId="urn:microsoft.com/office/officeart/2005/8/layout/radial2"/>
    <dgm:cxn modelId="{2E6C1A01-9401-4BB1-98F4-2165CF913781}" type="presParOf" srcId="{C2799DE7-789D-4A26-B55A-DBD7690FFC27}" destId="{1357CEA3-6F7B-4D1E-BBC1-3B63A26666A6}" srcOrd="8" destOrd="0" presId="urn:microsoft.com/office/officeart/2005/8/layout/radial2"/>
    <dgm:cxn modelId="{A32FFE78-D7FF-4BA8-BEE2-C4B01856EA37}" type="presParOf" srcId="{1357CEA3-6F7B-4D1E-BBC1-3B63A26666A6}" destId="{3A2F761C-EAE6-4BDA-BE8F-2DE360DBDEA8}" srcOrd="0" destOrd="0" presId="urn:microsoft.com/office/officeart/2005/8/layout/radial2"/>
    <dgm:cxn modelId="{0DC8F3CE-DF24-41DE-9B89-2751A547AD65}" type="presParOf" srcId="{1357CEA3-6F7B-4D1E-BBC1-3B63A26666A6}" destId="{77924D8D-F6D6-4B6D-8442-6A59A77BD639}" srcOrd="1" destOrd="0" presId="urn:microsoft.com/office/officeart/2005/8/layout/radial2"/>
  </dgm:cxnLst>
  <dgm:bg/>
  <dgm:whole>
    <a:ln>
      <a:solidFill>
        <a:srgbClr val="C4553C"/>
      </a:soli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DD8B24A-EE5E-41FB-A0AA-F71BA6DA6274}" type="doc">
      <dgm:prSet loTypeId="urn:microsoft.com/office/officeart/2005/8/layout/equation2" loCatId="relationship" qsTypeId="urn:microsoft.com/office/officeart/2005/8/quickstyle/simple5" qsCatId="simple" csTypeId="urn:microsoft.com/office/officeart/2005/8/colors/colorful1" csCatId="colorful" phldr="1"/>
      <dgm:spPr/>
    </dgm:pt>
    <dgm:pt modelId="{5377B27E-9877-4DF1-AA84-41C05F4A8292}">
      <dgm:prSet phldrT="[Texto]"/>
      <dgm:spPr/>
      <dgm:t>
        <a:bodyPr/>
        <a:lstStyle/>
        <a:p>
          <a:r>
            <a:rPr lang="es-MX" dirty="0"/>
            <a:t>Vocablos</a:t>
          </a:r>
        </a:p>
      </dgm:t>
    </dgm:pt>
    <dgm:pt modelId="{AF5F6A9D-5566-47B1-8F06-B556998D4E7D}" type="parTrans" cxnId="{A190C70E-F34E-4131-911A-3D2A90E164EC}">
      <dgm:prSet/>
      <dgm:spPr/>
      <dgm:t>
        <a:bodyPr/>
        <a:lstStyle/>
        <a:p>
          <a:endParaRPr lang="es-MX"/>
        </a:p>
      </dgm:t>
    </dgm:pt>
    <dgm:pt modelId="{DA05B8A3-6CAF-4826-A4CE-2F27AE9AE1B8}" type="sibTrans" cxnId="{A190C70E-F34E-4131-911A-3D2A90E164EC}">
      <dgm:prSet/>
      <dgm:spPr/>
      <dgm:t>
        <a:bodyPr/>
        <a:lstStyle/>
        <a:p>
          <a:endParaRPr lang="es-MX"/>
        </a:p>
      </dgm:t>
    </dgm:pt>
    <dgm:pt modelId="{7E1F7F96-8E19-4E24-8276-F86CAE69B2E9}">
      <dgm:prSet phldrT="[Texto]"/>
      <dgm:spPr/>
      <dgm:t>
        <a:bodyPr/>
        <a:lstStyle/>
        <a:p>
          <a:r>
            <a:rPr lang="es-MX" dirty="0"/>
            <a:t>Provocan reacciones igual que los objetos y su denominación y acontecimientos permiten el desencadenamiento de otras conductas verbales y no verbales</a:t>
          </a:r>
        </a:p>
      </dgm:t>
    </dgm:pt>
    <dgm:pt modelId="{5EFFEB02-E0F6-431A-B68A-F901ADBCBCC2}" type="parTrans" cxnId="{6248A315-F1AB-477B-8B92-D3D4D80DF4FE}">
      <dgm:prSet/>
      <dgm:spPr/>
      <dgm:t>
        <a:bodyPr/>
        <a:lstStyle/>
        <a:p>
          <a:endParaRPr lang="es-MX"/>
        </a:p>
      </dgm:t>
    </dgm:pt>
    <dgm:pt modelId="{01FBA480-7D4E-4F6F-A809-16F24BBE0F12}" type="sibTrans" cxnId="{6248A315-F1AB-477B-8B92-D3D4D80DF4FE}">
      <dgm:prSet/>
      <dgm:spPr/>
      <dgm:t>
        <a:bodyPr/>
        <a:lstStyle/>
        <a:p>
          <a:endParaRPr lang="es-MX"/>
        </a:p>
      </dgm:t>
    </dgm:pt>
    <dgm:pt modelId="{F2DE5DC7-704D-4BFE-9D69-F9ED4016FB06}" type="pres">
      <dgm:prSet presAssocID="{1DD8B24A-EE5E-41FB-A0AA-F71BA6DA6274}" presName="Name0" presStyleCnt="0">
        <dgm:presLayoutVars>
          <dgm:dir/>
          <dgm:resizeHandles val="exact"/>
        </dgm:presLayoutVars>
      </dgm:prSet>
      <dgm:spPr/>
    </dgm:pt>
    <dgm:pt modelId="{4BB391C1-EC97-42D5-A844-14271E9A9DE2}" type="pres">
      <dgm:prSet presAssocID="{1DD8B24A-EE5E-41FB-A0AA-F71BA6DA6274}" presName="vNodes" presStyleCnt="0"/>
      <dgm:spPr/>
    </dgm:pt>
    <dgm:pt modelId="{EDAECDFC-FCAB-45C9-888F-8A825A0E151A}" type="pres">
      <dgm:prSet presAssocID="{5377B27E-9877-4DF1-AA84-41C05F4A8292}" presName="node" presStyleLbl="node1" presStyleIdx="0" presStyleCnt="2" custScaleX="55253" custScaleY="49266">
        <dgm:presLayoutVars>
          <dgm:bulletEnabled val="1"/>
        </dgm:presLayoutVars>
      </dgm:prSet>
      <dgm:spPr/>
    </dgm:pt>
    <dgm:pt modelId="{FEEF057E-58F9-488D-8337-4E48A68946BB}" type="pres">
      <dgm:prSet presAssocID="{1DD8B24A-EE5E-41FB-A0AA-F71BA6DA6274}" presName="sibTransLast" presStyleLbl="sibTrans2D1" presStyleIdx="0" presStyleCnt="1"/>
      <dgm:spPr/>
    </dgm:pt>
    <dgm:pt modelId="{E64CCBAD-2190-4958-8D50-23913A250107}" type="pres">
      <dgm:prSet presAssocID="{1DD8B24A-EE5E-41FB-A0AA-F71BA6DA6274}" presName="connectorText" presStyleLbl="sibTrans2D1" presStyleIdx="0" presStyleCnt="1"/>
      <dgm:spPr/>
    </dgm:pt>
    <dgm:pt modelId="{1E285A3D-F7BC-47F7-8602-64B42A082202}" type="pres">
      <dgm:prSet presAssocID="{1DD8B24A-EE5E-41FB-A0AA-F71BA6DA6274}" presName="lastNode" presStyleLbl="node1" presStyleIdx="1" presStyleCnt="2">
        <dgm:presLayoutVars>
          <dgm:bulletEnabled val="1"/>
        </dgm:presLayoutVars>
      </dgm:prSet>
      <dgm:spPr/>
    </dgm:pt>
  </dgm:ptLst>
  <dgm:cxnLst>
    <dgm:cxn modelId="{A190C70E-F34E-4131-911A-3D2A90E164EC}" srcId="{1DD8B24A-EE5E-41FB-A0AA-F71BA6DA6274}" destId="{5377B27E-9877-4DF1-AA84-41C05F4A8292}" srcOrd="0" destOrd="0" parTransId="{AF5F6A9D-5566-47B1-8F06-B556998D4E7D}" sibTransId="{DA05B8A3-6CAF-4826-A4CE-2F27AE9AE1B8}"/>
    <dgm:cxn modelId="{6248A315-F1AB-477B-8B92-D3D4D80DF4FE}" srcId="{1DD8B24A-EE5E-41FB-A0AA-F71BA6DA6274}" destId="{7E1F7F96-8E19-4E24-8276-F86CAE69B2E9}" srcOrd="1" destOrd="0" parTransId="{5EFFEB02-E0F6-431A-B68A-F901ADBCBCC2}" sibTransId="{01FBA480-7D4E-4F6F-A809-16F24BBE0F12}"/>
    <dgm:cxn modelId="{17C4BF29-7955-444F-B27E-41671AD1CB33}" type="presOf" srcId="{1DD8B24A-EE5E-41FB-A0AA-F71BA6DA6274}" destId="{F2DE5DC7-704D-4BFE-9D69-F9ED4016FB06}" srcOrd="0" destOrd="0" presId="urn:microsoft.com/office/officeart/2005/8/layout/equation2"/>
    <dgm:cxn modelId="{DDCEE283-B770-47D8-97B9-C065816C5B8A}" type="presOf" srcId="{DA05B8A3-6CAF-4826-A4CE-2F27AE9AE1B8}" destId="{FEEF057E-58F9-488D-8337-4E48A68946BB}" srcOrd="0" destOrd="0" presId="urn:microsoft.com/office/officeart/2005/8/layout/equation2"/>
    <dgm:cxn modelId="{8C4CADC5-12DC-4B68-B962-EC53FF0B9323}" type="presOf" srcId="{DA05B8A3-6CAF-4826-A4CE-2F27AE9AE1B8}" destId="{E64CCBAD-2190-4958-8D50-23913A250107}" srcOrd="1" destOrd="0" presId="urn:microsoft.com/office/officeart/2005/8/layout/equation2"/>
    <dgm:cxn modelId="{BB7D5DD7-CA8B-44D5-A1A2-C33BA19F79B0}" type="presOf" srcId="{5377B27E-9877-4DF1-AA84-41C05F4A8292}" destId="{EDAECDFC-FCAB-45C9-888F-8A825A0E151A}" srcOrd="0" destOrd="0" presId="urn:microsoft.com/office/officeart/2005/8/layout/equation2"/>
    <dgm:cxn modelId="{4DCDB2E7-5C95-407A-868B-230B1015F921}" type="presOf" srcId="{7E1F7F96-8E19-4E24-8276-F86CAE69B2E9}" destId="{1E285A3D-F7BC-47F7-8602-64B42A082202}" srcOrd="0" destOrd="0" presId="urn:microsoft.com/office/officeart/2005/8/layout/equation2"/>
    <dgm:cxn modelId="{A0FCA3A1-BD67-48E6-A070-F36B4E676E13}" type="presParOf" srcId="{F2DE5DC7-704D-4BFE-9D69-F9ED4016FB06}" destId="{4BB391C1-EC97-42D5-A844-14271E9A9DE2}" srcOrd="0" destOrd="0" presId="urn:microsoft.com/office/officeart/2005/8/layout/equation2"/>
    <dgm:cxn modelId="{ECC1B4CD-2076-4A3F-A6AE-D5A8E077E9C0}" type="presParOf" srcId="{4BB391C1-EC97-42D5-A844-14271E9A9DE2}" destId="{EDAECDFC-FCAB-45C9-888F-8A825A0E151A}" srcOrd="0" destOrd="0" presId="urn:microsoft.com/office/officeart/2005/8/layout/equation2"/>
    <dgm:cxn modelId="{C8508867-92A3-4465-BAF5-B2FBDD980842}" type="presParOf" srcId="{F2DE5DC7-704D-4BFE-9D69-F9ED4016FB06}" destId="{FEEF057E-58F9-488D-8337-4E48A68946BB}" srcOrd="1" destOrd="0" presId="urn:microsoft.com/office/officeart/2005/8/layout/equation2"/>
    <dgm:cxn modelId="{249E8296-D10B-407D-A6C4-A90E8CE88C3B}" type="presParOf" srcId="{FEEF057E-58F9-488D-8337-4E48A68946BB}" destId="{E64CCBAD-2190-4958-8D50-23913A250107}" srcOrd="0" destOrd="0" presId="urn:microsoft.com/office/officeart/2005/8/layout/equation2"/>
    <dgm:cxn modelId="{CEFAC5E3-139B-4A8C-A191-1AE3037A991F}" type="presParOf" srcId="{F2DE5DC7-704D-4BFE-9D69-F9ED4016FB06}" destId="{1E285A3D-F7BC-47F7-8602-64B42A082202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EF58E04-B3D2-4847-A39B-6A0C1E1E6E98}" type="doc">
      <dgm:prSet loTypeId="urn:microsoft.com/office/officeart/2005/8/layout/hList9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9DA53279-365F-4654-AC5D-06767B179989}">
      <dgm:prSet phldrT="[Texto]"/>
      <dgm:spPr/>
      <dgm:t>
        <a:bodyPr/>
        <a:lstStyle/>
        <a:p>
          <a:r>
            <a:rPr lang="es-MX" dirty="0"/>
            <a:t>Nivel descriptivo</a:t>
          </a:r>
        </a:p>
      </dgm:t>
    </dgm:pt>
    <dgm:pt modelId="{E19DE29C-C067-4B84-97DC-8311E14E0961}" type="parTrans" cxnId="{DAD2A547-8DB5-48BA-ADC1-59BFB6987613}">
      <dgm:prSet/>
      <dgm:spPr/>
      <dgm:t>
        <a:bodyPr/>
        <a:lstStyle/>
        <a:p>
          <a:endParaRPr lang="es-MX"/>
        </a:p>
      </dgm:t>
    </dgm:pt>
    <dgm:pt modelId="{9DD1B18E-2168-4842-A90A-4003F2EDB575}" type="sibTrans" cxnId="{DAD2A547-8DB5-48BA-ADC1-59BFB6987613}">
      <dgm:prSet/>
      <dgm:spPr/>
      <dgm:t>
        <a:bodyPr/>
        <a:lstStyle/>
        <a:p>
          <a:endParaRPr lang="es-MX"/>
        </a:p>
      </dgm:t>
    </dgm:pt>
    <dgm:pt modelId="{59321A61-9E5C-4BBB-A63C-4D650DB97FDD}">
      <dgm:prSet phldrT="[Texto]"/>
      <dgm:spPr/>
      <dgm:t>
        <a:bodyPr/>
        <a:lstStyle/>
        <a:p>
          <a:r>
            <a:rPr lang="es-MX" dirty="0"/>
            <a:t>¿Cuál es la topografía (estructura) del comportamiento verbal?</a:t>
          </a:r>
        </a:p>
      </dgm:t>
    </dgm:pt>
    <dgm:pt modelId="{E1F78DA9-86A5-4A57-ABC7-0BD0612EEF90}" type="parTrans" cxnId="{2417573E-0B9E-4CF5-BBFC-6FDA7402A0A6}">
      <dgm:prSet/>
      <dgm:spPr/>
      <dgm:t>
        <a:bodyPr/>
        <a:lstStyle/>
        <a:p>
          <a:endParaRPr lang="es-MX"/>
        </a:p>
      </dgm:t>
    </dgm:pt>
    <dgm:pt modelId="{0C26E66A-2B03-4BD4-9AFC-7344247BE824}" type="sibTrans" cxnId="{2417573E-0B9E-4CF5-BBFC-6FDA7402A0A6}">
      <dgm:prSet/>
      <dgm:spPr/>
      <dgm:t>
        <a:bodyPr/>
        <a:lstStyle/>
        <a:p>
          <a:endParaRPr lang="es-MX"/>
        </a:p>
      </dgm:t>
    </dgm:pt>
    <dgm:pt modelId="{BFAAE9B2-3C3A-44C7-88CE-DD3E6BF1252E}">
      <dgm:prSet phldrT="[Texto]"/>
      <dgm:spPr/>
      <dgm:t>
        <a:bodyPr/>
        <a:lstStyle/>
        <a:p>
          <a:r>
            <a:rPr lang="es-MX" dirty="0"/>
            <a:t>Nivel explicativo</a:t>
          </a:r>
        </a:p>
      </dgm:t>
    </dgm:pt>
    <dgm:pt modelId="{305EF5A5-5633-450D-8EBE-D002A9155A67}" type="parTrans" cxnId="{00A3D2D1-9ECE-42B1-9007-EDF4A965C99D}">
      <dgm:prSet/>
      <dgm:spPr/>
      <dgm:t>
        <a:bodyPr/>
        <a:lstStyle/>
        <a:p>
          <a:endParaRPr lang="es-MX"/>
        </a:p>
      </dgm:t>
    </dgm:pt>
    <dgm:pt modelId="{982B2DED-BACB-4C4C-A53F-4D601495298C}" type="sibTrans" cxnId="{00A3D2D1-9ECE-42B1-9007-EDF4A965C99D}">
      <dgm:prSet/>
      <dgm:spPr/>
      <dgm:t>
        <a:bodyPr/>
        <a:lstStyle/>
        <a:p>
          <a:endParaRPr lang="es-MX"/>
        </a:p>
      </dgm:t>
    </dgm:pt>
    <dgm:pt modelId="{A36255C5-CDC0-4082-A23B-EAF2B48E9317}">
      <dgm:prSet phldrT="[Texto]"/>
      <dgm:spPr/>
      <dgm:t>
        <a:bodyPr/>
        <a:lstStyle/>
        <a:p>
          <a:r>
            <a:rPr lang="es-MX" dirty="0"/>
            <a:t>Analizar las condiciones de aparición del comportamiento, las variables de que es función, sus características dinámicas y las relaciones funcionales de su organización.</a:t>
          </a:r>
        </a:p>
      </dgm:t>
    </dgm:pt>
    <dgm:pt modelId="{B58AAC20-DD9B-4682-A3C1-C43E89367CF4}" type="parTrans" cxnId="{EE8DA4C4-3D3A-4F13-936B-5AC7E3B53692}">
      <dgm:prSet/>
      <dgm:spPr/>
      <dgm:t>
        <a:bodyPr/>
        <a:lstStyle/>
        <a:p>
          <a:endParaRPr lang="es-MX"/>
        </a:p>
      </dgm:t>
    </dgm:pt>
    <dgm:pt modelId="{C010E2AC-FE22-4C73-A30C-0811F4E89DCB}" type="sibTrans" cxnId="{EE8DA4C4-3D3A-4F13-936B-5AC7E3B53692}">
      <dgm:prSet/>
      <dgm:spPr/>
      <dgm:t>
        <a:bodyPr/>
        <a:lstStyle/>
        <a:p>
          <a:endParaRPr lang="es-MX"/>
        </a:p>
      </dgm:t>
    </dgm:pt>
    <dgm:pt modelId="{BE875FCC-A5E2-4519-A79A-7B426C941DE7}" type="pres">
      <dgm:prSet presAssocID="{9EF58E04-B3D2-4847-A39B-6A0C1E1E6E98}" presName="list" presStyleCnt="0">
        <dgm:presLayoutVars>
          <dgm:dir/>
          <dgm:animLvl val="lvl"/>
        </dgm:presLayoutVars>
      </dgm:prSet>
      <dgm:spPr/>
    </dgm:pt>
    <dgm:pt modelId="{AE8669E3-9107-450A-9FE0-96DADE95DD62}" type="pres">
      <dgm:prSet presAssocID="{9DA53279-365F-4654-AC5D-06767B179989}" presName="posSpace" presStyleCnt="0"/>
      <dgm:spPr/>
    </dgm:pt>
    <dgm:pt modelId="{4EF5A8AA-F4B0-4FE6-BDBD-0E72CAD81BE0}" type="pres">
      <dgm:prSet presAssocID="{9DA53279-365F-4654-AC5D-06767B179989}" presName="vertFlow" presStyleCnt="0"/>
      <dgm:spPr/>
    </dgm:pt>
    <dgm:pt modelId="{F79CD0F9-7F85-49C1-B0A1-4DE302E8E48D}" type="pres">
      <dgm:prSet presAssocID="{9DA53279-365F-4654-AC5D-06767B179989}" presName="topSpace" presStyleCnt="0"/>
      <dgm:spPr/>
    </dgm:pt>
    <dgm:pt modelId="{E38BFB11-DD95-4524-905A-D295A5CAA621}" type="pres">
      <dgm:prSet presAssocID="{9DA53279-365F-4654-AC5D-06767B179989}" presName="firstComp" presStyleCnt="0"/>
      <dgm:spPr/>
    </dgm:pt>
    <dgm:pt modelId="{4DE1AA66-996F-4E4E-BC65-E965DB8FAA7F}" type="pres">
      <dgm:prSet presAssocID="{9DA53279-365F-4654-AC5D-06767B179989}" presName="firstChild" presStyleLbl="bgAccFollowNode1" presStyleIdx="0" presStyleCnt="2"/>
      <dgm:spPr/>
    </dgm:pt>
    <dgm:pt modelId="{83D95B58-5E03-497B-B285-DEEFE10FBD2C}" type="pres">
      <dgm:prSet presAssocID="{9DA53279-365F-4654-AC5D-06767B179989}" presName="firstChildTx" presStyleLbl="bgAccFollowNode1" presStyleIdx="0" presStyleCnt="2">
        <dgm:presLayoutVars>
          <dgm:bulletEnabled val="1"/>
        </dgm:presLayoutVars>
      </dgm:prSet>
      <dgm:spPr/>
    </dgm:pt>
    <dgm:pt modelId="{175410AB-8D94-409D-B8E5-13A34764BCB6}" type="pres">
      <dgm:prSet presAssocID="{9DA53279-365F-4654-AC5D-06767B179989}" presName="negSpace" presStyleCnt="0"/>
      <dgm:spPr/>
    </dgm:pt>
    <dgm:pt modelId="{9DBFBEBC-0A2F-45A1-B54F-36CEBBC46CF7}" type="pres">
      <dgm:prSet presAssocID="{9DA53279-365F-4654-AC5D-06767B179989}" presName="circle" presStyleLbl="node1" presStyleIdx="0" presStyleCnt="2"/>
      <dgm:spPr/>
    </dgm:pt>
    <dgm:pt modelId="{46F15EA8-0321-4330-9ECB-FBE8606EDB70}" type="pres">
      <dgm:prSet presAssocID="{9DD1B18E-2168-4842-A90A-4003F2EDB575}" presName="transSpace" presStyleCnt="0"/>
      <dgm:spPr/>
    </dgm:pt>
    <dgm:pt modelId="{240FC0FE-15B3-43C6-986D-6D4CDFF1B3CF}" type="pres">
      <dgm:prSet presAssocID="{BFAAE9B2-3C3A-44C7-88CE-DD3E6BF1252E}" presName="posSpace" presStyleCnt="0"/>
      <dgm:spPr/>
    </dgm:pt>
    <dgm:pt modelId="{8AB94B3D-EFEC-4E87-993E-5CE0018C332E}" type="pres">
      <dgm:prSet presAssocID="{BFAAE9B2-3C3A-44C7-88CE-DD3E6BF1252E}" presName="vertFlow" presStyleCnt="0"/>
      <dgm:spPr/>
    </dgm:pt>
    <dgm:pt modelId="{0C3F0F19-B68F-4951-8DDE-8CC18FFB4BDF}" type="pres">
      <dgm:prSet presAssocID="{BFAAE9B2-3C3A-44C7-88CE-DD3E6BF1252E}" presName="topSpace" presStyleCnt="0"/>
      <dgm:spPr/>
    </dgm:pt>
    <dgm:pt modelId="{CF81217B-6C8E-457C-B067-96F0B49A478B}" type="pres">
      <dgm:prSet presAssocID="{BFAAE9B2-3C3A-44C7-88CE-DD3E6BF1252E}" presName="firstComp" presStyleCnt="0"/>
      <dgm:spPr/>
    </dgm:pt>
    <dgm:pt modelId="{439BBB11-8C9E-462D-A34D-490DE57CF401}" type="pres">
      <dgm:prSet presAssocID="{BFAAE9B2-3C3A-44C7-88CE-DD3E6BF1252E}" presName="firstChild" presStyleLbl="bgAccFollowNode1" presStyleIdx="1" presStyleCnt="2"/>
      <dgm:spPr/>
    </dgm:pt>
    <dgm:pt modelId="{C79D86F9-A446-41F8-9C65-F75E34FCA7A3}" type="pres">
      <dgm:prSet presAssocID="{BFAAE9B2-3C3A-44C7-88CE-DD3E6BF1252E}" presName="firstChildTx" presStyleLbl="bgAccFollowNode1" presStyleIdx="1" presStyleCnt="2">
        <dgm:presLayoutVars>
          <dgm:bulletEnabled val="1"/>
        </dgm:presLayoutVars>
      </dgm:prSet>
      <dgm:spPr/>
    </dgm:pt>
    <dgm:pt modelId="{005576D0-046B-4BD6-B16C-6DED1074589E}" type="pres">
      <dgm:prSet presAssocID="{BFAAE9B2-3C3A-44C7-88CE-DD3E6BF1252E}" presName="negSpace" presStyleCnt="0"/>
      <dgm:spPr/>
    </dgm:pt>
    <dgm:pt modelId="{F55B78BD-8289-4FA0-A542-3C57F65C1CEB}" type="pres">
      <dgm:prSet presAssocID="{BFAAE9B2-3C3A-44C7-88CE-DD3E6BF1252E}" presName="circle" presStyleLbl="node1" presStyleIdx="1" presStyleCnt="2"/>
      <dgm:spPr/>
    </dgm:pt>
  </dgm:ptLst>
  <dgm:cxnLst>
    <dgm:cxn modelId="{9897392D-A414-42CD-87ED-64DA3E568182}" type="presOf" srcId="{A36255C5-CDC0-4082-A23B-EAF2B48E9317}" destId="{439BBB11-8C9E-462D-A34D-490DE57CF401}" srcOrd="0" destOrd="0" presId="urn:microsoft.com/office/officeart/2005/8/layout/hList9"/>
    <dgm:cxn modelId="{2417573E-0B9E-4CF5-BBFC-6FDA7402A0A6}" srcId="{9DA53279-365F-4654-AC5D-06767B179989}" destId="{59321A61-9E5C-4BBB-A63C-4D650DB97FDD}" srcOrd="0" destOrd="0" parTransId="{E1F78DA9-86A5-4A57-ABC7-0BD0612EEF90}" sibTransId="{0C26E66A-2B03-4BD4-9AFC-7344247BE824}"/>
    <dgm:cxn modelId="{A950E942-15CE-4604-AAA6-E2A1F07DAE41}" type="presOf" srcId="{59321A61-9E5C-4BBB-A63C-4D650DB97FDD}" destId="{83D95B58-5E03-497B-B285-DEEFE10FBD2C}" srcOrd="1" destOrd="0" presId="urn:microsoft.com/office/officeart/2005/8/layout/hList9"/>
    <dgm:cxn modelId="{DAD2A547-8DB5-48BA-ADC1-59BFB6987613}" srcId="{9EF58E04-B3D2-4847-A39B-6A0C1E1E6E98}" destId="{9DA53279-365F-4654-AC5D-06767B179989}" srcOrd="0" destOrd="0" parTransId="{E19DE29C-C067-4B84-97DC-8311E14E0961}" sibTransId="{9DD1B18E-2168-4842-A90A-4003F2EDB575}"/>
    <dgm:cxn modelId="{5723EF77-C4AC-4919-90A9-D0719346C1BA}" type="presOf" srcId="{9EF58E04-B3D2-4847-A39B-6A0C1E1E6E98}" destId="{BE875FCC-A5E2-4519-A79A-7B426C941DE7}" srcOrd="0" destOrd="0" presId="urn:microsoft.com/office/officeart/2005/8/layout/hList9"/>
    <dgm:cxn modelId="{6E1AEDA3-B697-46E2-A870-82A335CC6F51}" type="presOf" srcId="{BFAAE9B2-3C3A-44C7-88CE-DD3E6BF1252E}" destId="{F55B78BD-8289-4FA0-A542-3C57F65C1CEB}" srcOrd="0" destOrd="0" presId="urn:microsoft.com/office/officeart/2005/8/layout/hList9"/>
    <dgm:cxn modelId="{E72C30B0-D98B-4153-9CC2-92DAF764B221}" type="presOf" srcId="{9DA53279-365F-4654-AC5D-06767B179989}" destId="{9DBFBEBC-0A2F-45A1-B54F-36CEBBC46CF7}" srcOrd="0" destOrd="0" presId="urn:microsoft.com/office/officeart/2005/8/layout/hList9"/>
    <dgm:cxn modelId="{C088EEB9-D116-482A-B424-5DC16710A921}" type="presOf" srcId="{59321A61-9E5C-4BBB-A63C-4D650DB97FDD}" destId="{4DE1AA66-996F-4E4E-BC65-E965DB8FAA7F}" srcOrd="0" destOrd="0" presId="urn:microsoft.com/office/officeart/2005/8/layout/hList9"/>
    <dgm:cxn modelId="{EE8DA4C4-3D3A-4F13-936B-5AC7E3B53692}" srcId="{BFAAE9B2-3C3A-44C7-88CE-DD3E6BF1252E}" destId="{A36255C5-CDC0-4082-A23B-EAF2B48E9317}" srcOrd="0" destOrd="0" parTransId="{B58AAC20-DD9B-4682-A3C1-C43E89367CF4}" sibTransId="{C010E2AC-FE22-4C73-A30C-0811F4E89DCB}"/>
    <dgm:cxn modelId="{7A168CC9-7758-4966-833D-D1D88793D0BE}" type="presOf" srcId="{A36255C5-CDC0-4082-A23B-EAF2B48E9317}" destId="{C79D86F9-A446-41F8-9C65-F75E34FCA7A3}" srcOrd="1" destOrd="0" presId="urn:microsoft.com/office/officeart/2005/8/layout/hList9"/>
    <dgm:cxn modelId="{00A3D2D1-9ECE-42B1-9007-EDF4A965C99D}" srcId="{9EF58E04-B3D2-4847-A39B-6A0C1E1E6E98}" destId="{BFAAE9B2-3C3A-44C7-88CE-DD3E6BF1252E}" srcOrd="1" destOrd="0" parTransId="{305EF5A5-5633-450D-8EBE-D002A9155A67}" sibTransId="{982B2DED-BACB-4C4C-A53F-4D601495298C}"/>
    <dgm:cxn modelId="{884F77EC-D735-442D-BD21-156147EADD7C}" type="presParOf" srcId="{BE875FCC-A5E2-4519-A79A-7B426C941DE7}" destId="{AE8669E3-9107-450A-9FE0-96DADE95DD62}" srcOrd="0" destOrd="0" presId="urn:microsoft.com/office/officeart/2005/8/layout/hList9"/>
    <dgm:cxn modelId="{DC4A909B-D535-40BE-B0AD-54C22F84AA34}" type="presParOf" srcId="{BE875FCC-A5E2-4519-A79A-7B426C941DE7}" destId="{4EF5A8AA-F4B0-4FE6-BDBD-0E72CAD81BE0}" srcOrd="1" destOrd="0" presId="urn:microsoft.com/office/officeart/2005/8/layout/hList9"/>
    <dgm:cxn modelId="{22EEA8FB-7771-4B6E-9C7E-5219461DF5E5}" type="presParOf" srcId="{4EF5A8AA-F4B0-4FE6-BDBD-0E72CAD81BE0}" destId="{F79CD0F9-7F85-49C1-B0A1-4DE302E8E48D}" srcOrd="0" destOrd="0" presId="urn:microsoft.com/office/officeart/2005/8/layout/hList9"/>
    <dgm:cxn modelId="{491B9534-F5A3-4039-9DF6-7E45B03E431D}" type="presParOf" srcId="{4EF5A8AA-F4B0-4FE6-BDBD-0E72CAD81BE0}" destId="{E38BFB11-DD95-4524-905A-D295A5CAA621}" srcOrd="1" destOrd="0" presId="urn:microsoft.com/office/officeart/2005/8/layout/hList9"/>
    <dgm:cxn modelId="{11D48949-DF83-4B21-8592-A8A88346AC4F}" type="presParOf" srcId="{E38BFB11-DD95-4524-905A-D295A5CAA621}" destId="{4DE1AA66-996F-4E4E-BC65-E965DB8FAA7F}" srcOrd="0" destOrd="0" presId="urn:microsoft.com/office/officeart/2005/8/layout/hList9"/>
    <dgm:cxn modelId="{11FB688F-CD44-498A-B8B2-6CB44D01F085}" type="presParOf" srcId="{E38BFB11-DD95-4524-905A-D295A5CAA621}" destId="{83D95B58-5E03-497B-B285-DEEFE10FBD2C}" srcOrd="1" destOrd="0" presId="urn:microsoft.com/office/officeart/2005/8/layout/hList9"/>
    <dgm:cxn modelId="{AC5D912C-01A7-4168-827A-1F0DDE5DBADA}" type="presParOf" srcId="{BE875FCC-A5E2-4519-A79A-7B426C941DE7}" destId="{175410AB-8D94-409D-B8E5-13A34764BCB6}" srcOrd="2" destOrd="0" presId="urn:microsoft.com/office/officeart/2005/8/layout/hList9"/>
    <dgm:cxn modelId="{77A34B17-CA5B-47D3-B4F2-879A614DBBA1}" type="presParOf" srcId="{BE875FCC-A5E2-4519-A79A-7B426C941DE7}" destId="{9DBFBEBC-0A2F-45A1-B54F-36CEBBC46CF7}" srcOrd="3" destOrd="0" presId="urn:microsoft.com/office/officeart/2005/8/layout/hList9"/>
    <dgm:cxn modelId="{1115FEA1-F4A2-420D-9849-332FD63564A6}" type="presParOf" srcId="{BE875FCC-A5E2-4519-A79A-7B426C941DE7}" destId="{46F15EA8-0321-4330-9ECB-FBE8606EDB70}" srcOrd="4" destOrd="0" presId="urn:microsoft.com/office/officeart/2005/8/layout/hList9"/>
    <dgm:cxn modelId="{D22BFF7E-27E5-473A-8EE9-87FAC38389E5}" type="presParOf" srcId="{BE875FCC-A5E2-4519-A79A-7B426C941DE7}" destId="{240FC0FE-15B3-43C6-986D-6D4CDFF1B3CF}" srcOrd="5" destOrd="0" presId="urn:microsoft.com/office/officeart/2005/8/layout/hList9"/>
    <dgm:cxn modelId="{C052AB84-B12F-4AFA-993B-3DFB80D89CCD}" type="presParOf" srcId="{BE875FCC-A5E2-4519-A79A-7B426C941DE7}" destId="{8AB94B3D-EFEC-4E87-993E-5CE0018C332E}" srcOrd="6" destOrd="0" presId="urn:microsoft.com/office/officeart/2005/8/layout/hList9"/>
    <dgm:cxn modelId="{C00C80EB-8C00-464D-8831-A55075F34A81}" type="presParOf" srcId="{8AB94B3D-EFEC-4E87-993E-5CE0018C332E}" destId="{0C3F0F19-B68F-4951-8DDE-8CC18FFB4BDF}" srcOrd="0" destOrd="0" presId="urn:microsoft.com/office/officeart/2005/8/layout/hList9"/>
    <dgm:cxn modelId="{A0D77A12-594D-416F-89C8-F03CBD42E16C}" type="presParOf" srcId="{8AB94B3D-EFEC-4E87-993E-5CE0018C332E}" destId="{CF81217B-6C8E-457C-B067-96F0B49A478B}" srcOrd="1" destOrd="0" presId="urn:microsoft.com/office/officeart/2005/8/layout/hList9"/>
    <dgm:cxn modelId="{3D733668-9104-45D5-8443-6742F098BAD3}" type="presParOf" srcId="{CF81217B-6C8E-457C-B067-96F0B49A478B}" destId="{439BBB11-8C9E-462D-A34D-490DE57CF401}" srcOrd="0" destOrd="0" presId="urn:microsoft.com/office/officeart/2005/8/layout/hList9"/>
    <dgm:cxn modelId="{8E63DFF9-2A8F-4DB7-A4FC-D62C8B06B812}" type="presParOf" srcId="{CF81217B-6C8E-457C-B067-96F0B49A478B}" destId="{C79D86F9-A446-41F8-9C65-F75E34FCA7A3}" srcOrd="1" destOrd="0" presId="urn:microsoft.com/office/officeart/2005/8/layout/hList9"/>
    <dgm:cxn modelId="{2FB8C1DB-2E72-4319-870B-493DA1F7E803}" type="presParOf" srcId="{BE875FCC-A5E2-4519-A79A-7B426C941DE7}" destId="{005576D0-046B-4BD6-B16C-6DED1074589E}" srcOrd="7" destOrd="0" presId="urn:microsoft.com/office/officeart/2005/8/layout/hList9"/>
    <dgm:cxn modelId="{72DBBF92-DCB8-4136-8BEA-B0296C6E492B}" type="presParOf" srcId="{BE875FCC-A5E2-4519-A79A-7B426C941DE7}" destId="{F55B78BD-8289-4FA0-A542-3C57F65C1CEB}" srcOrd="8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32E13CB-CA43-4CED-90FE-FB715E169965}" type="doc">
      <dgm:prSet loTypeId="urn:microsoft.com/office/officeart/2008/layout/LinedList" loCatId="list" qsTypeId="urn:microsoft.com/office/officeart/2005/8/quickstyle/simple5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A73056F4-632B-4B68-A12C-984EAFBC7461}">
      <dgm:prSet/>
      <dgm:spPr/>
      <dgm:t>
        <a:bodyPr/>
        <a:lstStyle/>
        <a:p>
          <a:r>
            <a:rPr lang="es-MX"/>
            <a:t>Es saber una lengua.</a:t>
          </a:r>
          <a:endParaRPr lang="en-US"/>
        </a:p>
      </dgm:t>
    </dgm:pt>
    <dgm:pt modelId="{75B15F43-88B2-4C8D-B8F9-47F9CEED573B}" type="parTrans" cxnId="{62DA61EB-D9EC-47BC-A2C4-875B60A4ACFC}">
      <dgm:prSet/>
      <dgm:spPr/>
      <dgm:t>
        <a:bodyPr/>
        <a:lstStyle/>
        <a:p>
          <a:endParaRPr lang="en-US"/>
        </a:p>
      </dgm:t>
    </dgm:pt>
    <dgm:pt modelId="{2A83F0FF-6D32-4679-A881-6ED1B44FB5DB}" type="sibTrans" cxnId="{62DA61EB-D9EC-47BC-A2C4-875B60A4ACFC}">
      <dgm:prSet/>
      <dgm:spPr/>
      <dgm:t>
        <a:bodyPr/>
        <a:lstStyle/>
        <a:p>
          <a:endParaRPr lang="en-US"/>
        </a:p>
      </dgm:t>
    </dgm:pt>
    <dgm:pt modelId="{F2E1B655-BBE8-4407-A1C9-622F46404D89}">
      <dgm:prSet/>
      <dgm:spPr/>
      <dgm:t>
        <a:bodyPr/>
        <a:lstStyle/>
        <a:p>
          <a:r>
            <a:rPr lang="es-MX"/>
            <a:t>Saber abstracto subyacente al acto de hablar, se conforma por las reglas gramaticales.</a:t>
          </a:r>
          <a:endParaRPr lang="en-US"/>
        </a:p>
      </dgm:t>
    </dgm:pt>
    <dgm:pt modelId="{7260390B-9C58-4761-BF28-5CE4F3EF16C5}" type="parTrans" cxnId="{F249F48C-DB69-422B-8F95-C8DADFB31FE6}">
      <dgm:prSet/>
      <dgm:spPr/>
      <dgm:t>
        <a:bodyPr/>
        <a:lstStyle/>
        <a:p>
          <a:endParaRPr lang="en-US"/>
        </a:p>
      </dgm:t>
    </dgm:pt>
    <dgm:pt modelId="{DA2A9287-50F8-4041-A315-1144F87B3A89}" type="sibTrans" cxnId="{F249F48C-DB69-422B-8F95-C8DADFB31FE6}">
      <dgm:prSet/>
      <dgm:spPr/>
      <dgm:t>
        <a:bodyPr/>
        <a:lstStyle/>
        <a:p>
          <a:endParaRPr lang="en-US"/>
        </a:p>
      </dgm:t>
    </dgm:pt>
    <dgm:pt modelId="{9142F955-5B5F-469E-AF20-8A100D7FB334}">
      <dgm:prSet/>
      <dgm:spPr/>
      <dgm:t>
        <a:bodyPr/>
        <a:lstStyle/>
        <a:p>
          <a:r>
            <a:rPr lang="es-MX"/>
            <a:t>Abarca aspectos de forma, significado y sus relaciones.</a:t>
          </a:r>
          <a:endParaRPr lang="en-US"/>
        </a:p>
      </dgm:t>
    </dgm:pt>
    <dgm:pt modelId="{9B82B88D-8F4B-44A5-8B22-9D7E3D5C1AAB}" type="parTrans" cxnId="{41D8E323-3893-4C00-8B11-34B19599259C}">
      <dgm:prSet/>
      <dgm:spPr/>
      <dgm:t>
        <a:bodyPr/>
        <a:lstStyle/>
        <a:p>
          <a:endParaRPr lang="en-US"/>
        </a:p>
      </dgm:t>
    </dgm:pt>
    <dgm:pt modelId="{EDD244F7-8B3A-40CB-9CB2-F50F24E0F6BB}" type="sibTrans" cxnId="{41D8E323-3893-4C00-8B11-34B19599259C}">
      <dgm:prSet/>
      <dgm:spPr/>
      <dgm:t>
        <a:bodyPr/>
        <a:lstStyle/>
        <a:p>
          <a:endParaRPr lang="en-US"/>
        </a:p>
      </dgm:t>
    </dgm:pt>
    <dgm:pt modelId="{797FA81C-B1E3-4E64-868C-E33D4BFF3292}">
      <dgm:prSet/>
      <dgm:spPr/>
      <dgm:t>
        <a:bodyPr/>
        <a:lstStyle/>
        <a:p>
          <a:r>
            <a:rPr lang="es-MX"/>
            <a:t>Hablante </a:t>
          </a:r>
          <a:r>
            <a:rPr lang="es-MX">
              <a:sym typeface="Symbol" panose="05050102010706020507" pitchFamily="18" charset="2"/>
            </a:rPr>
            <a:t></a:t>
          </a:r>
          <a:r>
            <a:rPr lang="es-MX"/>
            <a:t> oyente : produce y entiende oraciones.</a:t>
          </a:r>
          <a:endParaRPr lang="en-US"/>
        </a:p>
      </dgm:t>
    </dgm:pt>
    <dgm:pt modelId="{9BF09E31-B992-4EB6-BCF7-6B39A09550A9}" type="parTrans" cxnId="{860D592F-DCFC-4069-94EB-5357BA1DCC0A}">
      <dgm:prSet/>
      <dgm:spPr/>
      <dgm:t>
        <a:bodyPr/>
        <a:lstStyle/>
        <a:p>
          <a:endParaRPr lang="en-US"/>
        </a:p>
      </dgm:t>
    </dgm:pt>
    <dgm:pt modelId="{989841BE-E91D-4281-A676-BEEC3CBDE0C5}" type="sibTrans" cxnId="{860D592F-DCFC-4069-94EB-5357BA1DCC0A}">
      <dgm:prSet/>
      <dgm:spPr/>
      <dgm:t>
        <a:bodyPr/>
        <a:lstStyle/>
        <a:p>
          <a:endParaRPr lang="en-US"/>
        </a:p>
      </dgm:t>
    </dgm:pt>
    <dgm:pt modelId="{EBC7446A-AC9B-4A3A-A7D0-85299F1F79FC}" type="pres">
      <dgm:prSet presAssocID="{C32E13CB-CA43-4CED-90FE-FB715E169965}" presName="vert0" presStyleCnt="0">
        <dgm:presLayoutVars>
          <dgm:dir/>
          <dgm:animOne val="branch"/>
          <dgm:animLvl val="lvl"/>
        </dgm:presLayoutVars>
      </dgm:prSet>
      <dgm:spPr/>
    </dgm:pt>
    <dgm:pt modelId="{3953D7E2-78D6-4A79-AF7E-A6CE6C35492E}" type="pres">
      <dgm:prSet presAssocID="{A73056F4-632B-4B68-A12C-984EAFBC7461}" presName="thickLine" presStyleLbl="alignNode1" presStyleIdx="0" presStyleCnt="4"/>
      <dgm:spPr/>
    </dgm:pt>
    <dgm:pt modelId="{FEAD5DDF-2057-4818-83D4-198DA31F69C2}" type="pres">
      <dgm:prSet presAssocID="{A73056F4-632B-4B68-A12C-984EAFBC7461}" presName="horz1" presStyleCnt="0"/>
      <dgm:spPr/>
    </dgm:pt>
    <dgm:pt modelId="{4FBDE51E-D9E6-42C9-840B-5D2C0B139B34}" type="pres">
      <dgm:prSet presAssocID="{A73056F4-632B-4B68-A12C-984EAFBC7461}" presName="tx1" presStyleLbl="revTx" presStyleIdx="0" presStyleCnt="4"/>
      <dgm:spPr/>
    </dgm:pt>
    <dgm:pt modelId="{07DAE34A-885E-4363-8BBB-CBE68B50DE12}" type="pres">
      <dgm:prSet presAssocID="{A73056F4-632B-4B68-A12C-984EAFBC7461}" presName="vert1" presStyleCnt="0"/>
      <dgm:spPr/>
    </dgm:pt>
    <dgm:pt modelId="{CDA9AA8C-A22A-4D80-9DB5-7F49DCEC2071}" type="pres">
      <dgm:prSet presAssocID="{F2E1B655-BBE8-4407-A1C9-622F46404D89}" presName="thickLine" presStyleLbl="alignNode1" presStyleIdx="1" presStyleCnt="4"/>
      <dgm:spPr/>
    </dgm:pt>
    <dgm:pt modelId="{CC7E2306-F81B-4A74-8503-2C2EEDB43A33}" type="pres">
      <dgm:prSet presAssocID="{F2E1B655-BBE8-4407-A1C9-622F46404D89}" presName="horz1" presStyleCnt="0"/>
      <dgm:spPr/>
    </dgm:pt>
    <dgm:pt modelId="{0C334086-E3D7-49F9-B55C-08163716B24C}" type="pres">
      <dgm:prSet presAssocID="{F2E1B655-BBE8-4407-A1C9-622F46404D89}" presName="tx1" presStyleLbl="revTx" presStyleIdx="1" presStyleCnt="4"/>
      <dgm:spPr/>
    </dgm:pt>
    <dgm:pt modelId="{480E6E59-0034-4BB9-8AF9-EE2A96643D69}" type="pres">
      <dgm:prSet presAssocID="{F2E1B655-BBE8-4407-A1C9-622F46404D89}" presName="vert1" presStyleCnt="0"/>
      <dgm:spPr/>
    </dgm:pt>
    <dgm:pt modelId="{209501DA-B522-471E-B64C-C73C7029CFCC}" type="pres">
      <dgm:prSet presAssocID="{9142F955-5B5F-469E-AF20-8A100D7FB334}" presName="thickLine" presStyleLbl="alignNode1" presStyleIdx="2" presStyleCnt="4"/>
      <dgm:spPr/>
    </dgm:pt>
    <dgm:pt modelId="{9D91D3C1-E290-48E7-973A-64C18D3A6293}" type="pres">
      <dgm:prSet presAssocID="{9142F955-5B5F-469E-AF20-8A100D7FB334}" presName="horz1" presStyleCnt="0"/>
      <dgm:spPr/>
    </dgm:pt>
    <dgm:pt modelId="{6FAAE987-E6C9-40E5-95CB-D44CD3D17F35}" type="pres">
      <dgm:prSet presAssocID="{9142F955-5B5F-469E-AF20-8A100D7FB334}" presName="tx1" presStyleLbl="revTx" presStyleIdx="2" presStyleCnt="4"/>
      <dgm:spPr/>
    </dgm:pt>
    <dgm:pt modelId="{1ACDADAA-A6D0-4FF5-A84E-3E699C6EBFE3}" type="pres">
      <dgm:prSet presAssocID="{9142F955-5B5F-469E-AF20-8A100D7FB334}" presName="vert1" presStyleCnt="0"/>
      <dgm:spPr/>
    </dgm:pt>
    <dgm:pt modelId="{19A6969F-6F9F-4EBC-8217-CF5A7D6E2184}" type="pres">
      <dgm:prSet presAssocID="{797FA81C-B1E3-4E64-868C-E33D4BFF3292}" presName="thickLine" presStyleLbl="alignNode1" presStyleIdx="3" presStyleCnt="4"/>
      <dgm:spPr/>
    </dgm:pt>
    <dgm:pt modelId="{48BE1BC5-BBCD-4744-93BA-1DF31CA3644B}" type="pres">
      <dgm:prSet presAssocID="{797FA81C-B1E3-4E64-868C-E33D4BFF3292}" presName="horz1" presStyleCnt="0"/>
      <dgm:spPr/>
    </dgm:pt>
    <dgm:pt modelId="{5E3DDEF7-D141-41E7-A9A2-E47E5F98A111}" type="pres">
      <dgm:prSet presAssocID="{797FA81C-B1E3-4E64-868C-E33D4BFF3292}" presName="tx1" presStyleLbl="revTx" presStyleIdx="3" presStyleCnt="4"/>
      <dgm:spPr/>
    </dgm:pt>
    <dgm:pt modelId="{4D5B2504-A6F2-4F61-8CD4-2C8CD66D8978}" type="pres">
      <dgm:prSet presAssocID="{797FA81C-B1E3-4E64-868C-E33D4BFF3292}" presName="vert1" presStyleCnt="0"/>
      <dgm:spPr/>
    </dgm:pt>
  </dgm:ptLst>
  <dgm:cxnLst>
    <dgm:cxn modelId="{C58F0722-87B7-4119-AE23-BA6A542CCC9D}" type="presOf" srcId="{C32E13CB-CA43-4CED-90FE-FB715E169965}" destId="{EBC7446A-AC9B-4A3A-A7D0-85299F1F79FC}" srcOrd="0" destOrd="0" presId="urn:microsoft.com/office/officeart/2008/layout/LinedList"/>
    <dgm:cxn modelId="{41D8E323-3893-4C00-8B11-34B19599259C}" srcId="{C32E13CB-CA43-4CED-90FE-FB715E169965}" destId="{9142F955-5B5F-469E-AF20-8A100D7FB334}" srcOrd="2" destOrd="0" parTransId="{9B82B88D-8F4B-44A5-8B22-9D7E3D5C1AAB}" sibTransId="{EDD244F7-8B3A-40CB-9CB2-F50F24E0F6BB}"/>
    <dgm:cxn modelId="{860D592F-DCFC-4069-94EB-5357BA1DCC0A}" srcId="{C32E13CB-CA43-4CED-90FE-FB715E169965}" destId="{797FA81C-B1E3-4E64-868C-E33D4BFF3292}" srcOrd="3" destOrd="0" parTransId="{9BF09E31-B992-4EB6-BCF7-6B39A09550A9}" sibTransId="{989841BE-E91D-4281-A676-BEEC3CBDE0C5}"/>
    <dgm:cxn modelId="{491FF672-C8A7-42A3-9525-19C06E497711}" type="presOf" srcId="{9142F955-5B5F-469E-AF20-8A100D7FB334}" destId="{6FAAE987-E6C9-40E5-95CB-D44CD3D17F35}" srcOrd="0" destOrd="0" presId="urn:microsoft.com/office/officeart/2008/layout/LinedList"/>
    <dgm:cxn modelId="{F249F48C-DB69-422B-8F95-C8DADFB31FE6}" srcId="{C32E13CB-CA43-4CED-90FE-FB715E169965}" destId="{F2E1B655-BBE8-4407-A1C9-622F46404D89}" srcOrd="1" destOrd="0" parTransId="{7260390B-9C58-4761-BF28-5CE4F3EF16C5}" sibTransId="{DA2A9287-50F8-4041-A315-1144F87B3A89}"/>
    <dgm:cxn modelId="{492377A6-3066-4EF5-BDB6-118EA4C61FA8}" type="presOf" srcId="{A73056F4-632B-4B68-A12C-984EAFBC7461}" destId="{4FBDE51E-D9E6-42C9-840B-5D2C0B139B34}" srcOrd="0" destOrd="0" presId="urn:microsoft.com/office/officeart/2008/layout/LinedList"/>
    <dgm:cxn modelId="{38CEC0AF-FFBD-4971-B867-97FEFC94E50E}" type="presOf" srcId="{797FA81C-B1E3-4E64-868C-E33D4BFF3292}" destId="{5E3DDEF7-D141-41E7-A9A2-E47E5F98A111}" srcOrd="0" destOrd="0" presId="urn:microsoft.com/office/officeart/2008/layout/LinedList"/>
    <dgm:cxn modelId="{62DA61EB-D9EC-47BC-A2C4-875B60A4ACFC}" srcId="{C32E13CB-CA43-4CED-90FE-FB715E169965}" destId="{A73056F4-632B-4B68-A12C-984EAFBC7461}" srcOrd="0" destOrd="0" parTransId="{75B15F43-88B2-4C8D-B8F9-47F9CEED573B}" sibTransId="{2A83F0FF-6D32-4679-A881-6ED1B44FB5DB}"/>
    <dgm:cxn modelId="{5ADD37F1-BF42-4052-9DD8-D2E59FD11AC9}" type="presOf" srcId="{F2E1B655-BBE8-4407-A1C9-622F46404D89}" destId="{0C334086-E3D7-49F9-B55C-08163716B24C}" srcOrd="0" destOrd="0" presId="urn:microsoft.com/office/officeart/2008/layout/LinedList"/>
    <dgm:cxn modelId="{FB4E49F2-7426-40C0-9150-80221039CD7C}" type="presParOf" srcId="{EBC7446A-AC9B-4A3A-A7D0-85299F1F79FC}" destId="{3953D7E2-78D6-4A79-AF7E-A6CE6C35492E}" srcOrd="0" destOrd="0" presId="urn:microsoft.com/office/officeart/2008/layout/LinedList"/>
    <dgm:cxn modelId="{6D277EC3-AEE6-412E-96CF-01E7338B0F4A}" type="presParOf" srcId="{EBC7446A-AC9B-4A3A-A7D0-85299F1F79FC}" destId="{FEAD5DDF-2057-4818-83D4-198DA31F69C2}" srcOrd="1" destOrd="0" presId="urn:microsoft.com/office/officeart/2008/layout/LinedList"/>
    <dgm:cxn modelId="{E3831E76-0CB8-455C-954A-D8E6130CDEF2}" type="presParOf" srcId="{FEAD5DDF-2057-4818-83D4-198DA31F69C2}" destId="{4FBDE51E-D9E6-42C9-840B-5D2C0B139B34}" srcOrd="0" destOrd="0" presId="urn:microsoft.com/office/officeart/2008/layout/LinedList"/>
    <dgm:cxn modelId="{220BC479-4DD5-45C0-BB38-486450E5AA30}" type="presParOf" srcId="{FEAD5DDF-2057-4818-83D4-198DA31F69C2}" destId="{07DAE34A-885E-4363-8BBB-CBE68B50DE12}" srcOrd="1" destOrd="0" presId="urn:microsoft.com/office/officeart/2008/layout/LinedList"/>
    <dgm:cxn modelId="{D988F8A8-642C-4DC1-9CCD-8C5F25F48782}" type="presParOf" srcId="{EBC7446A-AC9B-4A3A-A7D0-85299F1F79FC}" destId="{CDA9AA8C-A22A-4D80-9DB5-7F49DCEC2071}" srcOrd="2" destOrd="0" presId="urn:microsoft.com/office/officeart/2008/layout/LinedList"/>
    <dgm:cxn modelId="{B82DA793-44B0-4134-BD4C-594F89173DB4}" type="presParOf" srcId="{EBC7446A-AC9B-4A3A-A7D0-85299F1F79FC}" destId="{CC7E2306-F81B-4A74-8503-2C2EEDB43A33}" srcOrd="3" destOrd="0" presId="urn:microsoft.com/office/officeart/2008/layout/LinedList"/>
    <dgm:cxn modelId="{F2D4DF46-C305-4F95-B170-EF66386E2F77}" type="presParOf" srcId="{CC7E2306-F81B-4A74-8503-2C2EEDB43A33}" destId="{0C334086-E3D7-49F9-B55C-08163716B24C}" srcOrd="0" destOrd="0" presId="urn:microsoft.com/office/officeart/2008/layout/LinedList"/>
    <dgm:cxn modelId="{D3B271B2-6D25-4BBF-9EB9-FFED497AF9B6}" type="presParOf" srcId="{CC7E2306-F81B-4A74-8503-2C2EEDB43A33}" destId="{480E6E59-0034-4BB9-8AF9-EE2A96643D69}" srcOrd="1" destOrd="0" presId="urn:microsoft.com/office/officeart/2008/layout/LinedList"/>
    <dgm:cxn modelId="{E501C1E8-058F-46FC-91F7-B6AA04D0B8A7}" type="presParOf" srcId="{EBC7446A-AC9B-4A3A-A7D0-85299F1F79FC}" destId="{209501DA-B522-471E-B64C-C73C7029CFCC}" srcOrd="4" destOrd="0" presId="urn:microsoft.com/office/officeart/2008/layout/LinedList"/>
    <dgm:cxn modelId="{ADC887EC-BDB9-421B-8C88-AD436F6CB451}" type="presParOf" srcId="{EBC7446A-AC9B-4A3A-A7D0-85299F1F79FC}" destId="{9D91D3C1-E290-48E7-973A-64C18D3A6293}" srcOrd="5" destOrd="0" presId="urn:microsoft.com/office/officeart/2008/layout/LinedList"/>
    <dgm:cxn modelId="{8F3B4BCD-E178-4B65-B3BC-9F2FEA973339}" type="presParOf" srcId="{9D91D3C1-E290-48E7-973A-64C18D3A6293}" destId="{6FAAE987-E6C9-40E5-95CB-D44CD3D17F35}" srcOrd="0" destOrd="0" presId="urn:microsoft.com/office/officeart/2008/layout/LinedList"/>
    <dgm:cxn modelId="{526A66A2-A570-4A71-90CF-36C337BE8A78}" type="presParOf" srcId="{9D91D3C1-E290-48E7-973A-64C18D3A6293}" destId="{1ACDADAA-A6D0-4FF5-A84E-3E699C6EBFE3}" srcOrd="1" destOrd="0" presId="urn:microsoft.com/office/officeart/2008/layout/LinedList"/>
    <dgm:cxn modelId="{F350F789-1CD1-41CB-9E2F-E6DCCFC51C7A}" type="presParOf" srcId="{EBC7446A-AC9B-4A3A-A7D0-85299F1F79FC}" destId="{19A6969F-6F9F-4EBC-8217-CF5A7D6E2184}" srcOrd="6" destOrd="0" presId="urn:microsoft.com/office/officeart/2008/layout/LinedList"/>
    <dgm:cxn modelId="{3B82B661-33C0-48F0-B1B6-5F05110DFB9A}" type="presParOf" srcId="{EBC7446A-AC9B-4A3A-A7D0-85299F1F79FC}" destId="{48BE1BC5-BBCD-4744-93BA-1DF31CA3644B}" srcOrd="7" destOrd="0" presId="urn:microsoft.com/office/officeart/2008/layout/LinedList"/>
    <dgm:cxn modelId="{C646A04B-4A14-4CC1-8A7A-0D7D8E3F715C}" type="presParOf" srcId="{48BE1BC5-BBCD-4744-93BA-1DF31CA3644B}" destId="{5E3DDEF7-D141-41E7-A9A2-E47E5F98A111}" srcOrd="0" destOrd="0" presId="urn:microsoft.com/office/officeart/2008/layout/LinedList"/>
    <dgm:cxn modelId="{2E41B316-3794-4F86-A00B-EB98D87155F5}" type="presParOf" srcId="{48BE1BC5-BBCD-4744-93BA-1DF31CA3644B}" destId="{4D5B2504-A6F2-4F61-8CD4-2C8CD66D8978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AD00756-7E3A-4E3A-88D5-C3DA6C4024E0}" type="doc">
      <dgm:prSet loTypeId="urn:microsoft.com/office/officeart/2005/8/layout/h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67852804-6E86-48A7-BEBD-778E58A8DAE8}">
      <dgm:prSet phldrT="[Texto]"/>
      <dgm:spPr/>
      <dgm:t>
        <a:bodyPr/>
        <a:lstStyle/>
        <a:p>
          <a:r>
            <a:rPr lang="es-MX" dirty="0"/>
            <a:t>Sintáctico</a:t>
          </a:r>
        </a:p>
      </dgm:t>
    </dgm:pt>
    <dgm:pt modelId="{1549C614-ABF0-475A-8F98-D07AD855B38B}" type="parTrans" cxnId="{CAE5F2D9-51EB-4478-869F-FEB398F52057}">
      <dgm:prSet/>
      <dgm:spPr/>
      <dgm:t>
        <a:bodyPr/>
        <a:lstStyle/>
        <a:p>
          <a:endParaRPr lang="es-MX"/>
        </a:p>
      </dgm:t>
    </dgm:pt>
    <dgm:pt modelId="{E4488F8A-31DF-47C1-A844-8AFDC376CC6A}" type="sibTrans" cxnId="{CAE5F2D9-51EB-4478-869F-FEB398F52057}">
      <dgm:prSet/>
      <dgm:spPr/>
      <dgm:t>
        <a:bodyPr/>
        <a:lstStyle/>
        <a:p>
          <a:endParaRPr lang="es-MX"/>
        </a:p>
      </dgm:t>
    </dgm:pt>
    <dgm:pt modelId="{1432F562-D0D1-45B2-BAC6-1E55EEC32039}">
      <dgm:prSet phldrT="[Texto]"/>
      <dgm:spPr/>
      <dgm:t>
        <a:bodyPr/>
        <a:lstStyle/>
        <a:p>
          <a:r>
            <a:rPr lang="es-MX" dirty="0">
              <a:latin typeface="HelveticaNeueLT Std Lt" panose="020B0403020202020204" pitchFamily="34" charset="0"/>
            </a:rPr>
            <a:t>Orden, relación, combinación y función de las palabras.</a:t>
          </a:r>
          <a:endParaRPr lang="es-MX" dirty="0"/>
        </a:p>
      </dgm:t>
    </dgm:pt>
    <dgm:pt modelId="{EF5F484E-DABF-4A92-AB26-047146ADC01A}" type="parTrans" cxnId="{D99D365F-A0F9-4BD2-9A5C-51C9653D5232}">
      <dgm:prSet/>
      <dgm:spPr/>
      <dgm:t>
        <a:bodyPr/>
        <a:lstStyle/>
        <a:p>
          <a:endParaRPr lang="es-MX"/>
        </a:p>
      </dgm:t>
    </dgm:pt>
    <dgm:pt modelId="{ACC6133C-6C40-4481-9F79-FC4D9E95E70D}" type="sibTrans" cxnId="{D99D365F-A0F9-4BD2-9A5C-51C9653D5232}">
      <dgm:prSet/>
      <dgm:spPr/>
      <dgm:t>
        <a:bodyPr/>
        <a:lstStyle/>
        <a:p>
          <a:endParaRPr lang="es-MX"/>
        </a:p>
      </dgm:t>
    </dgm:pt>
    <dgm:pt modelId="{CEA1A5F8-C3E6-4EB6-82B8-5133BADDF0BE}">
      <dgm:prSet phldrT="[Texto]"/>
      <dgm:spPr/>
      <dgm:t>
        <a:bodyPr/>
        <a:lstStyle/>
        <a:p>
          <a:r>
            <a:rPr lang="es-MX" dirty="0"/>
            <a:t>Fonológico</a:t>
          </a:r>
        </a:p>
      </dgm:t>
    </dgm:pt>
    <dgm:pt modelId="{9C28D8C6-5681-409E-9C00-55FEE7C6730B}" type="parTrans" cxnId="{F84D4366-B0FB-4280-99C4-9A2E1ADA63F5}">
      <dgm:prSet/>
      <dgm:spPr/>
      <dgm:t>
        <a:bodyPr/>
        <a:lstStyle/>
        <a:p>
          <a:endParaRPr lang="es-MX"/>
        </a:p>
      </dgm:t>
    </dgm:pt>
    <dgm:pt modelId="{E5BA71A0-981E-4EF9-80B8-B54B2266CE5B}" type="sibTrans" cxnId="{F84D4366-B0FB-4280-99C4-9A2E1ADA63F5}">
      <dgm:prSet/>
      <dgm:spPr/>
      <dgm:t>
        <a:bodyPr/>
        <a:lstStyle/>
        <a:p>
          <a:endParaRPr lang="es-MX"/>
        </a:p>
      </dgm:t>
    </dgm:pt>
    <dgm:pt modelId="{68FAAFA0-C10B-4061-AB7C-1A0CFAB75EF3}">
      <dgm:prSet phldrT="[Texto]"/>
      <dgm:spPr/>
      <dgm:t>
        <a:bodyPr/>
        <a:lstStyle/>
        <a:p>
          <a:r>
            <a:rPr lang="es-MX" dirty="0">
              <a:latin typeface="HelveticaNeueLT Std Lt" panose="020B0403020202020204" pitchFamily="34" charset="0"/>
            </a:rPr>
            <a:t>Descripciones teóricas de los sonidos vocálicos y consonánticos que forman una lengua. </a:t>
          </a:r>
          <a:endParaRPr lang="es-MX" dirty="0"/>
        </a:p>
      </dgm:t>
    </dgm:pt>
    <dgm:pt modelId="{6E21DAFD-0A4B-4BA3-AF07-4E69C6D0B06C}" type="parTrans" cxnId="{D3A329E0-E879-4122-B20D-53D06CDA5AB1}">
      <dgm:prSet/>
      <dgm:spPr/>
      <dgm:t>
        <a:bodyPr/>
        <a:lstStyle/>
        <a:p>
          <a:endParaRPr lang="es-MX"/>
        </a:p>
      </dgm:t>
    </dgm:pt>
    <dgm:pt modelId="{8CA794D4-C4ED-402A-AAAA-A1F10453C3B2}" type="sibTrans" cxnId="{D3A329E0-E879-4122-B20D-53D06CDA5AB1}">
      <dgm:prSet/>
      <dgm:spPr/>
      <dgm:t>
        <a:bodyPr/>
        <a:lstStyle/>
        <a:p>
          <a:endParaRPr lang="es-MX"/>
        </a:p>
      </dgm:t>
    </dgm:pt>
    <dgm:pt modelId="{A06A27FB-EB12-47E4-A4B5-939568DC3234}">
      <dgm:prSet phldrT="[Texto]"/>
      <dgm:spPr/>
      <dgm:t>
        <a:bodyPr/>
        <a:lstStyle/>
        <a:p>
          <a:r>
            <a:rPr lang="es-MX" dirty="0"/>
            <a:t>Semántico</a:t>
          </a:r>
        </a:p>
      </dgm:t>
    </dgm:pt>
    <dgm:pt modelId="{81C994BA-CE3A-42BD-A8B1-673B037713B2}" type="parTrans" cxnId="{BC34CAE4-3C5F-4E6D-A70D-EFABF1DD5FBE}">
      <dgm:prSet/>
      <dgm:spPr/>
      <dgm:t>
        <a:bodyPr/>
        <a:lstStyle/>
        <a:p>
          <a:endParaRPr lang="es-MX"/>
        </a:p>
      </dgm:t>
    </dgm:pt>
    <dgm:pt modelId="{EE17CA9E-C32F-487A-AA33-27BBA5DB8A8A}" type="sibTrans" cxnId="{BC34CAE4-3C5F-4E6D-A70D-EFABF1DD5FBE}">
      <dgm:prSet/>
      <dgm:spPr/>
      <dgm:t>
        <a:bodyPr/>
        <a:lstStyle/>
        <a:p>
          <a:endParaRPr lang="es-MX"/>
        </a:p>
      </dgm:t>
    </dgm:pt>
    <dgm:pt modelId="{0578B342-BF40-4BA5-A2A8-642C657D743F}">
      <dgm:prSet phldrT="[Texto]"/>
      <dgm:spPr/>
      <dgm:t>
        <a:bodyPr/>
        <a:lstStyle/>
        <a:p>
          <a:r>
            <a:rPr lang="es-MX" dirty="0">
              <a:latin typeface="HelveticaNeueLT Std Lt" panose="020B0403020202020204" pitchFamily="34" charset="0"/>
            </a:rPr>
            <a:t>Sentido, significado e interpretación de las palabras.</a:t>
          </a:r>
          <a:endParaRPr lang="es-MX" dirty="0"/>
        </a:p>
      </dgm:t>
    </dgm:pt>
    <dgm:pt modelId="{9D3F2764-D41C-4A40-B246-64836B211EA4}" type="parTrans" cxnId="{60683125-E997-4848-B6F6-161C924B17AB}">
      <dgm:prSet/>
      <dgm:spPr/>
      <dgm:t>
        <a:bodyPr/>
        <a:lstStyle/>
        <a:p>
          <a:endParaRPr lang="es-MX"/>
        </a:p>
      </dgm:t>
    </dgm:pt>
    <dgm:pt modelId="{97D3A3B5-8525-4DEB-8FCE-81ADF01D15C3}" type="sibTrans" cxnId="{60683125-E997-4848-B6F6-161C924B17AB}">
      <dgm:prSet/>
      <dgm:spPr/>
      <dgm:t>
        <a:bodyPr/>
        <a:lstStyle/>
        <a:p>
          <a:endParaRPr lang="es-MX"/>
        </a:p>
      </dgm:t>
    </dgm:pt>
    <dgm:pt modelId="{1A77C6A0-28B6-4DE7-919B-FC041A73ECF1}">
      <dgm:prSet phldrT="[Texto]"/>
      <dgm:spPr/>
      <dgm:t>
        <a:bodyPr/>
        <a:lstStyle/>
        <a:p>
          <a:r>
            <a:rPr lang="es-MX" dirty="0">
              <a:latin typeface="HelveticaNeueLT Std Lt" panose="020B0403020202020204" pitchFamily="34" charset="0"/>
            </a:rPr>
            <a:t>Sistema de sonidos de una lengua: sílabas, entonación, acentuación.</a:t>
          </a:r>
          <a:endParaRPr lang="es-MX" dirty="0"/>
        </a:p>
      </dgm:t>
    </dgm:pt>
    <dgm:pt modelId="{A0A57405-1AB6-403C-B61C-163C3F1390D6}" type="parTrans" cxnId="{6A1EBC46-C5B2-4286-A23C-057FF34FF754}">
      <dgm:prSet/>
      <dgm:spPr/>
      <dgm:t>
        <a:bodyPr/>
        <a:lstStyle/>
        <a:p>
          <a:endParaRPr lang="es-MX"/>
        </a:p>
      </dgm:t>
    </dgm:pt>
    <dgm:pt modelId="{AB1DAB52-C110-47E6-ACA9-85FDEF60A047}" type="sibTrans" cxnId="{6A1EBC46-C5B2-4286-A23C-057FF34FF754}">
      <dgm:prSet/>
      <dgm:spPr/>
      <dgm:t>
        <a:bodyPr/>
        <a:lstStyle/>
        <a:p>
          <a:endParaRPr lang="es-MX"/>
        </a:p>
      </dgm:t>
    </dgm:pt>
    <dgm:pt modelId="{C15F9C26-8EDF-4383-882A-E815FA78F820}" type="pres">
      <dgm:prSet presAssocID="{AAD00756-7E3A-4E3A-88D5-C3DA6C4024E0}" presName="linearFlow" presStyleCnt="0">
        <dgm:presLayoutVars>
          <dgm:dir/>
          <dgm:animLvl val="lvl"/>
          <dgm:resizeHandles/>
        </dgm:presLayoutVars>
      </dgm:prSet>
      <dgm:spPr/>
    </dgm:pt>
    <dgm:pt modelId="{887339B3-80EE-4E1E-92F6-97A830039483}" type="pres">
      <dgm:prSet presAssocID="{67852804-6E86-48A7-BEBD-778E58A8DAE8}" presName="compositeNode" presStyleCnt="0">
        <dgm:presLayoutVars>
          <dgm:bulletEnabled val="1"/>
        </dgm:presLayoutVars>
      </dgm:prSet>
      <dgm:spPr/>
    </dgm:pt>
    <dgm:pt modelId="{98ACD8F8-B901-4490-ABDF-FB7121F3A6DE}" type="pres">
      <dgm:prSet presAssocID="{67852804-6E86-48A7-BEBD-778E58A8DAE8}" presName="image" presStyleLbl="fgImgPlace1" presStyleIdx="0" presStyleCnt="3"/>
      <dgm:spPr>
        <a:blipFill>
          <a:blip xmlns:r="http://schemas.openxmlformats.org/officeDocument/2006/relationships" r:embed="rId1">
            <a:extLst>
              <a:ext uri="{837473B0-CC2E-450A-ABE3-18F120FF3D39}">
                <a1611:picAttrSrcUrl xmlns:a1611="http://schemas.microsoft.com/office/drawing/2016/11/main" r:id="rId2"/>
              </a:ext>
            </a:extLst>
          </a:blip>
          <a:srcRect/>
          <a:stretch>
            <a:fillRect l="-25000" r="-25000"/>
          </a:stretch>
        </a:blipFill>
      </dgm:spPr>
    </dgm:pt>
    <dgm:pt modelId="{295483DD-060A-4596-9997-2865452D8D98}" type="pres">
      <dgm:prSet presAssocID="{67852804-6E86-48A7-BEBD-778E58A8DAE8}" presName="childNode" presStyleLbl="node1" presStyleIdx="0" presStyleCnt="3">
        <dgm:presLayoutVars>
          <dgm:bulletEnabled val="1"/>
        </dgm:presLayoutVars>
      </dgm:prSet>
      <dgm:spPr/>
    </dgm:pt>
    <dgm:pt modelId="{A5D35A13-5FAC-4AE1-B9F9-677A59040E87}" type="pres">
      <dgm:prSet presAssocID="{67852804-6E86-48A7-BEBD-778E58A8DAE8}" presName="parentNode" presStyleLbl="revTx" presStyleIdx="0" presStyleCnt="3">
        <dgm:presLayoutVars>
          <dgm:chMax val="0"/>
          <dgm:bulletEnabled val="1"/>
        </dgm:presLayoutVars>
      </dgm:prSet>
      <dgm:spPr/>
    </dgm:pt>
    <dgm:pt modelId="{CE12F06D-8FA4-4CEA-9437-FA34A1B028A7}" type="pres">
      <dgm:prSet presAssocID="{E4488F8A-31DF-47C1-A844-8AFDC376CC6A}" presName="sibTrans" presStyleCnt="0"/>
      <dgm:spPr/>
    </dgm:pt>
    <dgm:pt modelId="{DDF51BA8-EEF2-418C-B294-3A3D8A5D577B}" type="pres">
      <dgm:prSet presAssocID="{CEA1A5F8-C3E6-4EB6-82B8-5133BADDF0BE}" presName="compositeNode" presStyleCnt="0">
        <dgm:presLayoutVars>
          <dgm:bulletEnabled val="1"/>
        </dgm:presLayoutVars>
      </dgm:prSet>
      <dgm:spPr/>
    </dgm:pt>
    <dgm:pt modelId="{99D332D6-A698-4CE2-A26D-73F6A5315809}" type="pres">
      <dgm:prSet presAssocID="{CEA1A5F8-C3E6-4EB6-82B8-5133BADDF0BE}" presName="image" presStyleLbl="fgImgPlace1" presStyleIdx="1" presStyleCnt="3"/>
      <dgm:spPr>
        <a:blipFill>
          <a:blip xmlns:r="http://schemas.openxmlformats.org/officeDocument/2006/relationships"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rcRect/>
          <a:stretch>
            <a:fillRect l="-18000" r="-18000"/>
          </a:stretch>
        </a:blipFill>
      </dgm:spPr>
    </dgm:pt>
    <dgm:pt modelId="{16A57CF1-2143-4CC7-9942-4C1C548A680E}" type="pres">
      <dgm:prSet presAssocID="{CEA1A5F8-C3E6-4EB6-82B8-5133BADDF0BE}" presName="childNode" presStyleLbl="node1" presStyleIdx="1" presStyleCnt="3">
        <dgm:presLayoutVars>
          <dgm:bulletEnabled val="1"/>
        </dgm:presLayoutVars>
      </dgm:prSet>
      <dgm:spPr/>
    </dgm:pt>
    <dgm:pt modelId="{110B7C98-F732-4CA0-ADB5-D179B6A12D64}" type="pres">
      <dgm:prSet presAssocID="{CEA1A5F8-C3E6-4EB6-82B8-5133BADDF0BE}" presName="parentNode" presStyleLbl="revTx" presStyleIdx="1" presStyleCnt="3">
        <dgm:presLayoutVars>
          <dgm:chMax val="0"/>
          <dgm:bulletEnabled val="1"/>
        </dgm:presLayoutVars>
      </dgm:prSet>
      <dgm:spPr/>
    </dgm:pt>
    <dgm:pt modelId="{7E2BDCB0-EF9B-4E56-95F0-44362A644D8D}" type="pres">
      <dgm:prSet presAssocID="{E5BA71A0-981E-4EF9-80B8-B54B2266CE5B}" presName="sibTrans" presStyleCnt="0"/>
      <dgm:spPr/>
    </dgm:pt>
    <dgm:pt modelId="{0CD4D3B4-18C2-46B7-8658-66D60FB6C235}" type="pres">
      <dgm:prSet presAssocID="{A06A27FB-EB12-47E4-A4B5-939568DC3234}" presName="compositeNode" presStyleCnt="0">
        <dgm:presLayoutVars>
          <dgm:bulletEnabled val="1"/>
        </dgm:presLayoutVars>
      </dgm:prSet>
      <dgm:spPr/>
    </dgm:pt>
    <dgm:pt modelId="{F5F10316-9D8F-4331-A60C-E25FCE53170C}" type="pres">
      <dgm:prSet presAssocID="{A06A27FB-EB12-47E4-A4B5-939568DC3234}" presName="image" presStyleLbl="fgImgPlace1" presStyleIdx="2" presStyleCnt="3"/>
      <dgm:spPr>
        <a:blipFill>
          <a:blip xmlns:r="http://schemas.openxmlformats.org/officeDocument/2006/relationships"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rcRect/>
          <a:stretch>
            <a:fillRect l="-17000" r="-17000"/>
          </a:stretch>
        </a:blipFill>
      </dgm:spPr>
    </dgm:pt>
    <dgm:pt modelId="{F48BB1DB-BB82-4713-A28A-3EE8C07D92A2}" type="pres">
      <dgm:prSet presAssocID="{A06A27FB-EB12-47E4-A4B5-939568DC3234}" presName="childNode" presStyleLbl="node1" presStyleIdx="2" presStyleCnt="3">
        <dgm:presLayoutVars>
          <dgm:bulletEnabled val="1"/>
        </dgm:presLayoutVars>
      </dgm:prSet>
      <dgm:spPr/>
    </dgm:pt>
    <dgm:pt modelId="{F619C477-69AA-4DD7-A211-96B005876922}" type="pres">
      <dgm:prSet presAssocID="{A06A27FB-EB12-47E4-A4B5-939568DC3234}" presName="parentNode" presStyleLbl="revTx" presStyleIdx="2" presStyleCnt="3">
        <dgm:presLayoutVars>
          <dgm:chMax val="0"/>
          <dgm:bulletEnabled val="1"/>
        </dgm:presLayoutVars>
      </dgm:prSet>
      <dgm:spPr/>
    </dgm:pt>
  </dgm:ptLst>
  <dgm:cxnLst>
    <dgm:cxn modelId="{60683125-E997-4848-B6F6-161C924B17AB}" srcId="{A06A27FB-EB12-47E4-A4B5-939568DC3234}" destId="{0578B342-BF40-4BA5-A2A8-642C657D743F}" srcOrd="0" destOrd="0" parTransId="{9D3F2764-D41C-4A40-B246-64836B211EA4}" sibTransId="{97D3A3B5-8525-4DEB-8FCE-81ADF01D15C3}"/>
    <dgm:cxn modelId="{E18A982B-8CAB-4D4C-9FE5-97115786CC54}" type="presOf" srcId="{1A77C6A0-28B6-4DE7-919B-FC041A73ECF1}" destId="{16A57CF1-2143-4CC7-9942-4C1C548A680E}" srcOrd="0" destOrd="1" presId="urn:microsoft.com/office/officeart/2005/8/layout/hList2"/>
    <dgm:cxn modelId="{0E2AE52D-123F-432A-BED8-29DE7CEF9561}" type="presOf" srcId="{1432F562-D0D1-45B2-BAC6-1E55EEC32039}" destId="{295483DD-060A-4596-9997-2865452D8D98}" srcOrd="0" destOrd="0" presId="urn:microsoft.com/office/officeart/2005/8/layout/hList2"/>
    <dgm:cxn modelId="{57838B31-568D-4E8A-8703-FFE3700092D2}" type="presOf" srcId="{68FAAFA0-C10B-4061-AB7C-1A0CFAB75EF3}" destId="{16A57CF1-2143-4CC7-9942-4C1C548A680E}" srcOrd="0" destOrd="0" presId="urn:microsoft.com/office/officeart/2005/8/layout/hList2"/>
    <dgm:cxn modelId="{D99D365F-A0F9-4BD2-9A5C-51C9653D5232}" srcId="{67852804-6E86-48A7-BEBD-778E58A8DAE8}" destId="{1432F562-D0D1-45B2-BAC6-1E55EEC32039}" srcOrd="0" destOrd="0" parTransId="{EF5F484E-DABF-4A92-AB26-047146ADC01A}" sibTransId="{ACC6133C-6C40-4481-9F79-FC4D9E95E70D}"/>
    <dgm:cxn modelId="{44D8DF41-35EF-4BAC-848F-5123B3759B97}" type="presOf" srcId="{CEA1A5F8-C3E6-4EB6-82B8-5133BADDF0BE}" destId="{110B7C98-F732-4CA0-ADB5-D179B6A12D64}" srcOrd="0" destOrd="0" presId="urn:microsoft.com/office/officeart/2005/8/layout/hList2"/>
    <dgm:cxn modelId="{54338644-7F99-4699-9C47-78A0A1258589}" type="presOf" srcId="{0578B342-BF40-4BA5-A2A8-642C657D743F}" destId="{F48BB1DB-BB82-4713-A28A-3EE8C07D92A2}" srcOrd="0" destOrd="0" presId="urn:microsoft.com/office/officeart/2005/8/layout/hList2"/>
    <dgm:cxn modelId="{63759B44-F60D-4628-855C-0DE5E52AA716}" type="presOf" srcId="{AAD00756-7E3A-4E3A-88D5-C3DA6C4024E0}" destId="{C15F9C26-8EDF-4383-882A-E815FA78F820}" srcOrd="0" destOrd="0" presId="urn:microsoft.com/office/officeart/2005/8/layout/hList2"/>
    <dgm:cxn modelId="{F84D4366-B0FB-4280-99C4-9A2E1ADA63F5}" srcId="{AAD00756-7E3A-4E3A-88D5-C3DA6C4024E0}" destId="{CEA1A5F8-C3E6-4EB6-82B8-5133BADDF0BE}" srcOrd="1" destOrd="0" parTransId="{9C28D8C6-5681-409E-9C00-55FEE7C6730B}" sibTransId="{E5BA71A0-981E-4EF9-80B8-B54B2266CE5B}"/>
    <dgm:cxn modelId="{6A1EBC46-C5B2-4286-A23C-057FF34FF754}" srcId="{CEA1A5F8-C3E6-4EB6-82B8-5133BADDF0BE}" destId="{1A77C6A0-28B6-4DE7-919B-FC041A73ECF1}" srcOrd="1" destOrd="0" parTransId="{A0A57405-1AB6-403C-B61C-163C3F1390D6}" sibTransId="{AB1DAB52-C110-47E6-ACA9-85FDEF60A047}"/>
    <dgm:cxn modelId="{5FF1EE50-139F-41AE-9A62-66E9F4343A67}" type="presOf" srcId="{67852804-6E86-48A7-BEBD-778E58A8DAE8}" destId="{A5D35A13-5FAC-4AE1-B9F9-677A59040E87}" srcOrd="0" destOrd="0" presId="urn:microsoft.com/office/officeart/2005/8/layout/hList2"/>
    <dgm:cxn modelId="{B4DFBBD0-6627-43F3-A4FB-774D2D2921D7}" type="presOf" srcId="{A06A27FB-EB12-47E4-A4B5-939568DC3234}" destId="{F619C477-69AA-4DD7-A211-96B005876922}" srcOrd="0" destOrd="0" presId="urn:microsoft.com/office/officeart/2005/8/layout/hList2"/>
    <dgm:cxn modelId="{CAE5F2D9-51EB-4478-869F-FEB398F52057}" srcId="{AAD00756-7E3A-4E3A-88D5-C3DA6C4024E0}" destId="{67852804-6E86-48A7-BEBD-778E58A8DAE8}" srcOrd="0" destOrd="0" parTransId="{1549C614-ABF0-475A-8F98-D07AD855B38B}" sibTransId="{E4488F8A-31DF-47C1-A844-8AFDC376CC6A}"/>
    <dgm:cxn modelId="{D3A329E0-E879-4122-B20D-53D06CDA5AB1}" srcId="{CEA1A5F8-C3E6-4EB6-82B8-5133BADDF0BE}" destId="{68FAAFA0-C10B-4061-AB7C-1A0CFAB75EF3}" srcOrd="0" destOrd="0" parTransId="{6E21DAFD-0A4B-4BA3-AF07-4E69C6D0B06C}" sibTransId="{8CA794D4-C4ED-402A-AAAA-A1F10453C3B2}"/>
    <dgm:cxn modelId="{BC34CAE4-3C5F-4E6D-A70D-EFABF1DD5FBE}" srcId="{AAD00756-7E3A-4E3A-88D5-C3DA6C4024E0}" destId="{A06A27FB-EB12-47E4-A4B5-939568DC3234}" srcOrd="2" destOrd="0" parTransId="{81C994BA-CE3A-42BD-A8B1-673B037713B2}" sibTransId="{EE17CA9E-C32F-487A-AA33-27BBA5DB8A8A}"/>
    <dgm:cxn modelId="{908EA3A9-EBCD-4C51-990E-25EE04A8010E}" type="presParOf" srcId="{C15F9C26-8EDF-4383-882A-E815FA78F820}" destId="{887339B3-80EE-4E1E-92F6-97A830039483}" srcOrd="0" destOrd="0" presId="urn:microsoft.com/office/officeart/2005/8/layout/hList2"/>
    <dgm:cxn modelId="{FFA88EC5-7E2D-4A27-B159-E21A1130E70C}" type="presParOf" srcId="{887339B3-80EE-4E1E-92F6-97A830039483}" destId="{98ACD8F8-B901-4490-ABDF-FB7121F3A6DE}" srcOrd="0" destOrd="0" presId="urn:microsoft.com/office/officeart/2005/8/layout/hList2"/>
    <dgm:cxn modelId="{2EE7D5DB-BC16-4622-8A08-3D823E8E7FF1}" type="presParOf" srcId="{887339B3-80EE-4E1E-92F6-97A830039483}" destId="{295483DD-060A-4596-9997-2865452D8D98}" srcOrd="1" destOrd="0" presId="urn:microsoft.com/office/officeart/2005/8/layout/hList2"/>
    <dgm:cxn modelId="{09BED343-7716-44C2-9CB8-E67E6CD6B67E}" type="presParOf" srcId="{887339B3-80EE-4E1E-92F6-97A830039483}" destId="{A5D35A13-5FAC-4AE1-B9F9-677A59040E87}" srcOrd="2" destOrd="0" presId="urn:microsoft.com/office/officeart/2005/8/layout/hList2"/>
    <dgm:cxn modelId="{208C5552-0721-496D-9676-85D46E9ACD01}" type="presParOf" srcId="{C15F9C26-8EDF-4383-882A-E815FA78F820}" destId="{CE12F06D-8FA4-4CEA-9437-FA34A1B028A7}" srcOrd="1" destOrd="0" presId="urn:microsoft.com/office/officeart/2005/8/layout/hList2"/>
    <dgm:cxn modelId="{B5997037-65E0-43B4-9D08-B7A0F948CF54}" type="presParOf" srcId="{C15F9C26-8EDF-4383-882A-E815FA78F820}" destId="{DDF51BA8-EEF2-418C-B294-3A3D8A5D577B}" srcOrd="2" destOrd="0" presId="urn:microsoft.com/office/officeart/2005/8/layout/hList2"/>
    <dgm:cxn modelId="{874B627F-6ADA-4321-8094-F9CE613CE21D}" type="presParOf" srcId="{DDF51BA8-EEF2-418C-B294-3A3D8A5D577B}" destId="{99D332D6-A698-4CE2-A26D-73F6A5315809}" srcOrd="0" destOrd="0" presId="urn:microsoft.com/office/officeart/2005/8/layout/hList2"/>
    <dgm:cxn modelId="{CF15AA14-4B74-406D-9349-AF77F8BAAE2F}" type="presParOf" srcId="{DDF51BA8-EEF2-418C-B294-3A3D8A5D577B}" destId="{16A57CF1-2143-4CC7-9942-4C1C548A680E}" srcOrd="1" destOrd="0" presId="urn:microsoft.com/office/officeart/2005/8/layout/hList2"/>
    <dgm:cxn modelId="{2E718EA4-05AF-402B-9872-ED4687C8125E}" type="presParOf" srcId="{DDF51BA8-EEF2-418C-B294-3A3D8A5D577B}" destId="{110B7C98-F732-4CA0-ADB5-D179B6A12D64}" srcOrd="2" destOrd="0" presId="urn:microsoft.com/office/officeart/2005/8/layout/hList2"/>
    <dgm:cxn modelId="{4E7AB274-4E6C-4AD5-A12F-2DCAC21EB64F}" type="presParOf" srcId="{C15F9C26-8EDF-4383-882A-E815FA78F820}" destId="{7E2BDCB0-EF9B-4E56-95F0-44362A644D8D}" srcOrd="3" destOrd="0" presId="urn:microsoft.com/office/officeart/2005/8/layout/hList2"/>
    <dgm:cxn modelId="{14330698-69AD-476D-B97B-0EE620658432}" type="presParOf" srcId="{C15F9C26-8EDF-4383-882A-E815FA78F820}" destId="{0CD4D3B4-18C2-46B7-8658-66D60FB6C235}" srcOrd="4" destOrd="0" presId="urn:microsoft.com/office/officeart/2005/8/layout/hList2"/>
    <dgm:cxn modelId="{73B9597A-920B-4298-B950-6F9BC5210F15}" type="presParOf" srcId="{0CD4D3B4-18C2-46B7-8658-66D60FB6C235}" destId="{F5F10316-9D8F-4331-A60C-E25FCE53170C}" srcOrd="0" destOrd="0" presId="urn:microsoft.com/office/officeart/2005/8/layout/hList2"/>
    <dgm:cxn modelId="{247BB0E9-0556-4AA6-8662-2A1C89245241}" type="presParOf" srcId="{0CD4D3B4-18C2-46B7-8658-66D60FB6C235}" destId="{F48BB1DB-BB82-4713-A28A-3EE8C07D92A2}" srcOrd="1" destOrd="0" presId="urn:microsoft.com/office/officeart/2005/8/layout/hList2"/>
    <dgm:cxn modelId="{B2436BF4-B25C-4CF7-AC31-05E96622EC1E}" type="presParOf" srcId="{0CD4D3B4-18C2-46B7-8658-66D60FB6C235}" destId="{F619C477-69AA-4DD7-A211-96B005876922}" srcOrd="2" destOrd="0" presId="urn:microsoft.com/office/officeart/2005/8/layout/h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D7229CA-F5B8-4756-B5EC-4B1F4E048E72}" type="doc">
      <dgm:prSet loTypeId="urn:microsoft.com/office/officeart/2016/7/layout/RepeatingBendingProcessNew" loCatId="process" qsTypeId="urn:microsoft.com/office/officeart/2005/8/quickstyle/simple4" qsCatId="simple" csTypeId="urn:microsoft.com/office/officeart/2005/8/colors/accent6_2" csCatId="accent6" phldr="1"/>
      <dgm:spPr/>
      <dgm:t>
        <a:bodyPr/>
        <a:lstStyle/>
        <a:p>
          <a:endParaRPr lang="en-US"/>
        </a:p>
      </dgm:t>
    </dgm:pt>
    <dgm:pt modelId="{09A80F6D-0FAC-4D3C-B648-9C19086FBAD9}">
      <dgm:prSet/>
      <dgm:spPr/>
      <dgm:t>
        <a:bodyPr/>
        <a:lstStyle/>
        <a:p>
          <a:r>
            <a:rPr lang="en-US"/>
            <a:t>Aparece la información adaptada.</a:t>
          </a:r>
        </a:p>
      </dgm:t>
    </dgm:pt>
    <dgm:pt modelId="{4CD8F76A-BCBA-439A-9417-8C0CC4D60875}" type="parTrans" cxnId="{6A4A4D21-B246-4D7F-9C88-667A6A9B1DE2}">
      <dgm:prSet/>
      <dgm:spPr/>
      <dgm:t>
        <a:bodyPr/>
        <a:lstStyle/>
        <a:p>
          <a:endParaRPr lang="en-US"/>
        </a:p>
      </dgm:t>
    </dgm:pt>
    <dgm:pt modelId="{3662C144-6675-410C-8037-D39993BD0EBA}" type="sibTrans" cxnId="{6A4A4D21-B246-4D7F-9C88-667A6A9B1DE2}">
      <dgm:prSet/>
      <dgm:spPr/>
      <dgm:t>
        <a:bodyPr/>
        <a:lstStyle/>
        <a:p>
          <a:endParaRPr lang="en-US"/>
        </a:p>
      </dgm:t>
    </dgm:pt>
    <dgm:pt modelId="{3EE2B008-173E-4998-83E9-E086FB37ED4C}">
      <dgm:prSet/>
      <dgm:spPr/>
      <dgm:t>
        <a:bodyPr/>
        <a:lstStyle/>
        <a:p>
          <a:r>
            <a:rPr lang="en-US"/>
            <a:t>Se reciben críticas de otros.</a:t>
          </a:r>
        </a:p>
      </dgm:t>
    </dgm:pt>
    <dgm:pt modelId="{156D2D66-AD6B-4644-8376-11DE83E31CB3}" type="parTrans" cxnId="{D261DA3C-E325-4D7D-9E8A-80C364D1C6B8}">
      <dgm:prSet/>
      <dgm:spPr/>
      <dgm:t>
        <a:bodyPr/>
        <a:lstStyle/>
        <a:p>
          <a:endParaRPr lang="en-US"/>
        </a:p>
      </dgm:t>
    </dgm:pt>
    <dgm:pt modelId="{F043FDBA-3B62-48EA-9C85-9F4A4CB45B0F}" type="sibTrans" cxnId="{D261DA3C-E325-4D7D-9E8A-80C364D1C6B8}">
      <dgm:prSet/>
      <dgm:spPr/>
      <dgm:t>
        <a:bodyPr/>
        <a:lstStyle/>
        <a:p>
          <a:endParaRPr lang="en-US"/>
        </a:p>
      </dgm:t>
    </dgm:pt>
    <dgm:pt modelId="{7E6B8228-1253-43C9-99FB-643E3F4EDCFB}">
      <dgm:prSet/>
      <dgm:spPr/>
      <dgm:t>
        <a:bodyPr/>
        <a:lstStyle/>
        <a:p>
          <a:r>
            <a:rPr lang="en-US" dirty="0" err="1"/>
            <a:t>Aparacen</a:t>
          </a:r>
          <a:r>
            <a:rPr lang="en-US" dirty="0"/>
            <a:t> las </a:t>
          </a:r>
          <a:r>
            <a:rPr lang="en-US" dirty="0" err="1"/>
            <a:t>órdenes</a:t>
          </a:r>
          <a:r>
            <a:rPr lang="en-US" dirty="0"/>
            <a:t>, </a:t>
          </a:r>
          <a:r>
            <a:rPr lang="en-US" dirty="0" err="1"/>
            <a:t>ruegos</a:t>
          </a:r>
          <a:r>
            <a:rPr lang="en-US" dirty="0"/>
            <a:t> y </a:t>
          </a:r>
          <a:r>
            <a:rPr lang="en-US" dirty="0" err="1"/>
            <a:t>amenazas</a:t>
          </a:r>
          <a:r>
            <a:rPr lang="en-US" dirty="0"/>
            <a:t>.</a:t>
          </a:r>
        </a:p>
      </dgm:t>
    </dgm:pt>
    <dgm:pt modelId="{2C397C8E-86CD-4C02-A5B4-5FFFDB5B65C3}" type="parTrans" cxnId="{CCB7D096-CCA7-42C9-B5D6-5389577FE7FC}">
      <dgm:prSet/>
      <dgm:spPr/>
      <dgm:t>
        <a:bodyPr/>
        <a:lstStyle/>
        <a:p>
          <a:endParaRPr lang="en-US"/>
        </a:p>
      </dgm:t>
    </dgm:pt>
    <dgm:pt modelId="{AAB2E0A1-3287-42D5-9FB6-7821A6C74C99}" type="sibTrans" cxnId="{CCB7D096-CCA7-42C9-B5D6-5389577FE7FC}">
      <dgm:prSet/>
      <dgm:spPr/>
      <dgm:t>
        <a:bodyPr/>
        <a:lstStyle/>
        <a:p>
          <a:endParaRPr lang="en-US"/>
        </a:p>
      </dgm:t>
    </dgm:pt>
    <dgm:pt modelId="{938CCFA4-2A4D-4118-BBEE-FCE3D07C017D}">
      <dgm:prSet/>
      <dgm:spPr/>
      <dgm:t>
        <a:bodyPr/>
        <a:lstStyle/>
        <a:p>
          <a:r>
            <a:rPr lang="en-US" dirty="0"/>
            <a:t>Se </a:t>
          </a:r>
          <a:r>
            <a:rPr lang="en-US" dirty="0" err="1"/>
            <a:t>formulan</a:t>
          </a:r>
          <a:r>
            <a:rPr lang="en-US" dirty="0"/>
            <a:t> </a:t>
          </a:r>
          <a:r>
            <a:rPr lang="en-US" dirty="0" err="1"/>
            <a:t>preguntas</a:t>
          </a:r>
          <a:r>
            <a:rPr lang="en-US" dirty="0"/>
            <a:t>.</a:t>
          </a:r>
        </a:p>
      </dgm:t>
    </dgm:pt>
    <dgm:pt modelId="{C21824C5-C3FF-43CA-AA4C-419971BB2935}" type="parTrans" cxnId="{A408B852-8D05-4661-8BC0-9045679DB69E}">
      <dgm:prSet/>
      <dgm:spPr/>
      <dgm:t>
        <a:bodyPr/>
        <a:lstStyle/>
        <a:p>
          <a:endParaRPr lang="en-US"/>
        </a:p>
      </dgm:t>
    </dgm:pt>
    <dgm:pt modelId="{FCD227D8-A245-442D-8CF7-62EE2EC0B9CF}" type="sibTrans" cxnId="{A408B852-8D05-4661-8BC0-9045679DB69E}">
      <dgm:prSet/>
      <dgm:spPr/>
      <dgm:t>
        <a:bodyPr/>
        <a:lstStyle/>
        <a:p>
          <a:endParaRPr lang="en-US"/>
        </a:p>
      </dgm:t>
    </dgm:pt>
    <dgm:pt modelId="{997B9252-3E4B-461F-8AB8-25E855D2713A}">
      <dgm:prSet/>
      <dgm:spPr/>
      <dgm:t>
        <a:bodyPr/>
        <a:lstStyle/>
        <a:p>
          <a:r>
            <a:rPr lang="en-US" dirty="0"/>
            <a:t>Se </a:t>
          </a:r>
          <a:r>
            <a:rPr lang="en-US" dirty="0" err="1"/>
            <a:t>ofrecen</a:t>
          </a:r>
          <a:r>
            <a:rPr lang="en-US" dirty="0"/>
            <a:t> </a:t>
          </a:r>
          <a:r>
            <a:rPr lang="en-US" dirty="0" err="1"/>
            <a:t>respuestas</a:t>
          </a:r>
          <a:r>
            <a:rPr lang="en-US" dirty="0"/>
            <a:t>.</a:t>
          </a:r>
        </a:p>
      </dgm:t>
    </dgm:pt>
    <dgm:pt modelId="{876F2FCF-34F3-44C6-9D04-03E316481841}" type="parTrans" cxnId="{14921D87-B4EB-4F88-BD19-082EF0911894}">
      <dgm:prSet/>
      <dgm:spPr/>
      <dgm:t>
        <a:bodyPr/>
        <a:lstStyle/>
        <a:p>
          <a:endParaRPr lang="en-US"/>
        </a:p>
      </dgm:t>
    </dgm:pt>
    <dgm:pt modelId="{54C6A63C-5537-464F-8E4F-3708A1B0EF07}" type="sibTrans" cxnId="{14921D87-B4EB-4F88-BD19-082EF0911894}">
      <dgm:prSet/>
      <dgm:spPr/>
      <dgm:t>
        <a:bodyPr/>
        <a:lstStyle/>
        <a:p>
          <a:endParaRPr lang="en-US"/>
        </a:p>
      </dgm:t>
    </dgm:pt>
    <dgm:pt modelId="{A16F722C-6092-4DE7-ACA1-079337313A36}" type="pres">
      <dgm:prSet presAssocID="{6D7229CA-F5B8-4756-B5EC-4B1F4E048E72}" presName="Name0" presStyleCnt="0">
        <dgm:presLayoutVars>
          <dgm:dir/>
          <dgm:resizeHandles val="exact"/>
        </dgm:presLayoutVars>
      </dgm:prSet>
      <dgm:spPr/>
    </dgm:pt>
    <dgm:pt modelId="{1AD232E8-EE38-445B-9F5A-0DEC75A27248}" type="pres">
      <dgm:prSet presAssocID="{09A80F6D-0FAC-4D3C-B648-9C19086FBAD9}" presName="node" presStyleLbl="node1" presStyleIdx="0" presStyleCnt="5">
        <dgm:presLayoutVars>
          <dgm:bulletEnabled val="1"/>
        </dgm:presLayoutVars>
      </dgm:prSet>
      <dgm:spPr/>
    </dgm:pt>
    <dgm:pt modelId="{7885C61C-DEE9-4120-8282-17632079ABD3}" type="pres">
      <dgm:prSet presAssocID="{3662C144-6675-410C-8037-D39993BD0EBA}" presName="sibTrans" presStyleLbl="sibTrans1D1" presStyleIdx="0" presStyleCnt="4"/>
      <dgm:spPr/>
    </dgm:pt>
    <dgm:pt modelId="{64E88A14-EEE9-444D-8E24-730CB7382702}" type="pres">
      <dgm:prSet presAssocID="{3662C144-6675-410C-8037-D39993BD0EBA}" presName="connectorText" presStyleLbl="sibTrans1D1" presStyleIdx="0" presStyleCnt="4"/>
      <dgm:spPr/>
    </dgm:pt>
    <dgm:pt modelId="{E71611FD-50B7-4E32-884B-EF33FB85C20B}" type="pres">
      <dgm:prSet presAssocID="{3EE2B008-173E-4998-83E9-E086FB37ED4C}" presName="node" presStyleLbl="node1" presStyleIdx="1" presStyleCnt="5">
        <dgm:presLayoutVars>
          <dgm:bulletEnabled val="1"/>
        </dgm:presLayoutVars>
      </dgm:prSet>
      <dgm:spPr/>
    </dgm:pt>
    <dgm:pt modelId="{33CFFDB9-D5E0-4078-83D2-3AC1FC676FF6}" type="pres">
      <dgm:prSet presAssocID="{F043FDBA-3B62-48EA-9C85-9F4A4CB45B0F}" presName="sibTrans" presStyleLbl="sibTrans1D1" presStyleIdx="1" presStyleCnt="4"/>
      <dgm:spPr/>
    </dgm:pt>
    <dgm:pt modelId="{2A278C41-DA99-49F4-807B-A77D26FBB172}" type="pres">
      <dgm:prSet presAssocID="{F043FDBA-3B62-48EA-9C85-9F4A4CB45B0F}" presName="connectorText" presStyleLbl="sibTrans1D1" presStyleIdx="1" presStyleCnt="4"/>
      <dgm:spPr/>
    </dgm:pt>
    <dgm:pt modelId="{455F4141-7A9A-4640-A618-7AD4C09D9A8A}" type="pres">
      <dgm:prSet presAssocID="{7E6B8228-1253-43C9-99FB-643E3F4EDCFB}" presName="node" presStyleLbl="node1" presStyleIdx="2" presStyleCnt="5">
        <dgm:presLayoutVars>
          <dgm:bulletEnabled val="1"/>
        </dgm:presLayoutVars>
      </dgm:prSet>
      <dgm:spPr/>
    </dgm:pt>
    <dgm:pt modelId="{1A669638-F27B-46FB-8A5D-E0E4DA1CB426}" type="pres">
      <dgm:prSet presAssocID="{AAB2E0A1-3287-42D5-9FB6-7821A6C74C99}" presName="sibTrans" presStyleLbl="sibTrans1D1" presStyleIdx="2" presStyleCnt="4"/>
      <dgm:spPr/>
    </dgm:pt>
    <dgm:pt modelId="{65976008-7624-4800-9B34-796F23A8987A}" type="pres">
      <dgm:prSet presAssocID="{AAB2E0A1-3287-42D5-9FB6-7821A6C74C99}" presName="connectorText" presStyleLbl="sibTrans1D1" presStyleIdx="2" presStyleCnt="4"/>
      <dgm:spPr/>
    </dgm:pt>
    <dgm:pt modelId="{8232E992-0EC4-4A59-9A91-0519E65EBFE2}" type="pres">
      <dgm:prSet presAssocID="{938CCFA4-2A4D-4118-BBEE-FCE3D07C017D}" presName="node" presStyleLbl="node1" presStyleIdx="3" presStyleCnt="5">
        <dgm:presLayoutVars>
          <dgm:bulletEnabled val="1"/>
        </dgm:presLayoutVars>
      </dgm:prSet>
      <dgm:spPr/>
    </dgm:pt>
    <dgm:pt modelId="{1903B98F-95F0-42E4-B2E0-AE5EFF06F2FF}" type="pres">
      <dgm:prSet presAssocID="{FCD227D8-A245-442D-8CF7-62EE2EC0B9CF}" presName="sibTrans" presStyleLbl="sibTrans1D1" presStyleIdx="3" presStyleCnt="4"/>
      <dgm:spPr/>
    </dgm:pt>
    <dgm:pt modelId="{11DF60BC-6603-4A12-91FD-7E9B6227B8FD}" type="pres">
      <dgm:prSet presAssocID="{FCD227D8-A245-442D-8CF7-62EE2EC0B9CF}" presName="connectorText" presStyleLbl="sibTrans1D1" presStyleIdx="3" presStyleCnt="4"/>
      <dgm:spPr/>
    </dgm:pt>
    <dgm:pt modelId="{921E0430-5A7C-46C7-8493-EF54A3B7655C}" type="pres">
      <dgm:prSet presAssocID="{997B9252-3E4B-461F-8AB8-25E855D2713A}" presName="node" presStyleLbl="node1" presStyleIdx="4" presStyleCnt="5">
        <dgm:presLayoutVars>
          <dgm:bulletEnabled val="1"/>
        </dgm:presLayoutVars>
      </dgm:prSet>
      <dgm:spPr/>
    </dgm:pt>
  </dgm:ptLst>
  <dgm:cxnLst>
    <dgm:cxn modelId="{64082601-99CF-4236-A232-635DC3B67DAC}" type="presOf" srcId="{FCD227D8-A245-442D-8CF7-62EE2EC0B9CF}" destId="{1903B98F-95F0-42E4-B2E0-AE5EFF06F2FF}" srcOrd="0" destOrd="0" presId="urn:microsoft.com/office/officeart/2016/7/layout/RepeatingBendingProcessNew"/>
    <dgm:cxn modelId="{2808491D-9B63-480C-8C65-FBE797E67258}" type="presOf" srcId="{7E6B8228-1253-43C9-99FB-643E3F4EDCFB}" destId="{455F4141-7A9A-4640-A618-7AD4C09D9A8A}" srcOrd="0" destOrd="0" presId="urn:microsoft.com/office/officeart/2016/7/layout/RepeatingBendingProcessNew"/>
    <dgm:cxn modelId="{6A4A4D21-B246-4D7F-9C88-667A6A9B1DE2}" srcId="{6D7229CA-F5B8-4756-B5EC-4B1F4E048E72}" destId="{09A80F6D-0FAC-4D3C-B648-9C19086FBAD9}" srcOrd="0" destOrd="0" parTransId="{4CD8F76A-BCBA-439A-9417-8C0CC4D60875}" sibTransId="{3662C144-6675-410C-8037-D39993BD0EBA}"/>
    <dgm:cxn modelId="{23954427-EA39-415C-ABEE-66E06B7E8425}" type="presOf" srcId="{3662C144-6675-410C-8037-D39993BD0EBA}" destId="{7885C61C-DEE9-4120-8282-17632079ABD3}" srcOrd="0" destOrd="0" presId="urn:microsoft.com/office/officeart/2016/7/layout/RepeatingBendingProcessNew"/>
    <dgm:cxn modelId="{CD4FCD2A-E9AA-4456-BEC9-A60849DC6056}" type="presOf" srcId="{F043FDBA-3B62-48EA-9C85-9F4A4CB45B0F}" destId="{2A278C41-DA99-49F4-807B-A77D26FBB172}" srcOrd="1" destOrd="0" presId="urn:microsoft.com/office/officeart/2016/7/layout/RepeatingBendingProcessNew"/>
    <dgm:cxn modelId="{BEA8F62A-A710-4787-B26D-E8D6A49D2126}" type="presOf" srcId="{997B9252-3E4B-461F-8AB8-25E855D2713A}" destId="{921E0430-5A7C-46C7-8493-EF54A3B7655C}" srcOrd="0" destOrd="0" presId="urn:microsoft.com/office/officeart/2016/7/layout/RepeatingBendingProcessNew"/>
    <dgm:cxn modelId="{D261DA3C-E325-4D7D-9E8A-80C364D1C6B8}" srcId="{6D7229CA-F5B8-4756-B5EC-4B1F4E048E72}" destId="{3EE2B008-173E-4998-83E9-E086FB37ED4C}" srcOrd="1" destOrd="0" parTransId="{156D2D66-AD6B-4644-8376-11DE83E31CB3}" sibTransId="{F043FDBA-3B62-48EA-9C85-9F4A4CB45B0F}"/>
    <dgm:cxn modelId="{4AC6985D-F2E7-4A35-8C6D-C3B4672A174D}" type="presOf" srcId="{938CCFA4-2A4D-4118-BBEE-FCE3D07C017D}" destId="{8232E992-0EC4-4A59-9A91-0519E65EBFE2}" srcOrd="0" destOrd="0" presId="urn:microsoft.com/office/officeart/2016/7/layout/RepeatingBendingProcessNew"/>
    <dgm:cxn modelId="{272CE56F-3DF3-4249-B34C-EAA95DA1BC05}" type="presOf" srcId="{FCD227D8-A245-442D-8CF7-62EE2EC0B9CF}" destId="{11DF60BC-6603-4A12-91FD-7E9B6227B8FD}" srcOrd="1" destOrd="0" presId="urn:microsoft.com/office/officeart/2016/7/layout/RepeatingBendingProcessNew"/>
    <dgm:cxn modelId="{A408B852-8D05-4661-8BC0-9045679DB69E}" srcId="{6D7229CA-F5B8-4756-B5EC-4B1F4E048E72}" destId="{938CCFA4-2A4D-4118-BBEE-FCE3D07C017D}" srcOrd="3" destOrd="0" parTransId="{C21824C5-C3FF-43CA-AA4C-419971BB2935}" sibTransId="{FCD227D8-A245-442D-8CF7-62EE2EC0B9CF}"/>
    <dgm:cxn modelId="{E3F5FE78-A5F9-455F-84AE-AE892D3EB790}" type="presOf" srcId="{3662C144-6675-410C-8037-D39993BD0EBA}" destId="{64E88A14-EEE9-444D-8E24-730CB7382702}" srcOrd="1" destOrd="0" presId="urn:microsoft.com/office/officeart/2016/7/layout/RepeatingBendingProcessNew"/>
    <dgm:cxn modelId="{14921D87-B4EB-4F88-BD19-082EF0911894}" srcId="{6D7229CA-F5B8-4756-B5EC-4B1F4E048E72}" destId="{997B9252-3E4B-461F-8AB8-25E855D2713A}" srcOrd="4" destOrd="0" parTransId="{876F2FCF-34F3-44C6-9D04-03E316481841}" sibTransId="{54C6A63C-5537-464F-8E4F-3708A1B0EF07}"/>
    <dgm:cxn modelId="{CCB7D096-CCA7-42C9-B5D6-5389577FE7FC}" srcId="{6D7229CA-F5B8-4756-B5EC-4B1F4E048E72}" destId="{7E6B8228-1253-43C9-99FB-643E3F4EDCFB}" srcOrd="2" destOrd="0" parTransId="{2C397C8E-86CD-4C02-A5B4-5FFFDB5B65C3}" sibTransId="{AAB2E0A1-3287-42D5-9FB6-7821A6C74C99}"/>
    <dgm:cxn modelId="{3F0D829D-A12B-459F-9475-34E470F4CA12}" type="presOf" srcId="{AAB2E0A1-3287-42D5-9FB6-7821A6C74C99}" destId="{65976008-7624-4800-9B34-796F23A8987A}" srcOrd="1" destOrd="0" presId="urn:microsoft.com/office/officeart/2016/7/layout/RepeatingBendingProcessNew"/>
    <dgm:cxn modelId="{D2E4F79E-1F4C-4FB0-A137-AC42F592FA09}" type="presOf" srcId="{6D7229CA-F5B8-4756-B5EC-4B1F4E048E72}" destId="{A16F722C-6092-4DE7-ACA1-079337313A36}" srcOrd="0" destOrd="0" presId="urn:microsoft.com/office/officeart/2016/7/layout/RepeatingBendingProcessNew"/>
    <dgm:cxn modelId="{97C9D7AA-6029-4FDC-8BCA-240AB5473FCA}" type="presOf" srcId="{AAB2E0A1-3287-42D5-9FB6-7821A6C74C99}" destId="{1A669638-F27B-46FB-8A5D-E0E4DA1CB426}" srcOrd="0" destOrd="0" presId="urn:microsoft.com/office/officeart/2016/7/layout/RepeatingBendingProcessNew"/>
    <dgm:cxn modelId="{170565AD-4307-4F06-9EC7-329E4AFF51BE}" type="presOf" srcId="{3EE2B008-173E-4998-83E9-E086FB37ED4C}" destId="{E71611FD-50B7-4E32-884B-EF33FB85C20B}" srcOrd="0" destOrd="0" presId="urn:microsoft.com/office/officeart/2016/7/layout/RepeatingBendingProcessNew"/>
    <dgm:cxn modelId="{8BAD7CF7-8607-4A9B-9B9C-F120EE31B9EA}" type="presOf" srcId="{09A80F6D-0FAC-4D3C-B648-9C19086FBAD9}" destId="{1AD232E8-EE38-445B-9F5A-0DEC75A27248}" srcOrd="0" destOrd="0" presId="urn:microsoft.com/office/officeart/2016/7/layout/RepeatingBendingProcessNew"/>
    <dgm:cxn modelId="{F33B4EFD-0213-45BD-A57A-B7B29137307A}" type="presOf" srcId="{F043FDBA-3B62-48EA-9C85-9F4A4CB45B0F}" destId="{33CFFDB9-D5E0-4078-83D2-3AC1FC676FF6}" srcOrd="0" destOrd="0" presId="urn:microsoft.com/office/officeart/2016/7/layout/RepeatingBendingProcessNew"/>
    <dgm:cxn modelId="{BC6104F8-A1F0-4E2C-BA42-225B72C84C56}" type="presParOf" srcId="{A16F722C-6092-4DE7-ACA1-079337313A36}" destId="{1AD232E8-EE38-445B-9F5A-0DEC75A27248}" srcOrd="0" destOrd="0" presId="urn:microsoft.com/office/officeart/2016/7/layout/RepeatingBendingProcessNew"/>
    <dgm:cxn modelId="{2D7A5443-1357-4EB6-93FD-1C886E883282}" type="presParOf" srcId="{A16F722C-6092-4DE7-ACA1-079337313A36}" destId="{7885C61C-DEE9-4120-8282-17632079ABD3}" srcOrd="1" destOrd="0" presId="urn:microsoft.com/office/officeart/2016/7/layout/RepeatingBendingProcessNew"/>
    <dgm:cxn modelId="{67A07B6E-3C93-4A4F-9345-62B713AA75A3}" type="presParOf" srcId="{7885C61C-DEE9-4120-8282-17632079ABD3}" destId="{64E88A14-EEE9-444D-8E24-730CB7382702}" srcOrd="0" destOrd="0" presId="urn:microsoft.com/office/officeart/2016/7/layout/RepeatingBendingProcessNew"/>
    <dgm:cxn modelId="{36E00E10-640F-4F2A-ABC5-9E8C2AF8505C}" type="presParOf" srcId="{A16F722C-6092-4DE7-ACA1-079337313A36}" destId="{E71611FD-50B7-4E32-884B-EF33FB85C20B}" srcOrd="2" destOrd="0" presId="urn:microsoft.com/office/officeart/2016/7/layout/RepeatingBendingProcessNew"/>
    <dgm:cxn modelId="{533E4FE7-16A3-4CD1-BF09-34C04741D930}" type="presParOf" srcId="{A16F722C-6092-4DE7-ACA1-079337313A36}" destId="{33CFFDB9-D5E0-4078-83D2-3AC1FC676FF6}" srcOrd="3" destOrd="0" presId="urn:microsoft.com/office/officeart/2016/7/layout/RepeatingBendingProcessNew"/>
    <dgm:cxn modelId="{C9FD8668-F9EA-4F97-B8AB-4A53295BAB30}" type="presParOf" srcId="{33CFFDB9-D5E0-4078-83D2-3AC1FC676FF6}" destId="{2A278C41-DA99-49F4-807B-A77D26FBB172}" srcOrd="0" destOrd="0" presId="urn:microsoft.com/office/officeart/2016/7/layout/RepeatingBendingProcessNew"/>
    <dgm:cxn modelId="{2751244F-9EDE-465F-B203-FBA63CDDC55C}" type="presParOf" srcId="{A16F722C-6092-4DE7-ACA1-079337313A36}" destId="{455F4141-7A9A-4640-A618-7AD4C09D9A8A}" srcOrd="4" destOrd="0" presId="urn:microsoft.com/office/officeart/2016/7/layout/RepeatingBendingProcessNew"/>
    <dgm:cxn modelId="{17640447-1A5D-4ED4-9428-A2106C5B5F05}" type="presParOf" srcId="{A16F722C-6092-4DE7-ACA1-079337313A36}" destId="{1A669638-F27B-46FB-8A5D-E0E4DA1CB426}" srcOrd="5" destOrd="0" presId="urn:microsoft.com/office/officeart/2016/7/layout/RepeatingBendingProcessNew"/>
    <dgm:cxn modelId="{3919D691-D9BB-414C-8199-C925A33A376C}" type="presParOf" srcId="{1A669638-F27B-46FB-8A5D-E0E4DA1CB426}" destId="{65976008-7624-4800-9B34-796F23A8987A}" srcOrd="0" destOrd="0" presId="urn:microsoft.com/office/officeart/2016/7/layout/RepeatingBendingProcessNew"/>
    <dgm:cxn modelId="{969A8992-E341-48B5-B500-4D584FF6330D}" type="presParOf" srcId="{A16F722C-6092-4DE7-ACA1-079337313A36}" destId="{8232E992-0EC4-4A59-9A91-0519E65EBFE2}" srcOrd="6" destOrd="0" presId="urn:microsoft.com/office/officeart/2016/7/layout/RepeatingBendingProcessNew"/>
    <dgm:cxn modelId="{9B9EE7E0-3CEC-46EB-98AA-A9584EC138D3}" type="presParOf" srcId="{A16F722C-6092-4DE7-ACA1-079337313A36}" destId="{1903B98F-95F0-42E4-B2E0-AE5EFF06F2FF}" srcOrd="7" destOrd="0" presId="urn:microsoft.com/office/officeart/2016/7/layout/RepeatingBendingProcessNew"/>
    <dgm:cxn modelId="{984C519C-1070-4201-8742-ECCBF6A15B20}" type="presParOf" srcId="{1903B98F-95F0-42E4-B2E0-AE5EFF06F2FF}" destId="{11DF60BC-6603-4A12-91FD-7E9B6227B8FD}" srcOrd="0" destOrd="0" presId="urn:microsoft.com/office/officeart/2016/7/layout/RepeatingBendingProcessNew"/>
    <dgm:cxn modelId="{33214485-78C1-4EE4-A7E5-017B1FA6AE13}" type="presParOf" srcId="{A16F722C-6092-4DE7-ACA1-079337313A36}" destId="{921E0430-5A7C-46C7-8493-EF54A3B7655C}" srcOrd="8" destOrd="0" presId="urn:microsoft.com/office/officeart/2016/7/layout/RepeatingBendingProcessNew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E3DFB505-81AE-4F17-8204-6F65398A0212}" type="doc">
      <dgm:prSet loTypeId="urn:microsoft.com/office/officeart/2005/8/layout/list1" loCatId="list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6516A977-41B7-4465-9167-395CB77AB019}">
      <dgm:prSet phldrT="[Texto]"/>
      <dgm:spPr/>
      <dgm:t>
        <a:bodyPr/>
        <a:lstStyle/>
        <a:p>
          <a:r>
            <a:rPr lang="es-MX"/>
            <a:t>Estructuras y procesos</a:t>
          </a:r>
        </a:p>
      </dgm:t>
    </dgm:pt>
    <dgm:pt modelId="{D7478578-6C10-4B69-96E4-83703448BDEE}" type="parTrans" cxnId="{E4116388-DB63-4003-9D42-354E80CBAB78}">
      <dgm:prSet/>
      <dgm:spPr/>
      <dgm:t>
        <a:bodyPr/>
        <a:lstStyle/>
        <a:p>
          <a:endParaRPr lang="es-MX"/>
        </a:p>
      </dgm:t>
    </dgm:pt>
    <dgm:pt modelId="{6017F354-743D-42BE-A40F-9136EF990C6A}" type="sibTrans" cxnId="{E4116388-DB63-4003-9D42-354E80CBAB78}">
      <dgm:prSet/>
      <dgm:spPr/>
      <dgm:t>
        <a:bodyPr/>
        <a:lstStyle/>
        <a:p>
          <a:endParaRPr lang="es-MX"/>
        </a:p>
      </dgm:t>
    </dgm:pt>
    <dgm:pt modelId="{8B1619A9-D968-4A33-8ED8-87465D6BB615}">
      <dgm:prSet phldrT="[Texto]"/>
      <dgm:spPr/>
      <dgm:t>
        <a:bodyPr/>
        <a:lstStyle/>
        <a:p>
          <a:r>
            <a:rPr lang="es-MX"/>
            <a:t>Operaciones</a:t>
          </a:r>
        </a:p>
      </dgm:t>
    </dgm:pt>
    <dgm:pt modelId="{7F3A37DC-4C38-46E7-A37D-9D06B471F2D7}" type="parTrans" cxnId="{F965608C-A4D7-426C-A36A-19D708C13777}">
      <dgm:prSet/>
      <dgm:spPr/>
      <dgm:t>
        <a:bodyPr/>
        <a:lstStyle/>
        <a:p>
          <a:endParaRPr lang="es-MX"/>
        </a:p>
      </dgm:t>
    </dgm:pt>
    <dgm:pt modelId="{3316CFA0-6AEB-4952-BCAD-8BCB4DFBE56F}" type="sibTrans" cxnId="{F965608C-A4D7-426C-A36A-19D708C13777}">
      <dgm:prSet/>
      <dgm:spPr/>
      <dgm:t>
        <a:bodyPr/>
        <a:lstStyle/>
        <a:p>
          <a:endParaRPr lang="es-MX"/>
        </a:p>
      </dgm:t>
    </dgm:pt>
    <dgm:pt modelId="{CD36EBD7-0359-428D-809C-C06AEE757C07}">
      <dgm:prSet phldrT="[Texto]"/>
      <dgm:spPr/>
      <dgm:t>
        <a:bodyPr/>
        <a:lstStyle/>
        <a:p>
          <a:r>
            <a:rPr lang="es-MX"/>
            <a:t>Contenidos cognitivos</a:t>
          </a:r>
        </a:p>
      </dgm:t>
    </dgm:pt>
    <dgm:pt modelId="{5E3E4D63-F604-402D-98A8-34A7E1BB7C2A}" type="parTrans" cxnId="{CE0C660B-EB7B-45DD-AD71-9AF4F7329085}">
      <dgm:prSet/>
      <dgm:spPr/>
      <dgm:t>
        <a:bodyPr/>
        <a:lstStyle/>
        <a:p>
          <a:endParaRPr lang="es-MX"/>
        </a:p>
      </dgm:t>
    </dgm:pt>
    <dgm:pt modelId="{0F887338-30CA-462C-B808-A86AB7E97680}" type="sibTrans" cxnId="{CE0C660B-EB7B-45DD-AD71-9AF4F7329085}">
      <dgm:prSet/>
      <dgm:spPr/>
      <dgm:t>
        <a:bodyPr/>
        <a:lstStyle/>
        <a:p>
          <a:endParaRPr lang="es-MX"/>
        </a:p>
      </dgm:t>
    </dgm:pt>
    <dgm:pt modelId="{7C88417A-1238-4260-BC11-CABA77C6F9A5}" type="pres">
      <dgm:prSet presAssocID="{E3DFB505-81AE-4F17-8204-6F65398A0212}" presName="linear" presStyleCnt="0">
        <dgm:presLayoutVars>
          <dgm:dir/>
          <dgm:animLvl val="lvl"/>
          <dgm:resizeHandles val="exact"/>
        </dgm:presLayoutVars>
      </dgm:prSet>
      <dgm:spPr/>
    </dgm:pt>
    <dgm:pt modelId="{53B36FFE-B605-42A2-B18F-5C5BD12C0689}" type="pres">
      <dgm:prSet presAssocID="{6516A977-41B7-4465-9167-395CB77AB019}" presName="parentLin" presStyleCnt="0"/>
      <dgm:spPr/>
    </dgm:pt>
    <dgm:pt modelId="{901FCFD2-FE9B-4733-9019-4C042CDCF5EB}" type="pres">
      <dgm:prSet presAssocID="{6516A977-41B7-4465-9167-395CB77AB019}" presName="parentLeftMargin" presStyleLbl="node1" presStyleIdx="0" presStyleCnt="3"/>
      <dgm:spPr/>
    </dgm:pt>
    <dgm:pt modelId="{FF19C93F-6DC3-4CF0-9340-37388FEDE7AB}" type="pres">
      <dgm:prSet presAssocID="{6516A977-41B7-4465-9167-395CB77AB019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BF3BF1EC-296F-4EE3-BDB4-4F3DB7EA7B09}" type="pres">
      <dgm:prSet presAssocID="{6516A977-41B7-4465-9167-395CB77AB019}" presName="negativeSpace" presStyleCnt="0"/>
      <dgm:spPr/>
    </dgm:pt>
    <dgm:pt modelId="{0AD5DA22-B51C-491A-AEED-F4EFD60E685A}" type="pres">
      <dgm:prSet presAssocID="{6516A977-41B7-4465-9167-395CB77AB019}" presName="childText" presStyleLbl="conFgAcc1" presStyleIdx="0" presStyleCnt="3">
        <dgm:presLayoutVars>
          <dgm:bulletEnabled val="1"/>
        </dgm:presLayoutVars>
      </dgm:prSet>
      <dgm:spPr/>
    </dgm:pt>
    <dgm:pt modelId="{6980BCA2-550D-4113-9CB2-17A726045096}" type="pres">
      <dgm:prSet presAssocID="{6017F354-743D-42BE-A40F-9136EF990C6A}" presName="spaceBetweenRectangles" presStyleCnt="0"/>
      <dgm:spPr/>
    </dgm:pt>
    <dgm:pt modelId="{8FE389DC-F344-457D-8AF7-EAA55252D84D}" type="pres">
      <dgm:prSet presAssocID="{8B1619A9-D968-4A33-8ED8-87465D6BB615}" presName="parentLin" presStyleCnt="0"/>
      <dgm:spPr/>
    </dgm:pt>
    <dgm:pt modelId="{6CBF651B-30EE-4BBC-8470-CE59C24309C8}" type="pres">
      <dgm:prSet presAssocID="{8B1619A9-D968-4A33-8ED8-87465D6BB615}" presName="parentLeftMargin" presStyleLbl="node1" presStyleIdx="0" presStyleCnt="3"/>
      <dgm:spPr/>
    </dgm:pt>
    <dgm:pt modelId="{0E11AF9D-9FC3-438B-B187-661CC41B2F72}" type="pres">
      <dgm:prSet presAssocID="{8B1619A9-D968-4A33-8ED8-87465D6BB615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F780FDD4-BD8B-45D6-B60F-D0B7911E2953}" type="pres">
      <dgm:prSet presAssocID="{8B1619A9-D968-4A33-8ED8-87465D6BB615}" presName="negativeSpace" presStyleCnt="0"/>
      <dgm:spPr/>
    </dgm:pt>
    <dgm:pt modelId="{649BD9C1-894D-46B9-8852-6E2E745BD57A}" type="pres">
      <dgm:prSet presAssocID="{8B1619A9-D968-4A33-8ED8-87465D6BB615}" presName="childText" presStyleLbl="conFgAcc1" presStyleIdx="1" presStyleCnt="3">
        <dgm:presLayoutVars>
          <dgm:bulletEnabled val="1"/>
        </dgm:presLayoutVars>
      </dgm:prSet>
      <dgm:spPr/>
    </dgm:pt>
    <dgm:pt modelId="{480B3882-E5B4-43A6-BB60-4FEDCD4EEB2B}" type="pres">
      <dgm:prSet presAssocID="{3316CFA0-6AEB-4952-BCAD-8BCB4DFBE56F}" presName="spaceBetweenRectangles" presStyleCnt="0"/>
      <dgm:spPr/>
    </dgm:pt>
    <dgm:pt modelId="{627AD7EE-D511-40C9-8184-F5E7D0484C17}" type="pres">
      <dgm:prSet presAssocID="{CD36EBD7-0359-428D-809C-C06AEE757C07}" presName="parentLin" presStyleCnt="0"/>
      <dgm:spPr/>
    </dgm:pt>
    <dgm:pt modelId="{CD5AA901-F549-4FC4-8D79-27058B066F7F}" type="pres">
      <dgm:prSet presAssocID="{CD36EBD7-0359-428D-809C-C06AEE757C07}" presName="parentLeftMargin" presStyleLbl="node1" presStyleIdx="1" presStyleCnt="3"/>
      <dgm:spPr/>
    </dgm:pt>
    <dgm:pt modelId="{66454590-8A0A-431A-80AD-4EC04750123F}" type="pres">
      <dgm:prSet presAssocID="{CD36EBD7-0359-428D-809C-C06AEE757C07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269FB725-ED0A-48A7-8735-9BFC9E68FA62}" type="pres">
      <dgm:prSet presAssocID="{CD36EBD7-0359-428D-809C-C06AEE757C07}" presName="negativeSpace" presStyleCnt="0"/>
      <dgm:spPr/>
    </dgm:pt>
    <dgm:pt modelId="{58A0651A-502E-42A2-A720-EA0DB1FA5F59}" type="pres">
      <dgm:prSet presAssocID="{CD36EBD7-0359-428D-809C-C06AEE757C07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CE0C660B-EB7B-45DD-AD71-9AF4F7329085}" srcId="{E3DFB505-81AE-4F17-8204-6F65398A0212}" destId="{CD36EBD7-0359-428D-809C-C06AEE757C07}" srcOrd="2" destOrd="0" parTransId="{5E3E4D63-F604-402D-98A8-34A7E1BB7C2A}" sibTransId="{0F887338-30CA-462C-B808-A86AB7E97680}"/>
    <dgm:cxn modelId="{1285C736-9E0A-44F3-92F7-54C50FB6E775}" type="presOf" srcId="{8B1619A9-D968-4A33-8ED8-87465D6BB615}" destId="{6CBF651B-30EE-4BBC-8470-CE59C24309C8}" srcOrd="0" destOrd="0" presId="urn:microsoft.com/office/officeart/2005/8/layout/list1"/>
    <dgm:cxn modelId="{08FC3C59-7B84-4B30-ABCF-F440F3945FB5}" type="presOf" srcId="{CD36EBD7-0359-428D-809C-C06AEE757C07}" destId="{66454590-8A0A-431A-80AD-4EC04750123F}" srcOrd="1" destOrd="0" presId="urn:microsoft.com/office/officeart/2005/8/layout/list1"/>
    <dgm:cxn modelId="{E4116388-DB63-4003-9D42-354E80CBAB78}" srcId="{E3DFB505-81AE-4F17-8204-6F65398A0212}" destId="{6516A977-41B7-4465-9167-395CB77AB019}" srcOrd="0" destOrd="0" parTransId="{D7478578-6C10-4B69-96E4-83703448BDEE}" sibTransId="{6017F354-743D-42BE-A40F-9136EF990C6A}"/>
    <dgm:cxn modelId="{F965608C-A4D7-426C-A36A-19D708C13777}" srcId="{E3DFB505-81AE-4F17-8204-6F65398A0212}" destId="{8B1619A9-D968-4A33-8ED8-87465D6BB615}" srcOrd="1" destOrd="0" parTransId="{7F3A37DC-4C38-46E7-A37D-9D06B471F2D7}" sibTransId="{3316CFA0-6AEB-4952-BCAD-8BCB4DFBE56F}"/>
    <dgm:cxn modelId="{9C77D4CF-7B1F-4F6B-81C7-002B9BD8BB29}" type="presOf" srcId="{6516A977-41B7-4465-9167-395CB77AB019}" destId="{FF19C93F-6DC3-4CF0-9340-37388FEDE7AB}" srcOrd="1" destOrd="0" presId="urn:microsoft.com/office/officeart/2005/8/layout/list1"/>
    <dgm:cxn modelId="{945D21D7-7657-4695-8926-503B5618E195}" type="presOf" srcId="{E3DFB505-81AE-4F17-8204-6F65398A0212}" destId="{7C88417A-1238-4260-BC11-CABA77C6F9A5}" srcOrd="0" destOrd="0" presId="urn:microsoft.com/office/officeart/2005/8/layout/list1"/>
    <dgm:cxn modelId="{D6B414D8-F4C6-4FF3-AC67-B74C1C139E8F}" type="presOf" srcId="{8B1619A9-D968-4A33-8ED8-87465D6BB615}" destId="{0E11AF9D-9FC3-438B-B187-661CC41B2F72}" srcOrd="1" destOrd="0" presId="urn:microsoft.com/office/officeart/2005/8/layout/list1"/>
    <dgm:cxn modelId="{32275DDC-9ED8-4D6F-B8A1-418D42D849E2}" type="presOf" srcId="{CD36EBD7-0359-428D-809C-C06AEE757C07}" destId="{CD5AA901-F549-4FC4-8D79-27058B066F7F}" srcOrd="0" destOrd="0" presId="urn:microsoft.com/office/officeart/2005/8/layout/list1"/>
    <dgm:cxn modelId="{4CFD1AFF-6175-44B0-82DF-80FA1550FC5F}" type="presOf" srcId="{6516A977-41B7-4465-9167-395CB77AB019}" destId="{901FCFD2-FE9B-4733-9019-4C042CDCF5EB}" srcOrd="0" destOrd="0" presId="urn:microsoft.com/office/officeart/2005/8/layout/list1"/>
    <dgm:cxn modelId="{119F5375-17E5-4F01-9AB7-7E025118ACEB}" type="presParOf" srcId="{7C88417A-1238-4260-BC11-CABA77C6F9A5}" destId="{53B36FFE-B605-42A2-B18F-5C5BD12C0689}" srcOrd="0" destOrd="0" presId="urn:microsoft.com/office/officeart/2005/8/layout/list1"/>
    <dgm:cxn modelId="{461BF180-54E6-4BE8-ADBF-28AF63FFA2D4}" type="presParOf" srcId="{53B36FFE-B605-42A2-B18F-5C5BD12C0689}" destId="{901FCFD2-FE9B-4733-9019-4C042CDCF5EB}" srcOrd="0" destOrd="0" presId="urn:microsoft.com/office/officeart/2005/8/layout/list1"/>
    <dgm:cxn modelId="{52800C4F-E42B-4066-A8F4-B8AB95FB65B3}" type="presParOf" srcId="{53B36FFE-B605-42A2-B18F-5C5BD12C0689}" destId="{FF19C93F-6DC3-4CF0-9340-37388FEDE7AB}" srcOrd="1" destOrd="0" presId="urn:microsoft.com/office/officeart/2005/8/layout/list1"/>
    <dgm:cxn modelId="{6559FA5F-91D9-4B98-8FBC-487C177E9EF4}" type="presParOf" srcId="{7C88417A-1238-4260-BC11-CABA77C6F9A5}" destId="{BF3BF1EC-296F-4EE3-BDB4-4F3DB7EA7B09}" srcOrd="1" destOrd="0" presId="urn:microsoft.com/office/officeart/2005/8/layout/list1"/>
    <dgm:cxn modelId="{331D9C20-8C95-4370-A60A-4544890E1CD8}" type="presParOf" srcId="{7C88417A-1238-4260-BC11-CABA77C6F9A5}" destId="{0AD5DA22-B51C-491A-AEED-F4EFD60E685A}" srcOrd="2" destOrd="0" presId="urn:microsoft.com/office/officeart/2005/8/layout/list1"/>
    <dgm:cxn modelId="{74323226-D679-4F2E-8202-2826746F16EF}" type="presParOf" srcId="{7C88417A-1238-4260-BC11-CABA77C6F9A5}" destId="{6980BCA2-550D-4113-9CB2-17A726045096}" srcOrd="3" destOrd="0" presId="urn:microsoft.com/office/officeart/2005/8/layout/list1"/>
    <dgm:cxn modelId="{15A61F07-7542-4D28-BF98-1174C0C721ED}" type="presParOf" srcId="{7C88417A-1238-4260-BC11-CABA77C6F9A5}" destId="{8FE389DC-F344-457D-8AF7-EAA55252D84D}" srcOrd="4" destOrd="0" presId="urn:microsoft.com/office/officeart/2005/8/layout/list1"/>
    <dgm:cxn modelId="{54A57319-92DB-4FBF-B368-4EC0354A1B16}" type="presParOf" srcId="{8FE389DC-F344-457D-8AF7-EAA55252D84D}" destId="{6CBF651B-30EE-4BBC-8470-CE59C24309C8}" srcOrd="0" destOrd="0" presId="urn:microsoft.com/office/officeart/2005/8/layout/list1"/>
    <dgm:cxn modelId="{6E90C1DC-A443-4582-AFCC-2AA0FE26109D}" type="presParOf" srcId="{8FE389DC-F344-457D-8AF7-EAA55252D84D}" destId="{0E11AF9D-9FC3-438B-B187-661CC41B2F72}" srcOrd="1" destOrd="0" presId="urn:microsoft.com/office/officeart/2005/8/layout/list1"/>
    <dgm:cxn modelId="{D0F34280-C97C-41F5-A5ED-EC8D9B2BFE25}" type="presParOf" srcId="{7C88417A-1238-4260-BC11-CABA77C6F9A5}" destId="{F780FDD4-BD8B-45D6-B60F-D0B7911E2953}" srcOrd="5" destOrd="0" presId="urn:microsoft.com/office/officeart/2005/8/layout/list1"/>
    <dgm:cxn modelId="{F0EE4B1B-D0F6-45F6-B07B-8966A758F6F2}" type="presParOf" srcId="{7C88417A-1238-4260-BC11-CABA77C6F9A5}" destId="{649BD9C1-894D-46B9-8852-6E2E745BD57A}" srcOrd="6" destOrd="0" presId="urn:microsoft.com/office/officeart/2005/8/layout/list1"/>
    <dgm:cxn modelId="{A62C7879-ABE6-41FE-ABA2-83E63D1EFC59}" type="presParOf" srcId="{7C88417A-1238-4260-BC11-CABA77C6F9A5}" destId="{480B3882-E5B4-43A6-BB60-4FEDCD4EEB2B}" srcOrd="7" destOrd="0" presId="urn:microsoft.com/office/officeart/2005/8/layout/list1"/>
    <dgm:cxn modelId="{589A4AA6-92E1-4C1F-9E8D-C683A3D28587}" type="presParOf" srcId="{7C88417A-1238-4260-BC11-CABA77C6F9A5}" destId="{627AD7EE-D511-40C9-8184-F5E7D0484C17}" srcOrd="8" destOrd="0" presId="urn:microsoft.com/office/officeart/2005/8/layout/list1"/>
    <dgm:cxn modelId="{043EEA35-B314-466A-BAE4-41AB960528B3}" type="presParOf" srcId="{627AD7EE-D511-40C9-8184-F5E7D0484C17}" destId="{CD5AA901-F549-4FC4-8D79-27058B066F7F}" srcOrd="0" destOrd="0" presId="urn:microsoft.com/office/officeart/2005/8/layout/list1"/>
    <dgm:cxn modelId="{28BFA2CC-9625-4264-B8F4-2E2E7D69CB3E}" type="presParOf" srcId="{627AD7EE-D511-40C9-8184-F5E7D0484C17}" destId="{66454590-8A0A-431A-80AD-4EC04750123F}" srcOrd="1" destOrd="0" presId="urn:microsoft.com/office/officeart/2005/8/layout/list1"/>
    <dgm:cxn modelId="{417846DC-CF6E-4429-BFD7-7641D81E77C4}" type="presParOf" srcId="{7C88417A-1238-4260-BC11-CABA77C6F9A5}" destId="{269FB725-ED0A-48A7-8735-9BFC9E68FA62}" srcOrd="9" destOrd="0" presId="urn:microsoft.com/office/officeart/2005/8/layout/list1"/>
    <dgm:cxn modelId="{7B91593F-0024-4E78-8035-BAB08FD813BC}" type="presParOf" srcId="{7C88417A-1238-4260-BC11-CABA77C6F9A5}" destId="{58A0651A-502E-42A2-A720-EA0DB1FA5F59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9EBA9499-5756-4ED6-A993-8C21DC399458}" type="doc">
      <dgm:prSet loTypeId="urn:microsoft.com/office/officeart/2008/layout/LinedList" loCatId="list" qsTypeId="urn:microsoft.com/office/officeart/2005/8/quickstyle/simple4" qsCatId="simple" csTypeId="urn:microsoft.com/office/officeart/2005/8/colors/accent5_2" csCatId="accent5"/>
      <dgm:spPr/>
      <dgm:t>
        <a:bodyPr/>
        <a:lstStyle/>
        <a:p>
          <a:endParaRPr lang="en-US"/>
        </a:p>
      </dgm:t>
    </dgm:pt>
    <dgm:pt modelId="{0D15B761-5743-4DF9-87C1-3302D3AB917F}">
      <dgm:prSet/>
      <dgm:spPr/>
      <dgm:t>
        <a:bodyPr/>
        <a:lstStyle/>
        <a:p>
          <a:r>
            <a:rPr lang="es-MX"/>
            <a:t>Las palabras son signos que son las palabras y las representaciones de objetos e ideas.</a:t>
          </a:r>
          <a:endParaRPr lang="en-US"/>
        </a:p>
      </dgm:t>
    </dgm:pt>
    <dgm:pt modelId="{F3C3339E-6E8C-4A20-A4A6-C41152163EED}" type="parTrans" cxnId="{6D0C621B-2A7F-4A44-AA99-A031034BF648}">
      <dgm:prSet/>
      <dgm:spPr/>
      <dgm:t>
        <a:bodyPr/>
        <a:lstStyle/>
        <a:p>
          <a:endParaRPr lang="en-US"/>
        </a:p>
      </dgm:t>
    </dgm:pt>
    <dgm:pt modelId="{F24E9740-C66A-49CE-B987-13A944695DEA}" type="sibTrans" cxnId="{6D0C621B-2A7F-4A44-AA99-A031034BF648}">
      <dgm:prSet/>
      <dgm:spPr/>
      <dgm:t>
        <a:bodyPr/>
        <a:lstStyle/>
        <a:p>
          <a:endParaRPr lang="en-US"/>
        </a:p>
      </dgm:t>
    </dgm:pt>
    <dgm:pt modelId="{35FD3409-A235-4631-B80B-08C8C90E166F}">
      <dgm:prSet/>
      <dgm:spPr/>
      <dgm:t>
        <a:bodyPr/>
        <a:lstStyle/>
        <a:p>
          <a:r>
            <a:rPr lang="es-MX"/>
            <a:t>El lenguaje y el pensamiento tienen relaciones funcionales interconectadas.</a:t>
          </a:r>
          <a:endParaRPr lang="en-US"/>
        </a:p>
      </dgm:t>
    </dgm:pt>
    <dgm:pt modelId="{272686EC-CDD5-4B81-85DD-8362E6D011F6}" type="parTrans" cxnId="{DE52E580-915E-41A1-9A9A-F3A8BA32A9B8}">
      <dgm:prSet/>
      <dgm:spPr/>
      <dgm:t>
        <a:bodyPr/>
        <a:lstStyle/>
        <a:p>
          <a:endParaRPr lang="en-US"/>
        </a:p>
      </dgm:t>
    </dgm:pt>
    <dgm:pt modelId="{A8B2DB49-8B60-4751-B2F9-3934848F83E5}" type="sibTrans" cxnId="{DE52E580-915E-41A1-9A9A-F3A8BA32A9B8}">
      <dgm:prSet/>
      <dgm:spPr/>
      <dgm:t>
        <a:bodyPr/>
        <a:lstStyle/>
        <a:p>
          <a:endParaRPr lang="en-US"/>
        </a:p>
      </dgm:t>
    </dgm:pt>
    <dgm:pt modelId="{6B1CF49F-48E3-4CA6-8FE1-364F15709EB5}">
      <dgm:prSet/>
      <dgm:spPr/>
      <dgm:t>
        <a:bodyPr/>
        <a:lstStyle/>
        <a:p>
          <a:r>
            <a:rPr lang="es-MX"/>
            <a:t>Cada palabra representa un significado conocido socialmente y es plasmado lingüísticamente para su uso cotidiano.</a:t>
          </a:r>
          <a:endParaRPr lang="en-US"/>
        </a:p>
      </dgm:t>
    </dgm:pt>
    <dgm:pt modelId="{804E0400-A553-4C9D-8478-91577964BCD6}" type="parTrans" cxnId="{41F8AFCD-741A-45DA-AFE5-79E4CB414F00}">
      <dgm:prSet/>
      <dgm:spPr/>
      <dgm:t>
        <a:bodyPr/>
        <a:lstStyle/>
        <a:p>
          <a:endParaRPr lang="en-US"/>
        </a:p>
      </dgm:t>
    </dgm:pt>
    <dgm:pt modelId="{0311E772-3F7D-493E-9CEC-DB15160E5618}" type="sibTrans" cxnId="{41F8AFCD-741A-45DA-AFE5-79E4CB414F00}">
      <dgm:prSet/>
      <dgm:spPr/>
      <dgm:t>
        <a:bodyPr/>
        <a:lstStyle/>
        <a:p>
          <a:endParaRPr lang="en-US"/>
        </a:p>
      </dgm:t>
    </dgm:pt>
    <dgm:pt modelId="{628F6E55-23AB-406F-B7B8-161FD1891C92}" type="pres">
      <dgm:prSet presAssocID="{9EBA9499-5756-4ED6-A993-8C21DC399458}" presName="vert0" presStyleCnt="0">
        <dgm:presLayoutVars>
          <dgm:dir/>
          <dgm:animOne val="branch"/>
          <dgm:animLvl val="lvl"/>
        </dgm:presLayoutVars>
      </dgm:prSet>
      <dgm:spPr/>
    </dgm:pt>
    <dgm:pt modelId="{610C66F7-B0F4-4A51-B03B-E5F7D7900E78}" type="pres">
      <dgm:prSet presAssocID="{0D15B761-5743-4DF9-87C1-3302D3AB917F}" presName="thickLine" presStyleLbl="alignNode1" presStyleIdx="0" presStyleCnt="3"/>
      <dgm:spPr/>
    </dgm:pt>
    <dgm:pt modelId="{2738B5EA-9753-4678-834F-B336C21012DE}" type="pres">
      <dgm:prSet presAssocID="{0D15B761-5743-4DF9-87C1-3302D3AB917F}" presName="horz1" presStyleCnt="0"/>
      <dgm:spPr/>
    </dgm:pt>
    <dgm:pt modelId="{A7420A4C-74DC-4C8E-BCD0-5845593895C0}" type="pres">
      <dgm:prSet presAssocID="{0D15B761-5743-4DF9-87C1-3302D3AB917F}" presName="tx1" presStyleLbl="revTx" presStyleIdx="0" presStyleCnt="3"/>
      <dgm:spPr/>
    </dgm:pt>
    <dgm:pt modelId="{23043122-1DD2-4AC8-9D4F-21FB3DFE1FBE}" type="pres">
      <dgm:prSet presAssocID="{0D15B761-5743-4DF9-87C1-3302D3AB917F}" presName="vert1" presStyleCnt="0"/>
      <dgm:spPr/>
    </dgm:pt>
    <dgm:pt modelId="{C4299FF8-9D3C-4BD6-8E0C-B1FB2E17FDB9}" type="pres">
      <dgm:prSet presAssocID="{35FD3409-A235-4631-B80B-08C8C90E166F}" presName="thickLine" presStyleLbl="alignNode1" presStyleIdx="1" presStyleCnt="3"/>
      <dgm:spPr/>
    </dgm:pt>
    <dgm:pt modelId="{B34C2816-DB66-43D3-97A8-41DA350DBFE5}" type="pres">
      <dgm:prSet presAssocID="{35FD3409-A235-4631-B80B-08C8C90E166F}" presName="horz1" presStyleCnt="0"/>
      <dgm:spPr/>
    </dgm:pt>
    <dgm:pt modelId="{BF624174-0ABC-4372-837C-C96D71A2D55B}" type="pres">
      <dgm:prSet presAssocID="{35FD3409-A235-4631-B80B-08C8C90E166F}" presName="tx1" presStyleLbl="revTx" presStyleIdx="1" presStyleCnt="3"/>
      <dgm:spPr/>
    </dgm:pt>
    <dgm:pt modelId="{1C3A8C58-26B4-4D6D-9019-2031E70B44D8}" type="pres">
      <dgm:prSet presAssocID="{35FD3409-A235-4631-B80B-08C8C90E166F}" presName="vert1" presStyleCnt="0"/>
      <dgm:spPr/>
    </dgm:pt>
    <dgm:pt modelId="{42F64D6C-3688-43B2-A086-FA1516B86B7C}" type="pres">
      <dgm:prSet presAssocID="{6B1CF49F-48E3-4CA6-8FE1-364F15709EB5}" presName="thickLine" presStyleLbl="alignNode1" presStyleIdx="2" presStyleCnt="3"/>
      <dgm:spPr/>
    </dgm:pt>
    <dgm:pt modelId="{2638E076-8C94-4DEC-88F7-C958BA079122}" type="pres">
      <dgm:prSet presAssocID="{6B1CF49F-48E3-4CA6-8FE1-364F15709EB5}" presName="horz1" presStyleCnt="0"/>
      <dgm:spPr/>
    </dgm:pt>
    <dgm:pt modelId="{FC04151F-0FB3-4DCE-A918-D026454F07C0}" type="pres">
      <dgm:prSet presAssocID="{6B1CF49F-48E3-4CA6-8FE1-364F15709EB5}" presName="tx1" presStyleLbl="revTx" presStyleIdx="2" presStyleCnt="3"/>
      <dgm:spPr/>
    </dgm:pt>
    <dgm:pt modelId="{250F5207-ABC2-4ECF-B09F-7805C09406BA}" type="pres">
      <dgm:prSet presAssocID="{6B1CF49F-48E3-4CA6-8FE1-364F15709EB5}" presName="vert1" presStyleCnt="0"/>
      <dgm:spPr/>
    </dgm:pt>
  </dgm:ptLst>
  <dgm:cxnLst>
    <dgm:cxn modelId="{C1B63B02-5F5F-4CCD-B111-D3EB2DB1BC2F}" type="presOf" srcId="{0D15B761-5743-4DF9-87C1-3302D3AB917F}" destId="{A7420A4C-74DC-4C8E-BCD0-5845593895C0}" srcOrd="0" destOrd="0" presId="urn:microsoft.com/office/officeart/2008/layout/LinedList"/>
    <dgm:cxn modelId="{6D0C621B-2A7F-4A44-AA99-A031034BF648}" srcId="{9EBA9499-5756-4ED6-A993-8C21DC399458}" destId="{0D15B761-5743-4DF9-87C1-3302D3AB917F}" srcOrd="0" destOrd="0" parTransId="{F3C3339E-6E8C-4A20-A4A6-C41152163EED}" sibTransId="{F24E9740-C66A-49CE-B987-13A944695DEA}"/>
    <dgm:cxn modelId="{8584774F-D44D-49BE-A788-E0BD0608334F}" type="presOf" srcId="{9EBA9499-5756-4ED6-A993-8C21DC399458}" destId="{628F6E55-23AB-406F-B7B8-161FD1891C92}" srcOrd="0" destOrd="0" presId="urn:microsoft.com/office/officeart/2008/layout/LinedList"/>
    <dgm:cxn modelId="{F15EB850-FC62-422E-B172-1CBFB30E8682}" type="presOf" srcId="{6B1CF49F-48E3-4CA6-8FE1-364F15709EB5}" destId="{FC04151F-0FB3-4DCE-A918-D026454F07C0}" srcOrd="0" destOrd="0" presId="urn:microsoft.com/office/officeart/2008/layout/LinedList"/>
    <dgm:cxn modelId="{DE52E580-915E-41A1-9A9A-F3A8BA32A9B8}" srcId="{9EBA9499-5756-4ED6-A993-8C21DC399458}" destId="{35FD3409-A235-4631-B80B-08C8C90E166F}" srcOrd="1" destOrd="0" parTransId="{272686EC-CDD5-4B81-85DD-8362E6D011F6}" sibTransId="{A8B2DB49-8B60-4751-B2F9-3934848F83E5}"/>
    <dgm:cxn modelId="{4A2AB49F-9F4A-4ABB-9E47-5FF81BA955EF}" type="presOf" srcId="{35FD3409-A235-4631-B80B-08C8C90E166F}" destId="{BF624174-0ABC-4372-837C-C96D71A2D55B}" srcOrd="0" destOrd="0" presId="urn:microsoft.com/office/officeart/2008/layout/LinedList"/>
    <dgm:cxn modelId="{41F8AFCD-741A-45DA-AFE5-79E4CB414F00}" srcId="{9EBA9499-5756-4ED6-A993-8C21DC399458}" destId="{6B1CF49F-48E3-4CA6-8FE1-364F15709EB5}" srcOrd="2" destOrd="0" parTransId="{804E0400-A553-4C9D-8478-91577964BCD6}" sibTransId="{0311E772-3F7D-493E-9CEC-DB15160E5618}"/>
    <dgm:cxn modelId="{AC20C8C7-53B6-48C3-81DC-47E7D44D2E89}" type="presParOf" srcId="{628F6E55-23AB-406F-B7B8-161FD1891C92}" destId="{610C66F7-B0F4-4A51-B03B-E5F7D7900E78}" srcOrd="0" destOrd="0" presId="urn:microsoft.com/office/officeart/2008/layout/LinedList"/>
    <dgm:cxn modelId="{3E428E1C-F130-4FE4-8C5F-EAE5ABD8B8F2}" type="presParOf" srcId="{628F6E55-23AB-406F-B7B8-161FD1891C92}" destId="{2738B5EA-9753-4678-834F-B336C21012DE}" srcOrd="1" destOrd="0" presId="urn:microsoft.com/office/officeart/2008/layout/LinedList"/>
    <dgm:cxn modelId="{EEEAEDEF-77D5-44DE-B828-DBB8DA671247}" type="presParOf" srcId="{2738B5EA-9753-4678-834F-B336C21012DE}" destId="{A7420A4C-74DC-4C8E-BCD0-5845593895C0}" srcOrd="0" destOrd="0" presId="urn:microsoft.com/office/officeart/2008/layout/LinedList"/>
    <dgm:cxn modelId="{AA60D41B-473B-494E-87A8-20F135FEDD7A}" type="presParOf" srcId="{2738B5EA-9753-4678-834F-B336C21012DE}" destId="{23043122-1DD2-4AC8-9D4F-21FB3DFE1FBE}" srcOrd="1" destOrd="0" presId="urn:microsoft.com/office/officeart/2008/layout/LinedList"/>
    <dgm:cxn modelId="{EEB7785F-492D-461A-AE89-68CAA777AC52}" type="presParOf" srcId="{628F6E55-23AB-406F-B7B8-161FD1891C92}" destId="{C4299FF8-9D3C-4BD6-8E0C-B1FB2E17FDB9}" srcOrd="2" destOrd="0" presId="urn:microsoft.com/office/officeart/2008/layout/LinedList"/>
    <dgm:cxn modelId="{FEAB54E5-1320-4118-AD1A-5034F873343F}" type="presParOf" srcId="{628F6E55-23AB-406F-B7B8-161FD1891C92}" destId="{B34C2816-DB66-43D3-97A8-41DA350DBFE5}" srcOrd="3" destOrd="0" presId="urn:microsoft.com/office/officeart/2008/layout/LinedList"/>
    <dgm:cxn modelId="{C21DBC03-44A8-4A75-B1B7-64D669440B3D}" type="presParOf" srcId="{B34C2816-DB66-43D3-97A8-41DA350DBFE5}" destId="{BF624174-0ABC-4372-837C-C96D71A2D55B}" srcOrd="0" destOrd="0" presId="urn:microsoft.com/office/officeart/2008/layout/LinedList"/>
    <dgm:cxn modelId="{6C858751-37AB-4C1E-A4D7-6828B8025FED}" type="presParOf" srcId="{B34C2816-DB66-43D3-97A8-41DA350DBFE5}" destId="{1C3A8C58-26B4-4D6D-9019-2031E70B44D8}" srcOrd="1" destOrd="0" presId="urn:microsoft.com/office/officeart/2008/layout/LinedList"/>
    <dgm:cxn modelId="{79508CF2-FFDE-4DF9-A031-FAF149F63C0C}" type="presParOf" srcId="{628F6E55-23AB-406F-B7B8-161FD1891C92}" destId="{42F64D6C-3688-43B2-A086-FA1516B86B7C}" srcOrd="4" destOrd="0" presId="urn:microsoft.com/office/officeart/2008/layout/LinedList"/>
    <dgm:cxn modelId="{DF271F18-94AF-457C-ADE9-F4C03A904F4F}" type="presParOf" srcId="{628F6E55-23AB-406F-B7B8-161FD1891C92}" destId="{2638E076-8C94-4DEC-88F7-C958BA079122}" srcOrd="5" destOrd="0" presId="urn:microsoft.com/office/officeart/2008/layout/LinedList"/>
    <dgm:cxn modelId="{5CA33D19-D189-4B7B-9499-B9E8CE04EA08}" type="presParOf" srcId="{2638E076-8C94-4DEC-88F7-C958BA079122}" destId="{FC04151F-0FB3-4DCE-A918-D026454F07C0}" srcOrd="0" destOrd="0" presId="urn:microsoft.com/office/officeart/2008/layout/LinedList"/>
    <dgm:cxn modelId="{C92EBC80-CD78-48B3-9A68-5890CB065FAC}" type="presParOf" srcId="{2638E076-8C94-4DEC-88F7-C958BA079122}" destId="{250F5207-ABC2-4ECF-B09F-7805C09406BA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E09FE4-321F-46C3-B7F3-318524F9FF8C}">
      <dsp:nvSpPr>
        <dsp:cNvPr id="0" name=""/>
        <dsp:cNvSpPr/>
      </dsp:nvSpPr>
      <dsp:spPr>
        <a:xfrm rot="16200000">
          <a:off x="2615747" y="2010218"/>
          <a:ext cx="4256677" cy="2601281"/>
        </a:xfrm>
        <a:prstGeom prst="round2SameRect">
          <a:avLst>
            <a:gd name="adj1" fmla="val 16670"/>
            <a:gd name="adj2" fmla="val 0"/>
          </a:avLst>
        </a:prstGeom>
        <a:solidFill>
          <a:schemeClr val="accent5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contourW="127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77800" rIns="160020" bIns="177800" numCol="1" spcCol="1270" anchor="t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800" b="1" kern="1200" dirty="0">
              <a:solidFill>
                <a:srgbClr val="C00000"/>
              </a:solidFill>
            </a:rPr>
            <a:t>CONTENIDO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800" kern="1200" dirty="0"/>
            <a:t>Mecanismo de representación y comunicación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s-MX" sz="2200" kern="120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s-MX" sz="2200" kern="1200"/>
        </a:p>
      </dsp:txBody>
      <dsp:txXfrm rot="5400000">
        <a:off x="3570452" y="1309528"/>
        <a:ext cx="2474274" cy="4002663"/>
      </dsp:txXfrm>
    </dsp:sp>
    <dsp:sp modelId="{8876EF9C-207C-44AF-A8FA-2E829F6621BC}">
      <dsp:nvSpPr>
        <dsp:cNvPr id="0" name=""/>
        <dsp:cNvSpPr/>
      </dsp:nvSpPr>
      <dsp:spPr>
        <a:xfrm rot="5400000">
          <a:off x="5335147" y="2010218"/>
          <a:ext cx="4256677" cy="2601281"/>
        </a:xfrm>
        <a:prstGeom prst="round2SameRect">
          <a:avLst>
            <a:gd name="adj1" fmla="val 16670"/>
            <a:gd name="adj2" fmla="val 0"/>
          </a:avLst>
        </a:prstGeom>
        <a:solidFill>
          <a:schemeClr val="accent5">
            <a:tint val="50000"/>
            <a:hueOff val="-6685025"/>
            <a:satOff val="-25325"/>
            <a:lumOff val="8413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contourW="127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20" tIns="177800" rIns="106680" bIns="177800" numCol="1" spcCol="1270" anchor="t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800" b="1" kern="1200" dirty="0">
              <a:solidFill>
                <a:srgbClr val="C00000"/>
              </a:solidFill>
            </a:rPr>
            <a:t>CONTEXTO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800" kern="1200" dirty="0"/>
            <a:t>Estructura formal y sistema de expresión</a:t>
          </a:r>
        </a:p>
      </dsp:txBody>
      <dsp:txXfrm rot="-5400000">
        <a:off x="6162845" y="1309528"/>
        <a:ext cx="2474274" cy="4002663"/>
      </dsp:txXfrm>
    </dsp:sp>
    <dsp:sp modelId="{80F883B8-A7FF-463E-ADE5-E005F9353872}">
      <dsp:nvSpPr>
        <dsp:cNvPr id="0" name=""/>
        <dsp:cNvSpPr/>
      </dsp:nvSpPr>
      <dsp:spPr>
        <a:xfrm>
          <a:off x="4743819" y="0"/>
          <a:ext cx="2719400" cy="2719268"/>
        </a:xfrm>
        <a:prstGeom prst="circularArrow">
          <a:avLst>
            <a:gd name="adj1" fmla="val 12500"/>
            <a:gd name="adj2" fmla="val 1142322"/>
            <a:gd name="adj3" fmla="val 20457678"/>
            <a:gd name="adj4" fmla="val 10800000"/>
            <a:gd name="adj5" fmla="val 125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5966DF9-D763-428B-ADA3-5D6991233575}">
      <dsp:nvSpPr>
        <dsp:cNvPr id="0" name=""/>
        <dsp:cNvSpPr/>
      </dsp:nvSpPr>
      <dsp:spPr>
        <a:xfrm rot="10800000">
          <a:off x="4743819" y="3901788"/>
          <a:ext cx="2719400" cy="2719268"/>
        </a:xfrm>
        <a:prstGeom prst="circularArrow">
          <a:avLst>
            <a:gd name="adj1" fmla="val 12500"/>
            <a:gd name="adj2" fmla="val 1142322"/>
            <a:gd name="adj3" fmla="val 20457678"/>
            <a:gd name="adj4" fmla="val 10800000"/>
            <a:gd name="adj5" fmla="val 12500"/>
          </a:avLst>
        </a:prstGeom>
        <a:gradFill rotWithShape="0">
          <a:gsLst>
            <a:gs pos="0">
              <a:schemeClr val="accent5">
                <a:hueOff val="-6758543"/>
                <a:satOff val="-17419"/>
                <a:lumOff val="-1176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6758543"/>
                <a:satOff val="-17419"/>
                <a:lumOff val="-1176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6758543"/>
                <a:satOff val="-17419"/>
                <a:lumOff val="-1176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A4B8EA-5298-4AEC-B6BA-659F742F6103}">
      <dsp:nvSpPr>
        <dsp:cNvPr id="0" name=""/>
        <dsp:cNvSpPr/>
      </dsp:nvSpPr>
      <dsp:spPr>
        <a:xfrm rot="3683509">
          <a:off x="3860095" y="4792736"/>
          <a:ext cx="1258045" cy="37353"/>
        </a:xfrm>
        <a:custGeom>
          <a:avLst/>
          <a:gdLst/>
          <a:ahLst/>
          <a:cxnLst/>
          <a:rect l="0" t="0" r="0" b="0"/>
          <a:pathLst>
            <a:path>
              <a:moveTo>
                <a:pt x="0" y="18676"/>
              </a:moveTo>
              <a:lnTo>
                <a:pt x="1258045" y="18676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C5BB61-D1C2-4F7A-9FC3-F4FF4EDD0E61}">
      <dsp:nvSpPr>
        <dsp:cNvPr id="0" name=""/>
        <dsp:cNvSpPr/>
      </dsp:nvSpPr>
      <dsp:spPr>
        <a:xfrm rot="1312810">
          <a:off x="4552699" y="3885137"/>
          <a:ext cx="898265" cy="37353"/>
        </a:xfrm>
        <a:custGeom>
          <a:avLst/>
          <a:gdLst/>
          <a:ahLst/>
          <a:cxnLst/>
          <a:rect l="0" t="0" r="0" b="0"/>
          <a:pathLst>
            <a:path>
              <a:moveTo>
                <a:pt x="0" y="18676"/>
              </a:moveTo>
              <a:lnTo>
                <a:pt x="898265" y="18676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BDA472-5AD3-42EC-B3E6-626E34118426}">
      <dsp:nvSpPr>
        <dsp:cNvPr id="0" name=""/>
        <dsp:cNvSpPr/>
      </dsp:nvSpPr>
      <dsp:spPr>
        <a:xfrm rot="20287190">
          <a:off x="4552699" y="2848741"/>
          <a:ext cx="898265" cy="37353"/>
        </a:xfrm>
        <a:custGeom>
          <a:avLst/>
          <a:gdLst/>
          <a:ahLst/>
          <a:cxnLst/>
          <a:rect l="0" t="0" r="0" b="0"/>
          <a:pathLst>
            <a:path>
              <a:moveTo>
                <a:pt x="0" y="18676"/>
              </a:moveTo>
              <a:lnTo>
                <a:pt x="898265" y="18676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6D09F5-3BB5-42B7-8442-3F666C208865}">
      <dsp:nvSpPr>
        <dsp:cNvPr id="0" name=""/>
        <dsp:cNvSpPr/>
      </dsp:nvSpPr>
      <dsp:spPr>
        <a:xfrm rot="17916491">
          <a:off x="3860095" y="1941141"/>
          <a:ext cx="1258045" cy="37353"/>
        </a:xfrm>
        <a:custGeom>
          <a:avLst/>
          <a:gdLst/>
          <a:ahLst/>
          <a:cxnLst/>
          <a:rect l="0" t="0" r="0" b="0"/>
          <a:pathLst>
            <a:path>
              <a:moveTo>
                <a:pt x="0" y="18676"/>
              </a:moveTo>
              <a:lnTo>
                <a:pt x="1258045" y="18676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4618E2-4943-45EB-BCF1-90EE19F40802}">
      <dsp:nvSpPr>
        <dsp:cNvPr id="0" name=""/>
        <dsp:cNvSpPr/>
      </dsp:nvSpPr>
      <dsp:spPr>
        <a:xfrm>
          <a:off x="2769064" y="2565084"/>
          <a:ext cx="1884838" cy="164106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7000" b="-7000"/>
          </a:stretch>
        </a:blipFill>
        <a:ln w="12700" cap="flat" cmpd="sng" algn="ctr">
          <a:solidFill>
            <a:schemeClr val="accent3">
              <a:shade val="5000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</dsp:sp>
    <dsp:sp modelId="{2423F199-6081-43F3-9383-2BEBDB99A1A5}">
      <dsp:nvSpPr>
        <dsp:cNvPr id="0" name=""/>
        <dsp:cNvSpPr/>
      </dsp:nvSpPr>
      <dsp:spPr>
        <a:xfrm>
          <a:off x="4400056" y="1457"/>
          <a:ext cx="1497547" cy="1497547"/>
        </a:xfrm>
        <a:prstGeom prst="ellipse">
          <a:avLst/>
        </a:prstGeom>
        <a:solidFill>
          <a:schemeClr val="accent3">
            <a:hueOff val="677650"/>
            <a:satOff val="25000"/>
            <a:lumOff val="-3676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500" kern="1200" dirty="0"/>
            <a:t>Conductismo</a:t>
          </a:r>
        </a:p>
      </dsp:txBody>
      <dsp:txXfrm>
        <a:off x="4619367" y="220768"/>
        <a:ext cx="1058925" cy="1058925"/>
      </dsp:txXfrm>
    </dsp:sp>
    <dsp:sp modelId="{39913883-D644-44A8-86D7-22157E413F8C}">
      <dsp:nvSpPr>
        <dsp:cNvPr id="0" name=""/>
        <dsp:cNvSpPr/>
      </dsp:nvSpPr>
      <dsp:spPr>
        <a:xfrm>
          <a:off x="6047359" y="1457"/>
          <a:ext cx="2246321" cy="14975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2000" kern="1200" dirty="0">
              <a:solidFill>
                <a:schemeClr val="accent1">
                  <a:lumMod val="60000"/>
                  <a:lumOff val="40000"/>
                </a:schemeClr>
              </a:solidFill>
            </a:rPr>
            <a:t>Skinner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2000" kern="1200" dirty="0"/>
            <a:t>El lenguaje es un acto</a:t>
          </a:r>
        </a:p>
      </dsp:txBody>
      <dsp:txXfrm>
        <a:off x="6047359" y="1457"/>
        <a:ext cx="2246321" cy="1497547"/>
      </dsp:txXfrm>
    </dsp:sp>
    <dsp:sp modelId="{D8F7FA2D-CB81-4410-AE15-147C13807942}">
      <dsp:nvSpPr>
        <dsp:cNvPr id="0" name=""/>
        <dsp:cNvSpPr/>
      </dsp:nvSpPr>
      <dsp:spPr>
        <a:xfrm>
          <a:off x="5364674" y="1672224"/>
          <a:ext cx="1497547" cy="1497547"/>
        </a:xfrm>
        <a:prstGeom prst="ellipse">
          <a:avLst/>
        </a:prstGeom>
        <a:solidFill>
          <a:schemeClr val="accent3">
            <a:hueOff val="1355300"/>
            <a:satOff val="50000"/>
            <a:lumOff val="-7353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500" kern="1200" dirty="0"/>
            <a:t>Innatista</a:t>
          </a:r>
        </a:p>
      </dsp:txBody>
      <dsp:txXfrm>
        <a:off x="5583985" y="1891535"/>
        <a:ext cx="1058925" cy="1058925"/>
      </dsp:txXfrm>
    </dsp:sp>
    <dsp:sp modelId="{E90B3D57-E002-424B-BBBA-1F6E5675C7F0}">
      <dsp:nvSpPr>
        <dsp:cNvPr id="0" name=""/>
        <dsp:cNvSpPr/>
      </dsp:nvSpPr>
      <dsp:spPr>
        <a:xfrm>
          <a:off x="7011977" y="1672224"/>
          <a:ext cx="2246321" cy="14975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2000" kern="1200" dirty="0">
              <a:solidFill>
                <a:schemeClr val="accent6">
                  <a:lumMod val="75000"/>
                </a:schemeClr>
              </a:solidFill>
            </a:rPr>
            <a:t>Chomsky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2000" kern="1200" dirty="0"/>
            <a:t>El lenguaje depende de estructuras innatas</a:t>
          </a:r>
        </a:p>
      </dsp:txBody>
      <dsp:txXfrm>
        <a:off x="7011977" y="1672224"/>
        <a:ext cx="2246321" cy="1497547"/>
      </dsp:txXfrm>
    </dsp:sp>
    <dsp:sp modelId="{F696A906-38CC-4923-91A3-3D7E0D724A3C}">
      <dsp:nvSpPr>
        <dsp:cNvPr id="0" name=""/>
        <dsp:cNvSpPr/>
      </dsp:nvSpPr>
      <dsp:spPr>
        <a:xfrm>
          <a:off x="5364674" y="3601460"/>
          <a:ext cx="1497547" cy="1497547"/>
        </a:xfrm>
        <a:prstGeom prst="ellipse">
          <a:avLst/>
        </a:prstGeom>
        <a:solidFill>
          <a:schemeClr val="accent3">
            <a:hueOff val="2032949"/>
            <a:satOff val="75000"/>
            <a:lumOff val="-11029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500" kern="1200" dirty="0"/>
            <a:t>Cognoscitiva</a:t>
          </a:r>
        </a:p>
      </dsp:txBody>
      <dsp:txXfrm>
        <a:off x="5583985" y="3820771"/>
        <a:ext cx="1058925" cy="1058925"/>
      </dsp:txXfrm>
    </dsp:sp>
    <dsp:sp modelId="{EEB9A3FE-61CA-4D95-83F6-78A390F3D963}">
      <dsp:nvSpPr>
        <dsp:cNvPr id="0" name=""/>
        <dsp:cNvSpPr/>
      </dsp:nvSpPr>
      <dsp:spPr>
        <a:xfrm>
          <a:off x="7011977" y="3601460"/>
          <a:ext cx="2246321" cy="14975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2000" kern="1200" dirty="0">
              <a:solidFill>
                <a:schemeClr val="accent5">
                  <a:lumMod val="75000"/>
                </a:schemeClr>
              </a:solidFill>
            </a:rPr>
            <a:t>Piaget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2000" kern="1200" dirty="0"/>
            <a:t>El lenguaje está supeditado a los estadios del desarrollo</a:t>
          </a:r>
        </a:p>
      </dsp:txBody>
      <dsp:txXfrm>
        <a:off x="7011977" y="3601460"/>
        <a:ext cx="2246321" cy="1497547"/>
      </dsp:txXfrm>
    </dsp:sp>
    <dsp:sp modelId="{3A2F761C-EAE6-4BDA-BE8F-2DE360DBDEA8}">
      <dsp:nvSpPr>
        <dsp:cNvPr id="0" name=""/>
        <dsp:cNvSpPr/>
      </dsp:nvSpPr>
      <dsp:spPr>
        <a:xfrm>
          <a:off x="4400056" y="5272227"/>
          <a:ext cx="1497547" cy="1497547"/>
        </a:xfrm>
        <a:prstGeom prst="ellipse">
          <a:avLst/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500" kern="1200" dirty="0"/>
            <a:t>Contextual</a:t>
          </a:r>
        </a:p>
      </dsp:txBody>
      <dsp:txXfrm>
        <a:off x="4619367" y="5491538"/>
        <a:ext cx="1058925" cy="1058925"/>
      </dsp:txXfrm>
    </dsp:sp>
    <dsp:sp modelId="{77924D8D-F6D6-4B6D-8442-6A59A77BD639}">
      <dsp:nvSpPr>
        <dsp:cNvPr id="0" name=""/>
        <dsp:cNvSpPr/>
      </dsp:nvSpPr>
      <dsp:spPr>
        <a:xfrm>
          <a:off x="6047359" y="5272227"/>
          <a:ext cx="2246321" cy="14975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2000" kern="1200" dirty="0" err="1">
              <a:solidFill>
                <a:srgbClr val="7030A0"/>
              </a:solidFill>
            </a:rPr>
            <a:t>Vigotsky</a:t>
          </a:r>
          <a:endParaRPr lang="es-MX" sz="2000" kern="1200" dirty="0">
            <a:solidFill>
              <a:srgbClr val="7030A0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2000" kern="1200" dirty="0"/>
            <a:t>El desarrollo del lenguaje se deriva del contexto</a:t>
          </a:r>
        </a:p>
      </dsp:txBody>
      <dsp:txXfrm>
        <a:off x="6047359" y="5272227"/>
        <a:ext cx="2246321" cy="149754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AECDFC-FCAB-45C9-888F-8A825A0E151A}">
      <dsp:nvSpPr>
        <dsp:cNvPr id="0" name=""/>
        <dsp:cNvSpPr/>
      </dsp:nvSpPr>
      <dsp:spPr>
        <a:xfrm>
          <a:off x="577143" y="1104384"/>
          <a:ext cx="2402942" cy="2142569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600" kern="1200" dirty="0"/>
            <a:t>Vocablos</a:t>
          </a:r>
        </a:p>
      </dsp:txBody>
      <dsp:txXfrm>
        <a:off x="929046" y="1418156"/>
        <a:ext cx="1699136" cy="1515025"/>
      </dsp:txXfrm>
    </dsp:sp>
    <dsp:sp modelId="{FEEF057E-58F9-488D-8337-4E48A68946BB}">
      <dsp:nvSpPr>
        <dsp:cNvPr id="0" name=""/>
        <dsp:cNvSpPr/>
      </dsp:nvSpPr>
      <dsp:spPr>
        <a:xfrm>
          <a:off x="3632433" y="1366758"/>
          <a:ext cx="1382975" cy="161782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2800" kern="1200"/>
        </a:p>
      </dsp:txBody>
      <dsp:txXfrm>
        <a:off x="3632433" y="1690322"/>
        <a:ext cx="968083" cy="970692"/>
      </dsp:txXfrm>
    </dsp:sp>
    <dsp:sp modelId="{1E285A3D-F7BC-47F7-8602-64B42A082202}">
      <dsp:nvSpPr>
        <dsp:cNvPr id="0" name=""/>
        <dsp:cNvSpPr/>
      </dsp:nvSpPr>
      <dsp:spPr>
        <a:xfrm>
          <a:off x="5589475" y="1178"/>
          <a:ext cx="4348981" cy="4348981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600" kern="1200" dirty="0"/>
            <a:t>Provocan reacciones igual que los objetos y su denominación y acontecimientos permiten el desencadenamiento de otras conductas verbales y no verbales</a:t>
          </a:r>
        </a:p>
      </dsp:txBody>
      <dsp:txXfrm>
        <a:off x="6226369" y="638072"/>
        <a:ext cx="3075193" cy="307519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E1AA66-996F-4E4E-BC65-E965DB8FAA7F}">
      <dsp:nvSpPr>
        <dsp:cNvPr id="0" name=""/>
        <dsp:cNvSpPr/>
      </dsp:nvSpPr>
      <dsp:spPr>
        <a:xfrm>
          <a:off x="1950462" y="2133711"/>
          <a:ext cx="3652835" cy="2436440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135128" rIns="135128" bIns="135128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900" kern="1200" dirty="0"/>
            <a:t>¿Cuál es la topografía (estructura) del comportamiento verbal?</a:t>
          </a:r>
        </a:p>
      </dsp:txBody>
      <dsp:txXfrm>
        <a:off x="2534916" y="2133711"/>
        <a:ext cx="3068381" cy="2436440"/>
      </dsp:txXfrm>
    </dsp:sp>
    <dsp:sp modelId="{9DBFBEBC-0A2F-45A1-B54F-36CEBBC46CF7}">
      <dsp:nvSpPr>
        <dsp:cNvPr id="0" name=""/>
        <dsp:cNvSpPr/>
      </dsp:nvSpPr>
      <dsp:spPr>
        <a:xfrm>
          <a:off x="2283" y="1159622"/>
          <a:ext cx="2435223" cy="2435223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000" kern="1200" dirty="0"/>
            <a:t>Nivel descriptivo</a:t>
          </a:r>
        </a:p>
      </dsp:txBody>
      <dsp:txXfrm>
        <a:off x="358913" y="1516252"/>
        <a:ext cx="1721963" cy="1721963"/>
      </dsp:txXfrm>
    </dsp:sp>
    <dsp:sp modelId="{439BBB11-8C9E-462D-A34D-490DE57CF401}">
      <dsp:nvSpPr>
        <dsp:cNvPr id="0" name=""/>
        <dsp:cNvSpPr/>
      </dsp:nvSpPr>
      <dsp:spPr>
        <a:xfrm>
          <a:off x="8038521" y="2133711"/>
          <a:ext cx="3652835" cy="2436440"/>
        </a:xfrm>
        <a:prstGeom prst="rect">
          <a:avLst/>
        </a:prstGeom>
        <a:solidFill>
          <a:schemeClr val="accent5">
            <a:tint val="40000"/>
            <a:alpha val="90000"/>
            <a:hueOff val="-6739762"/>
            <a:satOff val="-22832"/>
            <a:lumOff val="-2928"/>
            <a:alphaOff val="0"/>
          </a:schemeClr>
        </a:solidFill>
        <a:ln w="6350" cap="flat" cmpd="sng" algn="ctr">
          <a:solidFill>
            <a:schemeClr val="accent5">
              <a:tint val="40000"/>
              <a:alpha val="90000"/>
              <a:hueOff val="-6739762"/>
              <a:satOff val="-22832"/>
              <a:lumOff val="-2928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135128" rIns="135128" bIns="135128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900" kern="1200" dirty="0"/>
            <a:t>Analizar las condiciones de aparición del comportamiento, las variables de que es función, sus características dinámicas y las relaciones funcionales de su organización.</a:t>
          </a:r>
        </a:p>
      </dsp:txBody>
      <dsp:txXfrm>
        <a:off x="8622974" y="2133711"/>
        <a:ext cx="3068381" cy="2436440"/>
      </dsp:txXfrm>
    </dsp:sp>
    <dsp:sp modelId="{F55B78BD-8289-4FA0-A542-3C57F65C1CEB}">
      <dsp:nvSpPr>
        <dsp:cNvPr id="0" name=""/>
        <dsp:cNvSpPr/>
      </dsp:nvSpPr>
      <dsp:spPr>
        <a:xfrm>
          <a:off x="6090342" y="1159622"/>
          <a:ext cx="2435223" cy="2435223"/>
        </a:xfrm>
        <a:prstGeom prst="ellipse">
          <a:avLst/>
        </a:prstGeom>
        <a:gradFill rotWithShape="0">
          <a:gsLst>
            <a:gs pos="0">
              <a:schemeClr val="accent5">
                <a:hueOff val="-6758543"/>
                <a:satOff val="-17419"/>
                <a:lumOff val="-1176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6758543"/>
                <a:satOff val="-17419"/>
                <a:lumOff val="-1176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6758543"/>
                <a:satOff val="-17419"/>
                <a:lumOff val="-1176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000" kern="1200" dirty="0"/>
            <a:t>Nivel explicativo</a:t>
          </a:r>
        </a:p>
      </dsp:txBody>
      <dsp:txXfrm>
        <a:off x="6446972" y="1516252"/>
        <a:ext cx="1721963" cy="172196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53D7E2-78D6-4A79-AF7E-A6CE6C35492E}">
      <dsp:nvSpPr>
        <dsp:cNvPr id="0" name=""/>
        <dsp:cNvSpPr/>
      </dsp:nvSpPr>
      <dsp:spPr>
        <a:xfrm>
          <a:off x="0" y="0"/>
          <a:ext cx="6492875" cy="0"/>
        </a:xfrm>
        <a:prstGeom prst="lin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4FBDE51E-D9E6-42C9-840B-5D2C0B139B34}">
      <dsp:nvSpPr>
        <dsp:cNvPr id="0" name=""/>
        <dsp:cNvSpPr/>
      </dsp:nvSpPr>
      <dsp:spPr>
        <a:xfrm>
          <a:off x="0" y="0"/>
          <a:ext cx="6492875" cy="12763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700" kern="1200"/>
            <a:t>Es saber una lengua.</a:t>
          </a:r>
          <a:endParaRPr lang="en-US" sz="2700" kern="1200"/>
        </a:p>
      </dsp:txBody>
      <dsp:txXfrm>
        <a:off x="0" y="0"/>
        <a:ext cx="6492875" cy="1276350"/>
      </dsp:txXfrm>
    </dsp:sp>
    <dsp:sp modelId="{CDA9AA8C-A22A-4D80-9DB5-7F49DCEC2071}">
      <dsp:nvSpPr>
        <dsp:cNvPr id="0" name=""/>
        <dsp:cNvSpPr/>
      </dsp:nvSpPr>
      <dsp:spPr>
        <a:xfrm>
          <a:off x="0" y="1276350"/>
          <a:ext cx="6492875" cy="0"/>
        </a:xfrm>
        <a:prstGeom prst="line">
          <a:avLst/>
        </a:prstGeom>
        <a:gradFill rotWithShape="0">
          <a:gsLst>
            <a:gs pos="0">
              <a:schemeClr val="accent2">
                <a:hueOff val="-485121"/>
                <a:satOff val="-27976"/>
                <a:lumOff val="287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485121"/>
                <a:satOff val="-27976"/>
                <a:lumOff val="287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485121"/>
                <a:satOff val="-27976"/>
                <a:lumOff val="287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2">
              <a:hueOff val="-485121"/>
              <a:satOff val="-27976"/>
              <a:lumOff val="2876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C334086-E3D7-49F9-B55C-08163716B24C}">
      <dsp:nvSpPr>
        <dsp:cNvPr id="0" name=""/>
        <dsp:cNvSpPr/>
      </dsp:nvSpPr>
      <dsp:spPr>
        <a:xfrm>
          <a:off x="0" y="1276350"/>
          <a:ext cx="6492875" cy="12763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700" kern="1200"/>
            <a:t>Saber abstracto subyacente al acto de hablar, se conforma por las reglas gramaticales.</a:t>
          </a:r>
          <a:endParaRPr lang="en-US" sz="2700" kern="1200"/>
        </a:p>
      </dsp:txBody>
      <dsp:txXfrm>
        <a:off x="0" y="1276350"/>
        <a:ext cx="6492875" cy="1276350"/>
      </dsp:txXfrm>
    </dsp:sp>
    <dsp:sp modelId="{209501DA-B522-471E-B64C-C73C7029CFCC}">
      <dsp:nvSpPr>
        <dsp:cNvPr id="0" name=""/>
        <dsp:cNvSpPr/>
      </dsp:nvSpPr>
      <dsp:spPr>
        <a:xfrm>
          <a:off x="0" y="2552700"/>
          <a:ext cx="6492875" cy="0"/>
        </a:xfrm>
        <a:prstGeom prst="line">
          <a:avLst/>
        </a:prstGeom>
        <a:gradFill rotWithShape="0">
          <a:gsLst>
            <a:gs pos="0">
              <a:schemeClr val="accent2">
                <a:hueOff val="-970242"/>
                <a:satOff val="-55952"/>
                <a:lumOff val="575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970242"/>
                <a:satOff val="-55952"/>
                <a:lumOff val="575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970242"/>
                <a:satOff val="-55952"/>
                <a:lumOff val="575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2">
              <a:hueOff val="-970242"/>
              <a:satOff val="-55952"/>
              <a:lumOff val="5752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6FAAE987-E6C9-40E5-95CB-D44CD3D17F35}">
      <dsp:nvSpPr>
        <dsp:cNvPr id="0" name=""/>
        <dsp:cNvSpPr/>
      </dsp:nvSpPr>
      <dsp:spPr>
        <a:xfrm>
          <a:off x="0" y="2552700"/>
          <a:ext cx="6492875" cy="12763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700" kern="1200"/>
            <a:t>Abarca aspectos de forma, significado y sus relaciones.</a:t>
          </a:r>
          <a:endParaRPr lang="en-US" sz="2700" kern="1200"/>
        </a:p>
      </dsp:txBody>
      <dsp:txXfrm>
        <a:off x="0" y="2552700"/>
        <a:ext cx="6492875" cy="1276350"/>
      </dsp:txXfrm>
    </dsp:sp>
    <dsp:sp modelId="{19A6969F-6F9F-4EBC-8217-CF5A7D6E2184}">
      <dsp:nvSpPr>
        <dsp:cNvPr id="0" name=""/>
        <dsp:cNvSpPr/>
      </dsp:nvSpPr>
      <dsp:spPr>
        <a:xfrm>
          <a:off x="0" y="3829050"/>
          <a:ext cx="6492875" cy="0"/>
        </a:xfrm>
        <a:prstGeom prst="line">
          <a:avLst/>
        </a:prstGeom>
        <a:gradFill rotWithShape="0">
          <a:gsLst>
            <a:gs pos="0">
              <a:schemeClr val="accent2">
                <a:hueOff val="-1455363"/>
                <a:satOff val="-83928"/>
                <a:lumOff val="862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1455363"/>
                <a:satOff val="-83928"/>
                <a:lumOff val="862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1455363"/>
                <a:satOff val="-83928"/>
                <a:lumOff val="862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2">
              <a:hueOff val="-1455363"/>
              <a:satOff val="-83928"/>
              <a:lumOff val="8628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E3DDEF7-D141-41E7-A9A2-E47E5F98A111}">
      <dsp:nvSpPr>
        <dsp:cNvPr id="0" name=""/>
        <dsp:cNvSpPr/>
      </dsp:nvSpPr>
      <dsp:spPr>
        <a:xfrm>
          <a:off x="0" y="3829050"/>
          <a:ext cx="6492875" cy="12763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700" kern="1200"/>
            <a:t>Hablante </a:t>
          </a:r>
          <a:r>
            <a:rPr lang="es-MX" sz="2700" kern="1200">
              <a:sym typeface="Symbol" panose="05050102010706020507" pitchFamily="18" charset="2"/>
            </a:rPr>
            <a:t></a:t>
          </a:r>
          <a:r>
            <a:rPr lang="es-MX" sz="2700" kern="1200"/>
            <a:t> oyente : produce y entiende oraciones.</a:t>
          </a:r>
          <a:endParaRPr lang="en-US" sz="2700" kern="1200"/>
        </a:p>
      </dsp:txBody>
      <dsp:txXfrm>
        <a:off x="0" y="3829050"/>
        <a:ext cx="6492875" cy="127635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D35A13-5FAC-4AE1-B9F9-677A59040E87}">
      <dsp:nvSpPr>
        <dsp:cNvPr id="0" name=""/>
        <dsp:cNvSpPr/>
      </dsp:nvSpPr>
      <dsp:spPr>
        <a:xfrm rot="16200000">
          <a:off x="-1971365" y="3088204"/>
          <a:ext cx="4673177" cy="5786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510302" bIns="0" numCol="1" spcCol="1270" anchor="t" anchorCtr="0">
          <a:noAutofit/>
        </a:bodyPr>
        <a:lstStyle/>
        <a:p>
          <a:pPr marL="0" lvl="0" indent="0" algn="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4100" kern="1200" dirty="0"/>
            <a:t>Sintáctico</a:t>
          </a:r>
        </a:p>
      </dsp:txBody>
      <dsp:txXfrm>
        <a:off x="-1971365" y="3088204"/>
        <a:ext cx="4673177" cy="578609"/>
      </dsp:txXfrm>
    </dsp:sp>
    <dsp:sp modelId="{295483DD-060A-4596-9997-2865452D8D98}">
      <dsp:nvSpPr>
        <dsp:cNvPr id="0" name=""/>
        <dsp:cNvSpPr/>
      </dsp:nvSpPr>
      <dsp:spPr>
        <a:xfrm>
          <a:off x="654527" y="1040920"/>
          <a:ext cx="2882091" cy="467317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510302" rIns="213360" bIns="213360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2300" kern="1200" dirty="0">
              <a:latin typeface="HelveticaNeueLT Std Lt" panose="020B0403020202020204" pitchFamily="34" charset="0"/>
            </a:rPr>
            <a:t>Orden, relación, combinación y función de las palabras.</a:t>
          </a:r>
          <a:endParaRPr lang="es-MX" sz="2300" kern="1200" dirty="0"/>
        </a:p>
      </dsp:txBody>
      <dsp:txXfrm>
        <a:off x="654527" y="1040920"/>
        <a:ext cx="2882091" cy="4673177"/>
      </dsp:txXfrm>
    </dsp:sp>
    <dsp:sp modelId="{98ACD8F8-B901-4490-ABDF-FB7121F3A6DE}">
      <dsp:nvSpPr>
        <dsp:cNvPr id="0" name=""/>
        <dsp:cNvSpPr/>
      </dsp:nvSpPr>
      <dsp:spPr>
        <a:xfrm>
          <a:off x="75917" y="277155"/>
          <a:ext cx="1157219" cy="115721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837473B0-CC2E-450A-ABE3-18F120FF3D39}">
                <a1611:picAttrSrcUrl xmlns:a1611="http://schemas.microsoft.com/office/drawing/2016/11/main" r:id="rId2"/>
              </a:ext>
            </a:extLst>
          </a:blip>
          <a:srcRect/>
          <a:stretch>
            <a:fillRect l="-25000" r="-25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10B7C98-F732-4CA0-ADB5-D179B6A12D64}">
      <dsp:nvSpPr>
        <dsp:cNvPr id="0" name=""/>
        <dsp:cNvSpPr/>
      </dsp:nvSpPr>
      <dsp:spPr>
        <a:xfrm rot="16200000">
          <a:off x="2241759" y="3088204"/>
          <a:ext cx="4673177" cy="5786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510302" bIns="0" numCol="1" spcCol="1270" anchor="t" anchorCtr="0">
          <a:noAutofit/>
        </a:bodyPr>
        <a:lstStyle/>
        <a:p>
          <a:pPr marL="0" lvl="0" indent="0" algn="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4100" kern="1200" dirty="0"/>
            <a:t>Fonológico</a:t>
          </a:r>
        </a:p>
      </dsp:txBody>
      <dsp:txXfrm>
        <a:off x="2241759" y="3088204"/>
        <a:ext cx="4673177" cy="578609"/>
      </dsp:txXfrm>
    </dsp:sp>
    <dsp:sp modelId="{16A57CF1-2143-4CC7-9942-4C1C548A680E}">
      <dsp:nvSpPr>
        <dsp:cNvPr id="0" name=""/>
        <dsp:cNvSpPr/>
      </dsp:nvSpPr>
      <dsp:spPr>
        <a:xfrm>
          <a:off x="4867653" y="1040920"/>
          <a:ext cx="2882091" cy="467317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510302" rIns="213360" bIns="213360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2300" kern="1200" dirty="0">
              <a:latin typeface="HelveticaNeueLT Std Lt" panose="020B0403020202020204" pitchFamily="34" charset="0"/>
            </a:rPr>
            <a:t>Descripciones teóricas de los sonidos vocálicos y consonánticos que forman una lengua. </a:t>
          </a:r>
          <a:endParaRPr lang="es-MX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2300" kern="1200" dirty="0">
              <a:latin typeface="HelveticaNeueLT Std Lt" panose="020B0403020202020204" pitchFamily="34" charset="0"/>
            </a:rPr>
            <a:t>Sistema de sonidos de una lengua: sílabas, entonación, acentuación.</a:t>
          </a:r>
          <a:endParaRPr lang="es-MX" sz="2300" kern="1200" dirty="0"/>
        </a:p>
      </dsp:txBody>
      <dsp:txXfrm>
        <a:off x="4867653" y="1040920"/>
        <a:ext cx="2882091" cy="4673177"/>
      </dsp:txXfrm>
    </dsp:sp>
    <dsp:sp modelId="{99D332D6-A698-4CE2-A26D-73F6A5315809}">
      <dsp:nvSpPr>
        <dsp:cNvPr id="0" name=""/>
        <dsp:cNvSpPr/>
      </dsp:nvSpPr>
      <dsp:spPr>
        <a:xfrm>
          <a:off x="4289043" y="277155"/>
          <a:ext cx="1157219" cy="115721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rcRect/>
          <a:stretch>
            <a:fillRect l="-18000" r="-18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19C477-69AA-4DD7-A211-96B005876922}">
      <dsp:nvSpPr>
        <dsp:cNvPr id="0" name=""/>
        <dsp:cNvSpPr/>
      </dsp:nvSpPr>
      <dsp:spPr>
        <a:xfrm rot="16200000">
          <a:off x="6454885" y="3088204"/>
          <a:ext cx="4673177" cy="5786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510302" bIns="0" numCol="1" spcCol="1270" anchor="t" anchorCtr="0">
          <a:noAutofit/>
        </a:bodyPr>
        <a:lstStyle/>
        <a:p>
          <a:pPr marL="0" lvl="0" indent="0" algn="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4100" kern="1200" dirty="0"/>
            <a:t>Semántico</a:t>
          </a:r>
        </a:p>
      </dsp:txBody>
      <dsp:txXfrm>
        <a:off x="6454885" y="3088204"/>
        <a:ext cx="4673177" cy="578609"/>
      </dsp:txXfrm>
    </dsp:sp>
    <dsp:sp modelId="{F48BB1DB-BB82-4713-A28A-3EE8C07D92A2}">
      <dsp:nvSpPr>
        <dsp:cNvPr id="0" name=""/>
        <dsp:cNvSpPr/>
      </dsp:nvSpPr>
      <dsp:spPr>
        <a:xfrm>
          <a:off x="9080778" y="1040920"/>
          <a:ext cx="2882091" cy="467317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510302" rIns="213360" bIns="213360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2300" kern="1200" dirty="0">
              <a:latin typeface="HelveticaNeueLT Std Lt" panose="020B0403020202020204" pitchFamily="34" charset="0"/>
            </a:rPr>
            <a:t>Sentido, significado e interpretación de las palabras.</a:t>
          </a:r>
          <a:endParaRPr lang="es-MX" sz="2300" kern="1200" dirty="0"/>
        </a:p>
      </dsp:txBody>
      <dsp:txXfrm>
        <a:off x="9080778" y="1040920"/>
        <a:ext cx="2882091" cy="4673177"/>
      </dsp:txXfrm>
    </dsp:sp>
    <dsp:sp modelId="{F5F10316-9D8F-4331-A60C-E25FCE53170C}">
      <dsp:nvSpPr>
        <dsp:cNvPr id="0" name=""/>
        <dsp:cNvSpPr/>
      </dsp:nvSpPr>
      <dsp:spPr>
        <a:xfrm>
          <a:off x="8502168" y="277155"/>
          <a:ext cx="1157219" cy="1157219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rcRect/>
          <a:stretch>
            <a:fillRect l="-17000" r="-17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85C61C-DEE9-4120-8282-17632079ABD3}">
      <dsp:nvSpPr>
        <dsp:cNvPr id="0" name=""/>
        <dsp:cNvSpPr/>
      </dsp:nvSpPr>
      <dsp:spPr>
        <a:xfrm>
          <a:off x="1535914" y="1005779"/>
          <a:ext cx="32213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22137" y="45720"/>
              </a:lnTo>
            </a:path>
          </a:pathLst>
        </a:custGeom>
        <a:noFill/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1688164" y="1049735"/>
        <a:ext cx="17636" cy="3527"/>
      </dsp:txXfrm>
    </dsp:sp>
    <dsp:sp modelId="{1AD232E8-EE38-445B-9F5A-0DEC75A27248}">
      <dsp:nvSpPr>
        <dsp:cNvPr id="0" name=""/>
        <dsp:cNvSpPr/>
      </dsp:nvSpPr>
      <dsp:spPr>
        <a:xfrm>
          <a:off x="4074" y="591407"/>
          <a:ext cx="1533640" cy="920184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5150" tIns="78883" rIns="75150" bIns="78883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Aparece la información adaptada.</a:t>
          </a:r>
        </a:p>
      </dsp:txBody>
      <dsp:txXfrm>
        <a:off x="4074" y="591407"/>
        <a:ext cx="1533640" cy="920184"/>
      </dsp:txXfrm>
    </dsp:sp>
    <dsp:sp modelId="{33CFFDB9-D5E0-4078-83D2-3AC1FC676FF6}">
      <dsp:nvSpPr>
        <dsp:cNvPr id="0" name=""/>
        <dsp:cNvSpPr/>
      </dsp:nvSpPr>
      <dsp:spPr>
        <a:xfrm>
          <a:off x="3422291" y="1005779"/>
          <a:ext cx="32213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22137" y="45720"/>
              </a:lnTo>
            </a:path>
          </a:pathLst>
        </a:custGeom>
        <a:noFill/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574541" y="1049735"/>
        <a:ext cx="17636" cy="3527"/>
      </dsp:txXfrm>
    </dsp:sp>
    <dsp:sp modelId="{E71611FD-50B7-4E32-884B-EF33FB85C20B}">
      <dsp:nvSpPr>
        <dsp:cNvPr id="0" name=""/>
        <dsp:cNvSpPr/>
      </dsp:nvSpPr>
      <dsp:spPr>
        <a:xfrm>
          <a:off x="1890451" y="591407"/>
          <a:ext cx="1533640" cy="920184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5150" tIns="78883" rIns="75150" bIns="78883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Se reciben críticas de otros.</a:t>
          </a:r>
        </a:p>
      </dsp:txBody>
      <dsp:txXfrm>
        <a:off x="1890451" y="591407"/>
        <a:ext cx="1533640" cy="920184"/>
      </dsp:txXfrm>
    </dsp:sp>
    <dsp:sp modelId="{1A669638-F27B-46FB-8A5D-E0E4DA1CB426}">
      <dsp:nvSpPr>
        <dsp:cNvPr id="0" name=""/>
        <dsp:cNvSpPr/>
      </dsp:nvSpPr>
      <dsp:spPr>
        <a:xfrm>
          <a:off x="770894" y="1509791"/>
          <a:ext cx="3772754" cy="322137"/>
        </a:xfrm>
        <a:custGeom>
          <a:avLst/>
          <a:gdLst/>
          <a:ahLst/>
          <a:cxnLst/>
          <a:rect l="0" t="0" r="0" b="0"/>
          <a:pathLst>
            <a:path>
              <a:moveTo>
                <a:pt x="3772754" y="0"/>
              </a:moveTo>
              <a:lnTo>
                <a:pt x="3772754" y="178168"/>
              </a:lnTo>
              <a:lnTo>
                <a:pt x="0" y="178168"/>
              </a:lnTo>
              <a:lnTo>
                <a:pt x="0" y="322137"/>
              </a:lnTo>
            </a:path>
          </a:pathLst>
        </a:custGeom>
        <a:noFill/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562541" y="1669096"/>
        <a:ext cx="189460" cy="3527"/>
      </dsp:txXfrm>
    </dsp:sp>
    <dsp:sp modelId="{455F4141-7A9A-4640-A618-7AD4C09D9A8A}">
      <dsp:nvSpPr>
        <dsp:cNvPr id="0" name=""/>
        <dsp:cNvSpPr/>
      </dsp:nvSpPr>
      <dsp:spPr>
        <a:xfrm>
          <a:off x="3776828" y="591407"/>
          <a:ext cx="1533640" cy="920184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5150" tIns="78883" rIns="75150" bIns="78883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 err="1"/>
            <a:t>Aparacen</a:t>
          </a:r>
          <a:r>
            <a:rPr lang="en-US" sz="1600" kern="1200" dirty="0"/>
            <a:t> las </a:t>
          </a:r>
          <a:r>
            <a:rPr lang="en-US" sz="1600" kern="1200" dirty="0" err="1"/>
            <a:t>órdenes</a:t>
          </a:r>
          <a:r>
            <a:rPr lang="en-US" sz="1600" kern="1200" dirty="0"/>
            <a:t>, </a:t>
          </a:r>
          <a:r>
            <a:rPr lang="en-US" sz="1600" kern="1200" dirty="0" err="1"/>
            <a:t>ruegos</a:t>
          </a:r>
          <a:r>
            <a:rPr lang="en-US" sz="1600" kern="1200" dirty="0"/>
            <a:t> y </a:t>
          </a:r>
          <a:r>
            <a:rPr lang="en-US" sz="1600" kern="1200" dirty="0" err="1"/>
            <a:t>amenazas</a:t>
          </a:r>
          <a:r>
            <a:rPr lang="en-US" sz="1600" kern="1200" dirty="0"/>
            <a:t>.</a:t>
          </a:r>
        </a:p>
      </dsp:txBody>
      <dsp:txXfrm>
        <a:off x="3776828" y="591407"/>
        <a:ext cx="1533640" cy="920184"/>
      </dsp:txXfrm>
    </dsp:sp>
    <dsp:sp modelId="{1903B98F-95F0-42E4-B2E0-AE5EFF06F2FF}">
      <dsp:nvSpPr>
        <dsp:cNvPr id="0" name=""/>
        <dsp:cNvSpPr/>
      </dsp:nvSpPr>
      <dsp:spPr>
        <a:xfrm>
          <a:off x="1535914" y="2278700"/>
          <a:ext cx="32213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22137" y="45720"/>
              </a:lnTo>
            </a:path>
          </a:pathLst>
        </a:custGeom>
        <a:noFill/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1688164" y="2322656"/>
        <a:ext cx="17636" cy="3527"/>
      </dsp:txXfrm>
    </dsp:sp>
    <dsp:sp modelId="{8232E992-0EC4-4A59-9A91-0519E65EBFE2}">
      <dsp:nvSpPr>
        <dsp:cNvPr id="0" name=""/>
        <dsp:cNvSpPr/>
      </dsp:nvSpPr>
      <dsp:spPr>
        <a:xfrm>
          <a:off x="4074" y="1864328"/>
          <a:ext cx="1533640" cy="920184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5150" tIns="78883" rIns="75150" bIns="78883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Se </a:t>
          </a:r>
          <a:r>
            <a:rPr lang="en-US" sz="1600" kern="1200" dirty="0" err="1"/>
            <a:t>formulan</a:t>
          </a:r>
          <a:r>
            <a:rPr lang="en-US" sz="1600" kern="1200" dirty="0"/>
            <a:t> </a:t>
          </a:r>
          <a:r>
            <a:rPr lang="en-US" sz="1600" kern="1200" dirty="0" err="1"/>
            <a:t>preguntas</a:t>
          </a:r>
          <a:r>
            <a:rPr lang="en-US" sz="1600" kern="1200" dirty="0"/>
            <a:t>.</a:t>
          </a:r>
        </a:p>
      </dsp:txBody>
      <dsp:txXfrm>
        <a:off x="4074" y="1864328"/>
        <a:ext cx="1533640" cy="920184"/>
      </dsp:txXfrm>
    </dsp:sp>
    <dsp:sp modelId="{921E0430-5A7C-46C7-8493-EF54A3B7655C}">
      <dsp:nvSpPr>
        <dsp:cNvPr id="0" name=""/>
        <dsp:cNvSpPr/>
      </dsp:nvSpPr>
      <dsp:spPr>
        <a:xfrm>
          <a:off x="1890451" y="1864328"/>
          <a:ext cx="1533640" cy="920184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5150" tIns="78883" rIns="75150" bIns="78883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Se </a:t>
          </a:r>
          <a:r>
            <a:rPr lang="en-US" sz="1600" kern="1200" dirty="0" err="1"/>
            <a:t>ofrecen</a:t>
          </a:r>
          <a:r>
            <a:rPr lang="en-US" sz="1600" kern="1200" dirty="0"/>
            <a:t> </a:t>
          </a:r>
          <a:r>
            <a:rPr lang="en-US" sz="1600" kern="1200" dirty="0" err="1"/>
            <a:t>respuestas</a:t>
          </a:r>
          <a:r>
            <a:rPr lang="en-US" sz="1600" kern="1200" dirty="0"/>
            <a:t>.</a:t>
          </a:r>
        </a:p>
      </dsp:txBody>
      <dsp:txXfrm>
        <a:off x="1890451" y="1864328"/>
        <a:ext cx="1533640" cy="92018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D5DA22-B51C-491A-AEED-F4EFD60E685A}">
      <dsp:nvSpPr>
        <dsp:cNvPr id="0" name=""/>
        <dsp:cNvSpPr/>
      </dsp:nvSpPr>
      <dsp:spPr>
        <a:xfrm>
          <a:off x="0" y="472506"/>
          <a:ext cx="1051560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19C93F-6DC3-4CF0-9340-37388FEDE7AB}">
      <dsp:nvSpPr>
        <dsp:cNvPr id="0" name=""/>
        <dsp:cNvSpPr/>
      </dsp:nvSpPr>
      <dsp:spPr>
        <a:xfrm>
          <a:off x="525780" y="14946"/>
          <a:ext cx="7360920" cy="91512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100" kern="1200"/>
            <a:t>Estructuras y procesos</a:t>
          </a:r>
        </a:p>
      </dsp:txBody>
      <dsp:txXfrm>
        <a:off x="570452" y="59618"/>
        <a:ext cx="7271576" cy="825776"/>
      </dsp:txXfrm>
    </dsp:sp>
    <dsp:sp modelId="{649BD9C1-894D-46B9-8852-6E2E745BD57A}">
      <dsp:nvSpPr>
        <dsp:cNvPr id="0" name=""/>
        <dsp:cNvSpPr/>
      </dsp:nvSpPr>
      <dsp:spPr>
        <a:xfrm>
          <a:off x="0" y="1878667"/>
          <a:ext cx="1051560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-727682"/>
              <a:satOff val="-41964"/>
              <a:lumOff val="4314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E11AF9D-9FC3-438B-B187-661CC41B2F72}">
      <dsp:nvSpPr>
        <dsp:cNvPr id="0" name=""/>
        <dsp:cNvSpPr/>
      </dsp:nvSpPr>
      <dsp:spPr>
        <a:xfrm>
          <a:off x="525780" y="1421106"/>
          <a:ext cx="7360920" cy="915120"/>
        </a:xfrm>
        <a:prstGeom prst="roundRect">
          <a:avLst/>
        </a:prstGeom>
        <a:gradFill rotWithShape="0">
          <a:gsLst>
            <a:gs pos="0">
              <a:schemeClr val="accent2">
                <a:hueOff val="-727682"/>
                <a:satOff val="-41964"/>
                <a:lumOff val="4314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-727682"/>
                <a:satOff val="-41964"/>
                <a:lumOff val="4314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-727682"/>
                <a:satOff val="-41964"/>
                <a:lumOff val="4314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100" kern="1200"/>
            <a:t>Operaciones</a:t>
          </a:r>
        </a:p>
      </dsp:txBody>
      <dsp:txXfrm>
        <a:off x="570452" y="1465778"/>
        <a:ext cx="7271576" cy="825776"/>
      </dsp:txXfrm>
    </dsp:sp>
    <dsp:sp modelId="{58A0651A-502E-42A2-A720-EA0DB1FA5F59}">
      <dsp:nvSpPr>
        <dsp:cNvPr id="0" name=""/>
        <dsp:cNvSpPr/>
      </dsp:nvSpPr>
      <dsp:spPr>
        <a:xfrm>
          <a:off x="0" y="3284827"/>
          <a:ext cx="1051560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-1455363"/>
              <a:satOff val="-83928"/>
              <a:lumOff val="8628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6454590-8A0A-431A-80AD-4EC04750123F}">
      <dsp:nvSpPr>
        <dsp:cNvPr id="0" name=""/>
        <dsp:cNvSpPr/>
      </dsp:nvSpPr>
      <dsp:spPr>
        <a:xfrm>
          <a:off x="525780" y="2827267"/>
          <a:ext cx="7360920" cy="915120"/>
        </a:xfrm>
        <a:prstGeom prst="roundRect">
          <a:avLst/>
        </a:prstGeom>
        <a:gradFill rotWithShape="0">
          <a:gsLst>
            <a:gs pos="0">
              <a:schemeClr val="accent2">
                <a:hueOff val="-1455363"/>
                <a:satOff val="-83928"/>
                <a:lumOff val="8628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-1455363"/>
                <a:satOff val="-83928"/>
                <a:lumOff val="8628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-1455363"/>
                <a:satOff val="-83928"/>
                <a:lumOff val="8628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100" kern="1200"/>
            <a:t>Contenidos cognitivos</a:t>
          </a:r>
        </a:p>
      </dsp:txBody>
      <dsp:txXfrm>
        <a:off x="570452" y="2871939"/>
        <a:ext cx="7271576" cy="825776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0C66F7-B0F4-4A51-B03B-E5F7D7900E78}">
      <dsp:nvSpPr>
        <dsp:cNvPr id="0" name=""/>
        <dsp:cNvSpPr/>
      </dsp:nvSpPr>
      <dsp:spPr>
        <a:xfrm>
          <a:off x="0" y="2492"/>
          <a:ext cx="6492875" cy="0"/>
        </a:xfrm>
        <a:prstGeom prst="lin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7420A4C-74DC-4C8E-BCD0-5845593895C0}">
      <dsp:nvSpPr>
        <dsp:cNvPr id="0" name=""/>
        <dsp:cNvSpPr/>
      </dsp:nvSpPr>
      <dsp:spPr>
        <a:xfrm>
          <a:off x="0" y="2492"/>
          <a:ext cx="6492875" cy="17001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100" kern="1200"/>
            <a:t>Las palabras son signos que son las palabras y las representaciones de objetos e ideas.</a:t>
          </a:r>
          <a:endParaRPr lang="en-US" sz="3100" kern="1200"/>
        </a:p>
      </dsp:txBody>
      <dsp:txXfrm>
        <a:off x="0" y="2492"/>
        <a:ext cx="6492875" cy="1700138"/>
      </dsp:txXfrm>
    </dsp:sp>
    <dsp:sp modelId="{C4299FF8-9D3C-4BD6-8E0C-B1FB2E17FDB9}">
      <dsp:nvSpPr>
        <dsp:cNvPr id="0" name=""/>
        <dsp:cNvSpPr/>
      </dsp:nvSpPr>
      <dsp:spPr>
        <a:xfrm>
          <a:off x="0" y="1702630"/>
          <a:ext cx="6492875" cy="0"/>
        </a:xfrm>
        <a:prstGeom prst="lin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F624174-0ABC-4372-837C-C96D71A2D55B}">
      <dsp:nvSpPr>
        <dsp:cNvPr id="0" name=""/>
        <dsp:cNvSpPr/>
      </dsp:nvSpPr>
      <dsp:spPr>
        <a:xfrm>
          <a:off x="0" y="1702630"/>
          <a:ext cx="6492875" cy="17001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100" kern="1200"/>
            <a:t>El lenguaje y el pensamiento tienen relaciones funcionales interconectadas.</a:t>
          </a:r>
          <a:endParaRPr lang="en-US" sz="3100" kern="1200"/>
        </a:p>
      </dsp:txBody>
      <dsp:txXfrm>
        <a:off x="0" y="1702630"/>
        <a:ext cx="6492875" cy="1700138"/>
      </dsp:txXfrm>
    </dsp:sp>
    <dsp:sp modelId="{42F64D6C-3688-43B2-A086-FA1516B86B7C}">
      <dsp:nvSpPr>
        <dsp:cNvPr id="0" name=""/>
        <dsp:cNvSpPr/>
      </dsp:nvSpPr>
      <dsp:spPr>
        <a:xfrm>
          <a:off x="0" y="3402769"/>
          <a:ext cx="6492875" cy="0"/>
        </a:xfrm>
        <a:prstGeom prst="lin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C04151F-0FB3-4DCE-A918-D026454F07C0}">
      <dsp:nvSpPr>
        <dsp:cNvPr id="0" name=""/>
        <dsp:cNvSpPr/>
      </dsp:nvSpPr>
      <dsp:spPr>
        <a:xfrm>
          <a:off x="0" y="3402769"/>
          <a:ext cx="6492875" cy="17001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100" kern="1200"/>
            <a:t>Cada palabra representa un significado conocido socialmente y es plasmado lingüísticamente para su uso cotidiano.</a:t>
          </a:r>
          <a:endParaRPr lang="en-US" sz="3100" kern="1200"/>
        </a:p>
      </dsp:txBody>
      <dsp:txXfrm>
        <a:off x="0" y="3402769"/>
        <a:ext cx="6492875" cy="170013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layout/ReverseList">
  <dgm:title val=""/>
  <dgm:desc val=""/>
  <dgm:catLst>
    <dgm:cat type="relationship" pri="38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clrData>
  <dgm:layoutNode name="Name0">
    <dgm:varLst>
      <dgm:chMax val="2"/>
      <dgm:chPref val="2"/>
      <dgm:animLvl val="lvl"/>
    </dgm:varLst>
    <dgm:choose name="Name1">
      <dgm:if name="Name2" axis="ch" ptType="node" func="cnt" op="lte" val="1">
        <dgm:alg type="composite">
          <dgm:param type="ar" val="0.9993"/>
        </dgm:alg>
      </dgm:if>
      <dgm:else name="Name3">
        <dgm:alg type="composite">
          <dgm:param type="ar" val="0.8036"/>
        </dgm:alg>
      </dgm:else>
    </dgm:choose>
    <dgm:shape xmlns:r="http://schemas.openxmlformats.org/officeDocument/2006/relationships" r:blip="">
      <dgm:adjLst/>
    </dgm:shape>
    <dgm:choose name="Name4">
      <dgm:if name="Name5" axis="ch" ptType="node" func="cnt" op="lte" val="1">
        <dgm:constrLst>
          <dgm:constr type="primFontSz" for="des" ptType="node" op="equ" val="65"/>
          <dgm:constr type="l" for="ch" forName="LeftNode" refType="w" fact="0"/>
          <dgm:constr type="t" for="ch" forName="LeftNode" refType="h" fact="0.25"/>
          <dgm:constr type="w" for="ch" forName="LeftNode" refType="w" fact="0.5"/>
          <dgm:constr type="h" for="ch" forName="LeftNode" refType="h"/>
          <dgm:constr type="l" for="ch" forName="LeftText" refType="w" fact="0"/>
          <dgm:constr type="t" for="ch" forName="LeftText" refType="h" fact="0.25"/>
          <dgm:constr type="w" for="ch" forName="LeftText" refType="w" fact="0.5"/>
          <dgm:constr type="h" for="ch" forName="LeftText" refType="h"/>
        </dgm:constrLst>
      </dgm:if>
      <dgm:else name="Name6">
        <dgm:constrLst>
          <dgm:constr type="primFontSz" for="des" ptType="node" op="equ" val="65"/>
          <dgm:constr type="l" for="ch" forName="LeftNode" refType="w" fact="0"/>
          <dgm:constr type="t" for="ch" forName="LeftNode" refType="h" fact="0.1786"/>
          <dgm:constr type="w" for="ch" forName="LeftNode" refType="w" fact="0.4889"/>
          <dgm:constr type="h" for="ch" forName="LeftNode" refType="h" fact="0.6429"/>
          <dgm:constr type="l" for="ch" forName="LeftText" refType="w" fact="0"/>
          <dgm:constr type="t" for="ch" forName="LeftText" refType="h" fact="0.1786"/>
          <dgm:constr type="w" for="ch" forName="LeftText" refType="w" fact="0.4889"/>
          <dgm:constr type="h" for="ch" forName="LeftText" refType="h" fact="0.6429"/>
          <dgm:constr type="l" for="ch" forName="RightNode" refType="w" fact="0.5111"/>
          <dgm:constr type="t" for="ch" forName="RightNode" refType="h" fact="0.1786"/>
          <dgm:constr type="w" for="ch" forName="RightNode" refType="w" fact="0.4889"/>
          <dgm:constr type="h" for="ch" forName="RightNode" refType="h" fact="0.6429"/>
          <dgm:constr type="l" for="ch" forName="RightText" refType="w" fact="0.5111"/>
          <dgm:constr type="t" for="ch" forName="RightText" refType="h" fact="0.1786"/>
          <dgm:constr type="w" for="ch" forName="RightText" refType="w" fact="0.4889"/>
          <dgm:constr type="h" for="ch" forName="RightText" refType="h" fact="0.6429"/>
          <dgm:constr type="l" for="ch" forName="TopArrow" refType="w" fact="0.2444"/>
          <dgm:constr type="t" for="ch" forName="TopArrow" refType="h" fact="0"/>
          <dgm:constr type="w" for="ch" forName="TopArrow" refType="w" fact="0.5111"/>
          <dgm:constr type="h" for="ch" forName="TopArrow" refType="h" fact="0.4107"/>
          <dgm:constr type="l" for="ch" forName="BottomArrow" refType="w" fact="0.2444"/>
          <dgm:constr type="t" for="ch" forName="BottomArrow" refType="h" fact="0.5893"/>
          <dgm:constr type="w" for="ch" forName="BottomArrow" refType="w" fact="0.5111"/>
          <dgm:constr type="h" for="ch" forName="BottomArrow" refType="h" fact="0.4107"/>
        </dgm:constrLst>
      </dgm:else>
    </dgm:choose>
    <dgm:choose name="Name7">
      <dgm:if name="Name8" axis="ch" ptType="node" func="cnt" op="gte" val="1">
        <dgm:layoutNode name="LeftText" styleLbl="revTx" moveWith="LeftNode">
          <dgm:varLst>
            <dgm:bulletEnabled val="1"/>
          </dgm:varLst>
          <dgm:alg type="tx">
            <dgm:param type="txAnchorVert" val="t"/>
            <dgm:param type="parTxLTRAlign" val="l"/>
          </dgm:alg>
          <dgm:choose name="Name9">
            <dgm:if name="Name10" axis="ch" ptType="node" func="cnt" op="lte" val="1">
              <dgm:shape xmlns:r="http://schemas.openxmlformats.org/officeDocument/2006/relationships" type="round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5"/>
                <dgm:constr type="bMarg" refType="primFontSz" fact="0.5"/>
              </dgm:constrLst>
            </dgm:if>
            <dgm:else name="Name11">
              <dgm:shape xmlns:r="http://schemas.openxmlformats.org/officeDocument/2006/relationships" rot="270" type="round2Same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45"/>
                <dgm:constr type="tMarg" refType="primFontSz" fact="0.5"/>
                <dgm:constr type="bMarg" refType="primFontSz" fact="0.5"/>
              </dgm:constrLst>
            </dgm:else>
          </dgm:choose>
          <dgm:ruleLst>
            <dgm:rule type="primFontSz" val="5" fact="NaN" max="NaN"/>
          </dgm:ruleLst>
        </dgm:layoutNode>
        <dgm:layoutNode name="LeftNode" styleLbl="bgImgPlace1">
          <dgm:varLst>
            <dgm:chMax val="2"/>
            <dgm:chPref val="2"/>
          </dgm:varLst>
          <dgm:alg type="sp"/>
          <dgm:choose name="Name12">
            <dgm:if name="Name13" axis="ch" ptType="node" func="cnt" op="lte" val="1">
              <dgm:shape xmlns:r="http://schemas.openxmlformats.org/officeDocument/2006/relationships" type="roundRect" r:blip="">
                <dgm:adjLst>
                  <dgm:adj idx="1" val="0.1667"/>
                  <dgm:adj idx="2" val="0"/>
                </dgm:adjLst>
              </dgm:shape>
            </dgm:if>
            <dgm:else name="Name14">
              <dgm:shape xmlns:r="http://schemas.openxmlformats.org/officeDocument/2006/relationships" rot="270" type="round2SameRect" r:blip="">
                <dgm:adjLst>
                  <dgm:adj idx="1" val="0.1667"/>
                  <dgm:adj idx="2" val="0"/>
                </dgm:adjLst>
              </dgm:shape>
            </dgm:else>
          </dgm:choose>
          <dgm:presOf axis="ch desOrSelf" ptType="node node" st="1 1" cnt="1 0"/>
        </dgm:layoutNode>
        <dgm:choose name="Name15">
          <dgm:if name="Name16" axis="ch" ptType="node" func="cnt" op="gte" val="2">
            <dgm:layoutNode name="RightText" styleLbl="revTx" moveWith="RightNode">
              <dgm:varLst>
                <dgm:bulletEnabled val="1"/>
              </dgm:varLst>
              <dgm:alg type="tx">
                <dgm:param type="txAnchorVert" val="t"/>
                <dgm:param type="parTxLTRAlign" val="l"/>
              </dgm:alg>
              <dgm:shape xmlns:r="http://schemas.openxmlformats.org/officeDocument/2006/relationships" rot="90" type="round2Same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2 1" cnt="1 0"/>
              <dgm:constrLst>
                <dgm:constr type="lMarg" refType="primFontSz" fact="0.45"/>
                <dgm:constr type="rMarg" refType="primFontSz" fact="0.3"/>
                <dgm:constr type="tMarg" refType="primFontSz" fact="0.5"/>
                <dgm:constr type="bMarg" refType="primFontSz" fact="0.5"/>
              </dgm:constrLst>
              <dgm:ruleLst>
                <dgm:rule type="primFontSz" val="5" fact="NaN" max="NaN"/>
              </dgm:ruleLst>
            </dgm:layoutNode>
            <dgm:layoutNode name="RightNode" styleLbl="bgImgPlace1">
              <dgm:varLst>
                <dgm:chMax val="0"/>
                <dgm:chPref val="0"/>
              </dgm:varLst>
              <dgm:alg type="sp"/>
              <dgm:shape xmlns:r="http://schemas.openxmlformats.org/officeDocument/2006/relationships" rot="90" type="round2SameRect" r:blip="">
                <dgm:adjLst>
                  <dgm:adj idx="1" val="0.1667"/>
                  <dgm:adj idx="2" val="0"/>
                </dgm:adjLst>
              </dgm:shape>
              <dgm:presOf axis="ch desOrSelf" ptType="node node" st="2 1" cnt="1 0"/>
            </dgm:layoutNode>
            <dgm:layoutNode name="TopArrow">
              <dgm:alg type="sp"/>
              <dgm:shape xmlns:r="http://schemas.openxmlformats.org/officeDocument/2006/relationships" type="circularArrow" r:blip="">
                <dgm:adjLst>
                  <dgm:adj idx="1" val="0.125"/>
                  <dgm:adj idx="2" val="19.0387"/>
                  <dgm:adj idx="3" val="-19.0387"/>
                  <dgm:adj idx="4" val="180"/>
                  <dgm:adj idx="5" val="0.125"/>
                </dgm:adjLst>
              </dgm:shape>
              <dgm:presOf/>
            </dgm:layoutNode>
            <dgm:layoutNode name="BottomArrow">
              <dgm:alg type="sp"/>
              <dgm:shape xmlns:r="http://schemas.openxmlformats.org/officeDocument/2006/relationships" rot="180" type="circularArrow" r:blip="">
                <dgm:adjLst>
                  <dgm:adj idx="1" val="0.125"/>
                  <dgm:adj idx="2" val="19.0387"/>
                  <dgm:adj idx="3" val="-19.0387"/>
                  <dgm:adj idx="4" val="180"/>
                  <dgm:adj idx="5" val="0.125"/>
                </dgm:adjLst>
              </dgm:shape>
              <dgm:presOf/>
            </dgm:layoutNode>
          </dgm:if>
          <dgm:else name="Name17"/>
        </dgm:choose>
      </dgm:if>
      <dgm:else name="Name1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2">
  <dgm:title val=""/>
  <dgm:desc val=""/>
  <dgm:catLst>
    <dgm:cat type="list" pri="6000"/>
    <dgm:cat type="relationship" pri="16000"/>
    <dgm:cat type="picture" pri="29000"/>
    <dgm:cat type="pictureconvert" pri="2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/>
    </dgm:varLst>
    <dgm:choose name="Name0">
      <dgm:if name="Name1" func="var" arg="dir" op="equ" val="norm">
        <dgm:alg type="lin">
          <dgm:param type="linDir" val="fromL"/>
          <dgm:param type="nodeVertAlign" val="t"/>
        </dgm:alg>
      </dgm:if>
      <dgm:else name="Name2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Node" refType="w"/>
      <dgm:constr type="h" for="ch" forName="compositeNode" refType="h"/>
      <dgm:constr type="w" for="ch" forName="sibTrans" refType="w" refFor="ch" refForName="compositeNode" op="equ" fact="0.2"/>
      <dgm:constr type="h" for="des" forName="childNode" op="equ"/>
      <dgm:constr type="w" for="des" forName="childNode" op="equ"/>
      <dgm:constr type="w" for="des" forName="parentNode" op="equ"/>
      <dgm:constr type="h" for="des" forName="image" op="equ"/>
      <dgm:constr type="w" for="des" forName="image" op="equ"/>
      <dgm:constr type="primFontSz" for="des" forName="parentNode" op="equ" val="65"/>
      <dgm:constr type="primFontSz" for="des" forName="childNode" op="equ" val="65"/>
    </dgm:constrLst>
    <dgm:ruleLst/>
    <dgm:forEach name="Name3" axis="ch" ptType="node">
      <dgm:layoutNode name="compositeNode">
        <dgm:varLst>
          <dgm:bulletEnabled val="1"/>
        </dgm:varLst>
        <dgm:alg type="composite"/>
        <dgm:presOf/>
        <dgm:choose name="Name4">
          <dgm:if name="Name5" func="var" arg="dir" op="equ" val="norm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l" for="ch" forName="image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l" for="ch" forName="childNode" refType="w" refFor="ch" refForName="image" fact="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l" for="ch" forName="parentNode"/>
              <dgm:constr type="r" for="ch" forName="parentNode" refType="l" refFor="ch" refForName="childNode"/>
              <dgm:constr type="rMarg" for="ch" forName="parentNode" refType="w" refFor="ch" refForName="image" fact="1.25"/>
            </dgm:constrLst>
          </dgm:if>
          <dgm:else name="Name6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r" for="ch" forName="image" refType="w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r" for="ch" forName="childNode" refType="w"/>
              <dgm:constr type="rOff" for="ch" forName="childNode" refType="w" refFor="ch" refForName="image" fact="-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r" for="ch" forName="parentNode" refType="w"/>
              <dgm:constr type="l" for="ch" forName="parentNode" refType="r" refFor="ch" refForName="childNode"/>
              <dgm:constr type="lOff" for="ch" forName="parentNode" refType="rOff" refFor="ch" refForName="childNode"/>
              <dgm:constr type="lMarg" for="ch" forName="parentNode" refType="w" refFor="ch" refForName="image" fact="1.25"/>
            </dgm:constrLst>
          </dgm:else>
        </dgm:choose>
        <dgm:ruleLst>
          <dgm:rule type="w" for="ch" forName="childNode" val="NaN" fact="0.4" max="NaN"/>
          <dgm:rule type="h" for="ch" forName="childNode" val="NaN" fact="0.5" max="NaN"/>
        </dgm:ruleLst>
        <dgm:layoutNode name="image" styleLbl="fgImgPlace1">
          <dgm:alg type="sp"/>
          <dgm:shape xmlns:r="http://schemas.openxmlformats.org/officeDocument/2006/relationships" type="rect" r:blip="" zOrderOff="4" blipPhldr="1">
            <dgm:adjLst/>
          </dgm:shape>
          <dgm:presOf/>
          <dgm:constrLst/>
          <dgm:ruleLst/>
        </dgm:layoutNode>
        <dgm:layoutNode name="childNode" styleLbl="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2">
            <dgm:adjLst/>
          </dgm:shape>
          <dgm:presOf axis="des" ptType="node"/>
          <dgm:constrLst/>
          <dgm:ruleLst>
            <dgm:rule type="primFontSz" val="5" fact="NaN" max="NaN"/>
          </dgm:ruleLst>
        </dgm:layoutNode>
        <dgm:layoutNode name="parentNode" styleLbl="revTx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>
                <dgm:adjLst/>
              </dgm:shape>
              <dgm:presOf axis="self"/>
              <dgm:constrLst>
                <dgm:constr type="lMarg"/>
                <dgm:constr type="bMarg"/>
                <dgm:constr type="tMarg"/>
              </dgm:constrLst>
            </dgm:if>
            <dgm:else name="Name9">
              <dgm:alg type="tx">
                <dgm:param type="autoTxRot" val="grav"/>
                <dgm:param type="parTxLTRAlign" val="l"/>
                <dgm:param type="parTxRTLAlign" val="l"/>
              </dgm:alg>
              <dgm:shape xmlns:r="http://schemas.openxmlformats.org/officeDocument/2006/relationships" rot="90" type="rect" r:blip="">
                <dgm:adjLst/>
              </dgm:shape>
              <dgm:presOf axis="self"/>
              <dgm:constrLst>
                <dgm:constr type="rMarg"/>
                <dgm:constr type="bMarg"/>
                <dgm:constr type="tMarg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16/7/layout/RepeatingBendingProcessNew">
  <dgm:title val="Repeating Bending Process New"/>
  <dgm:desc val=""/>
  <dgm:catLst>
    <dgm:cat type="process" pri="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  <dgm:constr type="tMarg" refType="h" fact="0.243"/>
          <dgm:constr type="bMarg" refType="h" fact="0.243"/>
          <dgm:constr type="lMarg" refType="w" fact="0.1389"/>
          <dgm:constr type="rMarg" refType="w" fact="0.1389"/>
        </dgm:constrLst>
        <dgm:ruleLst>
          <dgm:rule type="primFontSz" val="12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C72EDE-4E1F-4025-9405-657BD6707930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0785D9-498A-409B-BE6C-C770D765819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213929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DC29FE-25B5-48EF-96C5-D90CD6F161E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7632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BC66FE6-5303-4040-B7F2-113E6B0D94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E4F50CE0-FD63-41C9-87FD-1AB5F4EF74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ADD06E-7FDD-4F46-9FB5-DD725962CC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smtClean="0"/>
              <a:pPr/>
              <a:t>9/26/2018</a:t>
            </a:fld>
            <a:endParaRPr 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C1A23C3-194A-4C05-9DA7-A6A683713E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0BCBE33-0652-416D-9BC8-C03D42422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30787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E216416-D569-4551-B400-BEEBAA08BC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D02136C1-AABF-40E1-8C04-E62858E3D7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72B53D3-9FAE-4000-A8A3-1F18A91240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smtClean="0"/>
              <a:pPr/>
              <a:t>9/26/2018</a:t>
            </a:fld>
            <a:endParaRPr 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EA0CFF4-1089-4E74-BEE4-BF7225C01B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DBB58DE-63F0-4C80-A5D8-4836CBD3DF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63598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C8C96E65-C86D-4AA7-AF7D-B8173CA2C69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FA81D0E9-9C49-4F60-AED9-6F7ED4C483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82344E8-08E9-42E5-99C4-7846070AAD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smtClean="0"/>
              <a:pPr/>
              <a:t>9/26/2018</a:t>
            </a:fld>
            <a:endParaRPr 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F4AD849-5E48-41FA-A517-677831D746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950D124-0C71-4D2F-9263-77A022548B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73800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9/26/2018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83153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8E73944-8CE4-40B4-A687-AC61C3E97A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5A60C56-13F9-4B0D-9FAD-7623070ABD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2FDB15F-928E-4B38-AE4C-ED02AD765C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9/26/2018</a:t>
            </a:fld>
            <a:endParaRPr 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E226131-881F-4FB9-A05F-F1797B329E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DA61360-0EBD-4AEF-B252-709EEA29F2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039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305273C-93A0-4C5E-B785-218C6628C5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6DF3592-3A33-4414-BDC6-C8D93E122B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2412313-3559-4C9C-8CA7-8ADEFC6F5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smtClean="0"/>
              <a:pPr/>
              <a:t>9/26/2018</a:t>
            </a:fld>
            <a:endParaRPr 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136E792-22E3-4FEF-8BD4-6F4170C7E1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D05A3E3-87D6-4F5D-A0BC-19D52D4B7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13858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9584D1E-1B05-4AE6-8D33-B93BBB49E5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C57A0C2-34D7-411A-8EE4-F2CF3358F61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4137C2B5-FE15-4628-8B3D-9AB03B6AFC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69556EF8-2FFB-4E04-A1F4-11434A6AE9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smtClean="0"/>
              <a:pPr/>
              <a:t>9/26/2018</a:t>
            </a:fld>
            <a:endParaRPr lang="en-US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C8A488-76E9-44F2-A809-DCAA60B3B0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3DE0851-90AA-492C-8EAB-2E826D74EA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5380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D6D8C65-A468-4A97-A949-C85E406BC4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D3F1DAD-1F33-48B4-BE7C-E43213EE37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692C685C-BF6B-4D71-A11C-0CDC7CB173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E3D20D5A-6634-4000-8856-13F7174C61F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E7CDAF6F-36D9-4864-82C8-57D51FD528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DA273FB6-80FA-41B7-9E94-5E11263E8A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smtClean="0"/>
              <a:pPr/>
              <a:t>9/26/2018</a:t>
            </a:fld>
            <a:endParaRPr lang="en-US" dirty="0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9D77FDD8-A3B6-4819-856E-EFF89561A3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7B7C425-7D17-4814-8E77-29213BBA61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9138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B87518C-A053-4D8C-A4D0-FBC6BE478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7037EDB-45A4-446A-87E0-34C0209577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smtClean="0"/>
              <a:pPr/>
              <a:t>9/26/2018</a:t>
            </a:fld>
            <a:endParaRPr lang="en-US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FC77480C-C332-44EB-81B1-4EDB5A95D5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B619C2C-7D1D-41AF-9C17-DE4003BA55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38646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F0F8A6EC-5567-43A8-82BD-95DF950571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smtClean="0"/>
              <a:pPr/>
              <a:t>9/26/2018</a:t>
            </a:fld>
            <a:endParaRPr lang="en-US" dirty="0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24256BB-9FBC-4260-AD69-11D6AC35EC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1DEDB20-949A-47A7-97A2-8135AC5F47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7370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A33BCD1-F3CE-4AA5-B849-6F961BB23B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10DCD55-AB00-458F-BA0E-94FFC07267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8B09B77-0DE0-4BD6-B1CA-B869269EE3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A6A9C7E-2EA1-4314-9281-509CF1A69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smtClean="0"/>
              <a:pPr/>
              <a:t>9/26/2018</a:t>
            </a:fld>
            <a:endParaRPr lang="en-US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4A68B30-EB24-4CF5-9143-AB2B8C9AE2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CECA74D3-B407-47C7-ADC0-406FB506F3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54809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2C3F347-42B4-4318-8637-B28475B562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7B464677-7A36-4357-AB72-54D90A92A7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55B269A-6AF0-4242-9163-360AD8878D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EA2B873-36ED-42CE-9499-CBF80974F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482E8-6E0E-1B4F-B1FD-C69DB9E858D9}" type="datetimeFigureOut">
              <a:rPr lang="en-US" smtClean="0"/>
              <a:pPr/>
              <a:t>9/26/2018</a:t>
            </a:fld>
            <a:endParaRPr lang="en-US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D5DE31E-EDF3-41A7-A73D-D3FF185F86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5368624-4D48-4606-BB39-9FC5AA676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3786477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2A91D6DC-F8F2-4A64-8EFC-830B8A215E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12B97AA-8DA1-4BB1-86F1-124921CAED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05BFDCD-413F-4AE0-B2AA-3DBAE5DC11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B482E8-6E0E-1B4F-B1FD-C69DB9E858D9}" type="datetimeFigureOut">
              <a:rPr lang="en-US" smtClean="0"/>
              <a:pPr/>
              <a:t>9/26/2018</a:t>
            </a:fld>
            <a:endParaRPr 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55B4CDC-CBF2-4656-9D6A-7C7AB31757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C4446BA-FA55-4F71-BD81-B042F51EC8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8160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32.xml"/><Relationship Id="rId3" Type="http://schemas.openxmlformats.org/officeDocument/2006/relationships/slide" Target="slide3.xml"/><Relationship Id="rId7" Type="http://schemas.openxmlformats.org/officeDocument/2006/relationships/slide" Target="slide27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5.xml"/><Relationship Id="rId5" Type="http://schemas.openxmlformats.org/officeDocument/2006/relationships/slide" Target="slide5.xml"/><Relationship Id="rId10" Type="http://schemas.openxmlformats.org/officeDocument/2006/relationships/slide" Target="slide45.xml"/><Relationship Id="rId4" Type="http://schemas.openxmlformats.org/officeDocument/2006/relationships/slide" Target="slide4.xml"/><Relationship Id="rId9" Type="http://schemas.openxmlformats.org/officeDocument/2006/relationships/slide" Target="slide4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christakakura.com/blog/the-designers-guide-to-pricing/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en/baby-sleeping-baby-baby-girl-784608/" TargetMode="Externa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 idx="4294967295"/>
          </p:nvPr>
        </p:nvSpPr>
        <p:spPr>
          <a:xfrm>
            <a:off x="0" y="2587625"/>
            <a:ext cx="12192000" cy="1144588"/>
          </a:xfrm>
        </p:spPr>
        <p:txBody>
          <a:bodyPr>
            <a:noAutofit/>
          </a:bodyPr>
          <a:lstStyle/>
          <a:p>
            <a:pPr algn="ctr"/>
            <a:r>
              <a:rPr lang="es-MX" sz="7200" i="0" dirty="0">
                <a:solidFill>
                  <a:srgbClr val="1C4E30"/>
                </a:solidFill>
                <a:latin typeface="Philosopher" panose="02000503000000020004" pitchFamily="2" charset="0"/>
              </a:rPr>
              <a:t>Bases teóricas del lenguaje</a:t>
            </a:r>
          </a:p>
        </p:txBody>
      </p:sp>
      <p:sp>
        <p:nvSpPr>
          <p:cNvPr id="5" name="Subtítulo 4"/>
          <p:cNvSpPr>
            <a:spLocks noGrp="1"/>
          </p:cNvSpPr>
          <p:nvPr>
            <p:ph type="subTitle" idx="4294967295"/>
          </p:nvPr>
        </p:nvSpPr>
        <p:spPr>
          <a:xfrm>
            <a:off x="9161463" y="4405313"/>
            <a:ext cx="3030537" cy="1687512"/>
          </a:xfrm>
          <a:solidFill>
            <a:srgbClr val="1C4E3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s-MX" b="1" i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Material didáctico sólo visión </a:t>
            </a:r>
            <a:r>
              <a:rPr lang="es-MX" b="1" i="1" dirty="0" err="1">
                <a:solidFill>
                  <a:schemeClr val="accent6">
                    <a:lumMod val="20000"/>
                    <a:lumOff val="80000"/>
                  </a:schemeClr>
                </a:solidFill>
              </a:rPr>
              <a:t>proyectables</a:t>
            </a:r>
            <a:endParaRPr lang="es-MX" b="1" i="1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pPr marL="0" indent="0">
              <a:buNone/>
            </a:pPr>
            <a:endParaRPr lang="es-MX" sz="1200" b="1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pPr marL="0" indent="0">
              <a:buNone/>
            </a:pPr>
            <a:r>
              <a:rPr lang="es-MX" sz="1200" b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Elaborado por:</a:t>
            </a:r>
          </a:p>
          <a:p>
            <a:pPr marL="0" indent="0">
              <a:buNone/>
            </a:pPr>
            <a:r>
              <a:rPr lang="es-MX" sz="1400" b="1" i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M. en Psi. Anabell Gómez Vidal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02" y="97774"/>
            <a:ext cx="2321122" cy="1149882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>
            <a:off x="10676731" y="5980083"/>
            <a:ext cx="139974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MX" sz="4800" dirty="0">
                <a:solidFill>
                  <a:srgbClr val="1C4E30"/>
                </a:solidFill>
                <a:latin typeface="Philosopher" panose="02000503000000020004" pitchFamily="2" charset="0"/>
              </a:rPr>
              <a:t>2018</a:t>
            </a:r>
          </a:p>
        </p:txBody>
      </p:sp>
      <p:graphicFrame>
        <p:nvGraphicFramePr>
          <p:cNvPr id="13" name="Tab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7232659"/>
              </p:ext>
            </p:extLst>
          </p:nvPr>
        </p:nvGraphicFramePr>
        <p:xfrm>
          <a:off x="205102" y="4405124"/>
          <a:ext cx="8287658" cy="7416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1438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438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400" b="0" i="0" dirty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latin typeface="HelveticaNeueLT Std Lt" panose="020B0403020202020204" pitchFamily="34" charset="0"/>
                        </a:rPr>
                        <a:t>Programa educativo</a:t>
                      </a:r>
                    </a:p>
                  </a:txBody>
                  <a:tcPr anchor="ctr">
                    <a:solidFill>
                      <a:srgbClr val="1C4E3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i="0" dirty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latin typeface="HelveticaNeueLT Std Lt" panose="020B0403020202020204" pitchFamily="34" charset="0"/>
                        </a:rPr>
                        <a:t>Unidad de aprendizaje</a:t>
                      </a:r>
                    </a:p>
                  </a:txBody>
                  <a:tcPr anchor="ctr">
                    <a:solidFill>
                      <a:srgbClr val="1C4E3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i="0" dirty="0">
                          <a:latin typeface="HelveticaNeueLT Std Lt" panose="020B0403020202020204" pitchFamily="34" charset="0"/>
                        </a:rPr>
                        <a:t>Licenciatura en Psicología</a:t>
                      </a:r>
                    </a:p>
                  </a:txBody>
                  <a:tcPr anchor="ctr">
                    <a:solidFill>
                      <a:srgbClr val="927F27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i="0" dirty="0">
                          <a:latin typeface="HelveticaNeueLT Std Lt" panose="020B0403020202020204" pitchFamily="34" charset="0"/>
                        </a:rPr>
                        <a:t>Taller del lenguaje</a:t>
                      </a:r>
                    </a:p>
                  </a:txBody>
                  <a:tcPr anchor="ctr">
                    <a:solidFill>
                      <a:srgbClr val="927F27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4" name="Tabla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7657760"/>
              </p:ext>
            </p:extLst>
          </p:nvPr>
        </p:nvGraphicFramePr>
        <p:xfrm>
          <a:off x="205102" y="5319917"/>
          <a:ext cx="8287658" cy="11582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1921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706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248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400" b="0" i="0" dirty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latin typeface="HelveticaNeueLT Std Lt" panose="020B0403020202020204" pitchFamily="34" charset="0"/>
                        </a:rPr>
                        <a:t>Unidad de competencia (UC)</a:t>
                      </a:r>
                    </a:p>
                  </a:txBody>
                  <a:tcPr anchor="ctr">
                    <a:solidFill>
                      <a:srgbClr val="1C4E3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i="0" dirty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latin typeface="HelveticaNeueLT Std Lt" panose="020B0403020202020204" pitchFamily="34" charset="0"/>
                        </a:rPr>
                        <a:t>Contenidos de</a:t>
                      </a:r>
                      <a:r>
                        <a:rPr lang="es-MX" sz="1400" b="0" i="0" baseline="0" dirty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latin typeface="HelveticaNeueLT Std Lt" panose="020B0403020202020204" pitchFamily="34" charset="0"/>
                        </a:rPr>
                        <a:t> la UC que atiende</a:t>
                      </a:r>
                      <a:endParaRPr lang="es-MX" sz="1400" b="0" i="0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latin typeface="HelveticaNeueLT Std Lt" panose="020B0403020202020204" pitchFamily="34" charset="0"/>
                      </a:endParaRPr>
                    </a:p>
                  </a:txBody>
                  <a:tcPr anchor="ctr">
                    <a:solidFill>
                      <a:srgbClr val="1C4E3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i="0" dirty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latin typeface="HelveticaNeueLT Std Lt" panose="020B0403020202020204" pitchFamily="34" charset="0"/>
                        </a:rPr>
                        <a:t>Objetivo de la UC</a:t>
                      </a:r>
                    </a:p>
                  </a:txBody>
                  <a:tcPr anchor="ctr">
                    <a:solidFill>
                      <a:srgbClr val="1C4E3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s-MX" sz="1200" i="0" dirty="0">
                          <a:latin typeface="HelveticaNeueLT Std Lt" panose="020B0403020202020204" pitchFamily="34" charset="0"/>
                        </a:rPr>
                        <a:t>I. Bases teóricas del lenguaje</a:t>
                      </a:r>
                    </a:p>
                  </a:txBody>
                  <a:tcPr>
                    <a:solidFill>
                      <a:srgbClr val="927F27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es-MX" sz="1200" i="0" baseline="0" dirty="0">
                          <a:latin typeface="HelveticaNeueLT Std Lt" panose="020B0403020202020204" pitchFamily="34" charset="0"/>
                        </a:rPr>
                        <a:t>Teoría conductista, innatista, cognoscitiva y contextual.</a:t>
                      </a:r>
                    </a:p>
                  </a:txBody>
                  <a:tcPr>
                    <a:solidFill>
                      <a:srgbClr val="927F27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200" dirty="0">
                          <a:latin typeface="HelveticaNeueLT Std Lt" panose="020B0403020202020204" pitchFamily="34" charset="0"/>
                        </a:rPr>
                        <a:t>El alumno analiza a través de cuatro enfoques teóricos el proceso de adquisición y desarrollo del lenguaje.</a:t>
                      </a:r>
                      <a:endParaRPr lang="es-MX" sz="1200" i="0" dirty="0">
                        <a:latin typeface="HelveticaNeueLT Std Lt" panose="020B0403020202020204" pitchFamily="34" charset="0"/>
                      </a:endParaRPr>
                    </a:p>
                  </a:txBody>
                  <a:tcPr>
                    <a:solidFill>
                      <a:srgbClr val="927F27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3" name="Imagen 2">
            <a:extLst>
              <a:ext uri="{FF2B5EF4-FFF2-40B4-BE49-F238E27FC236}">
                <a16:creationId xmlns:a16="http://schemas.microsoft.com/office/drawing/2014/main" id="{2FE602CE-D990-4849-B4B4-021B993BD4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1783" y="254822"/>
            <a:ext cx="1694691" cy="1021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4582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19007795-D210-4E1B-BF6E-E9FE8ECCE0C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11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9" name="Freeform 49">
            <a:extLst>
              <a:ext uri="{FF2B5EF4-FFF2-40B4-BE49-F238E27FC236}">
                <a16:creationId xmlns:a16="http://schemas.microsoft.com/office/drawing/2014/main" id="{D227D8FB-85E6-4F0E-9F9E-A85A9E7DC2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6335576" y="-399378"/>
            <a:ext cx="5478085" cy="6276841"/>
          </a:xfrm>
          <a:custGeom>
            <a:avLst/>
            <a:gdLst>
              <a:gd name="connsiteX0" fmla="*/ 2178155 w 5478085"/>
              <a:gd name="connsiteY0" fmla="*/ 0 h 6276841"/>
              <a:gd name="connsiteX1" fmla="*/ 5478085 w 5478085"/>
              <a:gd name="connsiteY1" fmla="*/ 3299930 h 6276841"/>
              <a:gd name="connsiteX2" fmla="*/ 3751098 w 5478085"/>
              <a:gd name="connsiteY2" fmla="*/ 6201577 h 6276841"/>
              <a:gd name="connsiteX3" fmla="*/ 3594858 w 5478085"/>
              <a:gd name="connsiteY3" fmla="*/ 6276841 h 6276841"/>
              <a:gd name="connsiteX4" fmla="*/ 761453 w 5478085"/>
              <a:gd name="connsiteY4" fmla="*/ 6276841 h 6276841"/>
              <a:gd name="connsiteX5" fmla="*/ 605213 w 5478085"/>
              <a:gd name="connsiteY5" fmla="*/ 6201577 h 6276841"/>
              <a:gd name="connsiteX6" fmla="*/ 79093 w 5478085"/>
              <a:gd name="connsiteY6" fmla="*/ 5846317 h 6276841"/>
              <a:gd name="connsiteX7" fmla="*/ 0 w 5478085"/>
              <a:gd name="connsiteY7" fmla="*/ 5774432 h 6276841"/>
              <a:gd name="connsiteX8" fmla="*/ 0 w 5478085"/>
              <a:gd name="connsiteY8" fmla="*/ 825429 h 6276841"/>
              <a:gd name="connsiteX9" fmla="*/ 79093 w 5478085"/>
              <a:gd name="connsiteY9" fmla="*/ 753544 h 6276841"/>
              <a:gd name="connsiteX10" fmla="*/ 2178155 w 5478085"/>
              <a:gd name="connsiteY10" fmla="*/ 0 h 6276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478085" h="6276841">
                <a:moveTo>
                  <a:pt x="2178155" y="0"/>
                </a:moveTo>
                <a:cubicBezTo>
                  <a:pt x="4000656" y="0"/>
                  <a:pt x="5478085" y="1477429"/>
                  <a:pt x="5478085" y="3299930"/>
                </a:cubicBezTo>
                <a:cubicBezTo>
                  <a:pt x="5478085" y="4552900"/>
                  <a:pt x="4779769" y="5642769"/>
                  <a:pt x="3751098" y="6201577"/>
                </a:cubicBezTo>
                <a:lnTo>
                  <a:pt x="3594858" y="6276841"/>
                </a:lnTo>
                <a:lnTo>
                  <a:pt x="761453" y="6276841"/>
                </a:lnTo>
                <a:lnTo>
                  <a:pt x="605213" y="6201577"/>
                </a:lnTo>
                <a:cubicBezTo>
                  <a:pt x="418182" y="6099975"/>
                  <a:pt x="242071" y="5980818"/>
                  <a:pt x="79093" y="5846317"/>
                </a:cubicBezTo>
                <a:lnTo>
                  <a:pt x="0" y="5774432"/>
                </a:lnTo>
                <a:lnTo>
                  <a:pt x="0" y="825429"/>
                </a:lnTo>
                <a:lnTo>
                  <a:pt x="79093" y="753544"/>
                </a:lnTo>
                <a:cubicBezTo>
                  <a:pt x="649516" y="282789"/>
                  <a:pt x="1380811" y="0"/>
                  <a:pt x="2178155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45991BFE-2E28-42F0-ABB2-4AA495629B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094562" y="0"/>
            <a:ext cx="6097438" cy="5298683"/>
          </a:xfrm>
          <a:custGeom>
            <a:avLst/>
            <a:gdLst>
              <a:gd name="connsiteX0" fmla="*/ 744562 w 6097438"/>
              <a:gd name="connsiteY0" fmla="*/ 0 h 5298683"/>
              <a:gd name="connsiteX1" fmla="*/ 5209260 w 6097438"/>
              <a:gd name="connsiteY1" fmla="*/ 0 h 5298683"/>
              <a:gd name="connsiteX2" fmla="*/ 5384861 w 6097438"/>
              <a:gd name="connsiteY2" fmla="*/ 193210 h 5298683"/>
              <a:gd name="connsiteX3" fmla="*/ 6097438 w 6097438"/>
              <a:gd name="connsiteY3" fmla="*/ 2178155 h 5298683"/>
              <a:gd name="connsiteX4" fmla="*/ 2976911 w 6097438"/>
              <a:gd name="connsiteY4" fmla="*/ 5298683 h 5298683"/>
              <a:gd name="connsiteX5" fmla="*/ 101610 w 6097438"/>
              <a:gd name="connsiteY5" fmla="*/ 3392805 h 5298683"/>
              <a:gd name="connsiteX6" fmla="*/ 0 w 6097438"/>
              <a:gd name="connsiteY6" fmla="*/ 3115184 h 5298683"/>
              <a:gd name="connsiteX7" fmla="*/ 0 w 6097438"/>
              <a:gd name="connsiteY7" fmla="*/ 1241127 h 5298683"/>
              <a:gd name="connsiteX8" fmla="*/ 101610 w 6097438"/>
              <a:gd name="connsiteY8" fmla="*/ 963506 h 5298683"/>
              <a:gd name="connsiteX9" fmla="*/ 568961 w 6097438"/>
              <a:gd name="connsiteY9" fmla="*/ 193210 h 5298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097438" h="5298683">
                <a:moveTo>
                  <a:pt x="744562" y="0"/>
                </a:moveTo>
                <a:lnTo>
                  <a:pt x="5209260" y="0"/>
                </a:lnTo>
                <a:lnTo>
                  <a:pt x="5384861" y="193210"/>
                </a:lnTo>
                <a:cubicBezTo>
                  <a:pt x="5830023" y="732621"/>
                  <a:pt x="6097438" y="1424159"/>
                  <a:pt x="6097438" y="2178155"/>
                </a:cubicBezTo>
                <a:cubicBezTo>
                  <a:pt x="6097438" y="3901575"/>
                  <a:pt x="4700330" y="5298683"/>
                  <a:pt x="2976911" y="5298683"/>
                </a:cubicBezTo>
                <a:cubicBezTo>
                  <a:pt x="1684346" y="5298683"/>
                  <a:pt x="575332" y="4512810"/>
                  <a:pt x="101610" y="3392805"/>
                </a:cubicBezTo>
                <a:lnTo>
                  <a:pt x="0" y="3115184"/>
                </a:lnTo>
                <a:lnTo>
                  <a:pt x="0" y="1241127"/>
                </a:lnTo>
                <a:lnTo>
                  <a:pt x="101610" y="963506"/>
                </a:lnTo>
                <a:cubicBezTo>
                  <a:pt x="220041" y="683504"/>
                  <a:pt x="378177" y="424387"/>
                  <a:pt x="568961" y="193210"/>
                </a:cubicBezTo>
                <a:close/>
              </a:path>
            </a:pathLst>
          </a:cu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C5240AFE-B230-4DA7-AF01-E883FA74E5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8162" y="425148"/>
            <a:ext cx="4707837" cy="1043409"/>
          </a:xfrm>
        </p:spPr>
        <p:txBody>
          <a:bodyPr>
            <a:normAutofit/>
          </a:bodyPr>
          <a:lstStyle/>
          <a:p>
            <a:r>
              <a:rPr lang="es-MX" sz="3600"/>
              <a:t>…lenguaje…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E5A5555-50F5-4C71-ABC8-2A89F34C5B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68163" y="1614309"/>
            <a:ext cx="4435712" cy="2461302"/>
          </a:xfrm>
        </p:spPr>
        <p:txBody>
          <a:bodyPr anchor="t">
            <a:normAutofit/>
          </a:bodyPr>
          <a:lstStyle/>
          <a:p>
            <a:r>
              <a:rPr lang="es-MX" sz="1800"/>
              <a:t>Vía mediante la cual el individuo entra en relación con sus semejantes, para coordinar acciones mutuas, intercambiar ideas e incluirse entre sí. </a:t>
            </a:r>
          </a:p>
        </p:txBody>
      </p:sp>
    </p:spTree>
    <p:extLst>
      <p:ext uri="{BB962C8B-B14F-4D97-AF65-F5344CB8AC3E}">
        <p14:creationId xmlns:p14="http://schemas.microsoft.com/office/powerpoint/2010/main" val="22806815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C2D2803-67A9-4406-BE75-362E94394A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-1004"/>
            <a:ext cx="12188952" cy="686000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E25621CF-FD9B-4BC3-9ECC-36CAF62103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172782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Freeform: Shape 12">
            <a:extLst>
              <a:ext uri="{FF2B5EF4-FFF2-40B4-BE49-F238E27FC236}">
                <a16:creationId xmlns:a16="http://schemas.microsoft.com/office/drawing/2014/main" id="{C80C3A2E-251A-4505-B1B8-C85CBF21F3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24154" cy="6858000"/>
          </a:xfrm>
          <a:custGeom>
            <a:avLst/>
            <a:gdLst>
              <a:gd name="connsiteX0" fmla="*/ 0 w 6024154"/>
              <a:gd name="connsiteY0" fmla="*/ 0 h 6858000"/>
              <a:gd name="connsiteX1" fmla="*/ 5953780 w 6024154"/>
              <a:gd name="connsiteY1" fmla="*/ 0 h 6858000"/>
              <a:gd name="connsiteX2" fmla="*/ 5989880 w 6024154"/>
              <a:gd name="connsiteY2" fmla="*/ 284091 h 6858000"/>
              <a:gd name="connsiteX3" fmla="*/ 6024154 w 6024154"/>
              <a:gd name="connsiteY3" fmla="*/ 962844 h 6858000"/>
              <a:gd name="connsiteX4" fmla="*/ 2549934 w 6024154"/>
              <a:gd name="connsiteY4" fmla="*/ 6800152 h 6858000"/>
              <a:gd name="connsiteX5" fmla="*/ 2436987 w 6024154"/>
              <a:gd name="connsiteY5" fmla="*/ 6858000 h 6858000"/>
              <a:gd name="connsiteX6" fmla="*/ 0 w 6024154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0" y="0"/>
                </a:moveTo>
                <a:lnTo>
                  <a:pt x="5953780" y="0"/>
                </a:lnTo>
                <a:lnTo>
                  <a:pt x="5989880" y="284091"/>
                </a:lnTo>
                <a:cubicBezTo>
                  <a:pt x="6012544" y="507260"/>
                  <a:pt x="6024154" y="733696"/>
                  <a:pt x="6024154" y="962844"/>
                </a:cubicBezTo>
                <a:cubicBezTo>
                  <a:pt x="6024154" y="3483472"/>
                  <a:pt x="4619336" y="5675986"/>
                  <a:pt x="2549934" y="6800152"/>
                </a:cubicBezTo>
                <a:lnTo>
                  <a:pt x="2436987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C5240AFE-B230-4DA7-AF01-E883FA74E5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0242" y="632990"/>
            <a:ext cx="4062643" cy="1043409"/>
          </a:xfrm>
        </p:spPr>
        <p:txBody>
          <a:bodyPr>
            <a:normAutofit/>
          </a:bodyPr>
          <a:lstStyle/>
          <a:p>
            <a:r>
              <a:rPr lang="es-MX" sz="3600"/>
              <a:t>…lenguaje…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E5A5555-50F5-4C71-ABC8-2A89F34C5B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307" y="1875110"/>
            <a:ext cx="3821758" cy="4207975"/>
          </a:xfrm>
        </p:spPr>
        <p:txBody>
          <a:bodyPr anchor="t">
            <a:normAutofit/>
          </a:bodyPr>
          <a:lstStyle/>
          <a:p>
            <a:r>
              <a:rPr lang="es-MX" sz="2400" dirty="0"/>
              <a:t>La lengua tiene componentes fonético – fonológicos, léxico – semánticos y gramaticales, que la hacen un medio indispensable del pensamiento humano, con el que forma un sistema en mutua interdependencia e interrelación.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16C3BDEC-4F3C-40CD-8DF0-FFD3A261E2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3640" y="1409700"/>
            <a:ext cx="4239148" cy="428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140862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Marcador de contenido 5">
            <a:extLst>
              <a:ext uri="{FF2B5EF4-FFF2-40B4-BE49-F238E27FC236}">
                <a16:creationId xmlns:a16="http://schemas.microsoft.com/office/drawing/2014/main" id="{A96A57BC-2481-4261-A352-05C5DB617CE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03877187"/>
              </p:ext>
            </p:extLst>
          </p:nvPr>
        </p:nvGraphicFramePr>
        <p:xfrm>
          <a:off x="53397" y="173535"/>
          <a:ext cx="12207572" cy="66210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ítulo 1">
            <a:extLst>
              <a:ext uri="{FF2B5EF4-FFF2-40B4-BE49-F238E27FC236}">
                <a16:creationId xmlns:a16="http://schemas.microsoft.com/office/drawing/2014/main" id="{80740FB8-CAA0-4166-BBFC-EA2C921A32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5502530" cy="845002"/>
          </a:xfrm>
        </p:spPr>
        <p:txBody>
          <a:bodyPr/>
          <a:lstStyle/>
          <a:p>
            <a:r>
              <a:rPr lang="es-MX" dirty="0"/>
              <a:t>Complejidad lingüística</a:t>
            </a:r>
          </a:p>
        </p:txBody>
      </p:sp>
    </p:spTree>
    <p:extLst>
      <p:ext uri="{BB962C8B-B14F-4D97-AF65-F5344CB8AC3E}">
        <p14:creationId xmlns:p14="http://schemas.microsoft.com/office/powerpoint/2010/main" val="26908817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5168E7B-6D42-4B3A-B7A1-17D4C49EC9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200" y="0"/>
            <a:ext cx="10910292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8A030C2-9F23-4593-9F99-7B73C232A4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2E4986AE-90A8-42E2-B80F-6062C86B374F}"/>
              </a:ext>
            </a:extLst>
          </p:cNvPr>
          <p:cNvSpPr txBox="1"/>
          <p:nvPr/>
        </p:nvSpPr>
        <p:spPr>
          <a:xfrm>
            <a:off x="2726432" y="1741337"/>
            <a:ext cx="6739136" cy="238791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1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¿</a:t>
            </a:r>
            <a:r>
              <a:rPr lang="en-US" sz="41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Cómo</a:t>
            </a:r>
            <a:r>
              <a:rPr lang="en-US" sz="41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1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explican</a:t>
            </a:r>
            <a:r>
              <a:rPr lang="en-US" sz="41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1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desde</a:t>
            </a:r>
            <a:r>
              <a:rPr lang="en-US" sz="41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sus </a:t>
            </a:r>
            <a:r>
              <a:rPr lang="en-US" sz="41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corpus </a:t>
            </a:r>
            <a:r>
              <a:rPr lang="en-US" sz="41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teóricos</a:t>
            </a:r>
            <a:r>
              <a:rPr lang="en-US" sz="41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el </a:t>
            </a:r>
            <a:r>
              <a:rPr lang="en-US" sz="41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proceso</a:t>
            </a:r>
            <a:r>
              <a:rPr lang="en-US" sz="41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de </a:t>
            </a:r>
            <a:r>
              <a:rPr lang="en-US" sz="41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adquisición</a:t>
            </a:r>
            <a:r>
              <a:rPr lang="en-US" sz="41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y </a:t>
            </a:r>
            <a:r>
              <a:rPr lang="en-US" sz="41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desarrollo</a:t>
            </a:r>
            <a:r>
              <a:rPr lang="en-US" sz="41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del </a:t>
            </a:r>
            <a:r>
              <a:rPr lang="en-US" sz="41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lenguaje</a:t>
            </a:r>
            <a:r>
              <a:rPr lang="en-US" sz="41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0122173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CF7D7604-A997-4612-9964-3359F97D6246}"/>
              </a:ext>
            </a:extLst>
          </p:cNvPr>
          <p:cNvGraphicFramePr/>
          <p:nvPr>
            <p:extLst/>
          </p:nvPr>
        </p:nvGraphicFramePr>
        <p:xfrm>
          <a:off x="100117" y="60070"/>
          <a:ext cx="12027363" cy="67712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062859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6F9EB9F2-07E2-4D64-BBD8-BB5B217F1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21564" y="320040"/>
            <a:ext cx="11548872" cy="6217920"/>
          </a:xfrm>
          <a:prstGeom prst="rect">
            <a:avLst/>
          </a:prstGeom>
          <a:solidFill>
            <a:schemeClr val="tx1">
              <a:alpha val="12000"/>
            </a:schemeClr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E6BAB404-EC55-4908-9C8A-053AC88D7B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80588" y="965199"/>
            <a:ext cx="6766078" cy="492760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96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Conductismo</a:t>
            </a:r>
            <a:endParaRPr lang="en-US" sz="9600" kern="12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F00B7A9-571C-487C-9E1A-0E2A1AEA1D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23257" y="965198"/>
            <a:ext cx="2707937" cy="492760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sz="320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Autor </a:t>
            </a:r>
            <a:r>
              <a:rPr lang="en-US" sz="3200" kern="1200" dirty="0" err="1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representativo</a:t>
            </a:r>
            <a:r>
              <a:rPr lang="en-US" sz="320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: </a:t>
            </a:r>
            <a:r>
              <a:rPr lang="en-US" sz="4800" i="1" kern="12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Skinner</a:t>
            </a:r>
            <a:endParaRPr lang="en-US" sz="3200" i="1" kern="12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0C57C7C-DFE9-4A1E-B7A9-DF40E63366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055891" y="2057399"/>
            <a:ext cx="0" cy="274320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72504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61E777-6CA8-4807-8E0A-44E08E7DD4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b="1" dirty="0">
                <a:solidFill>
                  <a:srgbClr val="C00000"/>
                </a:solidFill>
              </a:rPr>
              <a:t>La clave del comportamiento verbal ha de situarse en la conducta no condicionada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358F5563-53AA-4319-BD3C-A1A5BA59AAB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/>
              <a:t>Condicionamiento clásico</a:t>
            </a:r>
          </a:p>
        </p:txBody>
      </p:sp>
      <p:sp>
        <p:nvSpPr>
          <p:cNvPr id="5" name="Marcador de contenido 4">
            <a:extLst>
              <a:ext uri="{FF2B5EF4-FFF2-40B4-BE49-F238E27FC236}">
                <a16:creationId xmlns:a16="http://schemas.microsoft.com/office/drawing/2014/main" id="{E7C10634-60A0-4557-97B1-FCABCC73E68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s-MX" dirty="0"/>
              <a:t>Autores:</a:t>
            </a:r>
          </a:p>
          <a:p>
            <a:pPr lvl="1"/>
            <a:r>
              <a:rPr lang="es-MX" dirty="0"/>
              <a:t>Watson</a:t>
            </a:r>
          </a:p>
          <a:p>
            <a:pPr lvl="1"/>
            <a:r>
              <a:rPr lang="es-MX" dirty="0" err="1"/>
              <a:t>Osgood</a:t>
            </a:r>
            <a:endParaRPr lang="es-MX" dirty="0"/>
          </a:p>
          <a:p>
            <a:pPr lvl="1"/>
            <a:r>
              <a:rPr lang="es-MX" dirty="0"/>
              <a:t>Luria</a:t>
            </a:r>
          </a:p>
          <a:p>
            <a:pPr lvl="1"/>
            <a:r>
              <a:rPr lang="es-MX" dirty="0" err="1"/>
              <a:t>Staats</a:t>
            </a:r>
            <a:endParaRPr lang="es-MX" dirty="0"/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2B9BE9DE-00AF-40E8-929B-243F4EFCF14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s-MX" dirty="0"/>
              <a:t>Condicionamiento operante</a:t>
            </a:r>
          </a:p>
        </p:txBody>
      </p:sp>
      <p:sp>
        <p:nvSpPr>
          <p:cNvPr id="7" name="Marcador de contenido 6">
            <a:extLst>
              <a:ext uri="{FF2B5EF4-FFF2-40B4-BE49-F238E27FC236}">
                <a16:creationId xmlns:a16="http://schemas.microsoft.com/office/drawing/2014/main" id="{A61DA4A9-E175-464E-A993-8D9A345A8FAE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s-MX" dirty="0"/>
              <a:t>Autores:</a:t>
            </a:r>
          </a:p>
          <a:p>
            <a:pPr lvl="1"/>
            <a:r>
              <a:rPr lang="es-MX"/>
              <a:t>Skinner</a:t>
            </a:r>
          </a:p>
        </p:txBody>
      </p:sp>
    </p:spTree>
    <p:extLst>
      <p:ext uri="{BB962C8B-B14F-4D97-AF65-F5344CB8AC3E}">
        <p14:creationId xmlns:p14="http://schemas.microsoft.com/office/powerpoint/2010/main" val="20482893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A25C5EF-A9B0-46AF-80CA-BC7444F506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Watson (1925)</a:t>
            </a: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D3DD93F0-364A-4474-960F-EB933BCE569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87643120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BB29EBE7-E3D2-4C9E-9FE9-F454DE3389A3}"/>
              </a:ext>
            </a:extLst>
          </p:cNvPr>
          <p:cNvSpPr txBox="1"/>
          <p:nvPr/>
        </p:nvSpPr>
        <p:spPr>
          <a:xfrm>
            <a:off x="240280" y="6394125"/>
            <a:ext cx="2638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>
                <a:solidFill>
                  <a:srgbClr val="C00000"/>
                </a:solidFill>
              </a:rPr>
              <a:t>Condicionamiento Clásico</a:t>
            </a:r>
          </a:p>
        </p:txBody>
      </p:sp>
    </p:spTree>
    <p:extLst>
      <p:ext uri="{BB962C8B-B14F-4D97-AF65-F5344CB8AC3E}">
        <p14:creationId xmlns:p14="http://schemas.microsoft.com/office/powerpoint/2010/main" val="26174629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4EB208F-A4F2-40F7-A37C-3CBB9755C4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/>
              <a:t>Osgood</a:t>
            </a:r>
            <a:r>
              <a:rPr lang="es-MX" dirty="0"/>
              <a:t> (1953 y 1957)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C2AE906-6248-471B-9A4A-0FCE71D82E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Formula la aplicación del paradigma del condicionamiento </a:t>
            </a:r>
            <a:r>
              <a:rPr lang="es-MX" dirty="0" err="1"/>
              <a:t>cla´sico</a:t>
            </a:r>
            <a:r>
              <a:rPr lang="es-MX" dirty="0"/>
              <a:t> a la conducta verbal.</a:t>
            </a:r>
          </a:p>
          <a:p>
            <a:r>
              <a:rPr lang="es-MX" dirty="0"/>
              <a:t>La conducta verbal se modifica por el significado que damos a las cosas.</a:t>
            </a:r>
          </a:p>
          <a:p>
            <a:r>
              <a:rPr lang="es-MX" dirty="0"/>
              <a:t>Los significados internos se explican como nexos mediadores respuesta-estímulo (r-e).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4997A4E7-2EC3-46C1-9EC0-87BD1988F55B}"/>
              </a:ext>
            </a:extLst>
          </p:cNvPr>
          <p:cNvSpPr txBox="1"/>
          <p:nvPr/>
        </p:nvSpPr>
        <p:spPr>
          <a:xfrm>
            <a:off x="240280" y="6394125"/>
            <a:ext cx="2638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>
                <a:solidFill>
                  <a:srgbClr val="C00000"/>
                </a:solidFill>
              </a:rPr>
              <a:t>Condicionamiento Clásico</a:t>
            </a:r>
          </a:p>
        </p:txBody>
      </p:sp>
    </p:spTree>
    <p:extLst>
      <p:ext uri="{BB962C8B-B14F-4D97-AF65-F5344CB8AC3E}">
        <p14:creationId xmlns:p14="http://schemas.microsoft.com/office/powerpoint/2010/main" val="793646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A06C21C-6037-4147-8128-D4786AD040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Luria (1961)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5DBA499-C092-40AF-BE3E-D1453877EE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Considera al lenguaje un sistema de señalización y su papel es la organización cognitiva.</a:t>
            </a:r>
          </a:p>
          <a:p>
            <a:r>
              <a:rPr lang="es-MX" dirty="0"/>
              <a:t>Realizó estudios experimentales sobre los fenómenos de regulación del comportamiento motor en relación con el lenguaje.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A55CF3F7-28A1-4F64-B676-7D5B81921C14}"/>
              </a:ext>
            </a:extLst>
          </p:cNvPr>
          <p:cNvSpPr txBox="1"/>
          <p:nvPr/>
        </p:nvSpPr>
        <p:spPr>
          <a:xfrm>
            <a:off x="240280" y="6394125"/>
            <a:ext cx="2638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>
                <a:solidFill>
                  <a:srgbClr val="C00000"/>
                </a:solidFill>
              </a:rPr>
              <a:t>Condicionamiento Clásico</a:t>
            </a:r>
          </a:p>
        </p:txBody>
      </p:sp>
    </p:spTree>
    <p:extLst>
      <p:ext uri="{BB962C8B-B14F-4D97-AF65-F5344CB8AC3E}">
        <p14:creationId xmlns:p14="http://schemas.microsoft.com/office/powerpoint/2010/main" val="13870069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own Arrow 7">
            <a:extLst>
              <a:ext uri="{FF2B5EF4-FFF2-40B4-BE49-F238E27FC236}">
                <a16:creationId xmlns:a16="http://schemas.microsoft.com/office/drawing/2014/main" id="{B547373F-AF2E-4907-B442-9F902B387F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0100" y="-4763"/>
            <a:ext cx="3333749" cy="3338514"/>
          </a:xfrm>
          <a:prstGeom prst="downArrow">
            <a:avLst>
              <a:gd name="adj1" fmla="val 100000"/>
              <a:gd name="adj2" fmla="val 26890"/>
            </a:avLst>
          </a:prstGeom>
          <a:solidFill>
            <a:schemeClr val="tx1">
              <a:lumMod val="85000"/>
              <a:lumOff val="15000"/>
            </a:schemeClr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C1667C97-35E6-4350-B747-530B20FAE5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190501"/>
            <a:ext cx="2886075" cy="2486024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>
                <a:solidFill>
                  <a:schemeClr val="bg1"/>
                </a:solidFill>
              </a:rPr>
              <a:t>Contenido</a:t>
            </a:r>
          </a:p>
        </p:txBody>
      </p:sp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2ADDDEF9-45C7-47A4-833A-856888BB96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8842218"/>
              </p:ext>
            </p:extLst>
          </p:nvPr>
        </p:nvGraphicFramePr>
        <p:xfrm>
          <a:off x="2416152" y="3333751"/>
          <a:ext cx="6707825" cy="31699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707825">
                  <a:extLst>
                    <a:ext uri="{9D8B030D-6E8A-4147-A177-3AD203B41FA5}">
                      <a16:colId xmlns:a16="http://schemas.microsoft.com/office/drawing/2014/main" val="222658773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MX" sz="2000" dirty="0"/>
                        <a:t>Guion explicativo para el empleo de este material didáctico </a:t>
                      </a:r>
                      <a:r>
                        <a:rPr lang="es-MX" sz="2000" dirty="0">
                          <a:sym typeface="Webdings" panose="05030102010509060703" pitchFamily="18" charset="2"/>
                          <a:hlinkClick r:id="rId3" action="ppaction://hlinksldjump"/>
                        </a:rPr>
                        <a:t></a:t>
                      </a:r>
                      <a:endParaRPr lang="es-MX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21039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2000" dirty="0"/>
                        <a:t>Presentación </a:t>
                      </a:r>
                      <a:r>
                        <a:rPr lang="es-MX" sz="2000" dirty="0">
                          <a:sym typeface="Webdings" panose="05030102010509060703" pitchFamily="18" charset="2"/>
                          <a:hlinkClick r:id="rId4" action="ppaction://hlinksldjump"/>
                        </a:rPr>
                        <a:t></a:t>
                      </a:r>
                      <a:endParaRPr lang="es-MX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34122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2000" dirty="0"/>
                        <a:t>Bases teóricas del lenguaje </a:t>
                      </a:r>
                      <a:r>
                        <a:rPr lang="es-MX" sz="2000" dirty="0">
                          <a:sym typeface="Webdings" panose="05030102010509060703" pitchFamily="18" charset="2"/>
                          <a:hlinkClick r:id="rId5" action="ppaction://hlinksldjump"/>
                        </a:rPr>
                        <a:t></a:t>
                      </a:r>
                      <a:endParaRPr lang="es-MX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95564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vl="1"/>
                      <a:r>
                        <a:rPr lang="es-MX" sz="2000" dirty="0"/>
                        <a:t>Conductismo </a:t>
                      </a:r>
                      <a:r>
                        <a:rPr lang="es-MX" sz="2000" dirty="0">
                          <a:sym typeface="Webdings" panose="05030102010509060703" pitchFamily="18" charset="2"/>
                          <a:hlinkClick r:id="rId6" action="ppaction://hlinksldjump"/>
                        </a:rPr>
                        <a:t></a:t>
                      </a:r>
                      <a:endParaRPr lang="es-MX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73603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vl="1"/>
                      <a:r>
                        <a:rPr lang="es-MX" sz="2000" dirty="0"/>
                        <a:t>Innatismo </a:t>
                      </a:r>
                      <a:r>
                        <a:rPr lang="es-MX" sz="2000" dirty="0">
                          <a:sym typeface="Webdings" panose="05030102010509060703" pitchFamily="18" charset="2"/>
                          <a:hlinkClick r:id="rId7" action="ppaction://hlinksldjump"/>
                        </a:rPr>
                        <a:t></a:t>
                      </a:r>
                      <a:endParaRPr lang="es-MX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03388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vl="1"/>
                      <a:r>
                        <a:rPr lang="es-MX" sz="2000" dirty="0"/>
                        <a:t>Cognoscitivismo </a:t>
                      </a:r>
                      <a:r>
                        <a:rPr lang="es-MX" sz="2000" dirty="0">
                          <a:sym typeface="Webdings" panose="05030102010509060703" pitchFamily="18" charset="2"/>
                          <a:hlinkClick r:id="rId8" action="ppaction://hlinksldjump"/>
                        </a:rPr>
                        <a:t></a:t>
                      </a:r>
                      <a:endParaRPr lang="es-MX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12229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vl="1"/>
                      <a:r>
                        <a:rPr lang="es-MX" sz="2000" dirty="0"/>
                        <a:t>Contextual </a:t>
                      </a:r>
                      <a:r>
                        <a:rPr lang="es-MX" sz="2000" dirty="0">
                          <a:sym typeface="Webdings" panose="05030102010509060703" pitchFamily="18" charset="2"/>
                          <a:hlinkClick r:id="rId9" action="ppaction://hlinksldjump"/>
                        </a:rPr>
                        <a:t></a:t>
                      </a:r>
                      <a:endParaRPr lang="es-MX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18804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2000" dirty="0"/>
                        <a:t>Bibliografía </a:t>
                      </a:r>
                      <a:r>
                        <a:rPr lang="es-MX" sz="2000" dirty="0">
                          <a:sym typeface="Webdings" panose="05030102010509060703" pitchFamily="18" charset="2"/>
                          <a:hlinkClick r:id="rId10" action="ppaction://hlinksldjump"/>
                        </a:rPr>
                        <a:t></a:t>
                      </a:r>
                      <a:endParaRPr lang="es-MX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43314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56977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00CB8AC-BB14-4875-BA19-D25FD59DE1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/>
              <a:t>Staats</a:t>
            </a:r>
            <a:r>
              <a:rPr lang="es-MX" dirty="0"/>
              <a:t> (1963)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60F9433-F3AE-4009-A283-3F5EBF4366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Explica la adquisición del lenguaje apelando tanto al condicionamiento clásico como al operante.</a:t>
            </a:r>
          </a:p>
          <a:p>
            <a:r>
              <a:rPr lang="es-MX" dirty="0"/>
              <a:t>El lenguaje se adquiere  mediante los mismos mecanismos de condicionamiento y refuerzo, basadas de conductas operantes   como la ecoica, textual, </a:t>
            </a:r>
            <a:r>
              <a:rPr lang="es-MX" dirty="0" err="1"/>
              <a:t>interverbal</a:t>
            </a:r>
            <a:r>
              <a:rPr lang="es-MX" dirty="0"/>
              <a:t> y de tacto; todo lo cual se traduce en una conducta.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0C8CB73F-4DA5-4F4C-ACED-AE5BFF9BEDF0}"/>
              </a:ext>
            </a:extLst>
          </p:cNvPr>
          <p:cNvSpPr txBox="1"/>
          <p:nvPr/>
        </p:nvSpPr>
        <p:spPr>
          <a:xfrm>
            <a:off x="240280" y="6394125"/>
            <a:ext cx="2638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>
                <a:solidFill>
                  <a:srgbClr val="C00000"/>
                </a:solidFill>
              </a:rPr>
              <a:t>Condicionamiento Clásico</a:t>
            </a:r>
          </a:p>
        </p:txBody>
      </p:sp>
    </p:spTree>
    <p:extLst>
      <p:ext uri="{BB962C8B-B14F-4D97-AF65-F5344CB8AC3E}">
        <p14:creationId xmlns:p14="http://schemas.microsoft.com/office/powerpoint/2010/main" val="3185065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174382A2-B23E-4BD1-ACF1-0B8D4016DE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Skinner (1957)</a:t>
            </a:r>
          </a:p>
        </p:txBody>
      </p:sp>
      <p:sp>
        <p:nvSpPr>
          <p:cNvPr id="5" name="Marcador de contenido 4">
            <a:extLst>
              <a:ext uri="{FF2B5EF4-FFF2-40B4-BE49-F238E27FC236}">
                <a16:creationId xmlns:a16="http://schemas.microsoft.com/office/drawing/2014/main" id="{D530B2FA-E183-4ED8-B201-A1C3BF10A1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Propone un análisis funcional del lenguaje.</a:t>
            </a:r>
          </a:p>
          <a:p>
            <a:r>
              <a:rPr lang="es-MX" dirty="0"/>
              <a:t>Trata de explicar cómo se instaura, se mantiene, se modifica y se manifiesta un determinado repertorio verbal en un sujeto dado.</a:t>
            </a:r>
          </a:p>
          <a:p>
            <a:r>
              <a:rPr lang="es-MX" dirty="0"/>
              <a:t>Propone analizar el comportamiento verbal  con base a las contingencias del refuerzo: en las que intervienen la respuesta del sujeto (lo verbal), el estímulo y el refuerzo.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B6B17FD7-6744-42C1-876B-DA5C83FA146F}"/>
              </a:ext>
            </a:extLst>
          </p:cNvPr>
          <p:cNvSpPr txBox="1"/>
          <p:nvPr/>
        </p:nvSpPr>
        <p:spPr>
          <a:xfrm>
            <a:off x="240280" y="6394125"/>
            <a:ext cx="2879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>
                <a:solidFill>
                  <a:srgbClr val="C00000"/>
                </a:solidFill>
              </a:rPr>
              <a:t>Condicionamiento Operante</a:t>
            </a:r>
          </a:p>
        </p:txBody>
      </p:sp>
    </p:spTree>
    <p:extLst>
      <p:ext uri="{BB962C8B-B14F-4D97-AF65-F5344CB8AC3E}">
        <p14:creationId xmlns:p14="http://schemas.microsoft.com/office/powerpoint/2010/main" val="38719879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19F0C42-4B47-4F98-B7B1-FC17B55CEA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4804" y="53639"/>
            <a:ext cx="10515600" cy="1325563"/>
          </a:xfrm>
        </p:spPr>
        <p:txBody>
          <a:bodyPr/>
          <a:lstStyle/>
          <a:p>
            <a:r>
              <a:rPr lang="es-MX" dirty="0"/>
              <a:t>Análisis en dos fases</a:t>
            </a: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84CAA5A9-ACE6-4B85-BFE9-65A5368593C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93532194"/>
              </p:ext>
            </p:extLst>
          </p:nvPr>
        </p:nvGraphicFramePr>
        <p:xfrm>
          <a:off x="146838" y="1074586"/>
          <a:ext cx="11693640" cy="57297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879585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5E6CFF1-2F42-4E10-9A97-F116F46F53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F1E30CF8-3A07-4A06-A5BA-F04B09066A7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  <a:extLst/>
          </a:blip>
          <a:srcRect t="4870" b="10861"/>
          <a:stretch/>
        </p:blipFill>
        <p:spPr>
          <a:xfrm>
            <a:off x="20" y="1"/>
            <a:ext cx="12191980" cy="6857999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8D1FEFBE-634F-4E14-93AF-7B19B41454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1065862"/>
            <a:ext cx="3313164" cy="4726276"/>
          </a:xfrm>
        </p:spPr>
        <p:txBody>
          <a:bodyPr>
            <a:normAutofit/>
          </a:bodyPr>
          <a:lstStyle/>
          <a:p>
            <a:pPr algn="r"/>
            <a:r>
              <a:rPr lang="es-MX" sz="4000">
                <a:solidFill>
                  <a:srgbClr val="FFFFFF"/>
                </a:solidFill>
              </a:rPr>
              <a:t>Respuesta </a:t>
            </a:r>
            <a:r>
              <a:rPr lang="es-MX" sz="4000">
                <a:solidFill>
                  <a:srgbClr val="FFFFFF"/>
                </a:solidFill>
                <a:sym typeface="Wingdings" panose="05000000000000000000" pitchFamily="2" charset="2"/>
              </a:rPr>
              <a:t> Estímulo  Refuerzo</a:t>
            </a:r>
            <a:endParaRPr lang="es-MX" sz="4000">
              <a:solidFill>
                <a:srgbClr val="FFFFFF"/>
              </a:solidFill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7182200-4859-4C8D-BCBB-55B245C28B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3372" y="2286000"/>
            <a:ext cx="0" cy="2286000"/>
          </a:xfrm>
          <a:prstGeom prst="line">
            <a:avLst/>
          </a:prstGeom>
          <a:ln w="1587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09F5E33-F457-4FC5-9540-233628EB52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5379" y="1065862"/>
            <a:ext cx="5744685" cy="4726276"/>
          </a:xfrm>
        </p:spPr>
        <p:txBody>
          <a:bodyPr anchor="ctr">
            <a:normAutofit/>
          </a:bodyPr>
          <a:lstStyle/>
          <a:p>
            <a:r>
              <a:rPr lang="es-MX" sz="2000">
                <a:solidFill>
                  <a:srgbClr val="FFFFFF"/>
                </a:solidFill>
              </a:rPr>
              <a:t>El lenguaje aprendido por los niños está </a:t>
            </a:r>
            <a:r>
              <a:rPr lang="es-MX" sz="2000" u="sng">
                <a:solidFill>
                  <a:srgbClr val="FFFFFF"/>
                </a:solidFill>
              </a:rPr>
              <a:t>condicionado</a:t>
            </a:r>
            <a:r>
              <a:rPr lang="es-MX" sz="2000">
                <a:solidFill>
                  <a:srgbClr val="FFFFFF"/>
                </a:solidFill>
              </a:rPr>
              <a:t> por la adaptación del exterior de las correcciones de los adultos.</a:t>
            </a:r>
          </a:p>
          <a:p>
            <a:pPr lvl="1"/>
            <a:r>
              <a:rPr lang="es-MX" sz="2000">
                <a:solidFill>
                  <a:srgbClr val="FFFFFF"/>
                </a:solidFill>
              </a:rPr>
              <a:t>Los padres animan al bebé a realizar diferentes sonidos, cuando éstos se aproximan a las palabras mamá o papá, el niño descubre las reacciones de los padres: sonreír, cargarlo en brazos.</a:t>
            </a:r>
          </a:p>
        </p:txBody>
      </p:sp>
    </p:spTree>
    <p:extLst>
      <p:ext uri="{BB962C8B-B14F-4D97-AF65-F5344CB8AC3E}">
        <p14:creationId xmlns:p14="http://schemas.microsoft.com/office/powerpoint/2010/main" val="211093542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3000"/>
                <a:satMod val="150000"/>
                <a:shade val="98000"/>
                <a:lumMod val="102000"/>
              </a:schemeClr>
            </a:gs>
            <a:gs pos="50000">
              <a:schemeClr val="bg1">
                <a:tint val="98000"/>
                <a:satMod val="130000"/>
                <a:shade val="90000"/>
                <a:lumMod val="103000"/>
              </a:schemeClr>
            </a:gs>
            <a:gs pos="100000">
              <a:schemeClr val="bg1">
                <a:shade val="63000"/>
                <a:satMod val="12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A2509F26-B5DC-4BA7-B476-4CB044237A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Impact" panose="020B080603090205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B103EB1-B135-4526-B883-33228FC27F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1480000">
            <a:off x="815340" y="683404"/>
            <a:ext cx="10561320" cy="5404104"/>
          </a:xfrm>
          <a:prstGeom prst="rect">
            <a:avLst/>
          </a:prstGeom>
          <a:solidFill>
            <a:srgbClr val="FFFFFF"/>
          </a:solidFill>
          <a:ln w="3175" cap="sq" cmpd="thinThick">
            <a:solidFill>
              <a:srgbClr val="DDDDDD"/>
            </a:solidFill>
            <a:miter lim="800000"/>
          </a:ln>
          <a:effectLst>
            <a:outerShdw blurRad="2667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Impact" panose="020B0806030902050204"/>
              <a:ea typeface="+mn-ea"/>
              <a:cs typeface="+mn-cs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74218E9B-090F-4325-A74A-3F8C35DA59B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81" r="1" b="26470"/>
          <a:stretch/>
        </p:blipFill>
        <p:spPr>
          <a:xfrm rot="21480000">
            <a:off x="1137837" y="1003258"/>
            <a:ext cx="9916327" cy="4764396"/>
          </a:xfrm>
          <a:prstGeom prst="rect">
            <a:avLst/>
          </a:prstGeom>
        </p:spPr>
      </p:pic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09F5E33-F457-4FC5-9540-233628EB5250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0" y="180975"/>
            <a:ext cx="11774488" cy="6405563"/>
          </a:xfrm>
        </p:spPr>
        <p:txBody>
          <a:bodyPr>
            <a:normAutofit/>
          </a:bodyPr>
          <a:lstStyle/>
          <a:p>
            <a:r>
              <a:rPr lang="es-MX" sz="3200" dirty="0">
                <a:latin typeface="HelveticaNeueLT Std Lt" panose="020B0403020202020204" pitchFamily="34" charset="0"/>
              </a:rPr>
              <a:t>De la </a:t>
            </a:r>
            <a:r>
              <a:rPr lang="es-MX" sz="3200" u="sng" dirty="0">
                <a:latin typeface="HelveticaNeueLT Std Lt" panose="020B0403020202020204" pitchFamily="34" charset="0"/>
              </a:rPr>
              <a:t>repetición</a:t>
            </a:r>
            <a:r>
              <a:rPr lang="es-MX" sz="3200" dirty="0">
                <a:latin typeface="HelveticaNeueLT Std Lt" panose="020B0403020202020204" pitchFamily="34" charset="0"/>
              </a:rPr>
              <a:t> el niño aprende palabras asociadas a momentos y objetos determinados.</a:t>
            </a:r>
          </a:p>
          <a:p>
            <a:pPr lvl="1"/>
            <a:r>
              <a:rPr lang="es-MX" sz="3000" dirty="0">
                <a:latin typeface="HelveticaNeueLT Std Lt" panose="020B0403020202020204" pitchFamily="34" charset="0"/>
              </a:rPr>
              <a:t> La satisfacción de necesidades como comer, beber, jugar, dormir.</a:t>
            </a:r>
          </a:p>
        </p:txBody>
      </p:sp>
    </p:spTree>
    <p:extLst>
      <p:ext uri="{BB962C8B-B14F-4D97-AF65-F5344CB8AC3E}">
        <p14:creationId xmlns:p14="http://schemas.microsoft.com/office/powerpoint/2010/main" val="78762349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3A3E5869-3DD6-436F-A6AD-BC819325EBE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 t="8777" r="-1" b="22152"/>
          <a:stretch/>
        </p:blipFill>
        <p:spPr>
          <a:xfrm>
            <a:off x="838200" y="-3810"/>
            <a:ext cx="9928860" cy="6858001"/>
          </a:xfrm>
          <a:prstGeom prst="rect">
            <a:avLst/>
          </a:prstGeom>
        </p:spPr>
      </p:pic>
      <p:pic>
        <p:nvPicPr>
          <p:cNvPr id="14" name="Picture 7">
            <a:extLst>
              <a:ext uri="{FF2B5EF4-FFF2-40B4-BE49-F238E27FC236}">
                <a16:creationId xmlns:a16="http://schemas.microsoft.com/office/drawing/2014/main" id="{CB607B98-7700-4DC9-8BE8-A876255F9C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09F5E33-F457-4FC5-9540-233628EB5250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0" y="180975"/>
            <a:ext cx="11774488" cy="6405563"/>
          </a:xfrm>
        </p:spPr>
        <p:txBody>
          <a:bodyPr>
            <a:normAutofit/>
          </a:bodyPr>
          <a:lstStyle/>
          <a:p>
            <a:r>
              <a:rPr lang="es-MX" sz="3200" dirty="0">
                <a:latin typeface="HelveticaNeueLT Std Lt" panose="020B0403020202020204" pitchFamily="34" charset="0"/>
              </a:rPr>
              <a:t>El adulto </a:t>
            </a:r>
            <a:r>
              <a:rPr lang="es-MX" sz="3200" u="sng" dirty="0">
                <a:latin typeface="HelveticaNeueLT Std Lt" panose="020B0403020202020204" pitchFamily="34" charset="0"/>
              </a:rPr>
              <a:t>aprueba</a:t>
            </a:r>
            <a:r>
              <a:rPr lang="es-MX" sz="3200" dirty="0">
                <a:latin typeface="HelveticaNeueLT Std Lt" panose="020B0403020202020204" pitchFamily="34" charset="0"/>
              </a:rPr>
              <a:t> la aparición de nuevas palabras en el vocabulario del niño y la correcta pronunciación; </a:t>
            </a:r>
            <a:r>
              <a:rPr lang="es-MX" sz="3200" u="sng" dirty="0">
                <a:latin typeface="HelveticaNeueLT Std Lt" panose="020B0403020202020204" pitchFamily="34" charset="0"/>
              </a:rPr>
              <a:t>castiga</a:t>
            </a:r>
            <a:r>
              <a:rPr lang="es-MX" sz="3200" dirty="0">
                <a:latin typeface="HelveticaNeueLT Std Lt" panose="020B0403020202020204" pitchFamily="34" charset="0"/>
              </a:rPr>
              <a:t> lo inadecuado.</a:t>
            </a:r>
          </a:p>
          <a:p>
            <a:pPr lvl="1"/>
            <a:r>
              <a:rPr lang="es-MX" sz="3000" dirty="0">
                <a:latin typeface="HelveticaNeueLT Std Lt" panose="020B0403020202020204" pitchFamily="34" charset="0"/>
              </a:rPr>
              <a:t> En función del refuerzo que obtengan del entorno, los niños ampliarán progresivamente su lenguaje.</a:t>
            </a:r>
          </a:p>
        </p:txBody>
      </p:sp>
    </p:spTree>
    <p:extLst>
      <p:ext uri="{BB962C8B-B14F-4D97-AF65-F5344CB8AC3E}">
        <p14:creationId xmlns:p14="http://schemas.microsoft.com/office/powerpoint/2010/main" val="314612294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09F5E33-F457-4FC5-9540-233628EB5250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0" y="180975"/>
            <a:ext cx="6207071" cy="640556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s-MX" sz="3200" dirty="0">
                <a:latin typeface="HelveticaNeueLT Std Lt" panose="020B0403020202020204" pitchFamily="34" charset="0"/>
              </a:rPr>
              <a:t>Los niños </a:t>
            </a:r>
            <a:r>
              <a:rPr lang="es-MX" sz="3200" u="sng" dirty="0">
                <a:latin typeface="HelveticaNeueLT Std Lt" panose="020B0403020202020204" pitchFamily="34" charset="0"/>
              </a:rPr>
              <a:t>imitan</a:t>
            </a:r>
            <a:r>
              <a:rPr lang="es-MX" sz="3200" dirty="0">
                <a:latin typeface="HelveticaNeueLT Std Lt" panose="020B0403020202020204" pitchFamily="34" charset="0"/>
              </a:rPr>
              <a:t> el lenguaje de los adultos (crucial para el aprendizaje)</a:t>
            </a:r>
          </a:p>
          <a:p>
            <a:pPr lvl="1">
              <a:lnSpc>
                <a:spcPct val="150000"/>
              </a:lnSpc>
            </a:pPr>
            <a:r>
              <a:rPr lang="es-MX" sz="3000" dirty="0">
                <a:latin typeface="HelveticaNeueLT Std Lt" panose="020B0403020202020204" pitchFamily="34" charset="0"/>
              </a:rPr>
              <a:t> Gran problema cuando el lenguaje de los adultos no es el adecuado.</a:t>
            </a:r>
          </a:p>
        </p:txBody>
      </p:sp>
      <p:pic>
        <p:nvPicPr>
          <p:cNvPr id="1026" name="Picture 2" descr="Resultado de imagen para imitar lenguaje">
            <a:extLst>
              <a:ext uri="{FF2B5EF4-FFF2-40B4-BE49-F238E27FC236}">
                <a16:creationId xmlns:a16="http://schemas.microsoft.com/office/drawing/2014/main" id="{85D58ED2-4750-4493-9423-FC6033296D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7071" y="388143"/>
            <a:ext cx="5619750" cy="599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4898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6F9EB9F2-07E2-4D64-BBD8-BB5B217F1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21564" y="320040"/>
            <a:ext cx="11548872" cy="6217920"/>
          </a:xfrm>
          <a:prstGeom prst="rect">
            <a:avLst/>
          </a:prstGeom>
          <a:solidFill>
            <a:schemeClr val="tx1">
              <a:alpha val="12000"/>
            </a:schemeClr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E6BAB404-EC55-4908-9C8A-053AC88D7B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80588" y="965199"/>
            <a:ext cx="6766078" cy="492760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96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Innatismo</a:t>
            </a:r>
            <a:endParaRPr lang="en-US" sz="9600" kern="12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F00B7A9-571C-487C-9E1A-0E2A1AEA1D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23257" y="965198"/>
            <a:ext cx="2707937" cy="492760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sz="200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Autor </a:t>
            </a:r>
            <a:r>
              <a:rPr lang="en-US" sz="2000" kern="1200" dirty="0" err="1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representativo</a:t>
            </a:r>
            <a:r>
              <a:rPr lang="en-US" sz="200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: </a:t>
            </a:r>
            <a:r>
              <a:rPr lang="en-US" sz="4800" i="1" kern="12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Chomsky</a:t>
            </a:r>
            <a:endParaRPr lang="en-US" sz="2000" i="1" kern="12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0C57C7C-DFE9-4A1E-B7A9-DF40E63366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055891" y="2057399"/>
            <a:ext cx="0" cy="274320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495647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38D89DE7-7E03-40CE-BCDD-C30AFD3584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449" b="4964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9" name="Freeform: Shape 8">
            <a:extLst>
              <a:ext uri="{FF2B5EF4-FFF2-40B4-BE49-F238E27FC236}">
                <a16:creationId xmlns:a16="http://schemas.microsoft.com/office/drawing/2014/main" id="{E862BE82-D00D-42C1-BF16-93AA37870C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008"/>
            <a:ext cx="5609220" cy="5840278"/>
          </a:xfrm>
          <a:custGeom>
            <a:avLst/>
            <a:gdLst>
              <a:gd name="connsiteX0" fmla="*/ 0 w 5609220"/>
              <a:gd name="connsiteY0" fmla="*/ 0 h 5840278"/>
              <a:gd name="connsiteX1" fmla="*/ 4637091 w 5609220"/>
              <a:gd name="connsiteY1" fmla="*/ 0 h 5840278"/>
              <a:gd name="connsiteX2" fmla="*/ 4822569 w 5609220"/>
              <a:gd name="connsiteY2" fmla="*/ 204077 h 5840278"/>
              <a:gd name="connsiteX3" fmla="*/ 5609220 w 5609220"/>
              <a:gd name="connsiteY3" fmla="*/ 2395363 h 5840278"/>
              <a:gd name="connsiteX4" fmla="*/ 2164305 w 5609220"/>
              <a:gd name="connsiteY4" fmla="*/ 5840278 h 5840278"/>
              <a:gd name="connsiteX5" fmla="*/ 238220 w 5609220"/>
              <a:gd name="connsiteY5" fmla="*/ 5251941 h 5840278"/>
              <a:gd name="connsiteX6" fmla="*/ 0 w 5609220"/>
              <a:gd name="connsiteY6" fmla="*/ 5073803 h 5840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09220" h="5840278">
                <a:moveTo>
                  <a:pt x="0" y="0"/>
                </a:moveTo>
                <a:lnTo>
                  <a:pt x="4637091" y="0"/>
                </a:lnTo>
                <a:lnTo>
                  <a:pt x="4822569" y="204077"/>
                </a:lnTo>
                <a:cubicBezTo>
                  <a:pt x="5314007" y="799562"/>
                  <a:pt x="5609220" y="1562987"/>
                  <a:pt x="5609220" y="2395363"/>
                </a:cubicBezTo>
                <a:cubicBezTo>
                  <a:pt x="5609220" y="4297937"/>
                  <a:pt x="4066879" y="5840278"/>
                  <a:pt x="2164305" y="5840278"/>
                </a:cubicBezTo>
                <a:cubicBezTo>
                  <a:pt x="1450840" y="5840278"/>
                  <a:pt x="788032" y="5623387"/>
                  <a:pt x="238220" y="5251941"/>
                </a:cubicBezTo>
                <a:lnTo>
                  <a:pt x="0" y="50738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F6D92C2D-1D3D-4974-918C-06579FB354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333" y="-2"/>
            <a:ext cx="5441859" cy="5654940"/>
          </a:xfrm>
          <a:custGeom>
            <a:avLst/>
            <a:gdLst>
              <a:gd name="connsiteX0" fmla="*/ 0 w 5441859"/>
              <a:gd name="connsiteY0" fmla="*/ 0 h 5654940"/>
              <a:gd name="connsiteX1" fmla="*/ 4400492 w 5441859"/>
              <a:gd name="connsiteY1" fmla="*/ 0 h 5654940"/>
              <a:gd name="connsiteX2" fmla="*/ 4484767 w 5441859"/>
              <a:gd name="connsiteY2" fmla="*/ 76595 h 5654940"/>
              <a:gd name="connsiteX3" fmla="*/ 5441859 w 5441859"/>
              <a:gd name="connsiteY3" fmla="*/ 2387221 h 5654940"/>
              <a:gd name="connsiteX4" fmla="*/ 2174140 w 5441859"/>
              <a:gd name="connsiteY4" fmla="*/ 5654940 h 5654940"/>
              <a:gd name="connsiteX5" fmla="*/ 156693 w 5441859"/>
              <a:gd name="connsiteY5" fmla="*/ 4957981 h 5654940"/>
              <a:gd name="connsiteX6" fmla="*/ 0 w 5441859"/>
              <a:gd name="connsiteY6" fmla="*/ 4820612 h 5654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441859" h="5654940">
                <a:moveTo>
                  <a:pt x="0" y="0"/>
                </a:moveTo>
                <a:lnTo>
                  <a:pt x="4400492" y="0"/>
                </a:lnTo>
                <a:lnTo>
                  <a:pt x="4484767" y="76595"/>
                </a:lnTo>
                <a:cubicBezTo>
                  <a:pt x="5076108" y="667936"/>
                  <a:pt x="5441859" y="1484866"/>
                  <a:pt x="5441859" y="2387221"/>
                </a:cubicBezTo>
                <a:cubicBezTo>
                  <a:pt x="5441859" y="4191932"/>
                  <a:pt x="3978851" y="5654940"/>
                  <a:pt x="2174140" y="5654940"/>
                </a:cubicBezTo>
                <a:cubicBezTo>
                  <a:pt x="1412778" y="5654940"/>
                  <a:pt x="712231" y="5394557"/>
                  <a:pt x="156693" y="4957981"/>
                </a:cubicBezTo>
                <a:lnTo>
                  <a:pt x="0" y="4820612"/>
                </a:lnTo>
                <a:close/>
              </a:path>
            </a:pathLst>
          </a:cu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843806A5-AB2E-4586-B1A3-6FCECDA1B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333" y="122609"/>
            <a:ext cx="5982346" cy="1529165"/>
          </a:xfrm>
        </p:spPr>
        <p:txBody>
          <a:bodyPr>
            <a:normAutofit/>
          </a:bodyPr>
          <a:lstStyle/>
          <a:p>
            <a:r>
              <a:rPr lang="es-MX" dirty="0"/>
              <a:t>Lenguaje y creatividad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E4377EF-4797-4F86-A083-313D2168F4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0242" y="1774372"/>
            <a:ext cx="4062642" cy="2754086"/>
          </a:xfrm>
        </p:spPr>
        <p:txBody>
          <a:bodyPr anchor="t">
            <a:normAutofit fontScale="92500"/>
          </a:bodyPr>
          <a:lstStyle/>
          <a:p>
            <a:r>
              <a:rPr lang="es-MX" dirty="0"/>
              <a:t>Su concepto de creatividad entendido como la capacidad de comprender y producir un número finito de reglas, presupone la especificidad de la conducta lingüística.</a:t>
            </a:r>
          </a:p>
        </p:txBody>
      </p:sp>
    </p:spTree>
    <p:extLst>
      <p:ext uri="{BB962C8B-B14F-4D97-AF65-F5344CB8AC3E}">
        <p14:creationId xmlns:p14="http://schemas.microsoft.com/office/powerpoint/2010/main" val="27055032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2285737-90EE-47DC-AC80-8AE156B119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-1" y="-1"/>
            <a:ext cx="4403709" cy="6858001"/>
          </a:xfrm>
          <a:custGeom>
            <a:avLst/>
            <a:gdLst>
              <a:gd name="connsiteX0" fmla="*/ 3223890 w 4403709"/>
              <a:gd name="connsiteY0" fmla="*/ 6858001 h 6858001"/>
              <a:gd name="connsiteX1" fmla="*/ 4101908 w 4403709"/>
              <a:gd name="connsiteY1" fmla="*/ 6858001 h 6858001"/>
              <a:gd name="connsiteX2" fmla="*/ 3254950 w 4403709"/>
              <a:gd name="connsiteY2" fmla="*/ 1599356 h 6858001"/>
              <a:gd name="connsiteX3" fmla="*/ 3254950 w 4403709"/>
              <a:gd name="connsiteY3" fmla="*/ 1594062 h 6858001"/>
              <a:gd name="connsiteX4" fmla="*/ 4403709 w 4403709"/>
              <a:gd name="connsiteY4" fmla="*/ 0 h 6858001"/>
              <a:gd name="connsiteX5" fmla="*/ 3254950 w 4403709"/>
              <a:gd name="connsiteY5" fmla="*/ 0 h 6858001"/>
              <a:gd name="connsiteX6" fmla="*/ 2903520 w 4403709"/>
              <a:gd name="connsiteY6" fmla="*/ 0 h 6858001"/>
              <a:gd name="connsiteX7" fmla="*/ 0 w 4403709"/>
              <a:gd name="connsiteY7" fmla="*/ 0 h 6858001"/>
              <a:gd name="connsiteX8" fmla="*/ 0 w 4403709"/>
              <a:gd name="connsiteY8" fmla="*/ 6858000 h 6858001"/>
              <a:gd name="connsiteX9" fmla="*/ 3223890 w 4403709"/>
              <a:gd name="connsiteY9" fmla="*/ 6858000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403709" h="6858001">
                <a:moveTo>
                  <a:pt x="3223890" y="6858001"/>
                </a:moveTo>
                <a:lnTo>
                  <a:pt x="4101908" y="6858001"/>
                </a:lnTo>
                <a:lnTo>
                  <a:pt x="3254950" y="1599356"/>
                </a:lnTo>
                <a:lnTo>
                  <a:pt x="3254950" y="1594062"/>
                </a:lnTo>
                <a:lnTo>
                  <a:pt x="4403709" y="0"/>
                </a:lnTo>
                <a:lnTo>
                  <a:pt x="3254950" y="0"/>
                </a:lnTo>
                <a:lnTo>
                  <a:pt x="2903520" y="0"/>
                </a:lnTo>
                <a:lnTo>
                  <a:pt x="0" y="0"/>
                </a:lnTo>
                <a:lnTo>
                  <a:pt x="0" y="6858000"/>
                </a:lnTo>
                <a:lnTo>
                  <a:pt x="322389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57BDC17-F1B3-455F-BBF1-680AA1F25C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315292" y="0"/>
            <a:ext cx="2436813" cy="6858001"/>
            <a:chOff x="1320800" y="0"/>
            <a:chExt cx="2436813" cy="6858001"/>
          </a:xfrm>
        </p:grpSpPr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id="{64E2FA9A-FEF7-4501-B0EB-5E45EDD217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4" name="Freeform 7">
              <a:extLst>
                <a:ext uri="{FF2B5EF4-FFF2-40B4-BE49-F238E27FC236}">
                  <a16:creationId xmlns:a16="http://schemas.microsoft.com/office/drawing/2014/main" id="{BC38192B-B4CB-47D4-A3B1-10010247F1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96330E33-E171-4B0F-82B5-AF7230399B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</p:spPr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332B1723-69BF-42D7-B757-0FA059E152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F115D62D-1E96-48D1-A78D-D370A0BFB9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91C2876A-169D-4822-A766-C00578C88B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</p:spPr>
        </p:sp>
      </p:grpSp>
      <p:sp>
        <p:nvSpPr>
          <p:cNvPr id="2" name="Título 1">
            <a:extLst>
              <a:ext uri="{FF2B5EF4-FFF2-40B4-BE49-F238E27FC236}">
                <a16:creationId xmlns:a16="http://schemas.microsoft.com/office/drawing/2014/main" id="{8D1FEFBE-634F-4E14-93AF-7B19B41454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020" y="685800"/>
            <a:ext cx="2780271" cy="5105400"/>
          </a:xfrm>
        </p:spPr>
        <p:txBody>
          <a:bodyPr>
            <a:normAutofit/>
          </a:bodyPr>
          <a:lstStyle/>
          <a:p>
            <a:r>
              <a:rPr lang="es-MX" sz="3700">
                <a:solidFill>
                  <a:srgbClr val="FFFFFF"/>
                </a:solidFill>
              </a:rPr>
              <a:t>Competencia lingüística</a:t>
            </a:r>
          </a:p>
        </p:txBody>
      </p:sp>
      <p:graphicFrame>
        <p:nvGraphicFramePr>
          <p:cNvPr id="5" name="Marcador de contenido 2">
            <a:extLst>
              <a:ext uri="{FF2B5EF4-FFF2-40B4-BE49-F238E27FC236}">
                <a16:creationId xmlns:a16="http://schemas.microsoft.com/office/drawing/2014/main" id="{6FEC331B-AD5A-4AF7-BFC9-F8DBF8809F7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60259087"/>
              </p:ext>
            </p:extLst>
          </p:nvPr>
        </p:nvGraphicFramePr>
        <p:xfrm>
          <a:off x="5010150" y="685800"/>
          <a:ext cx="6492875" cy="510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073844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6915" y="779843"/>
            <a:ext cx="10185399" cy="1067132"/>
          </a:xfrm>
        </p:spPr>
        <p:txBody>
          <a:bodyPr anchor="t">
            <a:normAutofit/>
          </a:bodyPr>
          <a:lstStyle/>
          <a:p>
            <a:r>
              <a:rPr lang="es-MX" sz="3200" i="0" dirty="0"/>
              <a:t>Guion explicativo para el empleo de este material didáctico</a:t>
            </a:r>
          </a:p>
        </p:txBody>
      </p:sp>
      <p:sp>
        <p:nvSpPr>
          <p:cNvPr id="5" name="Marcador de texto 4"/>
          <p:cNvSpPr>
            <a:spLocks noGrp="1"/>
          </p:cNvSpPr>
          <p:nvPr>
            <p:ph type="body" sz="half" idx="2"/>
          </p:nvPr>
        </p:nvSpPr>
        <p:spPr>
          <a:xfrm>
            <a:off x="507312" y="1846975"/>
            <a:ext cx="5786698" cy="3987799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Este material fue diseñado en una presentación de PowerPoint, su organización favorece la lectura ágil y fluida, por ello se omitieron las animaciones.</a:t>
            </a:r>
          </a:p>
          <a:p>
            <a:pPr>
              <a:lnSpc>
                <a:spcPct val="150000"/>
              </a:lnSpc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Los contenidos están organizados para la revisión teórica conceptual que argumenta los esquemas y ejemplos planteados.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71489748-9402-4E38-A781-26A80614259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Diffused/>
                    </a14:imgEffect>
                  </a14:imgLayer>
                </a14:imgProps>
              </a:ext>
            </a:extLst>
          </a:blip>
          <a:srcRect l="19477" t="2047" r="18964" b="10795"/>
          <a:stretch/>
        </p:blipFill>
        <p:spPr>
          <a:xfrm>
            <a:off x="6294010" y="1433351"/>
            <a:ext cx="5277174" cy="4815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218710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A69337CE-9D47-40DD-9BC2-9476FF8E9FA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851" r="1" b="1"/>
          <a:stretch/>
        </p:blipFill>
        <p:spPr>
          <a:xfrm>
            <a:off x="3" y="10"/>
            <a:ext cx="10655455" cy="6857990"/>
          </a:xfrm>
          <a:custGeom>
            <a:avLst/>
            <a:gdLst>
              <a:gd name="connsiteX0" fmla="*/ 8526285 w 10655455"/>
              <a:gd name="connsiteY0" fmla="*/ 6283111 h 6858000"/>
              <a:gd name="connsiteX1" fmla="*/ 10157124 w 10655455"/>
              <a:gd name="connsiteY1" fmla="*/ 6283111 h 6858000"/>
              <a:gd name="connsiteX2" fmla="*/ 10407209 w 10655455"/>
              <a:gd name="connsiteY2" fmla="*/ 6430504 h 6858000"/>
              <a:gd name="connsiteX3" fmla="*/ 10606716 w 10655455"/>
              <a:gd name="connsiteY3" fmla="*/ 6774068 h 6858000"/>
              <a:gd name="connsiteX4" fmla="*/ 10655455 w 10655455"/>
              <a:gd name="connsiteY4" fmla="*/ 6858000 h 6858000"/>
              <a:gd name="connsiteX5" fmla="*/ 8025501 w 10655455"/>
              <a:gd name="connsiteY5" fmla="*/ 6858000 h 6858000"/>
              <a:gd name="connsiteX6" fmla="*/ 8129453 w 10655455"/>
              <a:gd name="connsiteY6" fmla="*/ 6678214 h 6858000"/>
              <a:gd name="connsiteX7" fmla="*/ 8272677 w 10655455"/>
              <a:gd name="connsiteY7" fmla="*/ 6430504 h 6858000"/>
              <a:gd name="connsiteX8" fmla="*/ 8526285 w 10655455"/>
              <a:gd name="connsiteY8" fmla="*/ 6283111 h 6858000"/>
              <a:gd name="connsiteX9" fmla="*/ 8508611 w 10655455"/>
              <a:gd name="connsiteY9" fmla="*/ 4776272 h 6858000"/>
              <a:gd name="connsiteX10" fmla="*/ 9153763 w 10655455"/>
              <a:gd name="connsiteY10" fmla="*/ 4776272 h 6858000"/>
              <a:gd name="connsiteX11" fmla="*/ 9252696 w 10655455"/>
              <a:gd name="connsiteY11" fmla="*/ 4834580 h 6858000"/>
              <a:gd name="connsiteX12" fmla="*/ 9575969 w 10655455"/>
              <a:gd name="connsiteY12" fmla="*/ 5391278 h 6858000"/>
              <a:gd name="connsiteX13" fmla="*/ 9575969 w 10655455"/>
              <a:gd name="connsiteY13" fmla="*/ 5505116 h 6858000"/>
              <a:gd name="connsiteX14" fmla="*/ 9252696 w 10655455"/>
              <a:gd name="connsiteY14" fmla="*/ 6061815 h 6858000"/>
              <a:gd name="connsiteX15" fmla="*/ 9153763 w 10655455"/>
              <a:gd name="connsiteY15" fmla="*/ 6120122 h 6858000"/>
              <a:gd name="connsiteX16" fmla="*/ 8508611 w 10655455"/>
              <a:gd name="connsiteY16" fmla="*/ 6120122 h 6858000"/>
              <a:gd name="connsiteX17" fmla="*/ 8408284 w 10655455"/>
              <a:gd name="connsiteY17" fmla="*/ 6061815 h 6858000"/>
              <a:gd name="connsiteX18" fmla="*/ 8086404 w 10655455"/>
              <a:gd name="connsiteY18" fmla="*/ 5505116 h 6858000"/>
              <a:gd name="connsiteX19" fmla="*/ 8086404 w 10655455"/>
              <a:gd name="connsiteY19" fmla="*/ 5391278 h 6858000"/>
              <a:gd name="connsiteX20" fmla="*/ 8408284 w 10655455"/>
              <a:gd name="connsiteY20" fmla="*/ 4834580 h 6858000"/>
              <a:gd name="connsiteX21" fmla="*/ 8508611 w 10655455"/>
              <a:gd name="connsiteY21" fmla="*/ 4776272 h 6858000"/>
              <a:gd name="connsiteX22" fmla="*/ 8438383 w 10655455"/>
              <a:gd name="connsiteY22" fmla="*/ 4182594 h 6858000"/>
              <a:gd name="connsiteX23" fmla="*/ 8671249 w 10655455"/>
              <a:gd name="connsiteY23" fmla="*/ 4182594 h 6858000"/>
              <a:gd name="connsiteX24" fmla="*/ 8706958 w 10655455"/>
              <a:gd name="connsiteY24" fmla="*/ 4203640 h 6858000"/>
              <a:gd name="connsiteX25" fmla="*/ 8823642 w 10655455"/>
              <a:gd name="connsiteY25" fmla="*/ 4404579 h 6858000"/>
              <a:gd name="connsiteX26" fmla="*/ 8823642 w 10655455"/>
              <a:gd name="connsiteY26" fmla="*/ 4445668 h 6858000"/>
              <a:gd name="connsiteX27" fmla="*/ 8706958 w 10655455"/>
              <a:gd name="connsiteY27" fmla="*/ 4646606 h 6858000"/>
              <a:gd name="connsiteX28" fmla="*/ 8671249 w 10655455"/>
              <a:gd name="connsiteY28" fmla="*/ 4667652 h 6858000"/>
              <a:gd name="connsiteX29" fmla="*/ 8438383 w 10655455"/>
              <a:gd name="connsiteY29" fmla="*/ 4667652 h 6858000"/>
              <a:gd name="connsiteX30" fmla="*/ 8402170 w 10655455"/>
              <a:gd name="connsiteY30" fmla="*/ 4646606 h 6858000"/>
              <a:gd name="connsiteX31" fmla="*/ 8285989 w 10655455"/>
              <a:gd name="connsiteY31" fmla="*/ 4445668 h 6858000"/>
              <a:gd name="connsiteX32" fmla="*/ 8285989 w 10655455"/>
              <a:gd name="connsiteY32" fmla="*/ 4404579 h 6858000"/>
              <a:gd name="connsiteX33" fmla="*/ 8402170 w 10655455"/>
              <a:gd name="connsiteY33" fmla="*/ 4203640 h 6858000"/>
              <a:gd name="connsiteX34" fmla="*/ 8438383 w 10655455"/>
              <a:gd name="connsiteY34" fmla="*/ 4182594 h 6858000"/>
              <a:gd name="connsiteX35" fmla="*/ 7678681 w 10655455"/>
              <a:gd name="connsiteY35" fmla="*/ 3459104 h 6858000"/>
              <a:gd name="connsiteX36" fmla="*/ 8119685 w 10655455"/>
              <a:gd name="connsiteY36" fmla="*/ 3459104 h 6858000"/>
              <a:gd name="connsiteX37" fmla="*/ 8187313 w 10655455"/>
              <a:gd name="connsiteY37" fmla="*/ 3498961 h 6858000"/>
              <a:gd name="connsiteX38" fmla="*/ 8408292 w 10655455"/>
              <a:gd name="connsiteY38" fmla="*/ 3879501 h 6858000"/>
              <a:gd name="connsiteX39" fmla="*/ 8408292 w 10655455"/>
              <a:gd name="connsiteY39" fmla="*/ 3957318 h 6858000"/>
              <a:gd name="connsiteX40" fmla="*/ 8187313 w 10655455"/>
              <a:gd name="connsiteY40" fmla="*/ 4337857 h 6858000"/>
              <a:gd name="connsiteX41" fmla="*/ 8119685 w 10655455"/>
              <a:gd name="connsiteY41" fmla="*/ 4377714 h 6858000"/>
              <a:gd name="connsiteX42" fmla="*/ 7678681 w 10655455"/>
              <a:gd name="connsiteY42" fmla="*/ 4377714 h 6858000"/>
              <a:gd name="connsiteX43" fmla="*/ 7610101 w 10655455"/>
              <a:gd name="connsiteY43" fmla="*/ 4337857 h 6858000"/>
              <a:gd name="connsiteX44" fmla="*/ 7390076 w 10655455"/>
              <a:gd name="connsiteY44" fmla="*/ 3957318 h 6858000"/>
              <a:gd name="connsiteX45" fmla="*/ 7390076 w 10655455"/>
              <a:gd name="connsiteY45" fmla="*/ 3879501 h 6858000"/>
              <a:gd name="connsiteX46" fmla="*/ 7610101 w 10655455"/>
              <a:gd name="connsiteY46" fmla="*/ 3498961 h 6858000"/>
              <a:gd name="connsiteX47" fmla="*/ 7678681 w 10655455"/>
              <a:gd name="connsiteY47" fmla="*/ 3459104 h 6858000"/>
              <a:gd name="connsiteX48" fmla="*/ 9108816 w 10655455"/>
              <a:gd name="connsiteY48" fmla="*/ 2082751 h 6858000"/>
              <a:gd name="connsiteX49" fmla="*/ 9876937 w 10655455"/>
              <a:gd name="connsiteY49" fmla="*/ 2082751 h 6858000"/>
              <a:gd name="connsiteX50" fmla="*/ 9994727 w 10655455"/>
              <a:gd name="connsiteY50" fmla="*/ 2152172 h 6858000"/>
              <a:gd name="connsiteX51" fmla="*/ 10379617 w 10655455"/>
              <a:gd name="connsiteY51" fmla="*/ 2814978 h 6858000"/>
              <a:gd name="connsiteX52" fmla="*/ 10379617 w 10655455"/>
              <a:gd name="connsiteY52" fmla="*/ 2950515 h 6858000"/>
              <a:gd name="connsiteX53" fmla="*/ 9994727 w 10655455"/>
              <a:gd name="connsiteY53" fmla="*/ 3613321 h 6858000"/>
              <a:gd name="connsiteX54" fmla="*/ 9876937 w 10655455"/>
              <a:gd name="connsiteY54" fmla="*/ 3682742 h 6858000"/>
              <a:gd name="connsiteX55" fmla="*/ 9108816 w 10655455"/>
              <a:gd name="connsiteY55" fmla="*/ 3682742 h 6858000"/>
              <a:gd name="connsiteX56" fmla="*/ 8989367 w 10655455"/>
              <a:gd name="connsiteY56" fmla="*/ 3613321 h 6858000"/>
              <a:gd name="connsiteX57" fmla="*/ 8606137 w 10655455"/>
              <a:gd name="connsiteY57" fmla="*/ 2950515 h 6858000"/>
              <a:gd name="connsiteX58" fmla="*/ 8606137 w 10655455"/>
              <a:gd name="connsiteY58" fmla="*/ 2814978 h 6858000"/>
              <a:gd name="connsiteX59" fmla="*/ 8989367 w 10655455"/>
              <a:gd name="connsiteY59" fmla="*/ 2152172 h 6858000"/>
              <a:gd name="connsiteX60" fmla="*/ 9108816 w 10655455"/>
              <a:gd name="connsiteY60" fmla="*/ 2082751 h 6858000"/>
              <a:gd name="connsiteX61" fmla="*/ 1321854 w 10655455"/>
              <a:gd name="connsiteY61" fmla="*/ 2071857 h 6858000"/>
              <a:gd name="connsiteX62" fmla="*/ 5365317 w 10655455"/>
              <a:gd name="connsiteY62" fmla="*/ 2071857 h 6858000"/>
              <a:gd name="connsiteX63" fmla="*/ 5985373 w 10655455"/>
              <a:gd name="connsiteY63" fmla="*/ 2437296 h 6858000"/>
              <a:gd name="connsiteX64" fmla="*/ 8011470 w 10655455"/>
              <a:gd name="connsiteY64" fmla="*/ 5926372 h 6858000"/>
              <a:gd name="connsiteX65" fmla="*/ 8011470 w 10655455"/>
              <a:gd name="connsiteY65" fmla="*/ 6639850 h 6858000"/>
              <a:gd name="connsiteX66" fmla="*/ 7904625 w 10655455"/>
              <a:gd name="connsiteY66" fmla="*/ 6823844 h 6858000"/>
              <a:gd name="connsiteX67" fmla="*/ 7884791 w 10655455"/>
              <a:gd name="connsiteY67" fmla="*/ 6858000 h 6858000"/>
              <a:gd name="connsiteX68" fmla="*/ 0 w 10655455"/>
              <a:gd name="connsiteY68" fmla="*/ 6858000 h 6858000"/>
              <a:gd name="connsiteX69" fmla="*/ 0 w 10655455"/>
              <a:gd name="connsiteY69" fmla="*/ 3635967 h 6858000"/>
              <a:gd name="connsiteX70" fmla="*/ 27177 w 10655455"/>
              <a:gd name="connsiteY70" fmla="*/ 3588964 h 6858000"/>
              <a:gd name="connsiteX71" fmla="*/ 693065 w 10655455"/>
              <a:gd name="connsiteY71" fmla="*/ 2437296 h 6858000"/>
              <a:gd name="connsiteX72" fmla="*/ 1321854 w 10655455"/>
              <a:gd name="connsiteY72" fmla="*/ 2071857 h 6858000"/>
              <a:gd name="connsiteX73" fmla="*/ 6786399 w 10655455"/>
              <a:gd name="connsiteY73" fmla="*/ 753840 h 6858000"/>
              <a:gd name="connsiteX74" fmla="*/ 8025968 w 10655455"/>
              <a:gd name="connsiteY74" fmla="*/ 753840 h 6858000"/>
              <a:gd name="connsiteX75" fmla="*/ 8216053 w 10655455"/>
              <a:gd name="connsiteY75" fmla="*/ 865869 h 6858000"/>
              <a:gd name="connsiteX76" fmla="*/ 8837177 w 10655455"/>
              <a:gd name="connsiteY76" fmla="*/ 1935484 h 6858000"/>
              <a:gd name="connsiteX77" fmla="*/ 8837177 w 10655455"/>
              <a:gd name="connsiteY77" fmla="*/ 2154207 h 6858000"/>
              <a:gd name="connsiteX78" fmla="*/ 8216053 w 10655455"/>
              <a:gd name="connsiteY78" fmla="*/ 3223823 h 6858000"/>
              <a:gd name="connsiteX79" fmla="*/ 8025968 w 10655455"/>
              <a:gd name="connsiteY79" fmla="*/ 3335852 h 6858000"/>
              <a:gd name="connsiteX80" fmla="*/ 6786399 w 10655455"/>
              <a:gd name="connsiteY80" fmla="*/ 3335852 h 6858000"/>
              <a:gd name="connsiteX81" fmla="*/ 6593637 w 10655455"/>
              <a:gd name="connsiteY81" fmla="*/ 3223823 h 6858000"/>
              <a:gd name="connsiteX82" fmla="*/ 5975192 w 10655455"/>
              <a:gd name="connsiteY82" fmla="*/ 2154207 h 6858000"/>
              <a:gd name="connsiteX83" fmla="*/ 5975192 w 10655455"/>
              <a:gd name="connsiteY83" fmla="*/ 1935484 h 6858000"/>
              <a:gd name="connsiteX84" fmla="*/ 6593637 w 10655455"/>
              <a:gd name="connsiteY84" fmla="*/ 865869 h 6858000"/>
              <a:gd name="connsiteX85" fmla="*/ 6786399 w 10655455"/>
              <a:gd name="connsiteY85" fmla="*/ 753840 h 6858000"/>
              <a:gd name="connsiteX86" fmla="*/ 0 w 10655455"/>
              <a:gd name="connsiteY86" fmla="*/ 0 h 6858000"/>
              <a:gd name="connsiteX87" fmla="*/ 6966294 w 10655455"/>
              <a:gd name="connsiteY87" fmla="*/ 0 h 6858000"/>
              <a:gd name="connsiteX88" fmla="*/ 6852387 w 10655455"/>
              <a:gd name="connsiteY88" fmla="*/ 196155 h 6858000"/>
              <a:gd name="connsiteX89" fmla="*/ 6043322 w 10655455"/>
              <a:gd name="connsiteY89" fmla="*/ 1589421 h 6858000"/>
              <a:gd name="connsiteX90" fmla="*/ 5423265 w 10655455"/>
              <a:gd name="connsiteY90" fmla="*/ 1954861 h 6858000"/>
              <a:gd name="connsiteX91" fmla="*/ 1379802 w 10655455"/>
              <a:gd name="connsiteY91" fmla="*/ 1954861 h 6858000"/>
              <a:gd name="connsiteX92" fmla="*/ 751013 w 10655455"/>
              <a:gd name="connsiteY92" fmla="*/ 1589421 h 6858000"/>
              <a:gd name="connsiteX93" fmla="*/ 1951 w 10655455"/>
              <a:gd name="connsiteY93" fmla="*/ 293901 h 6858000"/>
              <a:gd name="connsiteX94" fmla="*/ 0 w 10655455"/>
              <a:gd name="connsiteY94" fmla="*/ 29052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10655455" h="6858000">
                <a:moveTo>
                  <a:pt x="8526285" y="6283111"/>
                </a:moveTo>
                <a:cubicBezTo>
                  <a:pt x="8526285" y="6283111"/>
                  <a:pt x="8526285" y="6283111"/>
                  <a:pt x="10157124" y="6283111"/>
                </a:cubicBezTo>
                <a:cubicBezTo>
                  <a:pt x="10259271" y="6283111"/>
                  <a:pt x="10357896" y="6339261"/>
                  <a:pt x="10407209" y="6430504"/>
                </a:cubicBezTo>
                <a:cubicBezTo>
                  <a:pt x="10407209" y="6430504"/>
                  <a:pt x="10407209" y="6430504"/>
                  <a:pt x="10606716" y="6774068"/>
                </a:cubicBezTo>
                <a:lnTo>
                  <a:pt x="10655455" y="6858000"/>
                </a:lnTo>
                <a:lnTo>
                  <a:pt x="8025501" y="6858000"/>
                </a:lnTo>
                <a:lnTo>
                  <a:pt x="8129453" y="6678214"/>
                </a:lnTo>
                <a:cubicBezTo>
                  <a:pt x="8174148" y="6600912"/>
                  <a:pt x="8221824" y="6518457"/>
                  <a:pt x="8272677" y="6430504"/>
                </a:cubicBezTo>
                <a:cubicBezTo>
                  <a:pt x="8325512" y="6339261"/>
                  <a:pt x="8420615" y="6283111"/>
                  <a:pt x="8526285" y="6283111"/>
                </a:cubicBezTo>
                <a:close/>
                <a:moveTo>
                  <a:pt x="8508611" y="4776272"/>
                </a:moveTo>
                <a:cubicBezTo>
                  <a:pt x="8508611" y="4776272"/>
                  <a:pt x="8508611" y="4776272"/>
                  <a:pt x="9153763" y="4776272"/>
                </a:cubicBezTo>
                <a:cubicBezTo>
                  <a:pt x="9194173" y="4776272"/>
                  <a:pt x="9233188" y="4798484"/>
                  <a:pt x="9252696" y="4834580"/>
                </a:cubicBezTo>
                <a:cubicBezTo>
                  <a:pt x="9252696" y="4834580"/>
                  <a:pt x="9252696" y="4834580"/>
                  <a:pt x="9575969" y="5391278"/>
                </a:cubicBezTo>
                <a:cubicBezTo>
                  <a:pt x="9596871" y="5425985"/>
                  <a:pt x="9596871" y="5470409"/>
                  <a:pt x="9575969" y="5505116"/>
                </a:cubicBezTo>
                <a:cubicBezTo>
                  <a:pt x="9575969" y="5505116"/>
                  <a:pt x="9575969" y="5505116"/>
                  <a:pt x="9252696" y="6061815"/>
                </a:cubicBezTo>
                <a:cubicBezTo>
                  <a:pt x="9233188" y="6097909"/>
                  <a:pt x="9194173" y="6120122"/>
                  <a:pt x="9153763" y="6120122"/>
                </a:cubicBezTo>
                <a:cubicBezTo>
                  <a:pt x="9153763" y="6120122"/>
                  <a:pt x="9153763" y="6120122"/>
                  <a:pt x="8508611" y="6120122"/>
                </a:cubicBezTo>
                <a:cubicBezTo>
                  <a:pt x="8466808" y="6120122"/>
                  <a:pt x="8429186" y="6097909"/>
                  <a:pt x="8408284" y="6061815"/>
                </a:cubicBezTo>
                <a:cubicBezTo>
                  <a:pt x="8408284" y="6061815"/>
                  <a:pt x="8408284" y="6061815"/>
                  <a:pt x="8086404" y="5505116"/>
                </a:cubicBezTo>
                <a:cubicBezTo>
                  <a:pt x="8065503" y="5470409"/>
                  <a:pt x="8065503" y="5425985"/>
                  <a:pt x="8086404" y="5391278"/>
                </a:cubicBezTo>
                <a:cubicBezTo>
                  <a:pt x="8086404" y="5391278"/>
                  <a:pt x="8086404" y="5391278"/>
                  <a:pt x="8408284" y="4834580"/>
                </a:cubicBezTo>
                <a:cubicBezTo>
                  <a:pt x="8429186" y="4798484"/>
                  <a:pt x="8466808" y="4776272"/>
                  <a:pt x="8508611" y="4776272"/>
                </a:cubicBezTo>
                <a:close/>
                <a:moveTo>
                  <a:pt x="8438383" y="4182594"/>
                </a:moveTo>
                <a:cubicBezTo>
                  <a:pt x="8438383" y="4182594"/>
                  <a:pt x="8438383" y="4182594"/>
                  <a:pt x="8671249" y="4182594"/>
                </a:cubicBezTo>
                <a:cubicBezTo>
                  <a:pt x="8685834" y="4182594"/>
                  <a:pt x="8699916" y="4190612"/>
                  <a:pt x="8706958" y="4203640"/>
                </a:cubicBezTo>
                <a:cubicBezTo>
                  <a:pt x="8706958" y="4203640"/>
                  <a:pt x="8706958" y="4203640"/>
                  <a:pt x="8823642" y="4404579"/>
                </a:cubicBezTo>
                <a:cubicBezTo>
                  <a:pt x="8831187" y="4417106"/>
                  <a:pt x="8831187" y="4433141"/>
                  <a:pt x="8823642" y="4445668"/>
                </a:cubicBezTo>
                <a:cubicBezTo>
                  <a:pt x="8823642" y="4445668"/>
                  <a:pt x="8823642" y="4445668"/>
                  <a:pt x="8706958" y="4646606"/>
                </a:cubicBezTo>
                <a:cubicBezTo>
                  <a:pt x="8699916" y="4659635"/>
                  <a:pt x="8685834" y="4667652"/>
                  <a:pt x="8671249" y="4667652"/>
                </a:cubicBezTo>
                <a:cubicBezTo>
                  <a:pt x="8671249" y="4667652"/>
                  <a:pt x="8671249" y="4667652"/>
                  <a:pt x="8438383" y="4667652"/>
                </a:cubicBezTo>
                <a:cubicBezTo>
                  <a:pt x="8423295" y="4667652"/>
                  <a:pt x="8409715" y="4659635"/>
                  <a:pt x="8402170" y="4646606"/>
                </a:cubicBezTo>
                <a:cubicBezTo>
                  <a:pt x="8402170" y="4646606"/>
                  <a:pt x="8402170" y="4646606"/>
                  <a:pt x="8285989" y="4445668"/>
                </a:cubicBezTo>
                <a:cubicBezTo>
                  <a:pt x="8278445" y="4433141"/>
                  <a:pt x="8278445" y="4417106"/>
                  <a:pt x="8285989" y="4404579"/>
                </a:cubicBezTo>
                <a:cubicBezTo>
                  <a:pt x="8285989" y="4404579"/>
                  <a:pt x="8285989" y="4404579"/>
                  <a:pt x="8402170" y="4203640"/>
                </a:cubicBezTo>
                <a:cubicBezTo>
                  <a:pt x="8409715" y="4190612"/>
                  <a:pt x="8423295" y="4182594"/>
                  <a:pt x="8438383" y="4182594"/>
                </a:cubicBezTo>
                <a:close/>
                <a:moveTo>
                  <a:pt x="7678681" y="3459104"/>
                </a:moveTo>
                <a:cubicBezTo>
                  <a:pt x="7678681" y="3459104"/>
                  <a:pt x="7678681" y="3459104"/>
                  <a:pt x="8119685" y="3459104"/>
                </a:cubicBezTo>
                <a:cubicBezTo>
                  <a:pt x="8147308" y="3459104"/>
                  <a:pt x="8173978" y="3474287"/>
                  <a:pt x="8187313" y="3498961"/>
                </a:cubicBezTo>
                <a:cubicBezTo>
                  <a:pt x="8187313" y="3498961"/>
                  <a:pt x="8187313" y="3498961"/>
                  <a:pt x="8408292" y="3879501"/>
                </a:cubicBezTo>
                <a:cubicBezTo>
                  <a:pt x="8422579" y="3903225"/>
                  <a:pt x="8422579" y="3933593"/>
                  <a:pt x="8408292" y="3957318"/>
                </a:cubicBezTo>
                <a:cubicBezTo>
                  <a:pt x="8408292" y="3957318"/>
                  <a:pt x="8408292" y="3957318"/>
                  <a:pt x="8187313" y="4337857"/>
                </a:cubicBezTo>
                <a:cubicBezTo>
                  <a:pt x="8173978" y="4362531"/>
                  <a:pt x="8147308" y="4377714"/>
                  <a:pt x="8119685" y="4377714"/>
                </a:cubicBezTo>
                <a:cubicBezTo>
                  <a:pt x="8119685" y="4377714"/>
                  <a:pt x="8119685" y="4377714"/>
                  <a:pt x="7678681" y="4377714"/>
                </a:cubicBezTo>
                <a:cubicBezTo>
                  <a:pt x="7650106" y="4377714"/>
                  <a:pt x="7624388" y="4362531"/>
                  <a:pt x="7610101" y="4337857"/>
                </a:cubicBezTo>
                <a:cubicBezTo>
                  <a:pt x="7610101" y="4337857"/>
                  <a:pt x="7610101" y="4337857"/>
                  <a:pt x="7390076" y="3957318"/>
                </a:cubicBezTo>
                <a:cubicBezTo>
                  <a:pt x="7375787" y="3933593"/>
                  <a:pt x="7375787" y="3903225"/>
                  <a:pt x="7390076" y="3879501"/>
                </a:cubicBezTo>
                <a:cubicBezTo>
                  <a:pt x="7390076" y="3879501"/>
                  <a:pt x="7390076" y="3879501"/>
                  <a:pt x="7610101" y="3498961"/>
                </a:cubicBezTo>
                <a:cubicBezTo>
                  <a:pt x="7624388" y="3474287"/>
                  <a:pt x="7650106" y="3459104"/>
                  <a:pt x="7678681" y="3459104"/>
                </a:cubicBezTo>
                <a:close/>
                <a:moveTo>
                  <a:pt x="9108816" y="2082751"/>
                </a:moveTo>
                <a:cubicBezTo>
                  <a:pt x="9108816" y="2082751"/>
                  <a:pt x="9108816" y="2082751"/>
                  <a:pt x="9876937" y="2082751"/>
                </a:cubicBezTo>
                <a:cubicBezTo>
                  <a:pt x="9925048" y="2082751"/>
                  <a:pt x="9971500" y="2109197"/>
                  <a:pt x="9994727" y="2152172"/>
                </a:cubicBezTo>
                <a:cubicBezTo>
                  <a:pt x="9994727" y="2152172"/>
                  <a:pt x="9994727" y="2152172"/>
                  <a:pt x="10379617" y="2814978"/>
                </a:cubicBezTo>
                <a:cubicBezTo>
                  <a:pt x="10404502" y="2856301"/>
                  <a:pt x="10404502" y="2909193"/>
                  <a:pt x="10379617" y="2950515"/>
                </a:cubicBezTo>
                <a:cubicBezTo>
                  <a:pt x="10379617" y="2950515"/>
                  <a:pt x="10379617" y="2950515"/>
                  <a:pt x="9994727" y="3613321"/>
                </a:cubicBezTo>
                <a:cubicBezTo>
                  <a:pt x="9971500" y="3656296"/>
                  <a:pt x="9925048" y="3682742"/>
                  <a:pt x="9876937" y="3682742"/>
                </a:cubicBezTo>
                <a:cubicBezTo>
                  <a:pt x="9876937" y="3682742"/>
                  <a:pt x="9876937" y="3682742"/>
                  <a:pt x="9108816" y="3682742"/>
                </a:cubicBezTo>
                <a:cubicBezTo>
                  <a:pt x="9059045" y="3682742"/>
                  <a:pt x="9014252" y="3656296"/>
                  <a:pt x="8989367" y="3613321"/>
                </a:cubicBezTo>
                <a:cubicBezTo>
                  <a:pt x="8989367" y="3613321"/>
                  <a:pt x="8989367" y="3613321"/>
                  <a:pt x="8606137" y="2950515"/>
                </a:cubicBezTo>
                <a:cubicBezTo>
                  <a:pt x="8581251" y="2909193"/>
                  <a:pt x="8581251" y="2856301"/>
                  <a:pt x="8606137" y="2814978"/>
                </a:cubicBezTo>
                <a:cubicBezTo>
                  <a:pt x="8606137" y="2814978"/>
                  <a:pt x="8606137" y="2814978"/>
                  <a:pt x="8989367" y="2152172"/>
                </a:cubicBezTo>
                <a:cubicBezTo>
                  <a:pt x="9014252" y="2109197"/>
                  <a:pt x="9059045" y="2082751"/>
                  <a:pt x="9108816" y="2082751"/>
                </a:cubicBezTo>
                <a:close/>
                <a:moveTo>
                  <a:pt x="1321854" y="2071857"/>
                </a:moveTo>
                <a:cubicBezTo>
                  <a:pt x="1321854" y="2071857"/>
                  <a:pt x="1321854" y="2071857"/>
                  <a:pt x="5365317" y="2071857"/>
                </a:cubicBezTo>
                <a:cubicBezTo>
                  <a:pt x="5618580" y="2071857"/>
                  <a:pt x="5863108" y="2211072"/>
                  <a:pt x="5985373" y="2437296"/>
                </a:cubicBezTo>
                <a:cubicBezTo>
                  <a:pt x="5985373" y="2437296"/>
                  <a:pt x="5985373" y="2437296"/>
                  <a:pt x="8011470" y="5926372"/>
                </a:cubicBezTo>
                <a:cubicBezTo>
                  <a:pt x="8142468" y="6143896"/>
                  <a:pt x="8142468" y="6422327"/>
                  <a:pt x="8011470" y="6639850"/>
                </a:cubicBezTo>
                <a:cubicBezTo>
                  <a:pt x="8011470" y="6639850"/>
                  <a:pt x="8011470" y="6639850"/>
                  <a:pt x="7904625" y="6823844"/>
                </a:cubicBezTo>
                <a:lnTo>
                  <a:pt x="7884791" y="6858000"/>
                </a:lnTo>
                <a:lnTo>
                  <a:pt x="0" y="6858000"/>
                </a:lnTo>
                <a:lnTo>
                  <a:pt x="0" y="3635967"/>
                </a:lnTo>
                <a:lnTo>
                  <a:pt x="27177" y="3588964"/>
                </a:lnTo>
                <a:cubicBezTo>
                  <a:pt x="220245" y="3255048"/>
                  <a:pt x="440895" y="2873431"/>
                  <a:pt x="693065" y="2437296"/>
                </a:cubicBezTo>
                <a:cubicBezTo>
                  <a:pt x="824063" y="2211072"/>
                  <a:pt x="1059859" y="2071857"/>
                  <a:pt x="1321854" y="2071857"/>
                </a:cubicBezTo>
                <a:close/>
                <a:moveTo>
                  <a:pt x="6786399" y="753840"/>
                </a:moveTo>
                <a:cubicBezTo>
                  <a:pt x="6786399" y="753840"/>
                  <a:pt x="6786399" y="753840"/>
                  <a:pt x="8025968" y="753840"/>
                </a:cubicBezTo>
                <a:cubicBezTo>
                  <a:pt x="8103608" y="753840"/>
                  <a:pt x="8178571" y="796518"/>
                  <a:pt x="8216053" y="865869"/>
                </a:cubicBezTo>
                <a:cubicBezTo>
                  <a:pt x="8216053" y="865869"/>
                  <a:pt x="8216053" y="865869"/>
                  <a:pt x="8837177" y="1935484"/>
                </a:cubicBezTo>
                <a:cubicBezTo>
                  <a:pt x="8877335" y="2002169"/>
                  <a:pt x="8877335" y="2087523"/>
                  <a:pt x="8837177" y="2154207"/>
                </a:cubicBezTo>
                <a:cubicBezTo>
                  <a:pt x="8837177" y="2154207"/>
                  <a:pt x="8837177" y="2154207"/>
                  <a:pt x="8216053" y="3223823"/>
                </a:cubicBezTo>
                <a:cubicBezTo>
                  <a:pt x="8178571" y="3293174"/>
                  <a:pt x="8103608" y="3335852"/>
                  <a:pt x="8025968" y="3335852"/>
                </a:cubicBezTo>
                <a:cubicBezTo>
                  <a:pt x="8025968" y="3335852"/>
                  <a:pt x="8025968" y="3335852"/>
                  <a:pt x="6786399" y="3335852"/>
                </a:cubicBezTo>
                <a:cubicBezTo>
                  <a:pt x="6706082" y="3335852"/>
                  <a:pt x="6633796" y="3293174"/>
                  <a:pt x="6593637" y="3223823"/>
                </a:cubicBezTo>
                <a:cubicBezTo>
                  <a:pt x="6593637" y="3223823"/>
                  <a:pt x="6593637" y="3223823"/>
                  <a:pt x="5975192" y="2154207"/>
                </a:cubicBezTo>
                <a:cubicBezTo>
                  <a:pt x="5935033" y="2087523"/>
                  <a:pt x="5935033" y="2002169"/>
                  <a:pt x="5975192" y="1935484"/>
                </a:cubicBezTo>
                <a:cubicBezTo>
                  <a:pt x="5975192" y="1935484"/>
                  <a:pt x="5975192" y="1935484"/>
                  <a:pt x="6593637" y="865869"/>
                </a:cubicBezTo>
                <a:cubicBezTo>
                  <a:pt x="6633796" y="796518"/>
                  <a:pt x="6706082" y="753840"/>
                  <a:pt x="6786399" y="753840"/>
                </a:cubicBezTo>
                <a:close/>
                <a:moveTo>
                  <a:pt x="0" y="0"/>
                </a:moveTo>
                <a:lnTo>
                  <a:pt x="6966294" y="0"/>
                </a:lnTo>
                <a:lnTo>
                  <a:pt x="6852387" y="196155"/>
                </a:lnTo>
                <a:cubicBezTo>
                  <a:pt x="6627011" y="584267"/>
                  <a:pt x="6359899" y="1044253"/>
                  <a:pt x="6043322" y="1589421"/>
                </a:cubicBezTo>
                <a:cubicBezTo>
                  <a:pt x="5921057" y="1815646"/>
                  <a:pt x="5676528" y="1954861"/>
                  <a:pt x="5423265" y="1954861"/>
                </a:cubicBezTo>
                <a:cubicBezTo>
                  <a:pt x="5423265" y="1954861"/>
                  <a:pt x="5423265" y="1954861"/>
                  <a:pt x="1379802" y="1954861"/>
                </a:cubicBezTo>
                <a:cubicBezTo>
                  <a:pt x="1117807" y="1954861"/>
                  <a:pt x="882012" y="1815646"/>
                  <a:pt x="751013" y="1589421"/>
                </a:cubicBezTo>
                <a:cubicBezTo>
                  <a:pt x="751013" y="1589421"/>
                  <a:pt x="751013" y="1589421"/>
                  <a:pt x="1951" y="293901"/>
                </a:cubicBezTo>
                <a:lnTo>
                  <a:pt x="0" y="290527"/>
                </a:lnTo>
                <a:close/>
              </a:path>
            </a:pathLst>
          </a:custGeom>
        </p:spPr>
      </p:pic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09F5E33-F457-4FC5-9540-233628EB5250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964927" y="2737509"/>
            <a:ext cx="8519677" cy="1578770"/>
          </a:xfrm>
          <a:solidFill>
            <a:schemeClr val="bg1">
              <a:alpha val="70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3600" dirty="0"/>
              <a:t>El </a:t>
            </a:r>
            <a:r>
              <a:rPr lang="en-US" sz="3600" dirty="0" err="1"/>
              <a:t>uso</a:t>
            </a:r>
            <a:r>
              <a:rPr lang="en-US" sz="3600" dirty="0"/>
              <a:t> normal del </a:t>
            </a:r>
            <a:r>
              <a:rPr lang="en-US" sz="3600" dirty="0" err="1"/>
              <a:t>lenguaje</a:t>
            </a:r>
            <a:r>
              <a:rPr lang="en-US" sz="3600" dirty="0"/>
              <a:t> es una </a:t>
            </a:r>
            <a:r>
              <a:rPr lang="en-US" sz="3600" dirty="0" err="1"/>
              <a:t>actividad</a:t>
            </a:r>
            <a:r>
              <a:rPr lang="en-US" sz="3600" dirty="0"/>
              <a:t> </a:t>
            </a:r>
            <a:r>
              <a:rPr lang="en-US" sz="3600" dirty="0" err="1"/>
              <a:t>creadora</a:t>
            </a:r>
            <a:r>
              <a:rPr lang="en-US" sz="3600" dirty="0"/>
              <a:t>, </a:t>
            </a:r>
            <a:r>
              <a:rPr lang="en-US" sz="3600" dirty="0" err="1"/>
              <a:t>basada</a:t>
            </a:r>
            <a:r>
              <a:rPr lang="en-US" sz="3600" dirty="0"/>
              <a:t> </a:t>
            </a:r>
            <a:r>
              <a:rPr lang="en-US" sz="3600" dirty="0" err="1"/>
              <a:t>en</a:t>
            </a:r>
            <a:r>
              <a:rPr lang="en-US" sz="3600" dirty="0"/>
              <a:t> el </a:t>
            </a:r>
            <a:r>
              <a:rPr lang="en-US" sz="3600" dirty="0" err="1"/>
              <a:t>sistema</a:t>
            </a:r>
            <a:r>
              <a:rPr lang="en-US" sz="3600" dirty="0"/>
              <a:t> de </a:t>
            </a:r>
            <a:r>
              <a:rPr lang="en-US" sz="3600" dirty="0" err="1"/>
              <a:t>reglas</a:t>
            </a:r>
            <a:r>
              <a:rPr lang="en-US" sz="3600" dirty="0"/>
              <a:t> </a:t>
            </a:r>
            <a:r>
              <a:rPr lang="en-US" sz="3600" dirty="0" err="1"/>
              <a:t>formales</a:t>
            </a:r>
            <a:r>
              <a:rPr lang="en-US" sz="3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6292658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09F5E33-F457-4FC5-9540-233628EB5250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1994" y="72487"/>
            <a:ext cx="11774488" cy="857411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s-MX" sz="3200" dirty="0">
                <a:latin typeface="HelveticaNeueLT Std Lt" panose="020B0403020202020204" pitchFamily="34" charset="0"/>
              </a:rPr>
              <a:t>Grupos del sistema de reglas</a:t>
            </a:r>
          </a:p>
        </p:txBody>
      </p: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6B0FC208-7A56-4394-8DAC-CDD76781399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50472211"/>
              </p:ext>
            </p:extLst>
          </p:nvPr>
        </p:nvGraphicFramePr>
        <p:xfrm>
          <a:off x="61994" y="794260"/>
          <a:ext cx="12038788" cy="59912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0709209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6F9EB9F2-07E2-4D64-BBD8-BB5B217F1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21564" y="320040"/>
            <a:ext cx="11548872" cy="6217920"/>
          </a:xfrm>
          <a:prstGeom prst="rect">
            <a:avLst/>
          </a:prstGeom>
          <a:solidFill>
            <a:schemeClr val="tx1">
              <a:alpha val="12000"/>
            </a:schemeClr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E6BAB404-EC55-4908-9C8A-053AC88D7B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80588" y="965199"/>
            <a:ext cx="6766078" cy="492760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7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Cognoscitivismo</a:t>
            </a:r>
            <a:endParaRPr lang="en-US" sz="7200" kern="12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F00B7A9-571C-487C-9E1A-0E2A1AEA1D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23257" y="965198"/>
            <a:ext cx="2707937" cy="492760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sz="200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Autor </a:t>
            </a:r>
            <a:r>
              <a:rPr lang="en-US" sz="2000" kern="1200" dirty="0" err="1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representativo</a:t>
            </a:r>
            <a:r>
              <a:rPr lang="en-US" sz="200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: </a:t>
            </a:r>
            <a:r>
              <a:rPr lang="en-US" sz="6600" i="1" kern="12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Piaget</a:t>
            </a:r>
            <a:endParaRPr lang="en-US" sz="2000" i="1" kern="12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0C57C7C-DFE9-4A1E-B7A9-DF40E63366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055891" y="2057399"/>
            <a:ext cx="0" cy="274320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054129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186FAE8A-67EE-4ED8-B9EE-9FF85D790BC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067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E862BE82-D00D-42C1-BF16-93AA37870C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008"/>
            <a:ext cx="5609220" cy="5840278"/>
          </a:xfrm>
          <a:custGeom>
            <a:avLst/>
            <a:gdLst>
              <a:gd name="connsiteX0" fmla="*/ 0 w 5609220"/>
              <a:gd name="connsiteY0" fmla="*/ 0 h 5840278"/>
              <a:gd name="connsiteX1" fmla="*/ 4637091 w 5609220"/>
              <a:gd name="connsiteY1" fmla="*/ 0 h 5840278"/>
              <a:gd name="connsiteX2" fmla="*/ 4822569 w 5609220"/>
              <a:gd name="connsiteY2" fmla="*/ 204077 h 5840278"/>
              <a:gd name="connsiteX3" fmla="*/ 5609220 w 5609220"/>
              <a:gd name="connsiteY3" fmla="*/ 2395363 h 5840278"/>
              <a:gd name="connsiteX4" fmla="*/ 2164305 w 5609220"/>
              <a:gd name="connsiteY4" fmla="*/ 5840278 h 5840278"/>
              <a:gd name="connsiteX5" fmla="*/ 238220 w 5609220"/>
              <a:gd name="connsiteY5" fmla="*/ 5251941 h 5840278"/>
              <a:gd name="connsiteX6" fmla="*/ 0 w 5609220"/>
              <a:gd name="connsiteY6" fmla="*/ 5073803 h 5840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09220" h="5840278">
                <a:moveTo>
                  <a:pt x="0" y="0"/>
                </a:moveTo>
                <a:lnTo>
                  <a:pt x="4637091" y="0"/>
                </a:lnTo>
                <a:lnTo>
                  <a:pt x="4822569" y="204077"/>
                </a:lnTo>
                <a:cubicBezTo>
                  <a:pt x="5314007" y="799562"/>
                  <a:pt x="5609220" y="1562987"/>
                  <a:pt x="5609220" y="2395363"/>
                </a:cubicBezTo>
                <a:cubicBezTo>
                  <a:pt x="5609220" y="4297937"/>
                  <a:pt x="4066879" y="5840278"/>
                  <a:pt x="2164305" y="5840278"/>
                </a:cubicBezTo>
                <a:cubicBezTo>
                  <a:pt x="1450840" y="5840278"/>
                  <a:pt x="788032" y="5623387"/>
                  <a:pt x="238220" y="5251941"/>
                </a:cubicBezTo>
                <a:lnTo>
                  <a:pt x="0" y="50738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F6D92C2D-1D3D-4974-918C-06579FB354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333" y="-2"/>
            <a:ext cx="5441859" cy="5654940"/>
          </a:xfrm>
          <a:custGeom>
            <a:avLst/>
            <a:gdLst>
              <a:gd name="connsiteX0" fmla="*/ 0 w 5441859"/>
              <a:gd name="connsiteY0" fmla="*/ 0 h 5654940"/>
              <a:gd name="connsiteX1" fmla="*/ 4400492 w 5441859"/>
              <a:gd name="connsiteY1" fmla="*/ 0 h 5654940"/>
              <a:gd name="connsiteX2" fmla="*/ 4484767 w 5441859"/>
              <a:gd name="connsiteY2" fmla="*/ 76595 h 5654940"/>
              <a:gd name="connsiteX3" fmla="*/ 5441859 w 5441859"/>
              <a:gd name="connsiteY3" fmla="*/ 2387221 h 5654940"/>
              <a:gd name="connsiteX4" fmla="*/ 2174140 w 5441859"/>
              <a:gd name="connsiteY4" fmla="*/ 5654940 h 5654940"/>
              <a:gd name="connsiteX5" fmla="*/ 156693 w 5441859"/>
              <a:gd name="connsiteY5" fmla="*/ 4957981 h 5654940"/>
              <a:gd name="connsiteX6" fmla="*/ 0 w 5441859"/>
              <a:gd name="connsiteY6" fmla="*/ 4820612 h 5654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441859" h="5654940">
                <a:moveTo>
                  <a:pt x="0" y="0"/>
                </a:moveTo>
                <a:lnTo>
                  <a:pt x="4400492" y="0"/>
                </a:lnTo>
                <a:lnTo>
                  <a:pt x="4484767" y="76595"/>
                </a:lnTo>
                <a:cubicBezTo>
                  <a:pt x="5076108" y="667936"/>
                  <a:pt x="5441859" y="1484866"/>
                  <a:pt x="5441859" y="2387221"/>
                </a:cubicBezTo>
                <a:cubicBezTo>
                  <a:pt x="5441859" y="4191932"/>
                  <a:pt x="3978851" y="5654940"/>
                  <a:pt x="2174140" y="5654940"/>
                </a:cubicBezTo>
                <a:cubicBezTo>
                  <a:pt x="1412778" y="5654940"/>
                  <a:pt x="712231" y="5394557"/>
                  <a:pt x="156693" y="4957981"/>
                </a:cubicBezTo>
                <a:lnTo>
                  <a:pt x="0" y="4820612"/>
                </a:lnTo>
                <a:close/>
              </a:path>
            </a:pathLst>
          </a:cu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416941C6-EF71-4229-94B2-1E994B5CEF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0242" y="632990"/>
            <a:ext cx="4062643" cy="1043409"/>
          </a:xfrm>
        </p:spPr>
        <p:txBody>
          <a:bodyPr>
            <a:normAutofit/>
          </a:bodyPr>
          <a:lstStyle/>
          <a:p>
            <a:r>
              <a:rPr lang="es-MX" sz="4800" b="1" dirty="0"/>
              <a:t>Piaget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7FB2357-7639-460F-992B-39CCBA9306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2333" y="1774371"/>
            <a:ext cx="5264008" cy="3518299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s-MX" dirty="0"/>
              <a:t>Se ocupó del papel del lenguaje en el desarrollo cognitivo, es decir, del conjunto de transformaciones que aumentan los conocimientos y habilidades para percibir, pensar y comprender.</a:t>
            </a:r>
          </a:p>
        </p:txBody>
      </p:sp>
    </p:spTree>
    <p:extLst>
      <p:ext uri="{BB962C8B-B14F-4D97-AF65-F5344CB8AC3E}">
        <p14:creationId xmlns:p14="http://schemas.microsoft.com/office/powerpoint/2010/main" val="426462642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6753252F-4873-4F63-801D-CC719279A7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47C8CCB-F95D-4249-92DD-651249D353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013557" cy="6858000"/>
          </a:xfrm>
          <a:prstGeom prst="rect">
            <a:avLst/>
          </a:prstGeom>
          <a:solidFill>
            <a:srgbClr val="644F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10AA3F44-FCF4-4E53-84B7-1FDA05236F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8674" y="3153905"/>
            <a:ext cx="10148208" cy="3704095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562C3995-AC80-4ED3-99AB-57C09E660F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2074363"/>
            <a:ext cx="2752354" cy="2709275"/>
          </a:xfrm>
          <a:prstGeom prst="ellipse">
            <a:avLst/>
          </a:prstGeom>
          <a:solidFill>
            <a:srgbClr val="262626"/>
          </a:solidFill>
          <a:ln w="174625" cmpd="thinThick">
            <a:solidFill>
              <a:srgbClr val="262626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26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El lenguaje es una construcción progresiva </a:t>
            </a:r>
            <a:br>
              <a:rPr lang="en-US" sz="26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endParaRPr lang="en-US" sz="2600" kern="120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25389601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C2D6F41-B3D8-4597-8240-5FD7B045F7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5320" y="365125"/>
            <a:ext cx="5120114" cy="1692794"/>
          </a:xfrm>
        </p:spPr>
        <p:txBody>
          <a:bodyPr>
            <a:normAutofit/>
          </a:bodyPr>
          <a:lstStyle/>
          <a:p>
            <a:r>
              <a:rPr lang="es-MX"/>
              <a:t>Función simbólica</a:t>
            </a:r>
          </a:p>
        </p:txBody>
      </p: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E4A809D5-3600-46D4-A466-67F2349A54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55320" y="2316480"/>
            <a:ext cx="4572000" cy="0"/>
          </a:xfrm>
          <a:prstGeom prst="straightConnector1">
            <a:avLst/>
          </a:prstGeom>
          <a:ln w="19050" cap="sq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09C747D-7280-4155-AD62-584AE58FA5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5321" y="2575034"/>
            <a:ext cx="5120113" cy="3462228"/>
          </a:xfrm>
        </p:spPr>
        <p:txBody>
          <a:bodyPr>
            <a:normAutofit/>
          </a:bodyPr>
          <a:lstStyle/>
          <a:p>
            <a:r>
              <a:rPr lang="es-MX" sz="1800"/>
              <a:t>Se establece con la representación previa al lenguaje que nace de la unión de significantes que permite evocar objetos ausentes relacionándolos con los elementos presentes.</a:t>
            </a:r>
          </a:p>
        </p:txBody>
      </p:sp>
      <p:pic>
        <p:nvPicPr>
          <p:cNvPr id="2050" name="Picture 2" descr="Resultado de imagen para prelenguaje">
            <a:extLst>
              <a:ext uri="{FF2B5EF4-FFF2-40B4-BE49-F238E27FC236}">
                <a16:creationId xmlns:a16="http://schemas.microsoft.com/office/drawing/2014/main" id="{5DA6C566-3EEE-4F2D-9643-CECA2F3928A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16" r="19767"/>
          <a:stretch/>
        </p:blipFill>
        <p:spPr bwMode="auto">
          <a:xfrm>
            <a:off x="5878849" y="10"/>
            <a:ext cx="6313150" cy="6857987"/>
          </a:xfrm>
          <a:custGeom>
            <a:avLst/>
            <a:gdLst>
              <a:gd name="connsiteX0" fmla="*/ 65565 w 6313150"/>
              <a:gd name="connsiteY0" fmla="*/ 0 h 6857997"/>
              <a:gd name="connsiteX1" fmla="*/ 6313150 w 6313150"/>
              <a:gd name="connsiteY1" fmla="*/ 0 h 6857997"/>
              <a:gd name="connsiteX2" fmla="*/ 6313150 w 6313150"/>
              <a:gd name="connsiteY2" fmla="*/ 6857997 h 6857997"/>
              <a:gd name="connsiteX3" fmla="*/ 3293946 w 6313150"/>
              <a:gd name="connsiteY3" fmla="*/ 6857997 h 6857997"/>
              <a:gd name="connsiteX4" fmla="*/ 3235857 w 6313150"/>
              <a:gd name="connsiteY4" fmla="*/ 6823061 h 6857997"/>
              <a:gd name="connsiteX5" fmla="*/ 0 w 6313150"/>
              <a:gd name="connsiteY5" fmla="*/ 951803 h 6857997"/>
              <a:gd name="connsiteX6" fmla="*/ 31536 w 6313150"/>
              <a:gd name="connsiteY6" fmla="*/ 285771 h 685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13150" h="6857997">
                <a:moveTo>
                  <a:pt x="65565" y="0"/>
                </a:moveTo>
                <a:lnTo>
                  <a:pt x="6313150" y="0"/>
                </a:lnTo>
                <a:lnTo>
                  <a:pt x="6313150" y="6857997"/>
                </a:lnTo>
                <a:lnTo>
                  <a:pt x="3293946" y="6857997"/>
                </a:lnTo>
                <a:lnTo>
                  <a:pt x="3235857" y="6823061"/>
                </a:lnTo>
                <a:cubicBezTo>
                  <a:pt x="1291240" y="5592803"/>
                  <a:pt x="0" y="3423096"/>
                  <a:pt x="0" y="951803"/>
                </a:cubicBezTo>
                <a:cubicBezTo>
                  <a:pt x="0" y="727140"/>
                  <a:pt x="10673" y="504970"/>
                  <a:pt x="31536" y="285771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638272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78922D26-C90D-473D-892E-C433740D043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97" b="614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394760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ítulo 10">
            <a:extLst>
              <a:ext uri="{FF2B5EF4-FFF2-40B4-BE49-F238E27FC236}">
                <a16:creationId xmlns:a16="http://schemas.microsoft.com/office/drawing/2014/main" id="{F36E4C9F-5B33-476D-BD0B-23D79A5627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5320" y="365125"/>
            <a:ext cx="5120114" cy="1692794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Lenguaje egocéntrico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4A809D5-3600-46D4-A466-67F2349A54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55320" y="2316480"/>
            <a:ext cx="4572000" cy="0"/>
          </a:xfrm>
          <a:prstGeom prst="straightConnector1">
            <a:avLst/>
          </a:prstGeom>
          <a:ln w="19050" cap="sq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5 CuadroTexto"/>
          <p:cNvSpPr txBox="1"/>
          <p:nvPr/>
        </p:nvSpPr>
        <p:spPr>
          <a:xfrm>
            <a:off x="655321" y="2575034"/>
            <a:ext cx="5120113" cy="34622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600"/>
              <a:t>Hablar consigo mismo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600"/>
              <a:t>Repetición o Ecolalia.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600"/>
              <a:t>El monólogo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600"/>
              <a:t>El monólogo colectivo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AA75AA7C-45B8-4CB2-805E-9E13BA7496A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990" r="24990"/>
          <a:stretch/>
        </p:blipFill>
        <p:spPr>
          <a:xfrm>
            <a:off x="5878849" y="10"/>
            <a:ext cx="6313150" cy="6857987"/>
          </a:xfrm>
          <a:custGeom>
            <a:avLst/>
            <a:gdLst>
              <a:gd name="connsiteX0" fmla="*/ 65565 w 6313150"/>
              <a:gd name="connsiteY0" fmla="*/ 0 h 6857997"/>
              <a:gd name="connsiteX1" fmla="*/ 6313150 w 6313150"/>
              <a:gd name="connsiteY1" fmla="*/ 0 h 6857997"/>
              <a:gd name="connsiteX2" fmla="*/ 6313150 w 6313150"/>
              <a:gd name="connsiteY2" fmla="*/ 6857997 h 6857997"/>
              <a:gd name="connsiteX3" fmla="*/ 3293946 w 6313150"/>
              <a:gd name="connsiteY3" fmla="*/ 6857997 h 6857997"/>
              <a:gd name="connsiteX4" fmla="*/ 3235857 w 6313150"/>
              <a:gd name="connsiteY4" fmla="*/ 6823061 h 6857997"/>
              <a:gd name="connsiteX5" fmla="*/ 0 w 6313150"/>
              <a:gd name="connsiteY5" fmla="*/ 951803 h 6857997"/>
              <a:gd name="connsiteX6" fmla="*/ 31536 w 6313150"/>
              <a:gd name="connsiteY6" fmla="*/ 285771 h 685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13150" h="6857997">
                <a:moveTo>
                  <a:pt x="65565" y="0"/>
                </a:moveTo>
                <a:lnTo>
                  <a:pt x="6313150" y="0"/>
                </a:lnTo>
                <a:lnTo>
                  <a:pt x="6313150" y="6857997"/>
                </a:lnTo>
                <a:lnTo>
                  <a:pt x="3293946" y="6857997"/>
                </a:lnTo>
                <a:lnTo>
                  <a:pt x="3235857" y="6823061"/>
                </a:lnTo>
                <a:cubicBezTo>
                  <a:pt x="1291240" y="5592803"/>
                  <a:pt x="0" y="3423096"/>
                  <a:pt x="0" y="951803"/>
                </a:cubicBezTo>
                <a:cubicBezTo>
                  <a:pt x="0" y="727140"/>
                  <a:pt x="10673" y="504970"/>
                  <a:pt x="31536" y="285771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54148343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38F247-4BE4-49A8-BDDA-3D951A0C57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1" y="803325"/>
            <a:ext cx="5314536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Lenguaje socializado</a:t>
            </a: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CF62D2A7-8207-488C-9F46-316BA81A16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582780" y="-2008"/>
            <a:ext cx="5609220" cy="5840278"/>
          </a:xfrm>
          <a:custGeom>
            <a:avLst/>
            <a:gdLst>
              <a:gd name="connsiteX0" fmla="*/ 0 w 5609220"/>
              <a:gd name="connsiteY0" fmla="*/ 0 h 5840278"/>
              <a:gd name="connsiteX1" fmla="*/ 4637091 w 5609220"/>
              <a:gd name="connsiteY1" fmla="*/ 0 h 5840278"/>
              <a:gd name="connsiteX2" fmla="*/ 4822569 w 5609220"/>
              <a:gd name="connsiteY2" fmla="*/ 204077 h 5840278"/>
              <a:gd name="connsiteX3" fmla="*/ 5609220 w 5609220"/>
              <a:gd name="connsiteY3" fmla="*/ 2395363 h 5840278"/>
              <a:gd name="connsiteX4" fmla="*/ 2164305 w 5609220"/>
              <a:gd name="connsiteY4" fmla="*/ 5840278 h 5840278"/>
              <a:gd name="connsiteX5" fmla="*/ 238220 w 5609220"/>
              <a:gd name="connsiteY5" fmla="*/ 5251941 h 5840278"/>
              <a:gd name="connsiteX6" fmla="*/ 0 w 5609220"/>
              <a:gd name="connsiteY6" fmla="*/ 5073803 h 5840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09220" h="5840278">
                <a:moveTo>
                  <a:pt x="0" y="0"/>
                </a:moveTo>
                <a:lnTo>
                  <a:pt x="4637091" y="0"/>
                </a:lnTo>
                <a:lnTo>
                  <a:pt x="4822569" y="204077"/>
                </a:lnTo>
                <a:cubicBezTo>
                  <a:pt x="5314007" y="799562"/>
                  <a:pt x="5609220" y="1562987"/>
                  <a:pt x="5609220" y="2395363"/>
                </a:cubicBezTo>
                <a:cubicBezTo>
                  <a:pt x="5609220" y="4297937"/>
                  <a:pt x="4066879" y="5840278"/>
                  <a:pt x="2164305" y="5840278"/>
                </a:cubicBezTo>
                <a:cubicBezTo>
                  <a:pt x="1450840" y="5840278"/>
                  <a:pt x="788032" y="5623387"/>
                  <a:pt x="238220" y="5251941"/>
                </a:cubicBezTo>
                <a:lnTo>
                  <a:pt x="0" y="5073803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F2E8FB99-E193-48A1-825C-3B796990FA4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826" r="19790" b="2"/>
          <a:stretch/>
        </p:blipFill>
        <p:spPr>
          <a:xfrm>
            <a:off x="6750141" y="-2008"/>
            <a:ext cx="5441859" cy="5654940"/>
          </a:xfrm>
          <a:custGeom>
            <a:avLst/>
            <a:gdLst>
              <a:gd name="connsiteX0" fmla="*/ 1041368 w 5441859"/>
              <a:gd name="connsiteY0" fmla="*/ 0 h 5654940"/>
              <a:gd name="connsiteX1" fmla="*/ 5441859 w 5441859"/>
              <a:gd name="connsiteY1" fmla="*/ 0 h 5654940"/>
              <a:gd name="connsiteX2" fmla="*/ 5441859 w 5441859"/>
              <a:gd name="connsiteY2" fmla="*/ 4820612 h 5654940"/>
              <a:gd name="connsiteX3" fmla="*/ 5285166 w 5441859"/>
              <a:gd name="connsiteY3" fmla="*/ 4957981 h 5654940"/>
              <a:gd name="connsiteX4" fmla="*/ 3267719 w 5441859"/>
              <a:gd name="connsiteY4" fmla="*/ 5654940 h 5654940"/>
              <a:gd name="connsiteX5" fmla="*/ 0 w 5441859"/>
              <a:gd name="connsiteY5" fmla="*/ 2387221 h 5654940"/>
              <a:gd name="connsiteX6" fmla="*/ 957093 w 5441859"/>
              <a:gd name="connsiteY6" fmla="*/ 76595 h 5654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441859" h="5654940">
                <a:moveTo>
                  <a:pt x="1041368" y="0"/>
                </a:moveTo>
                <a:lnTo>
                  <a:pt x="5441859" y="0"/>
                </a:lnTo>
                <a:lnTo>
                  <a:pt x="5441859" y="4820612"/>
                </a:lnTo>
                <a:lnTo>
                  <a:pt x="5285166" y="4957981"/>
                </a:lnTo>
                <a:cubicBezTo>
                  <a:pt x="4729628" y="5394557"/>
                  <a:pt x="4029081" y="5654940"/>
                  <a:pt x="3267719" y="5654940"/>
                </a:cubicBezTo>
                <a:cubicBezTo>
                  <a:pt x="1463008" y="5654940"/>
                  <a:pt x="0" y="4191932"/>
                  <a:pt x="0" y="2387221"/>
                </a:cubicBezTo>
                <a:cubicBezTo>
                  <a:pt x="0" y="1484866"/>
                  <a:pt x="365752" y="667936"/>
                  <a:pt x="957093" y="76595"/>
                </a:cubicBezTo>
                <a:close/>
              </a:path>
            </a:pathLst>
          </a:custGeom>
        </p:spPr>
      </p:pic>
      <p:graphicFrame>
        <p:nvGraphicFramePr>
          <p:cNvPr id="14" name="6 CuadroTexto">
            <a:extLst>
              <a:ext uri="{FF2B5EF4-FFF2-40B4-BE49-F238E27FC236}">
                <a16:creationId xmlns:a16="http://schemas.microsoft.com/office/drawing/2014/main" id="{4A4D97AF-FD5E-47C6-84CA-CB27846D9E2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05471724"/>
              </p:ext>
            </p:extLst>
          </p:nvPr>
        </p:nvGraphicFramePr>
        <p:xfrm>
          <a:off x="762000" y="2279018"/>
          <a:ext cx="5314543" cy="3375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0306180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E4505C23-674B-4195-81D6-0C127FEAE3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67908"/>
            <a:ext cx="9161029" cy="1490093"/>
          </a:xfrm>
          <a:custGeom>
            <a:avLst/>
            <a:gdLst>
              <a:gd name="connsiteX0" fmla="*/ 0 w 9161029"/>
              <a:gd name="connsiteY0" fmla="*/ 0 h 1490093"/>
              <a:gd name="connsiteX1" fmla="*/ 2046494 w 9161029"/>
              <a:gd name="connsiteY1" fmla="*/ 0 h 1490093"/>
              <a:gd name="connsiteX2" fmla="*/ 2496613 w 9161029"/>
              <a:gd name="connsiteY2" fmla="*/ 0 h 1490093"/>
              <a:gd name="connsiteX3" fmla="*/ 3235839 w 9161029"/>
              <a:gd name="connsiteY3" fmla="*/ 0 h 1490093"/>
              <a:gd name="connsiteX4" fmla="*/ 9161029 w 9161029"/>
              <a:gd name="connsiteY4" fmla="*/ 0 h 1490093"/>
              <a:gd name="connsiteX5" fmla="*/ 8470921 w 9161029"/>
              <a:gd name="connsiteY5" fmla="*/ 1490093 h 1490093"/>
              <a:gd name="connsiteX6" fmla="*/ 0 w 9161029"/>
              <a:gd name="connsiteY6" fmla="*/ 1490093 h 1490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61029" h="1490093">
                <a:moveTo>
                  <a:pt x="0" y="0"/>
                </a:moveTo>
                <a:lnTo>
                  <a:pt x="2046494" y="0"/>
                </a:lnTo>
                <a:lnTo>
                  <a:pt x="2496613" y="0"/>
                </a:lnTo>
                <a:lnTo>
                  <a:pt x="3235839" y="0"/>
                </a:lnTo>
                <a:lnTo>
                  <a:pt x="9161029" y="0"/>
                </a:lnTo>
                <a:lnTo>
                  <a:pt x="8470921" y="1490093"/>
                </a:lnTo>
                <a:lnTo>
                  <a:pt x="0" y="1490093"/>
                </a:lnTo>
                <a:close/>
              </a:path>
            </a:pathLst>
          </a:custGeom>
          <a:solidFill>
            <a:schemeClr val="tx1">
              <a:lumMod val="50000"/>
              <a:lumOff val="5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0EDF6A2-1184-43F3-8967-210DB9A639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746" y="5367908"/>
            <a:ext cx="8490836" cy="1490092"/>
          </a:xfrm>
        </p:spPr>
        <p:txBody>
          <a:bodyPr>
            <a:normAutofit/>
          </a:bodyPr>
          <a:lstStyle/>
          <a:p>
            <a:r>
              <a:rPr lang="es-MX" sz="2800" dirty="0"/>
              <a:t>Para Cromer (1981) existen varios factores cognitivos que afectan el curso de la primera adquisición del lenguaje.</a:t>
            </a: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65C9B8F0-FF66-4C15-BD05-E86B87331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63037" y="5367908"/>
            <a:ext cx="3428963" cy="1490093"/>
          </a:xfrm>
          <a:custGeom>
            <a:avLst/>
            <a:gdLst>
              <a:gd name="connsiteX0" fmla="*/ 690108 w 3428963"/>
              <a:gd name="connsiteY0" fmla="*/ 0 h 1490093"/>
              <a:gd name="connsiteX1" fmla="*/ 3428963 w 3428963"/>
              <a:gd name="connsiteY1" fmla="*/ 0 h 1490093"/>
              <a:gd name="connsiteX2" fmla="*/ 3428963 w 3428963"/>
              <a:gd name="connsiteY2" fmla="*/ 1490093 h 1490093"/>
              <a:gd name="connsiteX3" fmla="*/ 0 w 3428963"/>
              <a:gd name="connsiteY3" fmla="*/ 1490093 h 1490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8963" h="1490093">
                <a:moveTo>
                  <a:pt x="690108" y="0"/>
                </a:moveTo>
                <a:lnTo>
                  <a:pt x="3428963" y="0"/>
                </a:lnTo>
                <a:lnTo>
                  <a:pt x="3428963" y="1490093"/>
                </a:lnTo>
                <a:lnTo>
                  <a:pt x="0" y="1490093"/>
                </a:lnTo>
                <a:close/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91DF5681-A281-4EE7-805E-E2B020B3854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37672551"/>
              </p:ext>
            </p:extLst>
          </p:nvPr>
        </p:nvGraphicFramePr>
        <p:xfrm>
          <a:off x="838200" y="643467"/>
          <a:ext cx="10515600" cy="40809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375503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>
                <a:latin typeface="+mj-lt"/>
              </a:rPr>
              <a:t>Presentación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sz="2400" dirty="0"/>
              <a:t>La intención de este material visual es apoyar al estudiante, del quinto semestre de la licenciatura en Psicología, en la adquisición de la competencia conceptual y procedimental en relación al desarrollo del lenguaje, cuyas problemáticas son abordadas en la práctica profesional.</a:t>
            </a:r>
          </a:p>
          <a:p>
            <a:pPr marL="0" indent="0">
              <a:buNone/>
            </a:pPr>
            <a:endParaRPr lang="es-MX" sz="2400" dirty="0"/>
          </a:p>
          <a:p>
            <a:pPr marL="0" indent="0">
              <a:buNone/>
            </a:pPr>
            <a:r>
              <a:rPr lang="es-MX" sz="2400" dirty="0"/>
              <a:t>Se propone la revisión de cuatro enfoques teóricos que dan cuenta del proceso de adquisición y desarrollo del lenguaje, esta revisión tiene la finalidad de abordar la competencia conceptual; los ejemplos planteados fomentarán la competencia procedimental.</a:t>
            </a:r>
          </a:p>
        </p:txBody>
      </p:sp>
    </p:spTree>
    <p:extLst>
      <p:ext uri="{BB962C8B-B14F-4D97-AF65-F5344CB8AC3E}">
        <p14:creationId xmlns:p14="http://schemas.microsoft.com/office/powerpoint/2010/main" val="59743999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6F9EB9F2-07E2-4D64-BBD8-BB5B217F1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21564" y="320040"/>
            <a:ext cx="11548872" cy="6217920"/>
          </a:xfrm>
          <a:prstGeom prst="rect">
            <a:avLst/>
          </a:prstGeom>
          <a:solidFill>
            <a:schemeClr val="tx1">
              <a:alpha val="12000"/>
            </a:schemeClr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E6BAB404-EC55-4908-9C8A-053AC88D7B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80588" y="965199"/>
            <a:ext cx="6766078" cy="492760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96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Contextual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F00B7A9-571C-487C-9E1A-0E2A1AEA1D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23257" y="965198"/>
            <a:ext cx="2707937" cy="492760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sz="200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Autor </a:t>
            </a:r>
            <a:r>
              <a:rPr lang="en-US" sz="2000" kern="1200" dirty="0" err="1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representativo</a:t>
            </a:r>
            <a:r>
              <a:rPr lang="en-US" sz="200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: </a:t>
            </a:r>
            <a:r>
              <a:rPr lang="en-US" sz="5400" i="1" kern="1200"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Vigotsky</a:t>
            </a:r>
            <a:endParaRPr lang="en-US" sz="2000" i="1" kern="12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0C57C7C-DFE9-4A1E-B7A9-DF40E63366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055891" y="2057399"/>
            <a:ext cx="0" cy="274320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538683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2C173E6-A581-44E8-A542-F1B016289C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1528" y="221859"/>
            <a:ext cx="5699372" cy="117514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000" dirty="0" err="1"/>
              <a:t>Premisa</a:t>
            </a:r>
            <a:r>
              <a:rPr lang="en-US" sz="6000" dirty="0"/>
              <a:t> </a:t>
            </a:r>
            <a:r>
              <a:rPr lang="en-US" sz="6000" dirty="0" err="1"/>
              <a:t>teórica</a:t>
            </a:r>
            <a:endParaRPr lang="en-US" sz="600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A0FD97B-1A8A-49B6-A84F-772EC73B2E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63618" y="3200401"/>
            <a:ext cx="6172782" cy="343574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40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El </a:t>
            </a:r>
            <a:r>
              <a:rPr lang="en-US" sz="4000" dirty="0" err="1">
                <a:solidFill>
                  <a:schemeClr val="accent4">
                    <a:lumMod val="20000"/>
                    <a:lumOff val="80000"/>
                  </a:schemeClr>
                </a:solidFill>
              </a:rPr>
              <a:t>aprendizaje</a:t>
            </a:r>
            <a:r>
              <a:rPr lang="en-US" sz="40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 sociocultural del </a:t>
            </a:r>
            <a:r>
              <a:rPr lang="en-US" sz="4000" dirty="0" err="1">
                <a:solidFill>
                  <a:schemeClr val="accent4">
                    <a:lumMod val="20000"/>
                    <a:lumOff val="80000"/>
                  </a:schemeClr>
                </a:solidFill>
              </a:rPr>
              <a:t>individuo</a:t>
            </a:r>
            <a:r>
              <a:rPr lang="en-US" sz="40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4000" dirty="0" err="1">
                <a:solidFill>
                  <a:schemeClr val="accent4">
                    <a:lumMod val="20000"/>
                    <a:lumOff val="80000"/>
                  </a:schemeClr>
                </a:solidFill>
              </a:rPr>
              <a:t>depende</a:t>
            </a:r>
            <a:r>
              <a:rPr lang="en-US" sz="40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 del medio </a:t>
            </a:r>
            <a:r>
              <a:rPr lang="en-US" sz="4000" dirty="0" err="1">
                <a:solidFill>
                  <a:schemeClr val="accent4">
                    <a:lumMod val="20000"/>
                    <a:lumOff val="80000"/>
                  </a:schemeClr>
                </a:solidFill>
              </a:rPr>
              <a:t>en</a:t>
            </a:r>
            <a:r>
              <a:rPr lang="en-US" sz="40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 el </a:t>
            </a:r>
            <a:r>
              <a:rPr lang="en-US" sz="4000" dirty="0" err="1">
                <a:solidFill>
                  <a:schemeClr val="accent4">
                    <a:lumMod val="20000"/>
                    <a:lumOff val="80000"/>
                  </a:schemeClr>
                </a:solidFill>
              </a:rPr>
              <a:t>cual</a:t>
            </a:r>
            <a:r>
              <a:rPr lang="en-US" sz="40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 se </a:t>
            </a:r>
            <a:r>
              <a:rPr lang="en-US" sz="4000" dirty="0" err="1">
                <a:solidFill>
                  <a:schemeClr val="accent4">
                    <a:lumMod val="20000"/>
                    <a:lumOff val="80000"/>
                  </a:schemeClr>
                </a:solidFill>
              </a:rPr>
              <a:t>desarrolla</a:t>
            </a:r>
            <a:r>
              <a:rPr lang="en-US" sz="40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.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1DB7C82F-AB7E-4F0C-B829-FA1B9C4151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172782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 descr="Imagen que contiene imágenes prediseñadas&#10;&#10;Descripción generada con confianza alta">
            <a:extLst>
              <a:ext uri="{FF2B5EF4-FFF2-40B4-BE49-F238E27FC236}">
                <a16:creationId xmlns:a16="http://schemas.microsoft.com/office/drawing/2014/main" id="{EEC5E7C6-2F94-4615-89AC-9AAB9C079E2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854" r="1863"/>
          <a:stretch/>
        </p:blipFill>
        <p:spPr>
          <a:xfrm>
            <a:off x="20" y="10"/>
            <a:ext cx="6024134" cy="6857990"/>
          </a:xfrm>
          <a:custGeom>
            <a:avLst/>
            <a:gdLst>
              <a:gd name="connsiteX0" fmla="*/ 0 w 6024154"/>
              <a:gd name="connsiteY0" fmla="*/ 0 h 6858000"/>
              <a:gd name="connsiteX1" fmla="*/ 5953780 w 6024154"/>
              <a:gd name="connsiteY1" fmla="*/ 0 h 6858000"/>
              <a:gd name="connsiteX2" fmla="*/ 5989880 w 6024154"/>
              <a:gd name="connsiteY2" fmla="*/ 284091 h 6858000"/>
              <a:gd name="connsiteX3" fmla="*/ 6024154 w 6024154"/>
              <a:gd name="connsiteY3" fmla="*/ 962844 h 6858000"/>
              <a:gd name="connsiteX4" fmla="*/ 2549934 w 6024154"/>
              <a:gd name="connsiteY4" fmla="*/ 6800152 h 6858000"/>
              <a:gd name="connsiteX5" fmla="*/ 2436987 w 6024154"/>
              <a:gd name="connsiteY5" fmla="*/ 6858000 h 6858000"/>
              <a:gd name="connsiteX6" fmla="*/ 0 w 6024154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0" y="0"/>
                </a:moveTo>
                <a:lnTo>
                  <a:pt x="5953780" y="0"/>
                </a:lnTo>
                <a:lnTo>
                  <a:pt x="5989880" y="284091"/>
                </a:lnTo>
                <a:cubicBezTo>
                  <a:pt x="6012544" y="507260"/>
                  <a:pt x="6024154" y="733696"/>
                  <a:pt x="6024154" y="962844"/>
                </a:cubicBezTo>
                <a:cubicBezTo>
                  <a:pt x="6024154" y="3483472"/>
                  <a:pt x="4619336" y="5675986"/>
                  <a:pt x="2549934" y="6800152"/>
                </a:cubicBezTo>
                <a:lnTo>
                  <a:pt x="2436987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6649094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2285737-90EE-47DC-AC80-8AE156B119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-1" y="-1"/>
            <a:ext cx="4403709" cy="6858001"/>
          </a:xfrm>
          <a:custGeom>
            <a:avLst/>
            <a:gdLst>
              <a:gd name="connsiteX0" fmla="*/ 3223890 w 4403709"/>
              <a:gd name="connsiteY0" fmla="*/ 6858001 h 6858001"/>
              <a:gd name="connsiteX1" fmla="*/ 4101908 w 4403709"/>
              <a:gd name="connsiteY1" fmla="*/ 6858001 h 6858001"/>
              <a:gd name="connsiteX2" fmla="*/ 3254950 w 4403709"/>
              <a:gd name="connsiteY2" fmla="*/ 1599356 h 6858001"/>
              <a:gd name="connsiteX3" fmla="*/ 3254950 w 4403709"/>
              <a:gd name="connsiteY3" fmla="*/ 1594062 h 6858001"/>
              <a:gd name="connsiteX4" fmla="*/ 4403709 w 4403709"/>
              <a:gd name="connsiteY4" fmla="*/ 0 h 6858001"/>
              <a:gd name="connsiteX5" fmla="*/ 3254950 w 4403709"/>
              <a:gd name="connsiteY5" fmla="*/ 0 h 6858001"/>
              <a:gd name="connsiteX6" fmla="*/ 2903520 w 4403709"/>
              <a:gd name="connsiteY6" fmla="*/ 0 h 6858001"/>
              <a:gd name="connsiteX7" fmla="*/ 0 w 4403709"/>
              <a:gd name="connsiteY7" fmla="*/ 0 h 6858001"/>
              <a:gd name="connsiteX8" fmla="*/ 0 w 4403709"/>
              <a:gd name="connsiteY8" fmla="*/ 6858000 h 6858001"/>
              <a:gd name="connsiteX9" fmla="*/ 3223890 w 4403709"/>
              <a:gd name="connsiteY9" fmla="*/ 6858000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403709" h="6858001">
                <a:moveTo>
                  <a:pt x="3223890" y="6858001"/>
                </a:moveTo>
                <a:lnTo>
                  <a:pt x="4101908" y="6858001"/>
                </a:lnTo>
                <a:lnTo>
                  <a:pt x="3254950" y="1599356"/>
                </a:lnTo>
                <a:lnTo>
                  <a:pt x="3254950" y="1594062"/>
                </a:lnTo>
                <a:lnTo>
                  <a:pt x="4403709" y="0"/>
                </a:lnTo>
                <a:lnTo>
                  <a:pt x="3254950" y="0"/>
                </a:lnTo>
                <a:lnTo>
                  <a:pt x="2903520" y="0"/>
                </a:lnTo>
                <a:lnTo>
                  <a:pt x="0" y="0"/>
                </a:lnTo>
                <a:lnTo>
                  <a:pt x="0" y="6858000"/>
                </a:lnTo>
                <a:lnTo>
                  <a:pt x="322389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57BDC17-F1B3-455F-BBF1-680AA1F25C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315292" y="0"/>
            <a:ext cx="2436813" cy="6858001"/>
            <a:chOff x="1320800" y="0"/>
            <a:chExt cx="2436813" cy="6858001"/>
          </a:xfrm>
        </p:grpSpPr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id="{64E2FA9A-FEF7-4501-B0EB-5E45EDD217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4" name="Freeform 7">
              <a:extLst>
                <a:ext uri="{FF2B5EF4-FFF2-40B4-BE49-F238E27FC236}">
                  <a16:creationId xmlns:a16="http://schemas.microsoft.com/office/drawing/2014/main" id="{BC38192B-B4CB-47D4-A3B1-10010247F1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96330E33-E171-4B0F-82B5-AF7230399B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</p:spPr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332B1723-69BF-42D7-B757-0FA059E152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F115D62D-1E96-48D1-A78D-D370A0BFB9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91C2876A-169D-4822-A766-C00578C88B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</p:spPr>
        </p:sp>
      </p:grpSp>
      <p:sp>
        <p:nvSpPr>
          <p:cNvPr id="2" name="Título 1">
            <a:extLst>
              <a:ext uri="{FF2B5EF4-FFF2-40B4-BE49-F238E27FC236}">
                <a16:creationId xmlns:a16="http://schemas.microsoft.com/office/drawing/2014/main" id="{B82B7FE4-8226-4CAB-85F2-EC451ED50C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020" y="685800"/>
            <a:ext cx="2780271" cy="5105400"/>
          </a:xfrm>
        </p:spPr>
        <p:txBody>
          <a:bodyPr>
            <a:normAutofit/>
          </a:bodyPr>
          <a:lstStyle/>
          <a:p>
            <a:r>
              <a:rPr lang="es-MX" sz="4000" dirty="0">
                <a:solidFill>
                  <a:srgbClr val="FFFFFF"/>
                </a:solidFill>
              </a:rPr>
              <a:t>Para </a:t>
            </a:r>
            <a:r>
              <a:rPr lang="es-MX" sz="4000" dirty="0" err="1">
                <a:solidFill>
                  <a:srgbClr val="FFFFFF"/>
                </a:solidFill>
              </a:rPr>
              <a:t>Vigotsky</a:t>
            </a:r>
            <a:r>
              <a:rPr lang="es-MX" sz="4000" dirty="0">
                <a:solidFill>
                  <a:srgbClr val="FFFFFF"/>
                </a:solidFill>
              </a:rPr>
              <a:t>:</a:t>
            </a:r>
          </a:p>
        </p:txBody>
      </p:sp>
      <p:graphicFrame>
        <p:nvGraphicFramePr>
          <p:cNvPr id="5" name="Marcador de contenido 2">
            <a:extLst>
              <a:ext uri="{FF2B5EF4-FFF2-40B4-BE49-F238E27FC236}">
                <a16:creationId xmlns:a16="http://schemas.microsoft.com/office/drawing/2014/main" id="{E68B00B6-3E8B-4499-9D41-44874327AD9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76702976"/>
              </p:ext>
            </p:extLst>
          </p:nvPr>
        </p:nvGraphicFramePr>
        <p:xfrm>
          <a:off x="5010150" y="685800"/>
          <a:ext cx="6492875" cy="510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3098599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9228552E-C8B1-4A80-8448-0787CE0FC7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2E22755C-09BF-46B0-BA0E-F61C7FF2992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  <a:extLst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72641CE-1BF8-4C03-A32C-E9BCA9155B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r>
              <a:rPr lang="es-MX" sz="4800" dirty="0">
                <a:solidFill>
                  <a:srgbClr val="FFFFFF"/>
                </a:solidFill>
              </a:rPr>
              <a:t>Las palabras comienzan siendo emocionales, después designan objetos concretos y por último asumen su significado abstracto.</a:t>
            </a:r>
          </a:p>
        </p:txBody>
      </p:sp>
    </p:spTree>
    <p:extLst>
      <p:ext uri="{BB962C8B-B14F-4D97-AF65-F5344CB8AC3E}">
        <p14:creationId xmlns:p14="http://schemas.microsoft.com/office/powerpoint/2010/main" val="40113821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E3FB9E56-DD58-43AA-B7F1-8E74F67F2C6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/>
          </a:blip>
          <a:srcRect l="6489" t="20808" r="5935" b="20807"/>
          <a:stretch/>
        </p:blipFill>
        <p:spPr>
          <a:xfrm>
            <a:off x="1115615" y="2240158"/>
            <a:ext cx="4742993" cy="2371537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D56677B-C0B7-4DAC-ACAD-8054FF1B59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1573887"/>
            <a:ext cx="0" cy="3710227"/>
          </a:xfrm>
          <a:prstGeom prst="line">
            <a:avLst/>
          </a:prstGeom>
          <a:ln w="19050">
            <a:solidFill>
              <a:srgbClr val="4E4E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agen 1">
            <a:extLst>
              <a:ext uri="{FF2B5EF4-FFF2-40B4-BE49-F238E27FC236}">
                <a16:creationId xmlns:a16="http://schemas.microsoft.com/office/drawing/2014/main" id="{613CDBB2-6A69-40D2-AD3E-AF59CF92AC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8370" y="2130828"/>
            <a:ext cx="4728015" cy="3581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804507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F98ED85F-DCEE-4B50-802E-71A6E3E12B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21564" y="320040"/>
            <a:ext cx="11548872" cy="6217920"/>
          </a:xfrm>
          <a:prstGeom prst="rect">
            <a:avLst/>
          </a:prstGeom>
          <a:solidFill>
            <a:schemeClr val="tx1">
              <a:alpha val="14000"/>
            </a:schemeClr>
          </a:solidFill>
          <a:ln w="127000" cap="sq" cmpd="thinThick">
            <a:solidFill>
              <a:schemeClr val="tx1">
                <a:lumMod val="85000"/>
                <a:lumOff val="15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AADB2E9B-9C4D-4FDC-A67E-5C3BB60450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31825"/>
            <a:ext cx="10515600" cy="1325563"/>
          </a:xfrm>
        </p:spPr>
        <p:txBody>
          <a:bodyPr>
            <a:normAutofit/>
          </a:bodyPr>
          <a:lstStyle/>
          <a:p>
            <a:r>
              <a:rPr lang="es-MX" dirty="0"/>
              <a:t>Bibliografía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2539563-9BFA-4672-A485-BF0126B642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57400"/>
            <a:ext cx="10515600" cy="3871762"/>
          </a:xfrm>
        </p:spPr>
        <p:txBody>
          <a:bodyPr>
            <a:normAutofit/>
          </a:bodyPr>
          <a:lstStyle/>
          <a:p>
            <a:r>
              <a:rPr lang="es-MX" sz="1900"/>
              <a:t>Chomsky, Noam (1985). Reflexiones sobre el lenguaje. Editorial Planeta-Agostini. Introducción (pp. 1-2). Barcelona, España </a:t>
            </a:r>
          </a:p>
          <a:p>
            <a:r>
              <a:rPr lang="es-MX" sz="1900"/>
              <a:t>Chomsky, Noam (1988). El Lenguaje y los problemas del conocimiento. Editorial Lingüística y Conocimiento (pp. 1-69). Madrid, España. </a:t>
            </a:r>
          </a:p>
          <a:p>
            <a:r>
              <a:rPr lang="es-ES" sz="1900"/>
              <a:t>Fernández, L. P. (1996). </a:t>
            </a:r>
            <a:r>
              <a:rPr lang="es-MX" sz="1900"/>
              <a:t>Modelos sobre la adquisición del lenguaje. Didáctica. Vol. 8. 107-108. Recuperado de: https://revistas.ucm.es/index.php/DIDA/article/viewFile/DIDA9696110105A/19941</a:t>
            </a:r>
          </a:p>
          <a:p>
            <a:r>
              <a:rPr lang="es-MX" sz="1900"/>
              <a:t>Harley,T. (2008). Psicología del lenguaje . México DF: Mc Graw Hill.</a:t>
            </a:r>
          </a:p>
          <a:p>
            <a:r>
              <a:rPr lang="es-MX" sz="1900"/>
              <a:t>Mayor y Peralta . (1984). Adquisición del lenguaje. Psicología del Pensamiento y Lenguaje. Madrid, UNED.</a:t>
            </a:r>
          </a:p>
          <a:p>
            <a:r>
              <a:rPr lang="es-MX" sz="1900"/>
              <a:t>Orrú, Sílvia Ester. (2012). Bases conceptuales del enfoque histórico-cultural para la comprensión del lenguaje. Estudios pedagógicos (Valdivia), 38(2), 337-353. https://dx.doi.org/10.4067/S0718-07052012000200021</a:t>
            </a:r>
          </a:p>
        </p:txBody>
      </p:sp>
    </p:spTree>
    <p:extLst>
      <p:ext uri="{BB962C8B-B14F-4D97-AF65-F5344CB8AC3E}">
        <p14:creationId xmlns:p14="http://schemas.microsoft.com/office/powerpoint/2010/main" val="42186275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04C7DE0-8926-49ED-8257-3B234DAC95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7000" y="1449147"/>
            <a:ext cx="11925300" cy="2971051"/>
          </a:xfrm>
        </p:spPr>
        <p:txBody>
          <a:bodyPr/>
          <a:lstStyle/>
          <a:p>
            <a:r>
              <a:rPr lang="es-MX" sz="6600" dirty="0">
                <a:latin typeface="Philosopher" panose="02000503000000020004" pitchFamily="2" charset="0"/>
              </a:rPr>
              <a:t>UC I</a:t>
            </a:r>
            <a:br>
              <a:rPr lang="es-MX" sz="6600" dirty="0">
                <a:latin typeface="Philosopher" panose="02000503000000020004" pitchFamily="2" charset="0"/>
              </a:rPr>
            </a:br>
            <a:r>
              <a:rPr lang="es-MX" sz="6600" dirty="0">
                <a:latin typeface="Philosopher" panose="02000503000000020004" pitchFamily="2" charset="0"/>
              </a:rPr>
              <a:t>Bases teóricas del lenguaje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D10DC29-231E-4405-AEA5-B09B7CC98C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7000" y="5141146"/>
            <a:ext cx="12065000" cy="1475553"/>
          </a:xfrm>
        </p:spPr>
        <p:txBody>
          <a:bodyPr>
            <a:noAutofit/>
          </a:bodyPr>
          <a:lstStyle/>
          <a:p>
            <a:r>
              <a:rPr lang="es-MX" sz="3600" dirty="0">
                <a:latin typeface="HelveticaNeueLT Std Lt" panose="020B0403020202020204" pitchFamily="34" charset="0"/>
              </a:rPr>
              <a:t>Competencia: El alumno analiza a través de cuatro enfoques teóricos el proceso de adquisición y desarrollo del lenguaje.</a:t>
            </a:r>
          </a:p>
        </p:txBody>
      </p:sp>
    </p:spTree>
    <p:extLst>
      <p:ext uri="{BB962C8B-B14F-4D97-AF65-F5344CB8AC3E}">
        <p14:creationId xmlns:p14="http://schemas.microsoft.com/office/powerpoint/2010/main" val="39407688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Marcador de posición de imagen 5">
            <a:extLst>
              <a:ext uri="{FF2B5EF4-FFF2-40B4-BE49-F238E27FC236}">
                <a16:creationId xmlns:a16="http://schemas.microsoft.com/office/drawing/2014/main" id="{6BCB5106-8737-4FD6-8FEE-40E6844988D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t="29412" b="29412"/>
          <a:stretch/>
        </p:blipFill>
        <p:spPr>
          <a:prstGeom prst="rect">
            <a:avLst/>
          </a:prstGeom>
        </p:spPr>
      </p:pic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30E5DC8-E244-4D5B-B60A-D8CAACBC06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5285" y="4965792"/>
            <a:ext cx="10858356" cy="182203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s-MX" sz="6000" dirty="0">
                <a:latin typeface="HelveticaNeueLT Std Lt" panose="020B0403020202020204" pitchFamily="34" charset="0"/>
              </a:rPr>
              <a:t> ¿Cuál es la importancia del lenguaje?</a:t>
            </a:r>
          </a:p>
        </p:txBody>
      </p:sp>
    </p:spTree>
    <p:extLst>
      <p:ext uri="{BB962C8B-B14F-4D97-AF65-F5344CB8AC3E}">
        <p14:creationId xmlns:p14="http://schemas.microsoft.com/office/powerpoint/2010/main" val="42928013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Marcador de contenido 4">
            <a:extLst>
              <a:ext uri="{FF2B5EF4-FFF2-40B4-BE49-F238E27FC236}">
                <a16:creationId xmlns:a16="http://schemas.microsoft.com/office/drawing/2014/main" id="{5EFAB351-2265-4F02-AB16-43F96C26CB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40000"/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t="9763" b="5332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1" name="Globo: línea doblada sin borde 10">
            <a:extLst>
              <a:ext uri="{FF2B5EF4-FFF2-40B4-BE49-F238E27FC236}">
                <a16:creationId xmlns:a16="http://schemas.microsoft.com/office/drawing/2014/main" id="{B475BC93-B2F8-46B3-9A3C-BC1DFDF06F93}"/>
              </a:ext>
            </a:extLst>
          </p:cNvPr>
          <p:cNvSpPr/>
          <p:nvPr/>
        </p:nvSpPr>
        <p:spPr>
          <a:xfrm>
            <a:off x="9766300" y="698500"/>
            <a:ext cx="2209800" cy="1587500"/>
          </a:xfrm>
          <a:prstGeom prst="callout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b="1" dirty="0">
                <a:solidFill>
                  <a:schemeClr val="bg1"/>
                </a:solidFill>
                <a:latin typeface="HelveticaNeueLT Std Lt" panose="020B0403020202020204" pitchFamily="34" charset="0"/>
              </a:rPr>
              <a:t>Contexto social</a:t>
            </a:r>
          </a:p>
        </p:txBody>
      </p:sp>
      <p:sp>
        <p:nvSpPr>
          <p:cNvPr id="14" name="Globo: línea doblada sin borde 13">
            <a:extLst>
              <a:ext uri="{FF2B5EF4-FFF2-40B4-BE49-F238E27FC236}">
                <a16:creationId xmlns:a16="http://schemas.microsoft.com/office/drawing/2014/main" id="{B11A0916-827C-43DE-8FA3-D65A2A67E7A2}"/>
              </a:ext>
            </a:extLst>
          </p:cNvPr>
          <p:cNvSpPr/>
          <p:nvPr/>
        </p:nvSpPr>
        <p:spPr>
          <a:xfrm>
            <a:off x="8521680" y="4248150"/>
            <a:ext cx="3670300" cy="2508250"/>
          </a:xfrm>
          <a:prstGeom prst="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40723"/>
              <a:gd name="adj6" fmla="val -4838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b="1" dirty="0">
                <a:solidFill>
                  <a:schemeClr val="bg1"/>
                </a:solidFill>
                <a:latin typeface="HelveticaNeueLT Std Lt" panose="020B0403020202020204" pitchFamily="34" charset="0"/>
              </a:rPr>
              <a:t>Apropiación de experiencia histórico cultural a través de la voz del mundo adulto</a:t>
            </a:r>
          </a:p>
        </p:txBody>
      </p:sp>
      <p:sp>
        <p:nvSpPr>
          <p:cNvPr id="15" name="Globo: línea doblada sin borde 14">
            <a:extLst>
              <a:ext uri="{FF2B5EF4-FFF2-40B4-BE49-F238E27FC236}">
                <a16:creationId xmlns:a16="http://schemas.microsoft.com/office/drawing/2014/main" id="{3183083A-96D7-480A-82C4-C266149B70C0}"/>
              </a:ext>
            </a:extLst>
          </p:cNvPr>
          <p:cNvSpPr/>
          <p:nvPr/>
        </p:nvSpPr>
        <p:spPr>
          <a:xfrm>
            <a:off x="1009650" y="5067300"/>
            <a:ext cx="3670300" cy="1587500"/>
          </a:xfrm>
          <a:prstGeom prst="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75500"/>
              <a:gd name="adj6" fmla="val 7633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b="1" dirty="0">
                <a:solidFill>
                  <a:schemeClr val="bg1"/>
                </a:solidFill>
                <a:latin typeface="HelveticaNeueLT Std Lt" panose="020B0403020202020204" pitchFamily="34" charset="0"/>
              </a:rPr>
              <a:t>Por el lenguaje devenimos sujetos</a:t>
            </a:r>
          </a:p>
        </p:txBody>
      </p:sp>
    </p:spTree>
    <p:extLst>
      <p:ext uri="{BB962C8B-B14F-4D97-AF65-F5344CB8AC3E}">
        <p14:creationId xmlns:p14="http://schemas.microsoft.com/office/powerpoint/2010/main" val="7599848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B8F795BF-7DB3-4D75-BEA1-C2DC08144E1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6001" b="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9" name="Freeform 5">
            <a:extLst>
              <a:ext uri="{FF2B5EF4-FFF2-40B4-BE49-F238E27FC236}">
                <a16:creationId xmlns:a16="http://schemas.microsoft.com/office/drawing/2014/main" id="{87CC2527-562A-4F69-B487-4371E5B243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7488621" y="2277613"/>
            <a:ext cx="4703379" cy="4580387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 w="50800" cap="sq" cmpd="dbl">
            <a:noFill/>
            <a:miter lim="800000"/>
          </a:ln>
          <a:effectLst/>
          <a:ex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C5240AFE-B230-4DA7-AF01-E883FA74E5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30699" y="3231931"/>
            <a:ext cx="4543364" cy="1834056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000" dirty="0"/>
              <a:t>El </a:t>
            </a:r>
            <a:r>
              <a:rPr lang="en-US" sz="6000" dirty="0" err="1"/>
              <a:t>lenguaje</a:t>
            </a:r>
            <a:r>
              <a:rPr lang="en-US" sz="6000" dirty="0"/>
              <a:t>…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E5A5555-50F5-4C71-ABC8-2A89F34C5B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9546" y="5242674"/>
            <a:ext cx="5673626" cy="1413841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es-MX"/>
              <a:t>Es una forma de conocimiento de los objetos y fenómenos de la realidad.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CDAEC91-5BCE-4B55-9CC0-43EF94CB73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480331" y="5123793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63954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A43CE93B-B6E9-48B5-8ADA-C4D3FB602AA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4295" b="13590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9" name="Freeform 5">
            <a:extLst>
              <a:ext uri="{FF2B5EF4-FFF2-40B4-BE49-F238E27FC236}">
                <a16:creationId xmlns:a16="http://schemas.microsoft.com/office/drawing/2014/main" id="{87CC2527-562A-4F69-B487-4371E5B243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7488621" y="2277613"/>
            <a:ext cx="4703379" cy="4580387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 w="50800" cap="sq" cmpd="dbl">
            <a:noFill/>
            <a:miter lim="800000"/>
          </a:ln>
          <a:effectLst/>
          <a:ex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C5240AFE-B230-4DA7-AF01-E883FA74E5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22021" y="3231931"/>
            <a:ext cx="3852041" cy="1834056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000" dirty="0"/>
              <a:t>…</a:t>
            </a:r>
            <a:r>
              <a:rPr lang="en-US" sz="6000" dirty="0" err="1"/>
              <a:t>lenguaje</a:t>
            </a:r>
            <a:r>
              <a:rPr lang="en-US" sz="6000" dirty="0"/>
              <a:t>…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E5A5555-50F5-4C71-ABC8-2A89F34C5B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82910" y="5242674"/>
            <a:ext cx="4330262" cy="1266611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en-US" dirty="0" err="1"/>
              <a:t>Constituye</a:t>
            </a:r>
            <a:r>
              <a:rPr lang="en-US" dirty="0"/>
              <a:t> la principal </a:t>
            </a:r>
            <a:r>
              <a:rPr lang="en-US" dirty="0" err="1"/>
              <a:t>vía</a:t>
            </a:r>
            <a:r>
              <a:rPr lang="en-US" dirty="0"/>
              <a:t> de </a:t>
            </a:r>
            <a:r>
              <a:rPr lang="en-US" dirty="0" err="1"/>
              <a:t>comunicación</a:t>
            </a:r>
            <a:r>
              <a:rPr lang="en-US" dirty="0"/>
              <a:t> entre los </a:t>
            </a:r>
            <a:r>
              <a:rPr lang="en-US" dirty="0" err="1"/>
              <a:t>sujetos</a:t>
            </a:r>
            <a:r>
              <a:rPr lang="en-US" dirty="0"/>
              <a:t>.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CDAEC91-5BCE-4B55-9CC0-43EF94CB73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480331" y="5123793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515443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1463</Words>
  <Application>Microsoft Office PowerPoint</Application>
  <PresentationFormat>Panorámica</PresentationFormat>
  <Paragraphs>169</Paragraphs>
  <Slides>45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45</vt:i4>
      </vt:variant>
    </vt:vector>
  </HeadingPairs>
  <TitlesOfParts>
    <vt:vector size="55" baseType="lpstr">
      <vt:lpstr>Arial</vt:lpstr>
      <vt:lpstr>Calibri</vt:lpstr>
      <vt:lpstr>Calibri Light</vt:lpstr>
      <vt:lpstr>HelveticaNeueLT Std Lt</vt:lpstr>
      <vt:lpstr>Impact</vt:lpstr>
      <vt:lpstr>Philosopher</vt:lpstr>
      <vt:lpstr>Symbol</vt:lpstr>
      <vt:lpstr>Webdings</vt:lpstr>
      <vt:lpstr>Wingdings</vt:lpstr>
      <vt:lpstr>Tema de Office</vt:lpstr>
      <vt:lpstr>Bases teóricas del lenguaje</vt:lpstr>
      <vt:lpstr>Contenido</vt:lpstr>
      <vt:lpstr>Guion explicativo para el empleo de este material didáctico</vt:lpstr>
      <vt:lpstr>Presentación</vt:lpstr>
      <vt:lpstr>UC I Bases teóricas del lenguaje</vt:lpstr>
      <vt:lpstr>Presentación de PowerPoint</vt:lpstr>
      <vt:lpstr>Presentación de PowerPoint</vt:lpstr>
      <vt:lpstr>El lenguaje…</vt:lpstr>
      <vt:lpstr>…lenguaje…</vt:lpstr>
      <vt:lpstr>…lenguaje…</vt:lpstr>
      <vt:lpstr>…lenguaje…</vt:lpstr>
      <vt:lpstr>Complejidad lingüística</vt:lpstr>
      <vt:lpstr>Presentación de PowerPoint</vt:lpstr>
      <vt:lpstr>Presentación de PowerPoint</vt:lpstr>
      <vt:lpstr>Conductismo</vt:lpstr>
      <vt:lpstr>La clave del comportamiento verbal ha de situarse en la conducta no condicionada</vt:lpstr>
      <vt:lpstr>Watson (1925)</vt:lpstr>
      <vt:lpstr>Osgood (1953 y 1957)</vt:lpstr>
      <vt:lpstr>Luria (1961)</vt:lpstr>
      <vt:lpstr>Staats (1963)</vt:lpstr>
      <vt:lpstr>Skinner (1957)</vt:lpstr>
      <vt:lpstr>Análisis en dos fases</vt:lpstr>
      <vt:lpstr>Respuesta  Estímulo  Refuerzo</vt:lpstr>
      <vt:lpstr>Presentación de PowerPoint</vt:lpstr>
      <vt:lpstr>Presentación de PowerPoint</vt:lpstr>
      <vt:lpstr>Presentación de PowerPoint</vt:lpstr>
      <vt:lpstr>Innatismo</vt:lpstr>
      <vt:lpstr>Lenguaje y creatividad</vt:lpstr>
      <vt:lpstr>Competencia lingüística</vt:lpstr>
      <vt:lpstr>Presentación de PowerPoint</vt:lpstr>
      <vt:lpstr>Presentación de PowerPoint</vt:lpstr>
      <vt:lpstr>Cognoscitivismo</vt:lpstr>
      <vt:lpstr>Piaget</vt:lpstr>
      <vt:lpstr>El lenguaje es una construcción progresiva  </vt:lpstr>
      <vt:lpstr>Función simbólica</vt:lpstr>
      <vt:lpstr>Presentación de PowerPoint</vt:lpstr>
      <vt:lpstr>Lenguaje egocéntrico</vt:lpstr>
      <vt:lpstr>Lenguaje socializado</vt:lpstr>
      <vt:lpstr>Para Cromer (1981) existen varios factores cognitivos que afectan el curso de la primera adquisición del lenguaje.</vt:lpstr>
      <vt:lpstr>Contextual</vt:lpstr>
      <vt:lpstr>Premisa teórica</vt:lpstr>
      <vt:lpstr>Para Vigotsky:</vt:lpstr>
      <vt:lpstr>Presentación de PowerPoint</vt:lpstr>
      <vt:lpstr>Presentación de PowerPoint</vt:lpstr>
      <vt:lpstr>Bibliografía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Bases teóricas del lenguaje</dc:title>
  <dc:creator>Anabell Gómez Vidal</dc:creator>
  <cp:lastModifiedBy>Anabell Gómez Vidal</cp:lastModifiedBy>
  <cp:revision>2</cp:revision>
  <dcterms:created xsi:type="dcterms:W3CDTF">2018-09-26T16:58:54Z</dcterms:created>
  <dcterms:modified xsi:type="dcterms:W3CDTF">2018-09-26T17:21:49Z</dcterms:modified>
</cp:coreProperties>
</file>