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6" r:id="rId1"/>
  </p:sldMasterIdLst>
  <p:notesMasterIdLst>
    <p:notesMasterId r:id="rId38"/>
  </p:notesMasterIdLst>
  <p:handoutMasterIdLst>
    <p:handoutMasterId r:id="rId39"/>
  </p:handoutMasterIdLst>
  <p:sldIdLst>
    <p:sldId id="256" r:id="rId2"/>
    <p:sldId id="307" r:id="rId3"/>
    <p:sldId id="308" r:id="rId4"/>
    <p:sldId id="309" r:id="rId5"/>
    <p:sldId id="258" r:id="rId6"/>
    <p:sldId id="257" r:id="rId7"/>
    <p:sldId id="260" r:id="rId8"/>
    <p:sldId id="294" r:id="rId9"/>
    <p:sldId id="264" r:id="rId10"/>
    <p:sldId id="272" r:id="rId11"/>
    <p:sldId id="262" r:id="rId12"/>
    <p:sldId id="273" r:id="rId13"/>
    <p:sldId id="299" r:id="rId14"/>
    <p:sldId id="296" r:id="rId15"/>
    <p:sldId id="297" r:id="rId16"/>
    <p:sldId id="295" r:id="rId17"/>
    <p:sldId id="298" r:id="rId18"/>
    <p:sldId id="300" r:id="rId19"/>
    <p:sldId id="301" r:id="rId20"/>
    <p:sldId id="302" r:id="rId21"/>
    <p:sldId id="305" r:id="rId22"/>
    <p:sldId id="306" r:id="rId23"/>
    <p:sldId id="310" r:id="rId24"/>
    <p:sldId id="311" r:id="rId25"/>
    <p:sldId id="313" r:id="rId26"/>
    <p:sldId id="314" r:id="rId27"/>
    <p:sldId id="315" r:id="rId28"/>
    <p:sldId id="316" r:id="rId29"/>
    <p:sldId id="322" r:id="rId30"/>
    <p:sldId id="317" r:id="rId31"/>
    <p:sldId id="318" r:id="rId32"/>
    <p:sldId id="319" r:id="rId33"/>
    <p:sldId id="320" r:id="rId34"/>
    <p:sldId id="321" r:id="rId35"/>
    <p:sldId id="312" r:id="rId36"/>
    <p:sldId id="290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808000"/>
    <a:srgbClr val="99CC00"/>
    <a:srgbClr val="CC6600"/>
    <a:srgbClr val="FF6600"/>
    <a:srgbClr val="FFFFCC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0" d="100"/>
          <a:sy n="60" d="100"/>
        </p:scale>
        <p:origin x="-804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7EB9F3-913D-4F59-86CF-B3BB7FD3DD5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C08CBA6-9E5C-416D-8A47-6B3DF441B689}">
      <dgm:prSet phldrT="[Texto]"/>
      <dgm:spPr/>
      <dgm:t>
        <a:bodyPr/>
        <a:lstStyle/>
        <a:p>
          <a:r>
            <a:rPr lang="es-MX" dirty="0" smtClean="0"/>
            <a:t>Estructuradas</a:t>
          </a:r>
          <a:endParaRPr lang="es-MX" dirty="0"/>
        </a:p>
      </dgm:t>
    </dgm:pt>
    <dgm:pt modelId="{B78C4645-CA09-4167-BEBC-1E7B33F526E4}" type="parTrans" cxnId="{811D7BCC-E35B-450D-8EC2-CC448CF7FD53}">
      <dgm:prSet/>
      <dgm:spPr/>
      <dgm:t>
        <a:bodyPr/>
        <a:lstStyle/>
        <a:p>
          <a:endParaRPr lang="es-MX"/>
        </a:p>
      </dgm:t>
    </dgm:pt>
    <dgm:pt modelId="{68CB95C8-3672-4085-97CE-C300CCE374AE}" type="sibTrans" cxnId="{811D7BCC-E35B-450D-8EC2-CC448CF7FD53}">
      <dgm:prSet/>
      <dgm:spPr/>
      <dgm:t>
        <a:bodyPr/>
        <a:lstStyle/>
        <a:p>
          <a:endParaRPr lang="es-MX"/>
        </a:p>
      </dgm:t>
    </dgm:pt>
    <dgm:pt modelId="{DCD057C4-22D0-43EC-B26A-2032309A15AB}">
      <dgm:prSet phldrT="[Texto]"/>
      <dgm:spPr/>
      <dgm:t>
        <a:bodyPr/>
        <a:lstStyle/>
        <a:p>
          <a:r>
            <a:rPr lang="es-MX" dirty="0" smtClean="0"/>
            <a:t>Orientadas a nivel operativo</a:t>
          </a:r>
          <a:endParaRPr lang="es-MX" dirty="0"/>
        </a:p>
      </dgm:t>
    </dgm:pt>
    <dgm:pt modelId="{3B7CA618-6DED-402F-BECE-1FAF90937546}" type="parTrans" cxnId="{E70675A6-B897-416F-AA22-7BFCC042933F}">
      <dgm:prSet/>
      <dgm:spPr/>
      <dgm:t>
        <a:bodyPr/>
        <a:lstStyle/>
        <a:p>
          <a:endParaRPr lang="es-MX"/>
        </a:p>
      </dgm:t>
    </dgm:pt>
    <dgm:pt modelId="{19AC8499-63E5-444C-A443-95ECA3F484C5}" type="sibTrans" cxnId="{E70675A6-B897-416F-AA22-7BFCC042933F}">
      <dgm:prSet/>
      <dgm:spPr/>
      <dgm:t>
        <a:bodyPr/>
        <a:lstStyle/>
        <a:p>
          <a:endParaRPr lang="es-MX"/>
        </a:p>
      </dgm:t>
    </dgm:pt>
    <dgm:pt modelId="{E2B2FEC5-5F31-44CD-B192-B6FE8B927530}">
      <dgm:prSet phldrT="[Texto]"/>
      <dgm:spPr/>
      <dgm:t>
        <a:bodyPr/>
        <a:lstStyle/>
        <a:p>
          <a:r>
            <a:rPr lang="es-MX" dirty="0" smtClean="0"/>
            <a:t>Se basan en su totalidad en reglas y normas.</a:t>
          </a:r>
          <a:endParaRPr lang="es-MX" dirty="0"/>
        </a:p>
      </dgm:t>
    </dgm:pt>
    <dgm:pt modelId="{8BCE8A11-6FC8-464D-86B2-A1B6A0E6F42E}" type="parTrans" cxnId="{BC3F73AA-33AE-402B-B762-7BCAE90F2A12}">
      <dgm:prSet/>
      <dgm:spPr/>
      <dgm:t>
        <a:bodyPr/>
        <a:lstStyle/>
        <a:p>
          <a:endParaRPr lang="es-MX"/>
        </a:p>
      </dgm:t>
    </dgm:pt>
    <dgm:pt modelId="{80017001-8D19-4F33-83C5-090F68ABFDA8}" type="sibTrans" cxnId="{BC3F73AA-33AE-402B-B762-7BCAE90F2A12}">
      <dgm:prSet/>
      <dgm:spPr/>
      <dgm:t>
        <a:bodyPr/>
        <a:lstStyle/>
        <a:p>
          <a:endParaRPr lang="es-MX"/>
        </a:p>
      </dgm:t>
    </dgm:pt>
    <dgm:pt modelId="{941676E5-A292-4E95-ADF1-5826BB00C92B}">
      <dgm:prSet phldrT="[Texto]"/>
      <dgm:spPr/>
      <dgm:t>
        <a:bodyPr/>
        <a:lstStyle/>
        <a:p>
          <a:r>
            <a:rPr lang="es-MX" dirty="0" err="1" smtClean="0"/>
            <a:t>Semi</a:t>
          </a:r>
          <a:r>
            <a:rPr lang="es-MX" dirty="0" smtClean="0"/>
            <a:t>-estructuradas</a:t>
          </a:r>
          <a:endParaRPr lang="es-MX" dirty="0"/>
        </a:p>
      </dgm:t>
    </dgm:pt>
    <dgm:pt modelId="{A826526E-E4C2-4388-BEB6-13C4955641D3}" type="parTrans" cxnId="{9F931B63-512F-4CB6-A73A-DA252DB8B419}">
      <dgm:prSet/>
      <dgm:spPr/>
      <dgm:t>
        <a:bodyPr/>
        <a:lstStyle/>
        <a:p>
          <a:endParaRPr lang="es-MX"/>
        </a:p>
      </dgm:t>
    </dgm:pt>
    <dgm:pt modelId="{79A7690D-7DBB-418D-8A8E-06BE95B22E38}" type="sibTrans" cxnId="{9F931B63-512F-4CB6-A73A-DA252DB8B419}">
      <dgm:prSet/>
      <dgm:spPr/>
      <dgm:t>
        <a:bodyPr/>
        <a:lstStyle/>
        <a:p>
          <a:endParaRPr lang="es-MX"/>
        </a:p>
      </dgm:t>
    </dgm:pt>
    <dgm:pt modelId="{227DBD5C-93A2-4B42-8253-EEE4F7E7539E}">
      <dgm:prSet phldrT="[Texto]"/>
      <dgm:spPr/>
      <dgm:t>
        <a:bodyPr/>
        <a:lstStyle/>
        <a:p>
          <a:r>
            <a:rPr lang="es-MX" dirty="0" smtClean="0"/>
            <a:t>Orientadas a nivel medio o Gerencial</a:t>
          </a:r>
          <a:endParaRPr lang="es-MX" dirty="0"/>
        </a:p>
      </dgm:t>
    </dgm:pt>
    <dgm:pt modelId="{17D3D956-9239-4C40-91C8-018EE0E3240E}" type="parTrans" cxnId="{9E5B65A9-732C-49FC-9008-4D307F901B7B}">
      <dgm:prSet/>
      <dgm:spPr/>
      <dgm:t>
        <a:bodyPr/>
        <a:lstStyle/>
        <a:p>
          <a:endParaRPr lang="es-MX"/>
        </a:p>
      </dgm:t>
    </dgm:pt>
    <dgm:pt modelId="{4AE8DEED-6C1C-4D87-99D0-824D7E034751}" type="sibTrans" cxnId="{9E5B65A9-732C-49FC-9008-4D307F901B7B}">
      <dgm:prSet/>
      <dgm:spPr/>
      <dgm:t>
        <a:bodyPr/>
        <a:lstStyle/>
        <a:p>
          <a:endParaRPr lang="es-MX"/>
        </a:p>
      </dgm:t>
    </dgm:pt>
    <dgm:pt modelId="{71E008CA-3D71-437F-8549-A6D257F6FCEC}">
      <dgm:prSet phldrT="[Texto]"/>
      <dgm:spPr/>
      <dgm:t>
        <a:bodyPr/>
        <a:lstStyle/>
        <a:p>
          <a:r>
            <a:rPr lang="es-MX" dirty="0" smtClean="0"/>
            <a:t>Se basan en experiencia y normas o reglas</a:t>
          </a:r>
          <a:endParaRPr lang="es-MX" dirty="0"/>
        </a:p>
      </dgm:t>
    </dgm:pt>
    <dgm:pt modelId="{FE8A4C0E-8791-4327-B1ED-9F5A5EC33B36}" type="parTrans" cxnId="{94191136-D825-47C6-9BD2-A50DA1DF6BAF}">
      <dgm:prSet/>
      <dgm:spPr/>
      <dgm:t>
        <a:bodyPr/>
        <a:lstStyle/>
        <a:p>
          <a:endParaRPr lang="es-MX"/>
        </a:p>
      </dgm:t>
    </dgm:pt>
    <dgm:pt modelId="{8653EA7A-ED2F-4A7D-ACC4-3886C4A34463}" type="sibTrans" cxnId="{94191136-D825-47C6-9BD2-A50DA1DF6BAF}">
      <dgm:prSet/>
      <dgm:spPr/>
      <dgm:t>
        <a:bodyPr/>
        <a:lstStyle/>
        <a:p>
          <a:endParaRPr lang="es-MX"/>
        </a:p>
      </dgm:t>
    </dgm:pt>
    <dgm:pt modelId="{C85ABE92-EF1E-4059-BCEE-1C243528F027}">
      <dgm:prSet phldrT="[Texto]"/>
      <dgm:spPr/>
      <dgm:t>
        <a:bodyPr/>
        <a:lstStyle/>
        <a:p>
          <a:r>
            <a:rPr lang="es-MX" dirty="0" smtClean="0"/>
            <a:t>No Estructuradas</a:t>
          </a:r>
          <a:endParaRPr lang="es-MX" dirty="0"/>
        </a:p>
      </dgm:t>
    </dgm:pt>
    <dgm:pt modelId="{4946039C-18D2-4365-B3B1-92AC5EF8D54C}" type="parTrans" cxnId="{0402F933-A825-4058-A3F0-61F4B49C195B}">
      <dgm:prSet/>
      <dgm:spPr/>
      <dgm:t>
        <a:bodyPr/>
        <a:lstStyle/>
        <a:p>
          <a:endParaRPr lang="es-MX"/>
        </a:p>
      </dgm:t>
    </dgm:pt>
    <dgm:pt modelId="{E8B7DD76-7EC4-47CE-A18F-418F4D832233}" type="sibTrans" cxnId="{0402F933-A825-4058-A3F0-61F4B49C195B}">
      <dgm:prSet/>
      <dgm:spPr/>
      <dgm:t>
        <a:bodyPr/>
        <a:lstStyle/>
        <a:p>
          <a:endParaRPr lang="es-MX"/>
        </a:p>
      </dgm:t>
    </dgm:pt>
    <dgm:pt modelId="{6D0E776C-C9B0-4CF2-8BA4-4594312BC463}">
      <dgm:prSet phldrT="[Texto]"/>
      <dgm:spPr/>
      <dgm:t>
        <a:bodyPr/>
        <a:lstStyle/>
        <a:p>
          <a:r>
            <a:rPr lang="es-MX" dirty="0" smtClean="0"/>
            <a:t>Orientadas a nivel Estratégico o alto</a:t>
          </a:r>
          <a:endParaRPr lang="es-MX" dirty="0"/>
        </a:p>
      </dgm:t>
    </dgm:pt>
    <dgm:pt modelId="{3767E904-9A53-4F4F-AA50-51054D4613DB}" type="parTrans" cxnId="{6FF220AE-12B9-455B-B3C0-5C7B87605367}">
      <dgm:prSet/>
      <dgm:spPr/>
      <dgm:t>
        <a:bodyPr/>
        <a:lstStyle/>
        <a:p>
          <a:endParaRPr lang="es-MX"/>
        </a:p>
      </dgm:t>
    </dgm:pt>
    <dgm:pt modelId="{A96E654C-6450-4F08-B6E5-4E02CEA8D621}" type="sibTrans" cxnId="{6FF220AE-12B9-455B-B3C0-5C7B87605367}">
      <dgm:prSet/>
      <dgm:spPr/>
      <dgm:t>
        <a:bodyPr/>
        <a:lstStyle/>
        <a:p>
          <a:endParaRPr lang="es-MX"/>
        </a:p>
      </dgm:t>
    </dgm:pt>
    <dgm:pt modelId="{85D258DF-6D16-43A0-B129-183B9764B899}">
      <dgm:prSet phldrT="[Texto]"/>
      <dgm:spPr/>
      <dgm:t>
        <a:bodyPr/>
        <a:lstStyle/>
        <a:p>
          <a:r>
            <a:rPr lang="es-MX" dirty="0" smtClean="0"/>
            <a:t>Se basa en su totalidad por experiencia e intuición</a:t>
          </a:r>
          <a:endParaRPr lang="es-MX" dirty="0"/>
        </a:p>
      </dgm:t>
    </dgm:pt>
    <dgm:pt modelId="{91E4AC2D-B099-40AB-B85D-353552CCFE34}" type="parTrans" cxnId="{0B9ADFAA-1922-45A2-A062-DBA76F106B47}">
      <dgm:prSet/>
      <dgm:spPr/>
      <dgm:t>
        <a:bodyPr/>
        <a:lstStyle/>
        <a:p>
          <a:endParaRPr lang="es-MX"/>
        </a:p>
      </dgm:t>
    </dgm:pt>
    <dgm:pt modelId="{F577CEB1-28EE-4E1C-9CDB-EA658BEB00D2}" type="sibTrans" cxnId="{0B9ADFAA-1922-45A2-A062-DBA76F106B47}">
      <dgm:prSet/>
      <dgm:spPr/>
      <dgm:t>
        <a:bodyPr/>
        <a:lstStyle/>
        <a:p>
          <a:endParaRPr lang="es-MX"/>
        </a:p>
      </dgm:t>
    </dgm:pt>
    <dgm:pt modelId="{DBE53918-8F00-406D-BAB3-3F5D1228D77D}" type="pres">
      <dgm:prSet presAssocID="{7D7EB9F3-913D-4F59-86CF-B3BB7FD3DD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C73AD44-ABD3-41BC-95A5-1C4F6C208106}" type="pres">
      <dgm:prSet presAssocID="{DC08CBA6-9E5C-416D-8A47-6B3DF441B689}" presName="linNode" presStyleCnt="0"/>
      <dgm:spPr/>
    </dgm:pt>
    <dgm:pt modelId="{9E93F125-0E68-4000-8E9D-68647B1CCA0B}" type="pres">
      <dgm:prSet presAssocID="{DC08CBA6-9E5C-416D-8A47-6B3DF441B68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8E2697-50B9-4B0C-86F4-AA6668146D8F}" type="pres">
      <dgm:prSet presAssocID="{DC08CBA6-9E5C-416D-8A47-6B3DF441B68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2EB1D0-5469-4B6C-B746-359AD42CEE02}" type="pres">
      <dgm:prSet presAssocID="{68CB95C8-3672-4085-97CE-C300CCE374AE}" presName="sp" presStyleCnt="0"/>
      <dgm:spPr/>
    </dgm:pt>
    <dgm:pt modelId="{94F1CFC5-D15F-4277-BA03-25B838817017}" type="pres">
      <dgm:prSet presAssocID="{941676E5-A292-4E95-ADF1-5826BB00C92B}" presName="linNode" presStyleCnt="0"/>
      <dgm:spPr/>
    </dgm:pt>
    <dgm:pt modelId="{A9D30DCE-6376-4327-BEF2-8EF6FB80BA70}" type="pres">
      <dgm:prSet presAssocID="{941676E5-A292-4E95-ADF1-5826BB00C92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F07E6B-483B-4A88-97CB-58AEB5FAD767}" type="pres">
      <dgm:prSet presAssocID="{941676E5-A292-4E95-ADF1-5826BB00C92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A7ABC7-8D7F-40FB-B3BB-01518E9262A0}" type="pres">
      <dgm:prSet presAssocID="{79A7690D-7DBB-418D-8A8E-06BE95B22E38}" presName="sp" presStyleCnt="0"/>
      <dgm:spPr/>
    </dgm:pt>
    <dgm:pt modelId="{418B6A1C-19F6-4F35-8B3B-342AAD71363C}" type="pres">
      <dgm:prSet presAssocID="{C85ABE92-EF1E-4059-BCEE-1C243528F027}" presName="linNode" presStyleCnt="0"/>
      <dgm:spPr/>
    </dgm:pt>
    <dgm:pt modelId="{734E9CA1-8C49-4651-921A-2CF570021ACD}" type="pres">
      <dgm:prSet presAssocID="{C85ABE92-EF1E-4059-BCEE-1C243528F02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2BF9D9-A12D-4E24-9CE3-55CC90B3DD8D}" type="pres">
      <dgm:prSet presAssocID="{C85ABE92-EF1E-4059-BCEE-1C243528F02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0675A6-B897-416F-AA22-7BFCC042933F}" srcId="{DC08CBA6-9E5C-416D-8A47-6B3DF441B689}" destId="{DCD057C4-22D0-43EC-B26A-2032309A15AB}" srcOrd="0" destOrd="0" parTransId="{3B7CA618-6DED-402F-BECE-1FAF90937546}" sibTransId="{19AC8499-63E5-444C-A443-95ECA3F484C5}"/>
    <dgm:cxn modelId="{1D2D0718-3A10-4A36-93DB-F690A9EC968A}" type="presOf" srcId="{DCD057C4-22D0-43EC-B26A-2032309A15AB}" destId="{F08E2697-50B9-4B0C-86F4-AA6668146D8F}" srcOrd="0" destOrd="0" presId="urn:microsoft.com/office/officeart/2005/8/layout/vList5"/>
    <dgm:cxn modelId="{0402F933-A825-4058-A3F0-61F4B49C195B}" srcId="{7D7EB9F3-913D-4F59-86CF-B3BB7FD3DD59}" destId="{C85ABE92-EF1E-4059-BCEE-1C243528F027}" srcOrd="2" destOrd="0" parTransId="{4946039C-18D2-4365-B3B1-92AC5EF8D54C}" sibTransId="{E8B7DD76-7EC4-47CE-A18F-418F4D832233}"/>
    <dgm:cxn modelId="{8B97C75F-B7C2-43B9-86AA-A74345822503}" type="presOf" srcId="{227DBD5C-93A2-4B42-8253-EEE4F7E7539E}" destId="{89F07E6B-483B-4A88-97CB-58AEB5FAD767}" srcOrd="0" destOrd="0" presId="urn:microsoft.com/office/officeart/2005/8/layout/vList5"/>
    <dgm:cxn modelId="{E6547CD2-73CB-4829-BC4A-76048A13C376}" type="presOf" srcId="{941676E5-A292-4E95-ADF1-5826BB00C92B}" destId="{A9D30DCE-6376-4327-BEF2-8EF6FB80BA70}" srcOrd="0" destOrd="0" presId="urn:microsoft.com/office/officeart/2005/8/layout/vList5"/>
    <dgm:cxn modelId="{9F931B63-512F-4CB6-A73A-DA252DB8B419}" srcId="{7D7EB9F3-913D-4F59-86CF-B3BB7FD3DD59}" destId="{941676E5-A292-4E95-ADF1-5826BB00C92B}" srcOrd="1" destOrd="0" parTransId="{A826526E-E4C2-4388-BEB6-13C4955641D3}" sibTransId="{79A7690D-7DBB-418D-8A8E-06BE95B22E38}"/>
    <dgm:cxn modelId="{E469DB04-F264-4FE1-AA8B-47D86E830EAB}" type="presOf" srcId="{6D0E776C-C9B0-4CF2-8BA4-4594312BC463}" destId="{972BF9D9-A12D-4E24-9CE3-55CC90B3DD8D}" srcOrd="0" destOrd="0" presId="urn:microsoft.com/office/officeart/2005/8/layout/vList5"/>
    <dgm:cxn modelId="{94191136-D825-47C6-9BD2-A50DA1DF6BAF}" srcId="{941676E5-A292-4E95-ADF1-5826BB00C92B}" destId="{71E008CA-3D71-437F-8549-A6D257F6FCEC}" srcOrd="1" destOrd="0" parTransId="{FE8A4C0E-8791-4327-B1ED-9F5A5EC33B36}" sibTransId="{8653EA7A-ED2F-4A7D-ACC4-3886C4A34463}"/>
    <dgm:cxn modelId="{4DA8F30C-4B07-4D93-82B5-0C0F914E6BBA}" type="presOf" srcId="{DC08CBA6-9E5C-416D-8A47-6B3DF441B689}" destId="{9E93F125-0E68-4000-8E9D-68647B1CCA0B}" srcOrd="0" destOrd="0" presId="urn:microsoft.com/office/officeart/2005/8/layout/vList5"/>
    <dgm:cxn modelId="{9E5B65A9-732C-49FC-9008-4D307F901B7B}" srcId="{941676E5-A292-4E95-ADF1-5826BB00C92B}" destId="{227DBD5C-93A2-4B42-8253-EEE4F7E7539E}" srcOrd="0" destOrd="0" parTransId="{17D3D956-9239-4C40-91C8-018EE0E3240E}" sibTransId="{4AE8DEED-6C1C-4D87-99D0-824D7E034751}"/>
    <dgm:cxn modelId="{B78F8A42-18CF-4344-8DCD-72FF319413AA}" type="presOf" srcId="{E2B2FEC5-5F31-44CD-B192-B6FE8B927530}" destId="{F08E2697-50B9-4B0C-86F4-AA6668146D8F}" srcOrd="0" destOrd="1" presId="urn:microsoft.com/office/officeart/2005/8/layout/vList5"/>
    <dgm:cxn modelId="{6FF220AE-12B9-455B-B3C0-5C7B87605367}" srcId="{C85ABE92-EF1E-4059-BCEE-1C243528F027}" destId="{6D0E776C-C9B0-4CF2-8BA4-4594312BC463}" srcOrd="0" destOrd="0" parTransId="{3767E904-9A53-4F4F-AA50-51054D4613DB}" sibTransId="{A96E654C-6450-4F08-B6E5-4E02CEA8D621}"/>
    <dgm:cxn modelId="{BC3F73AA-33AE-402B-B762-7BCAE90F2A12}" srcId="{DC08CBA6-9E5C-416D-8A47-6B3DF441B689}" destId="{E2B2FEC5-5F31-44CD-B192-B6FE8B927530}" srcOrd="1" destOrd="0" parTransId="{8BCE8A11-6FC8-464D-86B2-A1B6A0E6F42E}" sibTransId="{80017001-8D19-4F33-83C5-090F68ABFDA8}"/>
    <dgm:cxn modelId="{6397EF2F-753C-46B5-9200-D20F8CC3C633}" type="presOf" srcId="{85D258DF-6D16-43A0-B129-183B9764B899}" destId="{972BF9D9-A12D-4E24-9CE3-55CC90B3DD8D}" srcOrd="0" destOrd="1" presId="urn:microsoft.com/office/officeart/2005/8/layout/vList5"/>
    <dgm:cxn modelId="{811D7BCC-E35B-450D-8EC2-CC448CF7FD53}" srcId="{7D7EB9F3-913D-4F59-86CF-B3BB7FD3DD59}" destId="{DC08CBA6-9E5C-416D-8A47-6B3DF441B689}" srcOrd="0" destOrd="0" parTransId="{B78C4645-CA09-4167-BEBC-1E7B33F526E4}" sibTransId="{68CB95C8-3672-4085-97CE-C300CCE374AE}"/>
    <dgm:cxn modelId="{2AB811B6-1BBC-4F77-BA9E-D59E8C29C333}" type="presOf" srcId="{7D7EB9F3-913D-4F59-86CF-B3BB7FD3DD59}" destId="{DBE53918-8F00-406D-BAB3-3F5D1228D77D}" srcOrd="0" destOrd="0" presId="urn:microsoft.com/office/officeart/2005/8/layout/vList5"/>
    <dgm:cxn modelId="{F13050A9-5EDF-42F5-8E71-854C2B721ECC}" type="presOf" srcId="{C85ABE92-EF1E-4059-BCEE-1C243528F027}" destId="{734E9CA1-8C49-4651-921A-2CF570021ACD}" srcOrd="0" destOrd="0" presId="urn:microsoft.com/office/officeart/2005/8/layout/vList5"/>
    <dgm:cxn modelId="{6BB1D2AF-06BB-4DBF-A99B-B133AB1D9971}" type="presOf" srcId="{71E008CA-3D71-437F-8549-A6D257F6FCEC}" destId="{89F07E6B-483B-4A88-97CB-58AEB5FAD767}" srcOrd="0" destOrd="1" presId="urn:microsoft.com/office/officeart/2005/8/layout/vList5"/>
    <dgm:cxn modelId="{0B9ADFAA-1922-45A2-A062-DBA76F106B47}" srcId="{C85ABE92-EF1E-4059-BCEE-1C243528F027}" destId="{85D258DF-6D16-43A0-B129-183B9764B899}" srcOrd="1" destOrd="0" parTransId="{91E4AC2D-B099-40AB-B85D-353552CCFE34}" sibTransId="{F577CEB1-28EE-4E1C-9CDB-EA658BEB00D2}"/>
    <dgm:cxn modelId="{57DE9737-7A19-4FBB-BECF-6BFC410597CB}" type="presParOf" srcId="{DBE53918-8F00-406D-BAB3-3F5D1228D77D}" destId="{9C73AD44-ABD3-41BC-95A5-1C4F6C208106}" srcOrd="0" destOrd="0" presId="urn:microsoft.com/office/officeart/2005/8/layout/vList5"/>
    <dgm:cxn modelId="{5EDDE7B6-07FC-4F8C-9139-1A3BCC9F28EE}" type="presParOf" srcId="{9C73AD44-ABD3-41BC-95A5-1C4F6C208106}" destId="{9E93F125-0E68-4000-8E9D-68647B1CCA0B}" srcOrd="0" destOrd="0" presId="urn:microsoft.com/office/officeart/2005/8/layout/vList5"/>
    <dgm:cxn modelId="{7BEDF991-F669-4AC8-9B06-A130D6690BF0}" type="presParOf" srcId="{9C73AD44-ABD3-41BC-95A5-1C4F6C208106}" destId="{F08E2697-50B9-4B0C-86F4-AA6668146D8F}" srcOrd="1" destOrd="0" presId="urn:microsoft.com/office/officeart/2005/8/layout/vList5"/>
    <dgm:cxn modelId="{7B109454-3D5F-4C24-953B-F11FC4A354C1}" type="presParOf" srcId="{DBE53918-8F00-406D-BAB3-3F5D1228D77D}" destId="{F92EB1D0-5469-4B6C-B746-359AD42CEE02}" srcOrd="1" destOrd="0" presId="urn:microsoft.com/office/officeart/2005/8/layout/vList5"/>
    <dgm:cxn modelId="{ACF39F85-166F-4FB7-AF1A-097305ACC3FF}" type="presParOf" srcId="{DBE53918-8F00-406D-BAB3-3F5D1228D77D}" destId="{94F1CFC5-D15F-4277-BA03-25B838817017}" srcOrd="2" destOrd="0" presId="urn:microsoft.com/office/officeart/2005/8/layout/vList5"/>
    <dgm:cxn modelId="{38B29307-D3E8-474A-87F0-866B1C68A270}" type="presParOf" srcId="{94F1CFC5-D15F-4277-BA03-25B838817017}" destId="{A9D30DCE-6376-4327-BEF2-8EF6FB80BA70}" srcOrd="0" destOrd="0" presId="urn:microsoft.com/office/officeart/2005/8/layout/vList5"/>
    <dgm:cxn modelId="{DA562DDC-9014-4C5E-B366-2DCE55419A0B}" type="presParOf" srcId="{94F1CFC5-D15F-4277-BA03-25B838817017}" destId="{89F07E6B-483B-4A88-97CB-58AEB5FAD767}" srcOrd="1" destOrd="0" presId="urn:microsoft.com/office/officeart/2005/8/layout/vList5"/>
    <dgm:cxn modelId="{A30555F5-BFC6-4DEF-99F0-5DAC29AB4E61}" type="presParOf" srcId="{DBE53918-8F00-406D-BAB3-3F5D1228D77D}" destId="{F6A7ABC7-8D7F-40FB-B3BB-01518E9262A0}" srcOrd="3" destOrd="0" presId="urn:microsoft.com/office/officeart/2005/8/layout/vList5"/>
    <dgm:cxn modelId="{9E0A5365-6585-4083-8928-BB78A18BB957}" type="presParOf" srcId="{DBE53918-8F00-406D-BAB3-3F5D1228D77D}" destId="{418B6A1C-19F6-4F35-8B3B-342AAD71363C}" srcOrd="4" destOrd="0" presId="urn:microsoft.com/office/officeart/2005/8/layout/vList5"/>
    <dgm:cxn modelId="{BBE5C105-19D5-40F1-A57F-99C98F2103AD}" type="presParOf" srcId="{418B6A1C-19F6-4F35-8B3B-342AAD71363C}" destId="{734E9CA1-8C49-4651-921A-2CF570021ACD}" srcOrd="0" destOrd="0" presId="urn:microsoft.com/office/officeart/2005/8/layout/vList5"/>
    <dgm:cxn modelId="{4DBB487C-8EEA-40B2-A869-0E863D835B26}" type="presParOf" srcId="{418B6A1C-19F6-4F35-8B3B-342AAD71363C}" destId="{972BF9D9-A12D-4E24-9CE3-55CC90B3DD8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CB676F-70E1-43ED-84C5-9575658F9B79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6F27D93-82A1-4351-940B-7CB7209ACE5D}">
      <dgm:prSet phldrT="[Texto]" custT="1"/>
      <dgm:spPr/>
      <dgm:t>
        <a:bodyPr/>
        <a:lstStyle/>
        <a:p>
          <a:r>
            <a:rPr lang="es-MX" sz="1400" b="1" dirty="0" smtClean="0"/>
            <a:t>Entrevista</a:t>
          </a:r>
          <a:endParaRPr lang="es-MX" sz="1400" b="1" dirty="0"/>
        </a:p>
      </dgm:t>
    </dgm:pt>
    <dgm:pt modelId="{54F291DD-F03B-45AB-A3F5-12E8C359B4C2}" type="parTrans" cxnId="{234B5C7E-5521-41BF-8E80-668864596B82}">
      <dgm:prSet/>
      <dgm:spPr/>
      <dgm:t>
        <a:bodyPr/>
        <a:lstStyle/>
        <a:p>
          <a:endParaRPr lang="es-MX"/>
        </a:p>
      </dgm:t>
    </dgm:pt>
    <dgm:pt modelId="{69534338-EB9D-4B5A-A438-393CA3727295}" type="sibTrans" cxnId="{234B5C7E-5521-41BF-8E80-668864596B82}">
      <dgm:prSet/>
      <dgm:spPr/>
      <dgm:t>
        <a:bodyPr/>
        <a:lstStyle/>
        <a:p>
          <a:endParaRPr lang="es-MX"/>
        </a:p>
      </dgm:t>
    </dgm:pt>
    <dgm:pt modelId="{05809F9C-2781-4302-9784-7DD5B5F9A679}">
      <dgm:prSet phldrT="[Texto]" custT="1"/>
      <dgm:spPr/>
      <dgm:t>
        <a:bodyPr/>
        <a:lstStyle/>
        <a:p>
          <a:r>
            <a:rPr lang="es-MX" sz="900" dirty="0" smtClean="0"/>
            <a:t>Estructurada (Preguntas fijas)</a:t>
          </a:r>
          <a:endParaRPr lang="es-MX" sz="900" dirty="0"/>
        </a:p>
      </dgm:t>
    </dgm:pt>
    <dgm:pt modelId="{72FDF0EA-976F-4F76-AA59-54CF405A0F96}" type="parTrans" cxnId="{A290D30B-6377-44C1-9C21-788AA1B52E61}">
      <dgm:prSet/>
      <dgm:spPr/>
      <dgm:t>
        <a:bodyPr/>
        <a:lstStyle/>
        <a:p>
          <a:endParaRPr lang="es-MX"/>
        </a:p>
      </dgm:t>
    </dgm:pt>
    <dgm:pt modelId="{30908606-5E78-48B5-BE38-2BD53E55A4DD}" type="sibTrans" cxnId="{A290D30B-6377-44C1-9C21-788AA1B52E61}">
      <dgm:prSet/>
      <dgm:spPr/>
      <dgm:t>
        <a:bodyPr/>
        <a:lstStyle/>
        <a:p>
          <a:endParaRPr lang="es-MX"/>
        </a:p>
      </dgm:t>
    </dgm:pt>
    <dgm:pt modelId="{188FF222-94D3-4EDF-8AC0-474BD8E8C6DE}">
      <dgm:prSet phldrT="[Texto]" custT="1"/>
      <dgm:spPr/>
      <dgm:t>
        <a:bodyPr/>
        <a:lstStyle/>
        <a:p>
          <a:r>
            <a:rPr lang="es-MX" sz="900" dirty="0" err="1" smtClean="0"/>
            <a:t>Semie-structurada</a:t>
          </a:r>
          <a:r>
            <a:rPr lang="es-MX" sz="900" dirty="0" smtClean="0"/>
            <a:t> (Fijas con posibilidad de más)</a:t>
          </a:r>
          <a:endParaRPr lang="es-MX" sz="900" dirty="0"/>
        </a:p>
      </dgm:t>
    </dgm:pt>
    <dgm:pt modelId="{EF94E720-A161-4137-99B2-FDD14E09110D}" type="parTrans" cxnId="{0EC33B0D-9C2D-45CB-823F-2F37AEC83577}">
      <dgm:prSet/>
      <dgm:spPr/>
      <dgm:t>
        <a:bodyPr/>
        <a:lstStyle/>
        <a:p>
          <a:endParaRPr lang="es-MX"/>
        </a:p>
      </dgm:t>
    </dgm:pt>
    <dgm:pt modelId="{BF174429-0B8E-4498-8373-92E5D163F4B6}" type="sibTrans" cxnId="{0EC33B0D-9C2D-45CB-823F-2F37AEC83577}">
      <dgm:prSet/>
      <dgm:spPr/>
      <dgm:t>
        <a:bodyPr/>
        <a:lstStyle/>
        <a:p>
          <a:endParaRPr lang="es-MX"/>
        </a:p>
      </dgm:t>
    </dgm:pt>
    <dgm:pt modelId="{47329A3A-5218-4DA9-BEF5-092820A22930}">
      <dgm:prSet phldrT="[Texto]" custT="1"/>
      <dgm:spPr/>
      <dgm:t>
        <a:bodyPr/>
        <a:lstStyle/>
        <a:p>
          <a:r>
            <a:rPr lang="es-MX" sz="1400" b="1" dirty="0" smtClean="0"/>
            <a:t>Cuestionario</a:t>
          </a:r>
          <a:endParaRPr lang="es-MX" sz="1400" b="1" dirty="0"/>
        </a:p>
      </dgm:t>
    </dgm:pt>
    <dgm:pt modelId="{7F8F5920-8B56-44CF-9F72-4ED5017C05A0}" type="parTrans" cxnId="{AB433306-2DB9-4A33-95BB-21BF3690958E}">
      <dgm:prSet/>
      <dgm:spPr/>
      <dgm:t>
        <a:bodyPr/>
        <a:lstStyle/>
        <a:p>
          <a:endParaRPr lang="es-MX"/>
        </a:p>
      </dgm:t>
    </dgm:pt>
    <dgm:pt modelId="{1A2F11FD-BF8A-4D87-9249-A756FAB0658D}" type="sibTrans" cxnId="{AB433306-2DB9-4A33-95BB-21BF3690958E}">
      <dgm:prSet/>
      <dgm:spPr/>
      <dgm:t>
        <a:bodyPr/>
        <a:lstStyle/>
        <a:p>
          <a:endParaRPr lang="es-MX"/>
        </a:p>
      </dgm:t>
    </dgm:pt>
    <dgm:pt modelId="{1B94BFC8-834D-4265-B0B5-8EB851F2818F}">
      <dgm:prSet phldrT="[Texto]" custT="1"/>
      <dgm:spPr/>
      <dgm:t>
        <a:bodyPr/>
        <a:lstStyle/>
        <a:p>
          <a:r>
            <a:rPr lang="es-MX" sz="900" dirty="0" smtClean="0"/>
            <a:t>Preguntas Abiertas</a:t>
          </a:r>
          <a:endParaRPr lang="es-MX" sz="900" dirty="0"/>
        </a:p>
      </dgm:t>
    </dgm:pt>
    <dgm:pt modelId="{C7829027-D807-4499-A6A0-EED8CCE4D19B}" type="parTrans" cxnId="{A1317199-F736-452C-B04A-DFFB990EF6F7}">
      <dgm:prSet/>
      <dgm:spPr/>
      <dgm:t>
        <a:bodyPr/>
        <a:lstStyle/>
        <a:p>
          <a:endParaRPr lang="es-MX"/>
        </a:p>
      </dgm:t>
    </dgm:pt>
    <dgm:pt modelId="{45AE3AC1-8379-4B31-8B28-8B1676DF3247}" type="sibTrans" cxnId="{A1317199-F736-452C-B04A-DFFB990EF6F7}">
      <dgm:prSet/>
      <dgm:spPr/>
      <dgm:t>
        <a:bodyPr/>
        <a:lstStyle/>
        <a:p>
          <a:endParaRPr lang="es-MX"/>
        </a:p>
      </dgm:t>
    </dgm:pt>
    <dgm:pt modelId="{C79274D0-9DB6-4F58-847A-EE1F1D104194}">
      <dgm:prSet phldrT="[Texto]" custT="1"/>
      <dgm:spPr/>
      <dgm:t>
        <a:bodyPr/>
        <a:lstStyle/>
        <a:p>
          <a:r>
            <a:rPr lang="es-MX" sz="900" dirty="0" smtClean="0"/>
            <a:t>Preguntas Cerradas</a:t>
          </a:r>
          <a:endParaRPr lang="es-MX" sz="900" dirty="0"/>
        </a:p>
      </dgm:t>
    </dgm:pt>
    <dgm:pt modelId="{B79F745F-F85C-4874-BEA2-45A75E46F3DA}" type="parTrans" cxnId="{440F7B51-788A-49E4-B1E8-A8D8199D2978}">
      <dgm:prSet/>
      <dgm:spPr/>
      <dgm:t>
        <a:bodyPr/>
        <a:lstStyle/>
        <a:p>
          <a:endParaRPr lang="es-MX"/>
        </a:p>
      </dgm:t>
    </dgm:pt>
    <dgm:pt modelId="{CE2226C8-7D93-46A8-9961-272EEB41D784}" type="sibTrans" cxnId="{440F7B51-788A-49E4-B1E8-A8D8199D2978}">
      <dgm:prSet/>
      <dgm:spPr/>
      <dgm:t>
        <a:bodyPr/>
        <a:lstStyle/>
        <a:p>
          <a:endParaRPr lang="es-MX"/>
        </a:p>
      </dgm:t>
    </dgm:pt>
    <dgm:pt modelId="{0655A5CF-CB1D-4A17-906D-7E375F589184}">
      <dgm:prSet phldrT="[Texto]" custT="1"/>
      <dgm:spPr/>
      <dgm:t>
        <a:bodyPr/>
        <a:lstStyle/>
        <a:p>
          <a:r>
            <a:rPr lang="es-MX" sz="1800" b="1" dirty="0" smtClean="0"/>
            <a:t>Encuesta</a:t>
          </a:r>
          <a:endParaRPr lang="es-MX" sz="1800" b="1" dirty="0"/>
        </a:p>
      </dgm:t>
    </dgm:pt>
    <dgm:pt modelId="{B41DA48C-506B-40C5-86CE-190D8A51F1E4}" type="parTrans" cxnId="{6ED4B888-C6B2-4AC8-A6C9-51C21A262B6F}">
      <dgm:prSet/>
      <dgm:spPr/>
      <dgm:t>
        <a:bodyPr/>
        <a:lstStyle/>
        <a:p>
          <a:endParaRPr lang="es-MX"/>
        </a:p>
      </dgm:t>
    </dgm:pt>
    <dgm:pt modelId="{2FDB91A6-12D1-4069-9FF4-15E0F05371D9}" type="sibTrans" cxnId="{6ED4B888-C6B2-4AC8-A6C9-51C21A262B6F}">
      <dgm:prSet/>
      <dgm:spPr/>
      <dgm:t>
        <a:bodyPr/>
        <a:lstStyle/>
        <a:p>
          <a:endParaRPr lang="es-MX"/>
        </a:p>
      </dgm:t>
    </dgm:pt>
    <dgm:pt modelId="{64D4EF91-D32F-4ABD-BEAB-782C711D39B0}">
      <dgm:prSet phldrT="[Texto]" custT="1"/>
      <dgm:spPr/>
      <dgm:t>
        <a:bodyPr/>
        <a:lstStyle/>
        <a:p>
          <a:r>
            <a:rPr lang="es-MX" sz="1400" b="1" dirty="0" smtClean="0"/>
            <a:t>Información Histórica</a:t>
          </a:r>
          <a:endParaRPr lang="es-MX" sz="1400" b="1" dirty="0"/>
        </a:p>
      </dgm:t>
    </dgm:pt>
    <dgm:pt modelId="{1F4F168D-9C02-4597-BE83-0918CBD2794D}" type="parTrans" cxnId="{8104E45F-9587-4C54-88C3-72B53098CF36}">
      <dgm:prSet/>
      <dgm:spPr/>
      <dgm:t>
        <a:bodyPr/>
        <a:lstStyle/>
        <a:p>
          <a:endParaRPr lang="es-MX"/>
        </a:p>
      </dgm:t>
    </dgm:pt>
    <dgm:pt modelId="{4EE42D59-3817-40BE-9449-3A026646A11B}" type="sibTrans" cxnId="{8104E45F-9587-4C54-88C3-72B53098CF36}">
      <dgm:prSet/>
      <dgm:spPr/>
      <dgm:t>
        <a:bodyPr/>
        <a:lstStyle/>
        <a:p>
          <a:endParaRPr lang="es-MX"/>
        </a:p>
      </dgm:t>
    </dgm:pt>
    <dgm:pt modelId="{9DEE18DA-4CFF-4D06-A8AC-29BA7E4BB7ED}">
      <dgm:prSet phldrT="[Texto]" custT="1"/>
      <dgm:spPr/>
      <dgm:t>
        <a:bodyPr/>
        <a:lstStyle/>
        <a:p>
          <a:r>
            <a:rPr lang="es-MX" sz="1400" b="1" dirty="0" smtClean="0"/>
            <a:t>Observación Directa</a:t>
          </a:r>
          <a:endParaRPr lang="es-MX" sz="1400" b="1" dirty="0"/>
        </a:p>
      </dgm:t>
    </dgm:pt>
    <dgm:pt modelId="{847F59D4-3CEB-478F-9664-DFB03D19E364}" type="parTrans" cxnId="{FE446B08-B945-4E67-8E1A-FC1F49D15AB2}">
      <dgm:prSet/>
      <dgm:spPr/>
      <dgm:t>
        <a:bodyPr/>
        <a:lstStyle/>
        <a:p>
          <a:endParaRPr lang="es-MX"/>
        </a:p>
      </dgm:t>
    </dgm:pt>
    <dgm:pt modelId="{B729B1C1-AA48-48FA-922C-F255FEC49CF9}" type="sibTrans" cxnId="{FE446B08-B945-4E67-8E1A-FC1F49D15AB2}">
      <dgm:prSet/>
      <dgm:spPr/>
      <dgm:t>
        <a:bodyPr/>
        <a:lstStyle/>
        <a:p>
          <a:endParaRPr lang="es-MX"/>
        </a:p>
      </dgm:t>
    </dgm:pt>
    <dgm:pt modelId="{136329C3-A108-4BB7-B2D9-8C7CEC96CA43}">
      <dgm:prSet phldrT="[Texto]" custT="1"/>
      <dgm:spPr/>
      <dgm:t>
        <a:bodyPr/>
        <a:lstStyle/>
        <a:p>
          <a:r>
            <a:rPr lang="es-MX" sz="1400" b="1" dirty="0" err="1" smtClean="0"/>
            <a:t>Check</a:t>
          </a:r>
          <a:r>
            <a:rPr lang="es-MX" sz="1400" b="1" dirty="0" smtClean="0"/>
            <a:t> </a:t>
          </a:r>
          <a:r>
            <a:rPr lang="es-MX" sz="1400" b="1" dirty="0" err="1" smtClean="0"/>
            <a:t>List</a:t>
          </a:r>
          <a:endParaRPr lang="es-MX" sz="1400" b="1" dirty="0"/>
        </a:p>
      </dgm:t>
    </dgm:pt>
    <dgm:pt modelId="{45F4D416-10EC-4627-9AA0-4AC744BD8CEA}" type="parTrans" cxnId="{CF04042B-8D10-45FB-A39A-7671051B453F}">
      <dgm:prSet/>
      <dgm:spPr/>
      <dgm:t>
        <a:bodyPr/>
        <a:lstStyle/>
        <a:p>
          <a:endParaRPr lang="es-MX"/>
        </a:p>
      </dgm:t>
    </dgm:pt>
    <dgm:pt modelId="{E06AF14D-0ED6-47D8-90CE-88E700CE40CB}" type="sibTrans" cxnId="{CF04042B-8D10-45FB-A39A-7671051B453F}">
      <dgm:prSet/>
      <dgm:spPr/>
      <dgm:t>
        <a:bodyPr/>
        <a:lstStyle/>
        <a:p>
          <a:endParaRPr lang="es-MX"/>
        </a:p>
      </dgm:t>
    </dgm:pt>
    <dgm:pt modelId="{063DC3B6-C1E2-4143-9708-21463C339B78}">
      <dgm:prSet phldrT="[Texto]" custT="1"/>
      <dgm:spPr/>
      <dgm:t>
        <a:bodyPr/>
        <a:lstStyle/>
        <a:p>
          <a:endParaRPr lang="es-MX" sz="900" dirty="0" smtClean="0"/>
        </a:p>
        <a:p>
          <a:r>
            <a:rPr lang="es-MX" sz="900" dirty="0" smtClean="0"/>
            <a:t>No Estructurada (conforme a la charla se generan las preguntas)</a:t>
          </a:r>
        </a:p>
        <a:p>
          <a:endParaRPr lang="es-MX" sz="900" dirty="0"/>
        </a:p>
      </dgm:t>
    </dgm:pt>
    <dgm:pt modelId="{79EEEE2C-4D4B-4A6A-996B-2B4644B72E97}" type="parTrans" cxnId="{1A93EE61-4B71-41C4-AB91-9058A150C1FA}">
      <dgm:prSet/>
      <dgm:spPr/>
      <dgm:t>
        <a:bodyPr/>
        <a:lstStyle/>
        <a:p>
          <a:endParaRPr lang="es-MX"/>
        </a:p>
      </dgm:t>
    </dgm:pt>
    <dgm:pt modelId="{26123D7B-9EED-4A82-ADC1-C47D9C0A76FC}" type="sibTrans" cxnId="{1A93EE61-4B71-41C4-AB91-9058A150C1FA}">
      <dgm:prSet/>
      <dgm:spPr/>
      <dgm:t>
        <a:bodyPr/>
        <a:lstStyle/>
        <a:p>
          <a:endParaRPr lang="es-MX"/>
        </a:p>
      </dgm:t>
    </dgm:pt>
    <dgm:pt modelId="{02A8E16C-F260-43C1-B271-B5B3A1B333E0}">
      <dgm:prSet phldrT="[Texto]" custT="1"/>
      <dgm:spPr/>
      <dgm:t>
        <a:bodyPr/>
        <a:lstStyle/>
        <a:p>
          <a:r>
            <a:rPr lang="es-MX" sz="1100" dirty="0" smtClean="0"/>
            <a:t>Muestra  (estadísticamente)</a:t>
          </a:r>
          <a:endParaRPr lang="es-MX" sz="1100" dirty="0"/>
        </a:p>
      </dgm:t>
    </dgm:pt>
    <dgm:pt modelId="{07B07CC4-A9CD-492F-BF47-244B9D351091}" type="parTrans" cxnId="{5D63E58A-B9DF-457B-8E8D-C9BDB595D80C}">
      <dgm:prSet/>
      <dgm:spPr/>
      <dgm:t>
        <a:bodyPr/>
        <a:lstStyle/>
        <a:p>
          <a:endParaRPr lang="es-MX"/>
        </a:p>
      </dgm:t>
    </dgm:pt>
    <dgm:pt modelId="{17E56D98-D8D5-4C41-891D-F3BE6B8E2E8B}" type="sibTrans" cxnId="{5D63E58A-B9DF-457B-8E8D-C9BDB595D80C}">
      <dgm:prSet/>
      <dgm:spPr/>
      <dgm:t>
        <a:bodyPr/>
        <a:lstStyle/>
        <a:p>
          <a:endParaRPr lang="es-MX"/>
        </a:p>
      </dgm:t>
    </dgm:pt>
    <dgm:pt modelId="{F28717B0-8A04-45BC-A41A-F7FF7A00C3EC}">
      <dgm:prSet phldrT="[Texto]" custT="1"/>
      <dgm:spPr/>
      <dgm:t>
        <a:bodyPr/>
        <a:lstStyle/>
        <a:p>
          <a:r>
            <a:rPr lang="es-MX" sz="1100" dirty="0" smtClean="0"/>
            <a:t>Discreta</a:t>
          </a:r>
          <a:endParaRPr lang="es-MX" sz="1100" dirty="0"/>
        </a:p>
      </dgm:t>
    </dgm:pt>
    <dgm:pt modelId="{D6D5AA38-F277-431C-A029-51C379536775}" type="parTrans" cxnId="{41F2804C-964B-44C1-BE25-B7E73CA9B8B7}">
      <dgm:prSet/>
      <dgm:spPr/>
      <dgm:t>
        <a:bodyPr/>
        <a:lstStyle/>
        <a:p>
          <a:endParaRPr lang="es-MX"/>
        </a:p>
      </dgm:t>
    </dgm:pt>
    <dgm:pt modelId="{6D6A271A-BFE6-4561-951C-A2F9407B9AD7}" type="sibTrans" cxnId="{41F2804C-964B-44C1-BE25-B7E73CA9B8B7}">
      <dgm:prSet/>
      <dgm:spPr/>
      <dgm:t>
        <a:bodyPr/>
        <a:lstStyle/>
        <a:p>
          <a:endParaRPr lang="es-MX"/>
        </a:p>
      </dgm:t>
    </dgm:pt>
    <dgm:pt modelId="{ADEFC1CD-FADD-43BD-BB0C-7F571B82E2CB}">
      <dgm:prSet phldrT="[Texto]" custT="1"/>
      <dgm:spPr/>
      <dgm:t>
        <a:bodyPr/>
        <a:lstStyle/>
        <a:p>
          <a:r>
            <a:rPr lang="es-MX" sz="1100" dirty="0" smtClean="0"/>
            <a:t>Respaldos lógicos (informes, reportes, etc.)</a:t>
          </a:r>
          <a:endParaRPr lang="es-MX" sz="1100" dirty="0"/>
        </a:p>
      </dgm:t>
    </dgm:pt>
    <dgm:pt modelId="{A2A9F60E-78AB-41DF-B772-90C77F4C7FFC}" type="parTrans" cxnId="{799BDAF8-50F8-4542-A4F7-C268693DD4BD}">
      <dgm:prSet/>
      <dgm:spPr/>
      <dgm:t>
        <a:bodyPr/>
        <a:lstStyle/>
        <a:p>
          <a:endParaRPr lang="es-MX"/>
        </a:p>
      </dgm:t>
    </dgm:pt>
    <dgm:pt modelId="{96A24571-D4DA-4FB8-9A3A-4DCA2B3700B3}" type="sibTrans" cxnId="{799BDAF8-50F8-4542-A4F7-C268693DD4BD}">
      <dgm:prSet/>
      <dgm:spPr/>
      <dgm:t>
        <a:bodyPr/>
        <a:lstStyle/>
        <a:p>
          <a:endParaRPr lang="es-MX"/>
        </a:p>
      </dgm:t>
    </dgm:pt>
    <dgm:pt modelId="{028CAACE-89EC-4578-A7A0-398B0D3FC0A3}">
      <dgm:prSet phldrT="[Texto]" custT="1"/>
      <dgm:spPr/>
      <dgm:t>
        <a:bodyPr/>
        <a:lstStyle/>
        <a:p>
          <a:r>
            <a:rPr lang="es-MX" sz="1100" dirty="0" smtClean="0"/>
            <a:t>Archivos físicos</a:t>
          </a:r>
          <a:endParaRPr lang="es-MX" sz="1100" dirty="0"/>
        </a:p>
      </dgm:t>
    </dgm:pt>
    <dgm:pt modelId="{151AB70B-1ED6-420F-9B34-CD654A41709C}" type="parTrans" cxnId="{4A9E90F3-232B-4421-98F3-8E371FEF271D}">
      <dgm:prSet/>
      <dgm:spPr/>
      <dgm:t>
        <a:bodyPr/>
        <a:lstStyle/>
        <a:p>
          <a:endParaRPr lang="es-MX"/>
        </a:p>
      </dgm:t>
    </dgm:pt>
    <dgm:pt modelId="{1FA0DC85-179A-4C47-8392-ED32E255E8B3}" type="sibTrans" cxnId="{4A9E90F3-232B-4421-98F3-8E371FEF271D}">
      <dgm:prSet/>
      <dgm:spPr/>
      <dgm:t>
        <a:bodyPr/>
        <a:lstStyle/>
        <a:p>
          <a:endParaRPr lang="es-MX"/>
        </a:p>
      </dgm:t>
    </dgm:pt>
    <dgm:pt modelId="{D3B0A314-D219-40EF-9CBD-F9A47F04E1B6}">
      <dgm:prSet phldrT="[Texto]" custT="1"/>
      <dgm:spPr/>
      <dgm:t>
        <a:bodyPr/>
        <a:lstStyle/>
        <a:p>
          <a:r>
            <a:rPr lang="es-MX" sz="1100" dirty="0" smtClean="0"/>
            <a:t>Gestos</a:t>
          </a:r>
          <a:endParaRPr lang="es-MX" sz="1100" dirty="0"/>
        </a:p>
      </dgm:t>
    </dgm:pt>
    <dgm:pt modelId="{77338BF2-FA1E-4820-BFB1-C92DCE982651}" type="parTrans" cxnId="{01CD36C0-5D19-4137-999C-DFEEDCC382A4}">
      <dgm:prSet/>
      <dgm:spPr/>
      <dgm:t>
        <a:bodyPr/>
        <a:lstStyle/>
        <a:p>
          <a:endParaRPr lang="es-MX"/>
        </a:p>
      </dgm:t>
    </dgm:pt>
    <dgm:pt modelId="{4D31FE7E-E680-461C-81B7-1015258E1ECD}" type="sibTrans" cxnId="{01CD36C0-5D19-4137-999C-DFEEDCC382A4}">
      <dgm:prSet/>
      <dgm:spPr/>
      <dgm:t>
        <a:bodyPr/>
        <a:lstStyle/>
        <a:p>
          <a:endParaRPr lang="es-MX"/>
        </a:p>
      </dgm:t>
    </dgm:pt>
    <dgm:pt modelId="{FF8EBFFC-8C9D-4E93-8853-1464C7CBB778}">
      <dgm:prSet phldrT="[Texto]" custT="1"/>
      <dgm:spPr/>
      <dgm:t>
        <a:bodyPr/>
        <a:lstStyle/>
        <a:p>
          <a:r>
            <a:rPr lang="es-MX" sz="1100" dirty="0" smtClean="0"/>
            <a:t>Miradas</a:t>
          </a:r>
          <a:endParaRPr lang="es-MX" sz="1100" dirty="0"/>
        </a:p>
      </dgm:t>
    </dgm:pt>
    <dgm:pt modelId="{8E95471A-96CF-4E5D-A8A5-0F6D8989054D}" type="parTrans" cxnId="{ED31E0CB-F0B0-4C36-B354-30FA3F8506CA}">
      <dgm:prSet/>
      <dgm:spPr/>
      <dgm:t>
        <a:bodyPr/>
        <a:lstStyle/>
        <a:p>
          <a:endParaRPr lang="es-MX"/>
        </a:p>
      </dgm:t>
    </dgm:pt>
    <dgm:pt modelId="{E54A6FE5-56E9-4A44-9946-F29AA959067A}" type="sibTrans" cxnId="{ED31E0CB-F0B0-4C36-B354-30FA3F8506CA}">
      <dgm:prSet/>
      <dgm:spPr/>
      <dgm:t>
        <a:bodyPr/>
        <a:lstStyle/>
        <a:p>
          <a:endParaRPr lang="es-MX"/>
        </a:p>
      </dgm:t>
    </dgm:pt>
    <dgm:pt modelId="{5D209512-5F68-416D-8BAC-8E4A7DB100F3}">
      <dgm:prSet phldrT="[Texto]" custT="1"/>
      <dgm:spPr/>
      <dgm:t>
        <a:bodyPr/>
        <a:lstStyle/>
        <a:p>
          <a:r>
            <a:rPr lang="es-MX" sz="1100" dirty="0" smtClean="0"/>
            <a:t>Confirmación de lo que dicen a lo que hacen.</a:t>
          </a:r>
          <a:endParaRPr lang="es-MX" sz="1100" dirty="0"/>
        </a:p>
      </dgm:t>
    </dgm:pt>
    <dgm:pt modelId="{FD8959E5-A6F5-496F-B109-888C27160E5B}" type="parTrans" cxnId="{C440AA5E-9046-47E5-9BC7-3061761BC5D0}">
      <dgm:prSet/>
      <dgm:spPr/>
      <dgm:t>
        <a:bodyPr/>
        <a:lstStyle/>
        <a:p>
          <a:endParaRPr lang="es-MX"/>
        </a:p>
      </dgm:t>
    </dgm:pt>
    <dgm:pt modelId="{C4F88FB8-000D-44E3-9730-643D04DFBCAE}" type="sibTrans" cxnId="{C440AA5E-9046-47E5-9BC7-3061761BC5D0}">
      <dgm:prSet/>
      <dgm:spPr/>
      <dgm:t>
        <a:bodyPr/>
        <a:lstStyle/>
        <a:p>
          <a:endParaRPr lang="es-MX"/>
        </a:p>
      </dgm:t>
    </dgm:pt>
    <dgm:pt modelId="{B2F0FEE4-3C9A-40B0-A165-860CBE69DED4}">
      <dgm:prSet phldrT="[Texto]" custT="1"/>
      <dgm:spPr/>
      <dgm:t>
        <a:bodyPr/>
        <a:lstStyle/>
        <a:p>
          <a:r>
            <a:rPr lang="es-MX" sz="1100" dirty="0" smtClean="0"/>
            <a:t>Parámetros de chequeo.</a:t>
          </a:r>
          <a:endParaRPr lang="es-MX" sz="1100" dirty="0"/>
        </a:p>
      </dgm:t>
    </dgm:pt>
    <dgm:pt modelId="{5CCFF10D-1CCB-4E45-B3ED-B831D1C7B775}" type="parTrans" cxnId="{EF9F43EE-02DE-4DB9-A944-0F58D4FAA18C}">
      <dgm:prSet/>
      <dgm:spPr/>
      <dgm:t>
        <a:bodyPr/>
        <a:lstStyle/>
        <a:p>
          <a:endParaRPr lang="es-MX"/>
        </a:p>
      </dgm:t>
    </dgm:pt>
    <dgm:pt modelId="{48C184CB-CFDD-4339-8215-9733827B9343}" type="sibTrans" cxnId="{EF9F43EE-02DE-4DB9-A944-0F58D4FAA18C}">
      <dgm:prSet/>
      <dgm:spPr/>
      <dgm:t>
        <a:bodyPr/>
        <a:lstStyle/>
        <a:p>
          <a:endParaRPr lang="es-MX"/>
        </a:p>
      </dgm:t>
    </dgm:pt>
    <dgm:pt modelId="{F2CBD3FA-FCA2-4D4A-919D-504C33FE260E}">
      <dgm:prSet phldrT="[Texto]" custT="1"/>
      <dgm:spPr/>
      <dgm:t>
        <a:bodyPr/>
        <a:lstStyle/>
        <a:p>
          <a:r>
            <a:rPr lang="es-MX" sz="1100" dirty="0" smtClean="0"/>
            <a:t>Concreto</a:t>
          </a:r>
          <a:endParaRPr lang="es-MX" sz="1100" dirty="0"/>
        </a:p>
      </dgm:t>
    </dgm:pt>
    <dgm:pt modelId="{75028A63-5E45-47BB-B3A8-611737D844EB}" type="parTrans" cxnId="{DC06BCD9-8E24-4AFD-9935-F5FB90E8F7C9}">
      <dgm:prSet/>
      <dgm:spPr/>
      <dgm:t>
        <a:bodyPr/>
        <a:lstStyle/>
        <a:p>
          <a:endParaRPr lang="es-MX"/>
        </a:p>
      </dgm:t>
    </dgm:pt>
    <dgm:pt modelId="{E7BEE251-A71B-4C0E-B955-B85DA8D9440B}" type="sibTrans" cxnId="{DC06BCD9-8E24-4AFD-9935-F5FB90E8F7C9}">
      <dgm:prSet/>
      <dgm:spPr/>
      <dgm:t>
        <a:bodyPr/>
        <a:lstStyle/>
        <a:p>
          <a:endParaRPr lang="es-MX"/>
        </a:p>
      </dgm:t>
    </dgm:pt>
    <dgm:pt modelId="{1CAFDF0D-E1FF-44BD-BB37-7F6B1B1732A7}">
      <dgm:prSet phldrT="[Texto]" custT="1"/>
      <dgm:spPr/>
      <dgm:t>
        <a:bodyPr/>
        <a:lstStyle/>
        <a:p>
          <a:r>
            <a:rPr lang="es-MX" sz="1100" dirty="0" smtClean="0"/>
            <a:t>Conciso</a:t>
          </a:r>
          <a:endParaRPr lang="es-MX" sz="1100" dirty="0"/>
        </a:p>
      </dgm:t>
    </dgm:pt>
    <dgm:pt modelId="{48B6DFE7-173A-464D-AA88-6A76D756CC85}" type="parTrans" cxnId="{250DDE3D-C06C-4815-A82E-9430234B61E3}">
      <dgm:prSet/>
      <dgm:spPr/>
      <dgm:t>
        <a:bodyPr/>
        <a:lstStyle/>
        <a:p>
          <a:endParaRPr lang="es-MX"/>
        </a:p>
      </dgm:t>
    </dgm:pt>
    <dgm:pt modelId="{8123A568-E367-4012-97E7-0CF0C9D1571E}" type="sibTrans" cxnId="{250DDE3D-C06C-4815-A82E-9430234B61E3}">
      <dgm:prSet/>
      <dgm:spPr/>
      <dgm:t>
        <a:bodyPr/>
        <a:lstStyle/>
        <a:p>
          <a:endParaRPr lang="es-MX"/>
        </a:p>
      </dgm:t>
    </dgm:pt>
    <dgm:pt modelId="{CBC2AF7C-65F2-4793-BF64-9565E71BC116}">
      <dgm:prSet phldrT="[Texto]" custT="1"/>
      <dgm:spPr/>
      <dgm:t>
        <a:bodyPr/>
        <a:lstStyle/>
        <a:p>
          <a:r>
            <a:rPr lang="es-MX" sz="1100" dirty="0" smtClean="0"/>
            <a:t>Uso evaluativo</a:t>
          </a:r>
          <a:endParaRPr lang="es-MX" sz="1100" dirty="0"/>
        </a:p>
      </dgm:t>
    </dgm:pt>
    <dgm:pt modelId="{C56218FD-9CCC-420D-9651-130CBA7ACBB0}" type="parTrans" cxnId="{8823C992-EC3B-4227-AFFD-95AFA78F7CE0}">
      <dgm:prSet/>
      <dgm:spPr/>
      <dgm:t>
        <a:bodyPr/>
        <a:lstStyle/>
        <a:p>
          <a:endParaRPr lang="es-MX"/>
        </a:p>
      </dgm:t>
    </dgm:pt>
    <dgm:pt modelId="{C5D81C08-2CE1-42C3-AFE4-EBDCAD589B1C}" type="sibTrans" cxnId="{8823C992-EC3B-4227-AFFD-95AFA78F7CE0}">
      <dgm:prSet/>
      <dgm:spPr/>
      <dgm:t>
        <a:bodyPr/>
        <a:lstStyle/>
        <a:p>
          <a:endParaRPr lang="es-MX"/>
        </a:p>
      </dgm:t>
    </dgm:pt>
    <dgm:pt modelId="{6170EA6E-7D9B-4E19-B37F-860A4838CCFE}" type="pres">
      <dgm:prSet presAssocID="{BECB676F-70E1-43ED-84C5-9575658F9B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0198CE3-C7E9-4613-BCAB-262A989BEEE1}" type="pres">
      <dgm:prSet presAssocID="{86F27D93-82A1-4351-940B-7CB7209ACE5D}" presName="root" presStyleCnt="0"/>
      <dgm:spPr/>
    </dgm:pt>
    <dgm:pt modelId="{8FAD0848-7E5F-431D-8A1C-B4434DFF69B8}" type="pres">
      <dgm:prSet presAssocID="{86F27D93-82A1-4351-940B-7CB7209ACE5D}" presName="rootComposite" presStyleCnt="0"/>
      <dgm:spPr/>
    </dgm:pt>
    <dgm:pt modelId="{950A4BC3-78F1-462E-88A2-596D766D0125}" type="pres">
      <dgm:prSet presAssocID="{86F27D93-82A1-4351-940B-7CB7209ACE5D}" presName="rootText" presStyleLbl="node1" presStyleIdx="0" presStyleCnt="6"/>
      <dgm:spPr/>
      <dgm:t>
        <a:bodyPr/>
        <a:lstStyle/>
        <a:p>
          <a:endParaRPr lang="es-MX"/>
        </a:p>
      </dgm:t>
    </dgm:pt>
    <dgm:pt modelId="{544E95B4-9867-4DD6-B6C3-92D9160EDDC3}" type="pres">
      <dgm:prSet presAssocID="{86F27D93-82A1-4351-940B-7CB7209ACE5D}" presName="rootConnector" presStyleLbl="node1" presStyleIdx="0" presStyleCnt="6"/>
      <dgm:spPr/>
      <dgm:t>
        <a:bodyPr/>
        <a:lstStyle/>
        <a:p>
          <a:endParaRPr lang="es-MX"/>
        </a:p>
      </dgm:t>
    </dgm:pt>
    <dgm:pt modelId="{13510DC4-FFD2-4373-A86A-88E48D7A25C3}" type="pres">
      <dgm:prSet presAssocID="{86F27D93-82A1-4351-940B-7CB7209ACE5D}" presName="childShape" presStyleCnt="0"/>
      <dgm:spPr/>
    </dgm:pt>
    <dgm:pt modelId="{9A349A36-6526-48E3-B20A-7E0978F7EA35}" type="pres">
      <dgm:prSet presAssocID="{72FDF0EA-976F-4F76-AA59-54CF405A0F96}" presName="Name13" presStyleLbl="parChTrans1D2" presStyleIdx="0" presStyleCnt="16"/>
      <dgm:spPr/>
      <dgm:t>
        <a:bodyPr/>
        <a:lstStyle/>
        <a:p>
          <a:endParaRPr lang="es-MX"/>
        </a:p>
      </dgm:t>
    </dgm:pt>
    <dgm:pt modelId="{F967EDA7-EF3B-41BD-B295-8BAEB946C9AC}" type="pres">
      <dgm:prSet presAssocID="{05809F9C-2781-4302-9784-7DD5B5F9A679}" presName="childText" presStyleLbl="bgAcc1" presStyleIdx="0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7D6F27-CA97-449F-96FB-581C5AD63315}" type="pres">
      <dgm:prSet presAssocID="{EF94E720-A161-4137-99B2-FDD14E09110D}" presName="Name13" presStyleLbl="parChTrans1D2" presStyleIdx="1" presStyleCnt="16"/>
      <dgm:spPr/>
      <dgm:t>
        <a:bodyPr/>
        <a:lstStyle/>
        <a:p>
          <a:endParaRPr lang="es-MX"/>
        </a:p>
      </dgm:t>
    </dgm:pt>
    <dgm:pt modelId="{60B828DF-8F9B-4AD3-BDAE-300DFC4A7739}" type="pres">
      <dgm:prSet presAssocID="{188FF222-94D3-4EDF-8AC0-474BD8E8C6DE}" presName="childText" presStyleLbl="bgAcc1" presStyleIdx="1" presStyleCnt="16" custScaleX="103302" custScaleY="1242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AE9AC1-92B9-4025-A91D-C8B2300871D8}" type="pres">
      <dgm:prSet presAssocID="{79EEEE2C-4D4B-4A6A-996B-2B4644B72E97}" presName="Name13" presStyleLbl="parChTrans1D2" presStyleIdx="2" presStyleCnt="16"/>
      <dgm:spPr/>
      <dgm:t>
        <a:bodyPr/>
        <a:lstStyle/>
        <a:p>
          <a:endParaRPr lang="es-MX"/>
        </a:p>
      </dgm:t>
    </dgm:pt>
    <dgm:pt modelId="{6C7BC8F4-6AA8-4D1D-8704-6F9160569D03}" type="pres">
      <dgm:prSet presAssocID="{063DC3B6-C1E2-4143-9708-21463C339B78}" presName="childText" presStyleLbl="bgAcc1" presStyleIdx="2" presStyleCnt="16" custScaleX="105938" custScaleY="136945" custLinFactNeighborY="81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C9ED0-4EC3-47F0-8F05-42111B79B5EC}" type="pres">
      <dgm:prSet presAssocID="{47329A3A-5218-4DA9-BEF5-092820A22930}" presName="root" presStyleCnt="0"/>
      <dgm:spPr/>
    </dgm:pt>
    <dgm:pt modelId="{C93D4AA3-D056-435F-B44C-13FAD51EA8C0}" type="pres">
      <dgm:prSet presAssocID="{47329A3A-5218-4DA9-BEF5-092820A22930}" presName="rootComposite" presStyleCnt="0"/>
      <dgm:spPr/>
    </dgm:pt>
    <dgm:pt modelId="{1AE85319-FC77-47A3-86EA-49FDD6B7B758}" type="pres">
      <dgm:prSet presAssocID="{47329A3A-5218-4DA9-BEF5-092820A22930}" presName="rootText" presStyleLbl="node1" presStyleIdx="1" presStyleCnt="6" custScaleX="110725"/>
      <dgm:spPr/>
      <dgm:t>
        <a:bodyPr/>
        <a:lstStyle/>
        <a:p>
          <a:endParaRPr lang="es-MX"/>
        </a:p>
      </dgm:t>
    </dgm:pt>
    <dgm:pt modelId="{587BFE39-3129-4F80-998E-1E387C29CB25}" type="pres">
      <dgm:prSet presAssocID="{47329A3A-5218-4DA9-BEF5-092820A22930}" presName="rootConnector" presStyleLbl="node1" presStyleIdx="1" presStyleCnt="6"/>
      <dgm:spPr/>
      <dgm:t>
        <a:bodyPr/>
        <a:lstStyle/>
        <a:p>
          <a:endParaRPr lang="es-MX"/>
        </a:p>
      </dgm:t>
    </dgm:pt>
    <dgm:pt modelId="{F0A7A6C4-1AE9-446C-A79A-33A0B43089DA}" type="pres">
      <dgm:prSet presAssocID="{47329A3A-5218-4DA9-BEF5-092820A22930}" presName="childShape" presStyleCnt="0"/>
      <dgm:spPr/>
    </dgm:pt>
    <dgm:pt modelId="{F7C65F0C-F28B-42CB-B682-1C0127F3B429}" type="pres">
      <dgm:prSet presAssocID="{C7829027-D807-4499-A6A0-EED8CCE4D19B}" presName="Name13" presStyleLbl="parChTrans1D2" presStyleIdx="3" presStyleCnt="16"/>
      <dgm:spPr/>
      <dgm:t>
        <a:bodyPr/>
        <a:lstStyle/>
        <a:p>
          <a:endParaRPr lang="es-MX"/>
        </a:p>
      </dgm:t>
    </dgm:pt>
    <dgm:pt modelId="{8B5D85C3-4E76-44B1-B74E-349832AF2242}" type="pres">
      <dgm:prSet presAssocID="{1B94BFC8-834D-4265-B0B5-8EB851F2818F}" presName="childText" presStyleLbl="bgAcc1" presStyleIdx="3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6BE03F-16F1-4B79-BF1A-F282346197BE}" type="pres">
      <dgm:prSet presAssocID="{B79F745F-F85C-4874-BEA2-45A75E46F3DA}" presName="Name13" presStyleLbl="parChTrans1D2" presStyleIdx="4" presStyleCnt="16"/>
      <dgm:spPr/>
      <dgm:t>
        <a:bodyPr/>
        <a:lstStyle/>
        <a:p>
          <a:endParaRPr lang="es-MX"/>
        </a:p>
      </dgm:t>
    </dgm:pt>
    <dgm:pt modelId="{9818839C-13BD-4A83-9822-9DF20F554AC7}" type="pres">
      <dgm:prSet presAssocID="{C79274D0-9DB6-4F58-847A-EE1F1D104194}" presName="childText" presStyleLbl="bgAcc1" presStyleIdx="4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AB43DD-A920-4757-BC81-253E784E622C}" type="pres">
      <dgm:prSet presAssocID="{0655A5CF-CB1D-4A17-906D-7E375F589184}" presName="root" presStyleCnt="0"/>
      <dgm:spPr/>
    </dgm:pt>
    <dgm:pt modelId="{1541D7CF-50A6-4FC8-8B3A-AEA9C0A0EA57}" type="pres">
      <dgm:prSet presAssocID="{0655A5CF-CB1D-4A17-906D-7E375F589184}" presName="rootComposite" presStyleCnt="0"/>
      <dgm:spPr/>
    </dgm:pt>
    <dgm:pt modelId="{41BD50DC-0B79-4CE1-A2B1-23F5EFCE5708}" type="pres">
      <dgm:prSet presAssocID="{0655A5CF-CB1D-4A17-906D-7E375F589184}" presName="rootText" presStyleLbl="node1" presStyleIdx="2" presStyleCnt="6"/>
      <dgm:spPr/>
      <dgm:t>
        <a:bodyPr/>
        <a:lstStyle/>
        <a:p>
          <a:endParaRPr lang="es-MX"/>
        </a:p>
      </dgm:t>
    </dgm:pt>
    <dgm:pt modelId="{E312B66F-13B0-435E-9FB3-BF2F38BF3B01}" type="pres">
      <dgm:prSet presAssocID="{0655A5CF-CB1D-4A17-906D-7E375F589184}" presName="rootConnector" presStyleLbl="node1" presStyleIdx="2" presStyleCnt="6"/>
      <dgm:spPr/>
      <dgm:t>
        <a:bodyPr/>
        <a:lstStyle/>
        <a:p>
          <a:endParaRPr lang="es-MX"/>
        </a:p>
      </dgm:t>
    </dgm:pt>
    <dgm:pt modelId="{C1E7694E-59ED-4BB5-87FD-DC24330BEDE6}" type="pres">
      <dgm:prSet presAssocID="{0655A5CF-CB1D-4A17-906D-7E375F589184}" presName="childShape" presStyleCnt="0"/>
      <dgm:spPr/>
    </dgm:pt>
    <dgm:pt modelId="{21E8B2B2-9207-4FEA-9741-D3A3AC7D04FA}" type="pres">
      <dgm:prSet presAssocID="{07B07CC4-A9CD-492F-BF47-244B9D351091}" presName="Name13" presStyleLbl="parChTrans1D2" presStyleIdx="5" presStyleCnt="16"/>
      <dgm:spPr/>
      <dgm:t>
        <a:bodyPr/>
        <a:lstStyle/>
        <a:p>
          <a:endParaRPr lang="es-MX"/>
        </a:p>
      </dgm:t>
    </dgm:pt>
    <dgm:pt modelId="{91C68A25-210E-4DB3-887E-E4ADA98EC3D3}" type="pres">
      <dgm:prSet presAssocID="{02A8E16C-F260-43C1-B271-B5B3A1B333E0}" presName="childText" presStyleLbl="bgAcc1" presStyleIdx="5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9E47C1-5DB6-4532-8746-EB0238D80F42}" type="pres">
      <dgm:prSet presAssocID="{D6D5AA38-F277-431C-A029-51C379536775}" presName="Name13" presStyleLbl="parChTrans1D2" presStyleIdx="6" presStyleCnt="16"/>
      <dgm:spPr/>
      <dgm:t>
        <a:bodyPr/>
        <a:lstStyle/>
        <a:p>
          <a:endParaRPr lang="es-MX"/>
        </a:p>
      </dgm:t>
    </dgm:pt>
    <dgm:pt modelId="{653A78CB-9567-4052-9409-ECA21F447FB3}" type="pres">
      <dgm:prSet presAssocID="{F28717B0-8A04-45BC-A41A-F7FF7A00C3EC}" presName="childText" presStyleLbl="bgAcc1" presStyleIdx="6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02CFED-15F8-4ABF-BB38-6DDCE445381B}" type="pres">
      <dgm:prSet presAssocID="{64D4EF91-D32F-4ABD-BEAB-782C711D39B0}" presName="root" presStyleCnt="0"/>
      <dgm:spPr/>
    </dgm:pt>
    <dgm:pt modelId="{9C20E3AA-23D5-47CA-92B2-817910C06260}" type="pres">
      <dgm:prSet presAssocID="{64D4EF91-D32F-4ABD-BEAB-782C711D39B0}" presName="rootComposite" presStyleCnt="0"/>
      <dgm:spPr/>
    </dgm:pt>
    <dgm:pt modelId="{1F737423-0FE8-4C59-8D45-73C3B1E45C0A}" type="pres">
      <dgm:prSet presAssocID="{64D4EF91-D32F-4ABD-BEAB-782C711D39B0}" presName="rootText" presStyleLbl="node1" presStyleIdx="3" presStyleCnt="6"/>
      <dgm:spPr/>
      <dgm:t>
        <a:bodyPr/>
        <a:lstStyle/>
        <a:p>
          <a:endParaRPr lang="es-MX"/>
        </a:p>
      </dgm:t>
    </dgm:pt>
    <dgm:pt modelId="{5B16FB51-B742-4EB8-B56E-4ECE673D6A52}" type="pres">
      <dgm:prSet presAssocID="{64D4EF91-D32F-4ABD-BEAB-782C711D39B0}" presName="rootConnector" presStyleLbl="node1" presStyleIdx="3" presStyleCnt="6"/>
      <dgm:spPr/>
      <dgm:t>
        <a:bodyPr/>
        <a:lstStyle/>
        <a:p>
          <a:endParaRPr lang="es-MX"/>
        </a:p>
      </dgm:t>
    </dgm:pt>
    <dgm:pt modelId="{6BB1E862-7D39-4EB7-B043-CC6690D684C2}" type="pres">
      <dgm:prSet presAssocID="{64D4EF91-D32F-4ABD-BEAB-782C711D39B0}" presName="childShape" presStyleCnt="0"/>
      <dgm:spPr/>
    </dgm:pt>
    <dgm:pt modelId="{A19A6BBA-C4B4-4372-BAE0-F68927FCE3C3}" type="pres">
      <dgm:prSet presAssocID="{A2A9F60E-78AB-41DF-B772-90C77F4C7FFC}" presName="Name13" presStyleLbl="parChTrans1D2" presStyleIdx="7" presStyleCnt="16"/>
      <dgm:spPr/>
      <dgm:t>
        <a:bodyPr/>
        <a:lstStyle/>
        <a:p>
          <a:endParaRPr lang="es-MX"/>
        </a:p>
      </dgm:t>
    </dgm:pt>
    <dgm:pt modelId="{E2314496-8FDC-4551-BB41-A66857CD9FBD}" type="pres">
      <dgm:prSet presAssocID="{ADEFC1CD-FADD-43BD-BB0C-7F571B82E2CB}" presName="childText" presStyleLbl="bgAcc1" presStyleIdx="7" presStyleCnt="16" custScaleX="99088" custScaleY="1489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4AF1ED-108C-452F-9E29-90A025F5C05E}" type="pres">
      <dgm:prSet presAssocID="{151AB70B-1ED6-420F-9B34-CD654A41709C}" presName="Name13" presStyleLbl="parChTrans1D2" presStyleIdx="8" presStyleCnt="16"/>
      <dgm:spPr/>
      <dgm:t>
        <a:bodyPr/>
        <a:lstStyle/>
        <a:p>
          <a:endParaRPr lang="es-MX"/>
        </a:p>
      </dgm:t>
    </dgm:pt>
    <dgm:pt modelId="{6CCDA4E6-269E-4D30-8947-4F95D8755EEB}" type="pres">
      <dgm:prSet presAssocID="{028CAACE-89EC-4578-A7A0-398B0D3FC0A3}" presName="childText" presStyleLbl="bgAcc1" presStyleIdx="8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BF71F8-77D5-4B7E-A33A-1001012E9135}" type="pres">
      <dgm:prSet presAssocID="{9DEE18DA-4CFF-4D06-A8AC-29BA7E4BB7ED}" presName="root" presStyleCnt="0"/>
      <dgm:spPr/>
    </dgm:pt>
    <dgm:pt modelId="{334A4422-A58A-404A-A92D-6C76A12057C6}" type="pres">
      <dgm:prSet presAssocID="{9DEE18DA-4CFF-4D06-A8AC-29BA7E4BB7ED}" presName="rootComposite" presStyleCnt="0"/>
      <dgm:spPr/>
    </dgm:pt>
    <dgm:pt modelId="{A0E7705C-A8CC-4377-9CE7-31F608A005B9}" type="pres">
      <dgm:prSet presAssocID="{9DEE18DA-4CFF-4D06-A8AC-29BA7E4BB7ED}" presName="rootText" presStyleLbl="node1" presStyleIdx="4" presStyleCnt="6" custScaleX="110801"/>
      <dgm:spPr/>
      <dgm:t>
        <a:bodyPr/>
        <a:lstStyle/>
        <a:p>
          <a:endParaRPr lang="es-MX"/>
        </a:p>
      </dgm:t>
    </dgm:pt>
    <dgm:pt modelId="{32DD0FB6-DAFB-47BA-9613-AA204488532D}" type="pres">
      <dgm:prSet presAssocID="{9DEE18DA-4CFF-4D06-A8AC-29BA7E4BB7ED}" presName="rootConnector" presStyleLbl="node1" presStyleIdx="4" presStyleCnt="6"/>
      <dgm:spPr/>
      <dgm:t>
        <a:bodyPr/>
        <a:lstStyle/>
        <a:p>
          <a:endParaRPr lang="es-MX"/>
        </a:p>
      </dgm:t>
    </dgm:pt>
    <dgm:pt modelId="{67E893D3-33D6-4FD3-B5DA-9B02B79C9418}" type="pres">
      <dgm:prSet presAssocID="{9DEE18DA-4CFF-4D06-A8AC-29BA7E4BB7ED}" presName="childShape" presStyleCnt="0"/>
      <dgm:spPr/>
    </dgm:pt>
    <dgm:pt modelId="{E5F7EE53-587C-4721-8530-29A4CFBB2EF5}" type="pres">
      <dgm:prSet presAssocID="{77338BF2-FA1E-4820-BFB1-C92DCE982651}" presName="Name13" presStyleLbl="parChTrans1D2" presStyleIdx="9" presStyleCnt="16"/>
      <dgm:spPr/>
      <dgm:t>
        <a:bodyPr/>
        <a:lstStyle/>
        <a:p>
          <a:endParaRPr lang="es-MX"/>
        </a:p>
      </dgm:t>
    </dgm:pt>
    <dgm:pt modelId="{D97F901D-07A2-4A79-B93F-F7FBE3008976}" type="pres">
      <dgm:prSet presAssocID="{D3B0A314-D219-40EF-9CBD-F9A47F04E1B6}" presName="childText" presStyleLbl="bgAcc1" presStyleIdx="9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487ECD-09EA-4E66-9A4E-5B99E08228F3}" type="pres">
      <dgm:prSet presAssocID="{8E95471A-96CF-4E5D-A8A5-0F6D8989054D}" presName="Name13" presStyleLbl="parChTrans1D2" presStyleIdx="10" presStyleCnt="16"/>
      <dgm:spPr/>
      <dgm:t>
        <a:bodyPr/>
        <a:lstStyle/>
        <a:p>
          <a:endParaRPr lang="es-MX"/>
        </a:p>
      </dgm:t>
    </dgm:pt>
    <dgm:pt modelId="{1C13437D-4AC7-42D6-A418-F2A4AE431AE7}" type="pres">
      <dgm:prSet presAssocID="{FF8EBFFC-8C9D-4E93-8853-1464C7CBB778}" presName="childText" presStyleLbl="bgAcc1" presStyleIdx="10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B32764-26BB-4EE6-BABE-677EA1A9E6ED}" type="pres">
      <dgm:prSet presAssocID="{FD8959E5-A6F5-496F-B109-888C27160E5B}" presName="Name13" presStyleLbl="parChTrans1D2" presStyleIdx="11" presStyleCnt="16"/>
      <dgm:spPr/>
      <dgm:t>
        <a:bodyPr/>
        <a:lstStyle/>
        <a:p>
          <a:endParaRPr lang="es-MX"/>
        </a:p>
      </dgm:t>
    </dgm:pt>
    <dgm:pt modelId="{13544131-4E4B-4932-BAD9-0E38EAF26BE4}" type="pres">
      <dgm:prSet presAssocID="{5D209512-5F68-416D-8BAC-8E4A7DB100F3}" presName="childText" presStyleLbl="bgAcc1" presStyleIdx="11" presStyleCnt="16" custScaleY="2382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376DA-A06E-45DB-9599-49A036702508}" type="pres">
      <dgm:prSet presAssocID="{136329C3-A108-4BB7-B2D9-8C7CEC96CA43}" presName="root" presStyleCnt="0"/>
      <dgm:spPr/>
    </dgm:pt>
    <dgm:pt modelId="{AC8E0C63-6BAF-4730-8D2A-56A005056C15}" type="pres">
      <dgm:prSet presAssocID="{136329C3-A108-4BB7-B2D9-8C7CEC96CA43}" presName="rootComposite" presStyleCnt="0"/>
      <dgm:spPr/>
    </dgm:pt>
    <dgm:pt modelId="{7539688F-C8AB-426B-8933-C3AC44E21979}" type="pres">
      <dgm:prSet presAssocID="{136329C3-A108-4BB7-B2D9-8C7CEC96CA43}" presName="rootText" presStyleLbl="node1" presStyleIdx="5" presStyleCnt="6"/>
      <dgm:spPr/>
      <dgm:t>
        <a:bodyPr/>
        <a:lstStyle/>
        <a:p>
          <a:endParaRPr lang="es-MX"/>
        </a:p>
      </dgm:t>
    </dgm:pt>
    <dgm:pt modelId="{1B49F2D5-BF01-460A-BC8A-B7817F7BFA50}" type="pres">
      <dgm:prSet presAssocID="{136329C3-A108-4BB7-B2D9-8C7CEC96CA43}" presName="rootConnector" presStyleLbl="node1" presStyleIdx="5" presStyleCnt="6"/>
      <dgm:spPr/>
      <dgm:t>
        <a:bodyPr/>
        <a:lstStyle/>
        <a:p>
          <a:endParaRPr lang="es-MX"/>
        </a:p>
      </dgm:t>
    </dgm:pt>
    <dgm:pt modelId="{05F10B0C-107C-4F6B-B309-9304C4AF1D51}" type="pres">
      <dgm:prSet presAssocID="{136329C3-A108-4BB7-B2D9-8C7CEC96CA43}" presName="childShape" presStyleCnt="0"/>
      <dgm:spPr/>
    </dgm:pt>
    <dgm:pt modelId="{A24C5D9A-826F-4307-BD47-1B5507831318}" type="pres">
      <dgm:prSet presAssocID="{5CCFF10D-1CCB-4E45-B3ED-B831D1C7B775}" presName="Name13" presStyleLbl="parChTrans1D2" presStyleIdx="12" presStyleCnt="16"/>
      <dgm:spPr/>
      <dgm:t>
        <a:bodyPr/>
        <a:lstStyle/>
        <a:p>
          <a:endParaRPr lang="es-MX"/>
        </a:p>
      </dgm:t>
    </dgm:pt>
    <dgm:pt modelId="{AE9CE245-C6C8-4E17-B6EC-C93EA8EB76C9}" type="pres">
      <dgm:prSet presAssocID="{B2F0FEE4-3C9A-40B0-A165-860CBE69DED4}" presName="childText" presStyleLbl="bgAcc1" presStyleIdx="12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2844D1-F490-4557-A408-BBB6650E3029}" type="pres">
      <dgm:prSet presAssocID="{75028A63-5E45-47BB-B3A8-611737D844EB}" presName="Name13" presStyleLbl="parChTrans1D2" presStyleIdx="13" presStyleCnt="16"/>
      <dgm:spPr/>
      <dgm:t>
        <a:bodyPr/>
        <a:lstStyle/>
        <a:p>
          <a:endParaRPr lang="es-MX"/>
        </a:p>
      </dgm:t>
    </dgm:pt>
    <dgm:pt modelId="{5733C8F7-00B5-4A91-A077-C2AF79E39A23}" type="pres">
      <dgm:prSet presAssocID="{F2CBD3FA-FCA2-4D4A-919D-504C33FE260E}" presName="childText" presStyleLbl="bgAcc1" presStyleIdx="13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AE93D3-2967-4DD2-85BD-6EE0186292FF}" type="pres">
      <dgm:prSet presAssocID="{48B6DFE7-173A-464D-AA88-6A76D756CC85}" presName="Name13" presStyleLbl="parChTrans1D2" presStyleIdx="14" presStyleCnt="16"/>
      <dgm:spPr/>
      <dgm:t>
        <a:bodyPr/>
        <a:lstStyle/>
        <a:p>
          <a:endParaRPr lang="es-MX"/>
        </a:p>
      </dgm:t>
    </dgm:pt>
    <dgm:pt modelId="{11FD01EC-8578-44DB-99AF-1DD837B151F8}" type="pres">
      <dgm:prSet presAssocID="{1CAFDF0D-E1FF-44BD-BB37-7F6B1B1732A7}" presName="childText" presStyleLbl="bgAcc1" presStyleIdx="14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5145AD-C9E9-4111-BAEE-2C3411BCA3E8}" type="pres">
      <dgm:prSet presAssocID="{C56218FD-9CCC-420D-9651-130CBA7ACBB0}" presName="Name13" presStyleLbl="parChTrans1D2" presStyleIdx="15" presStyleCnt="16"/>
      <dgm:spPr/>
      <dgm:t>
        <a:bodyPr/>
        <a:lstStyle/>
        <a:p>
          <a:endParaRPr lang="es-MX"/>
        </a:p>
      </dgm:t>
    </dgm:pt>
    <dgm:pt modelId="{B7A7D305-1B46-431C-9042-31A1012B7400}" type="pres">
      <dgm:prSet presAssocID="{CBC2AF7C-65F2-4793-BF64-9565E71BC116}" presName="childText" presStyleLbl="bgAcc1" presStyleIdx="15" presStyleCnt="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F04042B-8D10-45FB-A39A-7671051B453F}" srcId="{BECB676F-70E1-43ED-84C5-9575658F9B79}" destId="{136329C3-A108-4BB7-B2D9-8C7CEC96CA43}" srcOrd="5" destOrd="0" parTransId="{45F4D416-10EC-4627-9AA0-4AC744BD8CEA}" sibTransId="{E06AF14D-0ED6-47D8-90CE-88E700CE40CB}"/>
    <dgm:cxn modelId="{A290D30B-6377-44C1-9C21-788AA1B52E61}" srcId="{86F27D93-82A1-4351-940B-7CB7209ACE5D}" destId="{05809F9C-2781-4302-9784-7DD5B5F9A679}" srcOrd="0" destOrd="0" parTransId="{72FDF0EA-976F-4F76-AA59-54CF405A0F96}" sibTransId="{30908606-5E78-48B5-BE38-2BD53E55A4DD}"/>
    <dgm:cxn modelId="{81058CBB-9C20-4534-8214-BE777DD42959}" type="presOf" srcId="{FF8EBFFC-8C9D-4E93-8853-1464C7CBB778}" destId="{1C13437D-4AC7-42D6-A418-F2A4AE431AE7}" srcOrd="0" destOrd="0" presId="urn:microsoft.com/office/officeart/2005/8/layout/hierarchy3"/>
    <dgm:cxn modelId="{A7E34D28-3E52-477A-BCF1-2682DD97DE5D}" type="presOf" srcId="{A2A9F60E-78AB-41DF-B772-90C77F4C7FFC}" destId="{A19A6BBA-C4B4-4372-BAE0-F68927FCE3C3}" srcOrd="0" destOrd="0" presId="urn:microsoft.com/office/officeart/2005/8/layout/hierarchy3"/>
    <dgm:cxn modelId="{F4ABE48E-F4F1-4E38-AEBD-0A3C53E6A3C7}" type="presOf" srcId="{D6D5AA38-F277-431C-A029-51C379536775}" destId="{4D9E47C1-5DB6-4532-8746-EB0238D80F42}" srcOrd="0" destOrd="0" presId="urn:microsoft.com/office/officeart/2005/8/layout/hierarchy3"/>
    <dgm:cxn modelId="{EDC42648-030B-4AA2-A877-8C636A1EC562}" type="presOf" srcId="{0655A5CF-CB1D-4A17-906D-7E375F589184}" destId="{41BD50DC-0B79-4CE1-A2B1-23F5EFCE5708}" srcOrd="0" destOrd="0" presId="urn:microsoft.com/office/officeart/2005/8/layout/hierarchy3"/>
    <dgm:cxn modelId="{0DE37692-ED6F-4F09-8D33-B2454CAC2CE6}" type="presOf" srcId="{75028A63-5E45-47BB-B3A8-611737D844EB}" destId="{5C2844D1-F490-4557-A408-BBB6650E3029}" srcOrd="0" destOrd="0" presId="urn:microsoft.com/office/officeart/2005/8/layout/hierarchy3"/>
    <dgm:cxn modelId="{41F2804C-964B-44C1-BE25-B7E73CA9B8B7}" srcId="{0655A5CF-CB1D-4A17-906D-7E375F589184}" destId="{F28717B0-8A04-45BC-A41A-F7FF7A00C3EC}" srcOrd="1" destOrd="0" parTransId="{D6D5AA38-F277-431C-A029-51C379536775}" sibTransId="{6D6A271A-BFE6-4561-951C-A2F9407B9AD7}"/>
    <dgm:cxn modelId="{1250798A-698B-4423-9727-B1FD23653E5D}" type="presOf" srcId="{47329A3A-5218-4DA9-BEF5-092820A22930}" destId="{1AE85319-FC77-47A3-86EA-49FDD6B7B758}" srcOrd="0" destOrd="0" presId="urn:microsoft.com/office/officeart/2005/8/layout/hierarchy3"/>
    <dgm:cxn modelId="{A1317199-F736-452C-B04A-DFFB990EF6F7}" srcId="{47329A3A-5218-4DA9-BEF5-092820A22930}" destId="{1B94BFC8-834D-4265-B0B5-8EB851F2818F}" srcOrd="0" destOrd="0" parTransId="{C7829027-D807-4499-A6A0-EED8CCE4D19B}" sibTransId="{45AE3AC1-8379-4B31-8B28-8B1676DF3247}"/>
    <dgm:cxn modelId="{252757FE-6A1B-447F-89E7-EF1EB1EF6F23}" type="presOf" srcId="{48B6DFE7-173A-464D-AA88-6A76D756CC85}" destId="{66AE93D3-2967-4DD2-85BD-6EE0186292FF}" srcOrd="0" destOrd="0" presId="urn:microsoft.com/office/officeart/2005/8/layout/hierarchy3"/>
    <dgm:cxn modelId="{B3B37B30-45E3-4F78-BAE8-E1FD87A97359}" type="presOf" srcId="{136329C3-A108-4BB7-B2D9-8C7CEC96CA43}" destId="{1B49F2D5-BF01-460A-BC8A-B7817F7BFA50}" srcOrd="1" destOrd="0" presId="urn:microsoft.com/office/officeart/2005/8/layout/hierarchy3"/>
    <dgm:cxn modelId="{70A649D9-A8A0-4058-96B9-75AD5137C1E9}" type="presOf" srcId="{1B94BFC8-834D-4265-B0B5-8EB851F2818F}" destId="{8B5D85C3-4E76-44B1-B74E-349832AF2242}" srcOrd="0" destOrd="0" presId="urn:microsoft.com/office/officeart/2005/8/layout/hierarchy3"/>
    <dgm:cxn modelId="{0EC33B0D-9C2D-45CB-823F-2F37AEC83577}" srcId="{86F27D93-82A1-4351-940B-7CB7209ACE5D}" destId="{188FF222-94D3-4EDF-8AC0-474BD8E8C6DE}" srcOrd="1" destOrd="0" parTransId="{EF94E720-A161-4137-99B2-FDD14E09110D}" sibTransId="{BF174429-0B8E-4498-8373-92E5D163F4B6}"/>
    <dgm:cxn modelId="{605991FF-CFD9-46B7-B32B-C570D16ACD32}" type="presOf" srcId="{B2F0FEE4-3C9A-40B0-A165-860CBE69DED4}" destId="{AE9CE245-C6C8-4E17-B6EC-C93EA8EB76C9}" srcOrd="0" destOrd="0" presId="urn:microsoft.com/office/officeart/2005/8/layout/hierarchy3"/>
    <dgm:cxn modelId="{AB433306-2DB9-4A33-95BB-21BF3690958E}" srcId="{BECB676F-70E1-43ED-84C5-9575658F9B79}" destId="{47329A3A-5218-4DA9-BEF5-092820A22930}" srcOrd="1" destOrd="0" parTransId="{7F8F5920-8B56-44CF-9F72-4ED5017C05A0}" sibTransId="{1A2F11FD-BF8A-4D87-9249-A756FAB0658D}"/>
    <dgm:cxn modelId="{DC06BCD9-8E24-4AFD-9935-F5FB90E8F7C9}" srcId="{136329C3-A108-4BB7-B2D9-8C7CEC96CA43}" destId="{F2CBD3FA-FCA2-4D4A-919D-504C33FE260E}" srcOrd="1" destOrd="0" parTransId="{75028A63-5E45-47BB-B3A8-611737D844EB}" sibTransId="{E7BEE251-A71B-4C0E-B955-B85DA8D9440B}"/>
    <dgm:cxn modelId="{DBA61F85-3E27-419F-9E12-BCA85244FA9B}" type="presOf" srcId="{86F27D93-82A1-4351-940B-7CB7209ACE5D}" destId="{950A4BC3-78F1-462E-88A2-596D766D0125}" srcOrd="0" destOrd="0" presId="urn:microsoft.com/office/officeart/2005/8/layout/hierarchy3"/>
    <dgm:cxn modelId="{816D2984-6096-47C0-8BD0-E9CE28F0F10B}" type="presOf" srcId="{B79F745F-F85C-4874-BEA2-45A75E46F3DA}" destId="{9C6BE03F-16F1-4B79-BF1A-F282346197BE}" srcOrd="0" destOrd="0" presId="urn:microsoft.com/office/officeart/2005/8/layout/hierarchy3"/>
    <dgm:cxn modelId="{3F887545-FED2-4AFC-BC79-EC6713B1F404}" type="presOf" srcId="{9DEE18DA-4CFF-4D06-A8AC-29BA7E4BB7ED}" destId="{32DD0FB6-DAFB-47BA-9613-AA204488532D}" srcOrd="1" destOrd="0" presId="urn:microsoft.com/office/officeart/2005/8/layout/hierarchy3"/>
    <dgm:cxn modelId="{1A93EE61-4B71-41C4-AB91-9058A150C1FA}" srcId="{86F27D93-82A1-4351-940B-7CB7209ACE5D}" destId="{063DC3B6-C1E2-4143-9708-21463C339B78}" srcOrd="2" destOrd="0" parTransId="{79EEEE2C-4D4B-4A6A-996B-2B4644B72E97}" sibTransId="{26123D7B-9EED-4A82-ADC1-C47D9C0A76FC}"/>
    <dgm:cxn modelId="{C440AA5E-9046-47E5-9BC7-3061761BC5D0}" srcId="{9DEE18DA-4CFF-4D06-A8AC-29BA7E4BB7ED}" destId="{5D209512-5F68-416D-8BAC-8E4A7DB100F3}" srcOrd="2" destOrd="0" parTransId="{FD8959E5-A6F5-496F-B109-888C27160E5B}" sibTransId="{C4F88FB8-000D-44E3-9730-643D04DFBCAE}"/>
    <dgm:cxn modelId="{1490484F-781B-4133-8585-B209E7CC4825}" type="presOf" srcId="{5D209512-5F68-416D-8BAC-8E4A7DB100F3}" destId="{13544131-4E4B-4932-BAD9-0E38EAF26BE4}" srcOrd="0" destOrd="0" presId="urn:microsoft.com/office/officeart/2005/8/layout/hierarchy3"/>
    <dgm:cxn modelId="{75FBB706-6563-49DE-B367-2CD96D084BF6}" type="presOf" srcId="{ADEFC1CD-FADD-43BD-BB0C-7F571B82E2CB}" destId="{E2314496-8FDC-4551-BB41-A66857CD9FBD}" srcOrd="0" destOrd="0" presId="urn:microsoft.com/office/officeart/2005/8/layout/hierarchy3"/>
    <dgm:cxn modelId="{5D3A340A-A657-48DE-A0AB-06A3718389BE}" type="presOf" srcId="{FD8959E5-A6F5-496F-B109-888C27160E5B}" destId="{F9B32764-26BB-4EE6-BABE-677EA1A9E6ED}" srcOrd="0" destOrd="0" presId="urn:microsoft.com/office/officeart/2005/8/layout/hierarchy3"/>
    <dgm:cxn modelId="{8823C992-EC3B-4227-AFFD-95AFA78F7CE0}" srcId="{136329C3-A108-4BB7-B2D9-8C7CEC96CA43}" destId="{CBC2AF7C-65F2-4793-BF64-9565E71BC116}" srcOrd="3" destOrd="0" parTransId="{C56218FD-9CCC-420D-9651-130CBA7ACBB0}" sibTransId="{C5D81C08-2CE1-42C3-AFE4-EBDCAD589B1C}"/>
    <dgm:cxn modelId="{78FA84CC-F8FC-47E0-B735-14C58B7AB028}" type="presOf" srcId="{C7829027-D807-4499-A6A0-EED8CCE4D19B}" destId="{F7C65F0C-F28B-42CB-B682-1C0127F3B429}" srcOrd="0" destOrd="0" presId="urn:microsoft.com/office/officeart/2005/8/layout/hierarchy3"/>
    <dgm:cxn modelId="{0B1FE4A6-C3A3-49A2-B19A-BABF1FE12AD2}" type="presOf" srcId="{64D4EF91-D32F-4ABD-BEAB-782C711D39B0}" destId="{1F737423-0FE8-4C59-8D45-73C3B1E45C0A}" srcOrd="0" destOrd="0" presId="urn:microsoft.com/office/officeart/2005/8/layout/hierarchy3"/>
    <dgm:cxn modelId="{ED31E0CB-F0B0-4C36-B354-30FA3F8506CA}" srcId="{9DEE18DA-4CFF-4D06-A8AC-29BA7E4BB7ED}" destId="{FF8EBFFC-8C9D-4E93-8853-1464C7CBB778}" srcOrd="1" destOrd="0" parTransId="{8E95471A-96CF-4E5D-A8A5-0F6D8989054D}" sibTransId="{E54A6FE5-56E9-4A44-9946-F29AA959067A}"/>
    <dgm:cxn modelId="{2100E48D-CAEA-463E-A185-A1F4B8CD4A5B}" type="presOf" srcId="{C79274D0-9DB6-4F58-847A-EE1F1D104194}" destId="{9818839C-13BD-4A83-9822-9DF20F554AC7}" srcOrd="0" destOrd="0" presId="urn:microsoft.com/office/officeart/2005/8/layout/hierarchy3"/>
    <dgm:cxn modelId="{0216B08D-9A46-4B9C-A351-50BB5647E17D}" type="presOf" srcId="{EF94E720-A161-4137-99B2-FDD14E09110D}" destId="{B07D6F27-CA97-449F-96FB-581C5AD63315}" srcOrd="0" destOrd="0" presId="urn:microsoft.com/office/officeart/2005/8/layout/hierarchy3"/>
    <dgm:cxn modelId="{250DDE3D-C06C-4815-A82E-9430234B61E3}" srcId="{136329C3-A108-4BB7-B2D9-8C7CEC96CA43}" destId="{1CAFDF0D-E1FF-44BD-BB37-7F6B1B1732A7}" srcOrd="2" destOrd="0" parTransId="{48B6DFE7-173A-464D-AA88-6A76D756CC85}" sibTransId="{8123A568-E367-4012-97E7-0CF0C9D1571E}"/>
    <dgm:cxn modelId="{58798DD3-4438-4210-9E9F-6FCCB03F67AA}" type="presOf" srcId="{063DC3B6-C1E2-4143-9708-21463C339B78}" destId="{6C7BC8F4-6AA8-4D1D-8704-6F9160569D03}" srcOrd="0" destOrd="0" presId="urn:microsoft.com/office/officeart/2005/8/layout/hierarchy3"/>
    <dgm:cxn modelId="{5734BB6F-2D0C-4517-95BE-8B17B7ACCFD4}" type="presOf" srcId="{F2CBD3FA-FCA2-4D4A-919D-504C33FE260E}" destId="{5733C8F7-00B5-4A91-A077-C2AF79E39A23}" srcOrd="0" destOrd="0" presId="urn:microsoft.com/office/officeart/2005/8/layout/hierarchy3"/>
    <dgm:cxn modelId="{234B5C7E-5521-41BF-8E80-668864596B82}" srcId="{BECB676F-70E1-43ED-84C5-9575658F9B79}" destId="{86F27D93-82A1-4351-940B-7CB7209ACE5D}" srcOrd="0" destOrd="0" parTransId="{54F291DD-F03B-45AB-A3F5-12E8C359B4C2}" sibTransId="{69534338-EB9D-4B5A-A438-393CA3727295}"/>
    <dgm:cxn modelId="{10828505-6AEF-41E1-9774-636DA2F89A52}" type="presOf" srcId="{151AB70B-1ED6-420F-9B34-CD654A41709C}" destId="{FD4AF1ED-108C-452F-9E29-90A025F5C05E}" srcOrd="0" destOrd="0" presId="urn:microsoft.com/office/officeart/2005/8/layout/hierarchy3"/>
    <dgm:cxn modelId="{0F79BB97-46C6-428B-AC64-DFD07ECFE2CB}" type="presOf" srcId="{86F27D93-82A1-4351-940B-7CB7209ACE5D}" destId="{544E95B4-9867-4DD6-B6C3-92D9160EDDC3}" srcOrd="1" destOrd="0" presId="urn:microsoft.com/office/officeart/2005/8/layout/hierarchy3"/>
    <dgm:cxn modelId="{DE2767F4-F8FA-4E67-8739-DDA1540C8A82}" type="presOf" srcId="{77338BF2-FA1E-4820-BFB1-C92DCE982651}" destId="{E5F7EE53-587C-4721-8530-29A4CFBB2EF5}" srcOrd="0" destOrd="0" presId="urn:microsoft.com/office/officeart/2005/8/layout/hierarchy3"/>
    <dgm:cxn modelId="{EBF8AB4A-AF8F-4EFA-B246-435A52B70C24}" type="presOf" srcId="{BECB676F-70E1-43ED-84C5-9575658F9B79}" destId="{6170EA6E-7D9B-4E19-B37F-860A4838CCFE}" srcOrd="0" destOrd="0" presId="urn:microsoft.com/office/officeart/2005/8/layout/hierarchy3"/>
    <dgm:cxn modelId="{7308C2EE-185A-41ED-AC23-6724A74D3B29}" type="presOf" srcId="{028CAACE-89EC-4578-A7A0-398B0D3FC0A3}" destId="{6CCDA4E6-269E-4D30-8947-4F95D8755EEB}" srcOrd="0" destOrd="0" presId="urn:microsoft.com/office/officeart/2005/8/layout/hierarchy3"/>
    <dgm:cxn modelId="{76348F2E-EABE-4B5D-A377-16745874AB6B}" type="presOf" srcId="{02A8E16C-F260-43C1-B271-B5B3A1B333E0}" destId="{91C68A25-210E-4DB3-887E-E4ADA98EC3D3}" srcOrd="0" destOrd="0" presId="urn:microsoft.com/office/officeart/2005/8/layout/hierarchy3"/>
    <dgm:cxn modelId="{799BDAF8-50F8-4542-A4F7-C268693DD4BD}" srcId="{64D4EF91-D32F-4ABD-BEAB-782C711D39B0}" destId="{ADEFC1CD-FADD-43BD-BB0C-7F571B82E2CB}" srcOrd="0" destOrd="0" parTransId="{A2A9F60E-78AB-41DF-B772-90C77F4C7FFC}" sibTransId="{96A24571-D4DA-4FB8-9A3A-4DCA2B3700B3}"/>
    <dgm:cxn modelId="{FE446B08-B945-4E67-8E1A-FC1F49D15AB2}" srcId="{BECB676F-70E1-43ED-84C5-9575658F9B79}" destId="{9DEE18DA-4CFF-4D06-A8AC-29BA7E4BB7ED}" srcOrd="4" destOrd="0" parTransId="{847F59D4-3CEB-478F-9664-DFB03D19E364}" sibTransId="{B729B1C1-AA48-48FA-922C-F255FEC49CF9}"/>
    <dgm:cxn modelId="{851D56DC-3591-4167-AC29-87C6035EED1C}" type="presOf" srcId="{05809F9C-2781-4302-9784-7DD5B5F9A679}" destId="{F967EDA7-EF3B-41BD-B295-8BAEB946C9AC}" srcOrd="0" destOrd="0" presId="urn:microsoft.com/office/officeart/2005/8/layout/hierarchy3"/>
    <dgm:cxn modelId="{06684914-9E64-4C0B-8D8F-A80E519CAE19}" type="presOf" srcId="{C56218FD-9CCC-420D-9651-130CBA7ACBB0}" destId="{325145AD-C9E9-4111-BAEE-2C3411BCA3E8}" srcOrd="0" destOrd="0" presId="urn:microsoft.com/office/officeart/2005/8/layout/hierarchy3"/>
    <dgm:cxn modelId="{7E80F1A8-20CC-47D6-AA87-8798D91C12AB}" type="presOf" srcId="{1CAFDF0D-E1FF-44BD-BB37-7F6B1B1732A7}" destId="{11FD01EC-8578-44DB-99AF-1DD837B151F8}" srcOrd="0" destOrd="0" presId="urn:microsoft.com/office/officeart/2005/8/layout/hierarchy3"/>
    <dgm:cxn modelId="{11FBDEC2-9019-4AF7-ACFC-826895E95801}" type="presOf" srcId="{5CCFF10D-1CCB-4E45-B3ED-B831D1C7B775}" destId="{A24C5D9A-826F-4307-BD47-1B5507831318}" srcOrd="0" destOrd="0" presId="urn:microsoft.com/office/officeart/2005/8/layout/hierarchy3"/>
    <dgm:cxn modelId="{8104E45F-9587-4C54-88C3-72B53098CF36}" srcId="{BECB676F-70E1-43ED-84C5-9575658F9B79}" destId="{64D4EF91-D32F-4ABD-BEAB-782C711D39B0}" srcOrd="3" destOrd="0" parTransId="{1F4F168D-9C02-4597-BE83-0918CBD2794D}" sibTransId="{4EE42D59-3817-40BE-9449-3A026646A11B}"/>
    <dgm:cxn modelId="{17D7D30B-40B0-4362-933B-598AAFE351EC}" type="presOf" srcId="{07B07CC4-A9CD-492F-BF47-244B9D351091}" destId="{21E8B2B2-9207-4FEA-9741-D3A3AC7D04FA}" srcOrd="0" destOrd="0" presId="urn:microsoft.com/office/officeart/2005/8/layout/hierarchy3"/>
    <dgm:cxn modelId="{6ED4B888-C6B2-4AC8-A6C9-51C21A262B6F}" srcId="{BECB676F-70E1-43ED-84C5-9575658F9B79}" destId="{0655A5CF-CB1D-4A17-906D-7E375F589184}" srcOrd="2" destOrd="0" parTransId="{B41DA48C-506B-40C5-86CE-190D8A51F1E4}" sibTransId="{2FDB91A6-12D1-4069-9FF4-15E0F05371D9}"/>
    <dgm:cxn modelId="{C476145A-0449-4182-9F31-7BDFA9FE2187}" type="presOf" srcId="{8E95471A-96CF-4E5D-A8A5-0F6D8989054D}" destId="{78487ECD-09EA-4E66-9A4E-5B99E08228F3}" srcOrd="0" destOrd="0" presId="urn:microsoft.com/office/officeart/2005/8/layout/hierarchy3"/>
    <dgm:cxn modelId="{EF9F43EE-02DE-4DB9-A944-0F58D4FAA18C}" srcId="{136329C3-A108-4BB7-B2D9-8C7CEC96CA43}" destId="{B2F0FEE4-3C9A-40B0-A165-860CBE69DED4}" srcOrd="0" destOrd="0" parTransId="{5CCFF10D-1CCB-4E45-B3ED-B831D1C7B775}" sibTransId="{48C184CB-CFDD-4339-8215-9733827B9343}"/>
    <dgm:cxn modelId="{BB970CBD-73AC-45FD-A455-873F00C2FD83}" type="presOf" srcId="{72FDF0EA-976F-4F76-AA59-54CF405A0F96}" destId="{9A349A36-6526-48E3-B20A-7E0978F7EA35}" srcOrd="0" destOrd="0" presId="urn:microsoft.com/office/officeart/2005/8/layout/hierarchy3"/>
    <dgm:cxn modelId="{E1B80033-AFCA-4990-9687-B58778C842C3}" type="presOf" srcId="{64D4EF91-D32F-4ABD-BEAB-782C711D39B0}" destId="{5B16FB51-B742-4EB8-B56E-4ECE673D6A52}" srcOrd="1" destOrd="0" presId="urn:microsoft.com/office/officeart/2005/8/layout/hierarchy3"/>
    <dgm:cxn modelId="{DB4F335F-6043-41A5-AFAA-DB8988EA022E}" type="presOf" srcId="{9DEE18DA-4CFF-4D06-A8AC-29BA7E4BB7ED}" destId="{A0E7705C-A8CC-4377-9CE7-31F608A005B9}" srcOrd="0" destOrd="0" presId="urn:microsoft.com/office/officeart/2005/8/layout/hierarchy3"/>
    <dgm:cxn modelId="{71C03FBA-168E-45D4-8AB7-591EA78B4B4B}" type="presOf" srcId="{79EEEE2C-4D4B-4A6A-996B-2B4644B72E97}" destId="{51AE9AC1-92B9-4025-A91D-C8B2300871D8}" srcOrd="0" destOrd="0" presId="urn:microsoft.com/office/officeart/2005/8/layout/hierarchy3"/>
    <dgm:cxn modelId="{FCA135C2-AFC2-4DAC-BF66-1A4A46845156}" type="presOf" srcId="{CBC2AF7C-65F2-4793-BF64-9565E71BC116}" destId="{B7A7D305-1B46-431C-9042-31A1012B7400}" srcOrd="0" destOrd="0" presId="urn:microsoft.com/office/officeart/2005/8/layout/hierarchy3"/>
    <dgm:cxn modelId="{4A9E90F3-232B-4421-98F3-8E371FEF271D}" srcId="{64D4EF91-D32F-4ABD-BEAB-782C711D39B0}" destId="{028CAACE-89EC-4578-A7A0-398B0D3FC0A3}" srcOrd="1" destOrd="0" parTransId="{151AB70B-1ED6-420F-9B34-CD654A41709C}" sibTransId="{1FA0DC85-179A-4C47-8392-ED32E255E8B3}"/>
    <dgm:cxn modelId="{5D63E58A-B9DF-457B-8E8D-C9BDB595D80C}" srcId="{0655A5CF-CB1D-4A17-906D-7E375F589184}" destId="{02A8E16C-F260-43C1-B271-B5B3A1B333E0}" srcOrd="0" destOrd="0" parTransId="{07B07CC4-A9CD-492F-BF47-244B9D351091}" sibTransId="{17E56D98-D8D5-4C41-891D-F3BE6B8E2E8B}"/>
    <dgm:cxn modelId="{440F7B51-788A-49E4-B1E8-A8D8199D2978}" srcId="{47329A3A-5218-4DA9-BEF5-092820A22930}" destId="{C79274D0-9DB6-4F58-847A-EE1F1D104194}" srcOrd="1" destOrd="0" parTransId="{B79F745F-F85C-4874-BEA2-45A75E46F3DA}" sibTransId="{CE2226C8-7D93-46A8-9961-272EEB41D784}"/>
    <dgm:cxn modelId="{096CF131-0EF0-4F20-9E0A-1A3F13EFC7AB}" type="presOf" srcId="{0655A5CF-CB1D-4A17-906D-7E375F589184}" destId="{E312B66F-13B0-435E-9FB3-BF2F38BF3B01}" srcOrd="1" destOrd="0" presId="urn:microsoft.com/office/officeart/2005/8/layout/hierarchy3"/>
    <dgm:cxn modelId="{2E66E23A-D805-4091-A735-274DB4F4FF9E}" type="presOf" srcId="{136329C3-A108-4BB7-B2D9-8C7CEC96CA43}" destId="{7539688F-C8AB-426B-8933-C3AC44E21979}" srcOrd="0" destOrd="0" presId="urn:microsoft.com/office/officeart/2005/8/layout/hierarchy3"/>
    <dgm:cxn modelId="{01CD36C0-5D19-4137-999C-DFEEDCC382A4}" srcId="{9DEE18DA-4CFF-4D06-A8AC-29BA7E4BB7ED}" destId="{D3B0A314-D219-40EF-9CBD-F9A47F04E1B6}" srcOrd="0" destOrd="0" parTransId="{77338BF2-FA1E-4820-BFB1-C92DCE982651}" sibTransId="{4D31FE7E-E680-461C-81B7-1015258E1ECD}"/>
    <dgm:cxn modelId="{06479F0C-0E84-47DD-BBCC-565B48F4AA7E}" type="presOf" srcId="{D3B0A314-D219-40EF-9CBD-F9A47F04E1B6}" destId="{D97F901D-07A2-4A79-B93F-F7FBE3008976}" srcOrd="0" destOrd="0" presId="urn:microsoft.com/office/officeart/2005/8/layout/hierarchy3"/>
    <dgm:cxn modelId="{E0DD54A9-FA53-4E8B-8D14-5546EE603DF9}" type="presOf" srcId="{F28717B0-8A04-45BC-A41A-F7FF7A00C3EC}" destId="{653A78CB-9567-4052-9409-ECA21F447FB3}" srcOrd="0" destOrd="0" presId="urn:microsoft.com/office/officeart/2005/8/layout/hierarchy3"/>
    <dgm:cxn modelId="{C19190E5-FD83-45A8-844B-39C4357AD98E}" type="presOf" srcId="{47329A3A-5218-4DA9-BEF5-092820A22930}" destId="{587BFE39-3129-4F80-998E-1E387C29CB25}" srcOrd="1" destOrd="0" presId="urn:microsoft.com/office/officeart/2005/8/layout/hierarchy3"/>
    <dgm:cxn modelId="{D8016662-A6A4-41B1-B1C2-BD73897879A2}" type="presOf" srcId="{188FF222-94D3-4EDF-8AC0-474BD8E8C6DE}" destId="{60B828DF-8F9B-4AD3-BDAE-300DFC4A7739}" srcOrd="0" destOrd="0" presId="urn:microsoft.com/office/officeart/2005/8/layout/hierarchy3"/>
    <dgm:cxn modelId="{DBA90F99-CEB3-4F0F-AEB3-836C9ACFC159}" type="presParOf" srcId="{6170EA6E-7D9B-4E19-B37F-860A4838CCFE}" destId="{B0198CE3-C7E9-4613-BCAB-262A989BEEE1}" srcOrd="0" destOrd="0" presId="urn:microsoft.com/office/officeart/2005/8/layout/hierarchy3"/>
    <dgm:cxn modelId="{F3CC4B6B-9B46-4DF8-A39F-6DF4C81303B4}" type="presParOf" srcId="{B0198CE3-C7E9-4613-BCAB-262A989BEEE1}" destId="{8FAD0848-7E5F-431D-8A1C-B4434DFF69B8}" srcOrd="0" destOrd="0" presId="urn:microsoft.com/office/officeart/2005/8/layout/hierarchy3"/>
    <dgm:cxn modelId="{AE582D86-18F9-4E93-8A30-F128EAE13ADA}" type="presParOf" srcId="{8FAD0848-7E5F-431D-8A1C-B4434DFF69B8}" destId="{950A4BC3-78F1-462E-88A2-596D766D0125}" srcOrd="0" destOrd="0" presId="urn:microsoft.com/office/officeart/2005/8/layout/hierarchy3"/>
    <dgm:cxn modelId="{C38D6A41-AD1E-40C9-BD69-68A37A0D1646}" type="presParOf" srcId="{8FAD0848-7E5F-431D-8A1C-B4434DFF69B8}" destId="{544E95B4-9867-4DD6-B6C3-92D9160EDDC3}" srcOrd="1" destOrd="0" presId="urn:microsoft.com/office/officeart/2005/8/layout/hierarchy3"/>
    <dgm:cxn modelId="{4CDEE4E2-5A35-4D06-89D8-5EFBFFB88227}" type="presParOf" srcId="{B0198CE3-C7E9-4613-BCAB-262A989BEEE1}" destId="{13510DC4-FFD2-4373-A86A-88E48D7A25C3}" srcOrd="1" destOrd="0" presId="urn:microsoft.com/office/officeart/2005/8/layout/hierarchy3"/>
    <dgm:cxn modelId="{AF91D0AB-738C-4A49-A506-41829CF68F29}" type="presParOf" srcId="{13510DC4-FFD2-4373-A86A-88E48D7A25C3}" destId="{9A349A36-6526-48E3-B20A-7E0978F7EA35}" srcOrd="0" destOrd="0" presId="urn:microsoft.com/office/officeart/2005/8/layout/hierarchy3"/>
    <dgm:cxn modelId="{0259CEAD-460A-4911-AFBC-88ED50FD3367}" type="presParOf" srcId="{13510DC4-FFD2-4373-A86A-88E48D7A25C3}" destId="{F967EDA7-EF3B-41BD-B295-8BAEB946C9AC}" srcOrd="1" destOrd="0" presId="urn:microsoft.com/office/officeart/2005/8/layout/hierarchy3"/>
    <dgm:cxn modelId="{F2E849FD-0660-446D-8C91-DA528C785E5A}" type="presParOf" srcId="{13510DC4-FFD2-4373-A86A-88E48D7A25C3}" destId="{B07D6F27-CA97-449F-96FB-581C5AD63315}" srcOrd="2" destOrd="0" presId="urn:microsoft.com/office/officeart/2005/8/layout/hierarchy3"/>
    <dgm:cxn modelId="{7049294B-FFFE-4E83-BCC4-0C0453136578}" type="presParOf" srcId="{13510DC4-FFD2-4373-A86A-88E48D7A25C3}" destId="{60B828DF-8F9B-4AD3-BDAE-300DFC4A7739}" srcOrd="3" destOrd="0" presId="urn:microsoft.com/office/officeart/2005/8/layout/hierarchy3"/>
    <dgm:cxn modelId="{47288B9D-2810-4D71-9490-987A52050864}" type="presParOf" srcId="{13510DC4-FFD2-4373-A86A-88E48D7A25C3}" destId="{51AE9AC1-92B9-4025-A91D-C8B2300871D8}" srcOrd="4" destOrd="0" presId="urn:microsoft.com/office/officeart/2005/8/layout/hierarchy3"/>
    <dgm:cxn modelId="{33FE21D4-9CDD-45D3-84F1-9236E9A21603}" type="presParOf" srcId="{13510DC4-FFD2-4373-A86A-88E48D7A25C3}" destId="{6C7BC8F4-6AA8-4D1D-8704-6F9160569D03}" srcOrd="5" destOrd="0" presId="urn:microsoft.com/office/officeart/2005/8/layout/hierarchy3"/>
    <dgm:cxn modelId="{494CEFD9-517A-4108-8E6E-E1A28EBC0F6E}" type="presParOf" srcId="{6170EA6E-7D9B-4E19-B37F-860A4838CCFE}" destId="{CF5C9ED0-4EC3-47F0-8F05-42111B79B5EC}" srcOrd="1" destOrd="0" presId="urn:microsoft.com/office/officeart/2005/8/layout/hierarchy3"/>
    <dgm:cxn modelId="{7712431C-637C-4B05-BDF2-9241BC8A1658}" type="presParOf" srcId="{CF5C9ED0-4EC3-47F0-8F05-42111B79B5EC}" destId="{C93D4AA3-D056-435F-B44C-13FAD51EA8C0}" srcOrd="0" destOrd="0" presId="urn:microsoft.com/office/officeart/2005/8/layout/hierarchy3"/>
    <dgm:cxn modelId="{D3B52958-EC13-4245-BBF2-E35B81F23F45}" type="presParOf" srcId="{C93D4AA3-D056-435F-B44C-13FAD51EA8C0}" destId="{1AE85319-FC77-47A3-86EA-49FDD6B7B758}" srcOrd="0" destOrd="0" presId="urn:microsoft.com/office/officeart/2005/8/layout/hierarchy3"/>
    <dgm:cxn modelId="{F3BBA7FB-51B7-4E2E-BDD5-BAE35071EE7D}" type="presParOf" srcId="{C93D4AA3-D056-435F-B44C-13FAD51EA8C0}" destId="{587BFE39-3129-4F80-998E-1E387C29CB25}" srcOrd="1" destOrd="0" presId="urn:microsoft.com/office/officeart/2005/8/layout/hierarchy3"/>
    <dgm:cxn modelId="{282D5E75-B02E-4B1A-9BAD-5128254EB3C6}" type="presParOf" srcId="{CF5C9ED0-4EC3-47F0-8F05-42111B79B5EC}" destId="{F0A7A6C4-1AE9-446C-A79A-33A0B43089DA}" srcOrd="1" destOrd="0" presId="urn:microsoft.com/office/officeart/2005/8/layout/hierarchy3"/>
    <dgm:cxn modelId="{26DB1BD0-DF31-41DD-A42F-447D5D97DC86}" type="presParOf" srcId="{F0A7A6C4-1AE9-446C-A79A-33A0B43089DA}" destId="{F7C65F0C-F28B-42CB-B682-1C0127F3B429}" srcOrd="0" destOrd="0" presId="urn:microsoft.com/office/officeart/2005/8/layout/hierarchy3"/>
    <dgm:cxn modelId="{621578F3-D2BB-4848-8CCD-C2C22F18B6C0}" type="presParOf" srcId="{F0A7A6C4-1AE9-446C-A79A-33A0B43089DA}" destId="{8B5D85C3-4E76-44B1-B74E-349832AF2242}" srcOrd="1" destOrd="0" presId="urn:microsoft.com/office/officeart/2005/8/layout/hierarchy3"/>
    <dgm:cxn modelId="{391A6B7C-3B4A-4C98-85AC-97D5FAAA548D}" type="presParOf" srcId="{F0A7A6C4-1AE9-446C-A79A-33A0B43089DA}" destId="{9C6BE03F-16F1-4B79-BF1A-F282346197BE}" srcOrd="2" destOrd="0" presId="urn:microsoft.com/office/officeart/2005/8/layout/hierarchy3"/>
    <dgm:cxn modelId="{C275717B-4563-47F1-BD0D-77AE688FC6F8}" type="presParOf" srcId="{F0A7A6C4-1AE9-446C-A79A-33A0B43089DA}" destId="{9818839C-13BD-4A83-9822-9DF20F554AC7}" srcOrd="3" destOrd="0" presId="urn:microsoft.com/office/officeart/2005/8/layout/hierarchy3"/>
    <dgm:cxn modelId="{D3076176-62F0-40BF-ACB9-3D64362C6033}" type="presParOf" srcId="{6170EA6E-7D9B-4E19-B37F-860A4838CCFE}" destId="{3DAB43DD-A920-4757-BC81-253E784E622C}" srcOrd="2" destOrd="0" presId="urn:microsoft.com/office/officeart/2005/8/layout/hierarchy3"/>
    <dgm:cxn modelId="{E3BD7B19-3FCE-469A-B9CD-2B2AABFAFA5B}" type="presParOf" srcId="{3DAB43DD-A920-4757-BC81-253E784E622C}" destId="{1541D7CF-50A6-4FC8-8B3A-AEA9C0A0EA57}" srcOrd="0" destOrd="0" presId="urn:microsoft.com/office/officeart/2005/8/layout/hierarchy3"/>
    <dgm:cxn modelId="{75AAC3C2-274E-462E-91F6-5ED56CB0B372}" type="presParOf" srcId="{1541D7CF-50A6-4FC8-8B3A-AEA9C0A0EA57}" destId="{41BD50DC-0B79-4CE1-A2B1-23F5EFCE5708}" srcOrd="0" destOrd="0" presId="urn:microsoft.com/office/officeart/2005/8/layout/hierarchy3"/>
    <dgm:cxn modelId="{F37D31EC-D663-4A1E-B5D7-D41C413F0284}" type="presParOf" srcId="{1541D7CF-50A6-4FC8-8B3A-AEA9C0A0EA57}" destId="{E312B66F-13B0-435E-9FB3-BF2F38BF3B01}" srcOrd="1" destOrd="0" presId="urn:microsoft.com/office/officeart/2005/8/layout/hierarchy3"/>
    <dgm:cxn modelId="{6FBB2EF6-E0AD-4542-873C-0606CE2D15AA}" type="presParOf" srcId="{3DAB43DD-A920-4757-BC81-253E784E622C}" destId="{C1E7694E-59ED-4BB5-87FD-DC24330BEDE6}" srcOrd="1" destOrd="0" presId="urn:microsoft.com/office/officeart/2005/8/layout/hierarchy3"/>
    <dgm:cxn modelId="{16D5A095-35D5-40A4-BA74-4125332E9E67}" type="presParOf" srcId="{C1E7694E-59ED-4BB5-87FD-DC24330BEDE6}" destId="{21E8B2B2-9207-4FEA-9741-D3A3AC7D04FA}" srcOrd="0" destOrd="0" presId="urn:microsoft.com/office/officeart/2005/8/layout/hierarchy3"/>
    <dgm:cxn modelId="{D20A2564-A9FE-4E29-AEBF-03D15467BB5A}" type="presParOf" srcId="{C1E7694E-59ED-4BB5-87FD-DC24330BEDE6}" destId="{91C68A25-210E-4DB3-887E-E4ADA98EC3D3}" srcOrd="1" destOrd="0" presId="urn:microsoft.com/office/officeart/2005/8/layout/hierarchy3"/>
    <dgm:cxn modelId="{6EEB9B6A-05F0-4380-827B-F90C380FDEBC}" type="presParOf" srcId="{C1E7694E-59ED-4BB5-87FD-DC24330BEDE6}" destId="{4D9E47C1-5DB6-4532-8746-EB0238D80F42}" srcOrd="2" destOrd="0" presId="urn:microsoft.com/office/officeart/2005/8/layout/hierarchy3"/>
    <dgm:cxn modelId="{6F7852FF-CCDB-4D18-AEC3-D608DC40D9BE}" type="presParOf" srcId="{C1E7694E-59ED-4BB5-87FD-DC24330BEDE6}" destId="{653A78CB-9567-4052-9409-ECA21F447FB3}" srcOrd="3" destOrd="0" presId="urn:microsoft.com/office/officeart/2005/8/layout/hierarchy3"/>
    <dgm:cxn modelId="{56C6C7C2-8FBE-42D3-8546-38A1E7073E60}" type="presParOf" srcId="{6170EA6E-7D9B-4E19-B37F-860A4838CCFE}" destId="{FA02CFED-15F8-4ABF-BB38-6DDCE445381B}" srcOrd="3" destOrd="0" presId="urn:microsoft.com/office/officeart/2005/8/layout/hierarchy3"/>
    <dgm:cxn modelId="{066D0D2F-7F3F-4AA5-9BCA-76DD81014BDA}" type="presParOf" srcId="{FA02CFED-15F8-4ABF-BB38-6DDCE445381B}" destId="{9C20E3AA-23D5-47CA-92B2-817910C06260}" srcOrd="0" destOrd="0" presId="urn:microsoft.com/office/officeart/2005/8/layout/hierarchy3"/>
    <dgm:cxn modelId="{EE2434FB-D20A-43E8-83E1-A0CB1F3CD090}" type="presParOf" srcId="{9C20E3AA-23D5-47CA-92B2-817910C06260}" destId="{1F737423-0FE8-4C59-8D45-73C3B1E45C0A}" srcOrd="0" destOrd="0" presId="urn:microsoft.com/office/officeart/2005/8/layout/hierarchy3"/>
    <dgm:cxn modelId="{62B674A3-CBE3-478D-BEC6-6ECA3D291B27}" type="presParOf" srcId="{9C20E3AA-23D5-47CA-92B2-817910C06260}" destId="{5B16FB51-B742-4EB8-B56E-4ECE673D6A52}" srcOrd="1" destOrd="0" presId="urn:microsoft.com/office/officeart/2005/8/layout/hierarchy3"/>
    <dgm:cxn modelId="{62A2C518-ECA6-42CD-BD83-94062AC73AB0}" type="presParOf" srcId="{FA02CFED-15F8-4ABF-BB38-6DDCE445381B}" destId="{6BB1E862-7D39-4EB7-B043-CC6690D684C2}" srcOrd="1" destOrd="0" presId="urn:microsoft.com/office/officeart/2005/8/layout/hierarchy3"/>
    <dgm:cxn modelId="{8CE76FB0-B6EB-49E9-8639-5C7F522DAE32}" type="presParOf" srcId="{6BB1E862-7D39-4EB7-B043-CC6690D684C2}" destId="{A19A6BBA-C4B4-4372-BAE0-F68927FCE3C3}" srcOrd="0" destOrd="0" presId="urn:microsoft.com/office/officeart/2005/8/layout/hierarchy3"/>
    <dgm:cxn modelId="{D68AC15E-AFEA-4449-8494-2A9E8B7224F0}" type="presParOf" srcId="{6BB1E862-7D39-4EB7-B043-CC6690D684C2}" destId="{E2314496-8FDC-4551-BB41-A66857CD9FBD}" srcOrd="1" destOrd="0" presId="urn:microsoft.com/office/officeart/2005/8/layout/hierarchy3"/>
    <dgm:cxn modelId="{B99E46F1-485F-4520-A714-BADA52DDB9A4}" type="presParOf" srcId="{6BB1E862-7D39-4EB7-B043-CC6690D684C2}" destId="{FD4AF1ED-108C-452F-9E29-90A025F5C05E}" srcOrd="2" destOrd="0" presId="urn:microsoft.com/office/officeart/2005/8/layout/hierarchy3"/>
    <dgm:cxn modelId="{FFDAB829-B205-4753-8717-48DA9AACEA63}" type="presParOf" srcId="{6BB1E862-7D39-4EB7-B043-CC6690D684C2}" destId="{6CCDA4E6-269E-4D30-8947-4F95D8755EEB}" srcOrd="3" destOrd="0" presId="urn:microsoft.com/office/officeart/2005/8/layout/hierarchy3"/>
    <dgm:cxn modelId="{AC0A872F-D5D4-4215-8785-4B32C44D4964}" type="presParOf" srcId="{6170EA6E-7D9B-4E19-B37F-860A4838CCFE}" destId="{FCBF71F8-77D5-4B7E-A33A-1001012E9135}" srcOrd="4" destOrd="0" presId="urn:microsoft.com/office/officeart/2005/8/layout/hierarchy3"/>
    <dgm:cxn modelId="{F93C92D0-1579-445E-8926-F8AE5243FE52}" type="presParOf" srcId="{FCBF71F8-77D5-4B7E-A33A-1001012E9135}" destId="{334A4422-A58A-404A-A92D-6C76A12057C6}" srcOrd="0" destOrd="0" presId="urn:microsoft.com/office/officeart/2005/8/layout/hierarchy3"/>
    <dgm:cxn modelId="{684A0184-A300-4BB4-9F5A-02527C60FCA6}" type="presParOf" srcId="{334A4422-A58A-404A-A92D-6C76A12057C6}" destId="{A0E7705C-A8CC-4377-9CE7-31F608A005B9}" srcOrd="0" destOrd="0" presId="urn:microsoft.com/office/officeart/2005/8/layout/hierarchy3"/>
    <dgm:cxn modelId="{F55D57DE-FB3C-4634-80C5-0256552497FE}" type="presParOf" srcId="{334A4422-A58A-404A-A92D-6C76A12057C6}" destId="{32DD0FB6-DAFB-47BA-9613-AA204488532D}" srcOrd="1" destOrd="0" presId="urn:microsoft.com/office/officeart/2005/8/layout/hierarchy3"/>
    <dgm:cxn modelId="{76D3C2BC-F22E-4271-A5B5-BE1FA395876C}" type="presParOf" srcId="{FCBF71F8-77D5-4B7E-A33A-1001012E9135}" destId="{67E893D3-33D6-4FD3-B5DA-9B02B79C9418}" srcOrd="1" destOrd="0" presId="urn:microsoft.com/office/officeart/2005/8/layout/hierarchy3"/>
    <dgm:cxn modelId="{73BF0193-803E-4EB1-82D0-0679227F2783}" type="presParOf" srcId="{67E893D3-33D6-4FD3-B5DA-9B02B79C9418}" destId="{E5F7EE53-587C-4721-8530-29A4CFBB2EF5}" srcOrd="0" destOrd="0" presId="urn:microsoft.com/office/officeart/2005/8/layout/hierarchy3"/>
    <dgm:cxn modelId="{F92FD86A-93F6-4D59-83A3-66007AC996A4}" type="presParOf" srcId="{67E893D3-33D6-4FD3-B5DA-9B02B79C9418}" destId="{D97F901D-07A2-4A79-B93F-F7FBE3008976}" srcOrd="1" destOrd="0" presId="urn:microsoft.com/office/officeart/2005/8/layout/hierarchy3"/>
    <dgm:cxn modelId="{BE25C3CE-DC7C-4454-A7D2-0E6C6844BAA6}" type="presParOf" srcId="{67E893D3-33D6-4FD3-B5DA-9B02B79C9418}" destId="{78487ECD-09EA-4E66-9A4E-5B99E08228F3}" srcOrd="2" destOrd="0" presId="urn:microsoft.com/office/officeart/2005/8/layout/hierarchy3"/>
    <dgm:cxn modelId="{1B4494A5-DCB9-4957-823F-8E4F1A939163}" type="presParOf" srcId="{67E893D3-33D6-4FD3-B5DA-9B02B79C9418}" destId="{1C13437D-4AC7-42D6-A418-F2A4AE431AE7}" srcOrd="3" destOrd="0" presId="urn:microsoft.com/office/officeart/2005/8/layout/hierarchy3"/>
    <dgm:cxn modelId="{1085064F-0D80-4781-9FB5-D271E1B4252C}" type="presParOf" srcId="{67E893D3-33D6-4FD3-B5DA-9B02B79C9418}" destId="{F9B32764-26BB-4EE6-BABE-677EA1A9E6ED}" srcOrd="4" destOrd="0" presId="urn:microsoft.com/office/officeart/2005/8/layout/hierarchy3"/>
    <dgm:cxn modelId="{5C1C197F-92E7-4070-BB07-1771D63E8FFA}" type="presParOf" srcId="{67E893D3-33D6-4FD3-B5DA-9B02B79C9418}" destId="{13544131-4E4B-4932-BAD9-0E38EAF26BE4}" srcOrd="5" destOrd="0" presId="urn:microsoft.com/office/officeart/2005/8/layout/hierarchy3"/>
    <dgm:cxn modelId="{7C85786B-80BE-476C-898D-6AC08053FEF3}" type="presParOf" srcId="{6170EA6E-7D9B-4E19-B37F-860A4838CCFE}" destId="{ADC376DA-A06E-45DB-9599-49A036702508}" srcOrd="5" destOrd="0" presId="urn:microsoft.com/office/officeart/2005/8/layout/hierarchy3"/>
    <dgm:cxn modelId="{E95C154D-2F0E-4714-A25B-93766D396E17}" type="presParOf" srcId="{ADC376DA-A06E-45DB-9599-49A036702508}" destId="{AC8E0C63-6BAF-4730-8D2A-56A005056C15}" srcOrd="0" destOrd="0" presId="urn:microsoft.com/office/officeart/2005/8/layout/hierarchy3"/>
    <dgm:cxn modelId="{EE7A7458-D87E-48E7-99D7-6DE4C853DC2B}" type="presParOf" srcId="{AC8E0C63-6BAF-4730-8D2A-56A005056C15}" destId="{7539688F-C8AB-426B-8933-C3AC44E21979}" srcOrd="0" destOrd="0" presId="urn:microsoft.com/office/officeart/2005/8/layout/hierarchy3"/>
    <dgm:cxn modelId="{D09F9C2B-E25C-4701-A516-10E393DF4CFA}" type="presParOf" srcId="{AC8E0C63-6BAF-4730-8D2A-56A005056C15}" destId="{1B49F2D5-BF01-460A-BC8A-B7817F7BFA50}" srcOrd="1" destOrd="0" presId="urn:microsoft.com/office/officeart/2005/8/layout/hierarchy3"/>
    <dgm:cxn modelId="{2FC08881-C9C5-44AF-8BF9-184EA149270A}" type="presParOf" srcId="{ADC376DA-A06E-45DB-9599-49A036702508}" destId="{05F10B0C-107C-4F6B-B309-9304C4AF1D51}" srcOrd="1" destOrd="0" presId="urn:microsoft.com/office/officeart/2005/8/layout/hierarchy3"/>
    <dgm:cxn modelId="{1AFE5F57-0ABD-402D-B1BF-03C3AD03A355}" type="presParOf" srcId="{05F10B0C-107C-4F6B-B309-9304C4AF1D51}" destId="{A24C5D9A-826F-4307-BD47-1B5507831318}" srcOrd="0" destOrd="0" presId="urn:microsoft.com/office/officeart/2005/8/layout/hierarchy3"/>
    <dgm:cxn modelId="{1C44BD8C-3125-499C-B9B7-D88FDDBF111B}" type="presParOf" srcId="{05F10B0C-107C-4F6B-B309-9304C4AF1D51}" destId="{AE9CE245-C6C8-4E17-B6EC-C93EA8EB76C9}" srcOrd="1" destOrd="0" presId="urn:microsoft.com/office/officeart/2005/8/layout/hierarchy3"/>
    <dgm:cxn modelId="{2AD613BF-51E0-4D84-B0B9-099466BF28CE}" type="presParOf" srcId="{05F10B0C-107C-4F6B-B309-9304C4AF1D51}" destId="{5C2844D1-F490-4557-A408-BBB6650E3029}" srcOrd="2" destOrd="0" presId="urn:microsoft.com/office/officeart/2005/8/layout/hierarchy3"/>
    <dgm:cxn modelId="{2EECD7A0-94A6-4482-93FC-EF59515680E0}" type="presParOf" srcId="{05F10B0C-107C-4F6B-B309-9304C4AF1D51}" destId="{5733C8F7-00B5-4A91-A077-C2AF79E39A23}" srcOrd="3" destOrd="0" presId="urn:microsoft.com/office/officeart/2005/8/layout/hierarchy3"/>
    <dgm:cxn modelId="{A60E943F-8D4E-4A5F-B28B-770B18DDE549}" type="presParOf" srcId="{05F10B0C-107C-4F6B-B309-9304C4AF1D51}" destId="{66AE93D3-2967-4DD2-85BD-6EE0186292FF}" srcOrd="4" destOrd="0" presId="urn:microsoft.com/office/officeart/2005/8/layout/hierarchy3"/>
    <dgm:cxn modelId="{2C6DA143-F577-47FF-A7C4-0F0AED77036B}" type="presParOf" srcId="{05F10B0C-107C-4F6B-B309-9304C4AF1D51}" destId="{11FD01EC-8578-44DB-99AF-1DD837B151F8}" srcOrd="5" destOrd="0" presId="urn:microsoft.com/office/officeart/2005/8/layout/hierarchy3"/>
    <dgm:cxn modelId="{FD693A85-E700-48A5-9615-761653FF840E}" type="presParOf" srcId="{05F10B0C-107C-4F6B-B309-9304C4AF1D51}" destId="{325145AD-C9E9-4111-BAEE-2C3411BCA3E8}" srcOrd="6" destOrd="0" presId="urn:microsoft.com/office/officeart/2005/8/layout/hierarchy3"/>
    <dgm:cxn modelId="{5B93D7E5-D325-4271-AFE1-3E98759890E8}" type="presParOf" srcId="{05F10B0C-107C-4F6B-B309-9304C4AF1D51}" destId="{B7A7D305-1B46-431C-9042-31A1012B740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9DA108-7DCC-4193-9F2C-50112232789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8848A32-DE78-4922-BF58-B9B621F11276}">
      <dgm:prSet phldrT="[Texto]"/>
      <dgm:spPr/>
      <dgm:t>
        <a:bodyPr/>
        <a:lstStyle/>
        <a:p>
          <a:r>
            <a:rPr lang="es-MX" b="1" dirty="0" smtClean="0"/>
            <a:t>Consultor</a:t>
          </a:r>
          <a:endParaRPr lang="es-MX" b="1" dirty="0"/>
        </a:p>
      </dgm:t>
    </dgm:pt>
    <dgm:pt modelId="{ED68B718-EB6F-4BAF-8920-A024A68F2075}" type="parTrans" cxnId="{8290FE3A-DB6F-46A1-A050-CD9D63E211DC}">
      <dgm:prSet/>
      <dgm:spPr/>
      <dgm:t>
        <a:bodyPr/>
        <a:lstStyle/>
        <a:p>
          <a:endParaRPr lang="es-MX"/>
        </a:p>
      </dgm:t>
    </dgm:pt>
    <dgm:pt modelId="{7B07602F-6FC9-46C9-BC01-1AFF5A60F922}" type="sibTrans" cxnId="{8290FE3A-DB6F-46A1-A050-CD9D63E211DC}">
      <dgm:prSet/>
      <dgm:spPr/>
      <dgm:t>
        <a:bodyPr/>
        <a:lstStyle/>
        <a:p>
          <a:endParaRPr lang="es-MX"/>
        </a:p>
      </dgm:t>
    </dgm:pt>
    <dgm:pt modelId="{E6C3E2F4-52DD-416F-9668-CA21C11068C0}">
      <dgm:prSet phldrT="[Texto]"/>
      <dgm:spPr/>
      <dgm:t>
        <a:bodyPr/>
        <a:lstStyle/>
        <a:p>
          <a:r>
            <a:rPr lang="es-MX" dirty="0" smtClean="0"/>
            <a:t>Interno y Externo</a:t>
          </a:r>
          <a:endParaRPr lang="es-MX" dirty="0"/>
        </a:p>
      </dgm:t>
    </dgm:pt>
    <dgm:pt modelId="{CC2A2C22-A387-44F1-9ADE-A5EB5F1C937C}" type="parTrans" cxnId="{80E80A5B-8103-450E-9493-C29586218025}">
      <dgm:prSet/>
      <dgm:spPr/>
      <dgm:t>
        <a:bodyPr/>
        <a:lstStyle/>
        <a:p>
          <a:endParaRPr lang="es-MX"/>
        </a:p>
      </dgm:t>
    </dgm:pt>
    <dgm:pt modelId="{E253EEC9-28C1-4378-93A5-5910AD4B807E}" type="sibTrans" cxnId="{80E80A5B-8103-450E-9493-C29586218025}">
      <dgm:prSet/>
      <dgm:spPr/>
      <dgm:t>
        <a:bodyPr/>
        <a:lstStyle/>
        <a:p>
          <a:endParaRPr lang="es-MX"/>
        </a:p>
      </dgm:t>
    </dgm:pt>
    <dgm:pt modelId="{4092FBF6-A7D2-46EA-A316-2B342BB5DE8B}">
      <dgm:prSet phldrT="[Texto]"/>
      <dgm:spPr/>
      <dgm:t>
        <a:bodyPr/>
        <a:lstStyle/>
        <a:p>
          <a:r>
            <a:rPr lang="es-MX" dirty="0" smtClean="0"/>
            <a:t>Personas y/o empresas</a:t>
          </a:r>
          <a:endParaRPr lang="es-MX" dirty="0"/>
        </a:p>
      </dgm:t>
    </dgm:pt>
    <dgm:pt modelId="{014ED09F-5356-4A7E-83C9-8B6B9108BA7A}" type="parTrans" cxnId="{EB045E6F-54C6-4DC4-8C65-016B715A973E}">
      <dgm:prSet/>
      <dgm:spPr/>
      <dgm:t>
        <a:bodyPr/>
        <a:lstStyle/>
        <a:p>
          <a:endParaRPr lang="es-MX"/>
        </a:p>
      </dgm:t>
    </dgm:pt>
    <dgm:pt modelId="{DA9EA8CD-F395-4E6D-A016-DD9F7979E618}" type="sibTrans" cxnId="{EB045E6F-54C6-4DC4-8C65-016B715A973E}">
      <dgm:prSet/>
      <dgm:spPr/>
      <dgm:t>
        <a:bodyPr/>
        <a:lstStyle/>
        <a:p>
          <a:endParaRPr lang="es-MX"/>
        </a:p>
      </dgm:t>
    </dgm:pt>
    <dgm:pt modelId="{4AC1F2AE-7A1B-42E8-89F5-A5006C6B6D24}">
      <dgm:prSet phldrT="[Texto]"/>
      <dgm:spPr/>
      <dgm:t>
        <a:bodyPr/>
        <a:lstStyle/>
        <a:p>
          <a:r>
            <a:rPr lang="es-MX" b="1" dirty="0" smtClean="0"/>
            <a:t>Experto de Soporte</a:t>
          </a:r>
          <a:endParaRPr lang="es-MX" b="1" dirty="0"/>
        </a:p>
      </dgm:t>
    </dgm:pt>
    <dgm:pt modelId="{081FE104-2BA9-477B-8881-144AF6FA62EF}" type="parTrans" cxnId="{EECE99C6-044A-4856-B393-3E4B8B2992B1}">
      <dgm:prSet/>
      <dgm:spPr/>
      <dgm:t>
        <a:bodyPr/>
        <a:lstStyle/>
        <a:p>
          <a:endParaRPr lang="es-MX"/>
        </a:p>
      </dgm:t>
    </dgm:pt>
    <dgm:pt modelId="{921E56D9-297A-4223-9CAA-B694D6285300}" type="sibTrans" cxnId="{EECE99C6-044A-4856-B393-3E4B8B2992B1}">
      <dgm:prSet/>
      <dgm:spPr/>
      <dgm:t>
        <a:bodyPr/>
        <a:lstStyle/>
        <a:p>
          <a:endParaRPr lang="es-MX"/>
        </a:p>
      </dgm:t>
    </dgm:pt>
    <dgm:pt modelId="{278A89E2-F658-47B4-B223-DB5F94E7C91D}">
      <dgm:prSet phldrT="[Texto]"/>
      <dgm:spPr/>
      <dgm:t>
        <a:bodyPr/>
        <a:lstStyle/>
        <a:p>
          <a:r>
            <a:rPr lang="es-MX" dirty="0" smtClean="0"/>
            <a:t> Experto profesional en aspectos de hardware y software</a:t>
          </a:r>
          <a:endParaRPr lang="es-MX" dirty="0"/>
        </a:p>
      </dgm:t>
    </dgm:pt>
    <dgm:pt modelId="{32F69AA2-12FB-4583-81D6-6C181320D461}" type="parTrans" cxnId="{D6FE4510-3512-4711-9C1D-BDEE204769F5}">
      <dgm:prSet/>
      <dgm:spPr/>
      <dgm:t>
        <a:bodyPr/>
        <a:lstStyle/>
        <a:p>
          <a:endParaRPr lang="es-MX"/>
        </a:p>
      </dgm:t>
    </dgm:pt>
    <dgm:pt modelId="{C6F7DCC2-A678-41EE-BD6F-B0C487E93ACD}" type="sibTrans" cxnId="{D6FE4510-3512-4711-9C1D-BDEE204769F5}">
      <dgm:prSet/>
      <dgm:spPr/>
      <dgm:t>
        <a:bodyPr/>
        <a:lstStyle/>
        <a:p>
          <a:endParaRPr lang="es-MX"/>
        </a:p>
      </dgm:t>
    </dgm:pt>
    <dgm:pt modelId="{C184338F-0749-4F15-9135-FDEB2EEDE104}">
      <dgm:prSet phldrT="[Texto]"/>
      <dgm:spPr/>
      <dgm:t>
        <a:bodyPr/>
        <a:lstStyle/>
        <a:p>
          <a:r>
            <a:rPr lang="es-MX" dirty="0" smtClean="0"/>
            <a:t>No administra proyectos, aporta conocimientos.</a:t>
          </a:r>
          <a:endParaRPr lang="es-MX" dirty="0"/>
        </a:p>
      </dgm:t>
    </dgm:pt>
    <dgm:pt modelId="{F405F32D-527D-4D62-8C8C-786BD15419AD}" type="parTrans" cxnId="{8A22317A-CF77-41C6-93EF-8D17BE1100B7}">
      <dgm:prSet/>
      <dgm:spPr/>
      <dgm:t>
        <a:bodyPr/>
        <a:lstStyle/>
        <a:p>
          <a:endParaRPr lang="es-MX"/>
        </a:p>
      </dgm:t>
    </dgm:pt>
    <dgm:pt modelId="{0DE2BE3A-17F1-441E-828C-CB80F2119FAC}" type="sibTrans" cxnId="{8A22317A-CF77-41C6-93EF-8D17BE1100B7}">
      <dgm:prSet/>
      <dgm:spPr/>
      <dgm:t>
        <a:bodyPr/>
        <a:lstStyle/>
        <a:p>
          <a:endParaRPr lang="es-MX"/>
        </a:p>
      </dgm:t>
    </dgm:pt>
    <dgm:pt modelId="{F389E071-C844-4D9D-BC5D-C75DF75C0FC3}">
      <dgm:prSet phldrT="[Texto]"/>
      <dgm:spPr/>
      <dgm:t>
        <a:bodyPr/>
        <a:lstStyle/>
        <a:p>
          <a:r>
            <a:rPr lang="es-MX" b="1" dirty="0" smtClean="0"/>
            <a:t>Agente de Cambio</a:t>
          </a:r>
          <a:endParaRPr lang="es-MX" b="1" dirty="0"/>
        </a:p>
      </dgm:t>
    </dgm:pt>
    <dgm:pt modelId="{4BE935CA-0045-4E0B-B1E6-EC73E384E11A}" type="parTrans" cxnId="{B1CBE711-3268-416B-BE5F-D6932D59AA11}">
      <dgm:prSet/>
      <dgm:spPr/>
      <dgm:t>
        <a:bodyPr/>
        <a:lstStyle/>
        <a:p>
          <a:endParaRPr lang="es-MX"/>
        </a:p>
      </dgm:t>
    </dgm:pt>
    <dgm:pt modelId="{7C224863-3523-4FFF-AD7A-E9A368A45C63}" type="sibTrans" cxnId="{B1CBE711-3268-416B-BE5F-D6932D59AA11}">
      <dgm:prSet/>
      <dgm:spPr/>
      <dgm:t>
        <a:bodyPr/>
        <a:lstStyle/>
        <a:p>
          <a:endParaRPr lang="es-MX"/>
        </a:p>
      </dgm:t>
    </dgm:pt>
    <dgm:pt modelId="{A4FC5339-C4C9-4266-8667-5674E78A6E29}">
      <dgm:prSet phldrT="[Texto]"/>
      <dgm:spPr/>
      <dgm:t>
        <a:bodyPr/>
        <a:lstStyle/>
        <a:p>
          <a:r>
            <a:rPr lang="es-MX" dirty="0" smtClean="0"/>
            <a:t>Interno y Externo</a:t>
          </a:r>
          <a:endParaRPr lang="es-MX" dirty="0"/>
        </a:p>
      </dgm:t>
    </dgm:pt>
    <dgm:pt modelId="{522F1DB5-9A4B-481A-9216-C69DEEFE17F1}" type="parTrans" cxnId="{25DBD338-B6C0-43D2-8B3E-ECFD00D3B3CC}">
      <dgm:prSet/>
      <dgm:spPr/>
      <dgm:t>
        <a:bodyPr/>
        <a:lstStyle/>
        <a:p>
          <a:endParaRPr lang="es-MX"/>
        </a:p>
      </dgm:t>
    </dgm:pt>
    <dgm:pt modelId="{EBA67B34-94B3-4C15-ADD3-360EFB54ACBB}" type="sibTrans" cxnId="{25DBD338-B6C0-43D2-8B3E-ECFD00D3B3CC}">
      <dgm:prSet/>
      <dgm:spPr/>
      <dgm:t>
        <a:bodyPr/>
        <a:lstStyle/>
        <a:p>
          <a:endParaRPr lang="es-MX"/>
        </a:p>
      </dgm:t>
    </dgm:pt>
    <dgm:pt modelId="{DDCDC9F1-25EF-4F13-A92E-916DAE935BB6}">
      <dgm:prSet phldrT="[Texto]"/>
      <dgm:spPr/>
      <dgm:t>
        <a:bodyPr/>
        <a:lstStyle/>
        <a:p>
          <a:r>
            <a:rPr lang="es-MX" dirty="0" smtClean="0"/>
            <a:t> Realiza actividades de un ciclo de vida de sistemas.</a:t>
          </a:r>
          <a:endParaRPr lang="es-MX" dirty="0"/>
        </a:p>
      </dgm:t>
    </dgm:pt>
    <dgm:pt modelId="{80312C2B-0FD6-410F-AE32-0A115A1685DB}" type="parTrans" cxnId="{F5D20502-4300-4980-A0D6-B1695B8C7515}">
      <dgm:prSet/>
      <dgm:spPr/>
      <dgm:t>
        <a:bodyPr/>
        <a:lstStyle/>
        <a:p>
          <a:endParaRPr lang="es-MX"/>
        </a:p>
      </dgm:t>
    </dgm:pt>
    <dgm:pt modelId="{58613B07-7F9C-4530-9DBE-C3A02F6CA143}" type="sibTrans" cxnId="{F5D20502-4300-4980-A0D6-B1695B8C7515}">
      <dgm:prSet/>
      <dgm:spPr/>
      <dgm:t>
        <a:bodyPr/>
        <a:lstStyle/>
        <a:p>
          <a:endParaRPr lang="es-MX"/>
        </a:p>
      </dgm:t>
    </dgm:pt>
    <dgm:pt modelId="{42032420-77FA-45CA-87CC-35976ABB5FF3}">
      <dgm:prSet phldrT="[Texto]"/>
      <dgm:spPr/>
      <dgm:t>
        <a:bodyPr/>
        <a:lstStyle/>
        <a:p>
          <a:r>
            <a:rPr lang="es-MX" dirty="0" smtClean="0"/>
            <a:t>Conoce la cultura organizacional.</a:t>
          </a:r>
          <a:endParaRPr lang="es-MX" dirty="0"/>
        </a:p>
      </dgm:t>
    </dgm:pt>
    <dgm:pt modelId="{7C641541-6DB5-41B7-929F-0130F2EBBD6D}" type="parTrans" cxnId="{0FEDFD36-92E4-4427-A8D0-5918F1140C6D}">
      <dgm:prSet/>
      <dgm:spPr/>
      <dgm:t>
        <a:bodyPr/>
        <a:lstStyle/>
        <a:p>
          <a:endParaRPr lang="es-MX"/>
        </a:p>
      </dgm:t>
    </dgm:pt>
    <dgm:pt modelId="{EA8AFC19-0784-4E3C-852B-D7DF2F16C88E}" type="sibTrans" cxnId="{0FEDFD36-92E4-4427-A8D0-5918F1140C6D}">
      <dgm:prSet/>
      <dgm:spPr/>
      <dgm:t>
        <a:bodyPr/>
        <a:lstStyle/>
        <a:p>
          <a:endParaRPr lang="es-MX"/>
        </a:p>
      </dgm:t>
    </dgm:pt>
    <dgm:pt modelId="{970F7358-FB6B-4DC4-816D-E4743D35C389}">
      <dgm:prSet phldrT="[Texto]"/>
      <dgm:spPr/>
      <dgm:t>
        <a:bodyPr/>
        <a:lstStyle/>
        <a:p>
          <a:r>
            <a:rPr lang="es-MX" dirty="0" smtClean="0"/>
            <a:t> Desarrolla plan de cambio y facilita su logro.</a:t>
          </a:r>
          <a:endParaRPr lang="es-MX" dirty="0"/>
        </a:p>
      </dgm:t>
    </dgm:pt>
    <dgm:pt modelId="{FC7F0644-9426-4B87-ABFA-49C9BCB15909}" type="parTrans" cxnId="{3FF71468-3002-4D63-ABA0-FD781169F498}">
      <dgm:prSet/>
      <dgm:spPr/>
      <dgm:t>
        <a:bodyPr/>
        <a:lstStyle/>
        <a:p>
          <a:endParaRPr lang="es-MX"/>
        </a:p>
      </dgm:t>
    </dgm:pt>
    <dgm:pt modelId="{89C7F9B7-4082-4984-854E-5CB8C950B424}" type="sibTrans" cxnId="{3FF71468-3002-4D63-ABA0-FD781169F498}">
      <dgm:prSet/>
      <dgm:spPr/>
      <dgm:t>
        <a:bodyPr/>
        <a:lstStyle/>
        <a:p>
          <a:endParaRPr lang="es-MX"/>
        </a:p>
      </dgm:t>
    </dgm:pt>
    <dgm:pt modelId="{5A0268DA-724C-4099-847D-95CFBC872DFF}">
      <dgm:prSet phldrT="[Texto]"/>
      <dgm:spPr/>
      <dgm:t>
        <a:bodyPr/>
        <a:lstStyle/>
        <a:p>
          <a:r>
            <a:rPr lang="es-MX" dirty="0" smtClean="0"/>
            <a:t>Amplia comunicación con el cliente.</a:t>
          </a:r>
          <a:endParaRPr lang="es-MX" dirty="0"/>
        </a:p>
      </dgm:t>
    </dgm:pt>
    <dgm:pt modelId="{A781366C-EA6E-4E84-8872-5B4108C724BE}" type="parTrans" cxnId="{D499BD0D-9A9C-4C57-9FA9-3E9EA24C286C}">
      <dgm:prSet/>
      <dgm:spPr/>
      <dgm:t>
        <a:bodyPr/>
        <a:lstStyle/>
        <a:p>
          <a:endParaRPr lang="es-MX"/>
        </a:p>
      </dgm:t>
    </dgm:pt>
    <dgm:pt modelId="{75F13CAA-EDFD-4E94-A104-54FC02AAE927}" type="sibTrans" cxnId="{D499BD0D-9A9C-4C57-9FA9-3E9EA24C286C}">
      <dgm:prSet/>
      <dgm:spPr/>
      <dgm:t>
        <a:bodyPr/>
        <a:lstStyle/>
        <a:p>
          <a:endParaRPr lang="es-MX"/>
        </a:p>
      </dgm:t>
    </dgm:pt>
    <dgm:pt modelId="{03011B92-23A2-4225-A911-5A492B193191}" type="pres">
      <dgm:prSet presAssocID="{229DA108-7DCC-4193-9F2C-5011223278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584396-AB59-4B64-8473-DEAE0306ADD1}" type="pres">
      <dgm:prSet presAssocID="{A8848A32-DE78-4922-BF58-B9B621F11276}" presName="composite" presStyleCnt="0"/>
      <dgm:spPr/>
    </dgm:pt>
    <dgm:pt modelId="{D0B4972A-549E-480B-B0AC-E310BB0B9141}" type="pres">
      <dgm:prSet presAssocID="{A8848A32-DE78-4922-BF58-B9B621F1127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DD706A-91BC-450C-900D-13515B695E12}" type="pres">
      <dgm:prSet presAssocID="{A8848A32-DE78-4922-BF58-B9B621F1127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414939-0BBE-4822-BB15-A6C465A2F9F1}" type="pres">
      <dgm:prSet presAssocID="{7B07602F-6FC9-46C9-BC01-1AFF5A60F922}" presName="space" presStyleCnt="0"/>
      <dgm:spPr/>
    </dgm:pt>
    <dgm:pt modelId="{14F4E32E-E9DC-4C66-B1A7-D8CA860B1956}" type="pres">
      <dgm:prSet presAssocID="{4AC1F2AE-7A1B-42E8-89F5-A5006C6B6D24}" presName="composite" presStyleCnt="0"/>
      <dgm:spPr/>
    </dgm:pt>
    <dgm:pt modelId="{7B0713FD-F548-432A-B37D-4BE7D6B55C2C}" type="pres">
      <dgm:prSet presAssocID="{4AC1F2AE-7A1B-42E8-89F5-A5006C6B6D2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F485E4-6421-429F-A413-1390A57F2F06}" type="pres">
      <dgm:prSet presAssocID="{4AC1F2AE-7A1B-42E8-89F5-A5006C6B6D2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24CDFB-41DD-483C-A4DD-701D26213CB6}" type="pres">
      <dgm:prSet presAssocID="{921E56D9-297A-4223-9CAA-B694D6285300}" presName="space" presStyleCnt="0"/>
      <dgm:spPr/>
    </dgm:pt>
    <dgm:pt modelId="{83C39F3A-2577-48AA-93A0-E7E3B19FC680}" type="pres">
      <dgm:prSet presAssocID="{F389E071-C844-4D9D-BC5D-C75DF75C0FC3}" presName="composite" presStyleCnt="0"/>
      <dgm:spPr/>
    </dgm:pt>
    <dgm:pt modelId="{D00501C2-A8AC-4FC1-9335-EFD998E0AECD}" type="pres">
      <dgm:prSet presAssocID="{F389E071-C844-4D9D-BC5D-C75DF75C0FC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63750-6BA6-45AD-9C0A-3A4F62BBFD42}" type="pres">
      <dgm:prSet presAssocID="{F389E071-C844-4D9D-BC5D-C75DF75C0FC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22317A-CF77-41C6-93EF-8D17BE1100B7}" srcId="{4AC1F2AE-7A1B-42E8-89F5-A5006C6B6D24}" destId="{C184338F-0749-4F15-9135-FDEB2EEDE104}" srcOrd="1" destOrd="0" parTransId="{F405F32D-527D-4D62-8C8C-786BD15419AD}" sibTransId="{0DE2BE3A-17F1-441E-828C-CB80F2119FAC}"/>
    <dgm:cxn modelId="{4150DE58-323B-42ED-8502-903EDF43A5F8}" type="presOf" srcId="{A4FC5339-C4C9-4266-8667-5674E78A6E29}" destId="{BF463750-6BA6-45AD-9C0A-3A4F62BBFD42}" srcOrd="0" destOrd="0" presId="urn:microsoft.com/office/officeart/2005/8/layout/hList1"/>
    <dgm:cxn modelId="{51513687-B612-4F5B-8B70-46C9164C1E93}" type="presOf" srcId="{5A0268DA-724C-4099-847D-95CFBC872DFF}" destId="{BF463750-6BA6-45AD-9C0A-3A4F62BBFD42}" srcOrd="0" destOrd="3" presId="urn:microsoft.com/office/officeart/2005/8/layout/hList1"/>
    <dgm:cxn modelId="{5E7F5F8F-F378-465D-9660-61FE04EA9FC7}" type="presOf" srcId="{F389E071-C844-4D9D-BC5D-C75DF75C0FC3}" destId="{D00501C2-A8AC-4FC1-9335-EFD998E0AECD}" srcOrd="0" destOrd="0" presId="urn:microsoft.com/office/officeart/2005/8/layout/hList1"/>
    <dgm:cxn modelId="{70C414CE-819C-42AC-B901-5F016F798950}" type="presOf" srcId="{C184338F-0749-4F15-9135-FDEB2EEDE104}" destId="{F1F485E4-6421-429F-A413-1390A57F2F06}" srcOrd="0" destOrd="1" presId="urn:microsoft.com/office/officeart/2005/8/layout/hList1"/>
    <dgm:cxn modelId="{9EDFB462-91CF-46F9-A622-E5CD9FD88A69}" type="presOf" srcId="{970F7358-FB6B-4DC4-816D-E4743D35C389}" destId="{BF463750-6BA6-45AD-9C0A-3A4F62BBFD42}" srcOrd="0" destOrd="2" presId="urn:microsoft.com/office/officeart/2005/8/layout/hList1"/>
    <dgm:cxn modelId="{D499BD0D-9A9C-4C57-9FA9-3E9EA24C286C}" srcId="{F389E071-C844-4D9D-BC5D-C75DF75C0FC3}" destId="{5A0268DA-724C-4099-847D-95CFBC872DFF}" srcOrd="3" destOrd="0" parTransId="{A781366C-EA6E-4E84-8872-5B4108C724BE}" sibTransId="{75F13CAA-EDFD-4E94-A104-54FC02AAE927}"/>
    <dgm:cxn modelId="{EECE99C6-044A-4856-B393-3E4B8B2992B1}" srcId="{229DA108-7DCC-4193-9F2C-501122327896}" destId="{4AC1F2AE-7A1B-42E8-89F5-A5006C6B6D24}" srcOrd="1" destOrd="0" parTransId="{081FE104-2BA9-477B-8881-144AF6FA62EF}" sibTransId="{921E56D9-297A-4223-9CAA-B694D6285300}"/>
    <dgm:cxn modelId="{FD9FE208-EAF5-48F4-B323-653CEB6DD689}" type="presOf" srcId="{42032420-77FA-45CA-87CC-35976ABB5FF3}" destId="{40DD706A-91BC-450C-900D-13515B695E12}" srcOrd="0" destOrd="2" presId="urn:microsoft.com/office/officeart/2005/8/layout/hList1"/>
    <dgm:cxn modelId="{80E80A5B-8103-450E-9493-C29586218025}" srcId="{A8848A32-DE78-4922-BF58-B9B621F11276}" destId="{E6C3E2F4-52DD-416F-9668-CA21C11068C0}" srcOrd="0" destOrd="0" parTransId="{CC2A2C22-A387-44F1-9ADE-A5EB5F1C937C}" sibTransId="{E253EEC9-28C1-4378-93A5-5910AD4B807E}"/>
    <dgm:cxn modelId="{EEFFFE53-31B3-43C2-A912-19E6F7B77A1D}" type="presOf" srcId="{E6C3E2F4-52DD-416F-9668-CA21C11068C0}" destId="{40DD706A-91BC-450C-900D-13515B695E12}" srcOrd="0" destOrd="0" presId="urn:microsoft.com/office/officeart/2005/8/layout/hList1"/>
    <dgm:cxn modelId="{C812ADB3-5421-4B10-A0BF-B554AAC4EFB5}" type="presOf" srcId="{229DA108-7DCC-4193-9F2C-501122327896}" destId="{03011B92-23A2-4225-A911-5A492B193191}" srcOrd="0" destOrd="0" presId="urn:microsoft.com/office/officeart/2005/8/layout/hList1"/>
    <dgm:cxn modelId="{335B83F6-EB41-472D-8210-0C9978A0D4C1}" type="presOf" srcId="{DDCDC9F1-25EF-4F13-A92E-916DAE935BB6}" destId="{BF463750-6BA6-45AD-9C0A-3A4F62BBFD42}" srcOrd="0" destOrd="1" presId="urn:microsoft.com/office/officeart/2005/8/layout/hList1"/>
    <dgm:cxn modelId="{B1CBE711-3268-416B-BE5F-D6932D59AA11}" srcId="{229DA108-7DCC-4193-9F2C-501122327896}" destId="{F389E071-C844-4D9D-BC5D-C75DF75C0FC3}" srcOrd="2" destOrd="0" parTransId="{4BE935CA-0045-4E0B-B1E6-EC73E384E11A}" sibTransId="{7C224863-3523-4FFF-AD7A-E9A368A45C63}"/>
    <dgm:cxn modelId="{98E666B7-EA4D-4295-9F17-B0DBD8AF26E7}" type="presOf" srcId="{4AC1F2AE-7A1B-42E8-89F5-A5006C6B6D24}" destId="{7B0713FD-F548-432A-B37D-4BE7D6B55C2C}" srcOrd="0" destOrd="0" presId="urn:microsoft.com/office/officeart/2005/8/layout/hList1"/>
    <dgm:cxn modelId="{3FF71468-3002-4D63-ABA0-FD781169F498}" srcId="{F389E071-C844-4D9D-BC5D-C75DF75C0FC3}" destId="{970F7358-FB6B-4DC4-816D-E4743D35C389}" srcOrd="2" destOrd="0" parTransId="{FC7F0644-9426-4B87-ABFA-49C9BCB15909}" sibTransId="{89C7F9B7-4082-4984-854E-5CB8C950B424}"/>
    <dgm:cxn modelId="{0FEDFD36-92E4-4427-A8D0-5918F1140C6D}" srcId="{A8848A32-DE78-4922-BF58-B9B621F11276}" destId="{42032420-77FA-45CA-87CC-35976ABB5FF3}" srcOrd="2" destOrd="0" parTransId="{7C641541-6DB5-41B7-929F-0130F2EBBD6D}" sibTransId="{EA8AFC19-0784-4E3C-852B-D7DF2F16C88E}"/>
    <dgm:cxn modelId="{8290FE3A-DB6F-46A1-A050-CD9D63E211DC}" srcId="{229DA108-7DCC-4193-9F2C-501122327896}" destId="{A8848A32-DE78-4922-BF58-B9B621F11276}" srcOrd="0" destOrd="0" parTransId="{ED68B718-EB6F-4BAF-8920-A024A68F2075}" sibTransId="{7B07602F-6FC9-46C9-BC01-1AFF5A60F922}"/>
    <dgm:cxn modelId="{F5D20502-4300-4980-A0D6-B1695B8C7515}" srcId="{F389E071-C844-4D9D-BC5D-C75DF75C0FC3}" destId="{DDCDC9F1-25EF-4F13-A92E-916DAE935BB6}" srcOrd="1" destOrd="0" parTransId="{80312C2B-0FD6-410F-AE32-0A115A1685DB}" sibTransId="{58613B07-7F9C-4530-9DBE-C3A02F6CA143}"/>
    <dgm:cxn modelId="{A40B92AE-1EC4-498C-BB8F-D1FAAD0C901A}" type="presOf" srcId="{278A89E2-F658-47B4-B223-DB5F94E7C91D}" destId="{F1F485E4-6421-429F-A413-1390A57F2F06}" srcOrd="0" destOrd="0" presId="urn:microsoft.com/office/officeart/2005/8/layout/hList1"/>
    <dgm:cxn modelId="{F66F008B-BEB7-4A6C-AB95-F1255EBEA770}" type="presOf" srcId="{4092FBF6-A7D2-46EA-A316-2B342BB5DE8B}" destId="{40DD706A-91BC-450C-900D-13515B695E12}" srcOrd="0" destOrd="1" presId="urn:microsoft.com/office/officeart/2005/8/layout/hList1"/>
    <dgm:cxn modelId="{9EE78E39-0196-4BC6-987D-2EFE7DA83F1A}" type="presOf" srcId="{A8848A32-DE78-4922-BF58-B9B621F11276}" destId="{D0B4972A-549E-480B-B0AC-E310BB0B9141}" srcOrd="0" destOrd="0" presId="urn:microsoft.com/office/officeart/2005/8/layout/hList1"/>
    <dgm:cxn modelId="{EB045E6F-54C6-4DC4-8C65-016B715A973E}" srcId="{A8848A32-DE78-4922-BF58-B9B621F11276}" destId="{4092FBF6-A7D2-46EA-A316-2B342BB5DE8B}" srcOrd="1" destOrd="0" parTransId="{014ED09F-5356-4A7E-83C9-8B6B9108BA7A}" sibTransId="{DA9EA8CD-F395-4E6D-A016-DD9F7979E618}"/>
    <dgm:cxn modelId="{D6FE4510-3512-4711-9C1D-BDEE204769F5}" srcId="{4AC1F2AE-7A1B-42E8-89F5-A5006C6B6D24}" destId="{278A89E2-F658-47B4-B223-DB5F94E7C91D}" srcOrd="0" destOrd="0" parTransId="{32F69AA2-12FB-4583-81D6-6C181320D461}" sibTransId="{C6F7DCC2-A678-41EE-BD6F-B0C487E93ACD}"/>
    <dgm:cxn modelId="{25DBD338-B6C0-43D2-8B3E-ECFD00D3B3CC}" srcId="{F389E071-C844-4D9D-BC5D-C75DF75C0FC3}" destId="{A4FC5339-C4C9-4266-8667-5674E78A6E29}" srcOrd="0" destOrd="0" parTransId="{522F1DB5-9A4B-481A-9216-C69DEEFE17F1}" sibTransId="{EBA67B34-94B3-4C15-ADD3-360EFB54ACBB}"/>
    <dgm:cxn modelId="{038AF363-F4FB-498B-A0E7-DBA86C5AF8A5}" type="presParOf" srcId="{03011B92-23A2-4225-A911-5A492B193191}" destId="{AA584396-AB59-4B64-8473-DEAE0306ADD1}" srcOrd="0" destOrd="0" presId="urn:microsoft.com/office/officeart/2005/8/layout/hList1"/>
    <dgm:cxn modelId="{6674399A-8B9E-4D3B-96E8-ABF8F0988538}" type="presParOf" srcId="{AA584396-AB59-4B64-8473-DEAE0306ADD1}" destId="{D0B4972A-549E-480B-B0AC-E310BB0B9141}" srcOrd="0" destOrd="0" presId="urn:microsoft.com/office/officeart/2005/8/layout/hList1"/>
    <dgm:cxn modelId="{299002B1-BAEE-4195-8762-8A369E587249}" type="presParOf" srcId="{AA584396-AB59-4B64-8473-DEAE0306ADD1}" destId="{40DD706A-91BC-450C-900D-13515B695E12}" srcOrd="1" destOrd="0" presId="urn:microsoft.com/office/officeart/2005/8/layout/hList1"/>
    <dgm:cxn modelId="{B0C73119-A34B-4750-AE93-0E0B32E71828}" type="presParOf" srcId="{03011B92-23A2-4225-A911-5A492B193191}" destId="{36414939-0BBE-4822-BB15-A6C465A2F9F1}" srcOrd="1" destOrd="0" presId="urn:microsoft.com/office/officeart/2005/8/layout/hList1"/>
    <dgm:cxn modelId="{8CB61B65-08B9-41A7-A02C-2ABD8CDE0EAE}" type="presParOf" srcId="{03011B92-23A2-4225-A911-5A492B193191}" destId="{14F4E32E-E9DC-4C66-B1A7-D8CA860B1956}" srcOrd="2" destOrd="0" presId="urn:microsoft.com/office/officeart/2005/8/layout/hList1"/>
    <dgm:cxn modelId="{F9CB6697-98CE-4B69-8488-7430F4DBCBD6}" type="presParOf" srcId="{14F4E32E-E9DC-4C66-B1A7-D8CA860B1956}" destId="{7B0713FD-F548-432A-B37D-4BE7D6B55C2C}" srcOrd="0" destOrd="0" presId="urn:microsoft.com/office/officeart/2005/8/layout/hList1"/>
    <dgm:cxn modelId="{46A86D89-2A40-494D-A524-71829C92D2F2}" type="presParOf" srcId="{14F4E32E-E9DC-4C66-B1A7-D8CA860B1956}" destId="{F1F485E4-6421-429F-A413-1390A57F2F06}" srcOrd="1" destOrd="0" presId="urn:microsoft.com/office/officeart/2005/8/layout/hList1"/>
    <dgm:cxn modelId="{A0129FD7-0E63-44DA-9805-A35E0C36FF0C}" type="presParOf" srcId="{03011B92-23A2-4225-A911-5A492B193191}" destId="{BA24CDFB-41DD-483C-A4DD-701D26213CB6}" srcOrd="3" destOrd="0" presId="urn:microsoft.com/office/officeart/2005/8/layout/hList1"/>
    <dgm:cxn modelId="{23AD4A17-9EF3-4B62-8ED7-1B0BA6740419}" type="presParOf" srcId="{03011B92-23A2-4225-A911-5A492B193191}" destId="{83C39F3A-2577-48AA-93A0-E7E3B19FC680}" srcOrd="4" destOrd="0" presId="urn:microsoft.com/office/officeart/2005/8/layout/hList1"/>
    <dgm:cxn modelId="{66A8B3E4-353C-4736-A135-77EE9E3ED98F}" type="presParOf" srcId="{83C39F3A-2577-48AA-93A0-E7E3B19FC680}" destId="{D00501C2-A8AC-4FC1-9335-EFD998E0AECD}" srcOrd="0" destOrd="0" presId="urn:microsoft.com/office/officeart/2005/8/layout/hList1"/>
    <dgm:cxn modelId="{5BA81868-5348-44B0-9933-5C53BBE039BD}" type="presParOf" srcId="{83C39F3A-2577-48AA-93A0-E7E3B19FC680}" destId="{BF463750-6BA6-45AD-9C0A-3A4F62BBFD4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9DA108-7DCC-4193-9F2C-50112232789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8848A32-DE78-4922-BF58-B9B621F11276}">
      <dgm:prSet phldrT="[Texto]"/>
      <dgm:spPr/>
      <dgm:t>
        <a:bodyPr/>
        <a:lstStyle/>
        <a:p>
          <a:r>
            <a:rPr lang="es-MX" b="1" dirty="0" smtClean="0"/>
            <a:t>Económica</a:t>
          </a:r>
          <a:endParaRPr lang="es-MX" b="1" dirty="0"/>
        </a:p>
      </dgm:t>
    </dgm:pt>
    <dgm:pt modelId="{ED68B718-EB6F-4BAF-8920-A024A68F2075}" type="parTrans" cxnId="{8290FE3A-DB6F-46A1-A050-CD9D63E211DC}">
      <dgm:prSet/>
      <dgm:spPr/>
      <dgm:t>
        <a:bodyPr/>
        <a:lstStyle/>
        <a:p>
          <a:endParaRPr lang="es-MX"/>
        </a:p>
      </dgm:t>
    </dgm:pt>
    <dgm:pt modelId="{7B07602F-6FC9-46C9-BC01-1AFF5A60F922}" type="sibTrans" cxnId="{8290FE3A-DB6F-46A1-A050-CD9D63E211DC}">
      <dgm:prSet/>
      <dgm:spPr/>
      <dgm:t>
        <a:bodyPr/>
        <a:lstStyle/>
        <a:p>
          <a:endParaRPr lang="es-MX"/>
        </a:p>
      </dgm:t>
    </dgm:pt>
    <dgm:pt modelId="{E6C3E2F4-52DD-416F-9668-CA21C11068C0}">
      <dgm:prSet phldrT="[Texto]"/>
      <dgm:spPr/>
      <dgm:t>
        <a:bodyPr/>
        <a:lstStyle/>
        <a:p>
          <a:r>
            <a:rPr lang="es-MX" dirty="0" smtClean="0"/>
            <a:t>Sueldos, salarios</a:t>
          </a:r>
          <a:endParaRPr lang="es-MX" dirty="0"/>
        </a:p>
      </dgm:t>
    </dgm:pt>
    <dgm:pt modelId="{CC2A2C22-A387-44F1-9ADE-A5EB5F1C937C}" type="parTrans" cxnId="{80E80A5B-8103-450E-9493-C29586218025}">
      <dgm:prSet/>
      <dgm:spPr/>
      <dgm:t>
        <a:bodyPr/>
        <a:lstStyle/>
        <a:p>
          <a:endParaRPr lang="es-MX"/>
        </a:p>
      </dgm:t>
    </dgm:pt>
    <dgm:pt modelId="{E253EEC9-28C1-4378-93A5-5910AD4B807E}" type="sibTrans" cxnId="{80E80A5B-8103-450E-9493-C29586218025}">
      <dgm:prSet/>
      <dgm:spPr/>
      <dgm:t>
        <a:bodyPr/>
        <a:lstStyle/>
        <a:p>
          <a:endParaRPr lang="es-MX"/>
        </a:p>
      </dgm:t>
    </dgm:pt>
    <dgm:pt modelId="{4092FBF6-A7D2-46EA-A316-2B342BB5DE8B}">
      <dgm:prSet phldrT="[Texto]"/>
      <dgm:spPr/>
      <dgm:t>
        <a:bodyPr/>
        <a:lstStyle/>
        <a:p>
          <a:r>
            <a:rPr lang="es-MX" dirty="0" smtClean="0"/>
            <a:t>Cotizaciones de compra, renta, arrendamiento o leasing con respecto a HW y SW</a:t>
          </a:r>
          <a:endParaRPr lang="es-MX" dirty="0"/>
        </a:p>
      </dgm:t>
    </dgm:pt>
    <dgm:pt modelId="{014ED09F-5356-4A7E-83C9-8B6B9108BA7A}" type="parTrans" cxnId="{EB045E6F-54C6-4DC4-8C65-016B715A973E}">
      <dgm:prSet/>
      <dgm:spPr/>
      <dgm:t>
        <a:bodyPr/>
        <a:lstStyle/>
        <a:p>
          <a:endParaRPr lang="es-MX"/>
        </a:p>
      </dgm:t>
    </dgm:pt>
    <dgm:pt modelId="{DA9EA8CD-F395-4E6D-A016-DD9F7979E618}" type="sibTrans" cxnId="{EB045E6F-54C6-4DC4-8C65-016B715A973E}">
      <dgm:prSet/>
      <dgm:spPr/>
      <dgm:t>
        <a:bodyPr/>
        <a:lstStyle/>
        <a:p>
          <a:endParaRPr lang="es-MX"/>
        </a:p>
      </dgm:t>
    </dgm:pt>
    <dgm:pt modelId="{4AC1F2AE-7A1B-42E8-89F5-A5006C6B6D24}">
      <dgm:prSet phldrT="[Texto]"/>
      <dgm:spPr/>
      <dgm:t>
        <a:bodyPr/>
        <a:lstStyle/>
        <a:p>
          <a:r>
            <a:rPr lang="es-MX" b="1" dirty="0" smtClean="0"/>
            <a:t>Técnica</a:t>
          </a:r>
          <a:endParaRPr lang="es-MX" b="1" dirty="0"/>
        </a:p>
      </dgm:t>
    </dgm:pt>
    <dgm:pt modelId="{081FE104-2BA9-477B-8881-144AF6FA62EF}" type="parTrans" cxnId="{EECE99C6-044A-4856-B393-3E4B8B2992B1}">
      <dgm:prSet/>
      <dgm:spPr/>
      <dgm:t>
        <a:bodyPr/>
        <a:lstStyle/>
        <a:p>
          <a:endParaRPr lang="es-MX"/>
        </a:p>
      </dgm:t>
    </dgm:pt>
    <dgm:pt modelId="{921E56D9-297A-4223-9CAA-B694D6285300}" type="sibTrans" cxnId="{EECE99C6-044A-4856-B393-3E4B8B2992B1}">
      <dgm:prSet/>
      <dgm:spPr/>
      <dgm:t>
        <a:bodyPr/>
        <a:lstStyle/>
        <a:p>
          <a:endParaRPr lang="es-MX"/>
        </a:p>
      </dgm:t>
    </dgm:pt>
    <dgm:pt modelId="{278A89E2-F658-47B4-B223-DB5F94E7C91D}">
      <dgm:prSet phldrT="[Texto]"/>
      <dgm:spPr/>
      <dgm:t>
        <a:bodyPr/>
        <a:lstStyle/>
        <a:p>
          <a:r>
            <a:rPr lang="es-MX" dirty="0" smtClean="0"/>
            <a:t> Especificación detallada de requerimientos de HW y SW para la implantación del sistema.</a:t>
          </a:r>
          <a:endParaRPr lang="es-MX" dirty="0"/>
        </a:p>
      </dgm:t>
    </dgm:pt>
    <dgm:pt modelId="{32F69AA2-12FB-4583-81D6-6C181320D461}" type="parTrans" cxnId="{D6FE4510-3512-4711-9C1D-BDEE204769F5}">
      <dgm:prSet/>
      <dgm:spPr/>
      <dgm:t>
        <a:bodyPr/>
        <a:lstStyle/>
        <a:p>
          <a:endParaRPr lang="es-MX"/>
        </a:p>
      </dgm:t>
    </dgm:pt>
    <dgm:pt modelId="{C6F7DCC2-A678-41EE-BD6F-B0C487E93ACD}" type="sibTrans" cxnId="{D6FE4510-3512-4711-9C1D-BDEE204769F5}">
      <dgm:prSet/>
      <dgm:spPr/>
      <dgm:t>
        <a:bodyPr/>
        <a:lstStyle/>
        <a:p>
          <a:endParaRPr lang="es-MX"/>
        </a:p>
      </dgm:t>
    </dgm:pt>
    <dgm:pt modelId="{C184338F-0749-4F15-9135-FDEB2EEDE104}">
      <dgm:prSet phldrT="[Texto]"/>
      <dgm:spPr/>
      <dgm:t>
        <a:bodyPr/>
        <a:lstStyle/>
        <a:p>
          <a:r>
            <a:rPr lang="es-MX" dirty="0" smtClean="0"/>
            <a:t>Requerimientos de infraestructura.</a:t>
          </a:r>
          <a:endParaRPr lang="es-MX" dirty="0"/>
        </a:p>
      </dgm:t>
    </dgm:pt>
    <dgm:pt modelId="{F405F32D-527D-4D62-8C8C-786BD15419AD}" type="parTrans" cxnId="{8A22317A-CF77-41C6-93EF-8D17BE1100B7}">
      <dgm:prSet/>
      <dgm:spPr/>
      <dgm:t>
        <a:bodyPr/>
        <a:lstStyle/>
        <a:p>
          <a:endParaRPr lang="es-MX"/>
        </a:p>
      </dgm:t>
    </dgm:pt>
    <dgm:pt modelId="{0DE2BE3A-17F1-441E-828C-CB80F2119FAC}" type="sibTrans" cxnId="{8A22317A-CF77-41C6-93EF-8D17BE1100B7}">
      <dgm:prSet/>
      <dgm:spPr/>
      <dgm:t>
        <a:bodyPr/>
        <a:lstStyle/>
        <a:p>
          <a:endParaRPr lang="es-MX"/>
        </a:p>
      </dgm:t>
    </dgm:pt>
    <dgm:pt modelId="{F389E071-C844-4D9D-BC5D-C75DF75C0FC3}">
      <dgm:prSet phldrT="[Texto]"/>
      <dgm:spPr/>
      <dgm:t>
        <a:bodyPr/>
        <a:lstStyle/>
        <a:p>
          <a:r>
            <a:rPr lang="es-MX" b="1" dirty="0" smtClean="0"/>
            <a:t>Operativa</a:t>
          </a:r>
          <a:endParaRPr lang="es-MX" b="1" dirty="0"/>
        </a:p>
      </dgm:t>
    </dgm:pt>
    <dgm:pt modelId="{4BE935CA-0045-4E0B-B1E6-EC73E384E11A}" type="parTrans" cxnId="{B1CBE711-3268-416B-BE5F-D6932D59AA11}">
      <dgm:prSet/>
      <dgm:spPr/>
      <dgm:t>
        <a:bodyPr/>
        <a:lstStyle/>
        <a:p>
          <a:endParaRPr lang="es-MX"/>
        </a:p>
      </dgm:t>
    </dgm:pt>
    <dgm:pt modelId="{7C224863-3523-4FFF-AD7A-E9A368A45C63}" type="sibTrans" cxnId="{B1CBE711-3268-416B-BE5F-D6932D59AA11}">
      <dgm:prSet/>
      <dgm:spPr/>
      <dgm:t>
        <a:bodyPr/>
        <a:lstStyle/>
        <a:p>
          <a:endParaRPr lang="es-MX"/>
        </a:p>
      </dgm:t>
    </dgm:pt>
    <dgm:pt modelId="{A4FC5339-C4C9-4266-8667-5674E78A6E29}">
      <dgm:prSet phldrT="[Texto]"/>
      <dgm:spPr/>
      <dgm:t>
        <a:bodyPr/>
        <a:lstStyle/>
        <a:p>
          <a:r>
            <a:rPr lang="es-MX" dirty="0" smtClean="0"/>
            <a:t>Descripción de beneficios del sistema.</a:t>
          </a:r>
          <a:endParaRPr lang="es-MX" dirty="0"/>
        </a:p>
      </dgm:t>
    </dgm:pt>
    <dgm:pt modelId="{522F1DB5-9A4B-481A-9216-C69DEEFE17F1}" type="parTrans" cxnId="{25DBD338-B6C0-43D2-8B3E-ECFD00D3B3CC}">
      <dgm:prSet/>
      <dgm:spPr/>
      <dgm:t>
        <a:bodyPr/>
        <a:lstStyle/>
        <a:p>
          <a:endParaRPr lang="es-MX"/>
        </a:p>
      </dgm:t>
    </dgm:pt>
    <dgm:pt modelId="{EBA67B34-94B3-4C15-ADD3-360EFB54ACBB}" type="sibTrans" cxnId="{25DBD338-B6C0-43D2-8B3E-ECFD00D3B3CC}">
      <dgm:prSet/>
      <dgm:spPr/>
      <dgm:t>
        <a:bodyPr/>
        <a:lstStyle/>
        <a:p>
          <a:endParaRPr lang="es-MX"/>
        </a:p>
      </dgm:t>
    </dgm:pt>
    <dgm:pt modelId="{DDCDC9F1-25EF-4F13-A92E-916DAE935BB6}">
      <dgm:prSet phldrT="[Texto]"/>
      <dgm:spPr/>
      <dgm:t>
        <a:bodyPr/>
        <a:lstStyle/>
        <a:p>
          <a:r>
            <a:rPr lang="es-MX" dirty="0" smtClean="0"/>
            <a:t> Descripción de la facilidad de uso del sistema.</a:t>
          </a:r>
          <a:endParaRPr lang="es-MX" dirty="0"/>
        </a:p>
      </dgm:t>
    </dgm:pt>
    <dgm:pt modelId="{80312C2B-0FD6-410F-AE32-0A115A1685DB}" type="parTrans" cxnId="{F5D20502-4300-4980-A0D6-B1695B8C7515}">
      <dgm:prSet/>
      <dgm:spPr/>
      <dgm:t>
        <a:bodyPr/>
        <a:lstStyle/>
        <a:p>
          <a:endParaRPr lang="es-MX"/>
        </a:p>
      </dgm:t>
    </dgm:pt>
    <dgm:pt modelId="{58613B07-7F9C-4530-9DBE-C3A02F6CA143}" type="sibTrans" cxnId="{F5D20502-4300-4980-A0D6-B1695B8C7515}">
      <dgm:prSet/>
      <dgm:spPr/>
      <dgm:t>
        <a:bodyPr/>
        <a:lstStyle/>
        <a:p>
          <a:endParaRPr lang="es-MX"/>
        </a:p>
      </dgm:t>
    </dgm:pt>
    <dgm:pt modelId="{42032420-77FA-45CA-87CC-35976ABB5FF3}">
      <dgm:prSet phldrT="[Texto]"/>
      <dgm:spPr/>
      <dgm:t>
        <a:bodyPr/>
        <a:lstStyle/>
        <a:p>
          <a:r>
            <a:rPr lang="es-MX" dirty="0" smtClean="0"/>
            <a:t>Otros gastos que se puedan generar antes, durante y al momento de la implantación del proyecto.</a:t>
          </a:r>
          <a:endParaRPr lang="es-MX" dirty="0"/>
        </a:p>
      </dgm:t>
    </dgm:pt>
    <dgm:pt modelId="{7C641541-6DB5-41B7-929F-0130F2EBBD6D}" type="parTrans" cxnId="{0FEDFD36-92E4-4427-A8D0-5918F1140C6D}">
      <dgm:prSet/>
      <dgm:spPr/>
      <dgm:t>
        <a:bodyPr/>
        <a:lstStyle/>
        <a:p>
          <a:endParaRPr lang="es-MX"/>
        </a:p>
      </dgm:t>
    </dgm:pt>
    <dgm:pt modelId="{EA8AFC19-0784-4E3C-852B-D7DF2F16C88E}" type="sibTrans" cxnId="{0FEDFD36-92E4-4427-A8D0-5918F1140C6D}">
      <dgm:prSet/>
      <dgm:spPr/>
      <dgm:t>
        <a:bodyPr/>
        <a:lstStyle/>
        <a:p>
          <a:endParaRPr lang="es-MX"/>
        </a:p>
      </dgm:t>
    </dgm:pt>
    <dgm:pt modelId="{970F7358-FB6B-4DC4-816D-E4743D35C389}">
      <dgm:prSet phldrT="[Texto]"/>
      <dgm:spPr/>
      <dgm:t>
        <a:bodyPr/>
        <a:lstStyle/>
        <a:p>
          <a:r>
            <a:rPr lang="es-MX" dirty="0" smtClean="0"/>
            <a:t> Descripción de los requerimientos de los usuarios del sistema.</a:t>
          </a:r>
          <a:endParaRPr lang="es-MX" dirty="0"/>
        </a:p>
      </dgm:t>
    </dgm:pt>
    <dgm:pt modelId="{FC7F0644-9426-4B87-ABFA-49C9BCB15909}" type="parTrans" cxnId="{3FF71468-3002-4D63-ABA0-FD781169F498}">
      <dgm:prSet/>
      <dgm:spPr/>
      <dgm:t>
        <a:bodyPr/>
        <a:lstStyle/>
        <a:p>
          <a:endParaRPr lang="es-MX"/>
        </a:p>
      </dgm:t>
    </dgm:pt>
    <dgm:pt modelId="{89C7F9B7-4082-4984-854E-5CB8C950B424}" type="sibTrans" cxnId="{3FF71468-3002-4D63-ABA0-FD781169F498}">
      <dgm:prSet/>
      <dgm:spPr/>
      <dgm:t>
        <a:bodyPr/>
        <a:lstStyle/>
        <a:p>
          <a:endParaRPr lang="es-MX"/>
        </a:p>
      </dgm:t>
    </dgm:pt>
    <dgm:pt modelId="{4639CA13-0163-4694-A0D5-06B53F1723A5}">
      <dgm:prSet phldrT="[Texto]"/>
      <dgm:spPr/>
      <dgm:t>
        <a:bodyPr/>
        <a:lstStyle/>
        <a:p>
          <a:r>
            <a:rPr lang="es-MX" b="1" dirty="0" smtClean="0"/>
            <a:t> Legal</a:t>
          </a:r>
          <a:endParaRPr lang="es-MX" b="1" dirty="0"/>
        </a:p>
      </dgm:t>
    </dgm:pt>
    <dgm:pt modelId="{A2F86E4F-1E49-4C30-93E7-9AF3FD626FAC}" type="parTrans" cxnId="{FF963031-A98A-4AA7-BFCB-138E59CA0B72}">
      <dgm:prSet/>
      <dgm:spPr/>
      <dgm:t>
        <a:bodyPr/>
        <a:lstStyle/>
        <a:p>
          <a:endParaRPr lang="es-MX"/>
        </a:p>
      </dgm:t>
    </dgm:pt>
    <dgm:pt modelId="{F2D6859A-C07F-451C-B7A4-0DE09644D80A}" type="sibTrans" cxnId="{FF963031-A98A-4AA7-BFCB-138E59CA0B72}">
      <dgm:prSet/>
      <dgm:spPr/>
      <dgm:t>
        <a:bodyPr/>
        <a:lstStyle/>
        <a:p>
          <a:endParaRPr lang="es-MX"/>
        </a:p>
      </dgm:t>
    </dgm:pt>
    <dgm:pt modelId="{D2948877-07F3-48CE-AE9F-D9AFBD5A2E6C}">
      <dgm:prSet phldrT="[Texto]"/>
      <dgm:spPr/>
      <dgm:t>
        <a:bodyPr/>
        <a:lstStyle/>
        <a:p>
          <a:r>
            <a:rPr lang="es-MX" b="0" dirty="0" smtClean="0"/>
            <a:t>Consideraciones que se deban tomar en cuanta al realizar el proyecto: Licencias, permisos, aspectos fiscales, contractuales de derechos de autor, etc.</a:t>
          </a:r>
          <a:endParaRPr lang="es-MX" b="1" dirty="0"/>
        </a:p>
      </dgm:t>
    </dgm:pt>
    <dgm:pt modelId="{D822D80B-D28E-4DB3-9D9C-A9F53C2349D4}" type="parTrans" cxnId="{D1E24AFA-181C-4DB9-9D38-90A72AFA624F}">
      <dgm:prSet/>
      <dgm:spPr/>
    </dgm:pt>
    <dgm:pt modelId="{C2591A21-3CBB-47DC-AB4F-835A7E3CF0BD}" type="sibTrans" cxnId="{D1E24AFA-181C-4DB9-9D38-90A72AFA624F}">
      <dgm:prSet/>
      <dgm:spPr/>
    </dgm:pt>
    <dgm:pt modelId="{03011B92-23A2-4225-A911-5A492B193191}" type="pres">
      <dgm:prSet presAssocID="{229DA108-7DCC-4193-9F2C-5011223278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584396-AB59-4B64-8473-DEAE0306ADD1}" type="pres">
      <dgm:prSet presAssocID="{A8848A32-DE78-4922-BF58-B9B621F11276}" presName="composite" presStyleCnt="0"/>
      <dgm:spPr/>
    </dgm:pt>
    <dgm:pt modelId="{D0B4972A-549E-480B-B0AC-E310BB0B9141}" type="pres">
      <dgm:prSet presAssocID="{A8848A32-DE78-4922-BF58-B9B621F1127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DD706A-91BC-450C-900D-13515B695E12}" type="pres">
      <dgm:prSet presAssocID="{A8848A32-DE78-4922-BF58-B9B621F1127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414939-0BBE-4822-BB15-A6C465A2F9F1}" type="pres">
      <dgm:prSet presAssocID="{7B07602F-6FC9-46C9-BC01-1AFF5A60F922}" presName="space" presStyleCnt="0"/>
      <dgm:spPr/>
    </dgm:pt>
    <dgm:pt modelId="{14F4E32E-E9DC-4C66-B1A7-D8CA860B1956}" type="pres">
      <dgm:prSet presAssocID="{4AC1F2AE-7A1B-42E8-89F5-A5006C6B6D24}" presName="composite" presStyleCnt="0"/>
      <dgm:spPr/>
    </dgm:pt>
    <dgm:pt modelId="{7B0713FD-F548-432A-B37D-4BE7D6B55C2C}" type="pres">
      <dgm:prSet presAssocID="{4AC1F2AE-7A1B-42E8-89F5-A5006C6B6D2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F485E4-6421-429F-A413-1390A57F2F06}" type="pres">
      <dgm:prSet presAssocID="{4AC1F2AE-7A1B-42E8-89F5-A5006C6B6D24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24CDFB-41DD-483C-A4DD-701D26213CB6}" type="pres">
      <dgm:prSet presAssocID="{921E56D9-297A-4223-9CAA-B694D6285300}" presName="space" presStyleCnt="0"/>
      <dgm:spPr/>
    </dgm:pt>
    <dgm:pt modelId="{83C39F3A-2577-48AA-93A0-E7E3B19FC680}" type="pres">
      <dgm:prSet presAssocID="{F389E071-C844-4D9D-BC5D-C75DF75C0FC3}" presName="composite" presStyleCnt="0"/>
      <dgm:spPr/>
    </dgm:pt>
    <dgm:pt modelId="{D00501C2-A8AC-4FC1-9335-EFD998E0AECD}" type="pres">
      <dgm:prSet presAssocID="{F389E071-C844-4D9D-BC5D-C75DF75C0FC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63750-6BA6-45AD-9C0A-3A4F62BBFD42}" type="pres">
      <dgm:prSet presAssocID="{F389E071-C844-4D9D-BC5D-C75DF75C0FC3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3AC746-A531-46DC-B8C9-2250C0F1CEF3}" type="pres">
      <dgm:prSet presAssocID="{7C224863-3523-4FFF-AD7A-E9A368A45C63}" presName="space" presStyleCnt="0"/>
      <dgm:spPr/>
    </dgm:pt>
    <dgm:pt modelId="{9124C150-985B-43A8-B620-2CC05173219A}" type="pres">
      <dgm:prSet presAssocID="{4639CA13-0163-4694-A0D5-06B53F1723A5}" presName="composite" presStyleCnt="0"/>
      <dgm:spPr/>
    </dgm:pt>
    <dgm:pt modelId="{D090043E-EC9D-4864-806A-68226A33A1C6}" type="pres">
      <dgm:prSet presAssocID="{4639CA13-0163-4694-A0D5-06B53F1723A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FA487F-1E3E-441F-973E-51B72269FC1C}" type="pres">
      <dgm:prSet presAssocID="{4639CA13-0163-4694-A0D5-06B53F1723A5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5DBD338-B6C0-43D2-8B3E-ECFD00D3B3CC}" srcId="{F389E071-C844-4D9D-BC5D-C75DF75C0FC3}" destId="{A4FC5339-C4C9-4266-8667-5674E78A6E29}" srcOrd="0" destOrd="0" parTransId="{522F1DB5-9A4B-481A-9216-C69DEEFE17F1}" sibTransId="{EBA67B34-94B3-4C15-ADD3-360EFB54ACBB}"/>
    <dgm:cxn modelId="{F5D20502-4300-4980-A0D6-B1695B8C7515}" srcId="{F389E071-C844-4D9D-BC5D-C75DF75C0FC3}" destId="{DDCDC9F1-25EF-4F13-A92E-916DAE935BB6}" srcOrd="1" destOrd="0" parTransId="{80312C2B-0FD6-410F-AE32-0A115A1685DB}" sibTransId="{58613B07-7F9C-4530-9DBE-C3A02F6CA143}"/>
    <dgm:cxn modelId="{A9178643-7B7C-4693-B002-D4ADDBDAF34A}" type="presOf" srcId="{D2948877-07F3-48CE-AE9F-D9AFBD5A2E6C}" destId="{2DFA487F-1E3E-441F-973E-51B72269FC1C}" srcOrd="0" destOrd="0" presId="urn:microsoft.com/office/officeart/2005/8/layout/hList1"/>
    <dgm:cxn modelId="{CEE77B71-E2BE-4D57-9B16-C3C6F0321800}" type="presOf" srcId="{F389E071-C844-4D9D-BC5D-C75DF75C0FC3}" destId="{D00501C2-A8AC-4FC1-9335-EFD998E0AECD}" srcOrd="0" destOrd="0" presId="urn:microsoft.com/office/officeart/2005/8/layout/hList1"/>
    <dgm:cxn modelId="{0FEDFD36-92E4-4427-A8D0-5918F1140C6D}" srcId="{A8848A32-DE78-4922-BF58-B9B621F11276}" destId="{42032420-77FA-45CA-87CC-35976ABB5FF3}" srcOrd="2" destOrd="0" parTransId="{7C641541-6DB5-41B7-929F-0130F2EBBD6D}" sibTransId="{EA8AFC19-0784-4E3C-852B-D7DF2F16C88E}"/>
    <dgm:cxn modelId="{2A20B548-D5AD-46D5-8FE2-572EAEC6A2B4}" type="presOf" srcId="{A8848A32-DE78-4922-BF58-B9B621F11276}" destId="{D0B4972A-549E-480B-B0AC-E310BB0B9141}" srcOrd="0" destOrd="0" presId="urn:microsoft.com/office/officeart/2005/8/layout/hList1"/>
    <dgm:cxn modelId="{36E0220A-B70B-429C-A503-DF4F0D1213A3}" type="presOf" srcId="{970F7358-FB6B-4DC4-816D-E4743D35C389}" destId="{BF463750-6BA6-45AD-9C0A-3A4F62BBFD42}" srcOrd="0" destOrd="2" presId="urn:microsoft.com/office/officeart/2005/8/layout/hList1"/>
    <dgm:cxn modelId="{B1CBE711-3268-416B-BE5F-D6932D59AA11}" srcId="{229DA108-7DCC-4193-9F2C-501122327896}" destId="{F389E071-C844-4D9D-BC5D-C75DF75C0FC3}" srcOrd="2" destOrd="0" parTransId="{4BE935CA-0045-4E0B-B1E6-EC73E384E11A}" sibTransId="{7C224863-3523-4FFF-AD7A-E9A368A45C63}"/>
    <dgm:cxn modelId="{FF963031-A98A-4AA7-BFCB-138E59CA0B72}" srcId="{229DA108-7DCC-4193-9F2C-501122327896}" destId="{4639CA13-0163-4694-A0D5-06B53F1723A5}" srcOrd="3" destOrd="0" parTransId="{A2F86E4F-1E49-4C30-93E7-9AF3FD626FAC}" sibTransId="{F2D6859A-C07F-451C-B7A4-0DE09644D80A}"/>
    <dgm:cxn modelId="{E4F39ABB-4D21-4CB0-B517-882D47ADC02C}" type="presOf" srcId="{278A89E2-F658-47B4-B223-DB5F94E7C91D}" destId="{F1F485E4-6421-429F-A413-1390A57F2F06}" srcOrd="0" destOrd="0" presId="urn:microsoft.com/office/officeart/2005/8/layout/hList1"/>
    <dgm:cxn modelId="{765AE40E-0501-47EB-9E6D-77BF99AF80C1}" type="presOf" srcId="{42032420-77FA-45CA-87CC-35976ABB5FF3}" destId="{40DD706A-91BC-450C-900D-13515B695E12}" srcOrd="0" destOrd="2" presId="urn:microsoft.com/office/officeart/2005/8/layout/hList1"/>
    <dgm:cxn modelId="{3FF71468-3002-4D63-ABA0-FD781169F498}" srcId="{F389E071-C844-4D9D-BC5D-C75DF75C0FC3}" destId="{970F7358-FB6B-4DC4-816D-E4743D35C389}" srcOrd="2" destOrd="0" parTransId="{FC7F0644-9426-4B87-ABFA-49C9BCB15909}" sibTransId="{89C7F9B7-4082-4984-854E-5CB8C950B424}"/>
    <dgm:cxn modelId="{B77B9192-80E7-409A-8D41-BB5666586DE3}" type="presOf" srcId="{A4FC5339-C4C9-4266-8667-5674E78A6E29}" destId="{BF463750-6BA6-45AD-9C0A-3A4F62BBFD42}" srcOrd="0" destOrd="0" presId="urn:microsoft.com/office/officeart/2005/8/layout/hList1"/>
    <dgm:cxn modelId="{D6FE4510-3512-4711-9C1D-BDEE204769F5}" srcId="{4AC1F2AE-7A1B-42E8-89F5-A5006C6B6D24}" destId="{278A89E2-F658-47B4-B223-DB5F94E7C91D}" srcOrd="0" destOrd="0" parTransId="{32F69AA2-12FB-4583-81D6-6C181320D461}" sibTransId="{C6F7DCC2-A678-41EE-BD6F-B0C487E93ACD}"/>
    <dgm:cxn modelId="{8A22317A-CF77-41C6-93EF-8D17BE1100B7}" srcId="{4AC1F2AE-7A1B-42E8-89F5-A5006C6B6D24}" destId="{C184338F-0749-4F15-9135-FDEB2EEDE104}" srcOrd="1" destOrd="0" parTransId="{F405F32D-527D-4D62-8C8C-786BD15419AD}" sibTransId="{0DE2BE3A-17F1-441E-828C-CB80F2119FAC}"/>
    <dgm:cxn modelId="{EECE99C6-044A-4856-B393-3E4B8B2992B1}" srcId="{229DA108-7DCC-4193-9F2C-501122327896}" destId="{4AC1F2AE-7A1B-42E8-89F5-A5006C6B6D24}" srcOrd="1" destOrd="0" parTransId="{081FE104-2BA9-477B-8881-144AF6FA62EF}" sibTransId="{921E56D9-297A-4223-9CAA-B694D6285300}"/>
    <dgm:cxn modelId="{6860DA6E-D012-40EF-AC0E-678C19453BBD}" type="presOf" srcId="{DDCDC9F1-25EF-4F13-A92E-916DAE935BB6}" destId="{BF463750-6BA6-45AD-9C0A-3A4F62BBFD42}" srcOrd="0" destOrd="1" presId="urn:microsoft.com/office/officeart/2005/8/layout/hList1"/>
    <dgm:cxn modelId="{667D75DF-FB85-4657-8B1A-B5D72D954C36}" type="presOf" srcId="{E6C3E2F4-52DD-416F-9668-CA21C11068C0}" destId="{40DD706A-91BC-450C-900D-13515B695E12}" srcOrd="0" destOrd="0" presId="urn:microsoft.com/office/officeart/2005/8/layout/hList1"/>
    <dgm:cxn modelId="{D1E24AFA-181C-4DB9-9D38-90A72AFA624F}" srcId="{4639CA13-0163-4694-A0D5-06B53F1723A5}" destId="{D2948877-07F3-48CE-AE9F-D9AFBD5A2E6C}" srcOrd="0" destOrd="0" parTransId="{D822D80B-D28E-4DB3-9D9C-A9F53C2349D4}" sibTransId="{C2591A21-3CBB-47DC-AB4F-835A7E3CF0BD}"/>
    <dgm:cxn modelId="{EB045E6F-54C6-4DC4-8C65-016B715A973E}" srcId="{A8848A32-DE78-4922-BF58-B9B621F11276}" destId="{4092FBF6-A7D2-46EA-A316-2B342BB5DE8B}" srcOrd="1" destOrd="0" parTransId="{014ED09F-5356-4A7E-83C9-8B6B9108BA7A}" sibTransId="{DA9EA8CD-F395-4E6D-A016-DD9F7979E618}"/>
    <dgm:cxn modelId="{B06BE694-748A-49B8-A6EC-1FFB5D7D9B4D}" type="presOf" srcId="{4AC1F2AE-7A1B-42E8-89F5-A5006C6B6D24}" destId="{7B0713FD-F548-432A-B37D-4BE7D6B55C2C}" srcOrd="0" destOrd="0" presId="urn:microsoft.com/office/officeart/2005/8/layout/hList1"/>
    <dgm:cxn modelId="{32D927D9-5BE5-4E7D-AD7E-4DF33DC4851F}" type="presOf" srcId="{4639CA13-0163-4694-A0D5-06B53F1723A5}" destId="{D090043E-EC9D-4864-806A-68226A33A1C6}" srcOrd="0" destOrd="0" presId="urn:microsoft.com/office/officeart/2005/8/layout/hList1"/>
    <dgm:cxn modelId="{80E80A5B-8103-450E-9493-C29586218025}" srcId="{A8848A32-DE78-4922-BF58-B9B621F11276}" destId="{E6C3E2F4-52DD-416F-9668-CA21C11068C0}" srcOrd="0" destOrd="0" parTransId="{CC2A2C22-A387-44F1-9ADE-A5EB5F1C937C}" sibTransId="{E253EEC9-28C1-4378-93A5-5910AD4B807E}"/>
    <dgm:cxn modelId="{E8D2A993-DC13-4623-B902-5E9D8AEB0F22}" type="presOf" srcId="{4092FBF6-A7D2-46EA-A316-2B342BB5DE8B}" destId="{40DD706A-91BC-450C-900D-13515B695E12}" srcOrd="0" destOrd="1" presId="urn:microsoft.com/office/officeart/2005/8/layout/hList1"/>
    <dgm:cxn modelId="{7A551307-C0B4-47F4-A66E-F77C6557EE3F}" type="presOf" srcId="{C184338F-0749-4F15-9135-FDEB2EEDE104}" destId="{F1F485E4-6421-429F-A413-1390A57F2F06}" srcOrd="0" destOrd="1" presId="urn:microsoft.com/office/officeart/2005/8/layout/hList1"/>
    <dgm:cxn modelId="{8290FE3A-DB6F-46A1-A050-CD9D63E211DC}" srcId="{229DA108-7DCC-4193-9F2C-501122327896}" destId="{A8848A32-DE78-4922-BF58-B9B621F11276}" srcOrd="0" destOrd="0" parTransId="{ED68B718-EB6F-4BAF-8920-A024A68F2075}" sibTransId="{7B07602F-6FC9-46C9-BC01-1AFF5A60F922}"/>
    <dgm:cxn modelId="{14ED1892-7F6C-47C2-9289-5FEF739AC1AE}" type="presOf" srcId="{229DA108-7DCC-4193-9F2C-501122327896}" destId="{03011B92-23A2-4225-A911-5A492B193191}" srcOrd="0" destOrd="0" presId="urn:microsoft.com/office/officeart/2005/8/layout/hList1"/>
    <dgm:cxn modelId="{F3917D3B-6A6F-4EB7-B45C-F4397C69BE73}" type="presParOf" srcId="{03011B92-23A2-4225-A911-5A492B193191}" destId="{AA584396-AB59-4B64-8473-DEAE0306ADD1}" srcOrd="0" destOrd="0" presId="urn:microsoft.com/office/officeart/2005/8/layout/hList1"/>
    <dgm:cxn modelId="{90A34119-6141-4FAE-8F4A-5C5AB016F4F4}" type="presParOf" srcId="{AA584396-AB59-4B64-8473-DEAE0306ADD1}" destId="{D0B4972A-549E-480B-B0AC-E310BB0B9141}" srcOrd="0" destOrd="0" presId="urn:microsoft.com/office/officeart/2005/8/layout/hList1"/>
    <dgm:cxn modelId="{485F262A-1EF8-4D83-B9D2-536A60E09528}" type="presParOf" srcId="{AA584396-AB59-4B64-8473-DEAE0306ADD1}" destId="{40DD706A-91BC-450C-900D-13515B695E12}" srcOrd="1" destOrd="0" presId="urn:microsoft.com/office/officeart/2005/8/layout/hList1"/>
    <dgm:cxn modelId="{7E3FDF51-68F3-4C7E-98CB-377447904BD6}" type="presParOf" srcId="{03011B92-23A2-4225-A911-5A492B193191}" destId="{36414939-0BBE-4822-BB15-A6C465A2F9F1}" srcOrd="1" destOrd="0" presId="urn:microsoft.com/office/officeart/2005/8/layout/hList1"/>
    <dgm:cxn modelId="{A20B39CE-B1DC-400F-846D-E6E496F6E8B8}" type="presParOf" srcId="{03011B92-23A2-4225-A911-5A492B193191}" destId="{14F4E32E-E9DC-4C66-B1A7-D8CA860B1956}" srcOrd="2" destOrd="0" presId="urn:microsoft.com/office/officeart/2005/8/layout/hList1"/>
    <dgm:cxn modelId="{165DB676-87A8-44CE-B900-430260FD82A2}" type="presParOf" srcId="{14F4E32E-E9DC-4C66-B1A7-D8CA860B1956}" destId="{7B0713FD-F548-432A-B37D-4BE7D6B55C2C}" srcOrd="0" destOrd="0" presId="urn:microsoft.com/office/officeart/2005/8/layout/hList1"/>
    <dgm:cxn modelId="{F467F90C-358B-4BED-817A-1EF1176EBF01}" type="presParOf" srcId="{14F4E32E-E9DC-4C66-B1A7-D8CA860B1956}" destId="{F1F485E4-6421-429F-A413-1390A57F2F06}" srcOrd="1" destOrd="0" presId="urn:microsoft.com/office/officeart/2005/8/layout/hList1"/>
    <dgm:cxn modelId="{5B173617-8149-42D0-A543-FC850C4FF48E}" type="presParOf" srcId="{03011B92-23A2-4225-A911-5A492B193191}" destId="{BA24CDFB-41DD-483C-A4DD-701D26213CB6}" srcOrd="3" destOrd="0" presId="urn:microsoft.com/office/officeart/2005/8/layout/hList1"/>
    <dgm:cxn modelId="{026FAC81-22D2-46DF-86E4-CD32DF59AD7B}" type="presParOf" srcId="{03011B92-23A2-4225-A911-5A492B193191}" destId="{83C39F3A-2577-48AA-93A0-E7E3B19FC680}" srcOrd="4" destOrd="0" presId="urn:microsoft.com/office/officeart/2005/8/layout/hList1"/>
    <dgm:cxn modelId="{D1723B6F-53C1-4B39-A193-B2A6D49CC638}" type="presParOf" srcId="{83C39F3A-2577-48AA-93A0-E7E3B19FC680}" destId="{D00501C2-A8AC-4FC1-9335-EFD998E0AECD}" srcOrd="0" destOrd="0" presId="urn:microsoft.com/office/officeart/2005/8/layout/hList1"/>
    <dgm:cxn modelId="{697AE13A-79CF-43BD-AF1E-8822C1C8CB42}" type="presParOf" srcId="{83C39F3A-2577-48AA-93A0-E7E3B19FC680}" destId="{BF463750-6BA6-45AD-9C0A-3A4F62BBFD42}" srcOrd="1" destOrd="0" presId="urn:microsoft.com/office/officeart/2005/8/layout/hList1"/>
    <dgm:cxn modelId="{C3F0356A-C3A9-4E05-A458-F1E66C2B781B}" type="presParOf" srcId="{03011B92-23A2-4225-A911-5A492B193191}" destId="{CA3AC746-A531-46DC-B8C9-2250C0F1CEF3}" srcOrd="5" destOrd="0" presId="urn:microsoft.com/office/officeart/2005/8/layout/hList1"/>
    <dgm:cxn modelId="{68E76857-1F2E-4D2B-8D86-21B6ACFCE5F4}" type="presParOf" srcId="{03011B92-23A2-4225-A911-5A492B193191}" destId="{9124C150-985B-43A8-B620-2CC05173219A}" srcOrd="6" destOrd="0" presId="urn:microsoft.com/office/officeart/2005/8/layout/hList1"/>
    <dgm:cxn modelId="{357FA3D8-6A5E-4AC3-944F-C88073304373}" type="presParOf" srcId="{9124C150-985B-43A8-B620-2CC05173219A}" destId="{D090043E-EC9D-4864-806A-68226A33A1C6}" srcOrd="0" destOrd="0" presId="urn:microsoft.com/office/officeart/2005/8/layout/hList1"/>
    <dgm:cxn modelId="{7BC629CE-BC89-4412-A3D3-6F1A1FB9C883}" type="presParOf" srcId="{9124C150-985B-43A8-B620-2CC05173219A}" destId="{2DFA487F-1E3E-441F-973E-51B72269FC1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E2697-50B9-4B0C-86F4-AA6668146D8F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Orientadas a nivel operativo</a:t>
          </a: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Se basan en su totalidad en reglas y normas.</a:t>
          </a:r>
          <a:endParaRPr lang="es-MX" sz="1500" kern="1200" dirty="0"/>
        </a:p>
      </dsp:txBody>
      <dsp:txXfrm rot="-5400000">
        <a:off x="2194561" y="184100"/>
        <a:ext cx="3850293" cy="945456"/>
      </dsp:txXfrm>
    </dsp:sp>
    <dsp:sp modelId="{9E93F125-0E68-4000-8E9D-68647B1CCA0B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Estructuradas</a:t>
          </a:r>
          <a:endParaRPr lang="es-MX" sz="2100" kern="1200" dirty="0"/>
        </a:p>
      </dsp:txBody>
      <dsp:txXfrm>
        <a:off x="63934" y="65918"/>
        <a:ext cx="2066692" cy="1181819"/>
      </dsp:txXfrm>
    </dsp:sp>
    <dsp:sp modelId="{89F07E6B-483B-4A88-97CB-58AEB5FAD767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Orientadas a nivel medio o Gerencial</a:t>
          </a: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Se basan en experiencia y normas o reglas</a:t>
          </a:r>
          <a:endParaRPr lang="es-MX" sz="1500" kern="1200" dirty="0"/>
        </a:p>
      </dsp:txBody>
      <dsp:txXfrm rot="-5400000">
        <a:off x="2194561" y="1559271"/>
        <a:ext cx="3850293" cy="945456"/>
      </dsp:txXfrm>
    </dsp:sp>
    <dsp:sp modelId="{A9D30DCE-6376-4327-BEF2-8EF6FB80BA70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/>
            <a:t>Semi</a:t>
          </a:r>
          <a:r>
            <a:rPr lang="es-MX" sz="2100" kern="1200" dirty="0" smtClean="0"/>
            <a:t>-estructuradas</a:t>
          </a:r>
          <a:endParaRPr lang="es-MX" sz="2100" kern="1200" dirty="0"/>
        </a:p>
      </dsp:txBody>
      <dsp:txXfrm>
        <a:off x="63934" y="1441090"/>
        <a:ext cx="2066692" cy="1181819"/>
      </dsp:txXfrm>
    </dsp:sp>
    <dsp:sp modelId="{972BF9D9-A12D-4E24-9CE3-55CC90B3DD8D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Orientadas a nivel Estratégico o alto</a:t>
          </a: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Se basa en su totalidad por experiencia e intuición</a:t>
          </a:r>
          <a:endParaRPr lang="es-MX" sz="1500" kern="1200" dirty="0"/>
        </a:p>
      </dsp:txBody>
      <dsp:txXfrm rot="-5400000">
        <a:off x="2194561" y="2934443"/>
        <a:ext cx="3850293" cy="945456"/>
      </dsp:txXfrm>
    </dsp:sp>
    <dsp:sp modelId="{734E9CA1-8C49-4651-921A-2CF570021ACD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No Estructuradas</a:t>
          </a:r>
          <a:endParaRPr lang="es-MX" sz="2100" kern="1200" dirty="0"/>
        </a:p>
      </dsp:txBody>
      <dsp:txXfrm>
        <a:off x="63934" y="2816262"/>
        <a:ext cx="2066692" cy="1181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A4BC3-78F1-462E-88A2-596D766D0125}">
      <dsp:nvSpPr>
        <dsp:cNvPr id="0" name=""/>
        <dsp:cNvSpPr/>
      </dsp:nvSpPr>
      <dsp:spPr>
        <a:xfrm>
          <a:off x="5306" y="666554"/>
          <a:ext cx="1154519" cy="5772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Entrevista</a:t>
          </a:r>
          <a:endParaRPr lang="es-MX" sz="1400" b="1" kern="1200" dirty="0"/>
        </a:p>
      </dsp:txBody>
      <dsp:txXfrm>
        <a:off x="22213" y="683461"/>
        <a:ext cx="1120705" cy="543445"/>
      </dsp:txXfrm>
    </dsp:sp>
    <dsp:sp modelId="{9A349A36-6526-48E3-B20A-7E0978F7EA35}">
      <dsp:nvSpPr>
        <dsp:cNvPr id="0" name=""/>
        <dsp:cNvSpPr/>
      </dsp:nvSpPr>
      <dsp:spPr>
        <a:xfrm>
          <a:off x="120758" y="1243814"/>
          <a:ext cx="115451" cy="43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4"/>
              </a:lnTo>
              <a:lnTo>
                <a:pt x="115451" y="43294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7EDA7-EF3B-41BD-B295-8BAEB946C9AC}">
      <dsp:nvSpPr>
        <dsp:cNvPr id="0" name=""/>
        <dsp:cNvSpPr/>
      </dsp:nvSpPr>
      <dsp:spPr>
        <a:xfrm>
          <a:off x="236210" y="1388129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Estructurada (Preguntas fijas)</a:t>
          </a:r>
          <a:endParaRPr lang="es-MX" sz="900" kern="1200" dirty="0"/>
        </a:p>
      </dsp:txBody>
      <dsp:txXfrm>
        <a:off x="253117" y="1405036"/>
        <a:ext cx="889801" cy="543445"/>
      </dsp:txXfrm>
    </dsp:sp>
    <dsp:sp modelId="{B07D6F27-CA97-449F-96FB-581C5AD63315}">
      <dsp:nvSpPr>
        <dsp:cNvPr id="0" name=""/>
        <dsp:cNvSpPr/>
      </dsp:nvSpPr>
      <dsp:spPr>
        <a:xfrm>
          <a:off x="120758" y="1243814"/>
          <a:ext cx="115451" cy="122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477"/>
              </a:lnTo>
              <a:lnTo>
                <a:pt x="115451" y="122447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828DF-8F9B-4AD3-BDAE-300DFC4A7739}">
      <dsp:nvSpPr>
        <dsp:cNvPr id="0" name=""/>
        <dsp:cNvSpPr/>
      </dsp:nvSpPr>
      <dsp:spPr>
        <a:xfrm>
          <a:off x="236210" y="2109703"/>
          <a:ext cx="954113" cy="717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80266"/>
              <a:satOff val="-600"/>
              <a:lumOff val="-3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err="1" smtClean="0"/>
            <a:t>Semie-structurada</a:t>
          </a:r>
          <a:r>
            <a:rPr lang="es-MX" sz="900" kern="1200" dirty="0" smtClean="0"/>
            <a:t> (Fijas con posibilidad de más)</a:t>
          </a:r>
          <a:endParaRPr lang="es-MX" sz="900" kern="1200" dirty="0"/>
        </a:p>
      </dsp:txBody>
      <dsp:txXfrm>
        <a:off x="257215" y="2130708"/>
        <a:ext cx="912103" cy="675166"/>
      </dsp:txXfrm>
    </dsp:sp>
    <dsp:sp modelId="{51AE9AC1-92B9-4025-A91D-C8B2300871D8}">
      <dsp:nvSpPr>
        <dsp:cNvPr id="0" name=""/>
        <dsp:cNvSpPr/>
      </dsp:nvSpPr>
      <dsp:spPr>
        <a:xfrm>
          <a:off x="120758" y="1243814"/>
          <a:ext cx="115451" cy="2169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9939"/>
              </a:lnTo>
              <a:lnTo>
                <a:pt x="115451" y="216993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BC8F4-6AA8-4D1D-8704-6F9160569D03}">
      <dsp:nvSpPr>
        <dsp:cNvPr id="0" name=""/>
        <dsp:cNvSpPr/>
      </dsp:nvSpPr>
      <dsp:spPr>
        <a:xfrm>
          <a:off x="236210" y="3018489"/>
          <a:ext cx="978459" cy="790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360531"/>
              <a:satOff val="-1200"/>
              <a:lumOff val="-6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No Estructurada (conforme a la charla se generan las preguntas)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 dirty="0"/>
        </a:p>
      </dsp:txBody>
      <dsp:txXfrm>
        <a:off x="259364" y="3041643"/>
        <a:ext cx="932151" cy="744220"/>
      </dsp:txXfrm>
    </dsp:sp>
    <dsp:sp modelId="{1AE85319-FC77-47A3-86EA-49FDD6B7B758}">
      <dsp:nvSpPr>
        <dsp:cNvPr id="0" name=""/>
        <dsp:cNvSpPr/>
      </dsp:nvSpPr>
      <dsp:spPr>
        <a:xfrm>
          <a:off x="1448455" y="666554"/>
          <a:ext cx="1278341" cy="577259"/>
        </a:xfrm>
        <a:prstGeom prst="roundRect">
          <a:avLst>
            <a:gd name="adj" fmla="val 10000"/>
          </a:avLst>
        </a:prstGeom>
        <a:solidFill>
          <a:schemeClr val="accent3">
            <a:hueOff val="540797"/>
            <a:satOff val="-1799"/>
            <a:lumOff val="-90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Cuestionario</a:t>
          </a:r>
          <a:endParaRPr lang="es-MX" sz="1400" b="1" kern="1200" dirty="0"/>
        </a:p>
      </dsp:txBody>
      <dsp:txXfrm>
        <a:off x="1465362" y="683461"/>
        <a:ext cx="1244527" cy="543445"/>
      </dsp:txXfrm>
    </dsp:sp>
    <dsp:sp modelId="{F7C65F0C-F28B-42CB-B682-1C0127F3B429}">
      <dsp:nvSpPr>
        <dsp:cNvPr id="0" name=""/>
        <dsp:cNvSpPr/>
      </dsp:nvSpPr>
      <dsp:spPr>
        <a:xfrm>
          <a:off x="1576290" y="1243814"/>
          <a:ext cx="127834" cy="43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4"/>
              </a:lnTo>
              <a:lnTo>
                <a:pt x="127834" y="43294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D85C3-4E76-44B1-B74E-349832AF2242}">
      <dsp:nvSpPr>
        <dsp:cNvPr id="0" name=""/>
        <dsp:cNvSpPr/>
      </dsp:nvSpPr>
      <dsp:spPr>
        <a:xfrm>
          <a:off x="1704124" y="1388129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540797"/>
              <a:satOff val="-1799"/>
              <a:lumOff val="-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Preguntas Abiertas</a:t>
          </a:r>
          <a:endParaRPr lang="es-MX" sz="900" kern="1200" dirty="0"/>
        </a:p>
      </dsp:txBody>
      <dsp:txXfrm>
        <a:off x="1721031" y="1405036"/>
        <a:ext cx="889801" cy="543445"/>
      </dsp:txXfrm>
    </dsp:sp>
    <dsp:sp modelId="{9C6BE03F-16F1-4B79-BF1A-F282346197BE}">
      <dsp:nvSpPr>
        <dsp:cNvPr id="0" name=""/>
        <dsp:cNvSpPr/>
      </dsp:nvSpPr>
      <dsp:spPr>
        <a:xfrm>
          <a:off x="1576290" y="1243814"/>
          <a:ext cx="127834" cy="1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4519"/>
              </a:lnTo>
              <a:lnTo>
                <a:pt x="127834" y="115451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8839C-13BD-4A83-9822-9DF20F554AC7}">
      <dsp:nvSpPr>
        <dsp:cNvPr id="0" name=""/>
        <dsp:cNvSpPr/>
      </dsp:nvSpPr>
      <dsp:spPr>
        <a:xfrm>
          <a:off x="1704124" y="2109703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721062"/>
              <a:satOff val="-2399"/>
              <a:lumOff val="-12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Preguntas Cerradas</a:t>
          </a:r>
          <a:endParaRPr lang="es-MX" sz="900" kern="1200" dirty="0"/>
        </a:p>
      </dsp:txBody>
      <dsp:txXfrm>
        <a:off x="1721031" y="2126610"/>
        <a:ext cx="889801" cy="543445"/>
      </dsp:txXfrm>
    </dsp:sp>
    <dsp:sp modelId="{41BD50DC-0B79-4CE1-A2B1-23F5EFCE5708}">
      <dsp:nvSpPr>
        <dsp:cNvPr id="0" name=""/>
        <dsp:cNvSpPr/>
      </dsp:nvSpPr>
      <dsp:spPr>
        <a:xfrm>
          <a:off x="3015427" y="666554"/>
          <a:ext cx="1154519" cy="577259"/>
        </a:xfrm>
        <a:prstGeom prst="roundRect">
          <a:avLst>
            <a:gd name="adj" fmla="val 10000"/>
          </a:avLst>
        </a:prstGeom>
        <a:solidFill>
          <a:schemeClr val="accent3">
            <a:hueOff val="1081593"/>
            <a:satOff val="-3599"/>
            <a:lumOff val="-180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Encuesta</a:t>
          </a:r>
          <a:endParaRPr lang="es-MX" sz="1800" b="1" kern="1200" dirty="0"/>
        </a:p>
      </dsp:txBody>
      <dsp:txXfrm>
        <a:off x="3032334" y="683461"/>
        <a:ext cx="1120705" cy="543445"/>
      </dsp:txXfrm>
    </dsp:sp>
    <dsp:sp modelId="{21E8B2B2-9207-4FEA-9741-D3A3AC7D04FA}">
      <dsp:nvSpPr>
        <dsp:cNvPr id="0" name=""/>
        <dsp:cNvSpPr/>
      </dsp:nvSpPr>
      <dsp:spPr>
        <a:xfrm>
          <a:off x="3130879" y="1243814"/>
          <a:ext cx="115451" cy="43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4"/>
              </a:lnTo>
              <a:lnTo>
                <a:pt x="115451" y="43294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C68A25-210E-4DB3-887E-E4ADA98EC3D3}">
      <dsp:nvSpPr>
        <dsp:cNvPr id="0" name=""/>
        <dsp:cNvSpPr/>
      </dsp:nvSpPr>
      <dsp:spPr>
        <a:xfrm>
          <a:off x="3246331" y="1388129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901328"/>
              <a:satOff val="-2999"/>
              <a:lumOff val="-15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Muestra  (estadísticamente)</a:t>
          </a:r>
          <a:endParaRPr lang="es-MX" sz="1100" kern="1200" dirty="0"/>
        </a:p>
      </dsp:txBody>
      <dsp:txXfrm>
        <a:off x="3263238" y="1405036"/>
        <a:ext cx="889801" cy="543445"/>
      </dsp:txXfrm>
    </dsp:sp>
    <dsp:sp modelId="{4D9E47C1-5DB6-4532-8746-EB0238D80F42}">
      <dsp:nvSpPr>
        <dsp:cNvPr id="0" name=""/>
        <dsp:cNvSpPr/>
      </dsp:nvSpPr>
      <dsp:spPr>
        <a:xfrm>
          <a:off x="3130879" y="1243814"/>
          <a:ext cx="115451" cy="1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4519"/>
              </a:lnTo>
              <a:lnTo>
                <a:pt x="115451" y="115451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3A78CB-9567-4052-9409-ECA21F447FB3}">
      <dsp:nvSpPr>
        <dsp:cNvPr id="0" name=""/>
        <dsp:cNvSpPr/>
      </dsp:nvSpPr>
      <dsp:spPr>
        <a:xfrm>
          <a:off x="3246331" y="2109703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081593"/>
              <a:satOff val="-3599"/>
              <a:lumOff val="-18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Discreta</a:t>
          </a:r>
          <a:endParaRPr lang="es-MX" sz="1100" kern="1200" dirty="0"/>
        </a:p>
      </dsp:txBody>
      <dsp:txXfrm>
        <a:off x="3263238" y="2126610"/>
        <a:ext cx="889801" cy="543445"/>
      </dsp:txXfrm>
    </dsp:sp>
    <dsp:sp modelId="{1F737423-0FE8-4C59-8D45-73C3B1E45C0A}">
      <dsp:nvSpPr>
        <dsp:cNvPr id="0" name=""/>
        <dsp:cNvSpPr/>
      </dsp:nvSpPr>
      <dsp:spPr>
        <a:xfrm>
          <a:off x="4458577" y="666554"/>
          <a:ext cx="1154519" cy="577259"/>
        </a:xfrm>
        <a:prstGeom prst="roundRect">
          <a:avLst>
            <a:gd name="adj" fmla="val 10000"/>
          </a:avLst>
        </a:prstGeom>
        <a:solidFill>
          <a:schemeClr val="accent3">
            <a:hueOff val="1622390"/>
            <a:satOff val="-5398"/>
            <a:lumOff val="-270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Información Histórica</a:t>
          </a:r>
          <a:endParaRPr lang="es-MX" sz="1400" b="1" kern="1200" dirty="0"/>
        </a:p>
      </dsp:txBody>
      <dsp:txXfrm>
        <a:off x="4475484" y="683461"/>
        <a:ext cx="1120705" cy="543445"/>
      </dsp:txXfrm>
    </dsp:sp>
    <dsp:sp modelId="{A19A6BBA-C4B4-4372-BAE0-F68927FCE3C3}">
      <dsp:nvSpPr>
        <dsp:cNvPr id="0" name=""/>
        <dsp:cNvSpPr/>
      </dsp:nvSpPr>
      <dsp:spPr>
        <a:xfrm>
          <a:off x="4574029" y="1243814"/>
          <a:ext cx="115451" cy="574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318"/>
              </a:lnTo>
              <a:lnTo>
                <a:pt x="115451" y="57431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14496-8FDC-4551-BB41-A66857CD9FBD}">
      <dsp:nvSpPr>
        <dsp:cNvPr id="0" name=""/>
        <dsp:cNvSpPr/>
      </dsp:nvSpPr>
      <dsp:spPr>
        <a:xfrm>
          <a:off x="4689481" y="1388129"/>
          <a:ext cx="915192" cy="8600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261859"/>
              <a:satOff val="-4199"/>
              <a:lumOff val="-21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Respaldos lógicos (informes, reportes, etc.)</a:t>
          </a:r>
          <a:endParaRPr lang="es-MX" sz="1100" kern="1200" dirty="0"/>
        </a:p>
      </dsp:txBody>
      <dsp:txXfrm>
        <a:off x="4714670" y="1413318"/>
        <a:ext cx="864814" cy="809629"/>
      </dsp:txXfrm>
    </dsp:sp>
    <dsp:sp modelId="{FD4AF1ED-108C-452F-9E29-90A025F5C05E}">
      <dsp:nvSpPr>
        <dsp:cNvPr id="0" name=""/>
        <dsp:cNvSpPr/>
      </dsp:nvSpPr>
      <dsp:spPr>
        <a:xfrm>
          <a:off x="4574029" y="1243814"/>
          <a:ext cx="115451" cy="1437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267"/>
              </a:lnTo>
              <a:lnTo>
                <a:pt x="115451" y="143726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CDA4E6-269E-4D30-8947-4F95D8755EEB}">
      <dsp:nvSpPr>
        <dsp:cNvPr id="0" name=""/>
        <dsp:cNvSpPr/>
      </dsp:nvSpPr>
      <dsp:spPr>
        <a:xfrm>
          <a:off x="4689481" y="2392451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442124"/>
              <a:satOff val="-4798"/>
              <a:lumOff val="-24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Archivos físicos</a:t>
          </a:r>
          <a:endParaRPr lang="es-MX" sz="1100" kern="1200" dirty="0"/>
        </a:p>
      </dsp:txBody>
      <dsp:txXfrm>
        <a:off x="4706388" y="2409358"/>
        <a:ext cx="889801" cy="543445"/>
      </dsp:txXfrm>
    </dsp:sp>
    <dsp:sp modelId="{A0E7705C-A8CC-4377-9CE7-31F608A005B9}">
      <dsp:nvSpPr>
        <dsp:cNvPr id="0" name=""/>
        <dsp:cNvSpPr/>
      </dsp:nvSpPr>
      <dsp:spPr>
        <a:xfrm>
          <a:off x="5901726" y="666554"/>
          <a:ext cx="1279219" cy="577259"/>
        </a:xfrm>
        <a:prstGeom prst="roundRect">
          <a:avLst>
            <a:gd name="adj" fmla="val 10000"/>
          </a:avLst>
        </a:prstGeom>
        <a:solidFill>
          <a:schemeClr val="accent3">
            <a:hueOff val="2163186"/>
            <a:satOff val="-7198"/>
            <a:lumOff val="-36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Observación Directa</a:t>
          </a:r>
          <a:endParaRPr lang="es-MX" sz="1400" b="1" kern="1200" dirty="0"/>
        </a:p>
      </dsp:txBody>
      <dsp:txXfrm>
        <a:off x="5918633" y="683461"/>
        <a:ext cx="1245405" cy="543445"/>
      </dsp:txXfrm>
    </dsp:sp>
    <dsp:sp modelId="{E5F7EE53-587C-4721-8530-29A4CFBB2EF5}">
      <dsp:nvSpPr>
        <dsp:cNvPr id="0" name=""/>
        <dsp:cNvSpPr/>
      </dsp:nvSpPr>
      <dsp:spPr>
        <a:xfrm>
          <a:off x="6029648" y="1243814"/>
          <a:ext cx="127921" cy="43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4"/>
              </a:lnTo>
              <a:lnTo>
                <a:pt x="127921" y="43294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F901D-07A2-4A79-B93F-F7FBE3008976}">
      <dsp:nvSpPr>
        <dsp:cNvPr id="0" name=""/>
        <dsp:cNvSpPr/>
      </dsp:nvSpPr>
      <dsp:spPr>
        <a:xfrm>
          <a:off x="6157570" y="1388129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622390"/>
              <a:satOff val="-5398"/>
              <a:lumOff val="-27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Gestos</a:t>
          </a:r>
          <a:endParaRPr lang="es-MX" sz="1100" kern="1200" dirty="0"/>
        </a:p>
      </dsp:txBody>
      <dsp:txXfrm>
        <a:off x="6174477" y="1405036"/>
        <a:ext cx="889801" cy="543445"/>
      </dsp:txXfrm>
    </dsp:sp>
    <dsp:sp modelId="{78487ECD-09EA-4E66-9A4E-5B99E08228F3}">
      <dsp:nvSpPr>
        <dsp:cNvPr id="0" name=""/>
        <dsp:cNvSpPr/>
      </dsp:nvSpPr>
      <dsp:spPr>
        <a:xfrm>
          <a:off x="6029648" y="1243814"/>
          <a:ext cx="127921" cy="1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4519"/>
              </a:lnTo>
              <a:lnTo>
                <a:pt x="127921" y="115451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13437D-4AC7-42D6-A418-F2A4AE431AE7}">
      <dsp:nvSpPr>
        <dsp:cNvPr id="0" name=""/>
        <dsp:cNvSpPr/>
      </dsp:nvSpPr>
      <dsp:spPr>
        <a:xfrm>
          <a:off x="6157570" y="2109703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802655"/>
              <a:satOff val="-5998"/>
              <a:lumOff val="-3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Miradas</a:t>
          </a:r>
          <a:endParaRPr lang="es-MX" sz="1100" kern="1200" dirty="0"/>
        </a:p>
      </dsp:txBody>
      <dsp:txXfrm>
        <a:off x="6174477" y="2126610"/>
        <a:ext cx="889801" cy="543445"/>
      </dsp:txXfrm>
    </dsp:sp>
    <dsp:sp modelId="{F9B32764-26BB-4EE6-BABE-677EA1A9E6ED}">
      <dsp:nvSpPr>
        <dsp:cNvPr id="0" name=""/>
        <dsp:cNvSpPr/>
      </dsp:nvSpPr>
      <dsp:spPr>
        <a:xfrm>
          <a:off x="6029648" y="1243814"/>
          <a:ext cx="127921" cy="2275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5133"/>
              </a:lnTo>
              <a:lnTo>
                <a:pt x="127921" y="2275133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44131-4E4B-4932-BAD9-0E38EAF26BE4}">
      <dsp:nvSpPr>
        <dsp:cNvPr id="0" name=""/>
        <dsp:cNvSpPr/>
      </dsp:nvSpPr>
      <dsp:spPr>
        <a:xfrm>
          <a:off x="6157570" y="2831278"/>
          <a:ext cx="923615" cy="1375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1982921"/>
              <a:satOff val="-6598"/>
              <a:lumOff val="-33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Confirmación de lo que dicen a lo que hacen.</a:t>
          </a:r>
          <a:endParaRPr lang="es-MX" sz="1100" kern="1200" dirty="0"/>
        </a:p>
      </dsp:txBody>
      <dsp:txXfrm>
        <a:off x="6184622" y="2858330"/>
        <a:ext cx="869511" cy="1321234"/>
      </dsp:txXfrm>
    </dsp:sp>
    <dsp:sp modelId="{7539688F-C8AB-426B-8933-C3AC44E21979}">
      <dsp:nvSpPr>
        <dsp:cNvPr id="0" name=""/>
        <dsp:cNvSpPr/>
      </dsp:nvSpPr>
      <dsp:spPr>
        <a:xfrm>
          <a:off x="7469575" y="666554"/>
          <a:ext cx="1154519" cy="577259"/>
        </a:xfrm>
        <a:prstGeom prst="roundRect">
          <a:avLst>
            <a:gd name="adj" fmla="val 10000"/>
          </a:avLst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/>
            <a:t>Check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List</a:t>
          </a:r>
          <a:endParaRPr lang="es-MX" sz="1400" b="1" kern="1200" dirty="0"/>
        </a:p>
      </dsp:txBody>
      <dsp:txXfrm>
        <a:off x="7486482" y="683461"/>
        <a:ext cx="1120705" cy="543445"/>
      </dsp:txXfrm>
    </dsp:sp>
    <dsp:sp modelId="{A24C5D9A-826F-4307-BD47-1B5507831318}">
      <dsp:nvSpPr>
        <dsp:cNvPr id="0" name=""/>
        <dsp:cNvSpPr/>
      </dsp:nvSpPr>
      <dsp:spPr>
        <a:xfrm>
          <a:off x="7585027" y="1243814"/>
          <a:ext cx="115451" cy="43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944"/>
              </a:lnTo>
              <a:lnTo>
                <a:pt x="115451" y="43294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CE245-C6C8-4E17-B6EC-C93EA8EB76C9}">
      <dsp:nvSpPr>
        <dsp:cNvPr id="0" name=""/>
        <dsp:cNvSpPr/>
      </dsp:nvSpPr>
      <dsp:spPr>
        <a:xfrm>
          <a:off x="7700479" y="1388129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2163186"/>
              <a:satOff val="-7198"/>
              <a:lumOff val="-36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Parámetros de chequeo.</a:t>
          </a:r>
          <a:endParaRPr lang="es-MX" sz="1100" kern="1200" dirty="0"/>
        </a:p>
      </dsp:txBody>
      <dsp:txXfrm>
        <a:off x="7717386" y="1405036"/>
        <a:ext cx="889801" cy="543445"/>
      </dsp:txXfrm>
    </dsp:sp>
    <dsp:sp modelId="{5C2844D1-F490-4557-A408-BBB6650E3029}">
      <dsp:nvSpPr>
        <dsp:cNvPr id="0" name=""/>
        <dsp:cNvSpPr/>
      </dsp:nvSpPr>
      <dsp:spPr>
        <a:xfrm>
          <a:off x="7585027" y="1243814"/>
          <a:ext cx="115451" cy="1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4519"/>
              </a:lnTo>
              <a:lnTo>
                <a:pt x="115451" y="115451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3C8F7-00B5-4A91-A077-C2AF79E39A23}">
      <dsp:nvSpPr>
        <dsp:cNvPr id="0" name=""/>
        <dsp:cNvSpPr/>
      </dsp:nvSpPr>
      <dsp:spPr>
        <a:xfrm>
          <a:off x="7700479" y="2109703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2343452"/>
              <a:satOff val="-7797"/>
              <a:lumOff val="-39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Concreto</a:t>
          </a:r>
          <a:endParaRPr lang="es-MX" sz="1100" kern="1200" dirty="0"/>
        </a:p>
      </dsp:txBody>
      <dsp:txXfrm>
        <a:off x="7717386" y="2126610"/>
        <a:ext cx="889801" cy="543445"/>
      </dsp:txXfrm>
    </dsp:sp>
    <dsp:sp modelId="{66AE93D3-2967-4DD2-85BD-6EE0186292FF}">
      <dsp:nvSpPr>
        <dsp:cNvPr id="0" name=""/>
        <dsp:cNvSpPr/>
      </dsp:nvSpPr>
      <dsp:spPr>
        <a:xfrm>
          <a:off x="7585027" y="1243814"/>
          <a:ext cx="115451" cy="1876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094"/>
              </a:lnTo>
              <a:lnTo>
                <a:pt x="115451" y="187609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FD01EC-8578-44DB-99AF-1DD837B151F8}">
      <dsp:nvSpPr>
        <dsp:cNvPr id="0" name=""/>
        <dsp:cNvSpPr/>
      </dsp:nvSpPr>
      <dsp:spPr>
        <a:xfrm>
          <a:off x="7700479" y="2831278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2523717"/>
              <a:satOff val="-8397"/>
              <a:lumOff val="-42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Conciso</a:t>
          </a:r>
          <a:endParaRPr lang="es-MX" sz="1100" kern="1200" dirty="0"/>
        </a:p>
      </dsp:txBody>
      <dsp:txXfrm>
        <a:off x="7717386" y="2848185"/>
        <a:ext cx="889801" cy="543445"/>
      </dsp:txXfrm>
    </dsp:sp>
    <dsp:sp modelId="{325145AD-C9E9-4111-BAEE-2C3411BCA3E8}">
      <dsp:nvSpPr>
        <dsp:cNvPr id="0" name=""/>
        <dsp:cNvSpPr/>
      </dsp:nvSpPr>
      <dsp:spPr>
        <a:xfrm>
          <a:off x="7585027" y="1243814"/>
          <a:ext cx="115451" cy="2597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7669"/>
              </a:lnTo>
              <a:lnTo>
                <a:pt x="115451" y="2597669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7D305-1B46-431C-9042-31A1012B7400}">
      <dsp:nvSpPr>
        <dsp:cNvPr id="0" name=""/>
        <dsp:cNvSpPr/>
      </dsp:nvSpPr>
      <dsp:spPr>
        <a:xfrm>
          <a:off x="7700479" y="3552853"/>
          <a:ext cx="923615" cy="577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2703983"/>
              <a:satOff val="-8997"/>
              <a:lumOff val="-45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Uso evaluativo</a:t>
          </a:r>
          <a:endParaRPr lang="es-MX" sz="1100" kern="1200" dirty="0"/>
        </a:p>
      </dsp:txBody>
      <dsp:txXfrm>
        <a:off x="7717386" y="3569760"/>
        <a:ext cx="889801" cy="5434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4972A-549E-480B-B0AC-E310BB0B9141}">
      <dsp:nvSpPr>
        <dsp:cNvPr id="0" name=""/>
        <dsp:cNvSpPr/>
      </dsp:nvSpPr>
      <dsp:spPr>
        <a:xfrm>
          <a:off x="2050" y="227543"/>
          <a:ext cx="1999693" cy="5879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Consultor</a:t>
          </a:r>
          <a:endParaRPr lang="es-MX" sz="1600" b="1" kern="1200" dirty="0"/>
        </a:p>
      </dsp:txBody>
      <dsp:txXfrm>
        <a:off x="2050" y="227543"/>
        <a:ext cx="1999693" cy="587953"/>
      </dsp:txXfrm>
    </dsp:sp>
    <dsp:sp modelId="{40DD706A-91BC-450C-900D-13515B695E12}">
      <dsp:nvSpPr>
        <dsp:cNvPr id="0" name=""/>
        <dsp:cNvSpPr/>
      </dsp:nvSpPr>
      <dsp:spPr>
        <a:xfrm>
          <a:off x="2050" y="815497"/>
          <a:ext cx="1999693" cy="30209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Interno y Externo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Personas y/o empresas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Conoce la cultura organizacional.</a:t>
          </a:r>
          <a:endParaRPr lang="es-MX" sz="1600" kern="1200" dirty="0"/>
        </a:p>
      </dsp:txBody>
      <dsp:txXfrm>
        <a:off x="2050" y="815497"/>
        <a:ext cx="1999693" cy="3020958"/>
      </dsp:txXfrm>
    </dsp:sp>
    <dsp:sp modelId="{7B0713FD-F548-432A-B37D-4BE7D6B55C2C}">
      <dsp:nvSpPr>
        <dsp:cNvPr id="0" name=""/>
        <dsp:cNvSpPr/>
      </dsp:nvSpPr>
      <dsp:spPr>
        <a:xfrm>
          <a:off x="2281701" y="227543"/>
          <a:ext cx="1999693" cy="58795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Experto de Soporte</a:t>
          </a:r>
          <a:endParaRPr lang="es-MX" sz="1600" b="1" kern="1200" dirty="0"/>
        </a:p>
      </dsp:txBody>
      <dsp:txXfrm>
        <a:off x="2281701" y="227543"/>
        <a:ext cx="1999693" cy="587953"/>
      </dsp:txXfrm>
    </dsp:sp>
    <dsp:sp modelId="{F1F485E4-6421-429F-A413-1390A57F2F06}">
      <dsp:nvSpPr>
        <dsp:cNvPr id="0" name=""/>
        <dsp:cNvSpPr/>
      </dsp:nvSpPr>
      <dsp:spPr>
        <a:xfrm>
          <a:off x="2281701" y="815497"/>
          <a:ext cx="1999693" cy="302095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Experto profesional en aspectos de hardware y software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 administra proyectos, aporta conocimientos.</a:t>
          </a:r>
          <a:endParaRPr lang="es-MX" sz="1600" kern="1200" dirty="0"/>
        </a:p>
      </dsp:txBody>
      <dsp:txXfrm>
        <a:off x="2281701" y="815497"/>
        <a:ext cx="1999693" cy="3020958"/>
      </dsp:txXfrm>
    </dsp:sp>
    <dsp:sp modelId="{D00501C2-A8AC-4FC1-9335-EFD998E0AECD}">
      <dsp:nvSpPr>
        <dsp:cNvPr id="0" name=""/>
        <dsp:cNvSpPr/>
      </dsp:nvSpPr>
      <dsp:spPr>
        <a:xfrm>
          <a:off x="4561351" y="227543"/>
          <a:ext cx="1999693" cy="587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Agente de Cambio</a:t>
          </a:r>
          <a:endParaRPr lang="es-MX" sz="1600" b="1" kern="1200" dirty="0"/>
        </a:p>
      </dsp:txBody>
      <dsp:txXfrm>
        <a:off x="4561351" y="227543"/>
        <a:ext cx="1999693" cy="587953"/>
      </dsp:txXfrm>
    </dsp:sp>
    <dsp:sp modelId="{BF463750-6BA6-45AD-9C0A-3A4F62BBFD42}">
      <dsp:nvSpPr>
        <dsp:cNvPr id="0" name=""/>
        <dsp:cNvSpPr/>
      </dsp:nvSpPr>
      <dsp:spPr>
        <a:xfrm>
          <a:off x="4561351" y="815497"/>
          <a:ext cx="1999693" cy="302095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Interno y Externo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Realiza actividades de un ciclo de vida de sistemas.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Desarrolla plan de cambio y facilita su logro.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Amplia comunicación con el cliente.</a:t>
          </a:r>
          <a:endParaRPr lang="es-MX" sz="1600" kern="1200" dirty="0"/>
        </a:p>
      </dsp:txBody>
      <dsp:txXfrm>
        <a:off x="4561351" y="815497"/>
        <a:ext cx="1999693" cy="30209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4972A-549E-480B-B0AC-E310BB0B9141}">
      <dsp:nvSpPr>
        <dsp:cNvPr id="0" name=""/>
        <dsp:cNvSpPr/>
      </dsp:nvSpPr>
      <dsp:spPr>
        <a:xfrm>
          <a:off x="3021" y="293200"/>
          <a:ext cx="1816650" cy="403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Económica</a:t>
          </a:r>
          <a:endParaRPr lang="es-MX" sz="1400" b="1" kern="1200" dirty="0"/>
        </a:p>
      </dsp:txBody>
      <dsp:txXfrm>
        <a:off x="3021" y="293200"/>
        <a:ext cx="1816650" cy="403200"/>
      </dsp:txXfrm>
    </dsp:sp>
    <dsp:sp modelId="{40DD706A-91BC-450C-900D-13515B695E12}">
      <dsp:nvSpPr>
        <dsp:cNvPr id="0" name=""/>
        <dsp:cNvSpPr/>
      </dsp:nvSpPr>
      <dsp:spPr>
        <a:xfrm>
          <a:off x="3021" y="696400"/>
          <a:ext cx="1816650" cy="30743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Sueldos, salarios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Cotizaciones de compra, renta, arrendamiento o leasing con respecto a HW y SW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Otros gastos que se puedan generar antes, durante y al momento de la implantación del proyecto.</a:t>
          </a:r>
          <a:endParaRPr lang="es-MX" sz="1400" kern="1200" dirty="0"/>
        </a:p>
      </dsp:txBody>
      <dsp:txXfrm>
        <a:off x="3021" y="696400"/>
        <a:ext cx="1816650" cy="3074399"/>
      </dsp:txXfrm>
    </dsp:sp>
    <dsp:sp modelId="{7B0713FD-F548-432A-B37D-4BE7D6B55C2C}">
      <dsp:nvSpPr>
        <dsp:cNvPr id="0" name=""/>
        <dsp:cNvSpPr/>
      </dsp:nvSpPr>
      <dsp:spPr>
        <a:xfrm>
          <a:off x="2074002" y="293200"/>
          <a:ext cx="1816650" cy="403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Técnica</a:t>
          </a:r>
          <a:endParaRPr lang="es-MX" sz="1400" b="1" kern="1200" dirty="0"/>
        </a:p>
      </dsp:txBody>
      <dsp:txXfrm>
        <a:off x="2074002" y="293200"/>
        <a:ext cx="1816650" cy="403200"/>
      </dsp:txXfrm>
    </dsp:sp>
    <dsp:sp modelId="{F1F485E4-6421-429F-A413-1390A57F2F06}">
      <dsp:nvSpPr>
        <dsp:cNvPr id="0" name=""/>
        <dsp:cNvSpPr/>
      </dsp:nvSpPr>
      <dsp:spPr>
        <a:xfrm>
          <a:off x="2074002" y="696400"/>
          <a:ext cx="1816650" cy="30743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 Especificación detallada de requerimientos de HW y SW para la implantación del sistema.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Requerimientos de infraestructura.</a:t>
          </a:r>
          <a:endParaRPr lang="es-MX" sz="1400" kern="1200" dirty="0"/>
        </a:p>
      </dsp:txBody>
      <dsp:txXfrm>
        <a:off x="2074002" y="696400"/>
        <a:ext cx="1816650" cy="3074399"/>
      </dsp:txXfrm>
    </dsp:sp>
    <dsp:sp modelId="{D00501C2-A8AC-4FC1-9335-EFD998E0AECD}">
      <dsp:nvSpPr>
        <dsp:cNvPr id="0" name=""/>
        <dsp:cNvSpPr/>
      </dsp:nvSpPr>
      <dsp:spPr>
        <a:xfrm>
          <a:off x="4144984" y="293200"/>
          <a:ext cx="1816650" cy="403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Operativa</a:t>
          </a:r>
          <a:endParaRPr lang="es-MX" sz="1400" b="1" kern="1200" dirty="0"/>
        </a:p>
      </dsp:txBody>
      <dsp:txXfrm>
        <a:off x="4144984" y="293200"/>
        <a:ext cx="1816650" cy="403200"/>
      </dsp:txXfrm>
    </dsp:sp>
    <dsp:sp modelId="{BF463750-6BA6-45AD-9C0A-3A4F62BBFD42}">
      <dsp:nvSpPr>
        <dsp:cNvPr id="0" name=""/>
        <dsp:cNvSpPr/>
      </dsp:nvSpPr>
      <dsp:spPr>
        <a:xfrm>
          <a:off x="4144984" y="696400"/>
          <a:ext cx="1816650" cy="30743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Descripción de beneficios del sistema.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 Descripción de la facilidad de uso del sistema.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 Descripción de los requerimientos de los usuarios del sistema.</a:t>
          </a:r>
          <a:endParaRPr lang="es-MX" sz="1400" kern="1200" dirty="0"/>
        </a:p>
      </dsp:txBody>
      <dsp:txXfrm>
        <a:off x="4144984" y="696400"/>
        <a:ext cx="1816650" cy="3074399"/>
      </dsp:txXfrm>
    </dsp:sp>
    <dsp:sp modelId="{D090043E-EC9D-4864-806A-68226A33A1C6}">
      <dsp:nvSpPr>
        <dsp:cNvPr id="0" name=""/>
        <dsp:cNvSpPr/>
      </dsp:nvSpPr>
      <dsp:spPr>
        <a:xfrm>
          <a:off x="6215965" y="293200"/>
          <a:ext cx="1816650" cy="403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 Legal</a:t>
          </a:r>
          <a:endParaRPr lang="es-MX" sz="1400" b="1" kern="1200" dirty="0"/>
        </a:p>
      </dsp:txBody>
      <dsp:txXfrm>
        <a:off x="6215965" y="293200"/>
        <a:ext cx="1816650" cy="403200"/>
      </dsp:txXfrm>
    </dsp:sp>
    <dsp:sp modelId="{2DFA487F-1E3E-441F-973E-51B72269FC1C}">
      <dsp:nvSpPr>
        <dsp:cNvPr id="0" name=""/>
        <dsp:cNvSpPr/>
      </dsp:nvSpPr>
      <dsp:spPr>
        <a:xfrm>
          <a:off x="6215965" y="696400"/>
          <a:ext cx="1816650" cy="307439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 smtClean="0"/>
            <a:t>Consideraciones que se deban tomar en cuanta al realizar el proyecto: Licencias, permisos, aspectos fiscales, contractuales de derechos de autor, etc.</a:t>
          </a:r>
          <a:endParaRPr lang="es-MX" sz="1400" b="1" kern="1200" dirty="0"/>
        </a:p>
      </dsp:txBody>
      <dsp:txXfrm>
        <a:off x="6215965" y="696400"/>
        <a:ext cx="1816650" cy="3074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66E66-EBCB-4B3E-BFFB-24E0A6E8D299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7AFF9-1750-4B58-8380-C8E36744AB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1090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0B267-E8F6-49A3-A3FA-B0D2E9D8D328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F1BDD-6D57-4CB1-83A3-23CADBE568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962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F1BDD-6D57-4CB1-83A3-23CADBE568E6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5294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F1BDD-6D57-4CB1-83A3-23CADBE568E6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0431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F1BDD-6D57-4CB1-83A3-23CADBE568E6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968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83C8-D013-45F1-9937-2B5442C39313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141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1ECD-B202-4C85-9EFA-9CEFCF860F83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35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43753-1C32-4952-845E-8D444FE59A9E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823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213F-820D-4A37-945C-FD5118DA465D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46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B4D8-9C8F-4171-9DFA-ABE090ADBF35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5144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2478-0EC3-453F-BF0C-14ADC42E8DA8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6347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8BAC-8D15-4FA7-827B-39E6C0809197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3265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50AC-E0E6-4B4B-8764-8411B3351EC5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5973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14CF8-E3EA-4AD4-B75D-993F61FB7A0A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457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7000-0C93-4F72-989A-8B9B1872A757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003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FC19-5FBB-4F07-8E3E-1CD9536B794D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282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EF33-F7B0-462D-B1D6-998FB7D84653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442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D9A8A-582F-4C5F-BD8F-83324FAA1E6D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2818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3B78-FA4B-4152-80E4-1AC85247E8F3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86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1ACE-9720-4BFE-810F-73DD5FF43E33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335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0912-3FD8-439C-B6CA-DCCEBFD24F5C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2695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5D06-BB41-420E-BFA8-E2428C572822}" type="datetime1">
              <a:rPr lang="es-MX" smtClean="0"/>
              <a:t>19/09/2018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B020E33-D998-4C61-AED5-A9230C54ECC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177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image" Target="../media/image8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26" Type="http://schemas.openxmlformats.org/officeDocument/2006/relationships/slide" Target="slide36.xml"/><Relationship Id="rId3" Type="http://schemas.openxmlformats.org/officeDocument/2006/relationships/slide" Target="slide5.xml"/><Relationship Id="rId21" Type="http://schemas.openxmlformats.org/officeDocument/2006/relationships/slide" Target="slide25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5" Type="http://schemas.openxmlformats.org/officeDocument/2006/relationships/slide" Target="slide35.xml"/><Relationship Id="rId2" Type="http://schemas.openxmlformats.org/officeDocument/2006/relationships/slide" Target="slide4.xml"/><Relationship Id="rId16" Type="http://schemas.openxmlformats.org/officeDocument/2006/relationships/slide" Target="slide20.xml"/><Relationship Id="rId20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24" Type="http://schemas.openxmlformats.org/officeDocument/2006/relationships/slide" Target="slide34.xml"/><Relationship Id="rId5" Type="http://schemas.openxmlformats.org/officeDocument/2006/relationships/slide" Target="slide8.xml"/><Relationship Id="rId15" Type="http://schemas.openxmlformats.org/officeDocument/2006/relationships/slide" Target="slide19.xml"/><Relationship Id="rId23" Type="http://schemas.openxmlformats.org/officeDocument/2006/relationships/slide" Target="slide30.xml"/><Relationship Id="rId10" Type="http://schemas.openxmlformats.org/officeDocument/2006/relationships/slide" Target="slide14.xml"/><Relationship Id="rId19" Type="http://schemas.openxmlformats.org/officeDocument/2006/relationships/slide" Target="slide23.xml"/><Relationship Id="rId4" Type="http://schemas.openxmlformats.org/officeDocument/2006/relationships/slide" Target="slide6.xml"/><Relationship Id="rId9" Type="http://schemas.openxmlformats.org/officeDocument/2006/relationships/slide" Target="slide13.xml"/><Relationship Id="rId14" Type="http://schemas.openxmlformats.org/officeDocument/2006/relationships/slide" Target="slide18.xml"/><Relationship Id="rId22" Type="http://schemas.openxmlformats.org/officeDocument/2006/relationships/slide" Target="slide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di.ucm.es/profesor/gmendez/docs/is0809/ieee830.pdf" TargetMode="External"/><Relationship Id="rId2" Type="http://schemas.openxmlformats.org/officeDocument/2006/relationships/hyperlink" Target="http://www.aliatuniversidades.com.mx/bibliotecasdigitales/pdf/sistemas/Analisis_de_sistemas_de_informacion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74175" y="689025"/>
            <a:ext cx="4217200" cy="886799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 </a:t>
            </a:r>
            <a:r>
              <a:rPr lang="es-MX" sz="2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Valle de México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7934" y="1842546"/>
            <a:ext cx="7218651" cy="3910553"/>
          </a:xfrm>
        </p:spPr>
        <p:txBody>
          <a:bodyPr>
            <a:normAutofit fontScale="25000" lnSpcReduction="20000"/>
          </a:bodyPr>
          <a:lstStyle/>
          <a:p>
            <a:endParaRPr lang="es-MX" sz="3825" dirty="0"/>
          </a:p>
          <a:p>
            <a:pPr algn="ctr"/>
            <a:r>
              <a:rPr lang="es-MX" sz="7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MX" sz="7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NÁLISIS </a:t>
            </a:r>
            <a:r>
              <a:rPr lang="es-MX" sz="7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DISEÑO DE SISTEMAS</a:t>
            </a:r>
          </a:p>
          <a:p>
            <a:pPr algn="ctr"/>
            <a:r>
              <a:rPr lang="es-ES" sz="7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L30013</a:t>
            </a:r>
          </a:p>
          <a:p>
            <a:pPr algn="ctr"/>
            <a:r>
              <a:rPr lang="es-ES" sz="7200" dirty="0" smtClean="0"/>
              <a:t>LICENCIATURA </a:t>
            </a:r>
            <a:r>
              <a:rPr lang="es-ES" sz="7200" dirty="0"/>
              <a:t>EN INFORMÁTICA ADMINISTRATIVA</a:t>
            </a:r>
          </a:p>
          <a:p>
            <a:pPr algn="ctr"/>
            <a:endParaRPr lang="es-ES" sz="7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7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Unidad </a:t>
            </a:r>
            <a:r>
              <a:rPr lang="es-ES" sz="7200" dirty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</a:p>
          <a:p>
            <a:pPr algn="ctr"/>
            <a:r>
              <a:rPr lang="es-ES" sz="7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Análisis de Sistemas</a:t>
            </a:r>
          </a:p>
          <a:p>
            <a:pPr algn="ctr"/>
            <a:endParaRPr lang="es-ES" sz="72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s-ES" dirty="0"/>
          </a:p>
          <a:p>
            <a:pPr algn="ctr"/>
            <a:r>
              <a:rPr lang="es-ES" sz="8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Elaborado por:</a:t>
            </a:r>
          </a:p>
          <a:p>
            <a:pPr algn="ctr"/>
            <a:r>
              <a:rPr lang="es-ES" sz="8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M. En API María </a:t>
            </a:r>
            <a:r>
              <a:rPr lang="es-ES" sz="8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del Carmen Moreno </a:t>
            </a:r>
            <a:r>
              <a:rPr lang="es-ES" sz="8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Basurto</a:t>
            </a:r>
          </a:p>
          <a:p>
            <a:pPr algn="ctr"/>
            <a:endParaRPr lang="es-ES" sz="8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anose="020B0903060703020204" pitchFamily="34" charset="0"/>
            </a:endParaRPr>
          </a:p>
          <a:p>
            <a:pPr algn="r"/>
            <a:r>
              <a:rPr lang="es-ES" sz="6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Marzo 2018.</a:t>
            </a:r>
            <a:endParaRPr lang="es-ES" sz="8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endParaRPr lang="es-ES" sz="2175" dirty="0"/>
          </a:p>
          <a:p>
            <a:endParaRPr lang="es-ES" sz="2175" dirty="0"/>
          </a:p>
          <a:p>
            <a:endParaRPr lang="es-ES" sz="2175" dirty="0"/>
          </a:p>
          <a:p>
            <a:endParaRPr lang="es-ES" sz="2175" dirty="0"/>
          </a:p>
          <a:p>
            <a:endParaRPr lang="es-ES" sz="2175" dirty="0"/>
          </a:p>
          <a:p>
            <a:endParaRPr lang="es-ES" sz="2175" dirty="0"/>
          </a:p>
          <a:p>
            <a:r>
              <a:rPr lang="es-ES" sz="2175" dirty="0"/>
              <a:t>Marzo 2015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r="80677"/>
          <a:stretch/>
        </p:blipFill>
        <p:spPr bwMode="auto">
          <a:xfrm>
            <a:off x="1033721" y="597514"/>
            <a:ext cx="1321391" cy="111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0 Imag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57" y="597514"/>
            <a:ext cx="1199376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648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44379" y="815832"/>
            <a:ext cx="6634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 DE SOLUCIÓN DEL PROBLEMA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270000" y="2228671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dirty="0"/>
              <a:t>R</a:t>
            </a:r>
            <a:r>
              <a:rPr lang="es-MX" sz="2000" dirty="0" smtClean="0"/>
              <a:t>ecordar </a:t>
            </a:r>
            <a:r>
              <a:rPr lang="es-MX" sz="2000" dirty="0"/>
              <a:t>los siguientes términos</a:t>
            </a:r>
            <a:r>
              <a:rPr lang="es-MX" sz="2000" dirty="0" smtClean="0"/>
              <a:t>:</a:t>
            </a:r>
          </a:p>
          <a:p>
            <a:endParaRPr lang="es-MX" sz="2000" dirty="0"/>
          </a:p>
          <a:p>
            <a:r>
              <a:rPr lang="es-MX" sz="2000" dirty="0" smtClean="0"/>
              <a:t> </a:t>
            </a:r>
            <a:r>
              <a:rPr lang="es-MX" sz="2000" dirty="0"/>
              <a:t>Desconoce</a:t>
            </a:r>
          </a:p>
          <a:p>
            <a:r>
              <a:rPr lang="es-MX" sz="2000" dirty="0"/>
              <a:t> Problema</a:t>
            </a:r>
          </a:p>
          <a:p>
            <a:r>
              <a:rPr lang="es-MX" sz="2000" dirty="0"/>
              <a:t> Incidente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895599" y="4358901"/>
            <a:ext cx="51646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El encargado de resolver los problemas (jefe de problemas</a:t>
            </a:r>
            <a:r>
              <a:rPr lang="es-MX" sz="2400" dirty="0" smtClean="0"/>
              <a:t>)</a:t>
            </a:r>
          </a:p>
          <a:p>
            <a:endParaRPr lang="es-MX" sz="2400" dirty="0"/>
          </a:p>
          <a:p>
            <a:r>
              <a:rPr lang="es-MX" sz="2400" dirty="0" smtClean="0"/>
              <a:t>Formar un equipo.</a:t>
            </a:r>
            <a:endParaRPr lang="es-MX" sz="24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09130" y="82912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dirty="0" smtClean="0"/>
              <a:t>Análisis y Diseño de Sistemas  </a:t>
            </a:r>
            <a:r>
              <a:rPr lang="es-ES" sz="825" dirty="0" smtClean="0"/>
              <a:t>L30013                                                                                                Lic. En Informática Administrativa</a:t>
            </a:r>
            <a:br>
              <a:rPr lang="es-ES" sz="825" dirty="0" smtClean="0"/>
            </a:br>
            <a:r>
              <a:rPr lang="es-ES" sz="825" dirty="0" smtClean="0"/>
              <a:t>Unidad 2  Análisis de Sistemas</a:t>
            </a:r>
            <a:endParaRPr lang="es-MX" sz="825" dirty="0"/>
          </a:p>
        </p:txBody>
      </p:sp>
      <p:sp>
        <p:nvSpPr>
          <p:cNvPr id="9" name="CuadroTexto 2">
            <a:hlinkClick r:id="rId3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989979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 descr="data:image/jpeg;base64,/9j/4AAQSkZJRgABAQAAAQABAAD/2wCEAAkGBhAQEA4QEBAQEA8PDQwPDw8PDw8PDw0OFBAVFBQQEhIXHCYeFxkjGRIUHy8gIycpLCwsFR4xNTAqNSYrLCkBCQoKDgwOFw8PGikdHyUpKSwpLCwpLCkpKSopKSkpKSkpKSkpLCwpKSkpKSkpKSkpKSkpLCwsKSksKSwpKSkpKf/AABEIANwA4gMBIgACEQEDEQH/xAAbAAABBQEBAAAAAAAAAAAAAAACAAEDBAUGB//EADoQAAIBAwEGAwYEBAYDAAAAAAABAgMEESEFEjFBUWEGE3EiMoGRobFCUmLBFCPR8AcVU3KS8TNDgv/EABoBAAIDAQEAAAAAAAAAAAAAAAMEAAECBQb/xAArEQACAgEEAQMEAgIDAAAAAAAAAQIDEQQSITFBBRNRIjJhcVKxgfEUJEL/2gAMAwEAAhEDEQA/AKUUSJAxQaPFM6o6CQKHMlhIJIFBGWyxxxIsxtGlmcowX6nr8jcK52faslNpdldImp205cIt/Aapd0oe6nN9ZaR9cFSttGpL8Tx0WiQ9XoH3Ng3Z8Gh/BSXvOMfWSGbox4zbf6UsfUy3UbByNR0lMfGTO+TNZVaHWa+Ef6idWh+ab+CRkpjm/wDj1fxRWX8mqqtF8JSj6pNB/wANF+7Ug/jh/Ux0OpMxLS1S8F7mjWlaS5Ykv0tP7EDRTp1pJ5TZehtGMtKkc/qWkl/UXs0EX9jLVnyAPgKWOWq5DHLktraYUbA+B8BU6blok3pkiTfRARsBNDE67IC0Aw2C0QgLBYTBZZBhDiLIV0OgUEi8kHQSGwEkZbLEkTUbeUuC05vgl6sanT4t6RXF/siC52jKS3Y+zBcIrT59RzT6X3Pqn0YlPHCLNW5jT0j7U/zcl6GdOtKTy22A2JHXhGMFiIHvsLIkMmPkvJY6HGEiiBIWRhyZIOIYWSEHDo0nJ9ubHoUHN9FzZpRhGnHL4cl+Z9WL2WvOyHL/AKLS8sFRUUlzfBdF1YJHSqb8myfBydVFQltX+QsOUCBfV3CCUXhz1ePyrgTwhl/f0Mi/ud6bfLgvRDHp8Mt2fBmz4Llpfb3s1Hlcpc4k9Sm16cmuDMPzGXLK8fuvWL+g5qKI2LK7MRbiy6xmFJYBOI8p4YYEFhsFosgOBD4EaIVkgkh0h8FNkEiejSTy5PEVx79kBTp5eP7SIbq5z7MfdX1fUc0en9yW6XRmcsLCGvLve0WkVwRVHaGSOyAEOMOZZoQSBJIwIkVkYdRJFENYNYIR7gvLJN8ffRfBWSJwJrW03nl6R+5JRpb3pzZoRioxy/dX1fQQ1NzTVdfbCRXlgOUKcVlf7Y/uyhWuHN5Yq83Ntt8SCUcDFVKqj8vyZbyXLRaN9SciprEUuyJI6+nN9F1PP3N22vHyMR4QrmtuU2/xTyl6c2YzfUnv7nfn+laJdiJI9BRUq4KIs3l5BwiSCQyghOgw+CjSo1VNYz7SXzQzM2FGSeVxNF5wm+fH1OXraOPcS/YSD8DMZjZFk5YUQhhEIAPgZElNc+mpuEXOSiW+FkK5luQ3V7z959OxmMsSnvN5I3E9NGChFJCmWwcDYDwNulNFgCQ7EkVgsOEQ3Ij3iOdVIy5YIlkmUm2kuLJHbz6L5oq0b6C4Zcn05dkTzuHjp9xJ22zntguAm1Jcksbab6L1ZNRtVz1f0KKrPqEq76hZUWy4csGdyNdTjH+iKt5dylpjEVwXIip3BPG5UtGhmnRwguO/kxKzJUUwovLS7oOrbrjEjoxaktOZLISimWmmXJy1IbuviOFxlx9AnLUq364PscTRQzc2/Aeb+kry1FTYMWEdtMAWFEJNoGlLJMsfAMkZFG5XNFincwa3Xz4dmQuipA/wbLlFyWH0VwFPTQHIVSDSRFk8xdX7c3H4GovKyHkYHeHAlhInrw3YJc5av+hFFBOrnRnW9NrUnKT8ArnhJFKKwSNB1KQlE7GMAMke6BMnaIZmWjWSITY7M+8u8ezHj9gE5YNxW4kub1R9ehUhv1H/AHhD2to5v7s2KNqorCAwhK39BnKNf7K9C3UO76htMs+SEqA9GlR6FXZnsqbgcYlpUB/IN7DO4gimFHJOqASohFEzkjhJl63lHmiCNEmjTwaUSZIbu2cHvLWDeV2fRldtS0ZpKpph6p8UZ11S3XlcPscS6h6a33YdDMJ747WUqlNpiiWY4mu6AlSwx1Lct0ejGccMKgWtwr04lqKGIIHJguLWqHjd44oPh6DugpBlEzkedSM4tc+KKDZb/hWuBTnxfZnF9TqxiYemXgfIgN4RxcB8l63jlvsiCUMPJPbVMZ7ks6SeqPRenwXspryLWv6ivHVDKJJGOAnEex5BZIXEglAsTmkRxTk8RTb6JZE7NTWnhPL/AAFUH2Z95V3V3fBdzPt7Zyklzb1NetsSvKWZRUVy3pRX0LVvYxprGcyfF8vRAo1zun1hB98a1x2BbWiSSS0X17lpUSalSwiVQOtGCisIRcslZUglSLG4FuG8Gclbyh1SLO4JRJgmSuqRIqRKohYLwVkhVMfcJcDYLSKIZUyvXtcovbo+6ZlBSWGaUmjka05UZ4fuvh3NSk99J8uQ+3bbepvHGE/oxbEh/KSfJtCFUfbsdfgZnLdDcHGmWIIlVEkVIeURdyK6iLda4E7gKKN4M5Bp1lzM/aFJKWVwkvqaM7czr7Kwn1EfUIbqH+AtL+oqiHwMeWwP4LlvDKb9CSE2h9nPRruWp256bRRxRHAlY/qZHu51K15LCXctRWALyhvQeOK1/qa1cZOqW0lbW5ZK+z7RVG3L3Y8UuLfQ1ZvCxFKK6LQy9kV8ScXzNeUAXp9cPaUkufJd8nux4KM0KNMnlTCVM6WBfI0YBKISHwbwVkHA+AsCwQgOBBYFghAB0OLBChCEIsghMQmUQpVae950esIP7kWxo6SXdP5li2ealX0hH6NkWxFmdT++bOfZxdCX7QwvsaNBUx5QLKgDOB0cC2SpujOBPKAKRCZI4z6lPatNbsWuT/YvzpGZtVuMH6r7gNVHdTJfgJW/qRQwIr+aI8XtZ0y7Zy9r4GlCv1MvZjzUSfNM23bHpvTs+yJXcSGwmDJ4HUGhTjk6DQHJjXUHCSlHg3ldmbdhdKpFdVo13KFenlNMpW9y6M88Vz7o5cf+ra/4v+xlr3Y/k6N0x3AK3rRqRUovKZLuHYXKyJvgp4HwFXhjUCLLIEIQiEEMEMQgOB8DiIQbAhDEIIGbCK9xVwpPkk2ZbwskSyyPZss+fPl5kl/xSQvDkMurLuv3IYT8uzT/ABVE38ZPOTV8PWe7Ri3xnmT9OQjFb7YL45GG8QkaEYAVYllQK9c6fgTyVWhmiRoZIyaBizJ8R6U13nE15wMTxFU9iKfHfX2A6h4ql+glX3ox1EQykI8bydcKnVcWmuTOjtL3eSZyzNjYlfe9jmtTr+m27ZOHyKXxysm2ppgypdBeSEm0d8RKlamY9/R0fY6OUEyjc2uci19O+LQWueGZXh/aDhVUM+zI7VUzze6i6VTTRxe8vQ77YN+q9KMlxxhruB0Fjw65doJqYdSRJWo5Rnyi4s6CFspZy8aPHr0KFzZ59TpNCieCgmORzi4vDHjMyWGIYchBCEMQgmMJyRFKpnRFEHqSKO1ZJRjTylKpJJ9o54/YsXd3ChHem/afux5tlHZeyqt5N1amY088eGV+WIpfY8bI8th64/8Ap8I0a+zHceWqbXlU8Rbf4sdOp1FnZN4S0SXwSBtrNQUYpYikkl2L++tFH2UufBvuxuqlR58i9lmeCvf0FDGHnKMmrxNC/r7z+iM9hZGEBgHBJgW6Vg1kE4/xPX/nQhyis/FnXT0OG2xVU7mbXBYQjr5baWH0yzIZMQyQjy50hpE+zLzyqik+D0ZC0QzN0zcJKSI0msM7uldRks9STMWc/wCHrnfi4vjH7G/Giesqn7kdxyrI7Hgd00C4dQ1SYnkLgwYu19kqpHTSS4P9jJ2FtednV3ZZUW9V07o6qqjF2pZRmtV8eaELqXGXuQ7Gq7eNsujtbe5jVipxaaeuhM6eVh/M8z2dtOvaS9h70M6x7eh2+yPE9Gukm1CfOMtBunURnw+GAtpceV0W7nZ+VnGUZVfZrWqOjhUXJ/Jg1KeeSz1DuOQG5o5RxkuKYvNOldmnx+wH+VQfOJnYze8511RZk+COiWyY/p+ZJHZ9Nc18ETYyb0c7TsJy4lDa216dut2GJ1ccOUfUn8V+J4U06Fv/AOT8U9PZXRGD4V2T/EXEfM9qMfbnn8WOT+IhdelL24djVdXG+fRq7A8M1LmSuLrO48OEXxmuTxyR29GlGCSiuGiXKK9A1BLHRJJITY5TQqlnz5Ytba5/odvqRXEsLu+Qp11H1KNWtkNkEkDUlkiYUpIDzF1XzMmx2OOwZMsozdvXqpUZS58F6nC28m25Pi3n4mz4x2hvShST91uUvXkY1qcH1K3c9qOlp4bY5LohhHDGB2RVCZojmi0zQ1jeujNTXDmuqOzsdsQqRTi/h0ZwlSI+z790aif4W/aXbqdnRalwex9ALqVNZR6KrgXmENjWjUipReU0XFSR3lycx8cFeayU7ijk03FEU4plOOS08HKXtrh5KEl/2ddc2akYl3suS1SErKmuRiFhSobYuaWsJtr8rZv7K8fJtRrLdfXkc9Ki1xTIK1rGXFYfUErLIcxeQu2Euz1Szv6dWKlCSl6MtY7P6njtK5q23t06jWOXI27L/EioklOLfeLY3DWRf38MXlpZdx5PR36HNeKPE8KMJQg81GmtHwZh7S/xFcqbVLeU3pryRyilKpJym223zA6rWxjHEOTdGlecyJKVNzk5PVt5Zv7Ku5UG5QxlpLXmuhnWtIvKGh5l6iUJ7l2dGSTWDcpeM5L36Sb6qRBdeNqjXswUfjkxZ02/+itWpPo/kx5epXy/0LqisnuvFdw8+0l6Iz6vim5/1GQVqEun7FWdpLp9Q0b7pcthPbgiartyvLjVl8yv/mFRf+yX/JkVSm1xWCNo1vk/JrbH4Niz8V3FJ+/vLpLU2Z+PIyptbklUx2xk4xoOnANHUTguwTpjJ9Fx1ZTk5yeW3ku28SnRgaFGJyr57nkNjBKILAhQgbRHKJKM0ZyRFSpApV4GnOJUrUxiuRaH2Xt2pbvR5j+V/sdjsrxDCutHiXRnn1SGB6FxKnJSi8NM7FGqlDCfQGyhTPV4rIapHL7F8YwaUavsy68mdDR2pCp7sk/idiFkZrKZzZ1yi8MndNEcoLoGtSRUzeDBRqWEZfhRTr7Eh0Nt6ETjky4RZakzzzxRa+XuRT95t/Iw1E6bxvDFemulP7s59QOFqXixo61C+hMK1t3KSS5s6m02ZT3VFrVfiXEobKs8RUse9z7GzRWA1GnUlmQK63DxEmo7KprjJ/BIncKceEc93qAngCTGI6KiPKiLO2T8g17jC0wvRIyrm4eupbrPJQuEElCKWEiJlCpJsEkmiNi+0NkaSTWuqM263E8Ja+uiJbu+S0Wsui5epShF8XxYGzCQaCYUYlilTI4RLNOInOQbBNRiXaaK1GJbpoSsZCTAh8CAFCixyOMg4sjKFKJDUplgFxIngsza9uUZwwbkqZUr2uRqu35NZMpolt7ypTeYSa+wdS3aIGhyFmOUymkzrNleNcaVl/8ASN+n4rt5cJrU8yaGwPw1s0uRaWmiz1qhf056xkn6MtwkuOTx6ldTh7spL0Zeh4kuUseYxmOtj5QCWlfhm/41ipV6TX+m18cmP/DaAK7nValN5aWDQpw0ODq7lKxyQ9WtkUmbllaLyqax+CJL5G6S2Ml5UP8AakPI9JUlsi/wcub+pkKQFUmkQTZtlIr1EZ1bmX69RJHP3214xbjH2n0QvNpdhYrIdWSRlXl65Pdh8X09AKtSpU46Log6NvgQsviuhuFfyV6dDHd9SeFFstQoFmlQRz53BlwVKdqyxG2Zcp0yaNNCsrmXkq06LRYhEkwIC5ZKFgQ+RGCilGRLFlWDJosYkjJOmEiKLJEwTRodoGUAkIohXqUMlSrY5NIZoJGxosxJ2bRDKDRuSiiKdCL5DMbmWY2AqcNS9K2j0A8lIL7hCS3WDSpy0M6lxL0OAnZyQ29l3H8vD0xJ49Cw7qPVHG7TupxWkmvRmU7mb4zl8z0Wn1GKorAlOnMsndXu26UFrJGHc+J8+5Fv1MCMc6vL9TUtLaOM4B3axrpG46dIhrXtarxeF2GoWWOJo7oDOZZqZz7GFFLog8pBQpkuB4oBuLHhAmigIkqBSZA0x94EFg8ED3xt8EZl4KD8wRFkRe0h/9k="/>
          <p:cNvSpPr>
            <a:spLocks noChangeAspect="1" noChangeArrowheads="1"/>
          </p:cNvSpPr>
          <p:nvPr/>
        </p:nvSpPr>
        <p:spPr bwMode="auto">
          <a:xfrm>
            <a:off x="1190625" y="73580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 dirty="0"/>
          </a:p>
        </p:txBody>
      </p:sp>
      <p:sp>
        <p:nvSpPr>
          <p:cNvPr id="9" name="8 CuadroTexto"/>
          <p:cNvSpPr txBox="1"/>
          <p:nvPr/>
        </p:nvSpPr>
        <p:spPr>
          <a:xfrm>
            <a:off x="1892119" y="564296"/>
            <a:ext cx="54915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 DE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DECISIÓN 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(Kendall &amp; Kendall 2011)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04925" y="1428904"/>
            <a:ext cx="72083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 </a:t>
            </a:r>
            <a:r>
              <a:rPr lang="es-MX" sz="2000" b="1" dirty="0"/>
              <a:t>La planeación</a:t>
            </a:r>
            <a:r>
              <a:rPr lang="es-MX" sz="2000" dirty="0"/>
              <a:t>: Selección de misiones y objetivos, así como de las acciones para poder cumplirlas</a:t>
            </a:r>
            <a:r>
              <a:rPr lang="es-MX" sz="2000" dirty="0" smtClean="0"/>
              <a:t>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 </a:t>
            </a:r>
            <a:r>
              <a:rPr lang="es-MX" sz="2000" b="1" dirty="0"/>
              <a:t>La organización</a:t>
            </a:r>
            <a:r>
              <a:rPr lang="es-MX" sz="2000" dirty="0"/>
              <a:t>: Mejoramiento de la estructura y funciones que desempeñan los individuos dentro de la organización</a:t>
            </a:r>
            <a:r>
              <a:rPr lang="es-MX" sz="2000" dirty="0" smtClean="0"/>
              <a:t>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 </a:t>
            </a:r>
            <a:r>
              <a:rPr lang="es-MX" sz="2000" b="1" dirty="0"/>
              <a:t>La dirección</a:t>
            </a:r>
            <a:r>
              <a:rPr lang="es-MX" sz="2000" dirty="0"/>
              <a:t>: En esta función se requieren los servicios de los administradores para que influyan en el cumplimiento de las metas establecidas en la empresa</a:t>
            </a:r>
            <a:r>
              <a:rPr lang="es-MX" sz="2000" dirty="0" smtClean="0"/>
              <a:t>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 </a:t>
            </a:r>
            <a:r>
              <a:rPr lang="es-MX" sz="2000" b="1" dirty="0"/>
              <a:t>El control</a:t>
            </a:r>
            <a:r>
              <a:rPr lang="es-MX" sz="2000" dirty="0"/>
              <a:t>: Consiste en la organización, la medición y la corrección del desempeño individual y organizacional de manera tal que se puedan lograr los objetivos.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09130" y="47287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smtClean="0"/>
              <a:t>Análisis y Diseño de Sistemas  </a:t>
            </a:r>
            <a:r>
              <a:rPr lang="es-ES" sz="825" smtClean="0"/>
              <a:t>L30013                                                                                                Lic. En Informática Administrativa</a:t>
            </a:r>
            <a:br>
              <a:rPr lang="es-ES" sz="825" smtClean="0"/>
            </a:br>
            <a:r>
              <a:rPr lang="es-ES" sz="825" smtClean="0"/>
              <a:t>Unidad 2  Análisis de Sistemas</a:t>
            </a:r>
            <a:endParaRPr lang="es-MX" sz="825" dirty="0"/>
          </a:p>
        </p:txBody>
      </p:sp>
      <p:sp>
        <p:nvSpPr>
          <p:cNvPr id="6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6263438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2" name="1 Rectángulo"/>
          <p:cNvSpPr/>
          <p:nvPr/>
        </p:nvSpPr>
        <p:spPr>
          <a:xfrm>
            <a:off x="1032933" y="2779806"/>
            <a:ext cx="67032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Para la toma de decisiones es necesario tomar en cuenta varios pasos: </a:t>
            </a:r>
            <a:endParaRPr lang="es-MX" sz="2400" dirty="0" smtClean="0"/>
          </a:p>
          <a:p>
            <a:endParaRPr lang="es-MX" sz="2400" dirty="0"/>
          </a:p>
          <a:p>
            <a:r>
              <a:rPr lang="es-MX" sz="2400" dirty="0"/>
              <a:t> Determinar la necesidad de una decisión </a:t>
            </a:r>
          </a:p>
          <a:p>
            <a:r>
              <a:rPr lang="es-MX" sz="2400" dirty="0"/>
              <a:t> Identificar los criterios de decisión </a:t>
            </a:r>
          </a:p>
          <a:p>
            <a:r>
              <a:rPr lang="es-MX" sz="2400" dirty="0"/>
              <a:t> Asignar peso a los criterios </a:t>
            </a:r>
          </a:p>
          <a:p>
            <a:r>
              <a:rPr lang="es-MX" sz="2400" dirty="0"/>
              <a:t> Desarrollar todas las alternativas </a:t>
            </a:r>
          </a:p>
          <a:p>
            <a:r>
              <a:rPr lang="es-MX" sz="2400" dirty="0"/>
              <a:t> Evaluar las alternativas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892119" y="1249786"/>
            <a:ext cx="5491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…PROCESO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DECISIÓN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</p:spTree>
    <p:extLst>
      <p:ext uri="{BB962C8B-B14F-4D97-AF65-F5344CB8AC3E}">
        <p14:creationId xmlns:p14="http://schemas.microsoft.com/office/powerpoint/2010/main" val="34429990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892119" y="776944"/>
            <a:ext cx="5491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 DE TOMA DE DECISIONES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929743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902219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246909" y="667895"/>
            <a:ext cx="6923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METODOLOGÍAS DE DESARROLLO DE SOFTWARE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6" name="5 CuadroTexto"/>
          <p:cNvSpPr txBox="1"/>
          <p:nvPr/>
        </p:nvSpPr>
        <p:spPr>
          <a:xfrm>
            <a:off x="2006930" y="2648197"/>
            <a:ext cx="6163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498764" y="1600200"/>
            <a:ext cx="8111836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b="1" dirty="0" smtClean="0"/>
              <a:t>Clásicos o Tradicionales </a:t>
            </a:r>
          </a:p>
          <a:p>
            <a:endParaRPr lang="es-ES" sz="2000" b="1" dirty="0" smtClean="0"/>
          </a:p>
          <a:p>
            <a:pPr>
              <a:buFont typeface="Arial" charset="0"/>
              <a:buChar char="•"/>
            </a:pPr>
            <a:r>
              <a:rPr lang="es-ES" sz="2000" dirty="0" smtClean="0"/>
              <a:t> </a:t>
            </a:r>
            <a:r>
              <a:rPr lang="es-ES" dirty="0" smtClean="0"/>
              <a:t>Ciclo </a:t>
            </a:r>
            <a:r>
              <a:rPr lang="es-ES" dirty="0"/>
              <a:t>de vida clásico – Modelo lineal secuencial – Modelo en </a:t>
            </a:r>
            <a:endParaRPr lang="es-ES" dirty="0" smtClean="0"/>
          </a:p>
          <a:p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n-US" dirty="0" err="1" smtClean="0"/>
              <a:t>cascada</a:t>
            </a:r>
            <a:r>
              <a:rPr lang="en-US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 </a:t>
            </a:r>
            <a:r>
              <a:rPr lang="en-US" dirty="0" err="1" smtClean="0"/>
              <a:t>Prototipos</a:t>
            </a:r>
            <a:r>
              <a:rPr lang="en-US" dirty="0"/>
              <a:t>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 Incremental</a:t>
            </a:r>
            <a:r>
              <a:rPr lang="en-US" dirty="0"/>
              <a:t>.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Espiral</a:t>
            </a:r>
            <a:r>
              <a:rPr lang="en-US" dirty="0" smtClean="0"/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es-ES" dirty="0" smtClean="0"/>
              <a:t>Modelo basado en componentes.</a:t>
            </a:r>
          </a:p>
          <a:p>
            <a:pPr marL="342900" indent="-342900">
              <a:buFont typeface="Arial" charset="0"/>
              <a:buChar char="•"/>
            </a:pPr>
            <a:r>
              <a:rPr lang="es-ES" dirty="0" smtClean="0"/>
              <a:t>Técnicas </a:t>
            </a:r>
            <a:r>
              <a:rPr lang="es-ES" dirty="0"/>
              <a:t>de cuarta generación</a:t>
            </a:r>
            <a:r>
              <a:rPr lang="es-ES" dirty="0" smtClean="0"/>
              <a:t>.</a:t>
            </a:r>
          </a:p>
          <a:p>
            <a:endParaRPr lang="es-ES" sz="2000" dirty="0"/>
          </a:p>
          <a:p>
            <a:r>
              <a:rPr lang="es-ES" sz="2000" b="1" dirty="0" smtClean="0"/>
              <a:t>Modelos ágiles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Programación </a:t>
            </a:r>
            <a:r>
              <a:rPr lang="es-ES" dirty="0"/>
              <a:t>extrema</a:t>
            </a:r>
            <a:r>
              <a:rPr lang="es-ES" dirty="0" smtClean="0"/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es-ES" dirty="0" smtClean="0"/>
              <a:t>V</a:t>
            </a:r>
          </a:p>
          <a:p>
            <a:pPr>
              <a:buFont typeface="Arial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 SCRUM</a:t>
            </a:r>
          </a:p>
          <a:p>
            <a:pPr>
              <a:buFont typeface="Arial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 RUP</a:t>
            </a:r>
          </a:p>
          <a:p>
            <a:pPr>
              <a:buFont typeface="Arial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n-US" dirty="0" err="1" smtClean="0"/>
              <a:t>Modelo</a:t>
            </a:r>
            <a:r>
              <a:rPr lang="en-US" dirty="0" smtClean="0"/>
              <a:t> </a:t>
            </a:r>
            <a:r>
              <a:rPr lang="en-US" dirty="0"/>
              <a:t>DRA (RAD. Rapid Application Development)</a:t>
            </a:r>
            <a:r>
              <a:rPr lang="es-ES" dirty="0" smtClean="0"/>
              <a:t> </a:t>
            </a:r>
          </a:p>
          <a:p>
            <a:pPr>
              <a:buFont typeface="Arial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 etc.</a:t>
            </a:r>
            <a:endParaRPr lang="es-ES" sz="2000" dirty="0"/>
          </a:p>
        </p:txBody>
      </p:sp>
      <p:sp>
        <p:nvSpPr>
          <p:cNvPr id="8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2846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246909" y="667895"/>
            <a:ext cx="6923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…METODOLOGÍAS DE DESARROLLO DE SOFTWARE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6" name="5 CuadroTexto"/>
          <p:cNvSpPr txBox="1"/>
          <p:nvPr/>
        </p:nvSpPr>
        <p:spPr>
          <a:xfrm>
            <a:off x="1460665" y="2695699"/>
            <a:ext cx="641267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Actividad 2:</a:t>
            </a:r>
          </a:p>
          <a:p>
            <a:endParaRPr lang="es-MX" b="1" dirty="0"/>
          </a:p>
          <a:p>
            <a:pPr algn="just"/>
            <a:r>
              <a:rPr lang="es-MX" dirty="0" smtClean="0"/>
              <a:t>Realizar en equipos de proyecto final, un cuadro comparativo relacionado a las metodologías, destacando los puntos: tipo (ágil o tradicional), etapas, ventajas, desventajas y tamaño de proyectos para las que va dirigida (corto, mediano o largo plazo)</a:t>
            </a:r>
            <a:endParaRPr lang="es-MX" dirty="0"/>
          </a:p>
        </p:txBody>
      </p:sp>
      <p:sp>
        <p:nvSpPr>
          <p:cNvPr id="7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6062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703589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ANÁLISIS?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8" name="7 CuadroTexto"/>
          <p:cNvSpPr txBox="1"/>
          <p:nvPr/>
        </p:nvSpPr>
        <p:spPr>
          <a:xfrm>
            <a:off x="1199409" y="1995055"/>
            <a:ext cx="755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 un proceso que permite determinar, mediante técnicas y herramientas para dar respuesta a la pregunta:</a:t>
            </a:r>
          </a:p>
          <a:p>
            <a:endParaRPr lang="es-MX" dirty="0"/>
          </a:p>
          <a:p>
            <a:pPr algn="ctr"/>
            <a:r>
              <a:rPr lang="es-MX" b="1" dirty="0"/>
              <a:t>¿Qué es lo que se va a hacer?</a:t>
            </a:r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2" name="AutoShape 2" descr="Resultado de imagen para QUE 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8 Imagen"/>
          <p:cNvPicPr/>
          <p:nvPr/>
        </p:nvPicPr>
        <p:blipFill rotWithShape="1">
          <a:blip r:embed="rId3"/>
          <a:srcRect l="22251" t="24638" r="41061" b="16232"/>
          <a:stretch/>
        </p:blipFill>
        <p:spPr bwMode="auto">
          <a:xfrm>
            <a:off x="3491042" y="3484177"/>
            <a:ext cx="2632841" cy="23983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348046" y="5914065"/>
            <a:ext cx="51395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Fuente: https</a:t>
            </a:r>
            <a:r>
              <a:rPr lang="es-MX" sz="1100" dirty="0"/>
              <a:t>://pixabay.com/es/lluvia-de-ideas-creo-que-clase-411589/</a:t>
            </a:r>
          </a:p>
        </p:txBody>
      </p:sp>
    </p:spTree>
    <p:extLst>
      <p:ext uri="{BB962C8B-B14F-4D97-AF65-F5344CB8AC3E}">
        <p14:creationId xmlns:p14="http://schemas.microsoft.com/office/powerpoint/2010/main" val="12102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703589"/>
            <a:ext cx="792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TÉCNICAS PARA RECOPILAR INFORMACIÓN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038898756"/>
              </p:ext>
            </p:extLst>
          </p:nvPr>
        </p:nvGraphicFramePr>
        <p:xfrm>
          <a:off x="395845" y="1444501"/>
          <a:ext cx="8629402" cy="4873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2">
            <a:hlinkClick r:id="rId7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7841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703589"/>
            <a:ext cx="792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ROLES DEL ANALISTA DE SISTEMAS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(Kendall &amp; Kendall 2011)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871474792"/>
              </p:ext>
            </p:extLst>
          </p:nvPr>
        </p:nvGraphicFramePr>
        <p:xfrm>
          <a:off x="1524000" y="1397000"/>
          <a:ext cx="6563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2">
            <a:hlinkClick r:id="rId7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297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7" name="6 CuadroTexto"/>
          <p:cNvSpPr txBox="1"/>
          <p:nvPr/>
        </p:nvSpPr>
        <p:spPr>
          <a:xfrm>
            <a:off x="1104405" y="1009403"/>
            <a:ext cx="68995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Actividad 3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dirty="0" smtClean="0"/>
              <a:t>Buscar de manera individual en medios electrónicos o impresos, las cualidades, aptitudes y actitudes que debe cubrir un perfil de Analista de Sistemas.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Elaborar un trabajo escrito, incluyendo mínimo 3 fuentes de referencia y enviarlo por correo.</a:t>
            </a:r>
            <a:endParaRPr lang="es-MX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88486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99310" y="618421"/>
            <a:ext cx="3725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GUIÓN EXPLICATIVO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12652" y="1367518"/>
            <a:ext cx="76295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El siguiente material contiene información referente al tema de Análisis de Sistemas, el cual tiene la finalidad de apoyar la explicación por parte del profesor para impartir la Unidad de Competencia 2 perteneciente a la Unidad de Aprendizaje “</a:t>
            </a:r>
            <a:r>
              <a:rPr lang="es-MX" b="1" dirty="0" smtClean="0"/>
              <a:t>Análisis y Diseño de Sistemas” </a:t>
            </a:r>
            <a:r>
              <a:rPr lang="es-MX" dirty="0" smtClean="0"/>
              <a:t>impartida en la carrera de Lic. En Informática.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Además, también se mostrará el contenido temático con hipervínculos para acceder a cada uno de ellos,  o si se prefiere consultarlo de manera consecutiva para visualizarlo en su totalidad (también permite regresar al contenido temático en la parte inferior de la diapositiva).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Incluye actividades sugeridas para enriquecer y retroalimentar aún más la clase, así como conclusiones y referencias de fuentes consultadas y que el profesor propone para ampliar su aprendizaje.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63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703589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DE FACTIBILIDAD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593327575"/>
              </p:ext>
            </p:extLst>
          </p:nvPr>
        </p:nvGraphicFramePr>
        <p:xfrm>
          <a:off x="538347" y="1288364"/>
          <a:ext cx="803563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2">
            <a:hlinkClick r:id="rId7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pic>
        <p:nvPicPr>
          <p:cNvPr id="3074" name="Picture 2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8" y="4883582"/>
            <a:ext cx="1505024" cy="151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604" y="4483412"/>
            <a:ext cx="1797269" cy="127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05697" y="5754414"/>
            <a:ext cx="19559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 smtClean="0"/>
              <a:t>Fuente: https</a:t>
            </a:r>
            <a:r>
              <a:rPr lang="es-MX" sz="900" dirty="0"/>
              <a:t>://www.emaze.com/@AQQTTZZZ/Untitled</a:t>
            </a:r>
          </a:p>
        </p:txBody>
      </p:sp>
      <p:pic>
        <p:nvPicPr>
          <p:cNvPr id="3077" name="Picture 5" descr="Resultado de imagen para usuari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697" y="4543631"/>
            <a:ext cx="1624869" cy="115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791696" y="5733916"/>
            <a:ext cx="1624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 err="1" smtClean="0"/>
              <a:t>Fjuente</a:t>
            </a:r>
            <a:r>
              <a:rPr lang="es-MX" sz="900" dirty="0" smtClean="0"/>
              <a:t>: https</a:t>
            </a:r>
            <a:r>
              <a:rPr lang="es-MX" sz="900" dirty="0"/>
              <a:t>://pixabay.com/es/computadora-usuario-icono-1331579/</a:t>
            </a:r>
          </a:p>
        </p:txBody>
      </p:sp>
      <p:pic>
        <p:nvPicPr>
          <p:cNvPr id="3079" name="Picture 7" descr="Resultado de imagen para lega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327" y="4543631"/>
            <a:ext cx="1862411" cy="121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6761327" y="5685163"/>
            <a:ext cx="186241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Fuente:https</a:t>
            </a:r>
            <a:r>
              <a:rPr lang="es-MX" sz="900" dirty="0"/>
              <a:t>://www.publicdomainpictures.net/en/view-image.php?image=257279&amp;picture=laborlawlawyerlegaltechnology</a:t>
            </a:r>
          </a:p>
        </p:txBody>
      </p:sp>
    </p:spTree>
    <p:extLst>
      <p:ext uri="{BB962C8B-B14F-4D97-AF65-F5344CB8AC3E}">
        <p14:creationId xmlns:p14="http://schemas.microsoft.com/office/powerpoint/2010/main" val="317549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608993"/>
            <a:ext cx="792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ESTRUCTURADO</a:t>
            </a:r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ÁRBOLES DE DECISIÓN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78" y="2683823"/>
            <a:ext cx="8153958" cy="148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Abrir llave"/>
          <p:cNvSpPr/>
          <p:nvPr/>
        </p:nvSpPr>
        <p:spPr>
          <a:xfrm rot="16200000">
            <a:off x="3149639" y="2459151"/>
            <a:ext cx="1181958" cy="4863137"/>
          </a:xfrm>
          <a:prstGeom prst="leftBrace">
            <a:avLst>
              <a:gd name="adj1" fmla="val 8333"/>
              <a:gd name="adj2" fmla="val 55328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2802577" y="5700156"/>
            <a:ext cx="237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Condiciones</a:t>
            </a:r>
            <a:endParaRPr lang="es-MX" dirty="0"/>
          </a:p>
        </p:txBody>
      </p:sp>
      <p:sp>
        <p:nvSpPr>
          <p:cNvPr id="8" name="7 Abrir llave"/>
          <p:cNvSpPr/>
          <p:nvPr/>
        </p:nvSpPr>
        <p:spPr>
          <a:xfrm rot="16200000">
            <a:off x="7225469" y="3956730"/>
            <a:ext cx="1181958" cy="1871339"/>
          </a:xfrm>
          <a:prstGeom prst="leftBrace">
            <a:avLst>
              <a:gd name="adj1" fmla="val 8333"/>
              <a:gd name="adj2" fmla="val 55328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6628915" y="5654036"/>
            <a:ext cx="237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Acciones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597895" y="1509081"/>
            <a:ext cx="8154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 una representación esquemática donde se identifican los caminos que pueden tener un sistema  (condiciones) y las consecuencias  que se tienen (Acciones)</a:t>
            </a:r>
            <a:endParaRPr lang="es-MX" dirty="0"/>
          </a:p>
        </p:txBody>
      </p:sp>
      <p:sp>
        <p:nvSpPr>
          <p:cNvPr id="11" name="CuadroTexto 2">
            <a:hlinkClick r:id="rId3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0175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1277" y="703589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TABLAS DE DECISIÓN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6" name="5 Rectángulo"/>
          <p:cNvSpPr/>
          <p:nvPr/>
        </p:nvSpPr>
        <p:spPr>
          <a:xfrm>
            <a:off x="617517" y="1674674"/>
            <a:ext cx="813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 tabla de decisión sirve exactamente para lo mismo que el árbol. Cambia su disposición gráfica</a:t>
            </a:r>
            <a:r>
              <a:rPr lang="es-MX" dirty="0" smtClean="0"/>
              <a:t>, adquiriendo </a:t>
            </a:r>
            <a:r>
              <a:rPr lang="es-MX" dirty="0"/>
              <a:t>una forma tabular. En la parte superior se colocan las condiciones y en la inferior </a:t>
            </a:r>
            <a:r>
              <a:rPr lang="es-MX" dirty="0" smtClean="0"/>
              <a:t>las acciones</a:t>
            </a:r>
            <a:r>
              <a:rPr lang="es-MX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2833688"/>
            <a:ext cx="5276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450" y="3843563"/>
            <a:ext cx="52768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17517" y="3150965"/>
            <a:ext cx="1163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Condiciones</a:t>
            </a:r>
            <a:endParaRPr lang="es-MX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74793" y="3983250"/>
            <a:ext cx="1163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Acciones</a:t>
            </a:r>
            <a:endParaRPr lang="es-MX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353792" y="2588153"/>
            <a:ext cx="1163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Reglas</a:t>
            </a:r>
            <a:endParaRPr lang="es-MX" sz="1200" dirty="0"/>
          </a:p>
        </p:txBody>
      </p:sp>
      <p:sp>
        <p:nvSpPr>
          <p:cNvPr id="10" name="CuadroTexto 2">
            <a:hlinkClick r:id="rId4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8034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76553" y="450689"/>
            <a:ext cx="7683062" cy="1280890"/>
          </a:xfrm>
        </p:spPr>
        <p:txBody>
          <a:bodyPr>
            <a:normAutofit/>
          </a:bodyPr>
          <a:lstStyle/>
          <a:p>
            <a:r>
              <a:rPr lang="es-MX" b="1" dirty="0" smtClean="0"/>
              <a:t>Especificación </a:t>
            </a:r>
            <a:r>
              <a:rPr lang="es-MX" b="1" dirty="0"/>
              <a:t>de Requisitos </a:t>
            </a:r>
            <a:r>
              <a:rPr lang="es-MX" b="1" dirty="0" smtClean="0"/>
              <a:t>según </a:t>
            </a:r>
            <a:r>
              <a:rPr lang="es-MX" b="1" dirty="0"/>
              <a:t>el </a:t>
            </a:r>
            <a:r>
              <a:rPr lang="es-MX" b="1" dirty="0" smtClean="0"/>
              <a:t>estándar de </a:t>
            </a:r>
            <a:r>
              <a:rPr lang="es-MX" b="1" dirty="0"/>
              <a:t>IEEE 830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1077" y="2212427"/>
            <a:ext cx="6591985" cy="3777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Es un documento cuya versión del 1998,  presenta un formato de especificación de requisitos de software.</a:t>
            </a:r>
          </a:p>
          <a:p>
            <a:pPr marL="0" indent="0">
              <a:buNone/>
            </a:pPr>
            <a:r>
              <a:rPr lang="es-MX" dirty="0" smtClean="0"/>
              <a:t>Esta compuesto por la siguiente estructura:</a:t>
            </a:r>
          </a:p>
          <a:p>
            <a:pPr marL="0" indent="0">
              <a:buNone/>
            </a:pPr>
            <a:endParaRPr lang="es-MX" dirty="0"/>
          </a:p>
          <a:p>
            <a:pPr>
              <a:buAutoNum type="arabicPeriod"/>
            </a:pPr>
            <a:r>
              <a:rPr lang="es-MX" dirty="0" smtClean="0"/>
              <a:t>Introducción</a:t>
            </a:r>
          </a:p>
          <a:p>
            <a:pPr>
              <a:buAutoNum type="arabicPeriod"/>
            </a:pPr>
            <a:r>
              <a:rPr lang="es-MX" dirty="0" smtClean="0"/>
              <a:t>Descripción general  (referente al producto de software)</a:t>
            </a:r>
          </a:p>
          <a:p>
            <a:pPr>
              <a:buAutoNum type="arabicPeriod"/>
            </a:pPr>
            <a:r>
              <a:rPr lang="es-MX" dirty="0" smtClean="0"/>
              <a:t>Requisitos específicos (Interfaces externas, rendimiento, requisitos funcionales y no funcionales, etc.)</a:t>
            </a:r>
          </a:p>
          <a:p>
            <a:pPr>
              <a:buAutoNum type="arabicPeriod"/>
            </a:pPr>
            <a:r>
              <a:rPr lang="es-MX" dirty="0" smtClean="0"/>
              <a:t>Apéndice (formato de entradas, interfaces, etc.)</a:t>
            </a:r>
            <a:endParaRPr lang="es-MX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09130" y="82912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smtClean="0"/>
              <a:t>Análisis y Diseño de Sistemas  </a:t>
            </a:r>
            <a:r>
              <a:rPr lang="es-ES" sz="825" smtClean="0"/>
              <a:t>L30013                                                                                                Lic. En Informática Administrativa</a:t>
            </a:r>
            <a:br>
              <a:rPr lang="es-ES" sz="825" smtClean="0"/>
            </a:br>
            <a:r>
              <a:rPr lang="es-ES" sz="825" smtClean="0"/>
              <a:t>Unidad 2  Análisis de Sistemas</a:t>
            </a:r>
            <a:endParaRPr lang="es-MX" sz="825" dirty="0"/>
          </a:p>
        </p:txBody>
      </p:sp>
    </p:spTree>
    <p:extLst>
      <p:ext uri="{BB962C8B-B14F-4D97-AF65-F5344CB8AC3E}">
        <p14:creationId xmlns:p14="http://schemas.microsoft.com/office/powerpoint/2010/main" val="154235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82139" y="1049779"/>
            <a:ext cx="6589199" cy="684428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Actividad  4: 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10825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Revistar el documento referente al a especificación de requisitos  de la norma IEEE 830 y adecuarlo a su análisis de proyecto final.</a:t>
            </a:r>
            <a:endParaRPr lang="es-MX" sz="2400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44592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6" name="CuadroTexto 3"/>
          <p:cNvSpPr txBox="1"/>
          <p:nvPr/>
        </p:nvSpPr>
        <p:spPr>
          <a:xfrm>
            <a:off x="831277" y="451337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673364" y="1078996"/>
            <a:ext cx="272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CASOS DE USO</a:t>
            </a:r>
            <a:endParaRPr 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831277" y="1859340"/>
            <a:ext cx="792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Especifica </a:t>
            </a:r>
            <a:r>
              <a:rPr lang="es-MX" dirty="0"/>
              <a:t>la funcionalidad que el sistema debe ofrecer desde el punto de vista de los usuarios </a:t>
            </a:r>
            <a:endParaRPr lang="es-MX" dirty="0" smtClean="0"/>
          </a:p>
          <a:p>
            <a:endParaRPr lang="es-MX" dirty="0"/>
          </a:p>
          <a:p>
            <a:r>
              <a:rPr lang="es-MX" b="1" dirty="0" smtClean="0"/>
              <a:t>Elementos </a:t>
            </a:r>
            <a:r>
              <a:rPr lang="es-MX" b="1" dirty="0"/>
              <a:t>básicos</a:t>
            </a:r>
            <a:r>
              <a:rPr lang="es-MX" dirty="0"/>
              <a:t>: </a:t>
            </a:r>
            <a:endParaRPr lang="es-MX" dirty="0" smtClean="0"/>
          </a:p>
          <a:p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Actores</a:t>
            </a:r>
            <a:r>
              <a:rPr lang="es-MX" dirty="0" smtClean="0"/>
              <a:t>: </a:t>
            </a:r>
            <a:r>
              <a:rPr lang="es-MX" dirty="0"/>
              <a:t>m</a:t>
            </a:r>
            <a:r>
              <a:rPr lang="es-MX" dirty="0" smtClean="0"/>
              <a:t>odelan </a:t>
            </a:r>
            <a:r>
              <a:rPr lang="es-MX" dirty="0"/>
              <a:t>diferentes papeles que pueden representar los usuarios o sistemas que interactúan con el sistema a </a:t>
            </a:r>
            <a:r>
              <a:rPr lang="es-MX" dirty="0" smtClean="0"/>
              <a:t>desarrollar.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endParaRPr lang="es-MX" dirty="0" smtClean="0"/>
          </a:p>
        </p:txBody>
      </p:sp>
      <p:sp>
        <p:nvSpPr>
          <p:cNvPr id="9" name="8 Elipse"/>
          <p:cNvSpPr/>
          <p:nvPr/>
        </p:nvSpPr>
        <p:spPr>
          <a:xfrm>
            <a:off x="4004441" y="4121497"/>
            <a:ext cx="787256" cy="592393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>
            <a:off x="4398069" y="4713890"/>
            <a:ext cx="0" cy="77251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V="1">
            <a:off x="4004441" y="5507421"/>
            <a:ext cx="404138" cy="38888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4398069" y="5486400"/>
            <a:ext cx="393628" cy="40990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4096149" y="4979276"/>
            <a:ext cx="60095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96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6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673364" y="1252422"/>
            <a:ext cx="272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CASOS DE USO</a:t>
            </a:r>
            <a:endParaRPr 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1340069" y="2317531"/>
            <a:ext cx="67791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/>
              <a:t>Casos de uso</a:t>
            </a:r>
            <a:r>
              <a:rPr lang="es-MX" dirty="0"/>
              <a:t>: representan todo lo que el usuario puede realizar con el </a:t>
            </a:r>
            <a:r>
              <a:rPr lang="es-MX" dirty="0" smtClean="0"/>
              <a:t>sistema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/>
              <a:t>Relaciones</a:t>
            </a:r>
            <a:r>
              <a:rPr lang="es-MX" dirty="0"/>
              <a:t>: permiten asociar los elementos anteriores</a:t>
            </a:r>
          </a:p>
        </p:txBody>
      </p:sp>
      <p:sp>
        <p:nvSpPr>
          <p:cNvPr id="9" name="8 Elipse"/>
          <p:cNvSpPr/>
          <p:nvPr/>
        </p:nvSpPr>
        <p:spPr>
          <a:xfrm>
            <a:off x="3862552" y="3084335"/>
            <a:ext cx="1450428" cy="525968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207171" y="4855780"/>
            <a:ext cx="146619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2119438" y="5139561"/>
            <a:ext cx="155392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440620" y="4855780"/>
            <a:ext cx="1466193" cy="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430111" y="5139561"/>
            <a:ext cx="1476702" cy="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6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pic>
        <p:nvPicPr>
          <p:cNvPr id="7" name="6 Imagen"/>
          <p:cNvPicPr/>
          <p:nvPr/>
        </p:nvPicPr>
        <p:blipFill rotWithShape="1">
          <a:blip r:embed="rId3"/>
          <a:srcRect l="26327" t="48116" r="13545" b="38841"/>
          <a:stretch/>
        </p:blipFill>
        <p:spPr bwMode="auto">
          <a:xfrm>
            <a:off x="4714873" y="2702714"/>
            <a:ext cx="3735443" cy="11429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673364" y="1252422"/>
            <a:ext cx="272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CASOS DE USO</a:t>
            </a:r>
            <a:endParaRPr lang="es-MX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221092" y="2105855"/>
            <a:ext cx="2987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Tipos de relaciones</a:t>
            </a:r>
            <a:endParaRPr lang="es-MX" sz="2000" b="1" dirty="0"/>
          </a:p>
        </p:txBody>
      </p:sp>
      <p:sp>
        <p:nvSpPr>
          <p:cNvPr id="11" name="10 Rectángulo"/>
          <p:cNvSpPr/>
          <p:nvPr/>
        </p:nvSpPr>
        <p:spPr>
          <a:xfrm>
            <a:off x="1087821" y="2623884"/>
            <a:ext cx="32949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/>
              <a:t>Extensión/</a:t>
            </a:r>
            <a:r>
              <a:rPr lang="es-MX" b="1" dirty="0" err="1" smtClean="0"/>
              <a:t>Extend</a:t>
            </a:r>
            <a:r>
              <a:rPr lang="es-MX" dirty="0" smtClean="0"/>
              <a:t>: </a:t>
            </a:r>
            <a:r>
              <a:rPr lang="es-MX" dirty="0" err="1"/>
              <a:t>Factoriza</a:t>
            </a:r>
            <a:r>
              <a:rPr lang="es-MX" dirty="0"/>
              <a:t> un caso de uso en nuevos casos de uso que extienden o amplían su comportamiento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213945" y="4310795"/>
            <a:ext cx="31688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/>
              <a:t>Inclusión/</a:t>
            </a:r>
            <a:r>
              <a:rPr lang="es-MX" b="1" dirty="0" err="1" smtClean="0"/>
              <a:t>Include</a:t>
            </a:r>
            <a:r>
              <a:rPr lang="es-MX" dirty="0" smtClean="0"/>
              <a:t>: </a:t>
            </a:r>
            <a:r>
              <a:rPr lang="es-MX" dirty="0"/>
              <a:t>Expresa que un caso de uso incluye comportamiento de otros casos de uso como parte de su propio comportamiento </a:t>
            </a:r>
          </a:p>
        </p:txBody>
      </p:sp>
      <p:pic>
        <p:nvPicPr>
          <p:cNvPr id="13" name="12 Imagen"/>
          <p:cNvPicPr/>
          <p:nvPr/>
        </p:nvPicPr>
        <p:blipFill rotWithShape="1">
          <a:blip r:embed="rId3"/>
          <a:srcRect l="26157" t="73044" r="12526" b="13623"/>
          <a:stretch/>
        </p:blipFill>
        <p:spPr bwMode="auto">
          <a:xfrm>
            <a:off x="4571999" y="4508937"/>
            <a:ext cx="3878318" cy="12139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53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727434" y="1209538"/>
            <a:ext cx="4398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EJEMPLO CASOS DE USO</a:t>
            </a:r>
            <a:endParaRPr lang="es-MX" sz="2400" b="1" dirty="0"/>
          </a:p>
        </p:txBody>
      </p:sp>
      <p:sp>
        <p:nvSpPr>
          <p:cNvPr id="2" name="AutoShape 2" descr="https://apis.mail.yahoo.com/ws/v3/mailboxes/@.id==VjN-0EjR_ItTxsux6dunu3e0kuZ4zbWZdWOR_t1WX7dBQ4Bc6C02ZwATYh3e_yib4Oh9epyYOdr4vBM9eszK_zXNAg/messages/@.id==AM776R00uUywW6lbpwmJaCdI3DE/content/parts/@.id==2/thumbnail?appId=YMailNorrin&amp;downloadWhenThumbnailFails=true&amp;pid=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24" t="4516" r="2070" b="2109"/>
          <a:stretch/>
        </p:blipFill>
        <p:spPr bwMode="auto">
          <a:xfrm>
            <a:off x="1729543" y="1671203"/>
            <a:ext cx="6006662" cy="413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686913" y="5911274"/>
            <a:ext cx="61327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Fuente:  Libro Ingeniería del Software un enfoque desde la guía SWEBOK, Salvador Sánchez, 2012, pág. 150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13421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849588" y="1765738"/>
            <a:ext cx="6589199" cy="6844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800" b="1" dirty="0" smtClean="0"/>
              <a:t>Actividad  5: </a:t>
            </a:r>
            <a:endParaRPr lang="es-MX" sz="2800" b="1" dirty="0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1909864" y="2849559"/>
            <a:ext cx="6591985" cy="10825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Realizar un diagrama de casos de uso referente al proceso de reinscripción en el Centro Universitario UAEM Valle de México.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4020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97038" y="576857"/>
            <a:ext cx="2289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47799" y="1141133"/>
            <a:ext cx="648652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" action="ppaction://hlinksldjump"/>
              </a:rPr>
              <a:t>Ubicación Unidad de Aprendizaje (Mapa Curricular)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3" action="ppaction://hlinksldjump"/>
              </a:rPr>
              <a:t>Propósito general y de la Unidad de Competencia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4" action="ppaction://hlinksldjump"/>
              </a:rPr>
              <a:t>Naturaleza de los problemas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5" action="ppaction://hlinksldjump"/>
              </a:rPr>
              <a:t>Formulación de los problemas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6" action="ppaction://hlinksldjump"/>
              </a:rPr>
              <a:t>Actividad 1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7" action="ppaction://hlinksldjump"/>
              </a:rPr>
              <a:t>Proceso de Solución de problemas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8" action="ppaction://hlinksldjump"/>
              </a:rPr>
              <a:t>Proceso de decisión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9" action="ppaction://hlinksldjump"/>
              </a:rPr>
              <a:t>Tipos de toma de decisiones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0" action="ppaction://hlinksldjump"/>
              </a:rPr>
              <a:t>Metodologías de desarrollo de software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1" action="ppaction://hlinksldjump"/>
              </a:rPr>
              <a:t>Actividad 2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hlinkClick r:id="rId12" action="ppaction://hlinksldjump"/>
              </a:rPr>
              <a:t>¿Qué es Análisis? 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3" action="ppaction://hlinksldjump"/>
              </a:rPr>
              <a:t>Técnicas de recopilación de información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4" action="ppaction://hlinksldjump"/>
              </a:rPr>
              <a:t>Roles del Analista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5" action="ppaction://hlinksldjump"/>
              </a:rPr>
              <a:t>Actividad 3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6" action="ppaction://hlinksldjump"/>
              </a:rPr>
              <a:t>Estudio de factibilidad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7" action="ppaction://hlinksldjump"/>
              </a:rPr>
              <a:t>Árboles de decisión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18" action="ppaction://hlinksldjump"/>
              </a:rPr>
              <a:t>Tablas de decisión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hlinkClick r:id="rId19" action="ppaction://hlinksldjump"/>
              </a:rPr>
              <a:t>E</a:t>
            </a:r>
            <a:r>
              <a:rPr lang="es-MX" sz="1400" dirty="0" smtClean="0">
                <a:hlinkClick r:id="rId19" action="ppaction://hlinksldjump"/>
              </a:rPr>
              <a:t>specificación de requisitos  Norma IEEE 830 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0" action="ppaction://hlinksldjump"/>
              </a:rPr>
              <a:t>Actividad 4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1" action="ppaction://hlinksldjump"/>
              </a:rPr>
              <a:t>Análisis Orientado a Objetos: Casos de Uso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2" action="ppaction://hlinksldjump"/>
              </a:rPr>
              <a:t>Actividad 5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3" action="ppaction://hlinksldjump"/>
              </a:rPr>
              <a:t>Análisis Orientado a Objetos: Diagrama de Clases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4" action="ppaction://hlinksldjump"/>
              </a:rPr>
              <a:t>Actividad 6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5" action="ppaction://hlinksldjump"/>
              </a:rPr>
              <a:t>Conclusiones</a:t>
            </a: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hlinkClick r:id="rId26" action="ppaction://hlinksldjump"/>
              </a:rPr>
              <a:t>Referencias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7202578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6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885005" y="1205131"/>
            <a:ext cx="381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DIAGRAMA DE CLASES</a:t>
            </a:r>
            <a:endParaRPr lang="es-MX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831276" y="1704116"/>
            <a:ext cx="792084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Modelan la vista estática del sistema 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Elementos </a:t>
            </a:r>
            <a:r>
              <a:rPr lang="es-MX" dirty="0"/>
              <a:t>básicos: </a:t>
            </a: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Clases: </a:t>
            </a:r>
            <a:r>
              <a:rPr lang="es-MX" dirty="0"/>
              <a:t>objetos con las mismas propiedades, operaciones, relaciones y </a:t>
            </a:r>
            <a:r>
              <a:rPr lang="es-MX" dirty="0" smtClean="0"/>
              <a:t>semántica.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Relaciones : conexiones entre clases/objetos</a:t>
            </a:r>
          </a:p>
          <a:p>
            <a:pPr marL="742950" lvl="1" indent="-285750">
              <a:buFontTx/>
              <a:buChar char="-"/>
            </a:pPr>
            <a:r>
              <a:rPr lang="es-MX" dirty="0" smtClean="0"/>
              <a:t>Asociación</a:t>
            </a:r>
            <a:r>
              <a:rPr lang="es-MX" dirty="0"/>
              <a:t>: Conexión bidireccional entre clases </a:t>
            </a:r>
            <a:endParaRPr lang="es-MX" dirty="0" smtClean="0"/>
          </a:p>
          <a:p>
            <a:pPr marL="742950" lvl="1" indent="-285750">
              <a:buFontTx/>
              <a:buChar char="-"/>
            </a:pPr>
            <a:r>
              <a:rPr lang="es-MX" dirty="0" smtClean="0"/>
              <a:t>Agregación</a:t>
            </a:r>
            <a:r>
              <a:rPr lang="es-MX" dirty="0"/>
              <a:t>: Relación especial. </a:t>
            </a:r>
            <a:r>
              <a:rPr lang="es-MX" dirty="0" smtClean="0"/>
              <a:t>Relación Todo-Parte</a:t>
            </a:r>
          </a:p>
          <a:p>
            <a:pPr marL="742950" lvl="1" indent="-285750">
              <a:buFontTx/>
              <a:buChar char="-"/>
            </a:pPr>
            <a:r>
              <a:rPr lang="es-MX" dirty="0" smtClean="0"/>
              <a:t>Herencia</a:t>
            </a:r>
            <a:r>
              <a:rPr lang="es-MX" dirty="0"/>
              <a:t>: Relación entre superclases y </a:t>
            </a:r>
            <a:r>
              <a:rPr lang="es-MX" dirty="0" smtClean="0"/>
              <a:t>subclases</a:t>
            </a:r>
          </a:p>
          <a:p>
            <a:pPr marL="742950" lvl="1" indent="-285750">
              <a:buFontTx/>
              <a:buChar char="-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/>
              <a:t>Atributos: </a:t>
            </a:r>
            <a:r>
              <a:rPr lang="es-MX" dirty="0" smtClean="0"/>
              <a:t>propiedad </a:t>
            </a:r>
            <a:r>
              <a:rPr lang="es-MX" dirty="0"/>
              <a:t>de una asociación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8650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pic>
        <p:nvPicPr>
          <p:cNvPr id="6" name="5 Imagen"/>
          <p:cNvPicPr/>
          <p:nvPr/>
        </p:nvPicPr>
        <p:blipFill rotWithShape="1">
          <a:blip r:embed="rId3"/>
          <a:srcRect l="11210" t="27246" r="12186" b="8405"/>
          <a:stretch/>
        </p:blipFill>
        <p:spPr bwMode="auto">
          <a:xfrm>
            <a:off x="1213945" y="2497848"/>
            <a:ext cx="7110247" cy="3540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885005" y="1205131"/>
            <a:ext cx="381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DIAGRAMA DE CLASES</a:t>
            </a:r>
            <a:endParaRPr lang="es-MX" sz="24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3831021" y="1970690"/>
            <a:ext cx="157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NOTACIÓN</a:t>
            </a:r>
          </a:p>
        </p:txBody>
      </p:sp>
    </p:spTree>
    <p:extLst>
      <p:ext uri="{BB962C8B-B14F-4D97-AF65-F5344CB8AC3E}">
        <p14:creationId xmlns:p14="http://schemas.microsoft.com/office/powerpoint/2010/main" val="12692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pic>
        <p:nvPicPr>
          <p:cNvPr id="6" name="5 Imagen"/>
          <p:cNvPicPr/>
          <p:nvPr/>
        </p:nvPicPr>
        <p:blipFill rotWithShape="1">
          <a:blip r:embed="rId3"/>
          <a:srcRect l="11210" t="27246" r="12186" b="8405"/>
          <a:stretch/>
        </p:blipFill>
        <p:spPr bwMode="auto">
          <a:xfrm>
            <a:off x="1213945" y="2497848"/>
            <a:ext cx="7110247" cy="3540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885005" y="1205131"/>
            <a:ext cx="381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DIAGRAMA DE CLASES</a:t>
            </a:r>
            <a:endParaRPr lang="es-MX" sz="24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3831021" y="1970690"/>
            <a:ext cx="157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NOTACIÓN</a:t>
            </a:r>
          </a:p>
        </p:txBody>
      </p:sp>
    </p:spTree>
    <p:extLst>
      <p:ext uri="{BB962C8B-B14F-4D97-AF65-F5344CB8AC3E}">
        <p14:creationId xmlns:p14="http://schemas.microsoft.com/office/powerpoint/2010/main" val="131272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333295" y="1205131"/>
            <a:ext cx="5402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EJEMPLO DE DIAGRAMA DE CLASES</a:t>
            </a:r>
            <a:endParaRPr lang="es-MX" sz="2400" b="1" dirty="0"/>
          </a:p>
        </p:txBody>
      </p:sp>
      <p:pic>
        <p:nvPicPr>
          <p:cNvPr id="4098" name="Picture 2" descr="Resultado de imagen para DIAGRAMA DE CLASES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47" y="1666796"/>
            <a:ext cx="4428239" cy="436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4110" y="5996217"/>
            <a:ext cx="542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err="1" smtClean="0"/>
              <a:t>Fuente:https</a:t>
            </a:r>
            <a:r>
              <a:rPr lang="es-MX" sz="900" dirty="0"/>
              <a:t>://www.google.com.mx/search?hl=es-419&amp;tbm=isch&amp;q=DIAGRAMA+DE+CLASES&amp;chips=q:diagrama+de+clases,g_4:sencillo&amp;sa=X&amp;ved=0ahUKEwip__LD7sXdAhWK7IMKHWo4BEQQ4lYILCgA&amp;biw=1024&amp;bih=463&amp;dpr=1#imgrc=yb0fcTGqRI-i6M:</a:t>
            </a:r>
          </a:p>
        </p:txBody>
      </p:sp>
    </p:spTree>
    <p:extLst>
      <p:ext uri="{BB962C8B-B14F-4D97-AF65-F5344CB8AC3E}">
        <p14:creationId xmlns:p14="http://schemas.microsoft.com/office/powerpoint/2010/main" val="13173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5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  <p:sp>
        <p:nvSpPr>
          <p:cNvPr id="7" name="CuadroTexto 3"/>
          <p:cNvSpPr txBox="1"/>
          <p:nvPr/>
        </p:nvSpPr>
        <p:spPr>
          <a:xfrm>
            <a:off x="831277" y="624763"/>
            <a:ext cx="792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ANÁLISIS ORIENTADO A OBJETOS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819077" y="2011475"/>
            <a:ext cx="6589199" cy="6844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800" b="1" dirty="0" smtClean="0"/>
              <a:t>Actividad  6: </a:t>
            </a:r>
            <a:endParaRPr lang="es-MX" sz="2800" b="1" dirty="0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1060524" y="3268717"/>
            <a:ext cx="7462345" cy="10825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Investigar los tipo de relaciones que se manejan en el diagrama de clases y qué semejanza hay con un diagrama entidad-relación.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737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00193"/>
          </a:xfrm>
        </p:spPr>
        <p:txBody>
          <a:bodyPr/>
          <a:lstStyle/>
          <a:p>
            <a:pPr algn="ctr"/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7463" y="2133600"/>
            <a:ext cx="7556938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El proceso de análisis  de un sistema de información debe dar respuesta a la pregunta de ¿QUÉ SE VA A HACER?</a:t>
            </a:r>
          </a:p>
          <a:p>
            <a:pPr marL="0" indent="0" algn="just">
              <a:buNone/>
            </a:pPr>
            <a:r>
              <a:rPr lang="es-MX" dirty="0" smtClean="0"/>
              <a:t>Para ello, es necesario  que el analista o el quipo de trabajo que le corresponda esta tarea, se apoye de técnicas y herramientas  que le permitan recopilar información  para que identifique la problemática,  que la ocasiona, que procesos intervienen y cuáles podrían ser los requisitos para la posible solución.</a:t>
            </a:r>
          </a:p>
          <a:p>
            <a:pPr marL="0" indent="0" algn="just">
              <a:buNone/>
            </a:pPr>
            <a:r>
              <a:rPr lang="es-MX" dirty="0" smtClean="0"/>
              <a:t>El Estándar IEEE 830 es una alternativa que proporciona un formato con puntos específicos en relación a los requisitos del cliente.</a:t>
            </a:r>
            <a:endParaRPr lang="es-MX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2531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856303" y="778890"/>
            <a:ext cx="588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71030" y="100706"/>
            <a:ext cx="8648700" cy="34218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75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825" dirty="0" smtClean="0"/>
              <a:t>Análisis y Diseño de Sistemas  </a:t>
            </a:r>
            <a:r>
              <a:rPr lang="es-ES" sz="825" dirty="0" smtClean="0"/>
              <a:t>L30013                                                                                                Lic. En Informática Administrativa</a:t>
            </a:r>
            <a:br>
              <a:rPr lang="es-ES" sz="825" dirty="0" smtClean="0"/>
            </a:br>
            <a:r>
              <a:rPr lang="es-ES" sz="825" dirty="0" smtClean="0"/>
              <a:t>Unidad 1 Introducción al Desarrollo de Sistemas</a:t>
            </a:r>
            <a:endParaRPr lang="es-MX" sz="825" dirty="0"/>
          </a:p>
        </p:txBody>
      </p:sp>
      <p:sp>
        <p:nvSpPr>
          <p:cNvPr id="6" name="CuadroTexto 5"/>
          <p:cNvSpPr txBox="1"/>
          <p:nvPr/>
        </p:nvSpPr>
        <p:spPr>
          <a:xfrm>
            <a:off x="2333625" y="2352675"/>
            <a:ext cx="4762500" cy="194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567559" y="1464003"/>
            <a:ext cx="835217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err="1" smtClean="0"/>
              <a:t>Coutiño</a:t>
            </a:r>
            <a:r>
              <a:rPr lang="es-MX" dirty="0"/>
              <a:t>, L. D. (23 de Junio de 2013). </a:t>
            </a:r>
            <a:r>
              <a:rPr lang="es-MX" dirty="0" smtClean="0"/>
              <a:t>Análisis </a:t>
            </a:r>
            <a:r>
              <a:rPr lang="es-MX" dirty="0"/>
              <a:t>y Diseño de Sistemas. </a:t>
            </a:r>
            <a:r>
              <a:rPr lang="es-MX" dirty="0" smtClean="0"/>
              <a:t>Obtenido </a:t>
            </a:r>
            <a:r>
              <a:rPr lang="es-MX" dirty="0"/>
              <a:t>de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www.aliatuniversidades.com.mx/bibliotecasdigitales/pdf/sistemas/Analisis_de_sistemas_de_informacion.pdf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De Amezcua A. (2003). Análisis y Diseño Estructurado y Orientado a objetos de Sistemas Informáticos: McGraw Hill.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IEEE (2008). Especificación de Requisitos según el estándar</a:t>
            </a:r>
          </a:p>
          <a:p>
            <a:pPr algn="just"/>
            <a:r>
              <a:rPr lang="es-MX" dirty="0"/>
              <a:t>de IEEE 830. </a:t>
            </a:r>
            <a:r>
              <a:rPr lang="es-MX" dirty="0" err="1"/>
              <a:t>Obetnido</a:t>
            </a:r>
            <a:r>
              <a:rPr lang="es-MX" dirty="0"/>
              <a:t> </a:t>
            </a:r>
            <a:r>
              <a:rPr lang="es-MX" dirty="0">
                <a:hlinkClick r:id="rId3"/>
              </a:rPr>
              <a:t>https://www.fdi.ucm.es/profesor/gmendez/docs/is0809/ieee830.pdf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/>
              <a:t>Kendall, K. (</a:t>
            </a:r>
            <a:r>
              <a:rPr lang="es-MX" dirty="0" smtClean="0"/>
              <a:t>2011). </a:t>
            </a:r>
            <a:r>
              <a:rPr lang="es-MX" dirty="0"/>
              <a:t>Análisis y Diseño de Sistemas. México: Pearson Educación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Sánchez S, Sicilia M.A. (2012). Ingeniería del Software un enfoque desde la guía SWEBOK: </a:t>
            </a:r>
            <a:r>
              <a:rPr lang="es-MX" dirty="0" err="1" smtClean="0"/>
              <a:t>Alfaomega</a:t>
            </a:r>
            <a:r>
              <a:rPr lang="es-MX" dirty="0" smtClean="0"/>
              <a:t>  Grupo Editor.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78353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496050"/>
          </a:xfrm>
          <a:prstGeom prst="rect">
            <a:avLst/>
          </a:prstGeom>
          <a:ln w="19050" cap="rnd">
            <a:solidFill>
              <a:srgbClr val="FF0000"/>
            </a:solidFill>
            <a:prstDash val="sysDot"/>
          </a:ln>
        </p:spPr>
      </p:pic>
      <p:sp>
        <p:nvSpPr>
          <p:cNvPr id="5" name="Elipse 4"/>
          <p:cNvSpPr/>
          <p:nvPr/>
        </p:nvSpPr>
        <p:spPr>
          <a:xfrm>
            <a:off x="4668916" y="1722652"/>
            <a:ext cx="968693" cy="5915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sz="1350" dirty="0"/>
          </a:p>
        </p:txBody>
      </p:sp>
      <p:sp>
        <p:nvSpPr>
          <p:cNvPr id="8" name="CuadroTexto 7"/>
          <p:cNvSpPr txBox="1"/>
          <p:nvPr/>
        </p:nvSpPr>
        <p:spPr>
          <a:xfrm>
            <a:off x="1556341" y="2017039"/>
            <a:ext cx="1712162" cy="92333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Ubicación</a:t>
            </a:r>
          </a:p>
          <a:p>
            <a:pPr algn="ctr"/>
            <a:r>
              <a:rPr lang="es-MX" dirty="0"/>
              <a:t>Unidad de Aprendizaje</a:t>
            </a:r>
          </a:p>
        </p:txBody>
      </p:sp>
      <p:sp>
        <p:nvSpPr>
          <p:cNvPr id="2" name="Flecha derecha 1"/>
          <p:cNvSpPr/>
          <p:nvPr/>
        </p:nvSpPr>
        <p:spPr>
          <a:xfrm rot="20834208">
            <a:off x="3298746" y="2247870"/>
            <a:ext cx="1370171" cy="46166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CuadroTexto 2">
            <a:hlinkClick r:id="rId3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7352267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0327" y="1394330"/>
            <a:ext cx="8036503" cy="419367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General:</a:t>
            </a:r>
          </a:p>
          <a:p>
            <a:pPr marL="0" indent="0" algn="just">
              <a:buNone/>
            </a:pPr>
            <a:endParaRPr lang="es-MX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es-MX" sz="2000" dirty="0" smtClean="0"/>
              <a:t>El alumno podrá analizar, diseñar e implementar desarrollos de software así como dar seguimiento y mantener bajo control a los mismos.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marL="0" indent="0" algn="just">
              <a:buNone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Unidad de Competencia 2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2000" dirty="0" smtClean="0"/>
              <a:t>El </a:t>
            </a:r>
            <a:r>
              <a:rPr lang="es-MX" sz="2000" dirty="0"/>
              <a:t>alumno tendrá el conocimiento y la habilidad para realizar el análisis de requerimientos para la generación de un </a:t>
            </a:r>
            <a:r>
              <a:rPr lang="es-MX" sz="2000" dirty="0" smtClean="0"/>
              <a:t>sistema, utilizando herramientas técnicas que permitan construir un modelo del problema que pueda utilizarse para elaborar un modelo de solución.</a:t>
            </a:r>
            <a:endParaRPr lang="es-MX" sz="2000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7933745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46149" y="1938723"/>
            <a:ext cx="48401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000" dirty="0"/>
          </a:p>
          <a:p>
            <a:pPr algn="just"/>
            <a:r>
              <a:rPr lang="es-MX" sz="2000" dirty="0"/>
              <a:t>Un problema es algo que perturba la paz de los individuos. </a:t>
            </a:r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Son vistos como sinónimo de CAOS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En ocasiones son difíciles de aceptar.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Son áreas de oportunidad (reconocerlos)</a:t>
            </a:r>
          </a:p>
          <a:p>
            <a:pPr algn="just"/>
            <a:endParaRPr lang="es-MX" sz="2000" dirty="0"/>
          </a:p>
          <a:p>
            <a:pPr algn="just"/>
            <a:endParaRPr lang="es-MX" sz="2000" dirty="0"/>
          </a:p>
        </p:txBody>
      </p:sp>
      <p:sp>
        <p:nvSpPr>
          <p:cNvPr id="9" name="Rectángulo 8"/>
          <p:cNvSpPr/>
          <p:nvPr/>
        </p:nvSpPr>
        <p:spPr>
          <a:xfrm>
            <a:off x="1958138" y="923556"/>
            <a:ext cx="57871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NATURALEZA DE LOS PROBLEMAS</a:t>
            </a:r>
          </a:p>
          <a:p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309130" y="82912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smtClean="0"/>
              <a:t>Análisis y Diseño de Sistemas  </a:t>
            </a:r>
            <a:r>
              <a:rPr lang="es-ES" sz="825" smtClean="0"/>
              <a:t>L30013                                                                                                Lic. En Informática Administrativa</a:t>
            </a:r>
            <a:br>
              <a:rPr lang="es-ES" sz="825" smtClean="0"/>
            </a:br>
            <a:r>
              <a:rPr lang="es-ES" sz="825" smtClean="0"/>
              <a:t>Unidad 2  Análisis de Sistemas</a:t>
            </a:r>
            <a:endParaRPr lang="es-MX" sz="825" dirty="0"/>
          </a:p>
        </p:txBody>
      </p:sp>
      <p:sp>
        <p:nvSpPr>
          <p:cNvPr id="3" name="2 Rectángulo"/>
          <p:cNvSpPr/>
          <p:nvPr/>
        </p:nvSpPr>
        <p:spPr>
          <a:xfrm>
            <a:off x="1958138" y="1911793"/>
            <a:ext cx="1485705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19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s-ES" sz="19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CuadroTexto 2">
            <a:hlinkClick r:id="rId3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8428615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 descr="data:image/jpeg;base64,/9j/4AAQSkZJRgABAQAAAQABAAD/2wCEAAkGBxQSEhQUEhIWFhUVFxUUFBYVFRUWGBQUFRQWFhQVFRQYHCggGBolHBQUITEhJSkrLi4uGCAzODMsNygtLisBCgoKDg0OGhAQGywmICQsLiwsLCssLCwsLCwsLCwsLCwsLCwsLCwsLCwsLCwuNywsLCwsLCwsLCwsLC8sKywsLP/AABEIALQA7wMBIgACEQEDEQH/xAAcAAABBQEBAQAAAAAAAAAAAAAAAgMEBQYBBwj/xABEEAABAgQEAgUICQMDAwUAAAABAAIDBBEhBRIxQVFhEyJxgZEGMlKTobHB0QcUQlNiktLh8CMzchWj8UOiwiQlY4Ky/8QAGgEAAQUBAAAAAAAAAAAAAAAAAAECAwQFBv/EACoRAAICAQMDBAICAwEAAAAAAAABAhEDBBIhEzFRBUFSoRQiMmFxgfAV/9oADAMBAAIRAxEAPwDyLAMFizcUQoQvq5xs1jRq5x2C2kbyWgy7aBnSxBq+ICWk/ghi1OZJ7lfeSOFiTk2VIESO1sWLa5a68JgcNgL04lWM0wPbQmh0DjrfSq5/V+pTWXbD+K+zpfTNBjUVPKrv6PMJx7wbBo5CGy3i1VkScicvVw/0rV4zLFr6HhYjQjiFnpmEtDBqHJci+oenRj+0exXmdi8vVs/SuGdi8vVs/SnSVzpFcUzClhQ19ci8B6tn6UfW4vAerZ+lPdNzShMc/al3jOkvJG+sxeH+239K79Yi+j/tt/SpgmOaUJnmk3vwKsS8kHpovo/7bf0o6WL6P+239KsBMniltmzx9qN78DujHyVmeL6J9WPkuZovon1Y+SunzJrv4rgnPxe1I8j8CrBHyU39X0D6sfpRljeg71f7LQQpvepTgnD+LxKOo/Av48PkZvJG9B3q/wBkdFG+7d6v9lphOO/5PzKWJ13EfmHzSdV+B340PkZXoI33bvV/sjoYv3bvV/steyed6X/c1OOnIh+2fWD9SOq/Av4sPkY0S0Y/9J/qz8l36lH+5ierPyWxbNRds/c6vuKHz0Rt3dIBxOcDxTevLwO/Dh8vox31CP8AcxPVu+SQZSLvDf8AkPyWzh4uTpEd3PPzUoYvFLg1sSISdAHuv3VR1pP2B6OHfcYH6nE+7f8AkPyXfqMX7p/5HfJegPxqI12V7iCdntaa95Ceh4xpWHDd+ZleVWlLLLOLpxoRaTHJXGVnnX+nxvuYnq3fJH+mxvuYnq3fJepRMShxHE9eDU2DAHsA2GWrXN7RXsTzYcRwJhvEUC56NxLh/lDPW9hTXnl4HR0UGv5V/o8n/wBNjfcxPVu+S7/pkf7mJ6t/yXqUObJ+0fEqSIzuJ8Sm/kvwP/8APj8vonzDQ0hoqA0MBsaDqjIOWh8VXYqA5rszstQfPrfiPctDOybh/UYDSwfeoBAFBwoo8/JiIAQQSBmzAZTzA56LlY5UpJs6jDmikv8AqPOnQQ0kOqDXLTUU1qDvr7QoszLn4LfTsi17A0i1QNvs0147WVRO4Ya1pc62/wC4LSx6uLLNRyRcWYKYg0UN60+LSGW9FnY7VrYMimrOX12m6cuCKXozrjk3XmraMiXDHs5R0n8qmKcl3wS0R7mPiN/KJXSnge+oUav4veig4+xFC7yb0tRtUdiT059IeKjMcBufAfNDmjifyj9SNoKbJ5j8Xf8A6+SSYo9MeDvkoxy+ke9vycjogdIje8OHvCHEN7JQiD7wflf8koO4RGd5I94UUYfEN2tzj8HW9gv7FGKTaheoy4a1x80sd2Pb8aLsVsRgq+G5oP2iDl/MLe1U4KkSsw+Gase5h3LXFvjTVLtE6rHPrI5J6BPOaeo9zObXOb7iuNxfNaPCZEHGnRvHY9o94K9bwn6OoAlmuLal7Q6rjV3WFaVsLWGg9qWOLc6ElqHFcnmTMaiVu4RB/wDIxjvE0r7VtPowmoMWPGL2MhvawEZc1HNr1qNcaN20WL8sMH+qxSwGxVJLTTobg9ji1zdC2xTorpzT8CSn1IV5PWvpFMJ0NwYKuHmUF82wHE1osDCnDvqLHiCNQRsVXTmMRoxBiRCaXG1CNDbdW8tPNnKQ5hwbHNBCmDbMfsw5j0gdA/UV3T9Tk6zsTTXiRIhzilwZq4IJBFwQaEHiDss64uY5zHgtc0lrgdiNQpUCOqTxl6Ods3cnPtj0bHs82bHAvXYRgPPbz1HNWcvh78xYRRzddDXcEHgdli8Oj3H82Xp/kjOsdBY5+sImGTxYRmZ4XCjcLdF3HkpWiylGOc1otUa1JAuLg8aqZBwsbUZXrBnnNeG2eCdrkXVdFmhTM8EtO7SKkaUBHDUVWjgSrIkOEGVbbOw8DS4I58lymmxqdqrr7H6iUoc3VmfxPD2w81hQkmtDrYAeAWcm5cl1QKnQ9mxHitTKzlYb2xWHgHAGxqSNeF1Qz1gSw6W1uTfwKibSncff6NHRzmuH3MvjMmS01C8+n4NCbL1fGpnOdNRfQX39vvXnWMy3WPyJW36dkfZkuuxueLc1yZuI3sTJ7VOiyx5/lPxTLpU8H9zAf/Jb0Tk8qpkW3Pw/dFRwPiPknokAN87O3/KHT/yQJdp0iN76j2kJ5XGszfR9v7LuZvon837JyNJPaMxb1dMwu2vDMLA8io9EAPtMM65x+V3st70/ClmOs2K3seCz23HtUBdCAJc3JvhUztIr5p+y4DXK4WOuyiqdhuIvhEgAPhu8+G67Xjs2PAi4XMXhQmxP6LiWOAcAQasJ1Y7iQd90thQ9g8tBiWe9zH16pBABHK2teavoMoYkZssT9YiOIaxkRjmRb+hHFe2pqLLHLYfRxN552BBiR3QgSWwYopmhRS05KE/ZJ6uXfNTdMla5QqNzLfQk0w8zphxca2GUBvAHiRubdgXn3lf5GxpBxzdZvGl/kV9CjEZ2WtMwPrLBbp5S0QCusSWdrQbtJ/xWP+kXHJWZljkjQ3OFaseDCitBGhY6h9ipRzZFNXySbU0eBNFV6ZgP0omFLsgTENz8gytiMIq4CwDmupQgAXBuvPIUpEcxzmNJa2ziNu7Wijl1qbLQUq7ELin3NR5WzZm4bJtpOXpHQnMIvDcAHMNd8za9lFlVfYe7/wBvmgd4svTt6/wVCkbsEqVHQlhIQECmixuN0rJaYPnPYYcQ8XwXUDjzLSPBV8KKnp2JSUl2bl0WJ3Eho8aFVrIiRocmX8nHWtw3EiyViOBpmitaO1ramnisDAikUA1NgONbAK8npvLkgg2hA5jxiONXnusO5NlBUWMWZo9axFrIMZzYZ6paHCrgDwOVR5zFHxBCHSVoBpUUJ+Nh4qlm58DLRrXEW6woc1AMpPE024FQoGL5+jaCM2YvFLXNg2n80XILBJ/skdlj0vCcuWvJqJLEcrHZnVBsWnY1oCmcRjVFO+24JVXAng4Eg1qDSmlAR5yViMw1zHOaa11vcCoIA5qLotTHrCoztIjYxCAYDvm8Kiw9iymIMFL072E/FabGIgdBpWrmluah0dUbcNVnJttlp6S4odnjuwsoXw2k0DoVfxMc0eKYmpcsGZ8FrmG2eG45a8KtNAeRRNi5XcFmXQ4zABma9zWPYbiI1zgC0jfW3ArfxytHF6mFM5Jy4iWgRHNibQnnzuTHigceRATcOaY45Y7KbGIwBr2Gupbo6nCxTU/L5I8SHDJOWK5jKanK8hvfYLZHyKjT8WcjQiAyC4NdRrnGJFDB0gaG8CHVKlKTMt0USVmMmcNu0F1KsfDdo4tPnNINaFbX6TfJCVlGNdAc0G4IDq5rVBptW+hPasTj0cRIjMoPVhshXF3OYMrrdqd8o35eil8xJgQ8r71/qOJc9o5NqG9yRxdip8FKp+B4W+ajwoEIVfEcGjluT3AE9ygLS/RziTZbEZaK80aHlpPDO0sBrSwq4Ilwmwj3PacF+imHChgENBtVzusa9n7rO+XXkTLwQQH5nUqAG07soW/nfKaG2kNxBe6wDncdqd6y3lbFiObp0bQCNOjF7nW58FmRzLd+tmi8U2v3pI8FnYWVyYaVNxdwzml7piRlXRXtYwVc40HvJJ2AAJJ5LTXYzpdz1Hyc+lWbZLPdMNbGbByMa8uLHvc7RuYAgmgJrRZbyp8v4848ENbDHCzye0lor4KlxmabRkCEawoVTm06WK6meKR3ADkAqopixQTuhdzLuT8oSw5uhh13LRkJHdZQcTm2xXZmw8lut1q5jx0FFCCssLgtaDGiCrGHqt+8iahvZoTyT6XcSx/FP6UCFA+0SZiLyc8BsNvc0E//AGVMnZmO6I9z3mrnGpPNNUSiAnJeEXua0auIA702psI9Ewu+28Ub+Fh1d2nQIA7i8cOiUb5rGiG3mG7+JJUFBUmXhADO/wA3Zu7yNuQ4lAEuTd0TelPnmohA7VsYndeijsf+/NMxo5e4udqfADYDkuNckFR7PjOGOY5ta5S6j6gvpYkHL2gd6gRn5GtcH9I7NlaD1Cb1dcbU2Xp85BhxWF0I1vQ5hQOBFADuL7rNeUeE9CxoygkjrBtKXAtWvArkI5JRpPleV2O10uvWRqMuGZOQgkZ4dak2IJuXaE9lAFJiOEYkNsQ0V1bR9KNpzJoSFIdAIyBvWygtNgHXpQjuUdzmQelOUABoIubxG1o2npadtOSk3bna7l5yvkp5l56OKagklrXupS7dx4qFGu1WczLEiIczT0rWEOrZ2W760G59yhRpZ5hF4huLQaFwaaA00rxuLc1dhz2G6idY3Zk5wXKscHwyLDhGc6ImhyS5It0lP7hrs0G3E9i5HgCG4Z29JFPmQBeh26Wmv+A13I31eE+UrehErMZXPAJIaakOuaNyihOlRoKLTcpwgnFWchmUZzabowskBKtEZ391wrLs3Zt07htT7I3N9lpPJXyodhsB8KKX5o3XYIeXpIVRYvzWGbZuupOwWeBDIlITRFjuNiACyEdajZz98x6rab7MmO2AS5rhFjk1MTVsI61aT/cfX7WgpvW1yLfczJJE/EcQcyK+Yij/ANTFLnsabmBnNekfbz79Vu2trA5opT3Ekkkkm5J1J4lcolA5RTMOkDFqahkNgrEiO0YDpbdxpZouUuXkQGiJGdkYbtApni8mA6D8Rt26JM9iBiUaGhkNtckNug4k+k7iSkA2Un9JsWEMohB4aAyFEeR0wYBQZn5Tc8tOaoMY8rIseuwJJuS41PMqgqpMrKmJZu13OJo1reLjsmdKF3RI8s6qxmBBc9wa0FznGgA3VlMR2wGOhQnBznCkaINCPuof4bXO/YmYs21jTDg6OtEiaOiD0R6LOWp34KvcU8jOFcXVIgQBTM80b7XHg0fFAHZOWzVc45WN852/+LRu4om5kxCKCjWjKxo0aNe81uSkzMznoKUaPNaNB8zzTQsO33IACaaLgFVxSIDABmdpsN3fIIAVBhgDM642HpH5JmI8uJJN912K8uPPQU9wXWkN5nhsO3igBUOGAKv7m7u7eATcaIXGp7OQHAclx7iakmpSSgAXQUldQB9Ju8pxEhnq0fmADaAjK3amppX2pnHMQ6QZXtAI159VtKnishIx+kf1IlC0ZgDm617ONRa3uUlk1nDWF3Xo8mldq+c7wXHZMUr7/wCTuI6HFCSlFdvoVLNhuc4EOBBBqAftO1FNaKJKSLYrjGbxcGCgygaBx4uNyrkypyEjM0OaSHmubLUZso2BstFgeCsEMOcAG1zEm1Dl1y9qVZGuIdx2bVRxpyMbFwosDWUAaCSSa0NCKUGruwKNimLxIUsZdpEOAXF2Z465JNXZGClRX/lazE2NzucBbQOfuBuG/wDK85x6P1i5tOcWLf8AI2/x7la0M3OdMr6nIsuG5lDGIaw0/ow3Dzj1o0ZvIWo08qDmVFf5lB/QhEf5RYw47Ejwb2rkeaDSSyr3m5ixLkni1hrTtJJ7NFWRnFxJJJJ1JNSe07rooHL5+WPRp7qlkNvRsPnCtXP/AM30FRyFAoa7SpoNdhqe5SzKNZ/dN/QaRmPadGe08lKiqyPLwHPOVoJOvYOJOw5lTAYcHTLFicf+mw8vvD4Ac0zHmi4ZQAxnot0JG7jq49qjAJRBceM57i55LnHUn+ack3ROwYJcbDTU7DmTsng5rPNo93pEdUf4tOvaUAJhSgADohytNwB5z/8AEbdp9qTMzZcMrRkYNGDjxcftHmUkhz3buc473JKaoigs4uUTjGV+J2CX0gb5uvpfLggDohhl33Ozf1H4JqNFLjU/sBwA2SSuJBTiXE27AuAVTsQ0pS5pr2cEAIAA114fNLhdatTrueWybpTW/wDN0lziUgDrzSw8d/2TdEsRuIr7FwxOA+KTkAfYJLtB3pJKU/QDv8UoCULiEAe4yL2PhAWDjoKXNOXP4q4EjSGS8tu1opS4LjYH9qd6qWvDS1tTmArbWgt1jvqkzeIE1DD1z1a3OtPOI57Li5QbfB3mSMpPhl5CblOQ9XIL5rkk+aT7104i7IYeajS7N1tcotUjnqqyE7o2GurqEkkl2l792yr5iaaDQO82x01N781GoNt0Rx0yk+SVjeJZGkC54uv7F5fjE0XvJcSTxJqrzHcRLjlF+zgsvHp9o9zaE950HtW76dpnCNsz9fljFbURHm66ZcD+47L+EDM7w0HeUp0c6MAaOWp7Xa+5RqLaijnMkrHzNUFIYyA2qDVxHN/yoo4CWxtTQBSDBDdTfg3XvOykICM1hJoASeCdyBvnXPot+LvgF0vNKAUG4G/ad0miWhLORIpdbQDRosPDikJeVdDONvf4JaCxqlUrIBr4D4lWQ4AUHv7Sq8tuac0so0IpWJca/AbBJc1LATuSqYxy5IhRk42+KkCHw8fkFPk8NPnO7q3qmTmorkfCDkVbYZdtQcAl9GaEG3vWg6It0GnDRNRxEpdppzHxVbrtljpJGedCIScitIkq7t3UcAcLqRTsb00QiuKRHUdSJ2RSjTOtCHGqShKNBCEIA91hQs1HlvWArUinWpTzfan2NbDbaxJrUAA1OrinXzTQLmxG9zbW3BU2J4w1ozVBB80A0sAbriIqeR0d9FSl7cDmLTwhsLg4ZyBkBpXtKxUeeyjWpvy19pRiM8XuzHhSnADQKkmY9Vt6bSqKoi1Wpjgg0u52cmy61bcBYfuq9zkt5r+6aqO32LXxwo5TPmcnYqE3MbXS4kMDevIfErsI118NvBT4EoXXOimRTk7IEEE8hwG/zUt0vYK3ksMq4CnYpuJ4fkpUUPBPa5GRqjLmCkGF3KbHbQmnFNlqeokbZFa1KEPknQ1Pw4dRZSKJG5ENzTSmyadDVg6HTVJgwcxACbNUOhy+CFDlyVIEudAtPI4Dpm7qUrQrSYV5Pw2uqIZedg7TvWdPVc8IvQwJdzEYHgr4jicpIbqVtJDyTjOaDkIDrNJFyeVLrf4bh0CDDY+Jlca0DGUyivHsop075Q9HZjbdooByCgjDPnlaQmTU4sSpHnsTyUjQ/OaacMh+arXYVFYHEh+WhsG5gb3BqRltW4r2L0qF5WA0DhXWocPaCkzmMPzAtdbhQEEcCnSwZY8OiOOrizxuYhi/VoNCNacFUT8hu0BevYhhcvOB1uhi7EeY+moPArz7FcKfAfkfUdvDh+6hUqdVT8FuMtysw8dlDzUV4Vpi0LK8qter+OVqyLLEaQurikK4IQhAHrGJ4qIdQaOfoA2waNQXO1N9lmJqbLrk1J/nzUSYmhUk6m/zTESFEIByOoa07tfesnBpUkdpqNeoJqIiYj81CfE4KwbhEY3y0HE2HiUGSgsp0kbMfRhivcXaBaMMVHPZ8spu2VVz/KqTCkXEVIoOJUkzwbaHDDRsTcqHFjOcauJKsRijPmx+XAFhdXmHs2KoIAutFhLNTsESajyMjcuD0nyTwCHEhviOc0ZBUAnXVZzH4Vzy/lEQsRLGUFUw6Ln1NOZUimpLgZKLizLzLRVR3MqrGbgUcaXTPQqeMCvKRDENLbbkpHRIMNTbKI7sZZBLjfgrPDZYNIqL2R0WVltSFLlmnVUNRbRfxJRNRJMoAdgDUj3JUzPkigcQ3gE0yJWFwrT+UUdzBTW/BU8GJe47UzfsKi4o7KGjRLbPEi6iiXB3TogaVVyCalwZ+TbtHjOnZWMKaJaDSlbJ9mGQzADw9uYuoWUuABqo7rUA2TpLkjXA67TNTS4UXH2tjwmvdWrQRU8Rf4+xd6U39p38E1mrAcRYFxArvQAn3i6z9ZjVbvc0dFN3R51j+HkkuF7bbrLxK1ut5izgKg6cVjp9grZM0032Zdzx90QVxdK4rhTBCEIA9o+i/wArMNlJSIJmjZjO4kmHmLm/YynlwVH5UfST0xcJaFkbXznBocfYaLzkvSS5NjwTyl+24nTmIvimr3EnmSadldEyy6ZapMNtE5EcptjrWJxsAKMYqkwYqeR2T5KSLiAAtRAlxDaBvuqjCH0up75zYd6hdylQ+1FWifEiACgF1EeCbkpn6yktmbq5jhFFPJOTHHS9Ur6oBYip9gS4M0LnfQKZKOBV7EkQSbIYl3f8BNvgncA9oWulZMOCi4jKhqsbsb4siqXcoY0tmDS3hccOxcy0pfRKfM5COSbjzbdQbG6ztRA0cUrLjDbtI1OqXlVHKz2Uggq7ZiEOKLENfwNg7s5rN3bJf0WJw3xBopsu3I7CnOmAsQe3tUmXdU0b2mulB+xUvVS5spvC+1DkmKWJudFObApenZ2hLk4DWirqUrWxB9h2UyJisCCKktiE2pXTVLLVYorddsijp8jdJEWDhBe0xHnJDF3OIr3NG7vmqjymxUZC1gytbRrRatAa1ceZSMe8q26uNmijRXTiGrz3GPKIxLCw7b96y8ksmeX9GvgxRwrnuGJTFReoHvWYmItSlzMyXHX2qMrmHFsQ3LkvhHEIQpiAEIQgBVVxCKoAcY5P9KolV3MgCUXBOQ3qFmXREQwL2BO5RQIbiCo+lKOlKI8BLkuziBQJ8qj6UrojKRToj2GgbPad6spDFaHVY7pylNmiFIs1Dekev4Zj7Q26gY1jjToV5q3EXBJfPuKYp07HuPFF/NYjU6qMcQ071RujlJ6Up0s24SMKLoYgQdVIZiFaGtCs70qOkKgkkyVOjWMxyIBQPPK67Fx+KbdI6nCtuCygjlH1gqPprwO3GpbjR3J7an4qNNY+QKA/BZ50clIJTejF9xeoyXHnnO1KjOfVIQpVFIa5NghcQlGghCEACEIQAIQhAAhCEACEIQAIQhAAhCEoAuriEgAhCEACEIQAIQhAAhCEACEIQAIQhAAhCEACEIQAIQhAH//Z"/>
          <p:cNvSpPr>
            <a:spLocks noChangeAspect="1" noChangeArrowheads="1"/>
          </p:cNvSpPr>
          <p:nvPr/>
        </p:nvSpPr>
        <p:spPr bwMode="auto">
          <a:xfrm>
            <a:off x="230981" y="8632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 dirty="0"/>
          </a:p>
        </p:txBody>
      </p:sp>
      <p:sp>
        <p:nvSpPr>
          <p:cNvPr id="2" name="1 Rectángulo"/>
          <p:cNvSpPr/>
          <p:nvPr/>
        </p:nvSpPr>
        <p:spPr>
          <a:xfrm>
            <a:off x="821093" y="1418253"/>
            <a:ext cx="793343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Qué es lo que se hace</a:t>
            </a:r>
            <a:r>
              <a:rPr lang="es-MX" dirty="0" smtClean="0"/>
              <a:t>?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¿</a:t>
            </a:r>
            <a:r>
              <a:rPr lang="es-MX" dirty="0"/>
              <a:t>Cómo se hace?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Con que frecuencia se hace?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Qué tan grande es el volumen de movimientos o decisiones?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¿Qué </a:t>
            </a:r>
            <a:r>
              <a:rPr lang="es-MX" dirty="0"/>
              <a:t>tan grande es el grado de eficiencia con que se efectúan las tareas?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Existe algún problema?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Qué tan grande es el problema?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¿</a:t>
            </a:r>
            <a:r>
              <a:rPr lang="es-MX" dirty="0"/>
              <a:t>Cuál es la causa del problema?</a:t>
            </a:r>
          </a:p>
        </p:txBody>
      </p:sp>
      <p:sp>
        <p:nvSpPr>
          <p:cNvPr id="20" name="Rectángulo 8"/>
          <p:cNvSpPr/>
          <p:nvPr/>
        </p:nvSpPr>
        <p:spPr>
          <a:xfrm>
            <a:off x="3488430" y="661089"/>
            <a:ext cx="27510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PREGUNTAS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09130" y="82912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smtClean="0"/>
              <a:t>Análisis y Diseño de Sistemas  </a:t>
            </a:r>
            <a:r>
              <a:rPr lang="es-ES" sz="825" smtClean="0"/>
              <a:t>L30013                                                                                                Lic. En Informática Administrativa</a:t>
            </a:r>
            <a:br>
              <a:rPr lang="es-ES" sz="825" smtClean="0"/>
            </a:br>
            <a:r>
              <a:rPr lang="es-ES" sz="825" smtClean="0"/>
              <a:t>Unidad 2  Análisis de Sistemas</a:t>
            </a:r>
            <a:endParaRPr lang="es-MX" sz="825" dirty="0"/>
          </a:p>
        </p:txBody>
      </p:sp>
      <p:sp>
        <p:nvSpPr>
          <p:cNvPr id="6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3988317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9640" y="742643"/>
            <a:ext cx="8090663" cy="1280890"/>
          </a:xfrm>
        </p:spPr>
        <p:txBody>
          <a:bodyPr>
            <a:noAutofit/>
          </a:bodyPr>
          <a:lstStyle/>
          <a:p>
            <a:r>
              <a:rPr lang="es-MX" b="1" dirty="0"/>
              <a:t>FORMULACIÓN DE LOS PROBLEMAS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09640" y="1717685"/>
            <a:ext cx="4799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/>
              <a:t>I</a:t>
            </a:r>
            <a:r>
              <a:rPr lang="es-MX" sz="2000" dirty="0" smtClean="0"/>
              <a:t>dentificar </a:t>
            </a:r>
            <a:r>
              <a:rPr lang="es-MX" sz="2000" dirty="0"/>
              <a:t>los puntos débiles y fuertes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285998" y="2492934"/>
            <a:ext cx="57573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L</a:t>
            </a:r>
            <a:r>
              <a:rPr lang="es-MX" sz="2000" dirty="0" smtClean="0"/>
              <a:t>os </a:t>
            </a:r>
            <a:r>
              <a:rPr lang="es-MX" sz="2000" dirty="0"/>
              <a:t>sistemas para el soporte de las decisiones apoyan a los directivos que enfrentan problemas de decisiones únicas.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34156" y="3882227"/>
            <a:ext cx="7598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La evaluación debe realizarse tomando en cuenta todas o cualquiera de las siguientes </a:t>
            </a:r>
            <a:r>
              <a:rPr lang="es-MX" sz="2000" dirty="0" smtClean="0"/>
              <a:t>cuestiones:</a:t>
            </a:r>
          </a:p>
          <a:p>
            <a:endParaRPr lang="es-MX" sz="2000" dirty="0"/>
          </a:p>
          <a:p>
            <a:r>
              <a:rPr lang="es-MX" sz="2000" dirty="0"/>
              <a:t> Operación organizacional</a:t>
            </a:r>
          </a:p>
          <a:p>
            <a:r>
              <a:rPr lang="es-MX" sz="2000" dirty="0"/>
              <a:t> Impacto organizacional</a:t>
            </a:r>
          </a:p>
          <a:p>
            <a:r>
              <a:rPr lang="es-MX" sz="2000" dirty="0"/>
              <a:t> Opinión de los administradores</a:t>
            </a:r>
          </a:p>
          <a:p>
            <a:r>
              <a:rPr lang="es-MX" sz="2000" dirty="0"/>
              <a:t> Desempeño del desarrollo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09130" y="82912"/>
            <a:ext cx="8648700" cy="4820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825" dirty="0" smtClean="0"/>
              <a:t>Análisis y Diseño de Sistemas  </a:t>
            </a:r>
            <a:r>
              <a:rPr lang="es-ES" sz="825" dirty="0" smtClean="0"/>
              <a:t>L30013                                                                                                Lic. En Informática Administrativa</a:t>
            </a:r>
            <a:br>
              <a:rPr lang="es-ES" sz="825" dirty="0" smtClean="0"/>
            </a:br>
            <a:r>
              <a:rPr lang="es-ES" sz="825" dirty="0" smtClean="0"/>
              <a:t>Unidad 2  Análisis de Sistemas</a:t>
            </a:r>
            <a:endParaRPr lang="es-MX" sz="825" dirty="0"/>
          </a:p>
        </p:txBody>
      </p:sp>
      <p:sp>
        <p:nvSpPr>
          <p:cNvPr id="9" name="CuadroTexto 2">
            <a:hlinkClick r:id="rId3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67201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904008" y="1016151"/>
            <a:ext cx="7670050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MX" sz="135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Diseña la formulación de un problema que se presente en la vida </a:t>
            </a:r>
            <a:r>
              <a:rPr lang="es-MX" sz="2400" dirty="0" smtClean="0"/>
              <a:t>cotidiana y aplica las preguntas  referente al proceso de formulación.</a:t>
            </a:r>
            <a:endParaRPr lang="es-MX" sz="24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09130" y="82912"/>
            <a:ext cx="8648700" cy="482095"/>
          </a:xfrm>
        </p:spPr>
        <p:txBody>
          <a:bodyPr>
            <a:normAutofit/>
          </a:bodyPr>
          <a:lstStyle/>
          <a:p>
            <a:pPr algn="just"/>
            <a:r>
              <a:rPr lang="es-MX" sz="825" dirty="0"/>
              <a:t>Análisis y Diseño de Sistemas  </a:t>
            </a:r>
            <a:r>
              <a:rPr lang="es-ES" sz="825" dirty="0"/>
              <a:t>L30013                                                                                                Lic. En Informática Administrativa</a:t>
            </a:r>
            <a:br>
              <a:rPr lang="es-ES" sz="825" dirty="0"/>
            </a:br>
            <a:r>
              <a:rPr lang="es-ES" sz="825" dirty="0"/>
              <a:t>Unidad 2</a:t>
            </a:r>
            <a:r>
              <a:rPr lang="es-ES" sz="825" dirty="0" smtClean="0"/>
              <a:t>  Análisis de Sistemas</a:t>
            </a:r>
            <a:endParaRPr lang="es-MX" sz="825" dirty="0"/>
          </a:p>
        </p:txBody>
      </p:sp>
      <p:sp>
        <p:nvSpPr>
          <p:cNvPr id="4" name="CuadroTexto 2">
            <a:hlinkClick r:id="rId2" action="ppaction://hlinksldjump"/>
          </p:cNvPr>
          <p:cNvSpPr txBox="1"/>
          <p:nvPr/>
        </p:nvSpPr>
        <p:spPr>
          <a:xfrm>
            <a:off x="6540818" y="6496050"/>
            <a:ext cx="239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Regresar al contenido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6437738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Personalizado 5">
      <a:dk1>
        <a:sysClr val="windowText" lastClr="000000"/>
      </a:dk1>
      <a:lt1>
        <a:sysClr val="window" lastClr="FFFFFF"/>
      </a:lt1>
      <a:dk2>
        <a:srgbClr val="B2AB93"/>
      </a:dk2>
      <a:lt2>
        <a:srgbClr val="E3EACF"/>
      </a:lt2>
      <a:accent1>
        <a:srgbClr val="ABBB92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000000"/>
      </a:hlink>
      <a:folHlink>
        <a:srgbClr val="839943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14328</TotalTime>
  <Words>2379</Words>
  <Application>Microsoft Office PowerPoint</Application>
  <PresentationFormat>Presentación en pantalla (4:3)</PresentationFormat>
  <Paragraphs>385</Paragraphs>
  <Slides>36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Espiral</vt:lpstr>
      <vt:lpstr>Centro Universitario  UAEM Valle de México</vt:lpstr>
      <vt:lpstr>Presentación de PowerPoint</vt:lpstr>
      <vt:lpstr>Presentación de PowerPoint</vt:lpstr>
      <vt:lpstr>Presentación de PowerPoint</vt:lpstr>
      <vt:lpstr>Análisis y Diseño de Sistemas  L30013                                                                                                Lic. En Informática Administrativa Unidad 2  Análisis de Sistemas</vt:lpstr>
      <vt:lpstr>Presentación de PowerPoint</vt:lpstr>
      <vt:lpstr>Presentación de PowerPoint</vt:lpstr>
      <vt:lpstr>FORMULACIÓN DE LOS PROBLEMAS</vt:lpstr>
      <vt:lpstr>Análisis y Diseño de Sistemas  L30013                                                                                                Lic. En Informática Administrativa Unidad 2  Análisis de Sistemas</vt:lpstr>
      <vt:lpstr>Presentación de PowerPoint</vt:lpstr>
      <vt:lpstr>Presentación de PowerPoint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Especificación de Requisitos según el estándar de IEEE 830</vt:lpstr>
      <vt:lpstr>Actividad  4: 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Análisis y Diseño de Sistemas  L30013                                                                                                Lic. En Informática Administrativa Unidad 2  Análisis de Sistemas</vt:lpstr>
      <vt:lpstr>Conclusiones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Universitario UAEM Valle de México</dc:title>
  <dc:creator>USUARIO</dc:creator>
  <cp:lastModifiedBy>Fernanda</cp:lastModifiedBy>
  <cp:revision>188</cp:revision>
  <dcterms:created xsi:type="dcterms:W3CDTF">2015-01-27T16:17:07Z</dcterms:created>
  <dcterms:modified xsi:type="dcterms:W3CDTF">2018-09-24T22:38:29Z</dcterms:modified>
</cp:coreProperties>
</file>