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7.xml" ContentType="application/vnd.openxmlformats-officedocument.drawingml.diagramData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10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2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14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5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7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8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4.xml" ContentType="application/vnd.openxmlformats-officedocument.presentationml.notesSlide+xml"/>
  <Override PartName="/ppt/diagrams/data20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21.xml" ContentType="application/vnd.openxmlformats-officedocument.drawingml.diagramData+xml"/>
  <Override PartName="/ppt/diagrams/data2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23.xml" ContentType="application/vnd.openxmlformats-officedocument.drawingml.diagramData+xml"/>
  <Override PartName="/ppt/diagrams/data2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26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5.xml" ContentType="application/vnd.openxmlformats-officedocument.drawingml.diagramData+xml"/>
  <Override PartName="/ppt/diagrams/data9.xml" ContentType="application/vnd.openxmlformats-officedocument.drawingml.diagramData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Override PartName="/ppt/diagrams/data16.xml" ContentType="application/vnd.openxmlformats-officedocument.drawingml.diagramData+xml"/>
  <Override PartName="/ppt/diagrams/data19.xml" ContentType="application/vnd.openxmlformats-officedocument.drawingml.diagramData+xml"/>
  <Override PartName="/ppt/diagrams/data25.xml" ContentType="application/vnd.openxmlformats-officedocument.drawingml.diagramData+xml"/>
  <Override PartName="/ppt/diagrams/data2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38"/>
  </p:notesMasterIdLst>
  <p:sldIdLst>
    <p:sldId id="257" r:id="rId2"/>
    <p:sldId id="258" r:id="rId3"/>
    <p:sldId id="259" r:id="rId4"/>
    <p:sldId id="290" r:id="rId5"/>
    <p:sldId id="298" r:id="rId6"/>
    <p:sldId id="261" r:id="rId7"/>
    <p:sldId id="296" r:id="rId8"/>
    <p:sldId id="263" r:id="rId9"/>
    <p:sldId id="264" r:id="rId10"/>
    <p:sldId id="291" r:id="rId11"/>
    <p:sldId id="265" r:id="rId12"/>
    <p:sldId id="297" r:id="rId13"/>
    <p:sldId id="267" r:id="rId14"/>
    <p:sldId id="268" r:id="rId15"/>
    <p:sldId id="292" r:id="rId16"/>
    <p:sldId id="269" r:id="rId17"/>
    <p:sldId id="270" r:id="rId18"/>
    <p:sldId id="271" r:id="rId19"/>
    <p:sldId id="272" r:id="rId20"/>
    <p:sldId id="289" r:id="rId21"/>
    <p:sldId id="274" r:id="rId22"/>
    <p:sldId id="293" r:id="rId23"/>
    <p:sldId id="275" r:id="rId24"/>
    <p:sldId id="278" r:id="rId25"/>
    <p:sldId id="279" r:id="rId26"/>
    <p:sldId id="276" r:id="rId27"/>
    <p:sldId id="294" r:id="rId28"/>
    <p:sldId id="281" r:id="rId29"/>
    <p:sldId id="282" r:id="rId30"/>
    <p:sldId id="283" r:id="rId31"/>
    <p:sldId id="284" r:id="rId32"/>
    <p:sldId id="295" r:id="rId33"/>
    <p:sldId id="285" r:id="rId34"/>
    <p:sldId id="286" r:id="rId35"/>
    <p:sldId id="287" r:id="rId36"/>
    <p:sldId id="288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image" Target="../media/image270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71.png"/><Relationship Id="rId7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image" Target="../media/image351.png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38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1.pn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image" Target="../media/image491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image" Target="../media/image6.png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image" Target="../media/image9.jpe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1.png"/><Relationship Id="rId6" Type="http://schemas.openxmlformats.org/officeDocument/2006/relationships/image" Target="../media/image39.jpeg"/><Relationship Id="rId5" Type="http://schemas.openxmlformats.org/officeDocument/2006/relationships/image" Target="../media/image38.jpg"/><Relationship Id="rId4" Type="http://schemas.openxmlformats.org/officeDocument/2006/relationships/image" Target="../media/image9.jpeg"/></Relationships>
</file>

<file path=ppt/diagrams/_rels/data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diagrams/_rels/data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9.png"/><Relationship Id="rId1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diagrams/_rels/data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image" Target="../media/image560.png"/></Relationships>
</file>

<file path=ppt/diagrams/_rels/data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image" Target="../media/image19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0.jpe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image" Target="../media/image9.jpeg"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438E5-14A5-4B8D-B20D-0C1B6F47F1C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33FE8EDB-A4CC-42C6-B65D-C6463ACD1E0D}">
          <dgm:prSet phldrT="[Texto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left"/>
                  </m:oMathParaPr>
                  <m:oMath xmlns:m="http://schemas.openxmlformats.org/officeDocument/2006/math"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𝑥𝑦</m:t>
                    </m:r>
                  </m:oMath>
                </m:oMathPara>
              </a14:m>
              <a:endParaRPr lang="es-MX" dirty="0"/>
            </a:p>
          </dgm:t>
        </dgm:pt>
      </mc:Choice>
      <mc:Fallback xmlns="">
        <dgm:pt modelId="{33FE8EDB-A4CC-42C6-B65D-C6463ACD1E0D}">
          <dgm:prSet phldrT="[Texto]"/>
          <dgm:spPr/>
          <dgm:t>
            <a:bodyPr/>
            <a:lstStyle/>
            <a:p>
              <a:pPr/>
              <a:r>
                <a:rPr lang="es-MX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𝑧=𝑓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(</a:t>
              </a:r>
              <a:r>
                <a:rPr lang="es-MX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𝑥,𝑦)= 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𝑥^2+𝑥𝑦</a:t>
              </a:r>
              <a:endParaRPr lang="es-MX" dirty="0"/>
            </a:p>
          </dgm:t>
        </dgm:pt>
      </mc:Fallback>
    </mc:AlternateContent>
    <dgm:pt modelId="{1286A9DC-5DAE-4E2C-8A25-0DD312C32C26}" type="parTrans" cxnId="{28EE1098-EF5A-4AEA-9CFB-B683AAEF03FE}">
      <dgm:prSet/>
      <dgm:spPr/>
      <dgm:t>
        <a:bodyPr/>
        <a:lstStyle/>
        <a:p>
          <a:endParaRPr lang="es-MX"/>
        </a:p>
      </dgm:t>
    </dgm:pt>
    <dgm:pt modelId="{D71CD394-1B24-4FB5-A4E0-61F167AAD644}" type="sibTrans" cxnId="{28EE1098-EF5A-4AEA-9CFB-B683AAEF03FE}">
      <dgm:prSet/>
      <dgm:spPr/>
      <dgm:t>
        <a:bodyPr/>
        <a:lstStyle/>
        <a:p>
          <a:endParaRPr lang="es-MX"/>
        </a:p>
      </dgm:t>
    </dgm:pt>
    <dgm:pt modelId="{0B914907-9C08-4C46-91CE-3BE093812636}">
      <dgm:prSet phldrT="[Texto]"/>
      <dgm:spPr/>
      <dgm:t>
        <a:bodyPr/>
        <a:lstStyle/>
        <a:p>
          <a:r>
            <a:rPr lang="es-MX" dirty="0" smtClean="0"/>
            <a:t>Función de 2 variables</a:t>
          </a:r>
          <a:endParaRPr lang="es-MX" dirty="0"/>
        </a:p>
      </dgm:t>
    </dgm:pt>
    <dgm:pt modelId="{6AA0557D-622E-4525-823F-E1D5D582FA05}" type="parTrans" cxnId="{B9B45D17-763B-4656-8BC2-97FB731BDFDD}">
      <dgm:prSet/>
      <dgm:spPr/>
      <dgm:t>
        <a:bodyPr/>
        <a:lstStyle/>
        <a:p>
          <a:endParaRPr lang="es-MX"/>
        </a:p>
      </dgm:t>
    </dgm:pt>
    <dgm:pt modelId="{17590551-1E55-43D0-A908-5AD28D05BD0E}" type="sibTrans" cxnId="{B9B45D17-763B-4656-8BC2-97FB731BDFDD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DFC9131B-30EC-4DC0-ADED-E51298AA0ABE}">
          <dgm:prSet phldrT="[Texto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left"/>
                  </m:oMathParaPr>
                  <m:oMath xmlns:m="http://schemas.openxmlformats.org/officeDocument/2006/math"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+2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</m:t>
                    </m:r>
                  </m:oMath>
                </m:oMathPara>
              </a14:m>
              <a:endParaRPr lang="es-MX" dirty="0"/>
            </a:p>
          </dgm:t>
        </dgm:pt>
      </mc:Choice>
      <mc:Fallback xmlns="">
        <dgm:pt modelId="{DFC9131B-30EC-4DC0-ADED-E51298AA0ABE}">
          <dgm:prSet phldrT="[Texto]"/>
          <dgm:spPr/>
          <dgm:t>
            <a:bodyPr/>
            <a:lstStyle/>
            <a:p>
              <a:pPr/>
              <a:r>
                <a:rPr lang="es-MX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𝑤=𝑓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(</a:t>
              </a:r>
              <a:r>
                <a:rPr lang="es-MX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𝑥,𝑦,𝑧)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=𝑥+2𝑦−3𝑧                                     </a:t>
              </a:r>
              <a:endParaRPr lang="es-MX" dirty="0"/>
            </a:p>
          </dgm:t>
        </dgm:pt>
      </mc:Fallback>
    </mc:AlternateContent>
    <dgm:pt modelId="{EE08BF92-AB05-4B61-8D25-DF428D58DC77}" type="parTrans" cxnId="{0561CB3D-C60C-4DF5-B74B-B90EA1F62BD0}">
      <dgm:prSet/>
      <dgm:spPr/>
      <dgm:t>
        <a:bodyPr/>
        <a:lstStyle/>
        <a:p>
          <a:endParaRPr lang="es-MX"/>
        </a:p>
      </dgm:t>
    </dgm:pt>
    <dgm:pt modelId="{F673FF18-1CD1-4ADE-9A83-4B4A41373829}" type="sibTrans" cxnId="{0561CB3D-C60C-4DF5-B74B-B90EA1F62BD0}">
      <dgm:prSet/>
      <dgm:spPr/>
      <dgm:t>
        <a:bodyPr/>
        <a:lstStyle/>
        <a:p>
          <a:endParaRPr lang="es-MX"/>
        </a:p>
      </dgm:t>
    </dgm:pt>
    <dgm:pt modelId="{2C35236D-A239-41BB-831F-710441037448}">
      <dgm:prSet phldrT="[Texto]"/>
      <dgm:spPr/>
      <dgm:t>
        <a:bodyPr/>
        <a:lstStyle/>
        <a:p>
          <a:r>
            <a:rPr lang="es-MX" dirty="0" smtClean="0"/>
            <a:t>Función de 3 variables</a:t>
          </a:r>
          <a:endParaRPr lang="es-MX" dirty="0"/>
        </a:p>
      </dgm:t>
    </dgm:pt>
    <dgm:pt modelId="{A20CE3F5-E3FD-43D2-97D0-5E2CD5752AD9}" type="parTrans" cxnId="{A07ED804-276E-4265-AE73-B55447B199C3}">
      <dgm:prSet/>
      <dgm:spPr/>
      <dgm:t>
        <a:bodyPr/>
        <a:lstStyle/>
        <a:p>
          <a:endParaRPr lang="es-MX"/>
        </a:p>
      </dgm:t>
    </dgm:pt>
    <dgm:pt modelId="{38255EEC-1EE4-450B-B333-91B13648E35E}" type="sibTrans" cxnId="{A07ED804-276E-4265-AE73-B55447B199C3}">
      <dgm:prSet/>
      <dgm:spPr/>
      <dgm:t>
        <a:bodyPr/>
        <a:lstStyle/>
        <a:p>
          <a:endParaRPr lang="es-MX"/>
        </a:p>
      </dgm:t>
    </dgm:pt>
    <dgm:pt modelId="{0C4250F8-7324-4099-A04D-BA273167E420}" type="pres">
      <dgm:prSet presAssocID="{25A438E5-14A5-4B8D-B20D-0C1B6F47F1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4B566F-706D-41B9-900F-47292A7E2352}" type="pres">
      <dgm:prSet presAssocID="{33FE8EDB-A4CC-42C6-B65D-C6463ACD1E0D}" presName="parentText" presStyleLbl="node1" presStyleIdx="0" presStyleCnt="2" custLinFactNeighborY="-256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B91146-3981-40C6-A244-FDE67A8220A9}" type="pres">
      <dgm:prSet presAssocID="{33FE8EDB-A4CC-42C6-B65D-C6463ACD1E0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2C5A52-B7C7-4CB3-90B6-1F5FFCFA85A7}" type="pres">
      <dgm:prSet presAssocID="{DFC9131B-30EC-4DC0-ADED-E51298AA0AB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80B27D-446B-4A67-BBBC-C31369EF21F4}" type="pres">
      <dgm:prSet presAssocID="{DFC9131B-30EC-4DC0-ADED-E51298AA0AB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61CB3D-C60C-4DF5-B74B-B90EA1F62BD0}" srcId="{25A438E5-14A5-4B8D-B20D-0C1B6F47F1CC}" destId="{DFC9131B-30EC-4DC0-ADED-E51298AA0ABE}" srcOrd="1" destOrd="0" parTransId="{EE08BF92-AB05-4B61-8D25-DF428D58DC77}" sibTransId="{F673FF18-1CD1-4ADE-9A83-4B4A41373829}"/>
    <dgm:cxn modelId="{28EE1098-EF5A-4AEA-9CFB-B683AAEF03FE}" srcId="{25A438E5-14A5-4B8D-B20D-0C1B6F47F1CC}" destId="{33FE8EDB-A4CC-42C6-B65D-C6463ACD1E0D}" srcOrd="0" destOrd="0" parTransId="{1286A9DC-5DAE-4E2C-8A25-0DD312C32C26}" sibTransId="{D71CD394-1B24-4FB5-A4E0-61F167AAD644}"/>
    <dgm:cxn modelId="{913AA659-E5B7-433E-AC7F-02074BDE6906}" type="presOf" srcId="{33FE8EDB-A4CC-42C6-B65D-C6463ACD1E0D}" destId="{214B566F-706D-41B9-900F-47292A7E2352}" srcOrd="0" destOrd="0" presId="urn:microsoft.com/office/officeart/2005/8/layout/vList2"/>
    <dgm:cxn modelId="{B9B45D17-763B-4656-8BC2-97FB731BDFDD}" srcId="{33FE8EDB-A4CC-42C6-B65D-C6463ACD1E0D}" destId="{0B914907-9C08-4C46-91CE-3BE093812636}" srcOrd="0" destOrd="0" parTransId="{6AA0557D-622E-4525-823F-E1D5D582FA05}" sibTransId="{17590551-1E55-43D0-A908-5AD28D05BD0E}"/>
    <dgm:cxn modelId="{EC066B05-53DA-4D86-9720-AAE6F6248A57}" type="presOf" srcId="{DFC9131B-30EC-4DC0-ADED-E51298AA0ABE}" destId="{952C5A52-B7C7-4CB3-90B6-1F5FFCFA85A7}" srcOrd="0" destOrd="0" presId="urn:microsoft.com/office/officeart/2005/8/layout/vList2"/>
    <dgm:cxn modelId="{E53C5071-4BA0-4FFE-B76F-178F2FC0731D}" type="presOf" srcId="{2C35236D-A239-41BB-831F-710441037448}" destId="{2A80B27D-446B-4A67-BBBC-C31369EF21F4}" srcOrd="0" destOrd="0" presId="urn:microsoft.com/office/officeart/2005/8/layout/vList2"/>
    <dgm:cxn modelId="{832AE5C5-666F-465C-BC63-F92714A854C9}" type="presOf" srcId="{25A438E5-14A5-4B8D-B20D-0C1B6F47F1CC}" destId="{0C4250F8-7324-4099-A04D-BA273167E420}" srcOrd="0" destOrd="0" presId="urn:microsoft.com/office/officeart/2005/8/layout/vList2"/>
    <dgm:cxn modelId="{A07ED804-276E-4265-AE73-B55447B199C3}" srcId="{DFC9131B-30EC-4DC0-ADED-E51298AA0ABE}" destId="{2C35236D-A239-41BB-831F-710441037448}" srcOrd="0" destOrd="0" parTransId="{A20CE3F5-E3FD-43D2-97D0-5E2CD5752AD9}" sibTransId="{38255EEC-1EE4-450B-B333-91B13648E35E}"/>
    <dgm:cxn modelId="{2EAA5BD6-8387-4FD6-8D76-B0252C723CDB}" type="presOf" srcId="{0B914907-9C08-4C46-91CE-3BE093812636}" destId="{EFB91146-3981-40C6-A244-FDE67A8220A9}" srcOrd="0" destOrd="0" presId="urn:microsoft.com/office/officeart/2005/8/layout/vList2"/>
    <dgm:cxn modelId="{445BBCE0-4F5C-4C96-8609-97D41677E40B}" type="presParOf" srcId="{0C4250F8-7324-4099-A04D-BA273167E420}" destId="{214B566F-706D-41B9-900F-47292A7E2352}" srcOrd="0" destOrd="0" presId="urn:microsoft.com/office/officeart/2005/8/layout/vList2"/>
    <dgm:cxn modelId="{9AFD891F-4562-46BE-9184-36BEAD2F9A58}" type="presParOf" srcId="{0C4250F8-7324-4099-A04D-BA273167E420}" destId="{EFB91146-3981-40C6-A244-FDE67A8220A9}" srcOrd="1" destOrd="0" presId="urn:microsoft.com/office/officeart/2005/8/layout/vList2"/>
    <dgm:cxn modelId="{4FC39597-1B5D-4D12-9A51-E37D0E6C24B1}" type="presParOf" srcId="{0C4250F8-7324-4099-A04D-BA273167E420}" destId="{952C5A52-B7C7-4CB3-90B6-1F5FFCFA85A7}" srcOrd="2" destOrd="0" presId="urn:microsoft.com/office/officeart/2005/8/layout/vList2"/>
    <dgm:cxn modelId="{83B3F764-6AF8-460F-ABD4-99C2BE9C84A8}" type="presParOf" srcId="{0C4250F8-7324-4099-A04D-BA273167E420}" destId="{2A80B27D-446B-4A67-BBBC-C31369EF21F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031114-2A5A-4BB5-9B2F-D8834C11C5B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54DF950-878C-4B9C-9771-55E0E0ABA981}">
          <dgm:prSet phldrT="[Texto]" custT="1"/>
          <dgm:spPr/>
          <dgm:t>
            <a:bodyPr/>
            <a:lstStyle/>
            <a:p>
              <a:r>
                <a:rPr lang="es-MX" sz="1800" dirty="0" smtClean="0"/>
                <a:t>Una función</a:t>
              </a:r>
              <a14:m>
                <m:oMath xmlns:m="http://schemas.openxmlformats.org/officeDocument/2006/math">
                  <m:r>
                    <a:rPr lang="es-MX" sz="18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18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1800" dirty="0"/>
                <a:t>de dos variables es </a:t>
              </a:r>
              <a:r>
                <a:rPr lang="es-MX" sz="1800" b="1" dirty="0"/>
                <a:t>continua en un </a:t>
              </a:r>
              <a:r>
                <a:rPr lang="es-MX" sz="1800" b="1" dirty="0" smtClean="0"/>
                <a:t>punto </a:t>
              </a:r>
              <a14:m>
                <m:oMath xmlns:m="http://schemas.openxmlformats.org/officeDocument/2006/math">
                  <m:d>
                    <m:dPr>
                      <m:ctrlPr>
                        <a:rPr lang="es-MX" sz="1800" b="1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1800" b="1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1800" dirty="0" smtClean="0"/>
                <a:t>de </a:t>
              </a:r>
              <a:r>
                <a:rPr lang="es-MX" sz="1800" dirty="0"/>
                <a:t>una región abierta </a:t>
              </a:r>
              <a14:m>
                <m:oMath xmlns:m="http://schemas.openxmlformats.org/officeDocument/2006/math">
                  <m:r>
                    <a:rPr lang="es-MX" sz="1800" i="1" dirty="0" smtClean="0">
                      <a:latin typeface="Cambria Math" panose="02040503050406030204" pitchFamily="18" charset="0"/>
                    </a:rPr>
                    <m:t>𝑅</m:t>
                  </m:r>
                </m:oMath>
              </a14:m>
              <a:r>
                <a:rPr lang="es-MX" sz="1800" dirty="0"/>
                <a:t> si </a:t>
              </a:r>
              <a14:m>
                <m:oMath xmlns:m="http://schemas.openxmlformats.org/officeDocument/2006/math"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𝒇</m:t>
                  </m:r>
                  <m:d>
                    <m:dPr>
                      <m:ctrlPr>
                        <a:rPr lang="es-MX" sz="1800" b="1" i="1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1800" b="1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</m:oMath>
              </a14:m>
              <a:r>
                <a:rPr lang="es-MX" sz="1800" dirty="0"/>
                <a:t>es igual al límite de </a:t>
              </a:r>
              <a14:m>
                <m:oMath xmlns:m="http://schemas.openxmlformats.org/officeDocument/2006/math"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) </m:t>
                  </m:r>
                </m:oMath>
              </a14:m>
              <a:r>
                <a:rPr lang="es-MX" sz="1800" dirty="0"/>
                <a:t>cuando </a:t>
              </a:r>
              <a14:m>
                <m:oMath xmlns:m="http://schemas.openxmlformats.org/officeDocument/2006/math"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) →</m:t>
                  </m:r>
                  <m:d>
                    <m:dPr>
                      <m:ctrlPr>
                        <a:rPr lang="es-MX" sz="1800" b="1" i="1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1800" b="1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</m:oMath>
              </a14:m>
              <a:r>
                <a:rPr lang="es-MX" sz="1800" dirty="0" smtClean="0"/>
                <a:t>. </a:t>
              </a:r>
            </a:p>
            <a:p>
              <a:r>
                <a:rPr lang="es-MX" sz="1800" dirty="0" smtClean="0"/>
                <a:t>Es decir:</a:t>
              </a:r>
              <a14:m>
                <m:oMath xmlns:m="http://schemas.openxmlformats.org/officeDocument/2006/math">
                  <m:func>
                    <m:funcPr>
                      <m:ctrlPr>
                        <a:rPr lang="es-MX" sz="1800" b="1" i="1" smtClean="0">
                          <a:latin typeface="Cambria Math" panose="02040503050406030204" pitchFamily="18" charset="0"/>
                        </a:rPr>
                      </m:ctrlPr>
                    </m:funcPr>
                    <m:fName>
                      <m:limLow>
                        <m:limLowPr>
                          <m:ctrlPr>
                            <a:rPr lang="es-MX" sz="1800" b="1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lang="es-MX" sz="1800" b="1" i="0" smtClean="0">
                              <a:latin typeface="Cambria Math" panose="02040503050406030204" pitchFamily="18" charset="0"/>
                            </a:rPr>
                            <m:t>𝐥𝐢𝐦</m:t>
                          </m:r>
                        </m:e>
                        <m:lim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)→(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lim>
                      </m:limLow>
                    </m:fName>
                    <m:e>
                      <m:r>
                        <a:rPr lang="es-MX" sz="18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s-MX" sz="1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1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18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s-MX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18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s-MX" sz="18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s-MX" sz="1800" b="1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MX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1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s-MX" sz="18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e>
                  </m:func>
                </m:oMath>
              </a14:m>
              <a:endParaRPr lang="es-MX" dirty="0"/>
            </a:p>
          </dgm:t>
        </dgm:pt>
      </mc:Choice>
      <mc:Fallback xmlns="">
        <dgm:pt modelId="{554DF950-878C-4B9C-9771-55E0E0ABA981}">
          <dgm:prSet phldrT="[Texto]" custT="1"/>
          <dgm:spPr/>
          <dgm:t>
            <a:bodyPr/>
            <a:lstStyle/>
            <a:p>
              <a:r>
                <a:rPr lang="es-MX" sz="1800" dirty="0" smtClean="0"/>
                <a:t>Una función</a:t>
              </a:r>
              <a:r>
                <a:rPr lang="es-MX" sz="18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𝒇</a:t>
              </a:r>
              <a:r>
                <a:rPr lang="es-MX" sz="18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1800" dirty="0"/>
                <a:t>de dos variables es </a:t>
              </a:r>
              <a:r>
                <a:rPr lang="es-MX" sz="1800" b="1" dirty="0"/>
                <a:t>continua en un </a:t>
              </a:r>
              <a:r>
                <a:rPr lang="es-MX" sz="1800" b="1" dirty="0" smtClean="0"/>
                <a:t>punto </a:t>
              </a:r>
              <a:r>
                <a:rPr lang="es-MX" sz="1800" b="1" i="0" smtClean="0">
                  <a:latin typeface="Cambria Math" panose="02040503050406030204" pitchFamily="18" charset="0"/>
                </a:rPr>
                <a:t>(𝒙_𝟎, 𝒚_𝟎 )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  </a:t>
              </a:r>
              <a:r>
                <a:rPr lang="es-MX" sz="1800" dirty="0" smtClean="0"/>
                <a:t>de </a:t>
              </a:r>
              <a:r>
                <a:rPr lang="es-MX" sz="1800" dirty="0"/>
                <a:t>una región abierta </a:t>
              </a:r>
              <a:r>
                <a:rPr lang="es-MX" sz="1800" i="0" dirty="0" smtClean="0">
                  <a:latin typeface="Cambria Math" panose="02040503050406030204" pitchFamily="18" charset="0"/>
                </a:rPr>
                <a:t>𝑅</a:t>
              </a:r>
              <a:r>
                <a:rPr lang="es-MX" sz="1800" dirty="0"/>
                <a:t> si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𝒇</a:t>
              </a:r>
              <a:r>
                <a:rPr lang="es-MX" sz="1800" b="1" i="0">
                  <a:latin typeface="Cambria Math" panose="02040503050406030204" pitchFamily="18" charset="0"/>
                </a:rPr>
                <a:t>(𝒙_𝟎, 𝒚_𝟎 )</a:t>
              </a:r>
              <a:r>
                <a:rPr lang="es-MX" sz="1800" dirty="0"/>
                <a:t>es igual al límite de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𝒇(𝒙, 𝒚) </a:t>
              </a:r>
              <a:r>
                <a:rPr lang="es-MX" sz="1800" dirty="0"/>
                <a:t>cuando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(𝒙, 𝒚) →</a:t>
              </a:r>
              <a:r>
                <a:rPr lang="es-MX" sz="1800" b="1" i="0">
                  <a:latin typeface="Cambria Math" panose="02040503050406030204" pitchFamily="18" charset="0"/>
                </a:rPr>
                <a:t>(𝒙_𝟎, 𝒚_𝟎 )</a:t>
              </a:r>
              <a:r>
                <a:rPr lang="es-MX" sz="1800" dirty="0" smtClean="0"/>
                <a:t>. </a:t>
              </a:r>
            </a:p>
            <a:p>
              <a:r>
                <a:rPr lang="es-MX" sz="1800" dirty="0" smtClean="0"/>
                <a:t>Es decir:</a:t>
              </a:r>
              <a:r>
                <a:rPr lang="es-MX" sz="1800" b="1" i="0" smtClean="0">
                  <a:latin typeface="Cambria Math" panose="02040503050406030204" pitchFamily="18" charset="0"/>
                </a:rPr>
                <a:t>(𝐥𝐢𝐦)┬((𝒙,𝒚)→(</a:t>
              </a:r>
              <a:r>
                <a:rPr lang="es-MX" sz="1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𝒙𝟎,𝒚𝟎))⁡〖</a:t>
              </a:r>
              <a:r>
                <a:rPr lang="es-MX" sz="1800" b="1" i="0" smtClean="0">
                  <a:latin typeface="Cambria Math" panose="02040503050406030204" pitchFamily="18" charset="0"/>
                </a:rPr>
                <a:t>𝒇(𝒙,𝒚)=𝒇</a:t>
              </a:r>
              <a:r>
                <a:rPr lang="es-MX" sz="1800" b="1" i="0">
                  <a:latin typeface="Cambria Math" panose="02040503050406030204" pitchFamily="18" charset="0"/>
                </a:rPr>
                <a:t>(𝒙_𝟎, 𝒚_𝟎 )</a:t>
              </a:r>
              <a:r>
                <a:rPr lang="es-MX" sz="1800" b="1" i="0" smtClean="0">
                  <a:latin typeface="Cambria Math" panose="02040503050406030204" pitchFamily="18" charset="0"/>
                </a:rPr>
                <a:t>〗</a:t>
              </a:r>
              <a:endParaRPr lang="es-MX" dirty="0"/>
            </a:p>
          </dgm:t>
        </dgm:pt>
      </mc:Fallback>
    </mc:AlternateContent>
    <dgm:pt modelId="{947D1676-0781-4E06-9FBB-6FF868F4C171}" type="parTrans" cxnId="{D96DCB86-4E45-4FD4-A323-F9DC352D6064}">
      <dgm:prSet/>
      <dgm:spPr/>
      <dgm:t>
        <a:bodyPr/>
        <a:lstStyle/>
        <a:p>
          <a:endParaRPr lang="es-MX"/>
        </a:p>
      </dgm:t>
    </dgm:pt>
    <dgm:pt modelId="{24F78686-70D4-4596-AD54-0C4B30EB73BC}" type="sibTrans" cxnId="{D96DCB86-4E45-4FD4-A323-F9DC352D6064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7520AE92-EE02-401A-9823-44B806B4AB58}">
          <dgm:prSet phldrT="[Texto]" custT="1"/>
          <dgm:spPr/>
          <dgm:t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800" dirty="0" smtClean="0"/>
                <a:t>La </a:t>
              </a:r>
              <a:r>
                <a:rPr lang="es-MX" sz="1800" dirty="0"/>
                <a:t>función </a:t>
              </a:r>
              <a14:m>
                <m:oMath xmlns:m="http://schemas.openxmlformats.org/officeDocument/2006/math">
                  <m:r>
                    <a:rPr lang="es-MX" sz="1800" b="1" i="1" dirty="0" smtClean="0">
                      <a:latin typeface="Cambria Math" panose="02040503050406030204" pitchFamily="18" charset="0"/>
                    </a:rPr>
                    <m:t>𝒇</m:t>
                  </m:r>
                </m:oMath>
              </a14:m>
              <a:r>
                <a:rPr lang="es-MX" sz="1800" dirty="0"/>
                <a:t> es </a:t>
              </a:r>
              <a14:m>
                <m:oMath xmlns:m="http://schemas.openxmlformats.org/officeDocument/2006/math"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𝐜𝐨𝐧𝐭𝐢𝐧𝐮𝐚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𝐞𝐧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𝐥𝐚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𝐫𝐞𝐠𝐢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ó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𝐧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𝐚𝐛𝐢𝐞𝐫𝐭𝐚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𝐑</m:t>
                  </m:r>
                  <m:r>
                    <a:rPr lang="es-MX" sz="1800" b="1" i="0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1800" dirty="0"/>
                <a:t>si es continua en todo punto de </a:t>
              </a:r>
              <a:r>
                <a:rPr lang="es-MX" sz="1800" b="1" dirty="0"/>
                <a:t>R</a:t>
              </a:r>
              <a:r>
                <a:rPr lang="es-MX" sz="1800" dirty="0"/>
                <a:t>. </a:t>
              </a:r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7520AE92-EE02-401A-9823-44B806B4AB58}">
          <dgm:prSet phldrT="[Texto]" custT="1"/>
          <dgm:spPr/>
          <dgm:t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1800" dirty="0" smtClean="0"/>
                <a:t>La </a:t>
              </a:r>
              <a:r>
                <a:rPr lang="es-MX" sz="1800" dirty="0"/>
                <a:t>función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𝒇</a:t>
              </a:r>
              <a:r>
                <a:rPr lang="es-MX" sz="1800" dirty="0"/>
                <a:t> es </a:t>
              </a:r>
              <a:r>
                <a:rPr lang="es-MX" sz="1800" b="1" i="0" dirty="0" smtClean="0">
                  <a:latin typeface="Cambria Math" panose="02040503050406030204" pitchFamily="18" charset="0"/>
                </a:rPr>
                <a:t>𝐜𝐨𝐧𝐭𝐢𝐧𝐮𝐚 𝐞𝐧 𝐥𝐚 𝐫𝐞𝐠𝐢ó𝐧 𝐚𝐛𝐢𝐞𝐫𝐭𝐚 𝐑 </a:t>
              </a:r>
              <a:r>
                <a:rPr lang="es-MX" sz="1800" dirty="0"/>
                <a:t>si es continua en todo punto de </a:t>
              </a:r>
              <a:r>
                <a:rPr lang="es-MX" sz="1800" b="1" dirty="0"/>
                <a:t>R</a:t>
              </a:r>
              <a:r>
                <a:rPr lang="es-MX" sz="1800" dirty="0"/>
                <a:t>. </a:t>
              </a:r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69161CBC-F6DF-4B77-853E-CDFF6D9A0487}" type="parTrans" cxnId="{2FA2CC2C-A091-4C43-A062-CF6967EFB7F0}">
      <dgm:prSet/>
      <dgm:spPr/>
      <dgm:t>
        <a:bodyPr/>
        <a:lstStyle/>
        <a:p>
          <a:endParaRPr lang="es-MX"/>
        </a:p>
      </dgm:t>
    </dgm:pt>
    <dgm:pt modelId="{B1F38483-8B49-4EA8-8138-438A86F72856}" type="sibTrans" cxnId="{2FA2CC2C-A091-4C43-A062-CF6967EFB7F0}">
      <dgm:prSet/>
      <dgm:spPr/>
      <dgm:t>
        <a:bodyPr/>
        <a:lstStyle/>
        <a:p>
          <a:endParaRPr lang="es-MX"/>
        </a:p>
      </dgm:t>
    </dgm:pt>
    <dgm:pt modelId="{1413199E-9563-47EE-A12B-B80E1B18AD5D}">
      <dgm:prSet phldrT="[Texto]"/>
      <dgm:spPr/>
      <dgm:t>
        <a:bodyPr/>
        <a:lstStyle/>
        <a:p>
          <a:endParaRPr lang="es-MX"/>
        </a:p>
      </dgm:t>
    </dgm:pt>
    <dgm:pt modelId="{875407FE-41A2-482D-A551-26A0B628D421}" type="parTrans" cxnId="{895B9A48-9E69-45BC-B320-9BE433600922}">
      <dgm:prSet/>
      <dgm:spPr/>
      <dgm:t>
        <a:bodyPr/>
        <a:lstStyle/>
        <a:p>
          <a:endParaRPr lang="es-MX"/>
        </a:p>
      </dgm:t>
    </dgm:pt>
    <dgm:pt modelId="{B7E044B8-1C71-4E62-805E-1FDD37F2804B}" type="sibTrans" cxnId="{895B9A48-9E69-45BC-B320-9BE433600922}">
      <dgm:prSet/>
      <dgm:spPr/>
      <dgm:t>
        <a:bodyPr/>
        <a:lstStyle/>
        <a:p>
          <a:endParaRPr lang="es-MX"/>
        </a:p>
      </dgm:t>
    </dgm:pt>
    <dgm:pt modelId="{564435A3-D427-476F-A11F-9DEE248BE789}" type="pres">
      <dgm:prSet presAssocID="{BB031114-2A5A-4BB5-9B2F-D8834C11C5B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FBA337-ADAB-4B1B-B3E0-C9711190996F}" type="pres">
      <dgm:prSet presAssocID="{554DF950-878C-4B9C-9771-55E0E0ABA981}" presName="parentLin" presStyleCnt="0"/>
      <dgm:spPr/>
    </dgm:pt>
    <dgm:pt modelId="{16AEF014-FF4B-4CDA-B354-13F3C35717A0}" type="pres">
      <dgm:prSet presAssocID="{554DF950-878C-4B9C-9771-55E0E0ABA981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960EF8EA-DF28-45FC-B276-BA0E09AD22C2}" type="pres">
      <dgm:prSet presAssocID="{554DF950-878C-4B9C-9771-55E0E0ABA981}" presName="parentText" presStyleLbl="node1" presStyleIdx="0" presStyleCnt="2" custScaleX="132549" custLinFactNeighborX="-25972" custLinFactNeighborY="-157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33A4B2-ADE0-4C2F-8D31-3F0EBA6B529C}" type="pres">
      <dgm:prSet presAssocID="{554DF950-878C-4B9C-9771-55E0E0ABA981}" presName="negativeSpace" presStyleCnt="0"/>
      <dgm:spPr/>
    </dgm:pt>
    <dgm:pt modelId="{3F0A043F-AB75-4624-BAF0-1F2F049C4FE6}" type="pres">
      <dgm:prSet presAssocID="{554DF950-878C-4B9C-9771-55E0E0ABA981}" presName="childText" presStyleLbl="conFgAcc1" presStyleIdx="0" presStyleCnt="2">
        <dgm:presLayoutVars>
          <dgm:bulletEnabled val="1"/>
        </dgm:presLayoutVars>
      </dgm:prSet>
      <dgm:spPr/>
    </dgm:pt>
    <dgm:pt modelId="{ED2C4B67-ED8A-40FB-B034-2D1628E2A6DC}" type="pres">
      <dgm:prSet presAssocID="{24F78686-70D4-4596-AD54-0C4B30EB73BC}" presName="spaceBetweenRectangles" presStyleCnt="0"/>
      <dgm:spPr/>
    </dgm:pt>
    <dgm:pt modelId="{54C1E32A-248E-4E49-9F44-55CEE5F80BBB}" type="pres">
      <dgm:prSet presAssocID="{7520AE92-EE02-401A-9823-44B806B4AB58}" presName="parentLin" presStyleCnt="0"/>
      <dgm:spPr/>
    </dgm:pt>
    <dgm:pt modelId="{9789842A-4B05-476E-9C90-7B70EF08E539}" type="pres">
      <dgm:prSet presAssocID="{7520AE92-EE02-401A-9823-44B806B4AB58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5B770B63-530C-4AD7-86F3-F148C4FF62F1}" type="pres">
      <dgm:prSet presAssocID="{7520AE92-EE02-401A-9823-44B806B4AB58}" presName="parentText" presStyleLbl="node1" presStyleIdx="1" presStyleCnt="2" custScaleX="130950" custLinFactNeighborX="-38621" custLinFactNeighborY="109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40EF21-D4D6-470F-AACF-42C7FEE3AC26}" type="pres">
      <dgm:prSet presAssocID="{7520AE92-EE02-401A-9823-44B806B4AB58}" presName="negativeSpace" presStyleCnt="0"/>
      <dgm:spPr/>
    </dgm:pt>
    <dgm:pt modelId="{DECCFB39-E759-4CBB-A0A4-DBDDD9DF1B06}" type="pres">
      <dgm:prSet presAssocID="{7520AE92-EE02-401A-9823-44B806B4AB58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EA674E8-8910-4992-960F-BB2F17B2D41F}" type="presOf" srcId="{554DF950-878C-4B9C-9771-55E0E0ABA981}" destId="{960EF8EA-DF28-45FC-B276-BA0E09AD22C2}" srcOrd="1" destOrd="0" presId="urn:microsoft.com/office/officeart/2005/8/layout/list1"/>
    <dgm:cxn modelId="{7DC434C3-DA65-47DE-B646-8F5F1D29FEA8}" type="presOf" srcId="{BB031114-2A5A-4BB5-9B2F-D8834C11C5B9}" destId="{564435A3-D427-476F-A11F-9DEE248BE789}" srcOrd="0" destOrd="0" presId="urn:microsoft.com/office/officeart/2005/8/layout/list1"/>
    <dgm:cxn modelId="{FEA4858E-4C2E-40E0-B7DC-0C86DCDECFA9}" type="presOf" srcId="{7520AE92-EE02-401A-9823-44B806B4AB58}" destId="{5B770B63-530C-4AD7-86F3-F148C4FF62F1}" srcOrd="1" destOrd="0" presId="urn:microsoft.com/office/officeart/2005/8/layout/list1"/>
    <dgm:cxn modelId="{B1D8341A-1B6B-453D-B04C-C33C2F6DB6AE}" type="presOf" srcId="{554DF950-878C-4B9C-9771-55E0E0ABA981}" destId="{16AEF014-FF4B-4CDA-B354-13F3C35717A0}" srcOrd="0" destOrd="0" presId="urn:microsoft.com/office/officeart/2005/8/layout/list1"/>
    <dgm:cxn modelId="{D96DCB86-4E45-4FD4-A323-F9DC352D6064}" srcId="{BB031114-2A5A-4BB5-9B2F-D8834C11C5B9}" destId="{554DF950-878C-4B9C-9771-55E0E0ABA981}" srcOrd="0" destOrd="0" parTransId="{947D1676-0781-4E06-9FBB-6FF868F4C171}" sibTransId="{24F78686-70D4-4596-AD54-0C4B30EB73BC}"/>
    <dgm:cxn modelId="{895B9A48-9E69-45BC-B320-9BE433600922}" srcId="{7520AE92-EE02-401A-9823-44B806B4AB58}" destId="{1413199E-9563-47EE-A12B-B80E1B18AD5D}" srcOrd="0" destOrd="0" parTransId="{875407FE-41A2-482D-A551-26A0B628D421}" sibTransId="{B7E044B8-1C71-4E62-805E-1FDD37F2804B}"/>
    <dgm:cxn modelId="{AB2CF5C7-6318-4ECF-B1C8-D62007E0DAF2}" type="presOf" srcId="{1413199E-9563-47EE-A12B-B80E1B18AD5D}" destId="{DECCFB39-E759-4CBB-A0A4-DBDDD9DF1B06}" srcOrd="0" destOrd="0" presId="urn:microsoft.com/office/officeart/2005/8/layout/list1"/>
    <dgm:cxn modelId="{AEB4B376-6DA3-4365-B7BD-F73D66E5CCCA}" type="presOf" srcId="{7520AE92-EE02-401A-9823-44B806B4AB58}" destId="{9789842A-4B05-476E-9C90-7B70EF08E539}" srcOrd="0" destOrd="0" presId="urn:microsoft.com/office/officeart/2005/8/layout/list1"/>
    <dgm:cxn modelId="{2FA2CC2C-A091-4C43-A062-CF6967EFB7F0}" srcId="{BB031114-2A5A-4BB5-9B2F-D8834C11C5B9}" destId="{7520AE92-EE02-401A-9823-44B806B4AB58}" srcOrd="1" destOrd="0" parTransId="{69161CBC-F6DF-4B77-853E-CDFF6D9A0487}" sibTransId="{B1F38483-8B49-4EA8-8138-438A86F72856}"/>
    <dgm:cxn modelId="{DF47B61B-298A-4A89-84A0-DBFF47CC403D}" type="presParOf" srcId="{564435A3-D427-476F-A11F-9DEE248BE789}" destId="{25FBA337-ADAB-4B1B-B3E0-C9711190996F}" srcOrd="0" destOrd="0" presId="urn:microsoft.com/office/officeart/2005/8/layout/list1"/>
    <dgm:cxn modelId="{8DCAD533-E65E-458A-AF68-9695E9E889D6}" type="presParOf" srcId="{25FBA337-ADAB-4B1B-B3E0-C9711190996F}" destId="{16AEF014-FF4B-4CDA-B354-13F3C35717A0}" srcOrd="0" destOrd="0" presId="urn:microsoft.com/office/officeart/2005/8/layout/list1"/>
    <dgm:cxn modelId="{FBF2EF23-72E0-4F72-B7C4-F760645B920B}" type="presParOf" srcId="{25FBA337-ADAB-4B1B-B3E0-C9711190996F}" destId="{960EF8EA-DF28-45FC-B276-BA0E09AD22C2}" srcOrd="1" destOrd="0" presId="urn:microsoft.com/office/officeart/2005/8/layout/list1"/>
    <dgm:cxn modelId="{8958B594-4F36-4505-82E6-6A8DB3D85E19}" type="presParOf" srcId="{564435A3-D427-476F-A11F-9DEE248BE789}" destId="{BB33A4B2-ADE0-4C2F-8D31-3F0EBA6B529C}" srcOrd="1" destOrd="0" presId="urn:microsoft.com/office/officeart/2005/8/layout/list1"/>
    <dgm:cxn modelId="{5E0F8167-844F-4E1F-BE98-284FA220DC4B}" type="presParOf" srcId="{564435A3-D427-476F-A11F-9DEE248BE789}" destId="{3F0A043F-AB75-4624-BAF0-1F2F049C4FE6}" srcOrd="2" destOrd="0" presId="urn:microsoft.com/office/officeart/2005/8/layout/list1"/>
    <dgm:cxn modelId="{AF728294-8F41-48ED-9189-7952D014AF10}" type="presParOf" srcId="{564435A3-D427-476F-A11F-9DEE248BE789}" destId="{ED2C4B67-ED8A-40FB-B034-2D1628E2A6DC}" srcOrd="3" destOrd="0" presId="urn:microsoft.com/office/officeart/2005/8/layout/list1"/>
    <dgm:cxn modelId="{827657D1-69B5-4E34-B1AF-45F11C84DB0F}" type="presParOf" srcId="{564435A3-D427-476F-A11F-9DEE248BE789}" destId="{54C1E32A-248E-4E49-9F44-55CEE5F80BBB}" srcOrd="4" destOrd="0" presId="urn:microsoft.com/office/officeart/2005/8/layout/list1"/>
    <dgm:cxn modelId="{8B538A9B-D734-4977-ADC4-2640282C2836}" type="presParOf" srcId="{54C1E32A-248E-4E49-9F44-55CEE5F80BBB}" destId="{9789842A-4B05-476E-9C90-7B70EF08E539}" srcOrd="0" destOrd="0" presId="urn:microsoft.com/office/officeart/2005/8/layout/list1"/>
    <dgm:cxn modelId="{E0849D6D-C2DF-423F-88E5-1DD1A59904E2}" type="presParOf" srcId="{54C1E32A-248E-4E49-9F44-55CEE5F80BBB}" destId="{5B770B63-530C-4AD7-86F3-F148C4FF62F1}" srcOrd="1" destOrd="0" presId="urn:microsoft.com/office/officeart/2005/8/layout/list1"/>
    <dgm:cxn modelId="{17A028D9-51EC-40A6-8CF8-D8CA3BE75333}" type="presParOf" srcId="{564435A3-D427-476F-A11F-9DEE248BE789}" destId="{2940EF21-D4D6-470F-AACF-42C7FEE3AC26}" srcOrd="5" destOrd="0" presId="urn:microsoft.com/office/officeart/2005/8/layout/list1"/>
    <dgm:cxn modelId="{7A69D9E7-63CD-4C2C-9B06-C4356B6C4691}" type="presParOf" srcId="{564435A3-D427-476F-A11F-9DEE248BE789}" destId="{DECCFB39-E759-4CBB-A0A4-DBDDD9DF1B0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031114-2A5A-4BB5-9B2F-D8834C11C5B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54DF950-878C-4B9C-9771-55E0E0ABA981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947D1676-0781-4E06-9FBB-6FF868F4C171}" type="parTrans" cxnId="{D96DCB86-4E45-4FD4-A323-F9DC352D6064}">
      <dgm:prSet/>
      <dgm:spPr/>
      <dgm:t>
        <a:bodyPr/>
        <a:lstStyle/>
        <a:p>
          <a:endParaRPr lang="es-MX"/>
        </a:p>
      </dgm:t>
    </dgm:pt>
    <dgm:pt modelId="{24F78686-70D4-4596-AD54-0C4B30EB73BC}" type="sibTrans" cxnId="{D96DCB86-4E45-4FD4-A323-F9DC352D6064}">
      <dgm:prSet/>
      <dgm:spPr/>
      <dgm:t>
        <a:bodyPr/>
        <a:lstStyle/>
        <a:p>
          <a:endParaRPr lang="es-MX"/>
        </a:p>
      </dgm:t>
    </dgm:pt>
    <dgm:pt modelId="{7520AE92-EE02-401A-9823-44B806B4AB58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9161CBC-F6DF-4B77-853E-CDFF6D9A0487}" type="parTrans" cxnId="{2FA2CC2C-A091-4C43-A062-CF6967EFB7F0}">
      <dgm:prSet/>
      <dgm:spPr/>
      <dgm:t>
        <a:bodyPr/>
        <a:lstStyle/>
        <a:p>
          <a:endParaRPr lang="es-MX"/>
        </a:p>
      </dgm:t>
    </dgm:pt>
    <dgm:pt modelId="{B1F38483-8B49-4EA8-8138-438A86F72856}" type="sibTrans" cxnId="{2FA2CC2C-A091-4C43-A062-CF6967EFB7F0}">
      <dgm:prSet/>
      <dgm:spPr/>
      <dgm:t>
        <a:bodyPr/>
        <a:lstStyle/>
        <a:p>
          <a:endParaRPr lang="es-MX"/>
        </a:p>
      </dgm:t>
    </dgm:pt>
    <dgm:pt modelId="{1413199E-9563-47EE-A12B-B80E1B18AD5D}">
      <dgm:prSet phldrT="[Texto]"/>
      <dgm:spPr/>
      <dgm:t>
        <a:bodyPr/>
        <a:lstStyle/>
        <a:p>
          <a:endParaRPr lang="es-MX"/>
        </a:p>
      </dgm:t>
    </dgm:pt>
    <dgm:pt modelId="{875407FE-41A2-482D-A551-26A0B628D421}" type="parTrans" cxnId="{895B9A48-9E69-45BC-B320-9BE433600922}">
      <dgm:prSet/>
      <dgm:spPr/>
      <dgm:t>
        <a:bodyPr/>
        <a:lstStyle/>
        <a:p>
          <a:endParaRPr lang="es-MX"/>
        </a:p>
      </dgm:t>
    </dgm:pt>
    <dgm:pt modelId="{B7E044B8-1C71-4E62-805E-1FDD37F2804B}" type="sibTrans" cxnId="{895B9A48-9E69-45BC-B320-9BE433600922}">
      <dgm:prSet/>
      <dgm:spPr/>
      <dgm:t>
        <a:bodyPr/>
        <a:lstStyle/>
        <a:p>
          <a:endParaRPr lang="es-MX"/>
        </a:p>
      </dgm:t>
    </dgm:pt>
    <dgm:pt modelId="{564435A3-D427-476F-A11F-9DEE248BE789}" type="pres">
      <dgm:prSet presAssocID="{BB031114-2A5A-4BB5-9B2F-D8834C11C5B9}" presName="linear" presStyleCnt="0">
        <dgm:presLayoutVars>
          <dgm:dir/>
          <dgm:animLvl val="lvl"/>
          <dgm:resizeHandles val="exact"/>
        </dgm:presLayoutVars>
      </dgm:prSet>
      <dgm:spPr/>
    </dgm:pt>
    <dgm:pt modelId="{25FBA337-ADAB-4B1B-B3E0-C9711190996F}" type="pres">
      <dgm:prSet presAssocID="{554DF950-878C-4B9C-9771-55E0E0ABA981}" presName="parentLin" presStyleCnt="0"/>
      <dgm:spPr/>
    </dgm:pt>
    <dgm:pt modelId="{16AEF014-FF4B-4CDA-B354-13F3C35717A0}" type="pres">
      <dgm:prSet presAssocID="{554DF950-878C-4B9C-9771-55E0E0ABA981}" presName="parentLeftMargin" presStyleLbl="node1" presStyleIdx="0" presStyleCnt="2"/>
      <dgm:spPr/>
    </dgm:pt>
    <dgm:pt modelId="{960EF8EA-DF28-45FC-B276-BA0E09AD22C2}" type="pres">
      <dgm:prSet presAssocID="{554DF950-878C-4B9C-9771-55E0E0ABA981}" presName="parentText" presStyleLbl="node1" presStyleIdx="0" presStyleCnt="2" custScaleX="132549" custLinFactNeighborX="-25972" custLinFactNeighborY="-1571">
        <dgm:presLayoutVars>
          <dgm:chMax val="0"/>
          <dgm:bulletEnabled val="1"/>
        </dgm:presLayoutVars>
      </dgm:prSet>
      <dgm:spPr/>
    </dgm:pt>
    <dgm:pt modelId="{BB33A4B2-ADE0-4C2F-8D31-3F0EBA6B529C}" type="pres">
      <dgm:prSet presAssocID="{554DF950-878C-4B9C-9771-55E0E0ABA981}" presName="negativeSpace" presStyleCnt="0"/>
      <dgm:spPr/>
    </dgm:pt>
    <dgm:pt modelId="{3F0A043F-AB75-4624-BAF0-1F2F049C4FE6}" type="pres">
      <dgm:prSet presAssocID="{554DF950-878C-4B9C-9771-55E0E0ABA981}" presName="childText" presStyleLbl="conFgAcc1" presStyleIdx="0" presStyleCnt="2">
        <dgm:presLayoutVars>
          <dgm:bulletEnabled val="1"/>
        </dgm:presLayoutVars>
      </dgm:prSet>
      <dgm:spPr/>
    </dgm:pt>
    <dgm:pt modelId="{ED2C4B67-ED8A-40FB-B034-2D1628E2A6DC}" type="pres">
      <dgm:prSet presAssocID="{24F78686-70D4-4596-AD54-0C4B30EB73BC}" presName="spaceBetweenRectangles" presStyleCnt="0"/>
      <dgm:spPr/>
    </dgm:pt>
    <dgm:pt modelId="{54C1E32A-248E-4E49-9F44-55CEE5F80BBB}" type="pres">
      <dgm:prSet presAssocID="{7520AE92-EE02-401A-9823-44B806B4AB58}" presName="parentLin" presStyleCnt="0"/>
      <dgm:spPr/>
    </dgm:pt>
    <dgm:pt modelId="{9789842A-4B05-476E-9C90-7B70EF08E539}" type="pres">
      <dgm:prSet presAssocID="{7520AE92-EE02-401A-9823-44B806B4AB58}" presName="parentLeftMargin" presStyleLbl="node1" presStyleIdx="0" presStyleCnt="2"/>
      <dgm:spPr/>
    </dgm:pt>
    <dgm:pt modelId="{5B770B63-530C-4AD7-86F3-F148C4FF62F1}" type="pres">
      <dgm:prSet presAssocID="{7520AE92-EE02-401A-9823-44B806B4AB58}" presName="parentText" presStyleLbl="node1" presStyleIdx="1" presStyleCnt="2" custScaleX="130950" custLinFactNeighborX="-38621" custLinFactNeighborY="1098">
        <dgm:presLayoutVars>
          <dgm:chMax val="0"/>
          <dgm:bulletEnabled val="1"/>
        </dgm:presLayoutVars>
      </dgm:prSet>
      <dgm:spPr/>
    </dgm:pt>
    <dgm:pt modelId="{2940EF21-D4D6-470F-AACF-42C7FEE3AC26}" type="pres">
      <dgm:prSet presAssocID="{7520AE92-EE02-401A-9823-44B806B4AB58}" presName="negativeSpace" presStyleCnt="0"/>
      <dgm:spPr/>
    </dgm:pt>
    <dgm:pt modelId="{DECCFB39-E759-4CBB-A0A4-DBDDD9DF1B06}" type="pres">
      <dgm:prSet presAssocID="{7520AE92-EE02-401A-9823-44B806B4AB5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EA674E8-8910-4992-960F-BB2F17B2D41F}" type="presOf" srcId="{554DF950-878C-4B9C-9771-55E0E0ABA981}" destId="{960EF8EA-DF28-45FC-B276-BA0E09AD22C2}" srcOrd="1" destOrd="0" presId="urn:microsoft.com/office/officeart/2005/8/layout/list1"/>
    <dgm:cxn modelId="{7DC434C3-DA65-47DE-B646-8F5F1D29FEA8}" type="presOf" srcId="{BB031114-2A5A-4BB5-9B2F-D8834C11C5B9}" destId="{564435A3-D427-476F-A11F-9DEE248BE789}" srcOrd="0" destOrd="0" presId="urn:microsoft.com/office/officeart/2005/8/layout/list1"/>
    <dgm:cxn modelId="{FEA4858E-4C2E-40E0-B7DC-0C86DCDECFA9}" type="presOf" srcId="{7520AE92-EE02-401A-9823-44B806B4AB58}" destId="{5B770B63-530C-4AD7-86F3-F148C4FF62F1}" srcOrd="1" destOrd="0" presId="urn:microsoft.com/office/officeart/2005/8/layout/list1"/>
    <dgm:cxn modelId="{B1D8341A-1B6B-453D-B04C-C33C2F6DB6AE}" type="presOf" srcId="{554DF950-878C-4B9C-9771-55E0E0ABA981}" destId="{16AEF014-FF4B-4CDA-B354-13F3C35717A0}" srcOrd="0" destOrd="0" presId="urn:microsoft.com/office/officeart/2005/8/layout/list1"/>
    <dgm:cxn modelId="{D96DCB86-4E45-4FD4-A323-F9DC352D6064}" srcId="{BB031114-2A5A-4BB5-9B2F-D8834C11C5B9}" destId="{554DF950-878C-4B9C-9771-55E0E0ABA981}" srcOrd="0" destOrd="0" parTransId="{947D1676-0781-4E06-9FBB-6FF868F4C171}" sibTransId="{24F78686-70D4-4596-AD54-0C4B30EB73BC}"/>
    <dgm:cxn modelId="{895B9A48-9E69-45BC-B320-9BE433600922}" srcId="{7520AE92-EE02-401A-9823-44B806B4AB58}" destId="{1413199E-9563-47EE-A12B-B80E1B18AD5D}" srcOrd="0" destOrd="0" parTransId="{875407FE-41A2-482D-A551-26A0B628D421}" sibTransId="{B7E044B8-1C71-4E62-805E-1FDD37F2804B}"/>
    <dgm:cxn modelId="{AB2CF5C7-6318-4ECF-B1C8-D62007E0DAF2}" type="presOf" srcId="{1413199E-9563-47EE-A12B-B80E1B18AD5D}" destId="{DECCFB39-E759-4CBB-A0A4-DBDDD9DF1B06}" srcOrd="0" destOrd="0" presId="urn:microsoft.com/office/officeart/2005/8/layout/list1"/>
    <dgm:cxn modelId="{AEB4B376-6DA3-4365-B7BD-F73D66E5CCCA}" type="presOf" srcId="{7520AE92-EE02-401A-9823-44B806B4AB58}" destId="{9789842A-4B05-476E-9C90-7B70EF08E539}" srcOrd="0" destOrd="0" presId="urn:microsoft.com/office/officeart/2005/8/layout/list1"/>
    <dgm:cxn modelId="{2FA2CC2C-A091-4C43-A062-CF6967EFB7F0}" srcId="{BB031114-2A5A-4BB5-9B2F-D8834C11C5B9}" destId="{7520AE92-EE02-401A-9823-44B806B4AB58}" srcOrd="1" destOrd="0" parTransId="{69161CBC-F6DF-4B77-853E-CDFF6D9A0487}" sibTransId="{B1F38483-8B49-4EA8-8138-438A86F72856}"/>
    <dgm:cxn modelId="{DF47B61B-298A-4A89-84A0-DBFF47CC403D}" type="presParOf" srcId="{564435A3-D427-476F-A11F-9DEE248BE789}" destId="{25FBA337-ADAB-4B1B-B3E0-C9711190996F}" srcOrd="0" destOrd="0" presId="urn:microsoft.com/office/officeart/2005/8/layout/list1"/>
    <dgm:cxn modelId="{8DCAD533-E65E-458A-AF68-9695E9E889D6}" type="presParOf" srcId="{25FBA337-ADAB-4B1B-B3E0-C9711190996F}" destId="{16AEF014-FF4B-4CDA-B354-13F3C35717A0}" srcOrd="0" destOrd="0" presId="urn:microsoft.com/office/officeart/2005/8/layout/list1"/>
    <dgm:cxn modelId="{FBF2EF23-72E0-4F72-B7C4-F760645B920B}" type="presParOf" srcId="{25FBA337-ADAB-4B1B-B3E0-C9711190996F}" destId="{960EF8EA-DF28-45FC-B276-BA0E09AD22C2}" srcOrd="1" destOrd="0" presId="urn:microsoft.com/office/officeart/2005/8/layout/list1"/>
    <dgm:cxn modelId="{8958B594-4F36-4505-82E6-6A8DB3D85E19}" type="presParOf" srcId="{564435A3-D427-476F-A11F-9DEE248BE789}" destId="{BB33A4B2-ADE0-4C2F-8D31-3F0EBA6B529C}" srcOrd="1" destOrd="0" presId="urn:microsoft.com/office/officeart/2005/8/layout/list1"/>
    <dgm:cxn modelId="{5E0F8167-844F-4E1F-BE98-284FA220DC4B}" type="presParOf" srcId="{564435A3-D427-476F-A11F-9DEE248BE789}" destId="{3F0A043F-AB75-4624-BAF0-1F2F049C4FE6}" srcOrd="2" destOrd="0" presId="urn:microsoft.com/office/officeart/2005/8/layout/list1"/>
    <dgm:cxn modelId="{AF728294-8F41-48ED-9189-7952D014AF10}" type="presParOf" srcId="{564435A3-D427-476F-A11F-9DEE248BE789}" destId="{ED2C4B67-ED8A-40FB-B034-2D1628E2A6DC}" srcOrd="3" destOrd="0" presId="urn:microsoft.com/office/officeart/2005/8/layout/list1"/>
    <dgm:cxn modelId="{827657D1-69B5-4E34-B1AF-45F11C84DB0F}" type="presParOf" srcId="{564435A3-D427-476F-A11F-9DEE248BE789}" destId="{54C1E32A-248E-4E49-9F44-55CEE5F80BBB}" srcOrd="4" destOrd="0" presId="urn:microsoft.com/office/officeart/2005/8/layout/list1"/>
    <dgm:cxn modelId="{8B538A9B-D734-4977-ADC4-2640282C2836}" type="presParOf" srcId="{54C1E32A-248E-4E49-9F44-55CEE5F80BBB}" destId="{9789842A-4B05-476E-9C90-7B70EF08E539}" srcOrd="0" destOrd="0" presId="urn:microsoft.com/office/officeart/2005/8/layout/list1"/>
    <dgm:cxn modelId="{E0849D6D-C2DF-423F-88E5-1DD1A59904E2}" type="presParOf" srcId="{54C1E32A-248E-4E49-9F44-55CEE5F80BBB}" destId="{5B770B63-530C-4AD7-86F3-F148C4FF62F1}" srcOrd="1" destOrd="0" presId="urn:microsoft.com/office/officeart/2005/8/layout/list1"/>
    <dgm:cxn modelId="{17A028D9-51EC-40A6-8CF8-D8CA3BE75333}" type="presParOf" srcId="{564435A3-D427-476F-A11F-9DEE248BE789}" destId="{2940EF21-D4D6-470F-AACF-42C7FEE3AC26}" srcOrd="5" destOrd="0" presId="urn:microsoft.com/office/officeart/2005/8/layout/list1"/>
    <dgm:cxn modelId="{7A69D9E7-63CD-4C2C-9B06-C4356B6C4691}" type="presParOf" srcId="{564435A3-D427-476F-A11F-9DEE248BE789}" destId="{DECCFB39-E759-4CBB-A0A4-DBDDD9DF1B0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7ECEC7-0914-4129-B26A-27870240327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mc:AlternateContent xmlns:mc="http://schemas.openxmlformats.org/markup-compatibility/2006" xmlns:a14="http://schemas.microsoft.com/office/drawing/2010/main">
      <mc:Choice Requires="a14">
        <dgm:pt modelId="{2A713682-846B-4775-BBF4-0088C80FEF53}">
          <dgm:prSet phldrT="[Texto]" custT="1"/>
          <dgm:spPr/>
          <dgm:t>
            <a:bodyPr/>
            <a:lstStyle/>
            <a:p>
              <a:r>
                <a:rPr lang="es-MX" sz="2800" dirty="0" smtClean="0"/>
                <a:t>Múltiplo </a:t>
              </a:r>
              <a:r>
                <a:rPr lang="es-MX" sz="2800" dirty="0"/>
                <a:t>escalar: </a:t>
              </a:r>
              <a14:m>
                <m:oMath xmlns:m="http://schemas.openxmlformats.org/officeDocument/2006/math"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𝒌𝒇</m:t>
                  </m:r>
                </m:oMath>
              </a14:m>
              <a:r>
                <a:rPr lang="es-MX" sz="2800" b="1" dirty="0"/>
                <a:t> </a:t>
              </a:r>
              <a:endParaRPr lang="es-MX" sz="2800" dirty="0"/>
            </a:p>
          </dgm:t>
        </dgm:pt>
      </mc:Choice>
      <mc:Fallback xmlns="">
        <dgm:pt modelId="{2A713682-846B-4775-BBF4-0088C80FEF53}">
          <dgm:prSet phldrT="[Texto]" custT="1"/>
          <dgm:spPr/>
          <dgm:t>
            <a:bodyPr/>
            <a:lstStyle/>
            <a:p>
              <a:r>
                <a:rPr lang="es-MX" sz="2800" dirty="0" smtClean="0"/>
                <a:t>Múltiplo </a:t>
              </a:r>
              <a:r>
                <a:rPr lang="es-MX" sz="2800" dirty="0"/>
                <a:t>escalar: </a:t>
              </a:r>
              <a:r>
                <a:rPr lang="es-MX" sz="2800" b="1" i="0" dirty="0" smtClean="0">
                  <a:latin typeface="Cambria Math" panose="02040503050406030204" pitchFamily="18" charset="0"/>
                </a:rPr>
                <a:t>𝒌𝒇</a:t>
              </a:r>
              <a:r>
                <a:rPr lang="es-MX" sz="2800" b="1" dirty="0"/>
                <a:t> </a:t>
              </a:r>
              <a:endParaRPr lang="es-MX" sz="2800" dirty="0"/>
            </a:p>
          </dgm:t>
        </dgm:pt>
      </mc:Fallback>
    </mc:AlternateContent>
    <dgm:pt modelId="{2127D9E4-F184-487D-BA22-2BB4AA463B95}" type="parTrans" cxnId="{E908BCF2-B180-45BB-85E7-E9B0960A0C67}">
      <dgm:prSet/>
      <dgm:spPr/>
      <dgm:t>
        <a:bodyPr/>
        <a:lstStyle/>
        <a:p>
          <a:endParaRPr lang="es-MX"/>
        </a:p>
      </dgm:t>
    </dgm:pt>
    <dgm:pt modelId="{F14CBFC1-C74D-4556-B6CF-7337C5DAF861}" type="sibTrans" cxnId="{E908BCF2-B180-45BB-85E7-E9B0960A0C67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AD170A03-83C3-4BAE-BB38-768D81D137F9}">
          <dgm:prSet phldrT="[Texto]" custT="1"/>
          <dgm:spPr/>
          <dgm:t>
            <a:bodyPr/>
            <a:lstStyle/>
            <a:p>
              <a:r>
                <a:rPr lang="es-MX" sz="2800" dirty="0" smtClean="0"/>
                <a:t>Producto: </a:t>
              </a:r>
              <a14:m>
                <m:oMath xmlns:m="http://schemas.openxmlformats.org/officeDocument/2006/math"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.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𝒈</m:t>
                  </m:r>
                  <m:r>
                    <a:rPr lang="es-MX" sz="2800" b="1" i="1" dirty="0">
                      <a:latin typeface="Cambria Math" panose="02040503050406030204" pitchFamily="18" charset="0"/>
                    </a:rPr>
                    <m:t> </m:t>
                  </m:r>
                </m:oMath>
              </a14:m>
              <a:endParaRPr lang="es-MX" sz="2800" dirty="0"/>
            </a:p>
          </dgm:t>
        </dgm:pt>
      </mc:Choice>
      <mc:Fallback xmlns="">
        <dgm:pt modelId="{AD170A03-83C3-4BAE-BB38-768D81D137F9}">
          <dgm:prSet phldrT="[Texto]" custT="1"/>
          <dgm:spPr/>
          <dgm:t>
            <a:bodyPr/>
            <a:lstStyle/>
            <a:p>
              <a:r>
                <a:rPr lang="es-MX" sz="2800" dirty="0" smtClean="0"/>
                <a:t>Producto: </a:t>
              </a:r>
              <a:r>
                <a:rPr lang="es-MX" sz="2800" b="1" i="0" dirty="0" smtClean="0">
                  <a:latin typeface="Cambria Math" panose="02040503050406030204" pitchFamily="18" charset="0"/>
                </a:rPr>
                <a:t>𝒇.𝒈</a:t>
              </a:r>
              <a:r>
                <a:rPr lang="es-MX" sz="2800" b="1" i="0" dirty="0">
                  <a:latin typeface="Cambria Math" panose="02040503050406030204" pitchFamily="18" charset="0"/>
                </a:rPr>
                <a:t> </a:t>
              </a:r>
              <a:endParaRPr lang="es-MX" sz="2800" dirty="0"/>
            </a:p>
          </dgm:t>
        </dgm:pt>
      </mc:Fallback>
    </mc:AlternateContent>
    <dgm:pt modelId="{541710C4-E724-4F74-B821-EF033402A28B}" type="parTrans" cxnId="{5DC17232-87A4-4450-A617-3E73D6ADEE23}">
      <dgm:prSet/>
      <dgm:spPr/>
      <dgm:t>
        <a:bodyPr/>
        <a:lstStyle/>
        <a:p>
          <a:endParaRPr lang="es-MX"/>
        </a:p>
      </dgm:t>
    </dgm:pt>
    <dgm:pt modelId="{9212885A-4728-450F-8F11-051D7480B87F}" type="sibTrans" cxnId="{5DC17232-87A4-4450-A617-3E73D6ADEE23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A3642794-5578-46E5-8674-5A565206EC2D}">
          <dgm:prSet phldrT="[Texto]" custT="1"/>
          <dgm:spPr/>
          <dgm:t>
            <a:bodyPr/>
            <a:lstStyle/>
            <a:p>
              <a:r>
                <a:rPr lang="es-MX" sz="2800" dirty="0" smtClean="0"/>
                <a:t>Suma y diferencia: </a:t>
              </a:r>
              <a14:m>
                <m:oMath xmlns:m="http://schemas.openxmlformats.org/officeDocument/2006/math"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 ± 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𝒈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endParaRPr lang="es-MX" sz="2800" dirty="0"/>
            </a:p>
          </dgm:t>
        </dgm:pt>
      </mc:Choice>
      <mc:Fallback xmlns="">
        <dgm:pt modelId="{A3642794-5578-46E5-8674-5A565206EC2D}">
          <dgm:prSet phldrT="[Texto]" custT="1"/>
          <dgm:spPr/>
          <dgm:t>
            <a:bodyPr/>
            <a:lstStyle/>
            <a:p>
              <a:r>
                <a:rPr lang="es-MX" sz="2800" dirty="0" smtClean="0"/>
                <a:t>Suma y diferencia: </a:t>
              </a:r>
              <a:r>
                <a:rPr lang="es-MX" sz="2800" b="1" i="0" dirty="0" smtClean="0">
                  <a:latin typeface="Cambria Math" panose="02040503050406030204" pitchFamily="18" charset="0"/>
                </a:rPr>
                <a:t>𝒇 ± 𝒈 </a:t>
              </a:r>
              <a:endParaRPr lang="es-MX" sz="2800" dirty="0"/>
            </a:p>
          </dgm:t>
        </dgm:pt>
      </mc:Fallback>
    </mc:AlternateContent>
    <dgm:pt modelId="{A3D04105-67BC-49CA-B59F-F1CC18D514EB}" type="parTrans" cxnId="{834EF49F-325A-4B02-979B-7B82A75BAD7D}">
      <dgm:prSet/>
      <dgm:spPr/>
      <dgm:t>
        <a:bodyPr/>
        <a:lstStyle/>
        <a:p>
          <a:endParaRPr lang="es-MX"/>
        </a:p>
      </dgm:t>
    </dgm:pt>
    <dgm:pt modelId="{5C52FCC7-5FEA-4234-ABA3-1E26CB197296}" type="sibTrans" cxnId="{834EF49F-325A-4B02-979B-7B82A75BAD7D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9A41ECB-3854-448C-A23F-D07CB42F7AA2}">
          <dgm:prSet custT="1"/>
          <dgm:spPr/>
          <dgm:t>
            <a:bodyPr/>
            <a:lstStyle/>
            <a:p>
              <a:r>
                <a:rPr lang="es-MX" sz="2800" dirty="0" smtClean="0"/>
                <a:t>Cociente: </a:t>
              </a:r>
              <a14:m>
                <m:oMath xmlns:m="http://schemas.openxmlformats.org/officeDocument/2006/math"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/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𝒈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𝒔𝒊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𝒈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𝟎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,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𝟎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) ≠</m:t>
                  </m:r>
                  <m:r>
                    <a:rPr lang="es-MX" sz="2800" b="1" i="1" dirty="0">
                      <a:latin typeface="Cambria Math" panose="02040503050406030204" pitchFamily="18" charset="0"/>
                    </a:rPr>
                    <m:t>𝑶</m:t>
                  </m:r>
                  <m:r>
                    <a:rPr lang="es-MX" sz="2800" b="1" i="1" dirty="0">
                      <a:latin typeface="Cambria Math" panose="02040503050406030204" pitchFamily="18" charset="0"/>
                    </a:rPr>
                    <m:t> </m:t>
                  </m:r>
                </m:oMath>
              </a14:m>
              <a:endParaRPr lang="es-MX" sz="2800" dirty="0"/>
            </a:p>
          </dgm:t>
        </dgm:pt>
      </mc:Choice>
      <mc:Fallback xmlns="">
        <dgm:pt modelId="{59A41ECB-3854-448C-A23F-D07CB42F7AA2}">
          <dgm:prSet custT="1"/>
          <dgm:spPr/>
          <dgm:t>
            <a:bodyPr/>
            <a:lstStyle/>
            <a:p>
              <a:r>
                <a:rPr lang="es-MX" sz="2800" dirty="0" smtClean="0"/>
                <a:t>Cociente: </a:t>
              </a:r>
              <a:r>
                <a:rPr lang="es-MX" sz="2800" b="1" i="0" dirty="0" smtClean="0">
                  <a:latin typeface="Cambria Math" panose="02040503050406030204" pitchFamily="18" charset="0"/>
                </a:rPr>
                <a:t>𝒇/𝒈, 𝒔𝒊 𝒈(𝒙𝟎,𝒚𝟎) ≠</a:t>
              </a:r>
              <a:r>
                <a:rPr lang="es-MX" sz="2800" b="1" i="0" dirty="0">
                  <a:latin typeface="Cambria Math" panose="02040503050406030204" pitchFamily="18" charset="0"/>
                </a:rPr>
                <a:t>𝑶 </a:t>
              </a:r>
              <a:endParaRPr lang="es-MX" sz="2800" dirty="0"/>
            </a:p>
          </dgm:t>
        </dgm:pt>
      </mc:Fallback>
    </mc:AlternateContent>
    <dgm:pt modelId="{257254B8-72DB-4E54-BCEC-83104A681289}" type="parTrans" cxnId="{3E0C88A3-D320-43BC-9B4C-CF6F515DE511}">
      <dgm:prSet/>
      <dgm:spPr/>
      <dgm:t>
        <a:bodyPr/>
        <a:lstStyle/>
        <a:p>
          <a:endParaRPr lang="es-MX"/>
        </a:p>
      </dgm:t>
    </dgm:pt>
    <dgm:pt modelId="{C02C7C42-64A3-40AD-A7F2-917A8A7683D7}" type="sibTrans" cxnId="{3E0C88A3-D320-43BC-9B4C-CF6F515DE511}">
      <dgm:prSet/>
      <dgm:spPr/>
      <dgm:t>
        <a:bodyPr/>
        <a:lstStyle/>
        <a:p>
          <a:endParaRPr lang="es-MX"/>
        </a:p>
      </dgm:t>
    </dgm:pt>
    <dgm:pt modelId="{2180A6C2-9E45-46DF-8899-F73D8A2CAB36}" type="pres">
      <dgm:prSet presAssocID="{B57ECEC7-0914-4129-B26A-27870240327E}" presName="linearFlow" presStyleCnt="0">
        <dgm:presLayoutVars>
          <dgm:dir/>
          <dgm:resizeHandles val="exact"/>
        </dgm:presLayoutVars>
      </dgm:prSet>
      <dgm:spPr/>
    </dgm:pt>
    <dgm:pt modelId="{FA276CCB-9C0E-4986-A692-E5CB7D4C0B50}" type="pres">
      <dgm:prSet presAssocID="{2A713682-846B-4775-BBF4-0088C80FEF53}" presName="composite" presStyleCnt="0"/>
      <dgm:spPr/>
    </dgm:pt>
    <dgm:pt modelId="{92B9416F-FBC1-49C1-8B11-854E51640561}" type="pres">
      <dgm:prSet presAssocID="{2A713682-846B-4775-BBF4-0088C80FEF53}" presName="imgShp" presStyleLbl="fgImgPlace1" presStyleIdx="0" presStyleCnt="4" custLinFactNeighborX="-12587" custLinFactNeighborY="-188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3C8A68B-AA12-4ED3-BB57-811713855DC5}" type="pres">
      <dgm:prSet presAssocID="{2A713682-846B-4775-BBF4-0088C80FEF53}" presName="txShp" presStyleLbl="node1" presStyleIdx="0" presStyleCnt="4" custScaleX="898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6344E0-C6E6-4430-9445-7BCF9E772E0E}" type="pres">
      <dgm:prSet presAssocID="{F14CBFC1-C74D-4556-B6CF-7337C5DAF861}" presName="spacing" presStyleCnt="0"/>
      <dgm:spPr/>
    </dgm:pt>
    <dgm:pt modelId="{265D7B94-695D-4E70-954B-8B677E771481}" type="pres">
      <dgm:prSet presAssocID="{AD170A03-83C3-4BAE-BB38-768D81D137F9}" presName="composite" presStyleCnt="0"/>
      <dgm:spPr/>
    </dgm:pt>
    <dgm:pt modelId="{E9C5C491-83D0-475F-9AF4-58961D225DC0}" type="pres">
      <dgm:prSet presAssocID="{AD170A03-83C3-4BAE-BB38-768D81D137F9}" presName="imgShp" presStyleLbl="fgImgPlace1" presStyleIdx="1" presStyleCnt="4" custLinFactNeighborX="-15263" custLinFactNeighborY="259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A393EA8-8E5C-491A-8D2F-C58388B79C27}" type="pres">
      <dgm:prSet presAssocID="{AD170A03-83C3-4BAE-BB38-768D81D137F9}" presName="txShp" presStyleLbl="node1" presStyleIdx="1" presStyleCnt="4" custScaleX="907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B65F68-8C9F-4AC6-91F7-030989FCF3B6}" type="pres">
      <dgm:prSet presAssocID="{9212885A-4728-450F-8F11-051D7480B87F}" presName="spacing" presStyleCnt="0"/>
      <dgm:spPr/>
    </dgm:pt>
    <dgm:pt modelId="{B437B48D-BCB9-4C69-B645-5BDA9E5A1871}" type="pres">
      <dgm:prSet presAssocID="{A3642794-5578-46E5-8674-5A565206EC2D}" presName="composite" presStyleCnt="0"/>
      <dgm:spPr/>
    </dgm:pt>
    <dgm:pt modelId="{AF79E0C2-1D9F-4B3A-B861-ECCE6D4F7C91}" type="pres">
      <dgm:prSet presAssocID="{A3642794-5578-46E5-8674-5A565206EC2D}" presName="imgShp" presStyleLbl="fgImgPlace1" presStyleIdx="2" presStyleCnt="4" custLinFactNeighborX="-11610" custLinFactNeighborY="115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AA1A1A4-3427-4707-8AA8-1F963279D9E6}" type="pres">
      <dgm:prSet presAssocID="{A3642794-5578-46E5-8674-5A565206EC2D}" presName="txShp" presStyleLbl="node1" presStyleIdx="2" presStyleCnt="4" custScaleX="894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EFA92E-E792-4512-AFB1-9E6D030CBA23}" type="pres">
      <dgm:prSet presAssocID="{5C52FCC7-5FEA-4234-ABA3-1E26CB197296}" presName="spacing" presStyleCnt="0"/>
      <dgm:spPr/>
    </dgm:pt>
    <dgm:pt modelId="{BFE1E9D5-CBDC-4DF1-A424-CDF893C26206}" type="pres">
      <dgm:prSet presAssocID="{59A41ECB-3854-448C-A23F-D07CB42F7AA2}" presName="composite" presStyleCnt="0"/>
      <dgm:spPr/>
    </dgm:pt>
    <dgm:pt modelId="{DF694B2C-81BA-46D6-8327-C13E46EFD699}" type="pres">
      <dgm:prSet presAssocID="{59A41ECB-3854-448C-A23F-D07CB42F7AA2}" presName="imgShp" presStyleLbl="fgImgPlace1" presStyleIdx="3" presStyleCnt="4" custLinFactNeighborX="-14540" custLinFactNeighborY="27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ACE0E9E1-753D-48FC-8A05-7F521C4143A3}" type="pres">
      <dgm:prSet presAssocID="{59A41ECB-3854-448C-A23F-D07CB42F7AA2}" presName="txShp" presStyleLbl="node1" presStyleIdx="3" presStyleCnt="4" custScaleX="893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0C88A3-D320-43BC-9B4C-CF6F515DE511}" srcId="{B57ECEC7-0914-4129-B26A-27870240327E}" destId="{59A41ECB-3854-448C-A23F-D07CB42F7AA2}" srcOrd="3" destOrd="0" parTransId="{257254B8-72DB-4E54-BCEC-83104A681289}" sibTransId="{C02C7C42-64A3-40AD-A7F2-917A8A7683D7}"/>
    <dgm:cxn modelId="{7C2A9AC1-38B6-4FD4-8AA4-9456C9B41BA0}" type="presOf" srcId="{B57ECEC7-0914-4129-B26A-27870240327E}" destId="{2180A6C2-9E45-46DF-8899-F73D8A2CAB36}" srcOrd="0" destOrd="0" presId="urn:microsoft.com/office/officeart/2005/8/layout/vList3"/>
    <dgm:cxn modelId="{834EF49F-325A-4B02-979B-7B82A75BAD7D}" srcId="{B57ECEC7-0914-4129-B26A-27870240327E}" destId="{A3642794-5578-46E5-8674-5A565206EC2D}" srcOrd="2" destOrd="0" parTransId="{A3D04105-67BC-49CA-B59F-F1CC18D514EB}" sibTransId="{5C52FCC7-5FEA-4234-ABA3-1E26CB197296}"/>
    <dgm:cxn modelId="{E908BCF2-B180-45BB-85E7-E9B0960A0C67}" srcId="{B57ECEC7-0914-4129-B26A-27870240327E}" destId="{2A713682-846B-4775-BBF4-0088C80FEF53}" srcOrd="0" destOrd="0" parTransId="{2127D9E4-F184-487D-BA22-2BB4AA463B95}" sibTransId="{F14CBFC1-C74D-4556-B6CF-7337C5DAF861}"/>
    <dgm:cxn modelId="{5DC17232-87A4-4450-A617-3E73D6ADEE23}" srcId="{B57ECEC7-0914-4129-B26A-27870240327E}" destId="{AD170A03-83C3-4BAE-BB38-768D81D137F9}" srcOrd="1" destOrd="0" parTransId="{541710C4-E724-4F74-B821-EF033402A28B}" sibTransId="{9212885A-4728-450F-8F11-051D7480B87F}"/>
    <dgm:cxn modelId="{20D9DF1F-5BF2-4F3A-8FCF-C025596FE79F}" type="presOf" srcId="{A3642794-5578-46E5-8674-5A565206EC2D}" destId="{8AA1A1A4-3427-4707-8AA8-1F963279D9E6}" srcOrd="0" destOrd="0" presId="urn:microsoft.com/office/officeart/2005/8/layout/vList3"/>
    <dgm:cxn modelId="{97EACC9A-C5CB-449E-98E4-1EF5887BAC12}" type="presOf" srcId="{2A713682-846B-4775-BBF4-0088C80FEF53}" destId="{E3C8A68B-AA12-4ED3-BB57-811713855DC5}" srcOrd="0" destOrd="0" presId="urn:microsoft.com/office/officeart/2005/8/layout/vList3"/>
    <dgm:cxn modelId="{D4298B2A-07D5-4C56-AED4-4CB599FEDF9C}" type="presOf" srcId="{59A41ECB-3854-448C-A23F-D07CB42F7AA2}" destId="{ACE0E9E1-753D-48FC-8A05-7F521C4143A3}" srcOrd="0" destOrd="0" presId="urn:microsoft.com/office/officeart/2005/8/layout/vList3"/>
    <dgm:cxn modelId="{A8C3C157-F8E5-47D2-8C30-6EB58DEBD884}" type="presOf" srcId="{AD170A03-83C3-4BAE-BB38-768D81D137F9}" destId="{6A393EA8-8E5C-491A-8D2F-C58388B79C27}" srcOrd="0" destOrd="0" presId="urn:microsoft.com/office/officeart/2005/8/layout/vList3"/>
    <dgm:cxn modelId="{0F321464-3C15-4A9C-8F5D-B6C5B3AD6D79}" type="presParOf" srcId="{2180A6C2-9E45-46DF-8899-F73D8A2CAB36}" destId="{FA276CCB-9C0E-4986-A692-E5CB7D4C0B50}" srcOrd="0" destOrd="0" presId="urn:microsoft.com/office/officeart/2005/8/layout/vList3"/>
    <dgm:cxn modelId="{24A2583F-B41E-49AC-BB98-351697B2F29C}" type="presParOf" srcId="{FA276CCB-9C0E-4986-A692-E5CB7D4C0B50}" destId="{92B9416F-FBC1-49C1-8B11-854E51640561}" srcOrd="0" destOrd="0" presId="urn:microsoft.com/office/officeart/2005/8/layout/vList3"/>
    <dgm:cxn modelId="{D1DA9429-F12C-4993-86F0-25E357312B09}" type="presParOf" srcId="{FA276CCB-9C0E-4986-A692-E5CB7D4C0B50}" destId="{E3C8A68B-AA12-4ED3-BB57-811713855DC5}" srcOrd="1" destOrd="0" presId="urn:microsoft.com/office/officeart/2005/8/layout/vList3"/>
    <dgm:cxn modelId="{8BD8FADD-739D-41B8-AC4F-8A4CE9DB3181}" type="presParOf" srcId="{2180A6C2-9E45-46DF-8899-F73D8A2CAB36}" destId="{DC6344E0-C6E6-4430-9445-7BCF9E772E0E}" srcOrd="1" destOrd="0" presId="urn:microsoft.com/office/officeart/2005/8/layout/vList3"/>
    <dgm:cxn modelId="{522468F7-9D18-4FB8-9971-C79F10279BC9}" type="presParOf" srcId="{2180A6C2-9E45-46DF-8899-F73D8A2CAB36}" destId="{265D7B94-695D-4E70-954B-8B677E771481}" srcOrd="2" destOrd="0" presId="urn:microsoft.com/office/officeart/2005/8/layout/vList3"/>
    <dgm:cxn modelId="{06221763-AD96-409C-98EC-2E13CD8F4722}" type="presParOf" srcId="{265D7B94-695D-4E70-954B-8B677E771481}" destId="{E9C5C491-83D0-475F-9AF4-58961D225DC0}" srcOrd="0" destOrd="0" presId="urn:microsoft.com/office/officeart/2005/8/layout/vList3"/>
    <dgm:cxn modelId="{7BBC5E09-BAFA-4617-989C-8BB771374CCA}" type="presParOf" srcId="{265D7B94-695D-4E70-954B-8B677E771481}" destId="{6A393EA8-8E5C-491A-8D2F-C58388B79C27}" srcOrd="1" destOrd="0" presId="urn:microsoft.com/office/officeart/2005/8/layout/vList3"/>
    <dgm:cxn modelId="{8F65CF46-5D82-482C-804D-DBD85DDA4589}" type="presParOf" srcId="{2180A6C2-9E45-46DF-8899-F73D8A2CAB36}" destId="{76B65F68-8C9F-4AC6-91F7-030989FCF3B6}" srcOrd="3" destOrd="0" presId="urn:microsoft.com/office/officeart/2005/8/layout/vList3"/>
    <dgm:cxn modelId="{827170E8-678F-4484-ACE1-C371649FDC0F}" type="presParOf" srcId="{2180A6C2-9E45-46DF-8899-F73D8A2CAB36}" destId="{B437B48D-BCB9-4C69-B645-5BDA9E5A1871}" srcOrd="4" destOrd="0" presId="urn:microsoft.com/office/officeart/2005/8/layout/vList3"/>
    <dgm:cxn modelId="{BFBB3CB3-0021-4527-BB3B-8EF83C8C6408}" type="presParOf" srcId="{B437B48D-BCB9-4C69-B645-5BDA9E5A1871}" destId="{AF79E0C2-1D9F-4B3A-B861-ECCE6D4F7C91}" srcOrd="0" destOrd="0" presId="urn:microsoft.com/office/officeart/2005/8/layout/vList3"/>
    <dgm:cxn modelId="{12199931-9FFF-4C25-9AE5-4C14B7CFF94B}" type="presParOf" srcId="{B437B48D-BCB9-4C69-B645-5BDA9E5A1871}" destId="{8AA1A1A4-3427-4707-8AA8-1F963279D9E6}" srcOrd="1" destOrd="0" presId="urn:microsoft.com/office/officeart/2005/8/layout/vList3"/>
    <dgm:cxn modelId="{47B22891-285A-4895-80DC-D100D4A27C17}" type="presParOf" srcId="{2180A6C2-9E45-46DF-8899-F73D8A2CAB36}" destId="{51EFA92E-E792-4512-AFB1-9E6D030CBA23}" srcOrd="5" destOrd="0" presId="urn:microsoft.com/office/officeart/2005/8/layout/vList3"/>
    <dgm:cxn modelId="{BF086137-4C6E-4D50-9951-0B65F852D93C}" type="presParOf" srcId="{2180A6C2-9E45-46DF-8899-F73D8A2CAB36}" destId="{BFE1E9D5-CBDC-4DF1-A424-CDF893C26206}" srcOrd="6" destOrd="0" presId="urn:microsoft.com/office/officeart/2005/8/layout/vList3"/>
    <dgm:cxn modelId="{60933384-8ABA-46E8-A298-D036CDD09BF0}" type="presParOf" srcId="{BFE1E9D5-CBDC-4DF1-A424-CDF893C26206}" destId="{DF694B2C-81BA-46D6-8327-C13E46EFD699}" srcOrd="0" destOrd="0" presId="urn:microsoft.com/office/officeart/2005/8/layout/vList3"/>
    <dgm:cxn modelId="{D7A32E77-08E3-4A74-AFDB-D39330DE4459}" type="presParOf" srcId="{BFE1E9D5-CBDC-4DF1-A424-CDF893C26206}" destId="{ACE0E9E1-753D-48FC-8A05-7F521C4143A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57ECEC7-0914-4129-B26A-27870240327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A713682-846B-4775-BBF4-0088C80FEF5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127D9E4-F184-487D-BA22-2BB4AA463B95}" type="parTrans" cxnId="{E908BCF2-B180-45BB-85E7-E9B0960A0C67}">
      <dgm:prSet/>
      <dgm:spPr/>
      <dgm:t>
        <a:bodyPr/>
        <a:lstStyle/>
        <a:p>
          <a:endParaRPr lang="es-MX"/>
        </a:p>
      </dgm:t>
    </dgm:pt>
    <dgm:pt modelId="{F14CBFC1-C74D-4556-B6CF-7337C5DAF861}" type="sibTrans" cxnId="{E908BCF2-B180-45BB-85E7-E9B0960A0C67}">
      <dgm:prSet/>
      <dgm:spPr/>
      <dgm:t>
        <a:bodyPr/>
        <a:lstStyle/>
        <a:p>
          <a:endParaRPr lang="es-MX"/>
        </a:p>
      </dgm:t>
    </dgm:pt>
    <dgm:pt modelId="{AD170A03-83C3-4BAE-BB38-768D81D137F9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41710C4-E724-4F74-B821-EF033402A28B}" type="parTrans" cxnId="{5DC17232-87A4-4450-A617-3E73D6ADEE23}">
      <dgm:prSet/>
      <dgm:spPr/>
      <dgm:t>
        <a:bodyPr/>
        <a:lstStyle/>
        <a:p>
          <a:endParaRPr lang="es-MX"/>
        </a:p>
      </dgm:t>
    </dgm:pt>
    <dgm:pt modelId="{9212885A-4728-450F-8F11-051D7480B87F}" type="sibTrans" cxnId="{5DC17232-87A4-4450-A617-3E73D6ADEE23}">
      <dgm:prSet/>
      <dgm:spPr/>
      <dgm:t>
        <a:bodyPr/>
        <a:lstStyle/>
        <a:p>
          <a:endParaRPr lang="es-MX"/>
        </a:p>
      </dgm:t>
    </dgm:pt>
    <dgm:pt modelId="{A3642794-5578-46E5-8674-5A565206EC2D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A3D04105-67BC-49CA-B59F-F1CC18D514EB}" type="parTrans" cxnId="{834EF49F-325A-4B02-979B-7B82A75BAD7D}">
      <dgm:prSet/>
      <dgm:spPr/>
      <dgm:t>
        <a:bodyPr/>
        <a:lstStyle/>
        <a:p>
          <a:endParaRPr lang="es-MX"/>
        </a:p>
      </dgm:t>
    </dgm:pt>
    <dgm:pt modelId="{5C52FCC7-5FEA-4234-ABA3-1E26CB197296}" type="sibTrans" cxnId="{834EF49F-325A-4B02-979B-7B82A75BAD7D}">
      <dgm:prSet/>
      <dgm:spPr/>
      <dgm:t>
        <a:bodyPr/>
        <a:lstStyle/>
        <a:p>
          <a:endParaRPr lang="es-MX"/>
        </a:p>
      </dgm:t>
    </dgm:pt>
    <dgm:pt modelId="{59A41ECB-3854-448C-A23F-D07CB42F7AA2}">
      <dgm:prSet custT="1"/>
      <dgm:spPr>
        <a:blipFill rotWithShape="0">
          <a:blip xmlns:r="http://schemas.openxmlformats.org/officeDocument/2006/relationships" r:embed="rId4"/>
          <a:stretch>
            <a:fillRect t="-10884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57254B8-72DB-4E54-BCEC-83104A681289}" type="parTrans" cxnId="{3E0C88A3-D320-43BC-9B4C-CF6F515DE511}">
      <dgm:prSet/>
      <dgm:spPr/>
      <dgm:t>
        <a:bodyPr/>
        <a:lstStyle/>
        <a:p>
          <a:endParaRPr lang="es-MX"/>
        </a:p>
      </dgm:t>
    </dgm:pt>
    <dgm:pt modelId="{C02C7C42-64A3-40AD-A7F2-917A8A7683D7}" type="sibTrans" cxnId="{3E0C88A3-D320-43BC-9B4C-CF6F515DE511}">
      <dgm:prSet/>
      <dgm:spPr/>
      <dgm:t>
        <a:bodyPr/>
        <a:lstStyle/>
        <a:p>
          <a:endParaRPr lang="es-MX"/>
        </a:p>
      </dgm:t>
    </dgm:pt>
    <dgm:pt modelId="{2180A6C2-9E45-46DF-8899-F73D8A2CAB36}" type="pres">
      <dgm:prSet presAssocID="{B57ECEC7-0914-4129-B26A-27870240327E}" presName="linearFlow" presStyleCnt="0">
        <dgm:presLayoutVars>
          <dgm:dir/>
          <dgm:resizeHandles val="exact"/>
        </dgm:presLayoutVars>
      </dgm:prSet>
      <dgm:spPr/>
    </dgm:pt>
    <dgm:pt modelId="{FA276CCB-9C0E-4986-A692-E5CB7D4C0B50}" type="pres">
      <dgm:prSet presAssocID="{2A713682-846B-4775-BBF4-0088C80FEF53}" presName="composite" presStyleCnt="0"/>
      <dgm:spPr/>
    </dgm:pt>
    <dgm:pt modelId="{92B9416F-FBC1-49C1-8B11-854E51640561}" type="pres">
      <dgm:prSet presAssocID="{2A713682-846B-4775-BBF4-0088C80FEF53}" presName="imgShp" presStyleLbl="fgImgPlace1" presStyleIdx="0" presStyleCnt="4" custLinFactNeighborX="-12587" custLinFactNeighborY="-1884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E3C8A68B-AA12-4ED3-BB57-811713855DC5}" type="pres">
      <dgm:prSet presAssocID="{2A713682-846B-4775-BBF4-0088C80FEF53}" presName="txShp" presStyleLbl="node1" presStyleIdx="0" presStyleCnt="4" custScaleX="89808">
        <dgm:presLayoutVars>
          <dgm:bulletEnabled val="1"/>
        </dgm:presLayoutVars>
      </dgm:prSet>
      <dgm:spPr/>
    </dgm:pt>
    <dgm:pt modelId="{DC6344E0-C6E6-4430-9445-7BCF9E772E0E}" type="pres">
      <dgm:prSet presAssocID="{F14CBFC1-C74D-4556-B6CF-7337C5DAF861}" presName="spacing" presStyleCnt="0"/>
      <dgm:spPr/>
    </dgm:pt>
    <dgm:pt modelId="{265D7B94-695D-4E70-954B-8B677E771481}" type="pres">
      <dgm:prSet presAssocID="{AD170A03-83C3-4BAE-BB38-768D81D137F9}" presName="composite" presStyleCnt="0"/>
      <dgm:spPr/>
    </dgm:pt>
    <dgm:pt modelId="{E9C5C491-83D0-475F-9AF4-58961D225DC0}" type="pres">
      <dgm:prSet presAssocID="{AD170A03-83C3-4BAE-BB38-768D81D137F9}" presName="imgShp" presStyleLbl="fgImgPlace1" presStyleIdx="1" presStyleCnt="4" custLinFactNeighborX="-15263" custLinFactNeighborY="2590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  <dgm:pt modelId="{6A393EA8-8E5C-491A-8D2F-C58388B79C27}" type="pres">
      <dgm:prSet presAssocID="{AD170A03-83C3-4BAE-BB38-768D81D137F9}" presName="txShp" presStyleLbl="node1" presStyleIdx="1" presStyleCnt="4" custScaleX="90748">
        <dgm:presLayoutVars>
          <dgm:bulletEnabled val="1"/>
        </dgm:presLayoutVars>
      </dgm:prSet>
      <dgm:spPr/>
    </dgm:pt>
    <dgm:pt modelId="{76B65F68-8C9F-4AC6-91F7-030989FCF3B6}" type="pres">
      <dgm:prSet presAssocID="{9212885A-4728-450F-8F11-051D7480B87F}" presName="spacing" presStyleCnt="0"/>
      <dgm:spPr/>
    </dgm:pt>
    <dgm:pt modelId="{B437B48D-BCB9-4C69-B645-5BDA9E5A1871}" type="pres">
      <dgm:prSet presAssocID="{A3642794-5578-46E5-8674-5A565206EC2D}" presName="composite" presStyleCnt="0"/>
      <dgm:spPr/>
    </dgm:pt>
    <dgm:pt modelId="{AF79E0C2-1D9F-4B3A-B861-ECCE6D4F7C91}" type="pres">
      <dgm:prSet presAssocID="{A3642794-5578-46E5-8674-5A565206EC2D}" presName="imgShp" presStyleLbl="fgImgPlace1" presStyleIdx="2" presStyleCnt="4" custLinFactNeighborX="-11610" custLinFactNeighborY="1158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</dgm:pt>
    <dgm:pt modelId="{8AA1A1A4-3427-4707-8AA8-1F963279D9E6}" type="pres">
      <dgm:prSet presAssocID="{A3642794-5578-46E5-8674-5A565206EC2D}" presName="txShp" presStyleLbl="node1" presStyleIdx="2" presStyleCnt="4" custScaleX="89432">
        <dgm:presLayoutVars>
          <dgm:bulletEnabled val="1"/>
        </dgm:presLayoutVars>
      </dgm:prSet>
      <dgm:spPr/>
    </dgm:pt>
    <dgm:pt modelId="{51EFA92E-E792-4512-AFB1-9E6D030CBA23}" type="pres">
      <dgm:prSet presAssocID="{5C52FCC7-5FEA-4234-ABA3-1E26CB197296}" presName="spacing" presStyleCnt="0"/>
      <dgm:spPr/>
    </dgm:pt>
    <dgm:pt modelId="{BFE1E9D5-CBDC-4DF1-A424-CDF893C26206}" type="pres">
      <dgm:prSet presAssocID="{59A41ECB-3854-448C-A23F-D07CB42F7AA2}" presName="composite" presStyleCnt="0"/>
      <dgm:spPr/>
    </dgm:pt>
    <dgm:pt modelId="{DF694B2C-81BA-46D6-8327-C13E46EFD699}" type="pres">
      <dgm:prSet presAssocID="{59A41ECB-3854-448C-A23F-D07CB42F7AA2}" presName="imgShp" presStyleLbl="fgImgPlace1" presStyleIdx="3" presStyleCnt="4" custLinFactNeighborX="-14540" custLinFactNeighborY="278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ACE0E9E1-753D-48FC-8A05-7F521C4143A3}" type="pres">
      <dgm:prSet presAssocID="{59A41ECB-3854-448C-A23F-D07CB42F7AA2}" presName="txShp" presStyleLbl="node1" presStyleIdx="3" presStyleCnt="4" custScaleX="89336">
        <dgm:presLayoutVars>
          <dgm:bulletEnabled val="1"/>
        </dgm:presLayoutVars>
      </dgm:prSet>
      <dgm:spPr/>
    </dgm:pt>
  </dgm:ptLst>
  <dgm:cxnLst>
    <dgm:cxn modelId="{E908BCF2-B180-45BB-85E7-E9B0960A0C67}" srcId="{B57ECEC7-0914-4129-B26A-27870240327E}" destId="{2A713682-846B-4775-BBF4-0088C80FEF53}" srcOrd="0" destOrd="0" parTransId="{2127D9E4-F184-487D-BA22-2BB4AA463B95}" sibTransId="{F14CBFC1-C74D-4556-B6CF-7337C5DAF861}"/>
    <dgm:cxn modelId="{A8C3C157-F8E5-47D2-8C30-6EB58DEBD884}" type="presOf" srcId="{AD170A03-83C3-4BAE-BB38-768D81D137F9}" destId="{6A393EA8-8E5C-491A-8D2F-C58388B79C27}" srcOrd="0" destOrd="0" presId="urn:microsoft.com/office/officeart/2005/8/layout/vList3"/>
    <dgm:cxn modelId="{7C2A9AC1-38B6-4FD4-8AA4-9456C9B41BA0}" type="presOf" srcId="{B57ECEC7-0914-4129-B26A-27870240327E}" destId="{2180A6C2-9E45-46DF-8899-F73D8A2CAB36}" srcOrd="0" destOrd="0" presId="urn:microsoft.com/office/officeart/2005/8/layout/vList3"/>
    <dgm:cxn modelId="{20D9DF1F-5BF2-4F3A-8FCF-C025596FE79F}" type="presOf" srcId="{A3642794-5578-46E5-8674-5A565206EC2D}" destId="{8AA1A1A4-3427-4707-8AA8-1F963279D9E6}" srcOrd="0" destOrd="0" presId="urn:microsoft.com/office/officeart/2005/8/layout/vList3"/>
    <dgm:cxn modelId="{5DC17232-87A4-4450-A617-3E73D6ADEE23}" srcId="{B57ECEC7-0914-4129-B26A-27870240327E}" destId="{AD170A03-83C3-4BAE-BB38-768D81D137F9}" srcOrd="1" destOrd="0" parTransId="{541710C4-E724-4F74-B821-EF033402A28B}" sibTransId="{9212885A-4728-450F-8F11-051D7480B87F}"/>
    <dgm:cxn modelId="{3E0C88A3-D320-43BC-9B4C-CF6F515DE511}" srcId="{B57ECEC7-0914-4129-B26A-27870240327E}" destId="{59A41ECB-3854-448C-A23F-D07CB42F7AA2}" srcOrd="3" destOrd="0" parTransId="{257254B8-72DB-4E54-BCEC-83104A681289}" sibTransId="{C02C7C42-64A3-40AD-A7F2-917A8A7683D7}"/>
    <dgm:cxn modelId="{D4298B2A-07D5-4C56-AED4-4CB599FEDF9C}" type="presOf" srcId="{59A41ECB-3854-448C-A23F-D07CB42F7AA2}" destId="{ACE0E9E1-753D-48FC-8A05-7F521C4143A3}" srcOrd="0" destOrd="0" presId="urn:microsoft.com/office/officeart/2005/8/layout/vList3"/>
    <dgm:cxn modelId="{834EF49F-325A-4B02-979B-7B82A75BAD7D}" srcId="{B57ECEC7-0914-4129-B26A-27870240327E}" destId="{A3642794-5578-46E5-8674-5A565206EC2D}" srcOrd="2" destOrd="0" parTransId="{A3D04105-67BC-49CA-B59F-F1CC18D514EB}" sibTransId="{5C52FCC7-5FEA-4234-ABA3-1E26CB197296}"/>
    <dgm:cxn modelId="{97EACC9A-C5CB-449E-98E4-1EF5887BAC12}" type="presOf" srcId="{2A713682-846B-4775-BBF4-0088C80FEF53}" destId="{E3C8A68B-AA12-4ED3-BB57-811713855DC5}" srcOrd="0" destOrd="0" presId="urn:microsoft.com/office/officeart/2005/8/layout/vList3"/>
    <dgm:cxn modelId="{0F321464-3C15-4A9C-8F5D-B6C5B3AD6D79}" type="presParOf" srcId="{2180A6C2-9E45-46DF-8899-F73D8A2CAB36}" destId="{FA276CCB-9C0E-4986-A692-E5CB7D4C0B50}" srcOrd="0" destOrd="0" presId="urn:microsoft.com/office/officeart/2005/8/layout/vList3"/>
    <dgm:cxn modelId="{24A2583F-B41E-49AC-BB98-351697B2F29C}" type="presParOf" srcId="{FA276CCB-9C0E-4986-A692-E5CB7D4C0B50}" destId="{92B9416F-FBC1-49C1-8B11-854E51640561}" srcOrd="0" destOrd="0" presId="urn:microsoft.com/office/officeart/2005/8/layout/vList3"/>
    <dgm:cxn modelId="{D1DA9429-F12C-4993-86F0-25E357312B09}" type="presParOf" srcId="{FA276CCB-9C0E-4986-A692-E5CB7D4C0B50}" destId="{E3C8A68B-AA12-4ED3-BB57-811713855DC5}" srcOrd="1" destOrd="0" presId="urn:microsoft.com/office/officeart/2005/8/layout/vList3"/>
    <dgm:cxn modelId="{8BD8FADD-739D-41B8-AC4F-8A4CE9DB3181}" type="presParOf" srcId="{2180A6C2-9E45-46DF-8899-F73D8A2CAB36}" destId="{DC6344E0-C6E6-4430-9445-7BCF9E772E0E}" srcOrd="1" destOrd="0" presId="urn:microsoft.com/office/officeart/2005/8/layout/vList3"/>
    <dgm:cxn modelId="{522468F7-9D18-4FB8-9971-C79F10279BC9}" type="presParOf" srcId="{2180A6C2-9E45-46DF-8899-F73D8A2CAB36}" destId="{265D7B94-695D-4E70-954B-8B677E771481}" srcOrd="2" destOrd="0" presId="urn:microsoft.com/office/officeart/2005/8/layout/vList3"/>
    <dgm:cxn modelId="{06221763-AD96-409C-98EC-2E13CD8F4722}" type="presParOf" srcId="{265D7B94-695D-4E70-954B-8B677E771481}" destId="{E9C5C491-83D0-475F-9AF4-58961D225DC0}" srcOrd="0" destOrd="0" presId="urn:microsoft.com/office/officeart/2005/8/layout/vList3"/>
    <dgm:cxn modelId="{7BBC5E09-BAFA-4617-989C-8BB771374CCA}" type="presParOf" srcId="{265D7B94-695D-4E70-954B-8B677E771481}" destId="{6A393EA8-8E5C-491A-8D2F-C58388B79C27}" srcOrd="1" destOrd="0" presId="urn:microsoft.com/office/officeart/2005/8/layout/vList3"/>
    <dgm:cxn modelId="{8F65CF46-5D82-482C-804D-DBD85DDA4589}" type="presParOf" srcId="{2180A6C2-9E45-46DF-8899-F73D8A2CAB36}" destId="{76B65F68-8C9F-4AC6-91F7-030989FCF3B6}" srcOrd="3" destOrd="0" presId="urn:microsoft.com/office/officeart/2005/8/layout/vList3"/>
    <dgm:cxn modelId="{827170E8-678F-4484-ACE1-C371649FDC0F}" type="presParOf" srcId="{2180A6C2-9E45-46DF-8899-F73D8A2CAB36}" destId="{B437B48D-BCB9-4C69-B645-5BDA9E5A1871}" srcOrd="4" destOrd="0" presId="urn:microsoft.com/office/officeart/2005/8/layout/vList3"/>
    <dgm:cxn modelId="{BFBB3CB3-0021-4527-BB3B-8EF83C8C6408}" type="presParOf" srcId="{B437B48D-BCB9-4C69-B645-5BDA9E5A1871}" destId="{AF79E0C2-1D9F-4B3A-B861-ECCE6D4F7C91}" srcOrd="0" destOrd="0" presId="urn:microsoft.com/office/officeart/2005/8/layout/vList3"/>
    <dgm:cxn modelId="{12199931-9FFF-4C25-9AE5-4C14B7CFF94B}" type="presParOf" srcId="{B437B48D-BCB9-4C69-B645-5BDA9E5A1871}" destId="{8AA1A1A4-3427-4707-8AA8-1F963279D9E6}" srcOrd="1" destOrd="0" presId="urn:microsoft.com/office/officeart/2005/8/layout/vList3"/>
    <dgm:cxn modelId="{47B22891-285A-4895-80DC-D100D4A27C17}" type="presParOf" srcId="{2180A6C2-9E45-46DF-8899-F73D8A2CAB36}" destId="{51EFA92E-E792-4512-AFB1-9E6D030CBA23}" srcOrd="5" destOrd="0" presId="urn:microsoft.com/office/officeart/2005/8/layout/vList3"/>
    <dgm:cxn modelId="{BF086137-4C6E-4D50-9951-0B65F852D93C}" type="presParOf" srcId="{2180A6C2-9E45-46DF-8899-F73D8A2CAB36}" destId="{BFE1E9D5-CBDC-4DF1-A424-CDF893C26206}" srcOrd="6" destOrd="0" presId="urn:microsoft.com/office/officeart/2005/8/layout/vList3"/>
    <dgm:cxn modelId="{60933384-8ABA-46E8-A298-D036CDD09BF0}" type="presParOf" srcId="{BFE1E9D5-CBDC-4DF1-A424-CDF893C26206}" destId="{DF694B2C-81BA-46D6-8327-C13E46EFD699}" srcOrd="0" destOrd="0" presId="urn:microsoft.com/office/officeart/2005/8/layout/vList3"/>
    <dgm:cxn modelId="{D7A32E77-08E3-4A74-AFDB-D39330DE4459}" type="presParOf" srcId="{BFE1E9D5-CBDC-4DF1-A424-CDF893C26206}" destId="{ACE0E9E1-753D-48FC-8A05-7F521C4143A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35F920C-03FE-4F6F-AF24-A65629AC47FA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AB2FE5-763A-4B18-AEAD-56D50911FCA8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/>
            <a:t>En aplicaciones de funciones de varias variables suele surgir la pregunta</a:t>
          </a:r>
          <a:r>
            <a:rPr lang="es-MX" sz="1800" b="1" dirty="0" smtClean="0"/>
            <a:t>: </a:t>
          </a:r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E22D413C-AB79-41F9-A8F2-9FF438F785A0}" type="parTrans" cxnId="{67B64E80-166F-4A4C-9F8B-F341FD82D2EA}">
      <dgm:prSet/>
      <dgm:spPr/>
      <dgm:t>
        <a:bodyPr/>
        <a:lstStyle/>
        <a:p>
          <a:endParaRPr lang="es-MX"/>
        </a:p>
      </dgm:t>
    </dgm:pt>
    <dgm:pt modelId="{DC4DDC8A-C218-4E11-A3D4-F1112C63770F}" type="sibTrans" cxnId="{67B64E80-166F-4A4C-9F8B-F341FD82D2EA}">
      <dgm:prSet/>
      <dgm:spPr/>
      <dgm:t>
        <a:bodyPr/>
        <a:lstStyle/>
        <a:p>
          <a:endParaRPr lang="es-MX"/>
        </a:p>
      </dgm:t>
    </dgm:pt>
    <dgm:pt modelId="{F19FEDC6-D93F-4E47-947B-D8C5B4D09C1E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i="1" u="sng" dirty="0" smtClean="0"/>
            <a:t>¿"Cómo afectaría al valor de una función un cambio en una de sus variables independientes"? </a:t>
          </a:r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C0E6D6C8-610F-443B-A78E-E297BC2EB952}" type="parTrans" cxnId="{99DE2DE3-AAD0-4E2C-8D4C-C27F326DE7F0}">
      <dgm:prSet/>
      <dgm:spPr/>
      <dgm:t>
        <a:bodyPr/>
        <a:lstStyle/>
        <a:p>
          <a:endParaRPr lang="es-MX"/>
        </a:p>
      </dgm:t>
    </dgm:pt>
    <dgm:pt modelId="{4C1E71F1-09F1-4CA2-AEEC-BECE16F22B20}" type="sibTrans" cxnId="{99DE2DE3-AAD0-4E2C-8D4C-C27F326DE7F0}">
      <dgm:prSet/>
      <dgm:spPr/>
      <dgm:t>
        <a:bodyPr/>
        <a:lstStyle/>
        <a:p>
          <a:endParaRPr lang="es-MX"/>
        </a:p>
      </dgm:t>
    </dgm:pt>
    <dgm:pt modelId="{DA2B7760-81BE-4B98-A000-FEDAC3FF430C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Por ejemplo, para determinar el efecto de un catalizador en un experimento, usando cantidades distintas de catalizador, mientras mantiene constantes la temperatura y presión.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2E936DC8-3C12-4DC4-B8A9-446AFB36BA72}" type="parTrans" cxnId="{BE4FC830-CEB7-4971-A9AE-9E0E7EEF5C1D}">
      <dgm:prSet/>
      <dgm:spPr/>
      <dgm:t>
        <a:bodyPr/>
        <a:lstStyle/>
        <a:p>
          <a:endParaRPr lang="es-MX"/>
        </a:p>
      </dgm:t>
    </dgm:pt>
    <dgm:pt modelId="{5BEFF2FE-6EB1-41A7-B4F9-59F2614943D4}" type="sibTrans" cxnId="{BE4FC830-CEB7-4971-A9AE-9E0E7EEF5C1D}">
      <dgm:prSet/>
      <dgm:spPr/>
      <dgm:t>
        <a:bodyPr/>
        <a:lstStyle/>
        <a:p>
          <a:endParaRPr lang="es-MX"/>
        </a:p>
      </dgm:t>
    </dgm:pt>
    <dgm:pt modelId="{CA94FDBF-D76C-4794-AB31-D934B190AE18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/>
            <a:t>A este proceso se le llama derivación parcial con respecto a la variable independiente elegida.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1802F47D-7D0F-4CE1-8B46-ADC3058440F6}" type="parTrans" cxnId="{5312C157-1288-4341-BBC1-680EE780ABFB}">
      <dgm:prSet/>
      <dgm:spPr/>
      <dgm:t>
        <a:bodyPr/>
        <a:lstStyle/>
        <a:p>
          <a:endParaRPr lang="es-MX"/>
        </a:p>
      </dgm:t>
    </dgm:pt>
    <dgm:pt modelId="{C0065C0C-9AE3-4E8C-B6A7-ED4EC1100932}" type="sibTrans" cxnId="{5312C157-1288-4341-BBC1-680EE780ABFB}">
      <dgm:prSet/>
      <dgm:spPr/>
      <dgm:t>
        <a:bodyPr/>
        <a:lstStyle/>
        <a:p>
          <a:endParaRPr lang="es-MX"/>
        </a:p>
      </dgm:t>
    </dgm:pt>
    <dgm:pt modelId="{3F10853C-E014-4DF3-834E-770AA123E5D9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 puede contestar esta pregunta considerando cada una de las variables independientes por separado.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09BD5EBE-FD34-457E-99F2-F0579C300A39}" type="parTrans" cxnId="{8E2C20CF-B3DA-426A-BD1C-5132517E200B}">
      <dgm:prSet/>
      <dgm:spPr/>
      <dgm:t>
        <a:bodyPr/>
        <a:lstStyle/>
        <a:p>
          <a:endParaRPr lang="es-MX"/>
        </a:p>
      </dgm:t>
    </dgm:pt>
    <dgm:pt modelId="{C7197BD7-F7F8-4C34-8838-BA44E812AE54}" type="sibTrans" cxnId="{8E2C20CF-B3DA-426A-BD1C-5132517E200B}">
      <dgm:prSet/>
      <dgm:spPr/>
      <dgm:t>
        <a:bodyPr/>
        <a:lstStyle/>
        <a:p>
          <a:endParaRPr lang="es-MX"/>
        </a:p>
      </dgm:t>
    </dgm:pt>
    <dgm:pt modelId="{BA0D018C-CECD-4A8C-99A0-BD3B87328D59}" type="pres">
      <dgm:prSet presAssocID="{C35F920C-03FE-4F6F-AF24-A65629AC47F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7297206-3F78-45AC-9F95-67BDA33D2F55}" type="pres">
      <dgm:prSet presAssocID="{A3AB2FE5-763A-4B18-AEAD-56D50911FCA8}" presName="vertOne" presStyleCnt="0"/>
      <dgm:spPr/>
    </dgm:pt>
    <dgm:pt modelId="{52CA82FF-F42F-43AA-A7CC-5F8E5BB31908}" type="pres">
      <dgm:prSet presAssocID="{A3AB2FE5-763A-4B18-AEAD-56D50911FCA8}" presName="txOne" presStyleLbl="node0" presStyleIdx="0" presStyleCnt="1" custScaleY="57769" custLinFactNeighborX="-39" custLinFactNeighborY="-2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92AD200-BC97-4844-A4BB-CFE0C2DA6309}" type="pres">
      <dgm:prSet presAssocID="{A3AB2FE5-763A-4B18-AEAD-56D50911FCA8}" presName="parTransOne" presStyleCnt="0"/>
      <dgm:spPr/>
    </dgm:pt>
    <dgm:pt modelId="{3D443117-0F3E-4B9B-AFCA-CB8787CAE644}" type="pres">
      <dgm:prSet presAssocID="{A3AB2FE5-763A-4B18-AEAD-56D50911FCA8}" presName="horzOne" presStyleCnt="0"/>
      <dgm:spPr/>
    </dgm:pt>
    <dgm:pt modelId="{B924A25D-80CE-40D3-98FD-F6B26D5F354A}" type="pres">
      <dgm:prSet presAssocID="{F19FEDC6-D93F-4E47-947B-D8C5B4D09C1E}" presName="vertTwo" presStyleCnt="0"/>
      <dgm:spPr/>
    </dgm:pt>
    <dgm:pt modelId="{3CA7E451-E254-4477-A5F5-24AC86067C7A}" type="pres">
      <dgm:prSet presAssocID="{F19FEDC6-D93F-4E47-947B-D8C5B4D09C1E}" presName="txTwo" presStyleLbl="node2" presStyleIdx="0" presStyleCnt="2" custScaleX="85851" custScaleY="72927" custLinFactNeighborX="-12295" custLinFactNeighborY="-5030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D16656E-96F4-422B-B612-8EC284C3C520}" type="pres">
      <dgm:prSet presAssocID="{F19FEDC6-D93F-4E47-947B-D8C5B4D09C1E}" presName="parTransTwo" presStyleCnt="0"/>
      <dgm:spPr/>
    </dgm:pt>
    <dgm:pt modelId="{5B4B25E7-1D76-4D9E-BAAD-71E53FA312EC}" type="pres">
      <dgm:prSet presAssocID="{F19FEDC6-D93F-4E47-947B-D8C5B4D09C1E}" presName="horzTwo" presStyleCnt="0"/>
      <dgm:spPr/>
    </dgm:pt>
    <dgm:pt modelId="{03A3C385-97B6-4E11-9524-9C88B425D508}" type="pres">
      <dgm:prSet presAssocID="{DA2B7760-81BE-4B98-A000-FEDAC3FF430C}" presName="vertThree" presStyleCnt="0"/>
      <dgm:spPr/>
    </dgm:pt>
    <dgm:pt modelId="{452FE96D-9C49-40DB-ADDA-2700BCC0C4BA}" type="pres">
      <dgm:prSet presAssocID="{DA2B7760-81BE-4B98-A000-FEDAC3FF430C}" presName="txThree" presStyleLbl="node3" presStyleIdx="0" presStyleCnt="2" custScaleX="2000000" custLinFactX="26908" custLinFactNeighborX="100000" custLinFactNeighborY="-107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0599443-C872-4D80-A64A-66CB907D8F61}" type="pres">
      <dgm:prSet presAssocID="{DA2B7760-81BE-4B98-A000-FEDAC3FF430C}" presName="horzThree" presStyleCnt="0"/>
      <dgm:spPr/>
    </dgm:pt>
    <dgm:pt modelId="{720A4437-299F-4ECC-994B-19779ED5B686}" type="pres">
      <dgm:prSet presAssocID="{5BEFF2FE-6EB1-41A7-B4F9-59F2614943D4}" presName="sibSpaceThree" presStyleCnt="0"/>
      <dgm:spPr/>
    </dgm:pt>
    <dgm:pt modelId="{66C7940C-D7D0-4951-90C0-DE135E145158}" type="pres">
      <dgm:prSet presAssocID="{CA94FDBF-D76C-4794-AB31-D934B190AE18}" presName="vertThree" presStyleCnt="0"/>
      <dgm:spPr/>
    </dgm:pt>
    <dgm:pt modelId="{50B57885-BB62-46CD-B9FB-9435964DD9F9}" type="pres">
      <dgm:prSet presAssocID="{CA94FDBF-D76C-4794-AB31-D934B190AE18}" presName="txThree" presStyleLbl="node3" presStyleIdx="1" presStyleCnt="2" custScaleX="1819427" custLinFactX="202375" custLinFactNeighborX="300000" custLinFactNeighborY="-93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D16714A-60A7-4B27-906F-F83E976A2EE5}" type="pres">
      <dgm:prSet presAssocID="{CA94FDBF-D76C-4794-AB31-D934B190AE18}" presName="horzThree" presStyleCnt="0"/>
      <dgm:spPr/>
    </dgm:pt>
    <dgm:pt modelId="{DB6FA486-1480-485E-8B5C-F92B3E29D554}" type="pres">
      <dgm:prSet presAssocID="{4C1E71F1-09F1-4CA2-AEEC-BECE16F22B20}" presName="sibSpaceTwo" presStyleCnt="0"/>
      <dgm:spPr/>
    </dgm:pt>
    <dgm:pt modelId="{2558AF6A-760F-40E6-8409-CFC33DCDBD8C}" type="pres">
      <dgm:prSet presAssocID="{3F10853C-E014-4DF3-834E-770AA123E5D9}" presName="vertTwo" presStyleCnt="0"/>
      <dgm:spPr/>
    </dgm:pt>
    <dgm:pt modelId="{EC532CAD-704B-461A-A496-F265D13446FF}" type="pres">
      <dgm:prSet presAssocID="{3F10853C-E014-4DF3-834E-770AA123E5D9}" presName="txTwo" presStyleLbl="node2" presStyleIdx="1" presStyleCnt="2" custScaleX="1804402" custScaleY="76960" custLinFactX="-87694" custLinFactNeighborX="-100000" custLinFactNeighborY="-83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2D6303-5C42-48B7-8D47-66FFB25C503F}" type="pres">
      <dgm:prSet presAssocID="{3F10853C-E014-4DF3-834E-770AA123E5D9}" presName="horzTwo" presStyleCnt="0"/>
      <dgm:spPr/>
    </dgm:pt>
  </dgm:ptLst>
  <dgm:cxnLst>
    <dgm:cxn modelId="{8E2C20CF-B3DA-426A-BD1C-5132517E200B}" srcId="{A3AB2FE5-763A-4B18-AEAD-56D50911FCA8}" destId="{3F10853C-E014-4DF3-834E-770AA123E5D9}" srcOrd="1" destOrd="0" parTransId="{09BD5EBE-FD34-457E-99F2-F0579C300A39}" sibTransId="{C7197BD7-F7F8-4C34-8838-BA44E812AE54}"/>
    <dgm:cxn modelId="{A0C4B151-86AC-4225-8D6D-7A8189C35FA1}" type="presOf" srcId="{CA94FDBF-D76C-4794-AB31-D934B190AE18}" destId="{50B57885-BB62-46CD-B9FB-9435964DD9F9}" srcOrd="0" destOrd="0" presId="urn:microsoft.com/office/officeart/2005/8/layout/hierarchy4"/>
    <dgm:cxn modelId="{67B64E80-166F-4A4C-9F8B-F341FD82D2EA}" srcId="{C35F920C-03FE-4F6F-AF24-A65629AC47FA}" destId="{A3AB2FE5-763A-4B18-AEAD-56D50911FCA8}" srcOrd="0" destOrd="0" parTransId="{E22D413C-AB79-41F9-A8F2-9FF438F785A0}" sibTransId="{DC4DDC8A-C218-4E11-A3D4-F1112C63770F}"/>
    <dgm:cxn modelId="{898B43D2-B384-406F-BD8A-7CD74ACD58D7}" type="presOf" srcId="{A3AB2FE5-763A-4B18-AEAD-56D50911FCA8}" destId="{52CA82FF-F42F-43AA-A7CC-5F8E5BB31908}" srcOrd="0" destOrd="0" presId="urn:microsoft.com/office/officeart/2005/8/layout/hierarchy4"/>
    <dgm:cxn modelId="{5312C157-1288-4341-BBC1-680EE780ABFB}" srcId="{F19FEDC6-D93F-4E47-947B-D8C5B4D09C1E}" destId="{CA94FDBF-D76C-4794-AB31-D934B190AE18}" srcOrd="1" destOrd="0" parTransId="{1802F47D-7D0F-4CE1-8B46-ADC3058440F6}" sibTransId="{C0065C0C-9AE3-4E8C-B6A7-ED4EC1100932}"/>
    <dgm:cxn modelId="{99DE2DE3-AAD0-4E2C-8D4C-C27F326DE7F0}" srcId="{A3AB2FE5-763A-4B18-AEAD-56D50911FCA8}" destId="{F19FEDC6-D93F-4E47-947B-D8C5B4D09C1E}" srcOrd="0" destOrd="0" parTransId="{C0E6D6C8-610F-443B-A78E-E297BC2EB952}" sibTransId="{4C1E71F1-09F1-4CA2-AEEC-BECE16F22B20}"/>
    <dgm:cxn modelId="{64CD5709-0D7A-4E18-B3FB-0420D02B7231}" type="presOf" srcId="{DA2B7760-81BE-4B98-A000-FEDAC3FF430C}" destId="{452FE96D-9C49-40DB-ADDA-2700BCC0C4BA}" srcOrd="0" destOrd="0" presId="urn:microsoft.com/office/officeart/2005/8/layout/hierarchy4"/>
    <dgm:cxn modelId="{070A1AE3-9C6A-473D-BF77-4ECCA427783E}" type="presOf" srcId="{F19FEDC6-D93F-4E47-947B-D8C5B4D09C1E}" destId="{3CA7E451-E254-4477-A5F5-24AC86067C7A}" srcOrd="0" destOrd="0" presId="urn:microsoft.com/office/officeart/2005/8/layout/hierarchy4"/>
    <dgm:cxn modelId="{BE4FC830-CEB7-4971-A9AE-9E0E7EEF5C1D}" srcId="{F19FEDC6-D93F-4E47-947B-D8C5B4D09C1E}" destId="{DA2B7760-81BE-4B98-A000-FEDAC3FF430C}" srcOrd="0" destOrd="0" parTransId="{2E936DC8-3C12-4DC4-B8A9-446AFB36BA72}" sibTransId="{5BEFF2FE-6EB1-41A7-B4F9-59F2614943D4}"/>
    <dgm:cxn modelId="{D0190D26-5CFC-49F2-80D2-F3F8D3D03BE5}" type="presOf" srcId="{C35F920C-03FE-4F6F-AF24-A65629AC47FA}" destId="{BA0D018C-CECD-4A8C-99A0-BD3B87328D59}" srcOrd="0" destOrd="0" presId="urn:microsoft.com/office/officeart/2005/8/layout/hierarchy4"/>
    <dgm:cxn modelId="{D80901E4-5FDB-4210-978A-BA7B2C2339EE}" type="presOf" srcId="{3F10853C-E014-4DF3-834E-770AA123E5D9}" destId="{EC532CAD-704B-461A-A496-F265D13446FF}" srcOrd="0" destOrd="0" presId="urn:microsoft.com/office/officeart/2005/8/layout/hierarchy4"/>
    <dgm:cxn modelId="{B17EABE6-8ADC-43FC-9572-AF8774F86F66}" type="presParOf" srcId="{BA0D018C-CECD-4A8C-99A0-BD3B87328D59}" destId="{E7297206-3F78-45AC-9F95-67BDA33D2F55}" srcOrd="0" destOrd="0" presId="urn:microsoft.com/office/officeart/2005/8/layout/hierarchy4"/>
    <dgm:cxn modelId="{617E5B83-E157-4E65-9A7D-E271A9B127C6}" type="presParOf" srcId="{E7297206-3F78-45AC-9F95-67BDA33D2F55}" destId="{52CA82FF-F42F-43AA-A7CC-5F8E5BB31908}" srcOrd="0" destOrd="0" presId="urn:microsoft.com/office/officeart/2005/8/layout/hierarchy4"/>
    <dgm:cxn modelId="{7756AB8F-8AA3-4FDA-88B7-5DEAF7C8FC29}" type="presParOf" srcId="{E7297206-3F78-45AC-9F95-67BDA33D2F55}" destId="{592AD200-BC97-4844-A4BB-CFE0C2DA6309}" srcOrd="1" destOrd="0" presId="urn:microsoft.com/office/officeart/2005/8/layout/hierarchy4"/>
    <dgm:cxn modelId="{839ADE74-408A-4AA9-A202-9C4A61207CC8}" type="presParOf" srcId="{E7297206-3F78-45AC-9F95-67BDA33D2F55}" destId="{3D443117-0F3E-4B9B-AFCA-CB8787CAE644}" srcOrd="2" destOrd="0" presId="urn:microsoft.com/office/officeart/2005/8/layout/hierarchy4"/>
    <dgm:cxn modelId="{833DE161-5B59-4950-8C2C-19F019013B49}" type="presParOf" srcId="{3D443117-0F3E-4B9B-AFCA-CB8787CAE644}" destId="{B924A25D-80CE-40D3-98FD-F6B26D5F354A}" srcOrd="0" destOrd="0" presId="urn:microsoft.com/office/officeart/2005/8/layout/hierarchy4"/>
    <dgm:cxn modelId="{917C8DCC-5623-4203-91F2-FAA8F0D01304}" type="presParOf" srcId="{B924A25D-80CE-40D3-98FD-F6B26D5F354A}" destId="{3CA7E451-E254-4477-A5F5-24AC86067C7A}" srcOrd="0" destOrd="0" presId="urn:microsoft.com/office/officeart/2005/8/layout/hierarchy4"/>
    <dgm:cxn modelId="{B8DC07CF-29CD-45E8-83B1-567F4F16E4E1}" type="presParOf" srcId="{B924A25D-80CE-40D3-98FD-F6B26D5F354A}" destId="{2D16656E-96F4-422B-B612-8EC284C3C520}" srcOrd="1" destOrd="0" presId="urn:microsoft.com/office/officeart/2005/8/layout/hierarchy4"/>
    <dgm:cxn modelId="{DCA60229-0C9B-4812-AAEC-F97443307841}" type="presParOf" srcId="{B924A25D-80CE-40D3-98FD-F6B26D5F354A}" destId="{5B4B25E7-1D76-4D9E-BAAD-71E53FA312EC}" srcOrd="2" destOrd="0" presId="urn:microsoft.com/office/officeart/2005/8/layout/hierarchy4"/>
    <dgm:cxn modelId="{DA5B124D-4BA0-4BF7-B3B6-280400BB73CF}" type="presParOf" srcId="{5B4B25E7-1D76-4D9E-BAAD-71E53FA312EC}" destId="{03A3C385-97B6-4E11-9524-9C88B425D508}" srcOrd="0" destOrd="0" presId="urn:microsoft.com/office/officeart/2005/8/layout/hierarchy4"/>
    <dgm:cxn modelId="{0AA196E2-4902-42B0-8113-878EE636A129}" type="presParOf" srcId="{03A3C385-97B6-4E11-9524-9C88B425D508}" destId="{452FE96D-9C49-40DB-ADDA-2700BCC0C4BA}" srcOrd="0" destOrd="0" presId="urn:microsoft.com/office/officeart/2005/8/layout/hierarchy4"/>
    <dgm:cxn modelId="{14F86C81-A1A6-41C4-8E23-5DE1DC7A88BE}" type="presParOf" srcId="{03A3C385-97B6-4E11-9524-9C88B425D508}" destId="{40599443-C872-4D80-A64A-66CB907D8F61}" srcOrd="1" destOrd="0" presId="urn:microsoft.com/office/officeart/2005/8/layout/hierarchy4"/>
    <dgm:cxn modelId="{48B9A22B-48C5-4E45-ADEC-5032B95B684B}" type="presParOf" srcId="{5B4B25E7-1D76-4D9E-BAAD-71E53FA312EC}" destId="{720A4437-299F-4ECC-994B-19779ED5B686}" srcOrd="1" destOrd="0" presId="urn:microsoft.com/office/officeart/2005/8/layout/hierarchy4"/>
    <dgm:cxn modelId="{2023CADC-BD83-4930-A916-D72660B5EC9B}" type="presParOf" srcId="{5B4B25E7-1D76-4D9E-BAAD-71E53FA312EC}" destId="{66C7940C-D7D0-4951-90C0-DE135E145158}" srcOrd="2" destOrd="0" presId="urn:microsoft.com/office/officeart/2005/8/layout/hierarchy4"/>
    <dgm:cxn modelId="{2B0E9C48-24DB-4E6B-814A-B6A35ADBC6F3}" type="presParOf" srcId="{66C7940C-D7D0-4951-90C0-DE135E145158}" destId="{50B57885-BB62-46CD-B9FB-9435964DD9F9}" srcOrd="0" destOrd="0" presId="urn:microsoft.com/office/officeart/2005/8/layout/hierarchy4"/>
    <dgm:cxn modelId="{DBE03A31-4E06-43AC-83C3-B83D53C5AE33}" type="presParOf" srcId="{66C7940C-D7D0-4951-90C0-DE135E145158}" destId="{FD16714A-60A7-4B27-906F-F83E976A2EE5}" srcOrd="1" destOrd="0" presId="urn:microsoft.com/office/officeart/2005/8/layout/hierarchy4"/>
    <dgm:cxn modelId="{3746AE84-3E64-4C6B-B6EA-CAA278069A7A}" type="presParOf" srcId="{3D443117-0F3E-4B9B-AFCA-CB8787CAE644}" destId="{DB6FA486-1480-485E-8B5C-F92B3E29D554}" srcOrd="1" destOrd="0" presId="urn:microsoft.com/office/officeart/2005/8/layout/hierarchy4"/>
    <dgm:cxn modelId="{E1288945-3ADF-4A6D-A2F4-09BF5D9996FD}" type="presParOf" srcId="{3D443117-0F3E-4B9B-AFCA-CB8787CAE644}" destId="{2558AF6A-760F-40E6-8409-CFC33DCDBD8C}" srcOrd="2" destOrd="0" presId="urn:microsoft.com/office/officeart/2005/8/layout/hierarchy4"/>
    <dgm:cxn modelId="{D91D3A35-BFF3-4687-9C2B-2E7B215E1FF9}" type="presParOf" srcId="{2558AF6A-760F-40E6-8409-CFC33DCDBD8C}" destId="{EC532CAD-704B-461A-A496-F265D13446FF}" srcOrd="0" destOrd="0" presId="urn:microsoft.com/office/officeart/2005/8/layout/hierarchy4"/>
    <dgm:cxn modelId="{1D3873BB-E5FE-4777-942C-A10683D90F86}" type="presParOf" srcId="{2558AF6A-760F-40E6-8409-CFC33DCDBD8C}" destId="{D22D6303-5C42-48B7-8D47-66FFB25C503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0D2910E-1B4D-4438-8764-4D8767837A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B4E2CA16-AA3A-4E9E-A4A8-C1813580914E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es-MX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es-MX" sz="28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8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d>
                      <m:d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8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s-MX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num>
                      <m:den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m:oMathPara>
              </a14:m>
              <a:endParaRPr lang="es-MX" sz="2800" b="1" dirty="0"/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es-MX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es-MX" sz="2800" b="1" i="1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8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d>
                      <m:d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8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es-MX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s-MX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𝒛</m:t>
                        </m:r>
                      </m:num>
                      <m:den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2800" b="1" i="1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</m:oMath>
                </m:oMathPara>
              </a14:m>
              <a:endParaRPr lang="es-MX" sz="4000" dirty="0"/>
            </a:p>
          </dgm:t>
        </dgm:pt>
      </mc:Choice>
      <mc:Fallback xmlns="">
        <dgm:pt modelId="{B4E2CA16-AA3A-4E9E-A4A8-C1813580914E}">
          <dgm:prSet phldrT="[Texto]" custT="1"/>
          <dgm:spPr/>
          <dgm:t>
            <a:bodyPr/>
            <a:lstStyle/>
            <a:p>
              <a:r>
                <a:rPr lang="es-MX" sz="2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𝝏</a:t>
              </a:r>
              <a:r>
                <a:rPr lang="es-MX" sz="2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/</a:t>
              </a:r>
              <a:r>
                <a:rPr lang="es-MX" sz="2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𝝏𝒙 </a:t>
              </a:r>
              <a:r>
                <a:rPr lang="es-MX" sz="2800" b="1" i="0" smtClean="0">
                  <a:latin typeface="Cambria Math" panose="02040503050406030204" pitchFamily="18" charset="0"/>
                </a:rPr>
                <a:t>𝒇(𝒙,𝒚)=</a:t>
              </a:r>
              <a:r>
                <a:rPr lang="es-MX" sz="2800" b="1" i="0">
                  <a:latin typeface="Cambria Math" panose="02040503050406030204" pitchFamily="18" charset="0"/>
                </a:rPr>
                <a:t>𝒇_𝒙</a:t>
              </a:r>
              <a:r>
                <a:rPr lang="es-MX" sz="2800" b="1" i="0" smtClean="0">
                  <a:latin typeface="Cambria Math" panose="02040503050406030204" pitchFamily="18" charset="0"/>
                </a:rPr>
                <a:t> (𝒙,𝒚)=𝒛_𝒙=𝝏𝒛/𝝏𝒙</a:t>
              </a:r>
              <a:endParaRPr lang="es-MX" sz="2800" b="1" dirty="0"/>
            </a:p>
            <a:p>
              <a:r>
                <a:rPr lang="es-MX" sz="2800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𝝏</a:t>
              </a:r>
              <a:r>
                <a:rPr lang="es-MX" sz="2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/</a:t>
              </a:r>
              <a:r>
                <a:rPr lang="es-MX" sz="2800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𝝏𝒙 </a:t>
              </a:r>
              <a:r>
                <a:rPr lang="es-MX" sz="2800" b="1" i="0">
                  <a:latin typeface="Cambria Math" panose="02040503050406030204" pitchFamily="18" charset="0"/>
                </a:rPr>
                <a:t>𝒇(𝒙,𝒚)=𝒇_</a:t>
              </a:r>
              <a:r>
                <a:rPr lang="es-MX" sz="2800" b="1" i="0" smtClean="0">
                  <a:latin typeface="Cambria Math" panose="02040503050406030204" pitchFamily="18" charset="0"/>
                </a:rPr>
                <a:t>𝒚</a:t>
              </a:r>
              <a:r>
                <a:rPr lang="es-MX" sz="2800" b="1" i="0">
                  <a:latin typeface="Cambria Math" panose="02040503050406030204" pitchFamily="18" charset="0"/>
                </a:rPr>
                <a:t> (𝒙,𝒚)=𝒛_</a:t>
              </a:r>
              <a:r>
                <a:rPr lang="es-MX" sz="2800" b="1" i="0" smtClean="0">
                  <a:latin typeface="Cambria Math" panose="02040503050406030204" pitchFamily="18" charset="0"/>
                </a:rPr>
                <a:t>𝒚</a:t>
              </a:r>
              <a:r>
                <a:rPr lang="es-MX" sz="2800" b="1" i="0">
                  <a:latin typeface="Cambria Math" panose="02040503050406030204" pitchFamily="18" charset="0"/>
                </a:rPr>
                <a:t>=𝝏𝒛/𝝏𝒚</a:t>
              </a:r>
              <a:endParaRPr lang="es-MX" sz="4000" dirty="0"/>
            </a:p>
          </dgm:t>
        </dgm:pt>
      </mc:Fallback>
    </mc:AlternateContent>
    <dgm:pt modelId="{5186C2C5-5EA8-41BE-A390-7FF0D54E1E29}" type="parTrans" cxnId="{DB7F319A-4517-4CC7-9927-36D228A423BA}">
      <dgm:prSet/>
      <dgm:spPr/>
      <dgm:t>
        <a:bodyPr/>
        <a:lstStyle/>
        <a:p>
          <a:endParaRPr lang="es-MX"/>
        </a:p>
      </dgm:t>
    </dgm:pt>
    <dgm:pt modelId="{E0511C23-16C2-4C7A-857F-C15E3E5E8C94}" type="sibTrans" cxnId="{DB7F319A-4517-4CC7-9927-36D228A423BA}">
      <dgm:prSet/>
      <dgm:spPr/>
      <dgm:t>
        <a:bodyPr/>
        <a:lstStyle/>
        <a:p>
          <a:endParaRPr lang="es-MX"/>
        </a:p>
      </dgm:t>
    </dgm:pt>
    <dgm:pt modelId="{EEEF1CC6-6AAE-44FB-9AA6-27EA4BF097DB}">
      <dgm:prSet phldrT="[Texto]" phldr="1"/>
      <dgm:spPr/>
      <dgm:t>
        <a:bodyPr/>
        <a:lstStyle/>
        <a:p>
          <a:endParaRPr lang="es-MX"/>
        </a:p>
      </dgm:t>
    </dgm:pt>
    <dgm:pt modelId="{88C26093-C71F-45E4-8E95-9A2EB95B6B5C}" type="parTrans" cxnId="{940DD5D2-77E5-4CBC-A9C8-D253D7CDAC08}">
      <dgm:prSet/>
      <dgm:spPr/>
      <dgm:t>
        <a:bodyPr/>
        <a:lstStyle/>
        <a:p>
          <a:endParaRPr lang="es-MX"/>
        </a:p>
      </dgm:t>
    </dgm:pt>
    <dgm:pt modelId="{B35F3966-E63D-4C05-ADA5-C1C675314467}" type="sibTrans" cxnId="{940DD5D2-77E5-4CBC-A9C8-D253D7CDAC08}">
      <dgm:prSet/>
      <dgm:spPr/>
      <dgm:t>
        <a:bodyPr/>
        <a:lstStyle/>
        <a:p>
          <a:endParaRPr lang="es-MX"/>
        </a:p>
      </dgm:t>
    </dgm:pt>
    <dgm:pt modelId="{0C820525-78D6-4460-BA29-AB4270C03AA6}">
      <dgm:prSet phldrT="[Texto]"/>
      <dgm:spPr/>
      <dgm:t>
        <a:bodyPr/>
        <a:lstStyle/>
        <a:p>
          <a:endParaRPr lang="es-MX"/>
        </a:p>
      </dgm:t>
    </dgm:pt>
    <dgm:pt modelId="{01355E31-2BBE-4CE4-9445-E514F11F006E}" type="parTrans" cxnId="{805D56D8-77C5-463F-A140-1E62B6BF36C6}">
      <dgm:prSet/>
      <dgm:spPr/>
      <dgm:t>
        <a:bodyPr/>
        <a:lstStyle/>
        <a:p>
          <a:endParaRPr lang="es-MX"/>
        </a:p>
      </dgm:t>
    </dgm:pt>
    <dgm:pt modelId="{31D9D970-83A0-4B37-BD41-1BCDA4D465F1}" type="sibTrans" cxnId="{805D56D8-77C5-463F-A140-1E62B6BF36C6}">
      <dgm:prSet/>
      <dgm:spPr/>
      <dgm:t>
        <a:bodyPr/>
        <a:lstStyle/>
        <a:p>
          <a:endParaRPr lang="es-MX"/>
        </a:p>
      </dgm:t>
    </dgm:pt>
    <dgm:pt modelId="{87073651-0DDA-4B7F-BA6E-A2DFCE857429}">
      <dgm:prSet phldrT="[Texto]" phldr="1"/>
      <dgm:spPr/>
      <dgm:t>
        <a:bodyPr/>
        <a:lstStyle/>
        <a:p>
          <a:endParaRPr lang="es-MX"/>
        </a:p>
      </dgm:t>
    </dgm:pt>
    <dgm:pt modelId="{7F8A7714-59E9-4382-8295-9E1DFE954836}" type="parTrans" cxnId="{6703FF3D-3650-4627-AFBA-672DBEA94EAA}">
      <dgm:prSet/>
      <dgm:spPr/>
      <dgm:t>
        <a:bodyPr/>
        <a:lstStyle/>
        <a:p>
          <a:endParaRPr lang="es-MX"/>
        </a:p>
      </dgm:t>
    </dgm:pt>
    <dgm:pt modelId="{7CF89C63-7483-4C49-8BD1-C683288873F6}" type="sibTrans" cxnId="{6703FF3D-3650-4627-AFBA-672DBEA94EAA}">
      <dgm:prSet/>
      <dgm:spPr/>
      <dgm:t>
        <a:bodyPr/>
        <a:lstStyle/>
        <a:p>
          <a:endParaRPr lang="es-MX"/>
        </a:p>
      </dgm:t>
    </dgm:pt>
    <dgm:pt modelId="{BBE76C05-4B4D-468E-9E6B-F551A7DB5D5B}" type="pres">
      <dgm:prSet presAssocID="{E0D2910E-1B4D-4438-8764-4D8767837A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0235AF-E414-4529-859A-AF6BB5703FDA}" type="pres">
      <dgm:prSet presAssocID="{B4E2CA16-AA3A-4E9E-A4A8-C1813580914E}" presName="parentText" presStyleLbl="node1" presStyleIdx="0" presStyleCnt="1" custLinFactNeighborX="-9231" custLinFactNeighborY="9011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6D01D8-F9B5-4810-8863-5B9031A29245}" type="pres">
      <dgm:prSet presAssocID="{B4E2CA16-AA3A-4E9E-A4A8-C1813580914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703FF3D-3650-4627-AFBA-672DBEA94EAA}" srcId="{B4E2CA16-AA3A-4E9E-A4A8-C1813580914E}" destId="{87073651-0DDA-4B7F-BA6E-A2DFCE857429}" srcOrd="2" destOrd="0" parTransId="{7F8A7714-59E9-4382-8295-9E1DFE954836}" sibTransId="{7CF89C63-7483-4C49-8BD1-C683288873F6}"/>
    <dgm:cxn modelId="{2C02B74B-C677-4EF3-AF0E-39EF52B3B989}" type="presOf" srcId="{EEEF1CC6-6AAE-44FB-9AA6-27EA4BF097DB}" destId="{B76D01D8-F9B5-4810-8863-5B9031A29245}" srcOrd="0" destOrd="0" presId="urn:microsoft.com/office/officeart/2005/8/layout/vList2"/>
    <dgm:cxn modelId="{B32416FB-C9EA-4E97-9B17-E3F557B73949}" type="presOf" srcId="{E0D2910E-1B4D-4438-8764-4D8767837AF3}" destId="{BBE76C05-4B4D-468E-9E6B-F551A7DB5D5B}" srcOrd="0" destOrd="0" presId="urn:microsoft.com/office/officeart/2005/8/layout/vList2"/>
    <dgm:cxn modelId="{8EB2D813-15B2-45E4-BA27-D1E27575756D}" type="presOf" srcId="{87073651-0DDA-4B7F-BA6E-A2DFCE857429}" destId="{B76D01D8-F9B5-4810-8863-5B9031A29245}" srcOrd="0" destOrd="2" presId="urn:microsoft.com/office/officeart/2005/8/layout/vList2"/>
    <dgm:cxn modelId="{7EB0542A-18D5-497B-8117-97FED66651C9}" type="presOf" srcId="{0C820525-78D6-4460-BA29-AB4270C03AA6}" destId="{B76D01D8-F9B5-4810-8863-5B9031A29245}" srcOrd="0" destOrd="1" presId="urn:microsoft.com/office/officeart/2005/8/layout/vList2"/>
    <dgm:cxn modelId="{DB7F319A-4517-4CC7-9927-36D228A423BA}" srcId="{E0D2910E-1B4D-4438-8764-4D8767837AF3}" destId="{B4E2CA16-AA3A-4E9E-A4A8-C1813580914E}" srcOrd="0" destOrd="0" parTransId="{5186C2C5-5EA8-41BE-A390-7FF0D54E1E29}" sibTransId="{E0511C23-16C2-4C7A-857F-C15E3E5E8C94}"/>
    <dgm:cxn modelId="{940DD5D2-77E5-4CBC-A9C8-D253D7CDAC08}" srcId="{B4E2CA16-AA3A-4E9E-A4A8-C1813580914E}" destId="{EEEF1CC6-6AAE-44FB-9AA6-27EA4BF097DB}" srcOrd="0" destOrd="0" parTransId="{88C26093-C71F-45E4-8E95-9A2EB95B6B5C}" sibTransId="{B35F3966-E63D-4C05-ADA5-C1C675314467}"/>
    <dgm:cxn modelId="{805D56D8-77C5-463F-A140-1E62B6BF36C6}" srcId="{B4E2CA16-AA3A-4E9E-A4A8-C1813580914E}" destId="{0C820525-78D6-4460-BA29-AB4270C03AA6}" srcOrd="1" destOrd="0" parTransId="{01355E31-2BBE-4CE4-9445-E514F11F006E}" sibTransId="{31D9D970-83A0-4B37-BD41-1BCDA4D465F1}"/>
    <dgm:cxn modelId="{D87DA259-2853-4015-9A8E-434AC71F288C}" type="presOf" srcId="{B4E2CA16-AA3A-4E9E-A4A8-C1813580914E}" destId="{790235AF-E414-4529-859A-AF6BB5703FDA}" srcOrd="0" destOrd="0" presId="urn:microsoft.com/office/officeart/2005/8/layout/vList2"/>
    <dgm:cxn modelId="{422160E5-4992-459A-BA3C-1C0A88F7FDD6}" type="presParOf" srcId="{BBE76C05-4B4D-468E-9E6B-F551A7DB5D5B}" destId="{790235AF-E414-4529-859A-AF6BB5703FDA}" srcOrd="0" destOrd="0" presId="urn:microsoft.com/office/officeart/2005/8/layout/vList2"/>
    <dgm:cxn modelId="{F2C6375B-DA63-49D6-9C81-932EB8EAAC4B}" type="presParOf" srcId="{BBE76C05-4B4D-468E-9E6B-F551A7DB5D5B}" destId="{B76D01D8-F9B5-4810-8863-5B9031A2924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0D2910E-1B4D-4438-8764-4D8767837A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4E2CA16-AA3A-4E9E-A4A8-C1813580914E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186C2C5-5EA8-41BE-A390-7FF0D54E1E29}" type="parTrans" cxnId="{DB7F319A-4517-4CC7-9927-36D228A423BA}">
      <dgm:prSet/>
      <dgm:spPr/>
      <dgm:t>
        <a:bodyPr/>
        <a:lstStyle/>
        <a:p>
          <a:endParaRPr lang="es-MX"/>
        </a:p>
      </dgm:t>
    </dgm:pt>
    <dgm:pt modelId="{E0511C23-16C2-4C7A-857F-C15E3E5E8C94}" type="sibTrans" cxnId="{DB7F319A-4517-4CC7-9927-36D228A423BA}">
      <dgm:prSet/>
      <dgm:spPr/>
      <dgm:t>
        <a:bodyPr/>
        <a:lstStyle/>
        <a:p>
          <a:endParaRPr lang="es-MX"/>
        </a:p>
      </dgm:t>
    </dgm:pt>
    <dgm:pt modelId="{EEEF1CC6-6AAE-44FB-9AA6-27EA4BF097DB}">
      <dgm:prSet phldrT="[Texto]" phldr="1"/>
      <dgm:spPr/>
      <dgm:t>
        <a:bodyPr/>
        <a:lstStyle/>
        <a:p>
          <a:endParaRPr lang="es-MX"/>
        </a:p>
      </dgm:t>
    </dgm:pt>
    <dgm:pt modelId="{88C26093-C71F-45E4-8E95-9A2EB95B6B5C}" type="parTrans" cxnId="{940DD5D2-77E5-4CBC-A9C8-D253D7CDAC08}">
      <dgm:prSet/>
      <dgm:spPr/>
      <dgm:t>
        <a:bodyPr/>
        <a:lstStyle/>
        <a:p>
          <a:endParaRPr lang="es-MX"/>
        </a:p>
      </dgm:t>
    </dgm:pt>
    <dgm:pt modelId="{B35F3966-E63D-4C05-ADA5-C1C675314467}" type="sibTrans" cxnId="{940DD5D2-77E5-4CBC-A9C8-D253D7CDAC08}">
      <dgm:prSet/>
      <dgm:spPr/>
      <dgm:t>
        <a:bodyPr/>
        <a:lstStyle/>
        <a:p>
          <a:endParaRPr lang="es-MX"/>
        </a:p>
      </dgm:t>
    </dgm:pt>
    <dgm:pt modelId="{0C820525-78D6-4460-BA29-AB4270C03AA6}">
      <dgm:prSet phldrT="[Texto]"/>
      <dgm:spPr/>
      <dgm:t>
        <a:bodyPr/>
        <a:lstStyle/>
        <a:p>
          <a:endParaRPr lang="es-MX"/>
        </a:p>
      </dgm:t>
    </dgm:pt>
    <dgm:pt modelId="{01355E31-2BBE-4CE4-9445-E514F11F006E}" type="parTrans" cxnId="{805D56D8-77C5-463F-A140-1E62B6BF36C6}">
      <dgm:prSet/>
      <dgm:spPr/>
      <dgm:t>
        <a:bodyPr/>
        <a:lstStyle/>
        <a:p>
          <a:endParaRPr lang="es-MX"/>
        </a:p>
      </dgm:t>
    </dgm:pt>
    <dgm:pt modelId="{31D9D970-83A0-4B37-BD41-1BCDA4D465F1}" type="sibTrans" cxnId="{805D56D8-77C5-463F-A140-1E62B6BF36C6}">
      <dgm:prSet/>
      <dgm:spPr/>
      <dgm:t>
        <a:bodyPr/>
        <a:lstStyle/>
        <a:p>
          <a:endParaRPr lang="es-MX"/>
        </a:p>
      </dgm:t>
    </dgm:pt>
    <dgm:pt modelId="{87073651-0DDA-4B7F-BA6E-A2DFCE857429}">
      <dgm:prSet phldrT="[Texto]" phldr="1"/>
      <dgm:spPr/>
      <dgm:t>
        <a:bodyPr/>
        <a:lstStyle/>
        <a:p>
          <a:endParaRPr lang="es-MX"/>
        </a:p>
      </dgm:t>
    </dgm:pt>
    <dgm:pt modelId="{7F8A7714-59E9-4382-8295-9E1DFE954836}" type="parTrans" cxnId="{6703FF3D-3650-4627-AFBA-672DBEA94EAA}">
      <dgm:prSet/>
      <dgm:spPr/>
      <dgm:t>
        <a:bodyPr/>
        <a:lstStyle/>
        <a:p>
          <a:endParaRPr lang="es-MX"/>
        </a:p>
      </dgm:t>
    </dgm:pt>
    <dgm:pt modelId="{7CF89C63-7483-4C49-8BD1-C683288873F6}" type="sibTrans" cxnId="{6703FF3D-3650-4627-AFBA-672DBEA94EAA}">
      <dgm:prSet/>
      <dgm:spPr/>
      <dgm:t>
        <a:bodyPr/>
        <a:lstStyle/>
        <a:p>
          <a:endParaRPr lang="es-MX"/>
        </a:p>
      </dgm:t>
    </dgm:pt>
    <dgm:pt modelId="{BBE76C05-4B4D-468E-9E6B-F551A7DB5D5B}" type="pres">
      <dgm:prSet presAssocID="{E0D2910E-1B4D-4438-8764-4D8767837AF3}" presName="linear" presStyleCnt="0">
        <dgm:presLayoutVars>
          <dgm:animLvl val="lvl"/>
          <dgm:resizeHandles val="exact"/>
        </dgm:presLayoutVars>
      </dgm:prSet>
      <dgm:spPr/>
    </dgm:pt>
    <dgm:pt modelId="{790235AF-E414-4529-859A-AF6BB5703FDA}" type="pres">
      <dgm:prSet presAssocID="{B4E2CA16-AA3A-4E9E-A4A8-C1813580914E}" presName="parentText" presStyleLbl="node1" presStyleIdx="0" presStyleCnt="1" custLinFactNeighborX="-9231" custLinFactNeighborY="9011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6D01D8-F9B5-4810-8863-5B9031A29245}" type="pres">
      <dgm:prSet presAssocID="{B4E2CA16-AA3A-4E9E-A4A8-C1813580914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05D56D8-77C5-463F-A140-1E62B6BF36C6}" srcId="{B4E2CA16-AA3A-4E9E-A4A8-C1813580914E}" destId="{0C820525-78D6-4460-BA29-AB4270C03AA6}" srcOrd="1" destOrd="0" parTransId="{01355E31-2BBE-4CE4-9445-E514F11F006E}" sibTransId="{31D9D970-83A0-4B37-BD41-1BCDA4D465F1}"/>
    <dgm:cxn modelId="{2C02B74B-C677-4EF3-AF0E-39EF52B3B989}" type="presOf" srcId="{EEEF1CC6-6AAE-44FB-9AA6-27EA4BF097DB}" destId="{B76D01D8-F9B5-4810-8863-5B9031A29245}" srcOrd="0" destOrd="0" presId="urn:microsoft.com/office/officeart/2005/8/layout/vList2"/>
    <dgm:cxn modelId="{B32416FB-C9EA-4E97-9B17-E3F557B73949}" type="presOf" srcId="{E0D2910E-1B4D-4438-8764-4D8767837AF3}" destId="{BBE76C05-4B4D-468E-9E6B-F551A7DB5D5B}" srcOrd="0" destOrd="0" presId="urn:microsoft.com/office/officeart/2005/8/layout/vList2"/>
    <dgm:cxn modelId="{DB7F319A-4517-4CC7-9927-36D228A423BA}" srcId="{E0D2910E-1B4D-4438-8764-4D8767837AF3}" destId="{B4E2CA16-AA3A-4E9E-A4A8-C1813580914E}" srcOrd="0" destOrd="0" parTransId="{5186C2C5-5EA8-41BE-A390-7FF0D54E1E29}" sibTransId="{E0511C23-16C2-4C7A-857F-C15E3E5E8C94}"/>
    <dgm:cxn modelId="{7EB0542A-18D5-497B-8117-97FED66651C9}" type="presOf" srcId="{0C820525-78D6-4460-BA29-AB4270C03AA6}" destId="{B76D01D8-F9B5-4810-8863-5B9031A29245}" srcOrd="0" destOrd="1" presId="urn:microsoft.com/office/officeart/2005/8/layout/vList2"/>
    <dgm:cxn modelId="{6703FF3D-3650-4627-AFBA-672DBEA94EAA}" srcId="{B4E2CA16-AA3A-4E9E-A4A8-C1813580914E}" destId="{87073651-0DDA-4B7F-BA6E-A2DFCE857429}" srcOrd="2" destOrd="0" parTransId="{7F8A7714-59E9-4382-8295-9E1DFE954836}" sibTransId="{7CF89C63-7483-4C49-8BD1-C683288873F6}"/>
    <dgm:cxn modelId="{940DD5D2-77E5-4CBC-A9C8-D253D7CDAC08}" srcId="{B4E2CA16-AA3A-4E9E-A4A8-C1813580914E}" destId="{EEEF1CC6-6AAE-44FB-9AA6-27EA4BF097DB}" srcOrd="0" destOrd="0" parTransId="{88C26093-C71F-45E4-8E95-9A2EB95B6B5C}" sibTransId="{B35F3966-E63D-4C05-ADA5-C1C675314467}"/>
    <dgm:cxn modelId="{8EB2D813-15B2-45E4-BA27-D1E27575756D}" type="presOf" srcId="{87073651-0DDA-4B7F-BA6E-A2DFCE857429}" destId="{B76D01D8-F9B5-4810-8863-5B9031A29245}" srcOrd="0" destOrd="2" presId="urn:microsoft.com/office/officeart/2005/8/layout/vList2"/>
    <dgm:cxn modelId="{D87DA259-2853-4015-9A8E-434AC71F288C}" type="presOf" srcId="{B4E2CA16-AA3A-4E9E-A4A8-C1813580914E}" destId="{790235AF-E414-4529-859A-AF6BB5703FDA}" srcOrd="0" destOrd="0" presId="urn:microsoft.com/office/officeart/2005/8/layout/vList2"/>
    <dgm:cxn modelId="{422160E5-4992-459A-BA3C-1C0A88F7FDD6}" type="presParOf" srcId="{BBE76C05-4B4D-468E-9E6B-F551A7DB5D5B}" destId="{790235AF-E414-4529-859A-AF6BB5703FDA}" srcOrd="0" destOrd="0" presId="urn:microsoft.com/office/officeart/2005/8/layout/vList2"/>
    <dgm:cxn modelId="{F2C6375B-DA63-49D6-9C81-932EB8EAAC4B}" type="presParOf" srcId="{BBE76C05-4B4D-468E-9E6B-F551A7DB5D5B}" destId="{B76D01D8-F9B5-4810-8863-5B9031A2924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C212443-3283-4805-9388-A8A5BF8907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E0852F-EBAA-4CD6-9949-3821450FB3BF}">
      <dgm:prSet phldrT="[Texto]" phldr="1"/>
      <dgm:spPr/>
      <dgm:t>
        <a:bodyPr/>
        <a:lstStyle/>
        <a:p>
          <a:endParaRPr lang="es-MX" dirty="0"/>
        </a:p>
      </dgm:t>
    </dgm:pt>
    <dgm:pt modelId="{24895933-3175-4A43-9540-7FAE38550F50}" type="parTrans" cxnId="{7CD8EC59-DDD8-4419-810D-C28FB09BD034}">
      <dgm:prSet/>
      <dgm:spPr/>
      <dgm:t>
        <a:bodyPr/>
        <a:lstStyle/>
        <a:p>
          <a:endParaRPr lang="es-MX"/>
        </a:p>
      </dgm:t>
    </dgm:pt>
    <dgm:pt modelId="{D2BBDB4A-A6B3-442B-81EB-12BC21BF9808}" type="sibTrans" cxnId="{7CD8EC59-DDD8-4419-810D-C28FB09BD034}">
      <dgm:prSet/>
      <dgm:spPr/>
      <dgm:t>
        <a:bodyPr/>
        <a:lstStyle/>
        <a:p>
          <a:endParaRPr lang="es-MX"/>
        </a:p>
      </dgm:t>
    </dgm:pt>
    <dgm:pt modelId="{F0344FAD-0B87-4DF6-87C0-D4FFEF23869B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 dirty="0"/>
        </a:p>
      </dgm:t>
    </dgm:pt>
    <dgm:pt modelId="{9C968FEE-EF6F-4C0C-B810-87539F1F9FBA}" type="sibTrans" cxnId="{56AC1A80-CB28-425B-B6D5-612B458601C2}">
      <dgm:prSet/>
      <dgm:spPr/>
      <dgm:t>
        <a:bodyPr/>
        <a:lstStyle/>
        <a:p>
          <a:endParaRPr lang="es-MX"/>
        </a:p>
      </dgm:t>
    </dgm:pt>
    <dgm:pt modelId="{9E0AECC6-4F4B-478B-8C01-D720F7951FD0}" type="parTrans" cxnId="{56AC1A80-CB28-425B-B6D5-612B458601C2}">
      <dgm:prSet/>
      <dgm:spPr/>
      <dgm:t>
        <a:bodyPr/>
        <a:lstStyle/>
        <a:p>
          <a:endParaRPr lang="es-MX"/>
        </a:p>
      </dgm:t>
    </dgm:pt>
    <dgm:pt modelId="{77A689AE-86CD-4875-B68D-8B2A125AF5F2}" type="pres">
      <dgm:prSet presAssocID="{DC212443-3283-4805-9388-A8A5BF8907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F434BF-DA3A-45EE-842E-D9D13B2BD5C8}" type="pres">
      <dgm:prSet presAssocID="{F0344FAD-0B87-4DF6-87C0-D4FFEF23869B}" presName="parentText" presStyleLbl="node1" presStyleIdx="0" presStyleCnt="1" custLinFactY="-89554" custLinFactNeighborX="-863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54E0DB-506D-4A73-B266-2452CD6727C4}" type="pres">
      <dgm:prSet presAssocID="{F0344FAD-0B87-4DF6-87C0-D4FFEF23869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D8EC59-DDD8-4419-810D-C28FB09BD034}" srcId="{F0344FAD-0B87-4DF6-87C0-D4FFEF23869B}" destId="{52E0852F-EBAA-4CD6-9949-3821450FB3BF}" srcOrd="0" destOrd="0" parTransId="{24895933-3175-4A43-9540-7FAE38550F50}" sibTransId="{D2BBDB4A-A6B3-442B-81EB-12BC21BF9808}"/>
    <dgm:cxn modelId="{1AFC7616-928C-466A-8713-4BADA230395A}" type="presOf" srcId="{F0344FAD-0B87-4DF6-87C0-D4FFEF23869B}" destId="{D2F434BF-DA3A-45EE-842E-D9D13B2BD5C8}" srcOrd="0" destOrd="0" presId="urn:microsoft.com/office/officeart/2005/8/layout/vList2"/>
    <dgm:cxn modelId="{6C87F10C-2A4C-45D9-9599-4BACA0957105}" type="presOf" srcId="{DC212443-3283-4805-9388-A8A5BF8907AA}" destId="{77A689AE-86CD-4875-B68D-8B2A125AF5F2}" srcOrd="0" destOrd="0" presId="urn:microsoft.com/office/officeart/2005/8/layout/vList2"/>
    <dgm:cxn modelId="{56AC1A80-CB28-425B-B6D5-612B458601C2}" srcId="{DC212443-3283-4805-9388-A8A5BF8907AA}" destId="{F0344FAD-0B87-4DF6-87C0-D4FFEF23869B}" srcOrd="0" destOrd="0" parTransId="{9E0AECC6-4F4B-478B-8C01-D720F7951FD0}" sibTransId="{9C968FEE-EF6F-4C0C-B810-87539F1F9FBA}"/>
    <dgm:cxn modelId="{B8504142-27C8-43B1-B7ED-C6CB74CE46F9}" type="presOf" srcId="{52E0852F-EBAA-4CD6-9949-3821450FB3BF}" destId="{6354E0DB-506D-4A73-B266-2452CD6727C4}" srcOrd="0" destOrd="0" presId="urn:microsoft.com/office/officeart/2005/8/layout/vList2"/>
    <dgm:cxn modelId="{67D005F5-BF97-4224-8178-B52AA1DA2D03}" type="presParOf" srcId="{77A689AE-86CD-4875-B68D-8B2A125AF5F2}" destId="{D2F434BF-DA3A-45EE-842E-D9D13B2BD5C8}" srcOrd="0" destOrd="0" presId="urn:microsoft.com/office/officeart/2005/8/layout/vList2"/>
    <dgm:cxn modelId="{DC40D32E-585F-4C6D-8259-3EE6018DA97D}" type="presParOf" srcId="{77A689AE-86CD-4875-B68D-8B2A125AF5F2}" destId="{6354E0DB-506D-4A73-B266-2452CD6727C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58CCD52-4500-4608-ADF1-BBE2D700ED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D4CA9E1-037E-4549-934C-755D09B4B325}">
          <dgm:prSet phldrT="[Texto]" custT="1"/>
          <dgm:spPr/>
          <dgm:t>
            <a:bodyPr/>
            <a:lstStyle/>
            <a:p>
              <a:pPr algn="just"/>
              <a:r>
                <a:rPr lang="es-MX" sz="3200" dirty="0" smtClean="0"/>
                <a:t>Si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𝒇</m:t>
                  </m:r>
                </m:oMath>
              </a14:m>
              <a:r>
                <a:rPr lang="es-MX" sz="3200" dirty="0"/>
                <a:t> es una función de</a:t>
              </a:r>
              <a:r>
                <a:rPr lang="es-MX" sz="3200" b="1" dirty="0"/>
                <a:t>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3200" dirty="0" smtClean="0"/>
                <a:t>y</a:t>
              </a:r>
              <a:r>
                <a:rPr lang="es-MX" sz="3200" b="1" dirty="0" smtClean="0"/>
                <a:t>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𝒚</m:t>
                  </m:r>
                </m:oMath>
              </a14:m>
              <a:r>
                <a:rPr lang="es-MX" sz="3200" b="1" dirty="0" smtClean="0"/>
                <a:t> </a:t>
              </a:r>
              <a:r>
                <a:rPr lang="es-MX" sz="3200" dirty="0"/>
                <a:t>tal que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sz="32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𝒇</m:t>
                      </m:r>
                    </m:e>
                    <m:sub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𝒙𝒚</m:t>
                      </m:r>
                    </m:sub>
                  </m:sSub>
                </m:oMath>
              </a14:m>
              <a:r>
                <a:rPr lang="es-MX" sz="3200" dirty="0" smtClean="0"/>
                <a:t> y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sz="32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𝒇</m:t>
                      </m:r>
                    </m:e>
                    <m:sub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𝒚𝒙</m:t>
                      </m:r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 </m:t>
                      </m:r>
                    </m:sub>
                  </m:sSub>
                </m:oMath>
              </a14:m>
              <a:r>
                <a:rPr lang="es-MX" sz="3200" dirty="0" smtClean="0"/>
                <a:t>son </a:t>
              </a:r>
              <a:r>
                <a:rPr lang="es-MX" sz="3200" dirty="0"/>
                <a:t>continuas en un disco abierto</a:t>
              </a:r>
              <a:r>
                <a:rPr lang="es-MX" sz="3200" b="1" dirty="0"/>
                <a:t>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𝑹</m:t>
                  </m:r>
                </m:oMath>
              </a14:m>
              <a:r>
                <a:rPr lang="es-MX" sz="3200" dirty="0"/>
                <a:t>, entonces, para todo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) </m:t>
                  </m:r>
                </m:oMath>
              </a14:m>
              <a:r>
                <a:rPr lang="es-MX" sz="3200" dirty="0"/>
                <a:t>en </a:t>
              </a:r>
              <a14:m>
                <m:oMath xmlns:m="http://schemas.openxmlformats.org/officeDocument/2006/math">
                  <m:r>
                    <a:rPr lang="es-MX" sz="3200" b="1" i="1" dirty="0" smtClean="0">
                      <a:latin typeface="Cambria Math" panose="02040503050406030204" pitchFamily="18" charset="0"/>
                    </a:rPr>
                    <m:t>𝑹</m:t>
                  </m:r>
                  <m:r>
                    <a:rPr lang="es-MX" sz="3200" b="0" i="0" dirty="0" smtClean="0">
                      <a:latin typeface="Cambria Math" panose="02040503050406030204" pitchFamily="18" charset="0"/>
                    </a:rPr>
                    <m:t>:</m:t>
                  </m:r>
                </m:oMath>
              </a14:m>
              <a:endParaRPr lang="es-MX" sz="3200" b="0" dirty="0" smtClean="0"/>
            </a:p>
          </dgm:t>
        </dgm:pt>
      </mc:Choice>
      <mc:Fallback xmlns="">
        <dgm:pt modelId="{FD4CA9E1-037E-4549-934C-755D09B4B325}">
          <dgm:prSet phldrT="[Texto]" custT="1"/>
          <dgm:spPr/>
          <dgm:t>
            <a:bodyPr/>
            <a:lstStyle/>
            <a:p>
              <a:pPr algn="just"/>
              <a:r>
                <a:rPr lang="es-MX" sz="3200" dirty="0" smtClean="0"/>
                <a:t>Si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𝒇</a:t>
              </a:r>
              <a:r>
                <a:rPr lang="es-MX" sz="3200" dirty="0"/>
                <a:t> es una función de</a:t>
              </a:r>
              <a:r>
                <a:rPr lang="es-MX" sz="3200" b="1" dirty="0"/>
                <a:t>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𝒙 </a:t>
              </a:r>
              <a:r>
                <a:rPr lang="es-MX" sz="3200" dirty="0" smtClean="0"/>
                <a:t>y</a:t>
              </a:r>
              <a:r>
                <a:rPr lang="es-MX" sz="3200" b="1" dirty="0" smtClean="0"/>
                <a:t>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𝒚</a:t>
              </a:r>
              <a:r>
                <a:rPr lang="es-MX" sz="3200" b="1" dirty="0" smtClean="0"/>
                <a:t> </a:t>
              </a:r>
              <a:r>
                <a:rPr lang="es-MX" sz="3200" dirty="0"/>
                <a:t>tal que </a:t>
              </a:r>
              <a:r>
                <a:rPr lang="es-MX" sz="3200" b="1" i="0" smtClean="0">
                  <a:latin typeface="Cambria Math" panose="02040503050406030204" pitchFamily="18" charset="0"/>
                </a:rPr>
                <a:t>𝒇_𝒙𝒚</a:t>
              </a:r>
              <a:r>
                <a:rPr lang="es-MX" sz="3200" dirty="0" smtClean="0"/>
                <a:t> y </a:t>
              </a:r>
              <a:r>
                <a:rPr lang="es-MX" sz="3200" b="1" i="0" smtClean="0">
                  <a:latin typeface="Cambria Math" panose="02040503050406030204" pitchFamily="18" charset="0"/>
                </a:rPr>
                <a:t>𝒇_(𝒚𝒙 )</a:t>
              </a:r>
              <a:r>
                <a:rPr lang="es-MX" sz="3200" dirty="0" smtClean="0"/>
                <a:t>son </a:t>
              </a:r>
              <a:r>
                <a:rPr lang="es-MX" sz="3200" dirty="0"/>
                <a:t>continuas en un disco abierto</a:t>
              </a:r>
              <a:r>
                <a:rPr lang="es-MX" sz="3200" b="1" dirty="0"/>
                <a:t>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𝑹</a:t>
              </a:r>
              <a:r>
                <a:rPr lang="es-MX" sz="3200" dirty="0"/>
                <a:t>, entonces, para todo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(𝒙, 𝒚) </a:t>
              </a:r>
              <a:r>
                <a:rPr lang="es-MX" sz="3200" dirty="0"/>
                <a:t>en </a:t>
              </a:r>
              <a:r>
                <a:rPr lang="es-MX" sz="3200" b="1" i="0" dirty="0" smtClean="0">
                  <a:latin typeface="Cambria Math" panose="02040503050406030204" pitchFamily="18" charset="0"/>
                </a:rPr>
                <a:t>𝑹</a:t>
              </a:r>
              <a:r>
                <a:rPr lang="es-MX" sz="3200" b="0" i="0" dirty="0" smtClean="0">
                  <a:latin typeface="Cambria Math" panose="02040503050406030204" pitchFamily="18" charset="0"/>
                </a:rPr>
                <a:t>:</a:t>
              </a:r>
              <a:endParaRPr lang="es-MX" sz="3200" b="0" dirty="0" smtClean="0"/>
            </a:p>
          </dgm:t>
        </dgm:pt>
      </mc:Fallback>
    </mc:AlternateContent>
    <dgm:pt modelId="{69A55D66-A2BB-46FD-ADBC-2703409A886D}" type="parTrans" cxnId="{D079A2D2-BBBE-4F6B-8F89-2B7FABA0282D}">
      <dgm:prSet/>
      <dgm:spPr/>
      <dgm:t>
        <a:bodyPr/>
        <a:lstStyle/>
        <a:p>
          <a:endParaRPr lang="es-MX"/>
        </a:p>
      </dgm:t>
    </dgm:pt>
    <dgm:pt modelId="{39458D92-7705-4742-811A-8C4AD0F4CCFD}" type="sibTrans" cxnId="{D079A2D2-BBBE-4F6B-8F89-2B7FABA0282D}">
      <dgm:prSet/>
      <dgm:spPr/>
      <dgm:t>
        <a:bodyPr/>
        <a:lstStyle/>
        <a:p>
          <a:endParaRPr lang="es-MX"/>
        </a:p>
      </dgm:t>
    </dgm:pt>
    <dgm:pt modelId="{867B2B2A-079C-44BB-A9CD-1A087EC48914}">
      <dgm:prSet phldrT="[Texto]" phldr="1"/>
      <dgm:spPr/>
      <dgm:t>
        <a:bodyPr/>
        <a:lstStyle/>
        <a:p>
          <a:endParaRPr lang="es-MX" dirty="0"/>
        </a:p>
      </dgm:t>
    </dgm:pt>
    <dgm:pt modelId="{45D05321-68BC-4E4E-9E5A-2021111ABCF9}" type="parTrans" cxnId="{017B3FBC-178F-48C4-BE75-1C9B66792BBF}">
      <dgm:prSet/>
      <dgm:spPr/>
      <dgm:t>
        <a:bodyPr/>
        <a:lstStyle/>
        <a:p>
          <a:endParaRPr lang="es-MX"/>
        </a:p>
      </dgm:t>
    </dgm:pt>
    <dgm:pt modelId="{E25B922D-A7AD-4015-9947-28FF10EDA4E9}" type="sibTrans" cxnId="{017B3FBC-178F-48C4-BE75-1C9B66792BBF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D00EA673-D807-4B20-A92E-41655238674D}">
          <dgm:prSet phldrT="[Texto]" custT="1"/>
          <dgm:spPr/>
          <dgm:t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  <m:d>
                      <m:dPr>
                        <m:ctrlPr>
                          <a:rPr lang="es-MX" sz="3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s-MX" sz="3200" b="1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32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d>
                    <m:r>
                      <a:rPr lang="es-MX" sz="3200" b="1" i="0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s-MX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𝒚𝒙</m:t>
                        </m:r>
                      </m:sub>
                    </m:sSub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32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s-MX" sz="1800" b="1" dirty="0"/>
            </a:p>
            <a:p>
              <a:pPr lvl="0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D00EA673-D807-4B20-A92E-41655238674D}">
          <dgm:prSet phldrT="[Texto]" custT="1"/>
          <dgm:spPr/>
          <dgm:t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3200" b="1" i="0" smtClean="0">
                  <a:latin typeface="Cambria Math" panose="02040503050406030204" pitchFamily="18" charset="0"/>
                </a:rPr>
                <a:t>𝒇</a:t>
              </a:r>
              <a:r>
                <a:rPr lang="es-MX" sz="3200" b="1" i="0" smtClean="0">
                  <a:latin typeface="Cambria Math" panose="02040503050406030204" pitchFamily="18" charset="0"/>
                </a:rPr>
                <a:t>_</a:t>
              </a:r>
              <a:r>
                <a:rPr lang="es-MX" sz="3200" b="1" i="0" smtClean="0">
                  <a:latin typeface="Cambria Math" panose="02040503050406030204" pitchFamily="18" charset="0"/>
                </a:rPr>
                <a:t>𝒙𝒚 (𝐱,𝐲)= 𝒇_𝒚𝒙 (𝒙,𝒚)</a:t>
              </a:r>
              <a:endParaRPr lang="es-MX" sz="1800" b="1" dirty="0"/>
            </a:p>
            <a:p>
              <a:pPr lvl="0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9C52954A-F9CE-4EC2-B8DC-741422E01D44}" type="parTrans" cxnId="{3A7DA34B-9164-4638-A994-04B817C1EE1B}">
      <dgm:prSet/>
      <dgm:spPr/>
      <dgm:t>
        <a:bodyPr/>
        <a:lstStyle/>
        <a:p>
          <a:endParaRPr lang="es-MX"/>
        </a:p>
      </dgm:t>
    </dgm:pt>
    <dgm:pt modelId="{9FB3D436-CB80-4E61-A932-0D70D5378C91}" type="sibTrans" cxnId="{3A7DA34B-9164-4638-A994-04B817C1EE1B}">
      <dgm:prSet/>
      <dgm:spPr/>
      <dgm:t>
        <a:bodyPr/>
        <a:lstStyle/>
        <a:p>
          <a:endParaRPr lang="es-MX"/>
        </a:p>
      </dgm:t>
    </dgm:pt>
    <dgm:pt modelId="{EEF53F46-853E-42CF-897A-DF342BDA21BB}">
      <dgm:prSet phldrT="[Texto]" phldr="1"/>
      <dgm:spPr/>
      <dgm:t>
        <a:bodyPr/>
        <a:lstStyle/>
        <a:p>
          <a:endParaRPr lang="es-MX" dirty="0"/>
        </a:p>
      </dgm:t>
    </dgm:pt>
    <dgm:pt modelId="{9EBF6A0F-A987-4F93-B226-5032C109F1B2}" type="parTrans" cxnId="{1896FEB0-E86F-45FA-9F71-25FCBF78B420}">
      <dgm:prSet/>
      <dgm:spPr/>
      <dgm:t>
        <a:bodyPr/>
        <a:lstStyle/>
        <a:p>
          <a:endParaRPr lang="es-MX"/>
        </a:p>
      </dgm:t>
    </dgm:pt>
    <dgm:pt modelId="{A2DAC04A-8AA9-41C9-B542-353FC446EBEA}" type="sibTrans" cxnId="{1896FEB0-E86F-45FA-9F71-25FCBF78B420}">
      <dgm:prSet/>
      <dgm:spPr/>
      <dgm:t>
        <a:bodyPr/>
        <a:lstStyle/>
        <a:p>
          <a:endParaRPr lang="es-MX"/>
        </a:p>
      </dgm:t>
    </dgm:pt>
    <dgm:pt modelId="{E2FEC3D8-385C-4E1E-95CE-D418101A2F29}" type="pres">
      <dgm:prSet presAssocID="{E58CCD52-4500-4608-ADF1-BBE2D700ED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5F5E43B-A976-4D0B-A6A2-B5364B6346EC}" type="pres">
      <dgm:prSet presAssocID="{FD4CA9E1-037E-4549-934C-755D09B4B325}" presName="parentText" presStyleLbl="node1" presStyleIdx="0" presStyleCnt="2" custScaleY="27266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0C85F-EEE3-48C0-A05E-81213AEF2A49}" type="pres">
      <dgm:prSet presAssocID="{FD4CA9E1-037E-4549-934C-755D09B4B32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3F93C1-04C8-4807-B64E-16911EC9F76C}" type="pres">
      <dgm:prSet presAssocID="{D00EA673-D807-4B20-A92E-41655238674D}" presName="parentText" presStyleLbl="node1" presStyleIdx="1" presStyleCnt="2" custScaleY="16136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EC5E84-DB54-4C77-9626-A9AAF7234D9B}" type="pres">
      <dgm:prSet presAssocID="{D00EA673-D807-4B20-A92E-41655238674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79A2D2-BBBE-4F6B-8F89-2B7FABA0282D}" srcId="{E58CCD52-4500-4608-ADF1-BBE2D700EDDF}" destId="{FD4CA9E1-037E-4549-934C-755D09B4B325}" srcOrd="0" destOrd="0" parTransId="{69A55D66-A2BB-46FD-ADBC-2703409A886D}" sibTransId="{39458D92-7705-4742-811A-8C4AD0F4CCFD}"/>
    <dgm:cxn modelId="{1896FEB0-E86F-45FA-9F71-25FCBF78B420}" srcId="{D00EA673-D807-4B20-A92E-41655238674D}" destId="{EEF53F46-853E-42CF-897A-DF342BDA21BB}" srcOrd="0" destOrd="0" parTransId="{9EBF6A0F-A987-4F93-B226-5032C109F1B2}" sibTransId="{A2DAC04A-8AA9-41C9-B542-353FC446EBEA}"/>
    <dgm:cxn modelId="{3A7DA34B-9164-4638-A994-04B817C1EE1B}" srcId="{E58CCD52-4500-4608-ADF1-BBE2D700EDDF}" destId="{D00EA673-D807-4B20-A92E-41655238674D}" srcOrd="1" destOrd="0" parTransId="{9C52954A-F9CE-4EC2-B8DC-741422E01D44}" sibTransId="{9FB3D436-CB80-4E61-A932-0D70D5378C91}"/>
    <dgm:cxn modelId="{48B9726F-49B0-4D9B-B0A7-9171444DD1B7}" type="presOf" srcId="{E58CCD52-4500-4608-ADF1-BBE2D700EDDF}" destId="{E2FEC3D8-385C-4E1E-95CE-D418101A2F29}" srcOrd="0" destOrd="0" presId="urn:microsoft.com/office/officeart/2005/8/layout/vList2"/>
    <dgm:cxn modelId="{7C302D06-7C7A-4E22-8126-51B891B30113}" type="presOf" srcId="{EEF53F46-853E-42CF-897A-DF342BDA21BB}" destId="{16EC5E84-DB54-4C77-9626-A9AAF7234D9B}" srcOrd="0" destOrd="0" presId="urn:microsoft.com/office/officeart/2005/8/layout/vList2"/>
    <dgm:cxn modelId="{017B3FBC-178F-48C4-BE75-1C9B66792BBF}" srcId="{FD4CA9E1-037E-4549-934C-755D09B4B325}" destId="{867B2B2A-079C-44BB-A9CD-1A087EC48914}" srcOrd="0" destOrd="0" parTransId="{45D05321-68BC-4E4E-9E5A-2021111ABCF9}" sibTransId="{E25B922D-A7AD-4015-9947-28FF10EDA4E9}"/>
    <dgm:cxn modelId="{DD05A1F6-18FD-4909-81A8-93CEB8AA4AD3}" type="presOf" srcId="{FD4CA9E1-037E-4549-934C-755D09B4B325}" destId="{C5F5E43B-A976-4D0B-A6A2-B5364B6346EC}" srcOrd="0" destOrd="0" presId="urn:microsoft.com/office/officeart/2005/8/layout/vList2"/>
    <dgm:cxn modelId="{33041B82-378F-47ED-B99E-60C6B89418D6}" type="presOf" srcId="{D00EA673-D807-4B20-A92E-41655238674D}" destId="{D13F93C1-04C8-4807-B64E-16911EC9F76C}" srcOrd="0" destOrd="0" presId="urn:microsoft.com/office/officeart/2005/8/layout/vList2"/>
    <dgm:cxn modelId="{DC31C80A-B56F-4B43-A4B5-8D7EAD7BC7E1}" type="presOf" srcId="{867B2B2A-079C-44BB-A9CD-1A087EC48914}" destId="{ADC0C85F-EEE3-48C0-A05E-81213AEF2A49}" srcOrd="0" destOrd="0" presId="urn:microsoft.com/office/officeart/2005/8/layout/vList2"/>
    <dgm:cxn modelId="{BA1B8F9F-BE66-48A5-9C13-922E6CF7A78E}" type="presParOf" srcId="{E2FEC3D8-385C-4E1E-95CE-D418101A2F29}" destId="{C5F5E43B-A976-4D0B-A6A2-B5364B6346EC}" srcOrd="0" destOrd="0" presId="urn:microsoft.com/office/officeart/2005/8/layout/vList2"/>
    <dgm:cxn modelId="{9153F117-78FF-4AD7-978C-DDBB56EA8744}" type="presParOf" srcId="{E2FEC3D8-385C-4E1E-95CE-D418101A2F29}" destId="{ADC0C85F-EEE3-48C0-A05E-81213AEF2A49}" srcOrd="1" destOrd="0" presId="urn:microsoft.com/office/officeart/2005/8/layout/vList2"/>
    <dgm:cxn modelId="{94CB5359-D2B3-4127-BA54-63040E842EC7}" type="presParOf" srcId="{E2FEC3D8-385C-4E1E-95CE-D418101A2F29}" destId="{D13F93C1-04C8-4807-B64E-16911EC9F76C}" srcOrd="2" destOrd="0" presId="urn:microsoft.com/office/officeart/2005/8/layout/vList2"/>
    <dgm:cxn modelId="{61B1AD8C-8543-43BD-8607-B40AFBAB63CB}" type="presParOf" srcId="{E2FEC3D8-385C-4E1E-95CE-D418101A2F29}" destId="{16EC5E84-DB54-4C77-9626-A9AAF7234D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58CCD52-4500-4608-ADF1-BBE2D700ED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D4CA9E1-037E-4549-934C-755D09B4B325}">
      <dgm:prSet phldrT="[Texto]" custT="1"/>
      <dgm:spPr>
        <a:blipFill rotWithShape="0">
          <a:blip xmlns:r="http://schemas.openxmlformats.org/officeDocument/2006/relationships" r:embed="rId1"/>
          <a:stretch>
            <a:fillRect l="-211" r="-158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9A55D66-A2BB-46FD-ADBC-2703409A886D}" type="parTrans" cxnId="{D079A2D2-BBBE-4F6B-8F89-2B7FABA0282D}">
      <dgm:prSet/>
      <dgm:spPr/>
      <dgm:t>
        <a:bodyPr/>
        <a:lstStyle/>
        <a:p>
          <a:endParaRPr lang="es-MX"/>
        </a:p>
      </dgm:t>
    </dgm:pt>
    <dgm:pt modelId="{39458D92-7705-4742-811A-8C4AD0F4CCFD}" type="sibTrans" cxnId="{D079A2D2-BBBE-4F6B-8F89-2B7FABA0282D}">
      <dgm:prSet/>
      <dgm:spPr/>
      <dgm:t>
        <a:bodyPr/>
        <a:lstStyle/>
        <a:p>
          <a:endParaRPr lang="es-MX"/>
        </a:p>
      </dgm:t>
    </dgm:pt>
    <dgm:pt modelId="{867B2B2A-079C-44BB-A9CD-1A087EC48914}">
      <dgm:prSet phldrT="[Texto]" phldr="1"/>
      <dgm:spPr/>
      <dgm:t>
        <a:bodyPr/>
        <a:lstStyle/>
        <a:p>
          <a:endParaRPr lang="es-MX" dirty="0"/>
        </a:p>
      </dgm:t>
    </dgm:pt>
    <dgm:pt modelId="{45D05321-68BC-4E4E-9E5A-2021111ABCF9}" type="parTrans" cxnId="{017B3FBC-178F-48C4-BE75-1C9B66792BBF}">
      <dgm:prSet/>
      <dgm:spPr/>
      <dgm:t>
        <a:bodyPr/>
        <a:lstStyle/>
        <a:p>
          <a:endParaRPr lang="es-MX"/>
        </a:p>
      </dgm:t>
    </dgm:pt>
    <dgm:pt modelId="{E25B922D-A7AD-4015-9947-28FF10EDA4E9}" type="sibTrans" cxnId="{017B3FBC-178F-48C4-BE75-1C9B66792BBF}">
      <dgm:prSet/>
      <dgm:spPr/>
      <dgm:t>
        <a:bodyPr/>
        <a:lstStyle/>
        <a:p>
          <a:endParaRPr lang="es-MX"/>
        </a:p>
      </dgm:t>
    </dgm:pt>
    <dgm:pt modelId="{D00EA673-D807-4B20-A92E-41655238674D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9C52954A-F9CE-4EC2-B8DC-741422E01D44}" type="parTrans" cxnId="{3A7DA34B-9164-4638-A994-04B817C1EE1B}">
      <dgm:prSet/>
      <dgm:spPr/>
      <dgm:t>
        <a:bodyPr/>
        <a:lstStyle/>
        <a:p>
          <a:endParaRPr lang="es-MX"/>
        </a:p>
      </dgm:t>
    </dgm:pt>
    <dgm:pt modelId="{9FB3D436-CB80-4E61-A932-0D70D5378C91}" type="sibTrans" cxnId="{3A7DA34B-9164-4638-A994-04B817C1EE1B}">
      <dgm:prSet/>
      <dgm:spPr/>
      <dgm:t>
        <a:bodyPr/>
        <a:lstStyle/>
        <a:p>
          <a:endParaRPr lang="es-MX"/>
        </a:p>
      </dgm:t>
    </dgm:pt>
    <dgm:pt modelId="{EEF53F46-853E-42CF-897A-DF342BDA21BB}">
      <dgm:prSet phldrT="[Texto]" phldr="1"/>
      <dgm:spPr/>
      <dgm:t>
        <a:bodyPr/>
        <a:lstStyle/>
        <a:p>
          <a:endParaRPr lang="es-MX" dirty="0"/>
        </a:p>
      </dgm:t>
    </dgm:pt>
    <dgm:pt modelId="{9EBF6A0F-A987-4F93-B226-5032C109F1B2}" type="parTrans" cxnId="{1896FEB0-E86F-45FA-9F71-25FCBF78B420}">
      <dgm:prSet/>
      <dgm:spPr/>
      <dgm:t>
        <a:bodyPr/>
        <a:lstStyle/>
        <a:p>
          <a:endParaRPr lang="es-MX"/>
        </a:p>
      </dgm:t>
    </dgm:pt>
    <dgm:pt modelId="{A2DAC04A-8AA9-41C9-B542-353FC446EBEA}" type="sibTrans" cxnId="{1896FEB0-E86F-45FA-9F71-25FCBF78B420}">
      <dgm:prSet/>
      <dgm:spPr/>
      <dgm:t>
        <a:bodyPr/>
        <a:lstStyle/>
        <a:p>
          <a:endParaRPr lang="es-MX"/>
        </a:p>
      </dgm:t>
    </dgm:pt>
    <dgm:pt modelId="{E2FEC3D8-385C-4E1E-95CE-D418101A2F29}" type="pres">
      <dgm:prSet presAssocID="{E58CCD52-4500-4608-ADF1-BBE2D700EDDF}" presName="linear" presStyleCnt="0">
        <dgm:presLayoutVars>
          <dgm:animLvl val="lvl"/>
          <dgm:resizeHandles val="exact"/>
        </dgm:presLayoutVars>
      </dgm:prSet>
      <dgm:spPr/>
    </dgm:pt>
    <dgm:pt modelId="{C5F5E43B-A976-4D0B-A6A2-B5364B6346EC}" type="pres">
      <dgm:prSet presAssocID="{FD4CA9E1-037E-4549-934C-755D09B4B325}" presName="parentText" presStyleLbl="node1" presStyleIdx="0" presStyleCnt="2" custScaleY="27266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C0C85F-EEE3-48C0-A05E-81213AEF2A49}" type="pres">
      <dgm:prSet presAssocID="{FD4CA9E1-037E-4549-934C-755D09B4B325}" presName="childText" presStyleLbl="revTx" presStyleIdx="0" presStyleCnt="2">
        <dgm:presLayoutVars>
          <dgm:bulletEnabled val="1"/>
        </dgm:presLayoutVars>
      </dgm:prSet>
      <dgm:spPr/>
    </dgm:pt>
    <dgm:pt modelId="{D13F93C1-04C8-4807-B64E-16911EC9F76C}" type="pres">
      <dgm:prSet presAssocID="{D00EA673-D807-4B20-A92E-41655238674D}" presName="parentText" presStyleLbl="node1" presStyleIdx="1" presStyleCnt="2" custScaleY="161368">
        <dgm:presLayoutVars>
          <dgm:chMax val="0"/>
          <dgm:bulletEnabled val="1"/>
        </dgm:presLayoutVars>
      </dgm:prSet>
      <dgm:spPr/>
    </dgm:pt>
    <dgm:pt modelId="{16EC5E84-DB54-4C77-9626-A9AAF7234D9B}" type="pres">
      <dgm:prSet presAssocID="{D00EA673-D807-4B20-A92E-41655238674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079A2D2-BBBE-4F6B-8F89-2B7FABA0282D}" srcId="{E58CCD52-4500-4608-ADF1-BBE2D700EDDF}" destId="{FD4CA9E1-037E-4549-934C-755D09B4B325}" srcOrd="0" destOrd="0" parTransId="{69A55D66-A2BB-46FD-ADBC-2703409A886D}" sibTransId="{39458D92-7705-4742-811A-8C4AD0F4CCFD}"/>
    <dgm:cxn modelId="{1896FEB0-E86F-45FA-9F71-25FCBF78B420}" srcId="{D00EA673-D807-4B20-A92E-41655238674D}" destId="{EEF53F46-853E-42CF-897A-DF342BDA21BB}" srcOrd="0" destOrd="0" parTransId="{9EBF6A0F-A987-4F93-B226-5032C109F1B2}" sibTransId="{A2DAC04A-8AA9-41C9-B542-353FC446EBEA}"/>
    <dgm:cxn modelId="{3A7DA34B-9164-4638-A994-04B817C1EE1B}" srcId="{E58CCD52-4500-4608-ADF1-BBE2D700EDDF}" destId="{D00EA673-D807-4B20-A92E-41655238674D}" srcOrd="1" destOrd="0" parTransId="{9C52954A-F9CE-4EC2-B8DC-741422E01D44}" sibTransId="{9FB3D436-CB80-4E61-A932-0D70D5378C91}"/>
    <dgm:cxn modelId="{48B9726F-49B0-4D9B-B0A7-9171444DD1B7}" type="presOf" srcId="{E58CCD52-4500-4608-ADF1-BBE2D700EDDF}" destId="{E2FEC3D8-385C-4E1E-95CE-D418101A2F29}" srcOrd="0" destOrd="0" presId="urn:microsoft.com/office/officeart/2005/8/layout/vList2"/>
    <dgm:cxn modelId="{7C302D06-7C7A-4E22-8126-51B891B30113}" type="presOf" srcId="{EEF53F46-853E-42CF-897A-DF342BDA21BB}" destId="{16EC5E84-DB54-4C77-9626-A9AAF7234D9B}" srcOrd="0" destOrd="0" presId="urn:microsoft.com/office/officeart/2005/8/layout/vList2"/>
    <dgm:cxn modelId="{017B3FBC-178F-48C4-BE75-1C9B66792BBF}" srcId="{FD4CA9E1-037E-4549-934C-755D09B4B325}" destId="{867B2B2A-079C-44BB-A9CD-1A087EC48914}" srcOrd="0" destOrd="0" parTransId="{45D05321-68BC-4E4E-9E5A-2021111ABCF9}" sibTransId="{E25B922D-A7AD-4015-9947-28FF10EDA4E9}"/>
    <dgm:cxn modelId="{DD05A1F6-18FD-4909-81A8-93CEB8AA4AD3}" type="presOf" srcId="{FD4CA9E1-037E-4549-934C-755D09B4B325}" destId="{C5F5E43B-A976-4D0B-A6A2-B5364B6346EC}" srcOrd="0" destOrd="0" presId="urn:microsoft.com/office/officeart/2005/8/layout/vList2"/>
    <dgm:cxn modelId="{33041B82-378F-47ED-B99E-60C6B89418D6}" type="presOf" srcId="{D00EA673-D807-4B20-A92E-41655238674D}" destId="{D13F93C1-04C8-4807-B64E-16911EC9F76C}" srcOrd="0" destOrd="0" presId="urn:microsoft.com/office/officeart/2005/8/layout/vList2"/>
    <dgm:cxn modelId="{DC31C80A-B56F-4B43-A4B5-8D7EAD7BC7E1}" type="presOf" srcId="{867B2B2A-079C-44BB-A9CD-1A087EC48914}" destId="{ADC0C85F-EEE3-48C0-A05E-81213AEF2A49}" srcOrd="0" destOrd="0" presId="urn:microsoft.com/office/officeart/2005/8/layout/vList2"/>
    <dgm:cxn modelId="{BA1B8F9F-BE66-48A5-9C13-922E6CF7A78E}" type="presParOf" srcId="{E2FEC3D8-385C-4E1E-95CE-D418101A2F29}" destId="{C5F5E43B-A976-4D0B-A6A2-B5364B6346EC}" srcOrd="0" destOrd="0" presId="urn:microsoft.com/office/officeart/2005/8/layout/vList2"/>
    <dgm:cxn modelId="{9153F117-78FF-4AD7-978C-DDBB56EA8744}" type="presParOf" srcId="{E2FEC3D8-385C-4E1E-95CE-D418101A2F29}" destId="{ADC0C85F-EEE3-48C0-A05E-81213AEF2A49}" srcOrd="1" destOrd="0" presId="urn:microsoft.com/office/officeart/2005/8/layout/vList2"/>
    <dgm:cxn modelId="{94CB5359-D2B3-4127-BA54-63040E842EC7}" type="presParOf" srcId="{E2FEC3D8-385C-4E1E-95CE-D418101A2F29}" destId="{D13F93C1-04C8-4807-B64E-16911EC9F76C}" srcOrd="2" destOrd="0" presId="urn:microsoft.com/office/officeart/2005/8/layout/vList2"/>
    <dgm:cxn modelId="{61B1AD8C-8543-43BD-8607-B40AFBAB63CB}" type="presParOf" srcId="{E2FEC3D8-385C-4E1E-95CE-D418101A2F29}" destId="{16EC5E84-DB54-4C77-9626-A9AAF7234D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A438E5-14A5-4B8D-B20D-0C1B6F47F1C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3FE8EDB-A4CC-42C6-B65D-C6463ACD1E0D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1286A9DC-5DAE-4E2C-8A25-0DD312C32C26}" type="parTrans" cxnId="{28EE1098-EF5A-4AEA-9CFB-B683AAEF03FE}">
      <dgm:prSet/>
      <dgm:spPr/>
      <dgm:t>
        <a:bodyPr/>
        <a:lstStyle/>
        <a:p>
          <a:endParaRPr lang="es-MX"/>
        </a:p>
      </dgm:t>
    </dgm:pt>
    <dgm:pt modelId="{D71CD394-1B24-4FB5-A4E0-61F167AAD644}" type="sibTrans" cxnId="{28EE1098-EF5A-4AEA-9CFB-B683AAEF03FE}">
      <dgm:prSet/>
      <dgm:spPr/>
      <dgm:t>
        <a:bodyPr/>
        <a:lstStyle/>
        <a:p>
          <a:endParaRPr lang="es-MX"/>
        </a:p>
      </dgm:t>
    </dgm:pt>
    <dgm:pt modelId="{0B914907-9C08-4C46-91CE-3BE093812636}">
      <dgm:prSet phldrT="[Texto]"/>
      <dgm:spPr/>
      <dgm:t>
        <a:bodyPr/>
        <a:lstStyle/>
        <a:p>
          <a:r>
            <a:rPr lang="es-MX" dirty="0" smtClean="0"/>
            <a:t>Función de 2 variables</a:t>
          </a:r>
          <a:endParaRPr lang="es-MX" dirty="0"/>
        </a:p>
      </dgm:t>
    </dgm:pt>
    <dgm:pt modelId="{6AA0557D-622E-4525-823F-E1D5D582FA05}" type="parTrans" cxnId="{B9B45D17-763B-4656-8BC2-97FB731BDFDD}">
      <dgm:prSet/>
      <dgm:spPr/>
      <dgm:t>
        <a:bodyPr/>
        <a:lstStyle/>
        <a:p>
          <a:endParaRPr lang="es-MX"/>
        </a:p>
      </dgm:t>
    </dgm:pt>
    <dgm:pt modelId="{17590551-1E55-43D0-A908-5AD28D05BD0E}" type="sibTrans" cxnId="{B9B45D17-763B-4656-8BC2-97FB731BDFDD}">
      <dgm:prSet/>
      <dgm:spPr/>
      <dgm:t>
        <a:bodyPr/>
        <a:lstStyle/>
        <a:p>
          <a:endParaRPr lang="es-MX"/>
        </a:p>
      </dgm:t>
    </dgm:pt>
    <dgm:pt modelId="{DFC9131B-30EC-4DC0-ADED-E51298AA0ABE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EE08BF92-AB05-4B61-8D25-DF428D58DC77}" type="parTrans" cxnId="{0561CB3D-C60C-4DF5-B74B-B90EA1F62BD0}">
      <dgm:prSet/>
      <dgm:spPr/>
      <dgm:t>
        <a:bodyPr/>
        <a:lstStyle/>
        <a:p>
          <a:endParaRPr lang="es-MX"/>
        </a:p>
      </dgm:t>
    </dgm:pt>
    <dgm:pt modelId="{F673FF18-1CD1-4ADE-9A83-4B4A41373829}" type="sibTrans" cxnId="{0561CB3D-C60C-4DF5-B74B-B90EA1F62BD0}">
      <dgm:prSet/>
      <dgm:spPr/>
      <dgm:t>
        <a:bodyPr/>
        <a:lstStyle/>
        <a:p>
          <a:endParaRPr lang="es-MX"/>
        </a:p>
      </dgm:t>
    </dgm:pt>
    <dgm:pt modelId="{2C35236D-A239-41BB-831F-710441037448}">
      <dgm:prSet phldrT="[Texto]"/>
      <dgm:spPr/>
      <dgm:t>
        <a:bodyPr/>
        <a:lstStyle/>
        <a:p>
          <a:r>
            <a:rPr lang="es-MX" dirty="0" smtClean="0"/>
            <a:t>Función de 3 variables</a:t>
          </a:r>
          <a:endParaRPr lang="es-MX" dirty="0"/>
        </a:p>
      </dgm:t>
    </dgm:pt>
    <dgm:pt modelId="{A20CE3F5-E3FD-43D2-97D0-5E2CD5752AD9}" type="parTrans" cxnId="{A07ED804-276E-4265-AE73-B55447B199C3}">
      <dgm:prSet/>
      <dgm:spPr/>
      <dgm:t>
        <a:bodyPr/>
        <a:lstStyle/>
        <a:p>
          <a:endParaRPr lang="es-MX"/>
        </a:p>
      </dgm:t>
    </dgm:pt>
    <dgm:pt modelId="{38255EEC-1EE4-450B-B333-91B13648E35E}" type="sibTrans" cxnId="{A07ED804-276E-4265-AE73-B55447B199C3}">
      <dgm:prSet/>
      <dgm:spPr/>
      <dgm:t>
        <a:bodyPr/>
        <a:lstStyle/>
        <a:p>
          <a:endParaRPr lang="es-MX"/>
        </a:p>
      </dgm:t>
    </dgm:pt>
    <dgm:pt modelId="{0C4250F8-7324-4099-A04D-BA273167E420}" type="pres">
      <dgm:prSet presAssocID="{25A438E5-14A5-4B8D-B20D-0C1B6F47F1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4B566F-706D-41B9-900F-47292A7E2352}" type="pres">
      <dgm:prSet presAssocID="{33FE8EDB-A4CC-42C6-B65D-C6463ACD1E0D}" presName="parentText" presStyleLbl="node1" presStyleIdx="0" presStyleCnt="2" custLinFactNeighborY="-2565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B91146-3981-40C6-A244-FDE67A8220A9}" type="pres">
      <dgm:prSet presAssocID="{33FE8EDB-A4CC-42C6-B65D-C6463ACD1E0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2C5A52-B7C7-4CB3-90B6-1F5FFCFA85A7}" type="pres">
      <dgm:prSet presAssocID="{DFC9131B-30EC-4DC0-ADED-E51298AA0AB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80B27D-446B-4A67-BBBC-C31369EF21F4}" type="pres">
      <dgm:prSet presAssocID="{DFC9131B-30EC-4DC0-ADED-E51298AA0AB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7ED804-276E-4265-AE73-B55447B199C3}" srcId="{DFC9131B-30EC-4DC0-ADED-E51298AA0ABE}" destId="{2C35236D-A239-41BB-831F-710441037448}" srcOrd="0" destOrd="0" parTransId="{A20CE3F5-E3FD-43D2-97D0-5E2CD5752AD9}" sibTransId="{38255EEC-1EE4-450B-B333-91B13648E35E}"/>
    <dgm:cxn modelId="{2EAA5BD6-8387-4FD6-8D76-B0252C723CDB}" type="presOf" srcId="{0B914907-9C08-4C46-91CE-3BE093812636}" destId="{EFB91146-3981-40C6-A244-FDE67A8220A9}" srcOrd="0" destOrd="0" presId="urn:microsoft.com/office/officeart/2005/8/layout/vList2"/>
    <dgm:cxn modelId="{0561CB3D-C60C-4DF5-B74B-B90EA1F62BD0}" srcId="{25A438E5-14A5-4B8D-B20D-0C1B6F47F1CC}" destId="{DFC9131B-30EC-4DC0-ADED-E51298AA0ABE}" srcOrd="1" destOrd="0" parTransId="{EE08BF92-AB05-4B61-8D25-DF428D58DC77}" sibTransId="{F673FF18-1CD1-4ADE-9A83-4B4A41373829}"/>
    <dgm:cxn modelId="{832AE5C5-666F-465C-BC63-F92714A854C9}" type="presOf" srcId="{25A438E5-14A5-4B8D-B20D-0C1B6F47F1CC}" destId="{0C4250F8-7324-4099-A04D-BA273167E420}" srcOrd="0" destOrd="0" presId="urn:microsoft.com/office/officeart/2005/8/layout/vList2"/>
    <dgm:cxn modelId="{28EE1098-EF5A-4AEA-9CFB-B683AAEF03FE}" srcId="{25A438E5-14A5-4B8D-B20D-0C1B6F47F1CC}" destId="{33FE8EDB-A4CC-42C6-B65D-C6463ACD1E0D}" srcOrd="0" destOrd="0" parTransId="{1286A9DC-5DAE-4E2C-8A25-0DD312C32C26}" sibTransId="{D71CD394-1B24-4FB5-A4E0-61F167AAD644}"/>
    <dgm:cxn modelId="{B9B45D17-763B-4656-8BC2-97FB731BDFDD}" srcId="{33FE8EDB-A4CC-42C6-B65D-C6463ACD1E0D}" destId="{0B914907-9C08-4C46-91CE-3BE093812636}" srcOrd="0" destOrd="0" parTransId="{6AA0557D-622E-4525-823F-E1D5D582FA05}" sibTransId="{17590551-1E55-43D0-A908-5AD28D05BD0E}"/>
    <dgm:cxn modelId="{913AA659-E5B7-433E-AC7F-02074BDE6906}" type="presOf" srcId="{33FE8EDB-A4CC-42C6-B65D-C6463ACD1E0D}" destId="{214B566F-706D-41B9-900F-47292A7E2352}" srcOrd="0" destOrd="0" presId="urn:microsoft.com/office/officeart/2005/8/layout/vList2"/>
    <dgm:cxn modelId="{EC066B05-53DA-4D86-9720-AAE6F6248A57}" type="presOf" srcId="{DFC9131B-30EC-4DC0-ADED-E51298AA0ABE}" destId="{952C5A52-B7C7-4CB3-90B6-1F5FFCFA85A7}" srcOrd="0" destOrd="0" presId="urn:microsoft.com/office/officeart/2005/8/layout/vList2"/>
    <dgm:cxn modelId="{E53C5071-4BA0-4FFE-B76F-178F2FC0731D}" type="presOf" srcId="{2C35236D-A239-41BB-831F-710441037448}" destId="{2A80B27D-446B-4A67-BBBC-C31369EF21F4}" srcOrd="0" destOrd="0" presId="urn:microsoft.com/office/officeart/2005/8/layout/vList2"/>
    <dgm:cxn modelId="{445BBCE0-4F5C-4C96-8609-97D41677E40B}" type="presParOf" srcId="{0C4250F8-7324-4099-A04D-BA273167E420}" destId="{214B566F-706D-41B9-900F-47292A7E2352}" srcOrd="0" destOrd="0" presId="urn:microsoft.com/office/officeart/2005/8/layout/vList2"/>
    <dgm:cxn modelId="{9AFD891F-4562-46BE-9184-36BEAD2F9A58}" type="presParOf" srcId="{0C4250F8-7324-4099-A04D-BA273167E420}" destId="{EFB91146-3981-40C6-A244-FDE67A8220A9}" srcOrd="1" destOrd="0" presId="urn:microsoft.com/office/officeart/2005/8/layout/vList2"/>
    <dgm:cxn modelId="{4FC39597-1B5D-4D12-9A51-E37D0E6C24B1}" type="presParOf" srcId="{0C4250F8-7324-4099-A04D-BA273167E420}" destId="{952C5A52-B7C7-4CB3-90B6-1F5FFCFA85A7}" srcOrd="2" destOrd="0" presId="urn:microsoft.com/office/officeart/2005/8/layout/vList2"/>
    <dgm:cxn modelId="{83B3F764-6AF8-460F-ABD4-99C2BE9C84A8}" type="presParOf" srcId="{0C4250F8-7324-4099-A04D-BA273167E420}" destId="{2A80B27D-446B-4A67-BBBC-C31369EF21F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34C96AB-4973-4DF2-8957-AEF207150EA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B6489A2E-294A-4180-A4E9-4033115729E3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Si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=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), </m:t>
                  </m:r>
                </m:oMath>
              </a14:m>
              <a:r>
                <a:rPr lang="es-MX" sz="2400" dirty="0" smtClean="0"/>
                <a:t>la diferencial de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</m:oMath>
              </a14:m>
              <a:r>
                <a:rPr lang="es-MX" sz="2400" dirty="0" smtClean="0"/>
                <a:t> se define como: 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𝒅𝒚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= 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′(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) 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𝒅𝒙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. </m:t>
                  </m:r>
                </m:oMath>
              </a14:m>
              <a:endParaRPr lang="es-MX" sz="1800" b="1" dirty="0" smtClean="0"/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B6489A2E-294A-4180-A4E9-4033115729E3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Si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𝒚 = 𝒇(𝒙), </a:t>
              </a:r>
              <a:r>
                <a:rPr lang="es-MX" sz="2400" dirty="0" smtClean="0"/>
                <a:t>la diferencial de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𝒚</a:t>
              </a:r>
              <a:r>
                <a:rPr lang="es-MX" sz="2400" dirty="0" smtClean="0"/>
                <a:t> se define como: 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𝒅𝒚 = </a:t>
              </a:r>
              <a:r>
                <a:rPr lang="es-MX" sz="2400" b="1" i="0" dirty="0">
                  <a:latin typeface="Cambria Math" panose="02040503050406030204" pitchFamily="18" charset="0"/>
                </a:rPr>
                <a:t>𝒇′(𝒙) 𝒅𝒙. </a:t>
              </a:r>
              <a:endParaRPr lang="es-MX" sz="1800" b="1" dirty="0" smtClean="0"/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903DE454-CA1C-4024-BFE4-704A00F6D2FC}" type="parTrans" cxnId="{3C53A09A-48D4-40B5-A0B6-E2982AF1D9D9}">
      <dgm:prSet/>
      <dgm:spPr/>
      <dgm:t>
        <a:bodyPr/>
        <a:lstStyle/>
        <a:p>
          <a:endParaRPr lang="es-MX"/>
        </a:p>
      </dgm:t>
    </dgm:pt>
    <dgm:pt modelId="{640496A9-016C-4CDF-9319-150CCC84A51E}" type="sibTrans" cxnId="{3C53A09A-48D4-40B5-A0B6-E2982AF1D9D9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E2C96466-9CF2-4CE4-89BA-DCD70B8FF74E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Terminología similar se usa para una función de dos variables,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𝒛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=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sz="2400" dirty="0" smtClean="0"/>
                <a:t>. </a:t>
              </a:r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E2C96466-9CF2-4CE4-89BA-DCD70B8FF74E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Terminología similar se usa para una función de dos variables,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𝒛 = 𝒇(𝒙, 𝒚)</a:t>
              </a:r>
              <a:r>
                <a:rPr lang="es-MX" sz="2400" dirty="0" smtClean="0"/>
                <a:t>. </a:t>
              </a:r>
            </a:p>
            <a:p>
              <a:pPr lvl="0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2021BC63-B497-4E38-8312-F1F4187C1DBC}" type="parTrans" cxnId="{AE6C21B6-D7F5-480B-B89F-4B095C0345CD}">
      <dgm:prSet/>
      <dgm:spPr/>
      <dgm:t>
        <a:bodyPr/>
        <a:lstStyle/>
        <a:p>
          <a:endParaRPr lang="es-MX"/>
        </a:p>
      </dgm:t>
    </dgm:pt>
    <dgm:pt modelId="{02A950DF-7C86-48B8-B052-DEAE1EDD3B14}" type="sibTrans" cxnId="{AE6C21B6-D7F5-480B-B89F-4B095C0345CD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3BE465D6-82A6-452D-85D2-5A896D17A759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Es </a:t>
              </a:r>
              <a:r>
                <a:rPr lang="es-MX" sz="2400" dirty="0"/>
                <a:t>decir,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∆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i="1" dirty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i="1" dirty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∆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son los </a:t>
              </a:r>
              <a:r>
                <a:rPr lang="es-MX" sz="2400" b="1" dirty="0"/>
                <a:t>incrementos en 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y </a:t>
              </a:r>
              <a:r>
                <a:rPr lang="es-MX" sz="2400" b="1" dirty="0"/>
                <a:t>en</a:t>
              </a:r>
              <a:r>
                <a:rPr lang="es-MX" sz="2400" dirty="0"/>
                <a:t> 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𝑦</m:t>
                  </m:r>
                </m:oMath>
              </a14:m>
              <a:r>
                <a:rPr lang="es-MX" sz="2400" dirty="0"/>
                <a:t>, y el </a:t>
              </a:r>
              <a:r>
                <a:rPr lang="es-MX" sz="2400" b="1" dirty="0"/>
                <a:t>incremento en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𝑧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está dado </a:t>
              </a:r>
              <a:r>
                <a:rPr lang="es-MX" sz="2400" dirty="0" smtClean="0"/>
                <a:t>por:</a:t>
              </a:r>
            </a:p>
            <a:p>
              <a:pPr algn="just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+ ∆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+ ∆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) —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).                             </m:t>
                    </m:r>
                  </m:oMath>
                </m:oMathPara>
              </a14:m>
              <a:endParaRPr lang="es-MX" sz="2400" b="1" dirty="0"/>
            </a:p>
            <a:p>
              <a:endParaRPr lang="es-MX" dirty="0"/>
            </a:p>
          </dgm:t>
        </dgm:pt>
      </mc:Choice>
      <mc:Fallback xmlns="">
        <dgm:pt modelId="{3BE465D6-82A6-452D-85D2-5A896D17A759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Es </a:t>
              </a:r>
              <a:r>
                <a:rPr lang="es-MX" sz="2400" dirty="0"/>
                <a:t>decir,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𝒙 </a:t>
              </a:r>
              <a:r>
                <a:rPr lang="es-MX" sz="2400" i="0" dirty="0">
                  <a:latin typeface="Cambria Math" panose="02040503050406030204" pitchFamily="18" charset="0"/>
                </a:rPr>
                <a:t>𝑦 </a:t>
              </a:r>
              <a:r>
                <a:rPr lang="es-MX" sz="2400" b="1" i="0" dirty="0">
                  <a:latin typeface="Cambria Math" panose="02040503050406030204" pitchFamily="18" charset="0"/>
                </a:rPr>
                <a:t>∆𝒚 </a:t>
              </a:r>
              <a:r>
                <a:rPr lang="es-MX" sz="2400" dirty="0"/>
                <a:t>son los </a:t>
              </a:r>
              <a:r>
                <a:rPr lang="es-MX" sz="2400" b="1" dirty="0"/>
                <a:t>incrementos en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𝑥 </a:t>
              </a:r>
              <a:r>
                <a:rPr lang="es-MX" sz="2400" dirty="0"/>
                <a:t>y </a:t>
              </a:r>
              <a:r>
                <a:rPr lang="es-MX" sz="2400" b="1" dirty="0"/>
                <a:t>en</a:t>
              </a:r>
              <a:r>
                <a:rPr lang="es-MX" sz="2400" dirty="0"/>
                <a:t>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𝑦</a:t>
              </a:r>
              <a:r>
                <a:rPr lang="es-MX" sz="2400" dirty="0"/>
                <a:t>, y el </a:t>
              </a:r>
              <a:r>
                <a:rPr lang="es-MX" sz="2400" b="1" dirty="0"/>
                <a:t>incremento en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𝑧 </a:t>
              </a:r>
              <a:r>
                <a:rPr lang="es-MX" sz="2400" dirty="0"/>
                <a:t>está dado </a:t>
              </a:r>
              <a:r>
                <a:rPr lang="es-MX" sz="2400" dirty="0" smtClean="0"/>
                <a:t>por:</a:t>
              </a:r>
            </a:p>
            <a:p>
              <a:pPr algn="just"/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𝒛</a:t>
              </a:r>
              <a:r>
                <a:rPr lang="es-MX" sz="2400" b="1" i="0" dirty="0">
                  <a:latin typeface="Cambria Math" panose="02040503050406030204" pitchFamily="18" charset="0"/>
                </a:rPr>
                <a:t> = 𝒇(𝒙 + ∆</a:t>
              </a:r>
              <a:r>
                <a:rPr lang="es-MX" sz="2400" b="1" i="0" dirty="0" err="1">
                  <a:latin typeface="Cambria Math" panose="02040503050406030204" pitchFamily="18" charset="0"/>
                </a:rPr>
                <a:t>𝒙</a:t>
              </a:r>
              <a:r>
                <a:rPr lang="es-MX" sz="2400" b="1" i="0" dirty="0">
                  <a:latin typeface="Cambria Math" panose="02040503050406030204" pitchFamily="18" charset="0"/>
                </a:rPr>
                <a:t>, 𝒚 + ∆𝒚) — 𝒇(𝒙, 𝒚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).                             </a:t>
              </a:r>
              <a:endParaRPr lang="es-MX" sz="2400" b="1" dirty="0"/>
            </a:p>
            <a:p>
              <a:endParaRPr lang="es-MX" dirty="0"/>
            </a:p>
          </dgm:t>
        </dgm:pt>
      </mc:Fallback>
    </mc:AlternateContent>
    <dgm:pt modelId="{88DC9DCD-22F2-49BA-B811-90EFFEA8E3CE}" type="parTrans" cxnId="{2815E5C9-53AD-4DC6-BEB4-93AC841E0E66}">
      <dgm:prSet/>
      <dgm:spPr/>
      <dgm:t>
        <a:bodyPr/>
        <a:lstStyle/>
        <a:p>
          <a:endParaRPr lang="es-MX"/>
        </a:p>
      </dgm:t>
    </dgm:pt>
    <dgm:pt modelId="{4764D1DB-D9B4-4337-8294-353CCE75E8CE}" type="sibTrans" cxnId="{2815E5C9-53AD-4DC6-BEB4-93AC841E0E66}">
      <dgm:prSet/>
      <dgm:spPr/>
      <dgm:t>
        <a:bodyPr/>
        <a:lstStyle/>
        <a:p>
          <a:endParaRPr lang="es-MX"/>
        </a:p>
      </dgm:t>
    </dgm:pt>
    <dgm:pt modelId="{31415C74-0C80-4D11-AFAD-E1177117B6C4}" type="pres">
      <dgm:prSet presAssocID="{234C96AB-4973-4DF2-8957-AEF207150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77DF1B2-208A-4141-A928-CC0825194EC1}" type="pres">
      <dgm:prSet presAssocID="{234C96AB-4973-4DF2-8957-AEF207150EA5}" presName="Name1" presStyleCnt="0"/>
      <dgm:spPr/>
    </dgm:pt>
    <dgm:pt modelId="{17B4D3FE-F48E-4DDA-B7C0-09340F25B9B4}" type="pres">
      <dgm:prSet presAssocID="{234C96AB-4973-4DF2-8957-AEF207150EA5}" presName="cycle" presStyleCnt="0"/>
      <dgm:spPr/>
    </dgm:pt>
    <dgm:pt modelId="{F2F7B42F-BBC3-45DC-83AE-111B42EAF60D}" type="pres">
      <dgm:prSet presAssocID="{234C96AB-4973-4DF2-8957-AEF207150EA5}" presName="srcNode" presStyleLbl="node1" presStyleIdx="0" presStyleCnt="3"/>
      <dgm:spPr/>
    </dgm:pt>
    <dgm:pt modelId="{A5D98498-BBAB-455C-A29A-C0AEFF416CBA}" type="pres">
      <dgm:prSet presAssocID="{234C96AB-4973-4DF2-8957-AEF207150EA5}" presName="conn" presStyleLbl="parChTrans1D2" presStyleIdx="0" presStyleCnt="1"/>
      <dgm:spPr/>
      <dgm:t>
        <a:bodyPr/>
        <a:lstStyle/>
        <a:p>
          <a:endParaRPr lang="es-MX"/>
        </a:p>
      </dgm:t>
    </dgm:pt>
    <dgm:pt modelId="{FE462331-1A2B-4455-A491-C8066C55C5B8}" type="pres">
      <dgm:prSet presAssocID="{234C96AB-4973-4DF2-8957-AEF207150EA5}" presName="extraNode" presStyleLbl="node1" presStyleIdx="0" presStyleCnt="3"/>
      <dgm:spPr/>
    </dgm:pt>
    <dgm:pt modelId="{5A8FD8AC-758C-447D-97A2-FB02894C0E35}" type="pres">
      <dgm:prSet presAssocID="{234C96AB-4973-4DF2-8957-AEF207150EA5}" presName="dstNode" presStyleLbl="node1" presStyleIdx="0" presStyleCnt="3"/>
      <dgm:spPr/>
    </dgm:pt>
    <dgm:pt modelId="{B39D56BD-912B-452B-BDF9-CD995B5575ED}" type="pres">
      <dgm:prSet presAssocID="{B6489A2E-294A-4180-A4E9-4033115729E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412EC5-7954-48C4-B664-8A127C2DF3CA}" type="pres">
      <dgm:prSet presAssocID="{B6489A2E-294A-4180-A4E9-4033115729E3}" presName="accent_1" presStyleCnt="0"/>
      <dgm:spPr/>
    </dgm:pt>
    <dgm:pt modelId="{BC234728-99FD-4A1D-B9F6-FCDF39FE5A37}" type="pres">
      <dgm:prSet presAssocID="{B6489A2E-294A-4180-A4E9-4033115729E3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3623EED-C5DD-41A4-9AFD-3CB12BECD92F}" type="pres">
      <dgm:prSet presAssocID="{E2C96466-9CF2-4CE4-89BA-DCD70B8FF74E}" presName="text_2" presStyleLbl="node1" presStyleIdx="1" presStyleCnt="3" custLinFactNeighborX="271" custLinFactNeighborY="-12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60AEF-F1B1-4B41-B6D4-90369C407D28}" type="pres">
      <dgm:prSet presAssocID="{E2C96466-9CF2-4CE4-89BA-DCD70B8FF74E}" presName="accent_2" presStyleCnt="0"/>
      <dgm:spPr/>
    </dgm:pt>
    <dgm:pt modelId="{8D1949E1-C2C7-413F-8E3B-A1A948549FAC}" type="pres">
      <dgm:prSet presAssocID="{E2C96466-9CF2-4CE4-89BA-DCD70B8FF74E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C5C9BC7-3EF5-4845-82C0-B9EF9E1D9E24}" type="pres">
      <dgm:prSet presAssocID="{3BE465D6-82A6-452D-85D2-5A896D17A759}" presName="text_3" presStyleLbl="node1" presStyleIdx="2" presStyleCnt="3" custScaleY="1494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08A376-488C-4FB1-A518-9E2EBEDD24A3}" type="pres">
      <dgm:prSet presAssocID="{3BE465D6-82A6-452D-85D2-5A896D17A759}" presName="accent_3" presStyleCnt="0"/>
      <dgm:spPr/>
    </dgm:pt>
    <dgm:pt modelId="{DEEEE7B7-CD8F-46DB-A3AD-E0C7D0A5EF65}" type="pres">
      <dgm:prSet presAssocID="{3BE465D6-82A6-452D-85D2-5A896D17A759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A047AB6-58FC-4545-800F-FD5FF750D6C6}" type="presOf" srcId="{B6489A2E-294A-4180-A4E9-4033115729E3}" destId="{B39D56BD-912B-452B-BDF9-CD995B5575ED}" srcOrd="0" destOrd="0" presId="urn:microsoft.com/office/officeart/2008/layout/VerticalCurvedList"/>
    <dgm:cxn modelId="{8E0C0069-E051-4034-833D-8BCD70E35C9D}" type="presOf" srcId="{234C96AB-4973-4DF2-8957-AEF207150EA5}" destId="{31415C74-0C80-4D11-AFAD-E1177117B6C4}" srcOrd="0" destOrd="0" presId="urn:microsoft.com/office/officeart/2008/layout/VerticalCurvedList"/>
    <dgm:cxn modelId="{2D6B72AB-DB7F-41C6-8275-CA97725D1C4E}" type="presOf" srcId="{E2C96466-9CF2-4CE4-89BA-DCD70B8FF74E}" destId="{C3623EED-C5DD-41A4-9AFD-3CB12BECD92F}" srcOrd="0" destOrd="0" presId="urn:microsoft.com/office/officeart/2008/layout/VerticalCurvedList"/>
    <dgm:cxn modelId="{AE6C21B6-D7F5-480B-B89F-4B095C0345CD}" srcId="{234C96AB-4973-4DF2-8957-AEF207150EA5}" destId="{E2C96466-9CF2-4CE4-89BA-DCD70B8FF74E}" srcOrd="1" destOrd="0" parTransId="{2021BC63-B497-4E38-8312-F1F4187C1DBC}" sibTransId="{02A950DF-7C86-48B8-B052-DEAE1EDD3B14}"/>
    <dgm:cxn modelId="{0DB9BA37-664F-4D21-B164-561F94D60469}" type="presOf" srcId="{640496A9-016C-4CDF-9319-150CCC84A51E}" destId="{A5D98498-BBAB-455C-A29A-C0AEFF416CBA}" srcOrd="0" destOrd="0" presId="urn:microsoft.com/office/officeart/2008/layout/VerticalCurvedList"/>
    <dgm:cxn modelId="{2815E5C9-53AD-4DC6-BEB4-93AC841E0E66}" srcId="{234C96AB-4973-4DF2-8957-AEF207150EA5}" destId="{3BE465D6-82A6-452D-85D2-5A896D17A759}" srcOrd="2" destOrd="0" parTransId="{88DC9DCD-22F2-49BA-B811-90EFFEA8E3CE}" sibTransId="{4764D1DB-D9B4-4337-8294-353CCE75E8CE}"/>
    <dgm:cxn modelId="{3C53A09A-48D4-40B5-A0B6-E2982AF1D9D9}" srcId="{234C96AB-4973-4DF2-8957-AEF207150EA5}" destId="{B6489A2E-294A-4180-A4E9-4033115729E3}" srcOrd="0" destOrd="0" parTransId="{903DE454-CA1C-4024-BFE4-704A00F6D2FC}" sibTransId="{640496A9-016C-4CDF-9319-150CCC84A51E}"/>
    <dgm:cxn modelId="{AC367EFA-6C4B-4980-BC2F-9A4EC4AC05B6}" type="presOf" srcId="{3BE465D6-82A6-452D-85D2-5A896D17A759}" destId="{BC5C9BC7-3EF5-4845-82C0-B9EF9E1D9E24}" srcOrd="0" destOrd="0" presId="urn:microsoft.com/office/officeart/2008/layout/VerticalCurvedList"/>
    <dgm:cxn modelId="{0E764288-0F33-4529-B86F-A08D3B948ADA}" type="presParOf" srcId="{31415C74-0C80-4D11-AFAD-E1177117B6C4}" destId="{077DF1B2-208A-4141-A928-CC0825194EC1}" srcOrd="0" destOrd="0" presId="urn:microsoft.com/office/officeart/2008/layout/VerticalCurvedList"/>
    <dgm:cxn modelId="{C7E65128-907E-4ABF-9D07-3BE4EFD641A2}" type="presParOf" srcId="{077DF1B2-208A-4141-A928-CC0825194EC1}" destId="{17B4D3FE-F48E-4DDA-B7C0-09340F25B9B4}" srcOrd="0" destOrd="0" presId="urn:microsoft.com/office/officeart/2008/layout/VerticalCurvedList"/>
    <dgm:cxn modelId="{573C22E1-C492-481E-8FF1-6184AA140A4D}" type="presParOf" srcId="{17B4D3FE-F48E-4DDA-B7C0-09340F25B9B4}" destId="{F2F7B42F-BBC3-45DC-83AE-111B42EAF60D}" srcOrd="0" destOrd="0" presId="urn:microsoft.com/office/officeart/2008/layout/VerticalCurvedList"/>
    <dgm:cxn modelId="{516A886F-2313-4A96-9CDE-FD03A4B851D0}" type="presParOf" srcId="{17B4D3FE-F48E-4DDA-B7C0-09340F25B9B4}" destId="{A5D98498-BBAB-455C-A29A-C0AEFF416CBA}" srcOrd="1" destOrd="0" presId="urn:microsoft.com/office/officeart/2008/layout/VerticalCurvedList"/>
    <dgm:cxn modelId="{6F6A2D3B-CA04-4C68-8CDC-84435E7998C1}" type="presParOf" srcId="{17B4D3FE-F48E-4DDA-B7C0-09340F25B9B4}" destId="{FE462331-1A2B-4455-A491-C8066C55C5B8}" srcOrd="2" destOrd="0" presId="urn:microsoft.com/office/officeart/2008/layout/VerticalCurvedList"/>
    <dgm:cxn modelId="{7D7BD2E1-A866-432A-B8CA-128FC5AAD710}" type="presParOf" srcId="{17B4D3FE-F48E-4DDA-B7C0-09340F25B9B4}" destId="{5A8FD8AC-758C-447D-97A2-FB02894C0E35}" srcOrd="3" destOrd="0" presId="urn:microsoft.com/office/officeart/2008/layout/VerticalCurvedList"/>
    <dgm:cxn modelId="{CF62CA6F-93AA-4859-BD1D-27C49840F8E0}" type="presParOf" srcId="{077DF1B2-208A-4141-A928-CC0825194EC1}" destId="{B39D56BD-912B-452B-BDF9-CD995B5575ED}" srcOrd="1" destOrd="0" presId="urn:microsoft.com/office/officeart/2008/layout/VerticalCurvedList"/>
    <dgm:cxn modelId="{9D6F7092-DC67-445D-97E0-E79917321F0E}" type="presParOf" srcId="{077DF1B2-208A-4141-A928-CC0825194EC1}" destId="{01412EC5-7954-48C4-B664-8A127C2DF3CA}" srcOrd="2" destOrd="0" presId="urn:microsoft.com/office/officeart/2008/layout/VerticalCurvedList"/>
    <dgm:cxn modelId="{A8B60E1B-B020-4FDE-B871-A9A75E2C8ADD}" type="presParOf" srcId="{01412EC5-7954-48C4-B664-8A127C2DF3CA}" destId="{BC234728-99FD-4A1D-B9F6-FCDF39FE5A37}" srcOrd="0" destOrd="0" presId="urn:microsoft.com/office/officeart/2008/layout/VerticalCurvedList"/>
    <dgm:cxn modelId="{64CA3234-B6F4-441F-B45A-05D76E256F97}" type="presParOf" srcId="{077DF1B2-208A-4141-A928-CC0825194EC1}" destId="{C3623EED-C5DD-41A4-9AFD-3CB12BECD92F}" srcOrd="3" destOrd="0" presId="urn:microsoft.com/office/officeart/2008/layout/VerticalCurvedList"/>
    <dgm:cxn modelId="{E4BD98FB-1480-4345-AAD4-6E078936421A}" type="presParOf" srcId="{077DF1B2-208A-4141-A928-CC0825194EC1}" destId="{CC060AEF-F1B1-4B41-B6D4-90369C407D28}" srcOrd="4" destOrd="0" presId="urn:microsoft.com/office/officeart/2008/layout/VerticalCurvedList"/>
    <dgm:cxn modelId="{557D1597-5873-4233-BBD8-A1A1A7323458}" type="presParOf" srcId="{CC060AEF-F1B1-4B41-B6D4-90369C407D28}" destId="{8D1949E1-C2C7-413F-8E3B-A1A948549FAC}" srcOrd="0" destOrd="0" presId="urn:microsoft.com/office/officeart/2008/layout/VerticalCurvedList"/>
    <dgm:cxn modelId="{CA81FBB4-A7A8-47DC-AE94-CC70759AC78B}" type="presParOf" srcId="{077DF1B2-208A-4141-A928-CC0825194EC1}" destId="{BC5C9BC7-3EF5-4845-82C0-B9EF9E1D9E24}" srcOrd="5" destOrd="0" presId="urn:microsoft.com/office/officeart/2008/layout/VerticalCurvedList"/>
    <dgm:cxn modelId="{A5D9643B-7C5B-4D0E-9D79-01EA88AF2939}" type="presParOf" srcId="{077DF1B2-208A-4141-A928-CC0825194EC1}" destId="{5908A376-488C-4FB1-A518-9E2EBEDD24A3}" srcOrd="6" destOrd="0" presId="urn:microsoft.com/office/officeart/2008/layout/VerticalCurvedList"/>
    <dgm:cxn modelId="{14A5DCF2-AD3A-4D8C-9A8E-C6E5874E7FAB}" type="presParOf" srcId="{5908A376-488C-4FB1-A518-9E2EBEDD24A3}" destId="{DEEEE7B7-CD8F-46DB-A3AD-E0C7D0A5EF6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34C96AB-4973-4DF2-8957-AEF207150EA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6489A2E-294A-4180-A4E9-4033115729E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903DE454-CA1C-4024-BFE4-704A00F6D2FC}" type="parTrans" cxnId="{3C53A09A-48D4-40B5-A0B6-E2982AF1D9D9}">
      <dgm:prSet/>
      <dgm:spPr/>
      <dgm:t>
        <a:bodyPr/>
        <a:lstStyle/>
        <a:p>
          <a:endParaRPr lang="es-MX"/>
        </a:p>
      </dgm:t>
    </dgm:pt>
    <dgm:pt modelId="{640496A9-016C-4CDF-9319-150CCC84A51E}" type="sibTrans" cxnId="{3C53A09A-48D4-40B5-A0B6-E2982AF1D9D9}">
      <dgm:prSet/>
      <dgm:spPr/>
      <dgm:t>
        <a:bodyPr/>
        <a:lstStyle/>
        <a:p>
          <a:endParaRPr lang="es-MX"/>
        </a:p>
      </dgm:t>
    </dgm:pt>
    <dgm:pt modelId="{E2C96466-9CF2-4CE4-89BA-DCD70B8FF74E}">
      <dgm:prSet phldrT="[Texto]" custT="1"/>
      <dgm:spPr>
        <a:blipFill rotWithShape="0">
          <a:blip xmlns:r="http://schemas.openxmlformats.org/officeDocument/2006/relationships" r:embed="rId2"/>
          <a:stretch>
            <a:fillRect r="-5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021BC63-B497-4E38-8312-F1F4187C1DBC}" type="parTrans" cxnId="{AE6C21B6-D7F5-480B-B89F-4B095C0345CD}">
      <dgm:prSet/>
      <dgm:spPr/>
      <dgm:t>
        <a:bodyPr/>
        <a:lstStyle/>
        <a:p>
          <a:endParaRPr lang="es-MX"/>
        </a:p>
      </dgm:t>
    </dgm:pt>
    <dgm:pt modelId="{02A950DF-7C86-48B8-B052-DEAE1EDD3B14}" type="sibTrans" cxnId="{AE6C21B6-D7F5-480B-B89F-4B095C0345CD}">
      <dgm:prSet/>
      <dgm:spPr/>
      <dgm:t>
        <a:bodyPr/>
        <a:lstStyle/>
        <a:p>
          <a:endParaRPr lang="es-MX"/>
        </a:p>
      </dgm:t>
    </dgm:pt>
    <dgm:pt modelId="{3BE465D6-82A6-452D-85D2-5A896D17A759}">
      <dgm:prSet phldrT="[Texto]" custT="1"/>
      <dgm:spPr>
        <a:blipFill rotWithShape="0">
          <a:blip xmlns:r="http://schemas.openxmlformats.org/officeDocument/2006/relationships" r:embed="rId3"/>
          <a:stretch>
            <a:fillRect t="-4461" r="-1073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8DC9DCD-22F2-49BA-B811-90EFFEA8E3CE}" type="parTrans" cxnId="{2815E5C9-53AD-4DC6-BEB4-93AC841E0E66}">
      <dgm:prSet/>
      <dgm:spPr/>
      <dgm:t>
        <a:bodyPr/>
        <a:lstStyle/>
        <a:p>
          <a:endParaRPr lang="es-MX"/>
        </a:p>
      </dgm:t>
    </dgm:pt>
    <dgm:pt modelId="{4764D1DB-D9B4-4337-8294-353CCE75E8CE}" type="sibTrans" cxnId="{2815E5C9-53AD-4DC6-BEB4-93AC841E0E66}">
      <dgm:prSet/>
      <dgm:spPr/>
      <dgm:t>
        <a:bodyPr/>
        <a:lstStyle/>
        <a:p>
          <a:endParaRPr lang="es-MX"/>
        </a:p>
      </dgm:t>
    </dgm:pt>
    <dgm:pt modelId="{31415C74-0C80-4D11-AFAD-E1177117B6C4}" type="pres">
      <dgm:prSet presAssocID="{234C96AB-4973-4DF2-8957-AEF207150E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77DF1B2-208A-4141-A928-CC0825194EC1}" type="pres">
      <dgm:prSet presAssocID="{234C96AB-4973-4DF2-8957-AEF207150EA5}" presName="Name1" presStyleCnt="0"/>
      <dgm:spPr/>
    </dgm:pt>
    <dgm:pt modelId="{17B4D3FE-F48E-4DDA-B7C0-09340F25B9B4}" type="pres">
      <dgm:prSet presAssocID="{234C96AB-4973-4DF2-8957-AEF207150EA5}" presName="cycle" presStyleCnt="0"/>
      <dgm:spPr/>
    </dgm:pt>
    <dgm:pt modelId="{F2F7B42F-BBC3-45DC-83AE-111B42EAF60D}" type="pres">
      <dgm:prSet presAssocID="{234C96AB-4973-4DF2-8957-AEF207150EA5}" presName="srcNode" presStyleLbl="node1" presStyleIdx="0" presStyleCnt="3"/>
      <dgm:spPr/>
    </dgm:pt>
    <dgm:pt modelId="{A5D98498-BBAB-455C-A29A-C0AEFF416CBA}" type="pres">
      <dgm:prSet presAssocID="{234C96AB-4973-4DF2-8957-AEF207150EA5}" presName="conn" presStyleLbl="parChTrans1D2" presStyleIdx="0" presStyleCnt="1"/>
      <dgm:spPr/>
      <dgm:t>
        <a:bodyPr/>
        <a:lstStyle/>
        <a:p>
          <a:endParaRPr lang="es-MX"/>
        </a:p>
      </dgm:t>
    </dgm:pt>
    <dgm:pt modelId="{FE462331-1A2B-4455-A491-C8066C55C5B8}" type="pres">
      <dgm:prSet presAssocID="{234C96AB-4973-4DF2-8957-AEF207150EA5}" presName="extraNode" presStyleLbl="node1" presStyleIdx="0" presStyleCnt="3"/>
      <dgm:spPr/>
    </dgm:pt>
    <dgm:pt modelId="{5A8FD8AC-758C-447D-97A2-FB02894C0E35}" type="pres">
      <dgm:prSet presAssocID="{234C96AB-4973-4DF2-8957-AEF207150EA5}" presName="dstNode" presStyleLbl="node1" presStyleIdx="0" presStyleCnt="3"/>
      <dgm:spPr/>
    </dgm:pt>
    <dgm:pt modelId="{B39D56BD-912B-452B-BDF9-CD995B5575ED}" type="pres">
      <dgm:prSet presAssocID="{B6489A2E-294A-4180-A4E9-4033115729E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412EC5-7954-48C4-B664-8A127C2DF3CA}" type="pres">
      <dgm:prSet presAssocID="{B6489A2E-294A-4180-A4E9-4033115729E3}" presName="accent_1" presStyleCnt="0"/>
      <dgm:spPr/>
    </dgm:pt>
    <dgm:pt modelId="{BC234728-99FD-4A1D-B9F6-FCDF39FE5A37}" type="pres">
      <dgm:prSet presAssocID="{B6489A2E-294A-4180-A4E9-4033115729E3}" presName="accentRepeatNode" presStyleLbl="solidFgAcc1" presStyleIdx="0" presStyleCnt="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3623EED-C5DD-41A4-9AFD-3CB12BECD92F}" type="pres">
      <dgm:prSet presAssocID="{E2C96466-9CF2-4CE4-89BA-DCD70B8FF74E}" presName="text_2" presStyleLbl="node1" presStyleIdx="1" presStyleCnt="3" custLinFactNeighborX="271" custLinFactNeighborY="-12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60AEF-F1B1-4B41-B6D4-90369C407D28}" type="pres">
      <dgm:prSet presAssocID="{E2C96466-9CF2-4CE4-89BA-DCD70B8FF74E}" presName="accent_2" presStyleCnt="0"/>
      <dgm:spPr/>
    </dgm:pt>
    <dgm:pt modelId="{8D1949E1-C2C7-413F-8E3B-A1A948549FAC}" type="pres">
      <dgm:prSet presAssocID="{E2C96466-9CF2-4CE4-89BA-DCD70B8FF74E}" presName="accentRepeatNode" presStyleLbl="solidFgAcc1" presStyleIdx="1" presStyleCnt="3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C5C9BC7-3EF5-4845-82C0-B9EF9E1D9E24}" type="pres">
      <dgm:prSet presAssocID="{3BE465D6-82A6-452D-85D2-5A896D17A759}" presName="text_3" presStyleLbl="node1" presStyleIdx="2" presStyleCnt="3" custScaleY="1494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08A376-488C-4FB1-A518-9E2EBEDD24A3}" type="pres">
      <dgm:prSet presAssocID="{3BE465D6-82A6-452D-85D2-5A896D17A759}" presName="accent_3" presStyleCnt="0"/>
      <dgm:spPr/>
    </dgm:pt>
    <dgm:pt modelId="{DEEEE7B7-CD8F-46DB-A3AD-E0C7D0A5EF65}" type="pres">
      <dgm:prSet presAssocID="{3BE465D6-82A6-452D-85D2-5A896D17A759}" presName="accentRepeatNode" presStyleLbl="solidFgAcc1" presStyleIdx="2" presStyleCnt="3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2A047AB6-58FC-4545-800F-FD5FF750D6C6}" type="presOf" srcId="{B6489A2E-294A-4180-A4E9-4033115729E3}" destId="{B39D56BD-912B-452B-BDF9-CD995B5575ED}" srcOrd="0" destOrd="0" presId="urn:microsoft.com/office/officeart/2008/layout/VerticalCurvedList"/>
    <dgm:cxn modelId="{8E0C0069-E051-4034-833D-8BCD70E35C9D}" type="presOf" srcId="{234C96AB-4973-4DF2-8957-AEF207150EA5}" destId="{31415C74-0C80-4D11-AFAD-E1177117B6C4}" srcOrd="0" destOrd="0" presId="urn:microsoft.com/office/officeart/2008/layout/VerticalCurvedList"/>
    <dgm:cxn modelId="{2D6B72AB-DB7F-41C6-8275-CA97725D1C4E}" type="presOf" srcId="{E2C96466-9CF2-4CE4-89BA-DCD70B8FF74E}" destId="{C3623EED-C5DD-41A4-9AFD-3CB12BECD92F}" srcOrd="0" destOrd="0" presId="urn:microsoft.com/office/officeart/2008/layout/VerticalCurvedList"/>
    <dgm:cxn modelId="{AE6C21B6-D7F5-480B-B89F-4B095C0345CD}" srcId="{234C96AB-4973-4DF2-8957-AEF207150EA5}" destId="{E2C96466-9CF2-4CE4-89BA-DCD70B8FF74E}" srcOrd="1" destOrd="0" parTransId="{2021BC63-B497-4E38-8312-F1F4187C1DBC}" sibTransId="{02A950DF-7C86-48B8-B052-DEAE1EDD3B14}"/>
    <dgm:cxn modelId="{0DB9BA37-664F-4D21-B164-561F94D60469}" type="presOf" srcId="{640496A9-016C-4CDF-9319-150CCC84A51E}" destId="{A5D98498-BBAB-455C-A29A-C0AEFF416CBA}" srcOrd="0" destOrd="0" presId="urn:microsoft.com/office/officeart/2008/layout/VerticalCurvedList"/>
    <dgm:cxn modelId="{2815E5C9-53AD-4DC6-BEB4-93AC841E0E66}" srcId="{234C96AB-4973-4DF2-8957-AEF207150EA5}" destId="{3BE465D6-82A6-452D-85D2-5A896D17A759}" srcOrd="2" destOrd="0" parTransId="{88DC9DCD-22F2-49BA-B811-90EFFEA8E3CE}" sibTransId="{4764D1DB-D9B4-4337-8294-353CCE75E8CE}"/>
    <dgm:cxn modelId="{3C53A09A-48D4-40B5-A0B6-E2982AF1D9D9}" srcId="{234C96AB-4973-4DF2-8957-AEF207150EA5}" destId="{B6489A2E-294A-4180-A4E9-4033115729E3}" srcOrd="0" destOrd="0" parTransId="{903DE454-CA1C-4024-BFE4-704A00F6D2FC}" sibTransId="{640496A9-016C-4CDF-9319-150CCC84A51E}"/>
    <dgm:cxn modelId="{AC367EFA-6C4B-4980-BC2F-9A4EC4AC05B6}" type="presOf" srcId="{3BE465D6-82A6-452D-85D2-5A896D17A759}" destId="{BC5C9BC7-3EF5-4845-82C0-B9EF9E1D9E24}" srcOrd="0" destOrd="0" presId="urn:microsoft.com/office/officeart/2008/layout/VerticalCurvedList"/>
    <dgm:cxn modelId="{0E764288-0F33-4529-B86F-A08D3B948ADA}" type="presParOf" srcId="{31415C74-0C80-4D11-AFAD-E1177117B6C4}" destId="{077DF1B2-208A-4141-A928-CC0825194EC1}" srcOrd="0" destOrd="0" presId="urn:microsoft.com/office/officeart/2008/layout/VerticalCurvedList"/>
    <dgm:cxn modelId="{C7E65128-907E-4ABF-9D07-3BE4EFD641A2}" type="presParOf" srcId="{077DF1B2-208A-4141-A928-CC0825194EC1}" destId="{17B4D3FE-F48E-4DDA-B7C0-09340F25B9B4}" srcOrd="0" destOrd="0" presId="urn:microsoft.com/office/officeart/2008/layout/VerticalCurvedList"/>
    <dgm:cxn modelId="{573C22E1-C492-481E-8FF1-6184AA140A4D}" type="presParOf" srcId="{17B4D3FE-F48E-4DDA-B7C0-09340F25B9B4}" destId="{F2F7B42F-BBC3-45DC-83AE-111B42EAF60D}" srcOrd="0" destOrd="0" presId="urn:microsoft.com/office/officeart/2008/layout/VerticalCurvedList"/>
    <dgm:cxn modelId="{516A886F-2313-4A96-9CDE-FD03A4B851D0}" type="presParOf" srcId="{17B4D3FE-F48E-4DDA-B7C0-09340F25B9B4}" destId="{A5D98498-BBAB-455C-A29A-C0AEFF416CBA}" srcOrd="1" destOrd="0" presId="urn:microsoft.com/office/officeart/2008/layout/VerticalCurvedList"/>
    <dgm:cxn modelId="{6F6A2D3B-CA04-4C68-8CDC-84435E7998C1}" type="presParOf" srcId="{17B4D3FE-F48E-4DDA-B7C0-09340F25B9B4}" destId="{FE462331-1A2B-4455-A491-C8066C55C5B8}" srcOrd="2" destOrd="0" presId="urn:microsoft.com/office/officeart/2008/layout/VerticalCurvedList"/>
    <dgm:cxn modelId="{7D7BD2E1-A866-432A-B8CA-128FC5AAD710}" type="presParOf" srcId="{17B4D3FE-F48E-4DDA-B7C0-09340F25B9B4}" destId="{5A8FD8AC-758C-447D-97A2-FB02894C0E35}" srcOrd="3" destOrd="0" presId="urn:microsoft.com/office/officeart/2008/layout/VerticalCurvedList"/>
    <dgm:cxn modelId="{CF62CA6F-93AA-4859-BD1D-27C49840F8E0}" type="presParOf" srcId="{077DF1B2-208A-4141-A928-CC0825194EC1}" destId="{B39D56BD-912B-452B-BDF9-CD995B5575ED}" srcOrd="1" destOrd="0" presId="urn:microsoft.com/office/officeart/2008/layout/VerticalCurvedList"/>
    <dgm:cxn modelId="{9D6F7092-DC67-445D-97E0-E79917321F0E}" type="presParOf" srcId="{077DF1B2-208A-4141-A928-CC0825194EC1}" destId="{01412EC5-7954-48C4-B664-8A127C2DF3CA}" srcOrd="2" destOrd="0" presId="urn:microsoft.com/office/officeart/2008/layout/VerticalCurvedList"/>
    <dgm:cxn modelId="{A8B60E1B-B020-4FDE-B871-A9A75E2C8ADD}" type="presParOf" srcId="{01412EC5-7954-48C4-B664-8A127C2DF3CA}" destId="{BC234728-99FD-4A1D-B9F6-FCDF39FE5A37}" srcOrd="0" destOrd="0" presId="urn:microsoft.com/office/officeart/2008/layout/VerticalCurvedList"/>
    <dgm:cxn modelId="{64CA3234-B6F4-441F-B45A-05D76E256F97}" type="presParOf" srcId="{077DF1B2-208A-4141-A928-CC0825194EC1}" destId="{C3623EED-C5DD-41A4-9AFD-3CB12BECD92F}" srcOrd="3" destOrd="0" presId="urn:microsoft.com/office/officeart/2008/layout/VerticalCurvedList"/>
    <dgm:cxn modelId="{E4BD98FB-1480-4345-AAD4-6E078936421A}" type="presParOf" srcId="{077DF1B2-208A-4141-A928-CC0825194EC1}" destId="{CC060AEF-F1B1-4B41-B6D4-90369C407D28}" srcOrd="4" destOrd="0" presId="urn:microsoft.com/office/officeart/2008/layout/VerticalCurvedList"/>
    <dgm:cxn modelId="{557D1597-5873-4233-BBD8-A1A1A7323458}" type="presParOf" srcId="{CC060AEF-F1B1-4B41-B6D4-90369C407D28}" destId="{8D1949E1-C2C7-413F-8E3B-A1A948549FAC}" srcOrd="0" destOrd="0" presId="urn:microsoft.com/office/officeart/2008/layout/VerticalCurvedList"/>
    <dgm:cxn modelId="{CA81FBB4-A7A8-47DC-AE94-CC70759AC78B}" type="presParOf" srcId="{077DF1B2-208A-4141-A928-CC0825194EC1}" destId="{BC5C9BC7-3EF5-4845-82C0-B9EF9E1D9E24}" srcOrd="5" destOrd="0" presId="urn:microsoft.com/office/officeart/2008/layout/VerticalCurvedList"/>
    <dgm:cxn modelId="{A5D9643B-7C5B-4D0E-9D79-01EA88AF2939}" type="presParOf" srcId="{077DF1B2-208A-4141-A928-CC0825194EC1}" destId="{5908A376-488C-4FB1-A518-9E2EBEDD24A3}" srcOrd="6" destOrd="0" presId="urn:microsoft.com/office/officeart/2008/layout/VerticalCurvedList"/>
    <dgm:cxn modelId="{14A5DCF2-AD3A-4D8C-9A8E-C6E5874E7FAB}" type="presParOf" srcId="{5908A376-488C-4FB1-A518-9E2EBEDD24A3}" destId="{DEEEE7B7-CD8F-46DB-A3AD-E0C7D0A5EF6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17DB386-6B46-47DD-9393-FC4FE0B713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DFE1C6E5-CBB0-455D-A178-EA99F97FEF63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Una </a:t>
              </a:r>
              <a:r>
                <a:rPr lang="es-MX" sz="2400" dirty="0"/>
                <a:t>función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dada por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𝒛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=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) </m:t>
                  </m:r>
                </m:oMath>
              </a14:m>
              <a:r>
                <a:rPr lang="es-MX" sz="2400" dirty="0"/>
                <a:t>es </a:t>
              </a:r>
              <a:r>
                <a:rPr lang="es-MX" sz="2400" b="1" dirty="0"/>
                <a:t>diferenciable</a:t>
              </a:r>
              <a:r>
                <a:rPr lang="es-MX" sz="2400" dirty="0"/>
                <a:t> en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d>
                    <m:dPr>
                      <m:ctrlPr>
                        <a:rPr lang="es-MX" sz="2400" b="1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b="1" dirty="0" smtClean="0"/>
                <a:t>si </a:t>
              </a:r>
              <a14:m>
                <m:oMath xmlns:m="http://schemas.openxmlformats.org/officeDocument/2006/math"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∆</m:t>
                  </m:r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𝒛</m:t>
                  </m:r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 smtClean="0"/>
                <a:t>puede expresarse </a:t>
              </a:r>
              <a:r>
                <a:rPr lang="es-MX" sz="2400" dirty="0"/>
                <a:t>en la </a:t>
              </a:r>
              <a:r>
                <a:rPr lang="es-MX" sz="2400" dirty="0" smtClean="0"/>
                <a:t>forma:</a:t>
              </a:r>
            </a:p>
            <a:p>
              <a:pPr algn="just"/>
              <a:endParaRPr lang="es-MX" sz="2400" dirty="0" smtClean="0"/>
            </a:p>
            <a:p>
              <a:pPr algn="just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s-MX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m:oMathPara>
              </a14:m>
              <a:endParaRPr lang="es-MX" sz="2400" b="1" dirty="0" smtClean="0"/>
            </a:p>
            <a:p>
              <a:pPr algn="just"/>
              <a:endParaRPr lang="es-MX" sz="2400" dirty="0" smtClean="0"/>
            </a:p>
            <a:p>
              <a:pPr algn="just"/>
              <a:r>
                <a:rPr lang="es-MX" sz="2400" dirty="0" smtClean="0"/>
                <a:t>donde 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sSub>
                    <m:sSubPr>
                      <m:ctrlPr>
                        <a:rPr lang="es-MX" sz="2400" b="1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</m:e>
                    <m:sub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b="1" dirty="0" smtClean="0"/>
                <a:t>y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sz="24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𝜺</m:t>
                      </m:r>
                    </m:e>
                    <m: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→</m:t>
                  </m:r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𝟎</m:t>
                  </m:r>
                  <m:r>
                    <a:rPr lang="es-MX" sz="2400" b="1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 </m:t>
                  </m:r>
                </m:oMath>
              </a14:m>
              <a:r>
                <a:rPr lang="es-MX" sz="2400" b="1" dirty="0" smtClean="0"/>
                <a:t>cuando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∆</m:t>
                  </m:r>
                  <m:r>
                    <a:rPr lang="es-MX" sz="2400" b="1" i="1" dirty="0" err="1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∆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) → (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𝟎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𝟎</m:t>
                  </m:r>
                  <m:r>
                    <a:rPr lang="es-MX" sz="2400" b="1" i="1" dirty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sz="2400" b="1" dirty="0"/>
                <a:t>. </a:t>
              </a:r>
              <a:r>
                <a:rPr lang="es-MX" sz="2400" b="1" dirty="0" smtClean="0"/>
                <a:t> </a:t>
              </a:r>
            </a:p>
            <a:p>
              <a:endParaRPr lang="es-MX" dirty="0"/>
            </a:p>
          </dgm:t>
        </dgm:pt>
      </mc:Choice>
      <mc:Fallback xmlns="">
        <dgm:pt modelId="{DFE1C6E5-CBB0-455D-A178-EA99F97FEF63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Una </a:t>
              </a:r>
              <a:r>
                <a:rPr lang="es-MX" sz="2400" dirty="0"/>
                <a:t>función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 𝒇 </a:t>
              </a:r>
              <a:r>
                <a:rPr lang="es-MX" sz="2400" dirty="0"/>
                <a:t>dada por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𝒛 = 𝒇(𝒙, 𝒚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) </a:t>
              </a:r>
              <a:r>
                <a:rPr lang="es-MX" sz="2400" dirty="0"/>
                <a:t>es </a:t>
              </a:r>
              <a:r>
                <a:rPr lang="es-MX" sz="2400" b="1" dirty="0"/>
                <a:t>diferenciable</a:t>
              </a:r>
              <a:r>
                <a:rPr lang="es-MX" sz="2400" dirty="0"/>
                <a:t> en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(𝒙_𝟎, 𝒚_𝟎 )  </a:t>
              </a:r>
              <a:r>
                <a:rPr lang="es-MX" sz="2400" b="1" dirty="0" smtClean="0"/>
                <a:t>si </a:t>
              </a:r>
              <a:r>
                <a:rPr lang="es-MX" sz="24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∆𝒛 </a:t>
              </a:r>
              <a:r>
                <a:rPr lang="es-MX" sz="2400" dirty="0" smtClean="0"/>
                <a:t>puede expresarse </a:t>
              </a:r>
              <a:r>
                <a:rPr lang="es-MX" sz="2400" dirty="0"/>
                <a:t>en la </a:t>
              </a:r>
              <a:r>
                <a:rPr lang="es-MX" sz="2400" dirty="0" smtClean="0"/>
                <a:t>forma</a:t>
              </a:r>
              <a:r>
                <a:rPr lang="es-MX" sz="2400" dirty="0" smtClean="0"/>
                <a:t>:</a:t>
              </a:r>
            </a:p>
            <a:p>
              <a:pPr algn="just"/>
              <a:endParaRPr lang="es-MX" sz="2400" dirty="0" smtClean="0"/>
            </a:p>
            <a:p>
              <a:pPr algn="just"/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𝒛</a:t>
              </a:r>
              <a:r>
                <a:rPr lang="es-MX" sz="2400" b="1" i="0" dirty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=𝒇_𝒙 (𝒙_𝟎, 𝒚_𝟎 ) 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∆𝒙+𝒇_𝒚 (𝒙_𝟎, 𝒚_𝟎 )  ∆𝒚+ 𝜺_𝟏 ∆𝒙+𝜺_𝟐 ∆𝒚</a:t>
              </a:r>
              <a:endParaRPr lang="es-MX" sz="2400" b="1" dirty="0" smtClean="0"/>
            </a:p>
            <a:p>
              <a:pPr algn="just"/>
              <a:endParaRPr lang="es-MX" sz="2400" dirty="0" smtClean="0"/>
            </a:p>
            <a:p>
              <a:pPr algn="just"/>
              <a:r>
                <a:rPr lang="es-MX" sz="2400" dirty="0" smtClean="0"/>
                <a:t>donde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𝜺_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𝟏  </a:t>
              </a:r>
              <a:r>
                <a:rPr lang="es-MX" sz="2400" b="1" dirty="0" smtClean="0"/>
                <a:t>y </a:t>
              </a:r>
              <a:r>
                <a:rPr lang="es-MX" sz="24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𝜺_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𝟐</a:t>
              </a:r>
              <a:r>
                <a:rPr lang="es-MX" sz="24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→𝟎  </a:t>
              </a:r>
              <a:r>
                <a:rPr lang="es-MX" sz="2400" b="1" dirty="0" smtClean="0"/>
                <a:t>cuando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>
                  <a:latin typeface="Cambria Math" panose="02040503050406030204" pitchFamily="18" charset="0"/>
                </a:rPr>
                <a:t>(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 err="1">
                  <a:latin typeface="Cambria Math" panose="02040503050406030204" pitchFamily="18" charset="0"/>
                </a:rPr>
                <a:t>𝒙</a:t>
              </a:r>
              <a:r>
                <a:rPr lang="es-MX" sz="2400" b="1" i="0" dirty="0">
                  <a:latin typeface="Cambria Math" panose="02040503050406030204" pitchFamily="18" charset="0"/>
                </a:rPr>
                <a:t>,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>
                  <a:latin typeface="Cambria Math" panose="02040503050406030204" pitchFamily="18" charset="0"/>
                </a:rPr>
                <a:t>𝒚) → (𝟎, 𝟎)</a:t>
              </a:r>
              <a:r>
                <a:rPr lang="es-MX" sz="2400" b="1" dirty="0"/>
                <a:t>. </a:t>
              </a:r>
              <a:r>
                <a:rPr lang="es-MX" sz="2400" b="1" dirty="0" smtClean="0"/>
                <a:t> </a:t>
              </a:r>
            </a:p>
            <a:p>
              <a:endParaRPr lang="es-MX" dirty="0"/>
            </a:p>
          </dgm:t>
        </dgm:pt>
      </mc:Fallback>
    </mc:AlternateContent>
    <dgm:pt modelId="{966CB097-7324-4173-BDD6-F9129ACE7B34}" type="parTrans" cxnId="{9C8E1E96-EFB5-4A62-86B3-6EA53421879E}">
      <dgm:prSet/>
      <dgm:spPr/>
      <dgm:t>
        <a:bodyPr/>
        <a:lstStyle/>
        <a:p>
          <a:endParaRPr lang="es-MX"/>
        </a:p>
      </dgm:t>
    </dgm:pt>
    <dgm:pt modelId="{E5FD07A8-318D-41DF-A832-044DD4AB7546}" type="sibTrans" cxnId="{9C8E1E96-EFB5-4A62-86B3-6EA53421879E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3721C711-CD37-4596-AA6F-0CC669E4A74F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La </a:t>
              </a:r>
              <a:r>
                <a:rPr lang="es-MX" sz="2400" dirty="0"/>
                <a:t>función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es </a:t>
              </a:r>
              <a:r>
                <a:rPr lang="es-MX" sz="2400" b="1" dirty="0"/>
                <a:t>diferenciable en una región R </a:t>
              </a:r>
              <a:r>
                <a:rPr lang="es-MX" sz="2400" dirty="0"/>
                <a:t>si es diferenciable en todo punto de </a:t>
              </a:r>
              <a:r>
                <a:rPr lang="es-MX" sz="2400" b="1" dirty="0"/>
                <a:t>R</a:t>
              </a:r>
              <a:r>
                <a:rPr lang="es-MX" sz="2400" dirty="0"/>
                <a:t>. </a:t>
              </a:r>
            </a:p>
            <a:p>
              <a:pPr lvl="0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400" dirty="0"/>
            </a:p>
          </dgm:t>
        </dgm:pt>
      </mc:Choice>
      <mc:Fallback xmlns="">
        <dgm:pt modelId="{3721C711-CD37-4596-AA6F-0CC669E4A74F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La </a:t>
              </a:r>
              <a:r>
                <a:rPr lang="es-MX" sz="2400" dirty="0"/>
                <a:t>función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𝒇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dirty="0"/>
                <a:t>es </a:t>
              </a:r>
              <a:r>
                <a:rPr lang="es-MX" sz="2400" b="1" dirty="0"/>
                <a:t>diferenciable en una región R </a:t>
              </a:r>
              <a:r>
                <a:rPr lang="es-MX" sz="2400" dirty="0"/>
                <a:t>si es diferenciable en todo punto de </a:t>
              </a:r>
              <a:r>
                <a:rPr lang="es-MX" sz="2400" b="1" dirty="0"/>
                <a:t>R</a:t>
              </a:r>
              <a:r>
                <a:rPr lang="es-MX" sz="2400" dirty="0"/>
                <a:t>. </a:t>
              </a:r>
            </a:p>
            <a:p>
              <a:pPr lvl="0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400" dirty="0"/>
            </a:p>
          </dgm:t>
        </dgm:pt>
      </mc:Fallback>
    </mc:AlternateContent>
    <dgm:pt modelId="{071D5324-28BD-48E5-BB58-A325D84AFB80}" type="parTrans" cxnId="{02F487CE-C074-45DC-900E-2A117E6D9DB1}">
      <dgm:prSet/>
      <dgm:spPr/>
      <dgm:t>
        <a:bodyPr/>
        <a:lstStyle/>
        <a:p>
          <a:endParaRPr lang="es-MX"/>
        </a:p>
      </dgm:t>
    </dgm:pt>
    <dgm:pt modelId="{3DAC37FC-B8E9-4984-A58E-9D0F9126E83D}" type="sibTrans" cxnId="{02F487CE-C074-45DC-900E-2A117E6D9DB1}">
      <dgm:prSet/>
      <dgm:spPr/>
      <dgm:t>
        <a:bodyPr/>
        <a:lstStyle/>
        <a:p>
          <a:endParaRPr lang="es-MX"/>
        </a:p>
      </dgm:t>
    </dgm:pt>
    <dgm:pt modelId="{B0885A45-AE5D-4761-B419-827DEE4CD104}">
      <dgm:prSet phldrT="[Texto]"/>
      <dgm:spPr/>
      <dgm:t>
        <a:bodyPr/>
        <a:lstStyle/>
        <a:p>
          <a:pPr marL="285750" lvl="1" indent="0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3400" dirty="0"/>
        </a:p>
      </dgm:t>
    </dgm:pt>
    <dgm:pt modelId="{B2EF8983-ADA6-4D29-969F-F7BE4D9E3E3C}" type="parTrans" cxnId="{3CEA3913-9B6E-4165-B809-37F5B3429896}">
      <dgm:prSet/>
      <dgm:spPr/>
      <dgm:t>
        <a:bodyPr/>
        <a:lstStyle/>
        <a:p>
          <a:endParaRPr lang="es-MX"/>
        </a:p>
      </dgm:t>
    </dgm:pt>
    <dgm:pt modelId="{DD86606D-1CFD-4370-895B-84853CAEA334}" type="sibTrans" cxnId="{3CEA3913-9B6E-4165-B809-37F5B3429896}">
      <dgm:prSet/>
      <dgm:spPr/>
      <dgm:t>
        <a:bodyPr/>
        <a:lstStyle/>
        <a:p>
          <a:endParaRPr lang="es-MX"/>
        </a:p>
      </dgm:t>
    </dgm:pt>
    <dgm:pt modelId="{4732A63C-1259-40FB-B7A3-168314C2A636}" type="pres">
      <dgm:prSet presAssocID="{317DB386-6B46-47DD-9393-FC4FE0B713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C2EBBED-823D-447C-B546-281876920F4B}" type="pres">
      <dgm:prSet presAssocID="{317DB386-6B46-47DD-9393-FC4FE0B71321}" presName="Name1" presStyleCnt="0"/>
      <dgm:spPr/>
    </dgm:pt>
    <dgm:pt modelId="{C1CE7F80-0E4B-42B7-BCF2-DAD964B1D8E6}" type="pres">
      <dgm:prSet presAssocID="{317DB386-6B46-47DD-9393-FC4FE0B71321}" presName="cycle" presStyleCnt="0"/>
      <dgm:spPr/>
    </dgm:pt>
    <dgm:pt modelId="{A59EEDBC-E01E-4865-A4F1-444C09723305}" type="pres">
      <dgm:prSet presAssocID="{317DB386-6B46-47DD-9393-FC4FE0B71321}" presName="srcNode" presStyleLbl="node1" presStyleIdx="0" presStyleCnt="2"/>
      <dgm:spPr/>
    </dgm:pt>
    <dgm:pt modelId="{84A4E800-B9EF-4A62-9542-6E5DA4199E76}" type="pres">
      <dgm:prSet presAssocID="{317DB386-6B46-47DD-9393-FC4FE0B71321}" presName="conn" presStyleLbl="parChTrans1D2" presStyleIdx="0" presStyleCnt="1"/>
      <dgm:spPr/>
      <dgm:t>
        <a:bodyPr/>
        <a:lstStyle/>
        <a:p>
          <a:endParaRPr lang="es-MX"/>
        </a:p>
      </dgm:t>
    </dgm:pt>
    <dgm:pt modelId="{339A7614-C5AE-4612-8104-B4D90349B587}" type="pres">
      <dgm:prSet presAssocID="{317DB386-6B46-47DD-9393-FC4FE0B71321}" presName="extraNode" presStyleLbl="node1" presStyleIdx="0" presStyleCnt="2"/>
      <dgm:spPr/>
    </dgm:pt>
    <dgm:pt modelId="{9E718028-DE05-4AF2-B83F-FCBBD026E5B0}" type="pres">
      <dgm:prSet presAssocID="{317DB386-6B46-47DD-9393-FC4FE0B71321}" presName="dstNode" presStyleLbl="node1" presStyleIdx="0" presStyleCnt="2"/>
      <dgm:spPr/>
    </dgm:pt>
    <dgm:pt modelId="{188F55AC-F1C9-432E-A56E-86847C6ED1AE}" type="pres">
      <dgm:prSet presAssocID="{DFE1C6E5-CBB0-455D-A178-EA99F97FEF63}" presName="text_1" presStyleLbl="node1" presStyleIdx="0" presStyleCnt="2" custScaleY="200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AE4F89-DFFD-4C13-802C-CE7FF7EC3160}" type="pres">
      <dgm:prSet presAssocID="{DFE1C6E5-CBB0-455D-A178-EA99F97FEF63}" presName="accent_1" presStyleCnt="0"/>
      <dgm:spPr/>
    </dgm:pt>
    <dgm:pt modelId="{7EF4512E-1797-4858-BAFB-ABB02B51260E}" type="pres">
      <dgm:prSet presAssocID="{DFE1C6E5-CBB0-455D-A178-EA99F97FEF63}" presName="accentRepeatNode" presStyleLbl="solidFgAcc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B943216-D339-4493-BF75-81762C933F80}" type="pres">
      <dgm:prSet presAssocID="{3721C711-CD37-4596-AA6F-0CC669E4A74F}" presName="text_2" presStyleLbl="node1" presStyleIdx="1" presStyleCnt="2" custScaleY="663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AF34A-F57F-4D01-92B6-89D8845A294E}" type="pres">
      <dgm:prSet presAssocID="{3721C711-CD37-4596-AA6F-0CC669E4A74F}" presName="accent_2" presStyleCnt="0"/>
      <dgm:spPr/>
    </dgm:pt>
    <dgm:pt modelId="{183769A3-2631-45E9-947C-D24F319852E8}" type="pres">
      <dgm:prSet presAssocID="{3721C711-CD37-4596-AA6F-0CC669E4A74F}" presName="accentRepeatNode" presStyleLbl="solidFgAcc1" presStyleIdx="1" presStyleCnt="2" custScaleX="65712" custScaleY="6614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57D1BE47-3901-428B-B42C-0B0A22E49BE5}" type="presOf" srcId="{DFE1C6E5-CBB0-455D-A178-EA99F97FEF63}" destId="{188F55AC-F1C9-432E-A56E-86847C6ED1AE}" srcOrd="0" destOrd="0" presId="urn:microsoft.com/office/officeart/2008/layout/VerticalCurvedList"/>
    <dgm:cxn modelId="{11BA6D01-61F0-4917-B2A0-E3A72B62BFE7}" type="presOf" srcId="{3721C711-CD37-4596-AA6F-0CC669E4A74F}" destId="{7B943216-D339-4493-BF75-81762C933F80}" srcOrd="0" destOrd="0" presId="urn:microsoft.com/office/officeart/2008/layout/VerticalCurvedList"/>
    <dgm:cxn modelId="{D9E7B10B-97E9-4CA3-AFC4-564A21651982}" type="presOf" srcId="{E5FD07A8-318D-41DF-A832-044DD4AB7546}" destId="{84A4E800-B9EF-4A62-9542-6E5DA4199E76}" srcOrd="0" destOrd="0" presId="urn:microsoft.com/office/officeart/2008/layout/VerticalCurvedList"/>
    <dgm:cxn modelId="{9C8E1E96-EFB5-4A62-86B3-6EA53421879E}" srcId="{317DB386-6B46-47DD-9393-FC4FE0B71321}" destId="{DFE1C6E5-CBB0-455D-A178-EA99F97FEF63}" srcOrd="0" destOrd="0" parTransId="{966CB097-7324-4173-BDD6-F9129ACE7B34}" sibTransId="{E5FD07A8-318D-41DF-A832-044DD4AB7546}"/>
    <dgm:cxn modelId="{3CEA3913-9B6E-4165-B809-37F5B3429896}" srcId="{3721C711-CD37-4596-AA6F-0CC669E4A74F}" destId="{B0885A45-AE5D-4761-B419-827DEE4CD104}" srcOrd="0" destOrd="0" parTransId="{B2EF8983-ADA6-4D29-969F-F7BE4D9E3E3C}" sibTransId="{DD86606D-1CFD-4370-895B-84853CAEA334}"/>
    <dgm:cxn modelId="{C899DC1E-7827-4A1C-A5AA-5C58ECDB08F5}" type="presOf" srcId="{317DB386-6B46-47DD-9393-FC4FE0B71321}" destId="{4732A63C-1259-40FB-B7A3-168314C2A636}" srcOrd="0" destOrd="0" presId="urn:microsoft.com/office/officeart/2008/layout/VerticalCurvedList"/>
    <dgm:cxn modelId="{765DE9A4-63E8-4A3F-B82C-72B087691826}" type="presOf" srcId="{B0885A45-AE5D-4761-B419-827DEE4CD104}" destId="{7B943216-D339-4493-BF75-81762C933F80}" srcOrd="0" destOrd="1" presId="urn:microsoft.com/office/officeart/2008/layout/VerticalCurvedList"/>
    <dgm:cxn modelId="{02F487CE-C074-45DC-900E-2A117E6D9DB1}" srcId="{317DB386-6B46-47DD-9393-FC4FE0B71321}" destId="{3721C711-CD37-4596-AA6F-0CC669E4A74F}" srcOrd="1" destOrd="0" parTransId="{071D5324-28BD-48E5-BB58-A325D84AFB80}" sibTransId="{3DAC37FC-B8E9-4984-A58E-9D0F9126E83D}"/>
    <dgm:cxn modelId="{7B02939E-C59D-471F-AFF5-5DBCADC69FAD}" type="presParOf" srcId="{4732A63C-1259-40FB-B7A3-168314C2A636}" destId="{4C2EBBED-823D-447C-B546-281876920F4B}" srcOrd="0" destOrd="0" presId="urn:microsoft.com/office/officeart/2008/layout/VerticalCurvedList"/>
    <dgm:cxn modelId="{BEAF1935-E8D2-404B-B0AA-6457F2B11616}" type="presParOf" srcId="{4C2EBBED-823D-447C-B546-281876920F4B}" destId="{C1CE7F80-0E4B-42B7-BCF2-DAD964B1D8E6}" srcOrd="0" destOrd="0" presId="urn:microsoft.com/office/officeart/2008/layout/VerticalCurvedList"/>
    <dgm:cxn modelId="{E605F162-DAAD-43F0-BDBE-5FF51CEEC709}" type="presParOf" srcId="{C1CE7F80-0E4B-42B7-BCF2-DAD964B1D8E6}" destId="{A59EEDBC-E01E-4865-A4F1-444C09723305}" srcOrd="0" destOrd="0" presId="urn:microsoft.com/office/officeart/2008/layout/VerticalCurvedList"/>
    <dgm:cxn modelId="{7C0F63DB-B818-4F60-92A1-C9C9F2FA7D94}" type="presParOf" srcId="{C1CE7F80-0E4B-42B7-BCF2-DAD964B1D8E6}" destId="{84A4E800-B9EF-4A62-9542-6E5DA4199E76}" srcOrd="1" destOrd="0" presId="urn:microsoft.com/office/officeart/2008/layout/VerticalCurvedList"/>
    <dgm:cxn modelId="{C3DA5A35-04AB-43E7-9554-BE2F813B4738}" type="presParOf" srcId="{C1CE7F80-0E4B-42B7-BCF2-DAD964B1D8E6}" destId="{339A7614-C5AE-4612-8104-B4D90349B587}" srcOrd="2" destOrd="0" presId="urn:microsoft.com/office/officeart/2008/layout/VerticalCurvedList"/>
    <dgm:cxn modelId="{A89BBD50-78A3-4357-9F2A-0E633BCA68E3}" type="presParOf" srcId="{C1CE7F80-0E4B-42B7-BCF2-DAD964B1D8E6}" destId="{9E718028-DE05-4AF2-B83F-FCBBD026E5B0}" srcOrd="3" destOrd="0" presId="urn:microsoft.com/office/officeart/2008/layout/VerticalCurvedList"/>
    <dgm:cxn modelId="{A379B02C-C10B-4D17-8C8E-8156E5D80473}" type="presParOf" srcId="{4C2EBBED-823D-447C-B546-281876920F4B}" destId="{188F55AC-F1C9-432E-A56E-86847C6ED1AE}" srcOrd="1" destOrd="0" presId="urn:microsoft.com/office/officeart/2008/layout/VerticalCurvedList"/>
    <dgm:cxn modelId="{886508CD-E2B6-48C5-B4BF-58C12431D855}" type="presParOf" srcId="{4C2EBBED-823D-447C-B546-281876920F4B}" destId="{ACAE4F89-DFFD-4C13-802C-CE7FF7EC3160}" srcOrd="2" destOrd="0" presId="urn:microsoft.com/office/officeart/2008/layout/VerticalCurvedList"/>
    <dgm:cxn modelId="{EFA6CCA0-24F3-49CB-B8CC-9BBAA84D5ACC}" type="presParOf" srcId="{ACAE4F89-DFFD-4C13-802C-CE7FF7EC3160}" destId="{7EF4512E-1797-4858-BAFB-ABB02B51260E}" srcOrd="0" destOrd="0" presId="urn:microsoft.com/office/officeart/2008/layout/VerticalCurvedList"/>
    <dgm:cxn modelId="{36402D26-1553-4B55-9C90-B9830DCAC5D0}" type="presParOf" srcId="{4C2EBBED-823D-447C-B546-281876920F4B}" destId="{7B943216-D339-4493-BF75-81762C933F80}" srcOrd="3" destOrd="0" presId="urn:microsoft.com/office/officeart/2008/layout/VerticalCurvedList"/>
    <dgm:cxn modelId="{E8E21C69-307D-4F27-B658-8258CD08C647}" type="presParOf" srcId="{4C2EBBED-823D-447C-B546-281876920F4B}" destId="{ED7AF34A-F57F-4D01-92B6-89D8845A294E}" srcOrd="4" destOrd="0" presId="urn:microsoft.com/office/officeart/2008/layout/VerticalCurvedList"/>
    <dgm:cxn modelId="{62087E41-562D-42AA-840E-0A7319EB44D8}" type="presParOf" srcId="{ED7AF34A-F57F-4D01-92B6-89D8845A294E}" destId="{183769A3-2631-45E9-947C-D24F319852E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17DB386-6B46-47DD-9393-FC4FE0B713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FE1C6E5-CBB0-455D-A178-EA99F97FEF63}">
      <dgm:prSet phldrT="[Texto]" custT="1"/>
      <dgm:spPr>
        <a:blipFill rotWithShape="0">
          <a:blip xmlns:r="http://schemas.openxmlformats.org/officeDocument/2006/relationships" r:embed="rId1"/>
          <a:stretch>
            <a:fillRect t="-1566" r="-1031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966CB097-7324-4173-BDD6-F9129ACE7B34}" type="parTrans" cxnId="{9C8E1E96-EFB5-4A62-86B3-6EA53421879E}">
      <dgm:prSet/>
      <dgm:spPr/>
      <dgm:t>
        <a:bodyPr/>
        <a:lstStyle/>
        <a:p>
          <a:endParaRPr lang="es-MX"/>
        </a:p>
      </dgm:t>
    </dgm:pt>
    <dgm:pt modelId="{E5FD07A8-318D-41DF-A832-044DD4AB7546}" type="sibTrans" cxnId="{9C8E1E96-EFB5-4A62-86B3-6EA53421879E}">
      <dgm:prSet/>
      <dgm:spPr/>
      <dgm:t>
        <a:bodyPr/>
        <a:lstStyle/>
        <a:p>
          <a:endParaRPr lang="es-MX"/>
        </a:p>
      </dgm:t>
    </dgm:pt>
    <dgm:pt modelId="{3721C711-CD37-4596-AA6F-0CC669E4A74F}">
      <dgm:prSet phldrT="[Texto]" custT="1"/>
      <dgm:spPr>
        <a:blipFill rotWithShape="0">
          <a:blip xmlns:r="http://schemas.openxmlformats.org/officeDocument/2006/relationships" r:embed="rId2"/>
          <a:stretch>
            <a:fillRect t="-2907" r="-1031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071D5324-28BD-48E5-BB58-A325D84AFB80}" type="parTrans" cxnId="{02F487CE-C074-45DC-900E-2A117E6D9DB1}">
      <dgm:prSet/>
      <dgm:spPr/>
      <dgm:t>
        <a:bodyPr/>
        <a:lstStyle/>
        <a:p>
          <a:endParaRPr lang="es-MX"/>
        </a:p>
      </dgm:t>
    </dgm:pt>
    <dgm:pt modelId="{3DAC37FC-B8E9-4984-A58E-9D0F9126E83D}" type="sibTrans" cxnId="{02F487CE-C074-45DC-900E-2A117E6D9DB1}">
      <dgm:prSet/>
      <dgm:spPr/>
      <dgm:t>
        <a:bodyPr/>
        <a:lstStyle/>
        <a:p>
          <a:endParaRPr lang="es-MX"/>
        </a:p>
      </dgm:t>
    </dgm:pt>
    <dgm:pt modelId="{B0885A45-AE5D-4761-B419-827DEE4CD104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B2EF8983-ADA6-4D29-969F-F7BE4D9E3E3C}" type="parTrans" cxnId="{3CEA3913-9B6E-4165-B809-37F5B3429896}">
      <dgm:prSet/>
      <dgm:spPr/>
      <dgm:t>
        <a:bodyPr/>
        <a:lstStyle/>
        <a:p>
          <a:endParaRPr lang="es-MX"/>
        </a:p>
      </dgm:t>
    </dgm:pt>
    <dgm:pt modelId="{DD86606D-1CFD-4370-895B-84853CAEA334}" type="sibTrans" cxnId="{3CEA3913-9B6E-4165-B809-37F5B3429896}">
      <dgm:prSet/>
      <dgm:spPr/>
      <dgm:t>
        <a:bodyPr/>
        <a:lstStyle/>
        <a:p>
          <a:endParaRPr lang="es-MX"/>
        </a:p>
      </dgm:t>
    </dgm:pt>
    <dgm:pt modelId="{4732A63C-1259-40FB-B7A3-168314C2A636}" type="pres">
      <dgm:prSet presAssocID="{317DB386-6B46-47DD-9393-FC4FE0B7132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C2EBBED-823D-447C-B546-281876920F4B}" type="pres">
      <dgm:prSet presAssocID="{317DB386-6B46-47DD-9393-FC4FE0B71321}" presName="Name1" presStyleCnt="0"/>
      <dgm:spPr/>
    </dgm:pt>
    <dgm:pt modelId="{C1CE7F80-0E4B-42B7-BCF2-DAD964B1D8E6}" type="pres">
      <dgm:prSet presAssocID="{317DB386-6B46-47DD-9393-FC4FE0B71321}" presName="cycle" presStyleCnt="0"/>
      <dgm:spPr/>
    </dgm:pt>
    <dgm:pt modelId="{A59EEDBC-E01E-4865-A4F1-444C09723305}" type="pres">
      <dgm:prSet presAssocID="{317DB386-6B46-47DD-9393-FC4FE0B71321}" presName="srcNode" presStyleLbl="node1" presStyleIdx="0" presStyleCnt="2"/>
      <dgm:spPr/>
    </dgm:pt>
    <dgm:pt modelId="{84A4E800-B9EF-4A62-9542-6E5DA4199E76}" type="pres">
      <dgm:prSet presAssocID="{317DB386-6B46-47DD-9393-FC4FE0B71321}" presName="conn" presStyleLbl="parChTrans1D2" presStyleIdx="0" presStyleCnt="1"/>
      <dgm:spPr/>
      <dgm:t>
        <a:bodyPr/>
        <a:lstStyle/>
        <a:p>
          <a:endParaRPr lang="es-MX"/>
        </a:p>
      </dgm:t>
    </dgm:pt>
    <dgm:pt modelId="{339A7614-C5AE-4612-8104-B4D90349B587}" type="pres">
      <dgm:prSet presAssocID="{317DB386-6B46-47DD-9393-FC4FE0B71321}" presName="extraNode" presStyleLbl="node1" presStyleIdx="0" presStyleCnt="2"/>
      <dgm:spPr/>
    </dgm:pt>
    <dgm:pt modelId="{9E718028-DE05-4AF2-B83F-FCBBD026E5B0}" type="pres">
      <dgm:prSet presAssocID="{317DB386-6B46-47DD-9393-FC4FE0B71321}" presName="dstNode" presStyleLbl="node1" presStyleIdx="0" presStyleCnt="2"/>
      <dgm:spPr/>
    </dgm:pt>
    <dgm:pt modelId="{188F55AC-F1C9-432E-A56E-86847C6ED1AE}" type="pres">
      <dgm:prSet presAssocID="{DFE1C6E5-CBB0-455D-A178-EA99F97FEF63}" presName="text_1" presStyleLbl="node1" presStyleIdx="0" presStyleCnt="2" custScaleY="200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AE4F89-DFFD-4C13-802C-CE7FF7EC3160}" type="pres">
      <dgm:prSet presAssocID="{DFE1C6E5-CBB0-455D-A178-EA99F97FEF63}" presName="accent_1" presStyleCnt="0"/>
      <dgm:spPr/>
    </dgm:pt>
    <dgm:pt modelId="{7EF4512E-1797-4858-BAFB-ABB02B51260E}" type="pres">
      <dgm:prSet presAssocID="{DFE1C6E5-CBB0-455D-A178-EA99F97FEF63}" presName="accentRepeatNode" presStyleLbl="solidFgAcc1" presStyleIdx="0" presStyleCnt="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B943216-D339-4493-BF75-81762C933F80}" type="pres">
      <dgm:prSet presAssocID="{3721C711-CD37-4596-AA6F-0CC669E4A74F}" presName="text_2" presStyleLbl="node1" presStyleIdx="1" presStyleCnt="2" custScaleY="663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AF34A-F57F-4D01-92B6-89D8845A294E}" type="pres">
      <dgm:prSet presAssocID="{3721C711-CD37-4596-AA6F-0CC669E4A74F}" presName="accent_2" presStyleCnt="0"/>
      <dgm:spPr/>
    </dgm:pt>
    <dgm:pt modelId="{183769A3-2631-45E9-947C-D24F319852E8}" type="pres">
      <dgm:prSet presAssocID="{3721C711-CD37-4596-AA6F-0CC669E4A74F}" presName="accentRepeatNode" presStyleLbl="solidFgAcc1" presStyleIdx="1" presStyleCnt="2" custScaleX="65712" custScaleY="6614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57D1BE47-3901-428B-B42C-0B0A22E49BE5}" type="presOf" srcId="{DFE1C6E5-CBB0-455D-A178-EA99F97FEF63}" destId="{188F55AC-F1C9-432E-A56E-86847C6ED1AE}" srcOrd="0" destOrd="0" presId="urn:microsoft.com/office/officeart/2008/layout/VerticalCurvedList"/>
    <dgm:cxn modelId="{11BA6D01-61F0-4917-B2A0-E3A72B62BFE7}" type="presOf" srcId="{3721C711-CD37-4596-AA6F-0CC669E4A74F}" destId="{7B943216-D339-4493-BF75-81762C933F80}" srcOrd="0" destOrd="0" presId="urn:microsoft.com/office/officeart/2008/layout/VerticalCurvedList"/>
    <dgm:cxn modelId="{D9E7B10B-97E9-4CA3-AFC4-564A21651982}" type="presOf" srcId="{E5FD07A8-318D-41DF-A832-044DD4AB7546}" destId="{84A4E800-B9EF-4A62-9542-6E5DA4199E76}" srcOrd="0" destOrd="0" presId="urn:microsoft.com/office/officeart/2008/layout/VerticalCurvedList"/>
    <dgm:cxn modelId="{9C8E1E96-EFB5-4A62-86B3-6EA53421879E}" srcId="{317DB386-6B46-47DD-9393-FC4FE0B71321}" destId="{DFE1C6E5-CBB0-455D-A178-EA99F97FEF63}" srcOrd="0" destOrd="0" parTransId="{966CB097-7324-4173-BDD6-F9129ACE7B34}" sibTransId="{E5FD07A8-318D-41DF-A832-044DD4AB7546}"/>
    <dgm:cxn modelId="{3CEA3913-9B6E-4165-B809-37F5B3429896}" srcId="{3721C711-CD37-4596-AA6F-0CC669E4A74F}" destId="{B0885A45-AE5D-4761-B419-827DEE4CD104}" srcOrd="0" destOrd="0" parTransId="{B2EF8983-ADA6-4D29-969F-F7BE4D9E3E3C}" sibTransId="{DD86606D-1CFD-4370-895B-84853CAEA334}"/>
    <dgm:cxn modelId="{C899DC1E-7827-4A1C-A5AA-5C58ECDB08F5}" type="presOf" srcId="{317DB386-6B46-47DD-9393-FC4FE0B71321}" destId="{4732A63C-1259-40FB-B7A3-168314C2A636}" srcOrd="0" destOrd="0" presId="urn:microsoft.com/office/officeart/2008/layout/VerticalCurvedList"/>
    <dgm:cxn modelId="{765DE9A4-63E8-4A3F-B82C-72B087691826}" type="presOf" srcId="{B0885A45-AE5D-4761-B419-827DEE4CD104}" destId="{7B943216-D339-4493-BF75-81762C933F80}" srcOrd="0" destOrd="1" presId="urn:microsoft.com/office/officeart/2008/layout/VerticalCurvedList"/>
    <dgm:cxn modelId="{02F487CE-C074-45DC-900E-2A117E6D9DB1}" srcId="{317DB386-6B46-47DD-9393-FC4FE0B71321}" destId="{3721C711-CD37-4596-AA6F-0CC669E4A74F}" srcOrd="1" destOrd="0" parTransId="{071D5324-28BD-48E5-BB58-A325D84AFB80}" sibTransId="{3DAC37FC-B8E9-4984-A58E-9D0F9126E83D}"/>
    <dgm:cxn modelId="{7B02939E-C59D-471F-AFF5-5DBCADC69FAD}" type="presParOf" srcId="{4732A63C-1259-40FB-B7A3-168314C2A636}" destId="{4C2EBBED-823D-447C-B546-281876920F4B}" srcOrd="0" destOrd="0" presId="urn:microsoft.com/office/officeart/2008/layout/VerticalCurvedList"/>
    <dgm:cxn modelId="{BEAF1935-E8D2-404B-B0AA-6457F2B11616}" type="presParOf" srcId="{4C2EBBED-823D-447C-B546-281876920F4B}" destId="{C1CE7F80-0E4B-42B7-BCF2-DAD964B1D8E6}" srcOrd="0" destOrd="0" presId="urn:microsoft.com/office/officeart/2008/layout/VerticalCurvedList"/>
    <dgm:cxn modelId="{E605F162-DAAD-43F0-BDBE-5FF51CEEC709}" type="presParOf" srcId="{C1CE7F80-0E4B-42B7-BCF2-DAD964B1D8E6}" destId="{A59EEDBC-E01E-4865-A4F1-444C09723305}" srcOrd="0" destOrd="0" presId="urn:microsoft.com/office/officeart/2008/layout/VerticalCurvedList"/>
    <dgm:cxn modelId="{7C0F63DB-B818-4F60-92A1-C9C9F2FA7D94}" type="presParOf" srcId="{C1CE7F80-0E4B-42B7-BCF2-DAD964B1D8E6}" destId="{84A4E800-B9EF-4A62-9542-6E5DA4199E76}" srcOrd="1" destOrd="0" presId="urn:microsoft.com/office/officeart/2008/layout/VerticalCurvedList"/>
    <dgm:cxn modelId="{C3DA5A35-04AB-43E7-9554-BE2F813B4738}" type="presParOf" srcId="{C1CE7F80-0E4B-42B7-BCF2-DAD964B1D8E6}" destId="{339A7614-C5AE-4612-8104-B4D90349B587}" srcOrd="2" destOrd="0" presId="urn:microsoft.com/office/officeart/2008/layout/VerticalCurvedList"/>
    <dgm:cxn modelId="{A89BBD50-78A3-4357-9F2A-0E633BCA68E3}" type="presParOf" srcId="{C1CE7F80-0E4B-42B7-BCF2-DAD964B1D8E6}" destId="{9E718028-DE05-4AF2-B83F-FCBBD026E5B0}" srcOrd="3" destOrd="0" presId="urn:microsoft.com/office/officeart/2008/layout/VerticalCurvedList"/>
    <dgm:cxn modelId="{A379B02C-C10B-4D17-8C8E-8156E5D80473}" type="presParOf" srcId="{4C2EBBED-823D-447C-B546-281876920F4B}" destId="{188F55AC-F1C9-432E-A56E-86847C6ED1AE}" srcOrd="1" destOrd="0" presId="urn:microsoft.com/office/officeart/2008/layout/VerticalCurvedList"/>
    <dgm:cxn modelId="{886508CD-E2B6-48C5-B4BF-58C12431D855}" type="presParOf" srcId="{4C2EBBED-823D-447C-B546-281876920F4B}" destId="{ACAE4F89-DFFD-4C13-802C-CE7FF7EC3160}" srcOrd="2" destOrd="0" presId="urn:microsoft.com/office/officeart/2008/layout/VerticalCurvedList"/>
    <dgm:cxn modelId="{EFA6CCA0-24F3-49CB-B8CC-9BBAA84D5ACC}" type="presParOf" srcId="{ACAE4F89-DFFD-4C13-802C-CE7FF7EC3160}" destId="{7EF4512E-1797-4858-BAFB-ABB02B51260E}" srcOrd="0" destOrd="0" presId="urn:microsoft.com/office/officeart/2008/layout/VerticalCurvedList"/>
    <dgm:cxn modelId="{36402D26-1553-4B55-9C90-B9830DCAC5D0}" type="presParOf" srcId="{4C2EBBED-823D-447C-B546-281876920F4B}" destId="{7B943216-D339-4493-BF75-81762C933F80}" srcOrd="3" destOrd="0" presId="urn:microsoft.com/office/officeart/2008/layout/VerticalCurvedList"/>
    <dgm:cxn modelId="{E8E21C69-307D-4F27-B658-8258CD08C647}" type="presParOf" srcId="{4C2EBBED-823D-447C-B546-281876920F4B}" destId="{ED7AF34A-F57F-4D01-92B6-89D8845A294E}" srcOrd="4" destOrd="0" presId="urn:microsoft.com/office/officeart/2008/layout/VerticalCurvedList"/>
    <dgm:cxn modelId="{62087E41-562D-42AA-840E-0A7319EB44D8}" type="presParOf" srcId="{ED7AF34A-F57F-4D01-92B6-89D8845A294E}" destId="{183769A3-2631-45E9-947C-D24F319852E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5418CB9-F8FB-4C77-8ADD-5029F19A789B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FD1900D-5E9C-434B-933D-7F2A460A6E63}">
      <dgm:prSet phldrT="[Texto]" phldr="1"/>
      <dgm:spPr/>
      <dgm:t>
        <a:bodyPr/>
        <a:lstStyle/>
        <a:p>
          <a:endParaRPr lang="es-MX"/>
        </a:p>
      </dgm:t>
    </dgm:pt>
    <dgm:pt modelId="{0B33918C-34E8-48EC-B884-314BD04E51E3}" type="parTrans" cxnId="{750554F1-1EB3-4A30-B2A8-84B0C5C75F53}">
      <dgm:prSet/>
      <dgm:spPr/>
      <dgm:t>
        <a:bodyPr/>
        <a:lstStyle/>
        <a:p>
          <a:endParaRPr lang="es-MX"/>
        </a:p>
      </dgm:t>
    </dgm:pt>
    <dgm:pt modelId="{F90787FF-F5B2-4F3A-9857-F3AA2F194B91}" type="sibTrans" cxnId="{750554F1-1EB3-4A30-B2A8-84B0C5C75F53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4CCB4CCB-F828-41D9-9931-4C0AB60E1888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000" dirty="0" smtClean="0"/>
                <a:t>Si</a:t>
              </a:r>
              <a14:m>
                <m:oMath xmlns:m="http://schemas.openxmlformats.org/officeDocument/2006/math">
                  <m:r>
                    <a:rPr lang="es-MX" sz="20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0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000" b="1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000" dirty="0"/>
                <a:t>es una función de </a:t>
              </a:r>
              <a14:m>
                <m:oMath xmlns:m="http://schemas.openxmlformats.org/officeDocument/2006/math">
                  <m:r>
                    <a:rPr lang="es-MX" sz="20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0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000" i="1" dirty="0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0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000" b="1" i="1" dirty="0" err="1">
                      <a:latin typeface="Cambria Math" panose="02040503050406030204" pitchFamily="18" charset="0"/>
                    </a:rPr>
                    <m:t>𝒚</m:t>
                  </m:r>
                </m:oMath>
              </a14:m>
              <a:r>
                <a:rPr lang="es-MX" sz="2000" dirty="0"/>
                <a:t>, para la que </a:t>
              </a:r>
              <a14:m>
                <m:oMath xmlns:m="http://schemas.openxmlformats.org/officeDocument/2006/math">
                  <m:r>
                    <a:rPr lang="es-MX" sz="2000" i="1" dirty="0">
                      <a:latin typeface="Cambria Math" panose="02040503050406030204" pitchFamily="18" charset="0"/>
                    </a:rPr>
                    <m:t> </m:t>
                  </m:r>
                  <m:sSub>
                    <m:sSubPr>
                      <m:ctrlPr>
                        <a:rPr lang="es-MX" sz="2000" b="1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0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</m:e>
                    <m:sub>
                      <m:r>
                        <a:rPr lang="es-MX" sz="20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0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</m:sub>
                  </m:sSub>
                  <m:r>
                    <a:rPr lang="es-MX" sz="2000" i="1" dirty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000" b="0" i="1" dirty="0" smtClean="0">
                      <a:latin typeface="Cambria Math" panose="02040503050406030204" pitchFamily="18" charset="0"/>
                    </a:rPr>
                    <m:t>  </m:t>
                  </m:r>
                  <m:sSub>
                    <m:sSubPr>
                      <m:ctrlPr>
                        <a:rPr lang="es-MX" sz="2000" b="1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0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</m:e>
                    <m:sub>
                      <m:r>
                        <a:rPr lang="es-MX" sz="20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sub>
                  </m:sSub>
                </m:oMath>
              </a14:m>
              <a:r>
                <a:rPr lang="es-MX" sz="2000" b="1" dirty="0" smtClean="0"/>
                <a:t>, </a:t>
              </a:r>
              <a:r>
                <a:rPr lang="es-MX" sz="2000" dirty="0"/>
                <a:t>son continuas en una región abierta</a:t>
              </a:r>
              <a14:m>
                <m:oMath xmlns:m="http://schemas.openxmlformats.org/officeDocument/2006/math">
                  <m:r>
                    <a:rPr lang="es-MX" sz="20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000" i="1" dirty="0" smtClean="0">
                      <a:latin typeface="Cambria Math" panose="02040503050406030204" pitchFamily="18" charset="0"/>
                    </a:rPr>
                    <m:t>𝑅</m:t>
                  </m:r>
                </m:oMath>
              </a14:m>
              <a:r>
                <a:rPr lang="es-MX" sz="2000" dirty="0"/>
                <a:t>, entonces </a:t>
              </a:r>
              <a14:m>
                <m:oMath xmlns:m="http://schemas.openxmlformats.org/officeDocument/2006/math">
                  <m:r>
                    <a:rPr lang="es-MX" sz="2000" i="1" dirty="0" smtClean="0">
                      <a:latin typeface="Cambria Math" panose="02040503050406030204" pitchFamily="18" charset="0"/>
                    </a:rPr>
                    <m:t>𝑓</m:t>
                  </m:r>
                </m:oMath>
              </a14:m>
              <a:r>
                <a:rPr lang="es-MX" sz="2000" dirty="0"/>
                <a:t> es diferenciable en </a:t>
              </a:r>
              <a14:m>
                <m:oMath xmlns:m="http://schemas.openxmlformats.org/officeDocument/2006/math">
                  <m:r>
                    <a:rPr lang="es-MX" sz="2000" i="1" dirty="0" smtClean="0">
                      <a:latin typeface="Cambria Math" panose="02040503050406030204" pitchFamily="18" charset="0"/>
                    </a:rPr>
                    <m:t>𝑅</m:t>
                  </m:r>
                </m:oMath>
              </a14:m>
              <a:r>
                <a:rPr lang="es-MX" sz="2000" dirty="0"/>
                <a:t>. </a:t>
              </a:r>
              <a:endParaRPr lang="es-MX" sz="2000" dirty="0" smtClean="0"/>
            </a:p>
            <a:p>
              <a:pPr lvl="0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4CCB4CCB-F828-41D9-9931-4C0AB60E1888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000" dirty="0" smtClean="0"/>
                <a:t>Si</a:t>
              </a:r>
              <a:r>
                <a:rPr lang="es-MX" sz="2000" b="1" i="0" dirty="0" smtClean="0">
                  <a:latin typeface="Cambria Math" panose="02040503050406030204" pitchFamily="18" charset="0"/>
                </a:rPr>
                <a:t> 𝒇 </a:t>
              </a:r>
              <a:r>
                <a:rPr lang="es-MX" sz="2000" dirty="0"/>
                <a:t>es una función de </a:t>
              </a:r>
              <a:r>
                <a:rPr lang="es-MX" sz="2000" b="1" i="0" dirty="0" smtClean="0">
                  <a:latin typeface="Cambria Math" panose="02040503050406030204" pitchFamily="18" charset="0"/>
                </a:rPr>
                <a:t>𝒙 </a:t>
              </a:r>
              <a:r>
                <a:rPr lang="es-MX" sz="2000" i="0" dirty="0" smtClean="0">
                  <a:latin typeface="Cambria Math" panose="02040503050406030204" pitchFamily="18" charset="0"/>
                </a:rPr>
                <a:t>𝑦 </a:t>
              </a:r>
              <a:r>
                <a:rPr lang="es-MX" sz="2000" b="1" i="0" dirty="0" err="1">
                  <a:latin typeface="Cambria Math" panose="02040503050406030204" pitchFamily="18" charset="0"/>
                </a:rPr>
                <a:t>𝒚</a:t>
              </a:r>
              <a:r>
                <a:rPr lang="es-MX" sz="2000" dirty="0"/>
                <a:t>, para la que </a:t>
              </a:r>
              <a:r>
                <a:rPr lang="es-MX" sz="2000" i="0" dirty="0">
                  <a:latin typeface="Cambria Math" panose="02040503050406030204" pitchFamily="18" charset="0"/>
                </a:rPr>
                <a:t> </a:t>
              </a:r>
              <a:r>
                <a:rPr lang="es-MX" sz="2000" b="1" i="0" dirty="0" smtClean="0">
                  <a:latin typeface="Cambria Math" panose="02040503050406030204" pitchFamily="18" charset="0"/>
                </a:rPr>
                <a:t>𝒇_(𝒙 )</a:t>
              </a:r>
              <a:r>
                <a:rPr lang="es-MX" sz="2000" b="1" i="0" dirty="0">
                  <a:latin typeface="Cambria Math" panose="02040503050406030204" pitchFamily="18" charset="0"/>
                </a:rPr>
                <a:t> </a:t>
              </a:r>
              <a:r>
                <a:rPr lang="es-MX" sz="2000" i="0" dirty="0">
                  <a:latin typeface="Cambria Math" panose="02040503050406030204" pitchFamily="18" charset="0"/>
                </a:rPr>
                <a:t>𝑦</a:t>
              </a:r>
              <a:r>
                <a:rPr lang="es-MX" sz="2000" b="0" i="0" dirty="0" smtClean="0">
                  <a:latin typeface="Cambria Math" panose="02040503050406030204" pitchFamily="18" charset="0"/>
                </a:rPr>
                <a:t>  </a:t>
              </a:r>
              <a:r>
                <a:rPr lang="es-MX" sz="2000" b="1" i="0" dirty="0" smtClean="0">
                  <a:latin typeface="Cambria Math" panose="02040503050406030204" pitchFamily="18" charset="0"/>
                </a:rPr>
                <a:t>𝒇_𝒚</a:t>
              </a:r>
              <a:r>
                <a:rPr lang="es-MX" sz="2000" b="1" dirty="0" smtClean="0"/>
                <a:t>, </a:t>
              </a:r>
              <a:r>
                <a:rPr lang="es-MX" sz="2000" dirty="0"/>
                <a:t>son continuas en una región abierta</a:t>
              </a:r>
              <a:r>
                <a:rPr lang="es-MX" sz="2000" i="0" dirty="0" smtClean="0">
                  <a:latin typeface="Cambria Math" panose="02040503050406030204" pitchFamily="18" charset="0"/>
                </a:rPr>
                <a:t> 𝑅</a:t>
              </a:r>
              <a:r>
                <a:rPr lang="es-MX" sz="2000" dirty="0"/>
                <a:t>, entonces </a:t>
              </a:r>
              <a:r>
                <a:rPr lang="es-MX" sz="2000" i="0" dirty="0" smtClean="0">
                  <a:latin typeface="Cambria Math" panose="02040503050406030204" pitchFamily="18" charset="0"/>
                </a:rPr>
                <a:t>𝑓</a:t>
              </a:r>
              <a:r>
                <a:rPr lang="es-MX" sz="2000" dirty="0"/>
                <a:t> es diferenciable en </a:t>
              </a:r>
              <a:r>
                <a:rPr lang="es-MX" sz="2000" i="0" dirty="0" smtClean="0">
                  <a:latin typeface="Cambria Math" panose="02040503050406030204" pitchFamily="18" charset="0"/>
                </a:rPr>
                <a:t>𝑅</a:t>
              </a:r>
              <a:r>
                <a:rPr lang="es-MX" sz="2000" dirty="0"/>
                <a:t>. </a:t>
              </a:r>
              <a:endParaRPr lang="es-MX" sz="2000" dirty="0" smtClean="0"/>
            </a:p>
            <a:p>
              <a:pPr lvl="0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5628977A-03F6-4870-8B99-26503BF4B0E2}" type="parTrans" cxnId="{FFA531FB-3078-400C-94E6-B296DF60ABA4}">
      <dgm:prSet/>
      <dgm:spPr/>
      <dgm:t>
        <a:bodyPr/>
        <a:lstStyle/>
        <a:p>
          <a:endParaRPr lang="es-MX"/>
        </a:p>
      </dgm:t>
    </dgm:pt>
    <dgm:pt modelId="{4875A68C-7E3B-4DBF-B839-38AABA4D1FA9}" type="sibTrans" cxnId="{FFA531FB-3078-400C-94E6-B296DF60ABA4}">
      <dgm:prSet/>
      <dgm:spPr/>
      <dgm:t>
        <a:bodyPr/>
        <a:lstStyle/>
        <a:p>
          <a:endParaRPr lang="es-MX"/>
        </a:p>
      </dgm:t>
    </dgm:pt>
    <dgm:pt modelId="{AFDAC287-F197-4EB0-B3FA-718F798C764D}">
      <dgm:prSet phldrT="[Texto]" phldr="1"/>
      <dgm:spPr/>
      <dgm:t>
        <a:bodyPr/>
        <a:lstStyle/>
        <a:p>
          <a:endParaRPr lang="es-MX"/>
        </a:p>
      </dgm:t>
    </dgm:pt>
    <dgm:pt modelId="{B650031F-395B-4072-A0E9-31EFC5F0E9B4}" type="parTrans" cxnId="{8405D5A3-F114-4C3E-BBBD-50A77C0B3AC7}">
      <dgm:prSet/>
      <dgm:spPr/>
      <dgm:t>
        <a:bodyPr/>
        <a:lstStyle/>
        <a:p>
          <a:endParaRPr lang="es-MX"/>
        </a:p>
      </dgm:t>
    </dgm:pt>
    <dgm:pt modelId="{9207A2CE-90FA-4C35-A45A-B1435EBED39C}" type="sibTrans" cxnId="{8405D5A3-F114-4C3E-BBBD-50A77C0B3AC7}">
      <dgm:prSet/>
      <dgm:spPr/>
      <dgm:t>
        <a:bodyPr/>
        <a:lstStyle/>
        <a:p>
          <a:endParaRPr lang="es-MX"/>
        </a:p>
      </dgm:t>
    </dgm:pt>
    <dgm:pt modelId="{A3B503EE-0894-4095-9925-68F3130F24A6}">
      <dgm:prSet phldrT="[Texto]" custT="1"/>
      <dgm:spPr/>
      <dgm:t>
        <a:bodyPr/>
        <a:lstStyle/>
        <a:p>
          <a:pPr algn="just"/>
          <a:endParaRPr lang="es-MX" sz="1800" dirty="0" smtClean="0"/>
        </a:p>
        <a:p>
          <a:pPr algn="just"/>
          <a:r>
            <a:rPr lang="es-MX" sz="2400" b="1" dirty="0" err="1" smtClean="0"/>
            <a:t>Diferenciabilidad</a:t>
          </a:r>
          <a:r>
            <a:rPr lang="es-MX" sz="2400" b="1" dirty="0" smtClean="0"/>
            <a:t> implica continuidad </a:t>
          </a:r>
        </a:p>
        <a:p>
          <a:endParaRPr lang="es-MX" dirty="0"/>
        </a:p>
      </dgm:t>
    </dgm:pt>
    <dgm:pt modelId="{1AED9F66-DAFD-4718-A26B-79A276313644}" type="parTrans" cxnId="{1F0D2353-6894-42B9-BF86-52A9B9D7BA94}">
      <dgm:prSet/>
      <dgm:spPr/>
      <dgm:t>
        <a:bodyPr/>
        <a:lstStyle/>
        <a:p>
          <a:endParaRPr lang="es-MX"/>
        </a:p>
      </dgm:t>
    </dgm:pt>
    <dgm:pt modelId="{D262E275-CFF9-4C9C-9159-809565BE22C1}" type="sibTrans" cxnId="{1F0D2353-6894-42B9-BF86-52A9B9D7BA94}">
      <dgm:prSet/>
      <dgm:spPr/>
      <dgm:t>
        <a:bodyPr/>
        <a:lstStyle/>
        <a:p>
          <a:endParaRPr lang="es-MX"/>
        </a:p>
      </dgm:t>
    </dgm:pt>
    <dgm:pt modelId="{9EDC980B-4055-42CC-BA1D-EB8A1242DB1B}">
      <dgm:prSet phldrT="[Texto]" phldr="1"/>
      <dgm:spPr/>
      <dgm:t>
        <a:bodyPr/>
        <a:lstStyle/>
        <a:p>
          <a:endParaRPr lang="es-MX"/>
        </a:p>
      </dgm:t>
    </dgm:pt>
    <dgm:pt modelId="{B23927C9-C774-44E8-88D4-7D24EA97B489}" type="parTrans" cxnId="{28A28D67-BAC8-4873-B2E9-05D11D9E7F01}">
      <dgm:prSet/>
      <dgm:spPr/>
      <dgm:t>
        <a:bodyPr/>
        <a:lstStyle/>
        <a:p>
          <a:endParaRPr lang="es-MX"/>
        </a:p>
      </dgm:t>
    </dgm:pt>
    <dgm:pt modelId="{03D55A1D-DD8F-45F4-98D0-B1C09B4DF25A}" type="sibTrans" cxnId="{28A28D67-BAC8-4873-B2E9-05D11D9E7F01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1132F57-5E66-4435-B991-F8E5F72465F3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Si una función de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1" i="1" dirty="0" err="1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 smtClean="0"/>
                <a:t>es diferenciable en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d>
                    <m:dPr>
                      <m:ctrlPr>
                        <a:rPr lang="es-MX" sz="2400" b="1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, </m:t>
                  </m:r>
                </m:oMath>
              </a14:m>
              <a:r>
                <a:rPr lang="es-MX" sz="2400" dirty="0" smtClean="0"/>
                <a:t>entonces es continua en </a:t>
              </a:r>
              <a14:m>
                <m:oMath xmlns:m="http://schemas.openxmlformats.org/officeDocument/2006/math">
                  <m:d>
                    <m:dPr>
                      <m:ctrlPr>
                        <a:rPr lang="es-MX" sz="2400" b="1" i="1" dirty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2400" b="1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  <m:r>
                    <a:rPr lang="es-MX" sz="2400" b="0" i="1" dirty="0" smtClean="0">
                      <a:latin typeface="Cambria Math" panose="02040503050406030204" pitchFamily="18" charset="0"/>
                    </a:rPr>
                    <m:t>.</m:t>
                  </m:r>
                  <m:r>
                    <a:rPr lang="es-MX" sz="2400" i="1" dirty="0">
                      <a:latin typeface="Cambria Math" panose="02040503050406030204" pitchFamily="18" charset="0"/>
                    </a:rPr>
                    <m:t> </m:t>
                  </m:r>
                </m:oMath>
              </a14:m>
              <a:endParaRPr lang="es-MX" sz="2400" dirty="0"/>
            </a:p>
            <a:p>
              <a:pPr lvl="0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Choice>
      <mc:Fallback xmlns="">
        <dgm:pt modelId="{51132F57-5E66-4435-B991-F8E5F72465F3}">
          <dgm:prSet phldrT="[Texto]" custT="1"/>
          <dgm:spPr/>
          <dgm:t>
            <a:bodyPr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MX" sz="2400" dirty="0" smtClean="0"/>
                <a:t>Si una función de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𝒙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𝑦 </a:t>
              </a:r>
              <a:r>
                <a:rPr lang="es-MX" sz="2400" b="1" i="0" dirty="0" err="1" smtClean="0">
                  <a:latin typeface="Cambria Math" panose="02040503050406030204" pitchFamily="18" charset="0"/>
                </a:rPr>
                <a:t>𝒚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dirty="0" smtClean="0"/>
                <a:t>es diferenciable en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(𝒙_𝟎, 𝒚_𝟎 ), </a:t>
              </a:r>
              <a:r>
                <a:rPr lang="es-MX" sz="2400" dirty="0" smtClean="0"/>
                <a:t>entonces es continua en </a:t>
              </a:r>
              <a:r>
                <a:rPr lang="es-MX" sz="2400" b="1" i="0" dirty="0">
                  <a:latin typeface="Cambria Math" panose="02040503050406030204" pitchFamily="18" charset="0"/>
                </a:rPr>
                <a:t>(𝒙_𝟎, 𝒚_𝟎 )</a:t>
              </a:r>
              <a:r>
                <a:rPr lang="es-MX" sz="2400" b="0" i="0" dirty="0" smtClean="0">
                  <a:latin typeface="Cambria Math" panose="02040503050406030204" pitchFamily="18" charset="0"/>
                </a:rPr>
                <a:t>.</a:t>
              </a:r>
              <a:r>
                <a:rPr lang="es-MX" sz="2400" i="0" dirty="0">
                  <a:latin typeface="Cambria Math" panose="02040503050406030204" pitchFamily="18" charset="0"/>
                </a:rPr>
                <a:t> </a:t>
              </a:r>
              <a:endParaRPr lang="es-MX" sz="2400" dirty="0"/>
            </a:p>
            <a:p>
              <a:pPr lvl="0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dirty="0"/>
            </a:p>
          </dgm:t>
        </dgm:pt>
      </mc:Fallback>
    </mc:AlternateContent>
    <dgm:pt modelId="{F1F9965A-8E68-43DB-A476-6C1015B4A2DC}" type="parTrans" cxnId="{A55D8415-4EA3-46E1-A9EB-D62A4FBF3441}">
      <dgm:prSet/>
      <dgm:spPr/>
      <dgm:t>
        <a:bodyPr/>
        <a:lstStyle/>
        <a:p>
          <a:endParaRPr lang="es-MX"/>
        </a:p>
      </dgm:t>
    </dgm:pt>
    <dgm:pt modelId="{1D066CAE-B03C-401F-AFDE-7127E7C2B3BC}" type="sibTrans" cxnId="{A55D8415-4EA3-46E1-A9EB-D62A4FBF3441}">
      <dgm:prSet/>
      <dgm:spPr/>
      <dgm:t>
        <a:bodyPr/>
        <a:lstStyle/>
        <a:p>
          <a:endParaRPr lang="es-MX"/>
        </a:p>
      </dgm:t>
    </dgm:pt>
    <dgm:pt modelId="{9AAAA80B-52CF-40E5-BCA1-CC4A182A162B}" type="pres">
      <dgm:prSet presAssocID="{D5418CB9-F8FB-4C77-8ADD-5029F19A789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0779FBDC-F2D8-4BBA-862F-8A44A7460485}" type="pres">
      <dgm:prSet presAssocID="{0FD1900D-5E9C-434B-933D-7F2A460A6E63}" presName="parenttextcomposite" presStyleCnt="0"/>
      <dgm:spPr/>
    </dgm:pt>
    <dgm:pt modelId="{3228466C-0BA1-4A02-AF02-46AEC081A6E2}" type="pres">
      <dgm:prSet presAssocID="{0FD1900D-5E9C-434B-933D-7F2A460A6E63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2C4258-5CF3-40FB-8C82-53FF9564B45B}" type="pres">
      <dgm:prSet presAssocID="{0FD1900D-5E9C-434B-933D-7F2A460A6E63}" presName="composite" presStyleCnt="0"/>
      <dgm:spPr/>
    </dgm:pt>
    <dgm:pt modelId="{8DCD9786-77EA-4DEF-9D3F-E528206C1963}" type="pres">
      <dgm:prSet presAssocID="{0FD1900D-5E9C-434B-933D-7F2A460A6E63}" presName="chevron1" presStyleLbl="alignNode1" presStyleIdx="0" presStyleCnt="21"/>
      <dgm:spPr/>
    </dgm:pt>
    <dgm:pt modelId="{B4591ED8-D286-41D8-9FFB-4AA954BDA38B}" type="pres">
      <dgm:prSet presAssocID="{0FD1900D-5E9C-434B-933D-7F2A460A6E63}" presName="chevron2" presStyleLbl="alignNode1" presStyleIdx="1" presStyleCnt="21"/>
      <dgm:spPr/>
    </dgm:pt>
    <dgm:pt modelId="{9287428F-10D0-426C-8D09-A2C733FCFD53}" type="pres">
      <dgm:prSet presAssocID="{0FD1900D-5E9C-434B-933D-7F2A460A6E63}" presName="chevron3" presStyleLbl="alignNode1" presStyleIdx="2" presStyleCnt="21"/>
      <dgm:spPr/>
    </dgm:pt>
    <dgm:pt modelId="{7A0087CF-7F30-4A56-8211-B7B87395F5BE}" type="pres">
      <dgm:prSet presAssocID="{0FD1900D-5E9C-434B-933D-7F2A460A6E63}" presName="chevron4" presStyleLbl="alignNode1" presStyleIdx="3" presStyleCnt="21"/>
      <dgm:spPr/>
    </dgm:pt>
    <dgm:pt modelId="{FE69F74E-9E29-40C5-8287-A14FB089A30A}" type="pres">
      <dgm:prSet presAssocID="{0FD1900D-5E9C-434B-933D-7F2A460A6E63}" presName="chevron5" presStyleLbl="alignNode1" presStyleIdx="4" presStyleCnt="21"/>
      <dgm:spPr/>
    </dgm:pt>
    <dgm:pt modelId="{CE09D49C-A936-4E55-8674-BF09618AA03C}" type="pres">
      <dgm:prSet presAssocID="{0FD1900D-5E9C-434B-933D-7F2A460A6E63}" presName="chevron6" presStyleLbl="alignNode1" presStyleIdx="5" presStyleCnt="21"/>
      <dgm:spPr/>
    </dgm:pt>
    <dgm:pt modelId="{156C576D-C35D-43EB-808E-8BC2CD0A46CD}" type="pres">
      <dgm:prSet presAssocID="{0FD1900D-5E9C-434B-933D-7F2A460A6E63}" presName="chevron7" presStyleLbl="alignNode1" presStyleIdx="6" presStyleCnt="21"/>
      <dgm:spPr/>
    </dgm:pt>
    <dgm:pt modelId="{0B8322B3-C131-467D-837F-4D84E08EDFDB}" type="pres">
      <dgm:prSet presAssocID="{0FD1900D-5E9C-434B-933D-7F2A460A6E63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BF63CC-111D-4F41-91B8-839C73B68CBF}" type="pres">
      <dgm:prSet presAssocID="{F90787FF-F5B2-4F3A-9857-F3AA2F194B91}" presName="sibTrans" presStyleCnt="0"/>
      <dgm:spPr/>
    </dgm:pt>
    <dgm:pt modelId="{9CC012A9-D1B1-470E-B8A9-59C8F233DEB5}" type="pres">
      <dgm:prSet presAssocID="{AFDAC287-F197-4EB0-B3FA-718F798C764D}" presName="parenttextcomposite" presStyleCnt="0"/>
      <dgm:spPr/>
    </dgm:pt>
    <dgm:pt modelId="{B9983D5A-7681-4215-87EA-B5A3FF7B1551}" type="pres">
      <dgm:prSet presAssocID="{AFDAC287-F197-4EB0-B3FA-718F798C764D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6615F1-BC79-4FEA-B032-D087F5DED286}" type="pres">
      <dgm:prSet presAssocID="{AFDAC287-F197-4EB0-B3FA-718F798C764D}" presName="composite" presStyleCnt="0"/>
      <dgm:spPr/>
    </dgm:pt>
    <dgm:pt modelId="{B0CFCACF-6DD8-43F0-BBB6-BEEE074B8A10}" type="pres">
      <dgm:prSet presAssocID="{AFDAC287-F197-4EB0-B3FA-718F798C764D}" presName="chevron1" presStyleLbl="alignNode1" presStyleIdx="7" presStyleCnt="21"/>
      <dgm:spPr/>
    </dgm:pt>
    <dgm:pt modelId="{E8E314B9-5E80-496A-B0D0-43B638545E14}" type="pres">
      <dgm:prSet presAssocID="{AFDAC287-F197-4EB0-B3FA-718F798C764D}" presName="chevron2" presStyleLbl="alignNode1" presStyleIdx="8" presStyleCnt="21"/>
      <dgm:spPr/>
    </dgm:pt>
    <dgm:pt modelId="{43543093-66C5-419E-A67F-5BFE54477AB3}" type="pres">
      <dgm:prSet presAssocID="{AFDAC287-F197-4EB0-B3FA-718F798C764D}" presName="chevron3" presStyleLbl="alignNode1" presStyleIdx="9" presStyleCnt="21"/>
      <dgm:spPr/>
    </dgm:pt>
    <dgm:pt modelId="{C23D23FC-BF7B-4757-AF00-42CA10D60D08}" type="pres">
      <dgm:prSet presAssocID="{AFDAC287-F197-4EB0-B3FA-718F798C764D}" presName="chevron4" presStyleLbl="alignNode1" presStyleIdx="10" presStyleCnt="21"/>
      <dgm:spPr/>
    </dgm:pt>
    <dgm:pt modelId="{6E635AF3-9CA5-46F9-8A32-7329E9774F5F}" type="pres">
      <dgm:prSet presAssocID="{AFDAC287-F197-4EB0-B3FA-718F798C764D}" presName="chevron5" presStyleLbl="alignNode1" presStyleIdx="11" presStyleCnt="21"/>
      <dgm:spPr/>
    </dgm:pt>
    <dgm:pt modelId="{F71CDE32-CBD8-4D52-849C-434A1FE108D6}" type="pres">
      <dgm:prSet presAssocID="{AFDAC287-F197-4EB0-B3FA-718F798C764D}" presName="chevron6" presStyleLbl="alignNode1" presStyleIdx="12" presStyleCnt="21"/>
      <dgm:spPr/>
    </dgm:pt>
    <dgm:pt modelId="{179522FE-6258-447F-9528-4E9FEB89A23B}" type="pres">
      <dgm:prSet presAssocID="{AFDAC287-F197-4EB0-B3FA-718F798C764D}" presName="chevron7" presStyleLbl="alignNode1" presStyleIdx="13" presStyleCnt="21"/>
      <dgm:spPr/>
    </dgm:pt>
    <dgm:pt modelId="{D9B6DEE6-37BA-489E-9774-CAD394899764}" type="pres">
      <dgm:prSet presAssocID="{AFDAC287-F197-4EB0-B3FA-718F798C764D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F59BC4-B228-4F6D-8107-4750E6C96D62}" type="pres">
      <dgm:prSet presAssocID="{9207A2CE-90FA-4C35-A45A-B1435EBED39C}" presName="sibTrans" presStyleCnt="0"/>
      <dgm:spPr/>
    </dgm:pt>
    <dgm:pt modelId="{4DE13344-A0E0-4B5E-BB9E-7CAB70537009}" type="pres">
      <dgm:prSet presAssocID="{9EDC980B-4055-42CC-BA1D-EB8A1242DB1B}" presName="parenttextcomposite" presStyleCnt="0"/>
      <dgm:spPr/>
    </dgm:pt>
    <dgm:pt modelId="{454394FA-AFF2-4B49-B04B-9FD38C49332D}" type="pres">
      <dgm:prSet presAssocID="{9EDC980B-4055-42CC-BA1D-EB8A1242DB1B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91B3D8-1C5B-49FB-8F9C-1DCA314CE049}" type="pres">
      <dgm:prSet presAssocID="{9EDC980B-4055-42CC-BA1D-EB8A1242DB1B}" presName="composite" presStyleCnt="0"/>
      <dgm:spPr/>
    </dgm:pt>
    <dgm:pt modelId="{F1A7D82D-768A-4892-8CA6-47BF7C178B00}" type="pres">
      <dgm:prSet presAssocID="{9EDC980B-4055-42CC-BA1D-EB8A1242DB1B}" presName="chevron1" presStyleLbl="alignNode1" presStyleIdx="14" presStyleCnt="21"/>
      <dgm:spPr/>
    </dgm:pt>
    <dgm:pt modelId="{8A965E68-CE02-4156-ABC9-38E65C93D9A3}" type="pres">
      <dgm:prSet presAssocID="{9EDC980B-4055-42CC-BA1D-EB8A1242DB1B}" presName="chevron2" presStyleLbl="alignNode1" presStyleIdx="15" presStyleCnt="21"/>
      <dgm:spPr/>
    </dgm:pt>
    <dgm:pt modelId="{9B55901A-1361-4BD8-A321-171E4A147985}" type="pres">
      <dgm:prSet presAssocID="{9EDC980B-4055-42CC-BA1D-EB8A1242DB1B}" presName="chevron3" presStyleLbl="alignNode1" presStyleIdx="16" presStyleCnt="21"/>
      <dgm:spPr/>
    </dgm:pt>
    <dgm:pt modelId="{F6DB5E8C-ED7B-4673-B8E7-57D0A57D3381}" type="pres">
      <dgm:prSet presAssocID="{9EDC980B-4055-42CC-BA1D-EB8A1242DB1B}" presName="chevron4" presStyleLbl="alignNode1" presStyleIdx="17" presStyleCnt="21"/>
      <dgm:spPr/>
    </dgm:pt>
    <dgm:pt modelId="{98B8AF37-3800-428B-BF22-4DD53286C566}" type="pres">
      <dgm:prSet presAssocID="{9EDC980B-4055-42CC-BA1D-EB8A1242DB1B}" presName="chevron5" presStyleLbl="alignNode1" presStyleIdx="18" presStyleCnt="21"/>
      <dgm:spPr/>
    </dgm:pt>
    <dgm:pt modelId="{0B092069-E488-4722-8D4A-A1DAA2A4FB3F}" type="pres">
      <dgm:prSet presAssocID="{9EDC980B-4055-42CC-BA1D-EB8A1242DB1B}" presName="chevron6" presStyleLbl="alignNode1" presStyleIdx="19" presStyleCnt="21"/>
      <dgm:spPr/>
    </dgm:pt>
    <dgm:pt modelId="{80401F52-F9B7-44FB-B61F-5CEA0FC46139}" type="pres">
      <dgm:prSet presAssocID="{9EDC980B-4055-42CC-BA1D-EB8A1242DB1B}" presName="chevron7" presStyleLbl="alignNode1" presStyleIdx="20" presStyleCnt="21"/>
      <dgm:spPr/>
    </dgm:pt>
    <dgm:pt modelId="{46571707-EC36-4A6A-899C-98E84A9F52A0}" type="pres">
      <dgm:prSet presAssocID="{9EDC980B-4055-42CC-BA1D-EB8A1242DB1B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0554F1-1EB3-4A30-B2A8-84B0C5C75F53}" srcId="{D5418CB9-F8FB-4C77-8ADD-5029F19A789B}" destId="{0FD1900D-5E9C-434B-933D-7F2A460A6E63}" srcOrd="0" destOrd="0" parTransId="{0B33918C-34E8-48EC-B884-314BD04E51E3}" sibTransId="{F90787FF-F5B2-4F3A-9857-F3AA2F194B91}"/>
    <dgm:cxn modelId="{1F0D2353-6894-42B9-BF86-52A9B9D7BA94}" srcId="{AFDAC287-F197-4EB0-B3FA-718F798C764D}" destId="{A3B503EE-0894-4095-9925-68F3130F24A6}" srcOrd="0" destOrd="0" parTransId="{1AED9F66-DAFD-4718-A26B-79A276313644}" sibTransId="{D262E275-CFF9-4C9C-9159-809565BE22C1}"/>
    <dgm:cxn modelId="{8405D5A3-F114-4C3E-BBBD-50A77C0B3AC7}" srcId="{D5418CB9-F8FB-4C77-8ADD-5029F19A789B}" destId="{AFDAC287-F197-4EB0-B3FA-718F798C764D}" srcOrd="1" destOrd="0" parTransId="{B650031F-395B-4072-A0E9-31EFC5F0E9B4}" sibTransId="{9207A2CE-90FA-4C35-A45A-B1435EBED39C}"/>
    <dgm:cxn modelId="{053ADC29-76A8-4441-9100-C0AE9C6DF5E2}" type="presOf" srcId="{A3B503EE-0894-4095-9925-68F3130F24A6}" destId="{D9B6DEE6-37BA-489E-9774-CAD394899764}" srcOrd="0" destOrd="0" presId="urn:microsoft.com/office/officeart/2008/layout/VerticalAccentList"/>
    <dgm:cxn modelId="{28A28D67-BAC8-4873-B2E9-05D11D9E7F01}" srcId="{D5418CB9-F8FB-4C77-8ADD-5029F19A789B}" destId="{9EDC980B-4055-42CC-BA1D-EB8A1242DB1B}" srcOrd="2" destOrd="0" parTransId="{B23927C9-C774-44E8-88D4-7D24EA97B489}" sibTransId="{03D55A1D-DD8F-45F4-98D0-B1C09B4DF25A}"/>
    <dgm:cxn modelId="{FFA531FB-3078-400C-94E6-B296DF60ABA4}" srcId="{0FD1900D-5E9C-434B-933D-7F2A460A6E63}" destId="{4CCB4CCB-F828-41D9-9931-4C0AB60E1888}" srcOrd="0" destOrd="0" parTransId="{5628977A-03F6-4870-8B99-26503BF4B0E2}" sibTransId="{4875A68C-7E3B-4DBF-B839-38AABA4D1FA9}"/>
    <dgm:cxn modelId="{E298A7A7-7643-4622-9608-801E9E685131}" type="presOf" srcId="{4CCB4CCB-F828-41D9-9931-4C0AB60E1888}" destId="{0B8322B3-C131-467D-837F-4D84E08EDFDB}" srcOrd="0" destOrd="0" presId="urn:microsoft.com/office/officeart/2008/layout/VerticalAccentList"/>
    <dgm:cxn modelId="{98DE0926-1D61-4321-8C38-AAE32869B7F1}" type="presOf" srcId="{AFDAC287-F197-4EB0-B3FA-718F798C764D}" destId="{B9983D5A-7681-4215-87EA-B5A3FF7B1551}" srcOrd="0" destOrd="0" presId="urn:microsoft.com/office/officeart/2008/layout/VerticalAccentList"/>
    <dgm:cxn modelId="{CAB76A37-71EB-41E0-8FE1-8D5C4E27E851}" type="presOf" srcId="{9EDC980B-4055-42CC-BA1D-EB8A1242DB1B}" destId="{454394FA-AFF2-4B49-B04B-9FD38C49332D}" srcOrd="0" destOrd="0" presId="urn:microsoft.com/office/officeart/2008/layout/VerticalAccentList"/>
    <dgm:cxn modelId="{87891F45-F392-4A34-969B-FD35B2EEFB8A}" type="presOf" srcId="{0FD1900D-5E9C-434B-933D-7F2A460A6E63}" destId="{3228466C-0BA1-4A02-AF02-46AEC081A6E2}" srcOrd="0" destOrd="0" presId="urn:microsoft.com/office/officeart/2008/layout/VerticalAccentList"/>
    <dgm:cxn modelId="{D2369772-CE58-4EAC-9A62-C995BEDFC658}" type="presOf" srcId="{51132F57-5E66-4435-B991-F8E5F72465F3}" destId="{46571707-EC36-4A6A-899C-98E84A9F52A0}" srcOrd="0" destOrd="0" presId="urn:microsoft.com/office/officeart/2008/layout/VerticalAccentList"/>
    <dgm:cxn modelId="{03FF28F5-63BD-45F7-B051-A0AD25CAA8A8}" type="presOf" srcId="{D5418CB9-F8FB-4C77-8ADD-5029F19A789B}" destId="{9AAAA80B-52CF-40E5-BCA1-CC4A182A162B}" srcOrd="0" destOrd="0" presId="urn:microsoft.com/office/officeart/2008/layout/VerticalAccentList"/>
    <dgm:cxn modelId="{A55D8415-4EA3-46E1-A9EB-D62A4FBF3441}" srcId="{9EDC980B-4055-42CC-BA1D-EB8A1242DB1B}" destId="{51132F57-5E66-4435-B991-F8E5F72465F3}" srcOrd="0" destOrd="0" parTransId="{F1F9965A-8E68-43DB-A476-6C1015B4A2DC}" sibTransId="{1D066CAE-B03C-401F-AFDE-7127E7C2B3BC}"/>
    <dgm:cxn modelId="{E196CCD0-8592-4EC2-8A89-48F02860DF86}" type="presParOf" srcId="{9AAAA80B-52CF-40E5-BCA1-CC4A182A162B}" destId="{0779FBDC-F2D8-4BBA-862F-8A44A7460485}" srcOrd="0" destOrd="0" presId="urn:microsoft.com/office/officeart/2008/layout/VerticalAccentList"/>
    <dgm:cxn modelId="{EBD86172-60CC-471D-9D48-4C9936C42A6E}" type="presParOf" srcId="{0779FBDC-F2D8-4BBA-862F-8A44A7460485}" destId="{3228466C-0BA1-4A02-AF02-46AEC081A6E2}" srcOrd="0" destOrd="0" presId="urn:microsoft.com/office/officeart/2008/layout/VerticalAccentList"/>
    <dgm:cxn modelId="{1BDF771E-C363-421B-B8C1-5A77AE007867}" type="presParOf" srcId="{9AAAA80B-52CF-40E5-BCA1-CC4A182A162B}" destId="{D32C4258-5CF3-40FB-8C82-53FF9564B45B}" srcOrd="1" destOrd="0" presId="urn:microsoft.com/office/officeart/2008/layout/VerticalAccentList"/>
    <dgm:cxn modelId="{38041067-0A3A-4DCD-9EFD-A28AAB2FDC2C}" type="presParOf" srcId="{D32C4258-5CF3-40FB-8C82-53FF9564B45B}" destId="{8DCD9786-77EA-4DEF-9D3F-E528206C1963}" srcOrd="0" destOrd="0" presId="urn:microsoft.com/office/officeart/2008/layout/VerticalAccentList"/>
    <dgm:cxn modelId="{6210204F-FD2F-49F8-92FD-F5EC84EBBA8C}" type="presParOf" srcId="{D32C4258-5CF3-40FB-8C82-53FF9564B45B}" destId="{B4591ED8-D286-41D8-9FFB-4AA954BDA38B}" srcOrd="1" destOrd="0" presId="urn:microsoft.com/office/officeart/2008/layout/VerticalAccentList"/>
    <dgm:cxn modelId="{DEE11A80-AF09-47AB-B7F9-DA3BE2F24AAE}" type="presParOf" srcId="{D32C4258-5CF3-40FB-8C82-53FF9564B45B}" destId="{9287428F-10D0-426C-8D09-A2C733FCFD53}" srcOrd="2" destOrd="0" presId="urn:microsoft.com/office/officeart/2008/layout/VerticalAccentList"/>
    <dgm:cxn modelId="{43C63AA1-7738-43D6-802B-46D193851EFE}" type="presParOf" srcId="{D32C4258-5CF3-40FB-8C82-53FF9564B45B}" destId="{7A0087CF-7F30-4A56-8211-B7B87395F5BE}" srcOrd="3" destOrd="0" presId="urn:microsoft.com/office/officeart/2008/layout/VerticalAccentList"/>
    <dgm:cxn modelId="{105591A0-4E35-4B1A-B9F7-41CB076CCBED}" type="presParOf" srcId="{D32C4258-5CF3-40FB-8C82-53FF9564B45B}" destId="{FE69F74E-9E29-40C5-8287-A14FB089A30A}" srcOrd="4" destOrd="0" presId="urn:microsoft.com/office/officeart/2008/layout/VerticalAccentList"/>
    <dgm:cxn modelId="{025202FE-E467-4D77-85E6-6CF02EFD46AB}" type="presParOf" srcId="{D32C4258-5CF3-40FB-8C82-53FF9564B45B}" destId="{CE09D49C-A936-4E55-8674-BF09618AA03C}" srcOrd="5" destOrd="0" presId="urn:microsoft.com/office/officeart/2008/layout/VerticalAccentList"/>
    <dgm:cxn modelId="{2307BCFB-1110-4EDC-8669-AE08D26B2273}" type="presParOf" srcId="{D32C4258-5CF3-40FB-8C82-53FF9564B45B}" destId="{156C576D-C35D-43EB-808E-8BC2CD0A46CD}" srcOrd="6" destOrd="0" presId="urn:microsoft.com/office/officeart/2008/layout/VerticalAccentList"/>
    <dgm:cxn modelId="{5AE789BE-0F81-4251-A8A1-E57384E0A232}" type="presParOf" srcId="{D32C4258-5CF3-40FB-8C82-53FF9564B45B}" destId="{0B8322B3-C131-467D-837F-4D84E08EDFDB}" srcOrd="7" destOrd="0" presId="urn:microsoft.com/office/officeart/2008/layout/VerticalAccentList"/>
    <dgm:cxn modelId="{A860E3ED-2F14-43C3-BBD6-A26113665019}" type="presParOf" srcId="{9AAAA80B-52CF-40E5-BCA1-CC4A182A162B}" destId="{02BF63CC-111D-4F41-91B8-839C73B68CBF}" srcOrd="2" destOrd="0" presId="urn:microsoft.com/office/officeart/2008/layout/VerticalAccentList"/>
    <dgm:cxn modelId="{52E9CDFE-E3A4-41B6-BC79-BB9552210FF2}" type="presParOf" srcId="{9AAAA80B-52CF-40E5-BCA1-CC4A182A162B}" destId="{9CC012A9-D1B1-470E-B8A9-59C8F233DEB5}" srcOrd="3" destOrd="0" presId="urn:microsoft.com/office/officeart/2008/layout/VerticalAccentList"/>
    <dgm:cxn modelId="{56BFB999-F890-4E4A-8A2A-5BEF2038D561}" type="presParOf" srcId="{9CC012A9-D1B1-470E-B8A9-59C8F233DEB5}" destId="{B9983D5A-7681-4215-87EA-B5A3FF7B1551}" srcOrd="0" destOrd="0" presId="urn:microsoft.com/office/officeart/2008/layout/VerticalAccentList"/>
    <dgm:cxn modelId="{1B768BCC-23DD-4322-8E56-7B4C4DB27F5C}" type="presParOf" srcId="{9AAAA80B-52CF-40E5-BCA1-CC4A182A162B}" destId="{556615F1-BC79-4FEA-B032-D087F5DED286}" srcOrd="4" destOrd="0" presId="urn:microsoft.com/office/officeart/2008/layout/VerticalAccentList"/>
    <dgm:cxn modelId="{4F843C35-AC99-4D7B-8193-95B2D6470106}" type="presParOf" srcId="{556615F1-BC79-4FEA-B032-D087F5DED286}" destId="{B0CFCACF-6DD8-43F0-BBB6-BEEE074B8A10}" srcOrd="0" destOrd="0" presId="urn:microsoft.com/office/officeart/2008/layout/VerticalAccentList"/>
    <dgm:cxn modelId="{FC48F870-8C57-4259-93D0-5E81C572BA2E}" type="presParOf" srcId="{556615F1-BC79-4FEA-B032-D087F5DED286}" destId="{E8E314B9-5E80-496A-B0D0-43B638545E14}" srcOrd="1" destOrd="0" presId="urn:microsoft.com/office/officeart/2008/layout/VerticalAccentList"/>
    <dgm:cxn modelId="{C697D229-34B6-4766-9502-C23E55BBA38F}" type="presParOf" srcId="{556615F1-BC79-4FEA-B032-D087F5DED286}" destId="{43543093-66C5-419E-A67F-5BFE54477AB3}" srcOrd="2" destOrd="0" presId="urn:microsoft.com/office/officeart/2008/layout/VerticalAccentList"/>
    <dgm:cxn modelId="{E65B6499-31EC-4D31-8CC0-70008A94F6BA}" type="presParOf" srcId="{556615F1-BC79-4FEA-B032-D087F5DED286}" destId="{C23D23FC-BF7B-4757-AF00-42CA10D60D08}" srcOrd="3" destOrd="0" presId="urn:microsoft.com/office/officeart/2008/layout/VerticalAccentList"/>
    <dgm:cxn modelId="{862F3E63-FEE7-42DB-BBD4-1CFC4A3F9347}" type="presParOf" srcId="{556615F1-BC79-4FEA-B032-D087F5DED286}" destId="{6E635AF3-9CA5-46F9-8A32-7329E9774F5F}" srcOrd="4" destOrd="0" presId="urn:microsoft.com/office/officeart/2008/layout/VerticalAccentList"/>
    <dgm:cxn modelId="{E11CBECD-CE33-4557-8B12-253F91B080E7}" type="presParOf" srcId="{556615F1-BC79-4FEA-B032-D087F5DED286}" destId="{F71CDE32-CBD8-4D52-849C-434A1FE108D6}" srcOrd="5" destOrd="0" presId="urn:microsoft.com/office/officeart/2008/layout/VerticalAccentList"/>
    <dgm:cxn modelId="{E4D318B7-6576-4038-AD9F-AC0DFC9E2BD5}" type="presParOf" srcId="{556615F1-BC79-4FEA-B032-D087F5DED286}" destId="{179522FE-6258-447F-9528-4E9FEB89A23B}" srcOrd="6" destOrd="0" presId="urn:microsoft.com/office/officeart/2008/layout/VerticalAccentList"/>
    <dgm:cxn modelId="{44126A58-D7E0-47DD-BDA0-664FED323801}" type="presParOf" srcId="{556615F1-BC79-4FEA-B032-D087F5DED286}" destId="{D9B6DEE6-37BA-489E-9774-CAD394899764}" srcOrd="7" destOrd="0" presId="urn:microsoft.com/office/officeart/2008/layout/VerticalAccentList"/>
    <dgm:cxn modelId="{057BA5E7-0237-49D1-8229-FC76569AF61C}" type="presParOf" srcId="{9AAAA80B-52CF-40E5-BCA1-CC4A182A162B}" destId="{5BF59BC4-B228-4F6D-8107-4750E6C96D62}" srcOrd="5" destOrd="0" presId="urn:microsoft.com/office/officeart/2008/layout/VerticalAccentList"/>
    <dgm:cxn modelId="{89BA8B52-573D-4446-9471-EA33CF4D5110}" type="presParOf" srcId="{9AAAA80B-52CF-40E5-BCA1-CC4A182A162B}" destId="{4DE13344-A0E0-4B5E-BB9E-7CAB70537009}" srcOrd="6" destOrd="0" presId="urn:microsoft.com/office/officeart/2008/layout/VerticalAccentList"/>
    <dgm:cxn modelId="{8C2AE332-6EA9-4E53-8995-3C4D2BACBF32}" type="presParOf" srcId="{4DE13344-A0E0-4B5E-BB9E-7CAB70537009}" destId="{454394FA-AFF2-4B49-B04B-9FD38C49332D}" srcOrd="0" destOrd="0" presId="urn:microsoft.com/office/officeart/2008/layout/VerticalAccentList"/>
    <dgm:cxn modelId="{C90523D3-A6AB-41BA-965C-5357B006DB5B}" type="presParOf" srcId="{9AAAA80B-52CF-40E5-BCA1-CC4A182A162B}" destId="{1C91B3D8-1C5B-49FB-8F9C-1DCA314CE049}" srcOrd="7" destOrd="0" presId="urn:microsoft.com/office/officeart/2008/layout/VerticalAccentList"/>
    <dgm:cxn modelId="{318F0DA0-74D6-4419-8847-F69BA32C865F}" type="presParOf" srcId="{1C91B3D8-1C5B-49FB-8F9C-1DCA314CE049}" destId="{F1A7D82D-768A-4892-8CA6-47BF7C178B00}" srcOrd="0" destOrd="0" presId="urn:microsoft.com/office/officeart/2008/layout/VerticalAccentList"/>
    <dgm:cxn modelId="{AA4403C6-E00E-46F1-8268-B4F1823063E3}" type="presParOf" srcId="{1C91B3D8-1C5B-49FB-8F9C-1DCA314CE049}" destId="{8A965E68-CE02-4156-ABC9-38E65C93D9A3}" srcOrd="1" destOrd="0" presId="urn:microsoft.com/office/officeart/2008/layout/VerticalAccentList"/>
    <dgm:cxn modelId="{86C71F91-4ABB-4C29-825F-97F601799263}" type="presParOf" srcId="{1C91B3D8-1C5B-49FB-8F9C-1DCA314CE049}" destId="{9B55901A-1361-4BD8-A321-171E4A147985}" srcOrd="2" destOrd="0" presId="urn:microsoft.com/office/officeart/2008/layout/VerticalAccentList"/>
    <dgm:cxn modelId="{0CFFE40A-0890-4837-B852-88E40DD2BD73}" type="presParOf" srcId="{1C91B3D8-1C5B-49FB-8F9C-1DCA314CE049}" destId="{F6DB5E8C-ED7B-4673-B8E7-57D0A57D3381}" srcOrd="3" destOrd="0" presId="urn:microsoft.com/office/officeart/2008/layout/VerticalAccentList"/>
    <dgm:cxn modelId="{0BA03DA3-8815-441C-98BE-4968D9FAC4B0}" type="presParOf" srcId="{1C91B3D8-1C5B-49FB-8F9C-1DCA314CE049}" destId="{98B8AF37-3800-428B-BF22-4DD53286C566}" srcOrd="4" destOrd="0" presId="urn:microsoft.com/office/officeart/2008/layout/VerticalAccentList"/>
    <dgm:cxn modelId="{B9BFF04A-5A0B-4C73-9FF6-E07EC7660E15}" type="presParOf" srcId="{1C91B3D8-1C5B-49FB-8F9C-1DCA314CE049}" destId="{0B092069-E488-4722-8D4A-A1DAA2A4FB3F}" srcOrd="5" destOrd="0" presId="urn:microsoft.com/office/officeart/2008/layout/VerticalAccentList"/>
    <dgm:cxn modelId="{14243727-0BBA-4F2E-BD63-47927B3305C9}" type="presParOf" srcId="{1C91B3D8-1C5B-49FB-8F9C-1DCA314CE049}" destId="{80401F52-F9B7-44FB-B61F-5CEA0FC46139}" srcOrd="6" destOrd="0" presId="urn:microsoft.com/office/officeart/2008/layout/VerticalAccentList"/>
    <dgm:cxn modelId="{BB8279C6-8627-472B-92D8-37601361182F}" type="presParOf" srcId="{1C91B3D8-1C5B-49FB-8F9C-1DCA314CE049}" destId="{46571707-EC36-4A6A-899C-98E84A9F52A0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5418CB9-F8FB-4C77-8ADD-5029F19A789B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FD1900D-5E9C-434B-933D-7F2A460A6E63}">
      <dgm:prSet phldrT="[Texto]" phldr="1"/>
      <dgm:spPr/>
      <dgm:t>
        <a:bodyPr/>
        <a:lstStyle/>
        <a:p>
          <a:endParaRPr lang="es-MX"/>
        </a:p>
      </dgm:t>
    </dgm:pt>
    <dgm:pt modelId="{0B33918C-34E8-48EC-B884-314BD04E51E3}" type="parTrans" cxnId="{750554F1-1EB3-4A30-B2A8-84B0C5C75F53}">
      <dgm:prSet/>
      <dgm:spPr/>
      <dgm:t>
        <a:bodyPr/>
        <a:lstStyle/>
        <a:p>
          <a:endParaRPr lang="es-MX"/>
        </a:p>
      </dgm:t>
    </dgm:pt>
    <dgm:pt modelId="{F90787FF-F5B2-4F3A-9857-F3AA2F194B91}" type="sibTrans" cxnId="{750554F1-1EB3-4A30-B2A8-84B0C5C75F53}">
      <dgm:prSet/>
      <dgm:spPr/>
      <dgm:t>
        <a:bodyPr/>
        <a:lstStyle/>
        <a:p>
          <a:endParaRPr lang="es-MX"/>
        </a:p>
      </dgm:t>
    </dgm:pt>
    <dgm:pt modelId="{4CCB4CCB-F828-41D9-9931-4C0AB60E1888}">
      <dgm:prSet phldrT="[Texto]" custT="1"/>
      <dgm:spPr>
        <a:blipFill rotWithShape="0">
          <a:blip xmlns:r="http://schemas.openxmlformats.org/officeDocument/2006/relationships" r:embed="rId1"/>
          <a:stretch>
            <a:fillRect l="-1598" t="-21519" r="-1504" b="-2532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628977A-03F6-4870-8B99-26503BF4B0E2}" type="parTrans" cxnId="{FFA531FB-3078-400C-94E6-B296DF60ABA4}">
      <dgm:prSet/>
      <dgm:spPr/>
      <dgm:t>
        <a:bodyPr/>
        <a:lstStyle/>
        <a:p>
          <a:endParaRPr lang="es-MX"/>
        </a:p>
      </dgm:t>
    </dgm:pt>
    <dgm:pt modelId="{4875A68C-7E3B-4DBF-B839-38AABA4D1FA9}" type="sibTrans" cxnId="{FFA531FB-3078-400C-94E6-B296DF60ABA4}">
      <dgm:prSet/>
      <dgm:spPr/>
      <dgm:t>
        <a:bodyPr/>
        <a:lstStyle/>
        <a:p>
          <a:endParaRPr lang="es-MX"/>
        </a:p>
      </dgm:t>
    </dgm:pt>
    <dgm:pt modelId="{AFDAC287-F197-4EB0-B3FA-718F798C764D}">
      <dgm:prSet phldrT="[Texto]" phldr="1"/>
      <dgm:spPr/>
      <dgm:t>
        <a:bodyPr/>
        <a:lstStyle/>
        <a:p>
          <a:endParaRPr lang="es-MX"/>
        </a:p>
      </dgm:t>
    </dgm:pt>
    <dgm:pt modelId="{B650031F-395B-4072-A0E9-31EFC5F0E9B4}" type="parTrans" cxnId="{8405D5A3-F114-4C3E-BBBD-50A77C0B3AC7}">
      <dgm:prSet/>
      <dgm:spPr/>
      <dgm:t>
        <a:bodyPr/>
        <a:lstStyle/>
        <a:p>
          <a:endParaRPr lang="es-MX"/>
        </a:p>
      </dgm:t>
    </dgm:pt>
    <dgm:pt modelId="{9207A2CE-90FA-4C35-A45A-B1435EBED39C}" type="sibTrans" cxnId="{8405D5A3-F114-4C3E-BBBD-50A77C0B3AC7}">
      <dgm:prSet/>
      <dgm:spPr/>
      <dgm:t>
        <a:bodyPr/>
        <a:lstStyle/>
        <a:p>
          <a:endParaRPr lang="es-MX"/>
        </a:p>
      </dgm:t>
    </dgm:pt>
    <dgm:pt modelId="{A3B503EE-0894-4095-9925-68F3130F24A6}">
      <dgm:prSet phldrT="[Texto]" custT="1"/>
      <dgm:spPr/>
      <dgm:t>
        <a:bodyPr/>
        <a:lstStyle/>
        <a:p>
          <a:pPr algn="just"/>
          <a:endParaRPr lang="es-MX" sz="1800" dirty="0" smtClean="0"/>
        </a:p>
        <a:p>
          <a:pPr algn="just"/>
          <a:r>
            <a:rPr lang="es-MX" sz="2400" b="1" dirty="0" err="1" smtClean="0"/>
            <a:t>Diferenciabilidad</a:t>
          </a:r>
          <a:r>
            <a:rPr lang="es-MX" sz="2400" b="1" dirty="0" smtClean="0"/>
            <a:t> implica continuidad </a:t>
          </a:r>
        </a:p>
        <a:p>
          <a:endParaRPr lang="es-MX" dirty="0"/>
        </a:p>
      </dgm:t>
    </dgm:pt>
    <dgm:pt modelId="{1AED9F66-DAFD-4718-A26B-79A276313644}" type="parTrans" cxnId="{1F0D2353-6894-42B9-BF86-52A9B9D7BA94}">
      <dgm:prSet/>
      <dgm:spPr/>
      <dgm:t>
        <a:bodyPr/>
        <a:lstStyle/>
        <a:p>
          <a:endParaRPr lang="es-MX"/>
        </a:p>
      </dgm:t>
    </dgm:pt>
    <dgm:pt modelId="{D262E275-CFF9-4C9C-9159-809565BE22C1}" type="sibTrans" cxnId="{1F0D2353-6894-42B9-BF86-52A9B9D7BA94}">
      <dgm:prSet/>
      <dgm:spPr/>
      <dgm:t>
        <a:bodyPr/>
        <a:lstStyle/>
        <a:p>
          <a:endParaRPr lang="es-MX"/>
        </a:p>
      </dgm:t>
    </dgm:pt>
    <dgm:pt modelId="{9EDC980B-4055-42CC-BA1D-EB8A1242DB1B}">
      <dgm:prSet phldrT="[Texto]" phldr="1"/>
      <dgm:spPr/>
      <dgm:t>
        <a:bodyPr/>
        <a:lstStyle/>
        <a:p>
          <a:endParaRPr lang="es-MX"/>
        </a:p>
      </dgm:t>
    </dgm:pt>
    <dgm:pt modelId="{B23927C9-C774-44E8-88D4-7D24EA97B489}" type="parTrans" cxnId="{28A28D67-BAC8-4873-B2E9-05D11D9E7F01}">
      <dgm:prSet/>
      <dgm:spPr/>
      <dgm:t>
        <a:bodyPr/>
        <a:lstStyle/>
        <a:p>
          <a:endParaRPr lang="es-MX"/>
        </a:p>
      </dgm:t>
    </dgm:pt>
    <dgm:pt modelId="{03D55A1D-DD8F-45F4-98D0-B1C09B4DF25A}" type="sibTrans" cxnId="{28A28D67-BAC8-4873-B2E9-05D11D9E7F01}">
      <dgm:prSet/>
      <dgm:spPr/>
      <dgm:t>
        <a:bodyPr/>
        <a:lstStyle/>
        <a:p>
          <a:endParaRPr lang="es-MX"/>
        </a:p>
      </dgm:t>
    </dgm:pt>
    <dgm:pt modelId="{51132F57-5E66-4435-B991-F8E5F72465F3}">
      <dgm:prSet phldrT="[Texto]" custT="1"/>
      <dgm:spPr>
        <a:blipFill rotWithShape="0">
          <a:blip xmlns:r="http://schemas.openxmlformats.org/officeDocument/2006/relationships" r:embed="rId2"/>
          <a:stretch>
            <a:fillRect l="-1880" t="-12025" r="-1880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F1F9965A-8E68-43DB-A476-6C1015B4A2DC}" type="parTrans" cxnId="{A55D8415-4EA3-46E1-A9EB-D62A4FBF3441}">
      <dgm:prSet/>
      <dgm:spPr/>
      <dgm:t>
        <a:bodyPr/>
        <a:lstStyle/>
        <a:p>
          <a:endParaRPr lang="es-MX"/>
        </a:p>
      </dgm:t>
    </dgm:pt>
    <dgm:pt modelId="{1D066CAE-B03C-401F-AFDE-7127E7C2B3BC}" type="sibTrans" cxnId="{A55D8415-4EA3-46E1-A9EB-D62A4FBF3441}">
      <dgm:prSet/>
      <dgm:spPr/>
      <dgm:t>
        <a:bodyPr/>
        <a:lstStyle/>
        <a:p>
          <a:endParaRPr lang="es-MX"/>
        </a:p>
      </dgm:t>
    </dgm:pt>
    <dgm:pt modelId="{9AAAA80B-52CF-40E5-BCA1-CC4A182A162B}" type="pres">
      <dgm:prSet presAssocID="{D5418CB9-F8FB-4C77-8ADD-5029F19A789B}" presName="Name0" presStyleCnt="0">
        <dgm:presLayoutVars>
          <dgm:chMax/>
          <dgm:chPref/>
          <dgm:dir/>
        </dgm:presLayoutVars>
      </dgm:prSet>
      <dgm:spPr/>
    </dgm:pt>
    <dgm:pt modelId="{0779FBDC-F2D8-4BBA-862F-8A44A7460485}" type="pres">
      <dgm:prSet presAssocID="{0FD1900D-5E9C-434B-933D-7F2A460A6E63}" presName="parenttextcomposite" presStyleCnt="0"/>
      <dgm:spPr/>
    </dgm:pt>
    <dgm:pt modelId="{3228466C-0BA1-4A02-AF02-46AEC081A6E2}" type="pres">
      <dgm:prSet presAssocID="{0FD1900D-5E9C-434B-933D-7F2A460A6E63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D32C4258-5CF3-40FB-8C82-53FF9564B45B}" type="pres">
      <dgm:prSet presAssocID="{0FD1900D-5E9C-434B-933D-7F2A460A6E63}" presName="composite" presStyleCnt="0"/>
      <dgm:spPr/>
    </dgm:pt>
    <dgm:pt modelId="{8DCD9786-77EA-4DEF-9D3F-E528206C1963}" type="pres">
      <dgm:prSet presAssocID="{0FD1900D-5E9C-434B-933D-7F2A460A6E63}" presName="chevron1" presStyleLbl="alignNode1" presStyleIdx="0" presStyleCnt="21"/>
      <dgm:spPr/>
    </dgm:pt>
    <dgm:pt modelId="{B4591ED8-D286-41D8-9FFB-4AA954BDA38B}" type="pres">
      <dgm:prSet presAssocID="{0FD1900D-5E9C-434B-933D-7F2A460A6E63}" presName="chevron2" presStyleLbl="alignNode1" presStyleIdx="1" presStyleCnt="21"/>
      <dgm:spPr/>
    </dgm:pt>
    <dgm:pt modelId="{9287428F-10D0-426C-8D09-A2C733FCFD53}" type="pres">
      <dgm:prSet presAssocID="{0FD1900D-5E9C-434B-933D-7F2A460A6E63}" presName="chevron3" presStyleLbl="alignNode1" presStyleIdx="2" presStyleCnt="21"/>
      <dgm:spPr/>
    </dgm:pt>
    <dgm:pt modelId="{7A0087CF-7F30-4A56-8211-B7B87395F5BE}" type="pres">
      <dgm:prSet presAssocID="{0FD1900D-5E9C-434B-933D-7F2A460A6E63}" presName="chevron4" presStyleLbl="alignNode1" presStyleIdx="3" presStyleCnt="21"/>
      <dgm:spPr/>
    </dgm:pt>
    <dgm:pt modelId="{FE69F74E-9E29-40C5-8287-A14FB089A30A}" type="pres">
      <dgm:prSet presAssocID="{0FD1900D-5E9C-434B-933D-7F2A460A6E63}" presName="chevron5" presStyleLbl="alignNode1" presStyleIdx="4" presStyleCnt="21"/>
      <dgm:spPr/>
    </dgm:pt>
    <dgm:pt modelId="{CE09D49C-A936-4E55-8674-BF09618AA03C}" type="pres">
      <dgm:prSet presAssocID="{0FD1900D-5E9C-434B-933D-7F2A460A6E63}" presName="chevron6" presStyleLbl="alignNode1" presStyleIdx="5" presStyleCnt="21"/>
      <dgm:spPr/>
    </dgm:pt>
    <dgm:pt modelId="{156C576D-C35D-43EB-808E-8BC2CD0A46CD}" type="pres">
      <dgm:prSet presAssocID="{0FD1900D-5E9C-434B-933D-7F2A460A6E63}" presName="chevron7" presStyleLbl="alignNode1" presStyleIdx="6" presStyleCnt="21"/>
      <dgm:spPr/>
    </dgm:pt>
    <dgm:pt modelId="{0B8322B3-C131-467D-837F-4D84E08EDFDB}" type="pres">
      <dgm:prSet presAssocID="{0FD1900D-5E9C-434B-933D-7F2A460A6E63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02BF63CC-111D-4F41-91B8-839C73B68CBF}" type="pres">
      <dgm:prSet presAssocID="{F90787FF-F5B2-4F3A-9857-F3AA2F194B91}" presName="sibTrans" presStyleCnt="0"/>
      <dgm:spPr/>
    </dgm:pt>
    <dgm:pt modelId="{9CC012A9-D1B1-470E-B8A9-59C8F233DEB5}" type="pres">
      <dgm:prSet presAssocID="{AFDAC287-F197-4EB0-B3FA-718F798C764D}" presName="parenttextcomposite" presStyleCnt="0"/>
      <dgm:spPr/>
    </dgm:pt>
    <dgm:pt modelId="{B9983D5A-7681-4215-87EA-B5A3FF7B1551}" type="pres">
      <dgm:prSet presAssocID="{AFDAC287-F197-4EB0-B3FA-718F798C764D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556615F1-BC79-4FEA-B032-D087F5DED286}" type="pres">
      <dgm:prSet presAssocID="{AFDAC287-F197-4EB0-B3FA-718F798C764D}" presName="composite" presStyleCnt="0"/>
      <dgm:spPr/>
    </dgm:pt>
    <dgm:pt modelId="{B0CFCACF-6DD8-43F0-BBB6-BEEE074B8A10}" type="pres">
      <dgm:prSet presAssocID="{AFDAC287-F197-4EB0-B3FA-718F798C764D}" presName="chevron1" presStyleLbl="alignNode1" presStyleIdx="7" presStyleCnt="21"/>
      <dgm:spPr/>
    </dgm:pt>
    <dgm:pt modelId="{E8E314B9-5E80-496A-B0D0-43B638545E14}" type="pres">
      <dgm:prSet presAssocID="{AFDAC287-F197-4EB0-B3FA-718F798C764D}" presName="chevron2" presStyleLbl="alignNode1" presStyleIdx="8" presStyleCnt="21"/>
      <dgm:spPr/>
    </dgm:pt>
    <dgm:pt modelId="{43543093-66C5-419E-A67F-5BFE54477AB3}" type="pres">
      <dgm:prSet presAssocID="{AFDAC287-F197-4EB0-B3FA-718F798C764D}" presName="chevron3" presStyleLbl="alignNode1" presStyleIdx="9" presStyleCnt="21"/>
      <dgm:spPr/>
    </dgm:pt>
    <dgm:pt modelId="{C23D23FC-BF7B-4757-AF00-42CA10D60D08}" type="pres">
      <dgm:prSet presAssocID="{AFDAC287-F197-4EB0-B3FA-718F798C764D}" presName="chevron4" presStyleLbl="alignNode1" presStyleIdx="10" presStyleCnt="21"/>
      <dgm:spPr/>
    </dgm:pt>
    <dgm:pt modelId="{6E635AF3-9CA5-46F9-8A32-7329E9774F5F}" type="pres">
      <dgm:prSet presAssocID="{AFDAC287-F197-4EB0-B3FA-718F798C764D}" presName="chevron5" presStyleLbl="alignNode1" presStyleIdx="11" presStyleCnt="21"/>
      <dgm:spPr/>
    </dgm:pt>
    <dgm:pt modelId="{F71CDE32-CBD8-4D52-849C-434A1FE108D6}" type="pres">
      <dgm:prSet presAssocID="{AFDAC287-F197-4EB0-B3FA-718F798C764D}" presName="chevron6" presStyleLbl="alignNode1" presStyleIdx="12" presStyleCnt="21"/>
      <dgm:spPr/>
    </dgm:pt>
    <dgm:pt modelId="{179522FE-6258-447F-9528-4E9FEB89A23B}" type="pres">
      <dgm:prSet presAssocID="{AFDAC287-F197-4EB0-B3FA-718F798C764D}" presName="chevron7" presStyleLbl="alignNode1" presStyleIdx="13" presStyleCnt="21"/>
      <dgm:spPr/>
    </dgm:pt>
    <dgm:pt modelId="{D9B6DEE6-37BA-489E-9774-CAD394899764}" type="pres">
      <dgm:prSet presAssocID="{AFDAC287-F197-4EB0-B3FA-718F798C764D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5BF59BC4-B228-4F6D-8107-4750E6C96D62}" type="pres">
      <dgm:prSet presAssocID="{9207A2CE-90FA-4C35-A45A-B1435EBED39C}" presName="sibTrans" presStyleCnt="0"/>
      <dgm:spPr/>
    </dgm:pt>
    <dgm:pt modelId="{4DE13344-A0E0-4B5E-BB9E-7CAB70537009}" type="pres">
      <dgm:prSet presAssocID="{9EDC980B-4055-42CC-BA1D-EB8A1242DB1B}" presName="parenttextcomposite" presStyleCnt="0"/>
      <dgm:spPr/>
    </dgm:pt>
    <dgm:pt modelId="{454394FA-AFF2-4B49-B04B-9FD38C49332D}" type="pres">
      <dgm:prSet presAssocID="{9EDC980B-4055-42CC-BA1D-EB8A1242DB1B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1C91B3D8-1C5B-49FB-8F9C-1DCA314CE049}" type="pres">
      <dgm:prSet presAssocID="{9EDC980B-4055-42CC-BA1D-EB8A1242DB1B}" presName="composite" presStyleCnt="0"/>
      <dgm:spPr/>
    </dgm:pt>
    <dgm:pt modelId="{F1A7D82D-768A-4892-8CA6-47BF7C178B00}" type="pres">
      <dgm:prSet presAssocID="{9EDC980B-4055-42CC-BA1D-EB8A1242DB1B}" presName="chevron1" presStyleLbl="alignNode1" presStyleIdx="14" presStyleCnt="21"/>
      <dgm:spPr/>
    </dgm:pt>
    <dgm:pt modelId="{8A965E68-CE02-4156-ABC9-38E65C93D9A3}" type="pres">
      <dgm:prSet presAssocID="{9EDC980B-4055-42CC-BA1D-EB8A1242DB1B}" presName="chevron2" presStyleLbl="alignNode1" presStyleIdx="15" presStyleCnt="21"/>
      <dgm:spPr/>
    </dgm:pt>
    <dgm:pt modelId="{9B55901A-1361-4BD8-A321-171E4A147985}" type="pres">
      <dgm:prSet presAssocID="{9EDC980B-4055-42CC-BA1D-EB8A1242DB1B}" presName="chevron3" presStyleLbl="alignNode1" presStyleIdx="16" presStyleCnt="21"/>
      <dgm:spPr/>
    </dgm:pt>
    <dgm:pt modelId="{F6DB5E8C-ED7B-4673-B8E7-57D0A57D3381}" type="pres">
      <dgm:prSet presAssocID="{9EDC980B-4055-42CC-BA1D-EB8A1242DB1B}" presName="chevron4" presStyleLbl="alignNode1" presStyleIdx="17" presStyleCnt="21"/>
      <dgm:spPr/>
    </dgm:pt>
    <dgm:pt modelId="{98B8AF37-3800-428B-BF22-4DD53286C566}" type="pres">
      <dgm:prSet presAssocID="{9EDC980B-4055-42CC-BA1D-EB8A1242DB1B}" presName="chevron5" presStyleLbl="alignNode1" presStyleIdx="18" presStyleCnt="21"/>
      <dgm:spPr/>
    </dgm:pt>
    <dgm:pt modelId="{0B092069-E488-4722-8D4A-A1DAA2A4FB3F}" type="pres">
      <dgm:prSet presAssocID="{9EDC980B-4055-42CC-BA1D-EB8A1242DB1B}" presName="chevron6" presStyleLbl="alignNode1" presStyleIdx="19" presStyleCnt="21"/>
      <dgm:spPr/>
    </dgm:pt>
    <dgm:pt modelId="{80401F52-F9B7-44FB-B61F-5CEA0FC46139}" type="pres">
      <dgm:prSet presAssocID="{9EDC980B-4055-42CC-BA1D-EB8A1242DB1B}" presName="chevron7" presStyleLbl="alignNode1" presStyleIdx="20" presStyleCnt="21"/>
      <dgm:spPr/>
    </dgm:pt>
    <dgm:pt modelId="{46571707-EC36-4A6A-899C-98E84A9F52A0}" type="pres">
      <dgm:prSet presAssocID="{9EDC980B-4055-42CC-BA1D-EB8A1242DB1B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98DE0926-1D61-4321-8C38-AAE32869B7F1}" type="presOf" srcId="{AFDAC287-F197-4EB0-B3FA-718F798C764D}" destId="{B9983D5A-7681-4215-87EA-B5A3FF7B1551}" srcOrd="0" destOrd="0" presId="urn:microsoft.com/office/officeart/2008/layout/VerticalAccentList"/>
    <dgm:cxn modelId="{D2369772-CE58-4EAC-9A62-C995BEDFC658}" type="presOf" srcId="{51132F57-5E66-4435-B991-F8E5F72465F3}" destId="{46571707-EC36-4A6A-899C-98E84A9F52A0}" srcOrd="0" destOrd="0" presId="urn:microsoft.com/office/officeart/2008/layout/VerticalAccentList"/>
    <dgm:cxn modelId="{750554F1-1EB3-4A30-B2A8-84B0C5C75F53}" srcId="{D5418CB9-F8FB-4C77-8ADD-5029F19A789B}" destId="{0FD1900D-5E9C-434B-933D-7F2A460A6E63}" srcOrd="0" destOrd="0" parTransId="{0B33918C-34E8-48EC-B884-314BD04E51E3}" sibTransId="{F90787FF-F5B2-4F3A-9857-F3AA2F194B91}"/>
    <dgm:cxn modelId="{1F0D2353-6894-42B9-BF86-52A9B9D7BA94}" srcId="{AFDAC287-F197-4EB0-B3FA-718F798C764D}" destId="{A3B503EE-0894-4095-9925-68F3130F24A6}" srcOrd="0" destOrd="0" parTransId="{1AED9F66-DAFD-4718-A26B-79A276313644}" sibTransId="{D262E275-CFF9-4C9C-9159-809565BE22C1}"/>
    <dgm:cxn modelId="{28A28D67-BAC8-4873-B2E9-05D11D9E7F01}" srcId="{D5418CB9-F8FB-4C77-8ADD-5029F19A789B}" destId="{9EDC980B-4055-42CC-BA1D-EB8A1242DB1B}" srcOrd="2" destOrd="0" parTransId="{B23927C9-C774-44E8-88D4-7D24EA97B489}" sibTransId="{03D55A1D-DD8F-45F4-98D0-B1C09B4DF25A}"/>
    <dgm:cxn modelId="{03FF28F5-63BD-45F7-B051-A0AD25CAA8A8}" type="presOf" srcId="{D5418CB9-F8FB-4C77-8ADD-5029F19A789B}" destId="{9AAAA80B-52CF-40E5-BCA1-CC4A182A162B}" srcOrd="0" destOrd="0" presId="urn:microsoft.com/office/officeart/2008/layout/VerticalAccentList"/>
    <dgm:cxn modelId="{87891F45-F392-4A34-969B-FD35B2EEFB8A}" type="presOf" srcId="{0FD1900D-5E9C-434B-933D-7F2A460A6E63}" destId="{3228466C-0BA1-4A02-AF02-46AEC081A6E2}" srcOrd="0" destOrd="0" presId="urn:microsoft.com/office/officeart/2008/layout/VerticalAccentList"/>
    <dgm:cxn modelId="{053ADC29-76A8-4441-9100-C0AE9C6DF5E2}" type="presOf" srcId="{A3B503EE-0894-4095-9925-68F3130F24A6}" destId="{D9B6DEE6-37BA-489E-9774-CAD394899764}" srcOrd="0" destOrd="0" presId="urn:microsoft.com/office/officeart/2008/layout/VerticalAccentList"/>
    <dgm:cxn modelId="{CAB76A37-71EB-41E0-8FE1-8D5C4E27E851}" type="presOf" srcId="{9EDC980B-4055-42CC-BA1D-EB8A1242DB1B}" destId="{454394FA-AFF2-4B49-B04B-9FD38C49332D}" srcOrd="0" destOrd="0" presId="urn:microsoft.com/office/officeart/2008/layout/VerticalAccentList"/>
    <dgm:cxn modelId="{A55D8415-4EA3-46E1-A9EB-D62A4FBF3441}" srcId="{9EDC980B-4055-42CC-BA1D-EB8A1242DB1B}" destId="{51132F57-5E66-4435-B991-F8E5F72465F3}" srcOrd="0" destOrd="0" parTransId="{F1F9965A-8E68-43DB-A476-6C1015B4A2DC}" sibTransId="{1D066CAE-B03C-401F-AFDE-7127E7C2B3BC}"/>
    <dgm:cxn modelId="{8405D5A3-F114-4C3E-BBBD-50A77C0B3AC7}" srcId="{D5418CB9-F8FB-4C77-8ADD-5029F19A789B}" destId="{AFDAC287-F197-4EB0-B3FA-718F798C764D}" srcOrd="1" destOrd="0" parTransId="{B650031F-395B-4072-A0E9-31EFC5F0E9B4}" sibTransId="{9207A2CE-90FA-4C35-A45A-B1435EBED39C}"/>
    <dgm:cxn modelId="{FFA531FB-3078-400C-94E6-B296DF60ABA4}" srcId="{0FD1900D-5E9C-434B-933D-7F2A460A6E63}" destId="{4CCB4CCB-F828-41D9-9931-4C0AB60E1888}" srcOrd="0" destOrd="0" parTransId="{5628977A-03F6-4870-8B99-26503BF4B0E2}" sibTransId="{4875A68C-7E3B-4DBF-B839-38AABA4D1FA9}"/>
    <dgm:cxn modelId="{E298A7A7-7643-4622-9608-801E9E685131}" type="presOf" srcId="{4CCB4CCB-F828-41D9-9931-4C0AB60E1888}" destId="{0B8322B3-C131-467D-837F-4D84E08EDFDB}" srcOrd="0" destOrd="0" presId="urn:microsoft.com/office/officeart/2008/layout/VerticalAccentList"/>
    <dgm:cxn modelId="{E196CCD0-8592-4EC2-8A89-48F02860DF86}" type="presParOf" srcId="{9AAAA80B-52CF-40E5-BCA1-CC4A182A162B}" destId="{0779FBDC-F2D8-4BBA-862F-8A44A7460485}" srcOrd="0" destOrd="0" presId="urn:microsoft.com/office/officeart/2008/layout/VerticalAccentList"/>
    <dgm:cxn modelId="{EBD86172-60CC-471D-9D48-4C9936C42A6E}" type="presParOf" srcId="{0779FBDC-F2D8-4BBA-862F-8A44A7460485}" destId="{3228466C-0BA1-4A02-AF02-46AEC081A6E2}" srcOrd="0" destOrd="0" presId="urn:microsoft.com/office/officeart/2008/layout/VerticalAccentList"/>
    <dgm:cxn modelId="{1BDF771E-C363-421B-B8C1-5A77AE007867}" type="presParOf" srcId="{9AAAA80B-52CF-40E5-BCA1-CC4A182A162B}" destId="{D32C4258-5CF3-40FB-8C82-53FF9564B45B}" srcOrd="1" destOrd="0" presId="urn:microsoft.com/office/officeart/2008/layout/VerticalAccentList"/>
    <dgm:cxn modelId="{38041067-0A3A-4DCD-9EFD-A28AAB2FDC2C}" type="presParOf" srcId="{D32C4258-5CF3-40FB-8C82-53FF9564B45B}" destId="{8DCD9786-77EA-4DEF-9D3F-E528206C1963}" srcOrd="0" destOrd="0" presId="urn:microsoft.com/office/officeart/2008/layout/VerticalAccentList"/>
    <dgm:cxn modelId="{6210204F-FD2F-49F8-92FD-F5EC84EBBA8C}" type="presParOf" srcId="{D32C4258-5CF3-40FB-8C82-53FF9564B45B}" destId="{B4591ED8-D286-41D8-9FFB-4AA954BDA38B}" srcOrd="1" destOrd="0" presId="urn:microsoft.com/office/officeart/2008/layout/VerticalAccentList"/>
    <dgm:cxn modelId="{DEE11A80-AF09-47AB-B7F9-DA3BE2F24AAE}" type="presParOf" srcId="{D32C4258-5CF3-40FB-8C82-53FF9564B45B}" destId="{9287428F-10D0-426C-8D09-A2C733FCFD53}" srcOrd="2" destOrd="0" presId="urn:microsoft.com/office/officeart/2008/layout/VerticalAccentList"/>
    <dgm:cxn modelId="{43C63AA1-7738-43D6-802B-46D193851EFE}" type="presParOf" srcId="{D32C4258-5CF3-40FB-8C82-53FF9564B45B}" destId="{7A0087CF-7F30-4A56-8211-B7B87395F5BE}" srcOrd="3" destOrd="0" presId="urn:microsoft.com/office/officeart/2008/layout/VerticalAccentList"/>
    <dgm:cxn modelId="{105591A0-4E35-4B1A-B9F7-41CB076CCBED}" type="presParOf" srcId="{D32C4258-5CF3-40FB-8C82-53FF9564B45B}" destId="{FE69F74E-9E29-40C5-8287-A14FB089A30A}" srcOrd="4" destOrd="0" presId="urn:microsoft.com/office/officeart/2008/layout/VerticalAccentList"/>
    <dgm:cxn modelId="{025202FE-E467-4D77-85E6-6CF02EFD46AB}" type="presParOf" srcId="{D32C4258-5CF3-40FB-8C82-53FF9564B45B}" destId="{CE09D49C-A936-4E55-8674-BF09618AA03C}" srcOrd="5" destOrd="0" presId="urn:microsoft.com/office/officeart/2008/layout/VerticalAccentList"/>
    <dgm:cxn modelId="{2307BCFB-1110-4EDC-8669-AE08D26B2273}" type="presParOf" srcId="{D32C4258-5CF3-40FB-8C82-53FF9564B45B}" destId="{156C576D-C35D-43EB-808E-8BC2CD0A46CD}" srcOrd="6" destOrd="0" presId="urn:microsoft.com/office/officeart/2008/layout/VerticalAccentList"/>
    <dgm:cxn modelId="{5AE789BE-0F81-4251-A8A1-E57384E0A232}" type="presParOf" srcId="{D32C4258-5CF3-40FB-8C82-53FF9564B45B}" destId="{0B8322B3-C131-467D-837F-4D84E08EDFDB}" srcOrd="7" destOrd="0" presId="urn:microsoft.com/office/officeart/2008/layout/VerticalAccentList"/>
    <dgm:cxn modelId="{A860E3ED-2F14-43C3-BBD6-A26113665019}" type="presParOf" srcId="{9AAAA80B-52CF-40E5-BCA1-CC4A182A162B}" destId="{02BF63CC-111D-4F41-91B8-839C73B68CBF}" srcOrd="2" destOrd="0" presId="urn:microsoft.com/office/officeart/2008/layout/VerticalAccentList"/>
    <dgm:cxn modelId="{52E9CDFE-E3A4-41B6-BC79-BB9552210FF2}" type="presParOf" srcId="{9AAAA80B-52CF-40E5-BCA1-CC4A182A162B}" destId="{9CC012A9-D1B1-470E-B8A9-59C8F233DEB5}" srcOrd="3" destOrd="0" presId="urn:microsoft.com/office/officeart/2008/layout/VerticalAccentList"/>
    <dgm:cxn modelId="{56BFB999-F890-4E4A-8A2A-5BEF2038D561}" type="presParOf" srcId="{9CC012A9-D1B1-470E-B8A9-59C8F233DEB5}" destId="{B9983D5A-7681-4215-87EA-B5A3FF7B1551}" srcOrd="0" destOrd="0" presId="urn:microsoft.com/office/officeart/2008/layout/VerticalAccentList"/>
    <dgm:cxn modelId="{1B768BCC-23DD-4322-8E56-7B4C4DB27F5C}" type="presParOf" srcId="{9AAAA80B-52CF-40E5-BCA1-CC4A182A162B}" destId="{556615F1-BC79-4FEA-B032-D087F5DED286}" srcOrd="4" destOrd="0" presId="urn:microsoft.com/office/officeart/2008/layout/VerticalAccentList"/>
    <dgm:cxn modelId="{4F843C35-AC99-4D7B-8193-95B2D6470106}" type="presParOf" srcId="{556615F1-BC79-4FEA-B032-D087F5DED286}" destId="{B0CFCACF-6DD8-43F0-BBB6-BEEE074B8A10}" srcOrd="0" destOrd="0" presId="urn:microsoft.com/office/officeart/2008/layout/VerticalAccentList"/>
    <dgm:cxn modelId="{FC48F870-8C57-4259-93D0-5E81C572BA2E}" type="presParOf" srcId="{556615F1-BC79-4FEA-B032-D087F5DED286}" destId="{E8E314B9-5E80-496A-B0D0-43B638545E14}" srcOrd="1" destOrd="0" presId="urn:microsoft.com/office/officeart/2008/layout/VerticalAccentList"/>
    <dgm:cxn modelId="{C697D229-34B6-4766-9502-C23E55BBA38F}" type="presParOf" srcId="{556615F1-BC79-4FEA-B032-D087F5DED286}" destId="{43543093-66C5-419E-A67F-5BFE54477AB3}" srcOrd="2" destOrd="0" presId="urn:microsoft.com/office/officeart/2008/layout/VerticalAccentList"/>
    <dgm:cxn modelId="{E65B6499-31EC-4D31-8CC0-70008A94F6BA}" type="presParOf" srcId="{556615F1-BC79-4FEA-B032-D087F5DED286}" destId="{C23D23FC-BF7B-4757-AF00-42CA10D60D08}" srcOrd="3" destOrd="0" presId="urn:microsoft.com/office/officeart/2008/layout/VerticalAccentList"/>
    <dgm:cxn modelId="{862F3E63-FEE7-42DB-BBD4-1CFC4A3F9347}" type="presParOf" srcId="{556615F1-BC79-4FEA-B032-D087F5DED286}" destId="{6E635AF3-9CA5-46F9-8A32-7329E9774F5F}" srcOrd="4" destOrd="0" presId="urn:microsoft.com/office/officeart/2008/layout/VerticalAccentList"/>
    <dgm:cxn modelId="{E11CBECD-CE33-4557-8B12-253F91B080E7}" type="presParOf" srcId="{556615F1-BC79-4FEA-B032-D087F5DED286}" destId="{F71CDE32-CBD8-4D52-849C-434A1FE108D6}" srcOrd="5" destOrd="0" presId="urn:microsoft.com/office/officeart/2008/layout/VerticalAccentList"/>
    <dgm:cxn modelId="{E4D318B7-6576-4038-AD9F-AC0DFC9E2BD5}" type="presParOf" srcId="{556615F1-BC79-4FEA-B032-D087F5DED286}" destId="{179522FE-6258-447F-9528-4E9FEB89A23B}" srcOrd="6" destOrd="0" presId="urn:microsoft.com/office/officeart/2008/layout/VerticalAccentList"/>
    <dgm:cxn modelId="{44126A58-D7E0-47DD-BDA0-664FED323801}" type="presParOf" srcId="{556615F1-BC79-4FEA-B032-D087F5DED286}" destId="{D9B6DEE6-37BA-489E-9774-CAD394899764}" srcOrd="7" destOrd="0" presId="urn:microsoft.com/office/officeart/2008/layout/VerticalAccentList"/>
    <dgm:cxn modelId="{057BA5E7-0237-49D1-8229-FC76569AF61C}" type="presParOf" srcId="{9AAAA80B-52CF-40E5-BCA1-CC4A182A162B}" destId="{5BF59BC4-B228-4F6D-8107-4750E6C96D62}" srcOrd="5" destOrd="0" presId="urn:microsoft.com/office/officeart/2008/layout/VerticalAccentList"/>
    <dgm:cxn modelId="{89BA8B52-573D-4446-9471-EA33CF4D5110}" type="presParOf" srcId="{9AAAA80B-52CF-40E5-BCA1-CC4A182A162B}" destId="{4DE13344-A0E0-4B5E-BB9E-7CAB70537009}" srcOrd="6" destOrd="0" presId="urn:microsoft.com/office/officeart/2008/layout/VerticalAccentList"/>
    <dgm:cxn modelId="{8C2AE332-6EA9-4E53-8995-3C4D2BACBF32}" type="presParOf" srcId="{4DE13344-A0E0-4B5E-BB9E-7CAB70537009}" destId="{454394FA-AFF2-4B49-B04B-9FD38C49332D}" srcOrd="0" destOrd="0" presId="urn:microsoft.com/office/officeart/2008/layout/VerticalAccentList"/>
    <dgm:cxn modelId="{C90523D3-A6AB-41BA-965C-5357B006DB5B}" type="presParOf" srcId="{9AAAA80B-52CF-40E5-BCA1-CC4A182A162B}" destId="{1C91B3D8-1C5B-49FB-8F9C-1DCA314CE049}" srcOrd="7" destOrd="0" presId="urn:microsoft.com/office/officeart/2008/layout/VerticalAccentList"/>
    <dgm:cxn modelId="{318F0DA0-74D6-4419-8847-F69BA32C865F}" type="presParOf" srcId="{1C91B3D8-1C5B-49FB-8F9C-1DCA314CE049}" destId="{F1A7D82D-768A-4892-8CA6-47BF7C178B00}" srcOrd="0" destOrd="0" presId="urn:microsoft.com/office/officeart/2008/layout/VerticalAccentList"/>
    <dgm:cxn modelId="{AA4403C6-E00E-46F1-8268-B4F1823063E3}" type="presParOf" srcId="{1C91B3D8-1C5B-49FB-8F9C-1DCA314CE049}" destId="{8A965E68-CE02-4156-ABC9-38E65C93D9A3}" srcOrd="1" destOrd="0" presId="urn:microsoft.com/office/officeart/2008/layout/VerticalAccentList"/>
    <dgm:cxn modelId="{86C71F91-4ABB-4C29-825F-97F601799263}" type="presParOf" srcId="{1C91B3D8-1C5B-49FB-8F9C-1DCA314CE049}" destId="{9B55901A-1361-4BD8-A321-171E4A147985}" srcOrd="2" destOrd="0" presId="urn:microsoft.com/office/officeart/2008/layout/VerticalAccentList"/>
    <dgm:cxn modelId="{0CFFE40A-0890-4837-B852-88E40DD2BD73}" type="presParOf" srcId="{1C91B3D8-1C5B-49FB-8F9C-1DCA314CE049}" destId="{F6DB5E8C-ED7B-4673-B8E7-57D0A57D3381}" srcOrd="3" destOrd="0" presId="urn:microsoft.com/office/officeart/2008/layout/VerticalAccentList"/>
    <dgm:cxn modelId="{0BA03DA3-8815-441C-98BE-4968D9FAC4B0}" type="presParOf" srcId="{1C91B3D8-1C5B-49FB-8F9C-1DCA314CE049}" destId="{98B8AF37-3800-428B-BF22-4DD53286C566}" srcOrd="4" destOrd="0" presId="urn:microsoft.com/office/officeart/2008/layout/VerticalAccentList"/>
    <dgm:cxn modelId="{B9BFF04A-5A0B-4C73-9FF6-E07EC7660E15}" type="presParOf" srcId="{1C91B3D8-1C5B-49FB-8F9C-1DCA314CE049}" destId="{0B092069-E488-4722-8D4A-A1DAA2A4FB3F}" srcOrd="5" destOrd="0" presId="urn:microsoft.com/office/officeart/2008/layout/VerticalAccentList"/>
    <dgm:cxn modelId="{14243727-0BBA-4F2E-BD63-47927B3305C9}" type="presParOf" srcId="{1C91B3D8-1C5B-49FB-8F9C-1DCA314CE049}" destId="{80401F52-F9B7-44FB-B61F-5CEA0FC46139}" srcOrd="6" destOrd="0" presId="urn:microsoft.com/office/officeart/2008/layout/VerticalAccentList"/>
    <dgm:cxn modelId="{BB8279C6-8627-472B-92D8-37601361182F}" type="presParOf" srcId="{1C91B3D8-1C5B-49FB-8F9C-1DCA314CE049}" destId="{46571707-EC36-4A6A-899C-98E84A9F52A0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A01C095-6C8C-44F4-8B8A-DA4EA130290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CD77ACDF-D82C-47FF-931B-24A099226D2D}">
          <dgm:prSet phldrT="[Texto]" custT="1"/>
          <dgm:spPr/>
          <dgm:t>
            <a:bodyPr/>
            <a:lstStyle/>
            <a:p>
              <a:pPr algn="just"/>
              <a:endParaRPr lang="es-MX" sz="2400" dirty="0" smtClean="0"/>
            </a:p>
            <a:p>
              <a:pPr algn="just"/>
              <a:r>
                <a:rPr lang="es-MX" sz="2400" dirty="0" smtClean="0"/>
                <a:t>Si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𝒛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=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𝒇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) </m:t>
                  </m:r>
                </m:oMath>
              </a14:m>
              <a:r>
                <a:rPr lang="es-MX" sz="2400" b="1" dirty="0" smtClean="0"/>
                <a:t>y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∆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  <m:r>
                    <a:rPr lang="es-MX" sz="2400" b="1" i="0" dirty="0" smtClean="0">
                      <a:latin typeface="Cambria Math" panose="02040503050406030204" pitchFamily="18" charset="0"/>
                    </a:rPr>
                    <m:t>𝐲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 ∆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𝒚</m:t>
                  </m:r>
                  <m:r>
                    <a:rPr lang="es-MX" sz="2400" b="1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/>
                <a:t>son los incrementos en 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m:rPr>
                      <m:sty m:val="p"/>
                    </m:rPr>
                    <a:rPr lang="es-MX" sz="2400" i="0" dirty="0" smtClean="0">
                      <a:latin typeface="Cambria Math" panose="02040503050406030204" pitchFamily="18" charset="0"/>
                    </a:rPr>
                    <m:t>y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 smtClean="0"/>
                <a:t>en</a:t>
              </a:r>
              <a14:m>
                <m:oMath xmlns:m="http://schemas.openxmlformats.org/officeDocument/2006/math">
                  <m:r>
                    <a:rPr lang="es-MX" sz="2400" b="1" i="1" dirty="0" smtClean="0">
                      <a:latin typeface="Cambria Math" panose="02040503050406030204" pitchFamily="18" charset="0"/>
                    </a:rPr>
                    <m:t>𝒚</m:t>
                  </m:r>
                </m:oMath>
              </a14:m>
              <a:r>
                <a:rPr lang="es-MX" sz="2400" dirty="0"/>
                <a:t>, entonces las </a:t>
              </a:r>
              <a:r>
                <a:rPr lang="es-MX" sz="2400" b="1" dirty="0"/>
                <a:t>diferenciales</a:t>
              </a:r>
              <a:r>
                <a:rPr lang="es-MX" sz="2400" dirty="0"/>
                <a:t> de las variables independientes </a:t>
              </a:r>
              <a14:m>
                <m:oMath xmlns:m="http://schemas.openxmlformats.org/officeDocument/2006/math">
                  <m:r>
                    <a:rPr lang="es-MX" sz="2400" i="1" dirty="0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m:rPr>
                      <m:sty m:val="p"/>
                    </m:rPr>
                    <a:rPr lang="es-MX" sz="2400" i="0" dirty="0" smtClean="0">
                      <a:latin typeface="Cambria Math" panose="02040503050406030204" pitchFamily="18" charset="0"/>
                    </a:rPr>
                    <m:t>y</m:t>
                  </m:r>
                  <m:r>
                    <a:rPr lang="es-MX" sz="24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i="1" dirty="0"/>
                <a:t>y</a:t>
              </a:r>
              <a:r>
                <a:rPr lang="es-MX" sz="2400" dirty="0"/>
                <a:t> </a:t>
              </a:r>
              <a:r>
                <a:rPr lang="es-MX" sz="2400" dirty="0" smtClean="0"/>
                <a:t>son:</a:t>
              </a:r>
            </a:p>
            <a:p>
              <a:pPr algn="just"/>
              <a:endParaRPr lang="es-MX" sz="2400" dirty="0" smtClean="0"/>
            </a:p>
            <a:p>
              <a:pPr algn="just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= ∆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                 </m:t>
                    </m:r>
                    <m:r>
                      <a:rPr lang="es-MX" sz="2400" b="1" i="0" dirty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                       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𝒅𝒚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</m:oMath>
                </m:oMathPara>
              </a14:m>
              <a:endParaRPr lang="es-MX" sz="2400" b="1" dirty="0" smtClean="0"/>
            </a:p>
            <a:p>
              <a:endParaRPr lang="es-MX" dirty="0"/>
            </a:p>
          </dgm:t>
        </dgm:pt>
      </mc:Choice>
      <mc:Fallback xmlns="">
        <dgm:pt modelId="{CD77ACDF-D82C-47FF-931B-24A099226D2D}">
          <dgm:prSet phldrT="[Texto]" custT="1"/>
          <dgm:spPr/>
          <dgm:t>
            <a:bodyPr/>
            <a:lstStyle/>
            <a:p>
              <a:pPr algn="just"/>
              <a:endParaRPr lang="es-MX" sz="2400" dirty="0" smtClean="0"/>
            </a:p>
            <a:p>
              <a:pPr algn="just"/>
              <a:r>
                <a:rPr lang="es-MX" sz="2400" dirty="0" smtClean="0"/>
                <a:t>Si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𝒛 = 𝒇(𝒙, 𝒚) </a:t>
              </a:r>
              <a:r>
                <a:rPr lang="es-MX" sz="2400" b="1" dirty="0" smtClean="0"/>
                <a:t>y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∆𝒙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𝐲  ∆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𝒚 </a:t>
              </a:r>
              <a:r>
                <a:rPr lang="es-MX" sz="2400" dirty="0"/>
                <a:t>son los incrementos en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𝒙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y </a:t>
              </a:r>
              <a:r>
                <a:rPr lang="es-MX" sz="2400" dirty="0" smtClean="0"/>
                <a:t>en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𝒚</a:t>
              </a:r>
              <a:r>
                <a:rPr lang="es-MX" sz="2400" dirty="0"/>
                <a:t>, entonces las </a:t>
              </a:r>
              <a:r>
                <a:rPr lang="es-MX" sz="2400" b="1" dirty="0"/>
                <a:t>diferenciales</a:t>
              </a:r>
              <a:r>
                <a:rPr lang="es-MX" sz="2400" dirty="0"/>
                <a:t> de las variables independientes </a:t>
              </a:r>
              <a:r>
                <a:rPr lang="es-MX" sz="2400" i="0" dirty="0" smtClean="0">
                  <a:latin typeface="Cambria Math" panose="02040503050406030204" pitchFamily="18" charset="0"/>
                </a:rPr>
                <a:t>𝑥 y </a:t>
              </a:r>
              <a:r>
                <a:rPr lang="es-MX" sz="2400" i="1" dirty="0"/>
                <a:t>y</a:t>
              </a:r>
              <a:r>
                <a:rPr lang="es-MX" sz="2400" dirty="0"/>
                <a:t> </a:t>
              </a:r>
              <a:r>
                <a:rPr lang="es-MX" sz="2400" dirty="0" smtClean="0"/>
                <a:t>son:</a:t>
              </a:r>
            </a:p>
            <a:p>
              <a:pPr algn="just"/>
              <a:endParaRPr lang="es-MX" sz="2400" dirty="0" smtClean="0"/>
            </a:p>
            <a:p>
              <a:pPr algn="just"/>
              <a:r>
                <a:rPr lang="es-MX" sz="2400" b="1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>
                  <a:latin typeface="Cambria Math" panose="02040503050406030204" pitchFamily="18" charset="0"/>
                </a:rPr>
                <a:t>𝒅𝒙 = ∆𝒙                  𝐲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                         </a:t>
              </a:r>
              <a:r>
                <a:rPr lang="es-MX" sz="2400" b="1" i="0" dirty="0">
                  <a:latin typeface="Cambria Math" panose="02040503050406030204" pitchFamily="18" charset="0"/>
                </a:rPr>
                <a:t> </a:t>
              </a:r>
              <a:r>
                <a:rPr lang="es-MX" sz="2400" b="1" i="0" dirty="0" err="1">
                  <a:latin typeface="Cambria Math" panose="02040503050406030204" pitchFamily="18" charset="0"/>
                </a:rPr>
                <a:t>𝒅𝒚</a:t>
              </a:r>
              <a:r>
                <a:rPr lang="es-MX" sz="2400" b="1" i="0" dirty="0">
                  <a:latin typeface="Cambria Math" panose="02040503050406030204" pitchFamily="18" charset="0"/>
                </a:rPr>
                <a:t> = 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𝒚</a:t>
              </a:r>
              <a:endParaRPr lang="es-MX" sz="2400" b="1" dirty="0" smtClean="0"/>
            </a:p>
            <a:p>
              <a:endParaRPr lang="es-MX" dirty="0"/>
            </a:p>
          </dgm:t>
        </dgm:pt>
      </mc:Fallback>
    </mc:AlternateContent>
    <dgm:pt modelId="{4390F8E8-5A23-455B-BAAE-7062BD4D2A4F}" type="parTrans" cxnId="{A5C0D0FB-BDAB-4A07-8177-F876DF0C3FC2}">
      <dgm:prSet/>
      <dgm:spPr/>
      <dgm:t>
        <a:bodyPr/>
        <a:lstStyle/>
        <a:p>
          <a:endParaRPr lang="es-MX"/>
        </a:p>
      </dgm:t>
    </dgm:pt>
    <dgm:pt modelId="{0555AF69-B9E3-4A31-8065-AC95BB72DB8D}" type="sibTrans" cxnId="{A5C0D0FB-BDAB-4A07-8177-F876DF0C3FC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389E1C9F-B64B-4348-8914-77C69C6259D9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La </a:t>
              </a:r>
              <a:r>
                <a:rPr lang="es-MX" sz="2400" b="1" dirty="0"/>
                <a:t>diferencial total </a:t>
              </a:r>
              <a:r>
                <a:rPr lang="es-MX" sz="2400" dirty="0"/>
                <a:t>de la variable dependiente</a:t>
              </a:r>
              <a14:m>
                <m:oMath xmlns:m="http://schemas.openxmlformats.org/officeDocument/2006/math">
                  <m:r>
                    <a:rPr lang="es-MX" sz="2800" i="1" dirty="0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800" b="1" i="1" dirty="0" smtClean="0">
                      <a:latin typeface="Cambria Math" panose="02040503050406030204" pitchFamily="18" charset="0"/>
                    </a:rPr>
                    <m:t>𝒛</m:t>
                  </m:r>
                  <m:r>
                    <a:rPr lang="es-MX" sz="2800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sz="2400" dirty="0" smtClean="0"/>
                <a:t>es:</a:t>
              </a:r>
            </a:p>
            <a:p>
              <a:pPr algn="just"/>
              <a:endParaRPr lang="es-MX" sz="2400" b="1" dirty="0" smtClean="0"/>
            </a:p>
            <a:p>
              <a:pPr algn="just"/>
              <a14:m>
                <m:oMathPara xmlns:m="http://schemas.openxmlformats.org/officeDocument/2006/math">
                  <m:oMathParaPr>
                    <m:jc m:val="left"/>
                  </m:oMathParaPr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𝒅𝒛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num>
                      <m:den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num>
                      <m:den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den>
                    </m:f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. 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389E1C9F-B64B-4348-8914-77C69C6259D9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/>
                <a:t>La </a:t>
              </a:r>
              <a:r>
                <a:rPr lang="es-MX" sz="2400" b="1" dirty="0"/>
                <a:t>diferencial total </a:t>
              </a:r>
              <a:r>
                <a:rPr lang="es-MX" sz="2400" dirty="0"/>
                <a:t>de la variable dependiente</a:t>
              </a:r>
              <a:r>
                <a:rPr lang="es-MX" sz="28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800" b="1" i="0" dirty="0" smtClean="0">
                  <a:latin typeface="Cambria Math" panose="02040503050406030204" pitchFamily="18" charset="0"/>
                </a:rPr>
                <a:t>𝒛</a:t>
              </a:r>
              <a:r>
                <a:rPr lang="es-MX" sz="2800" i="0" dirty="0" smtClean="0">
                  <a:latin typeface="Cambria Math" panose="02040503050406030204" pitchFamily="18" charset="0"/>
                </a:rPr>
                <a:t> </a:t>
              </a:r>
              <a:r>
                <a:rPr lang="es-MX" sz="2400" dirty="0" smtClean="0"/>
                <a:t>es:</a:t>
              </a:r>
            </a:p>
            <a:p>
              <a:pPr algn="just"/>
              <a:endParaRPr lang="es-MX" sz="2400" b="1" dirty="0" smtClean="0"/>
            </a:p>
            <a:p>
              <a:pPr algn="just"/>
              <a:r>
                <a:rPr lang="es-MX" sz="2400" b="1" i="0" dirty="0" smtClean="0">
                  <a:latin typeface="Cambria Math" panose="02040503050406030204" pitchFamily="18" charset="0"/>
                </a:rPr>
                <a:t>𝒅𝒛=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𝝏𝒛/𝝏𝒙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𝒅𝒙+</a:t>
              </a:r>
              <a:r>
                <a:rPr lang="es-MX" sz="2400" b="1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𝝏𝒛/𝝏𝒚 </a:t>
              </a:r>
              <a:r>
                <a:rPr lang="es-MX" sz="2400" b="1" i="0" dirty="0" smtClean="0">
                  <a:latin typeface="Cambria Math" panose="02040503050406030204" pitchFamily="18" charset="0"/>
                </a:rPr>
                <a:t>𝒅𝒚=𝒇_𝒙 (𝒙,𝒚)𝒅𝒙+𝒇_𝒚 (𝒙,𝒚)𝒅𝒚. </a:t>
              </a:r>
              <a:endParaRPr lang="es-MX" sz="2400" dirty="0"/>
            </a:p>
          </dgm:t>
        </dgm:pt>
      </mc:Fallback>
    </mc:AlternateContent>
    <dgm:pt modelId="{52298BBA-2F19-45AC-8FCD-A24C468DA452}" type="parTrans" cxnId="{0E06EDB3-0409-4F73-BFF0-A6A24ACBD473}">
      <dgm:prSet/>
      <dgm:spPr/>
      <dgm:t>
        <a:bodyPr/>
        <a:lstStyle/>
        <a:p>
          <a:endParaRPr lang="es-MX"/>
        </a:p>
      </dgm:t>
    </dgm:pt>
    <dgm:pt modelId="{93B4EE9A-0643-4BDD-8ED8-CDC8E995A309}" type="sibTrans" cxnId="{0E06EDB3-0409-4F73-BFF0-A6A24ACBD473}">
      <dgm:prSet/>
      <dgm:spPr/>
      <dgm:t>
        <a:bodyPr/>
        <a:lstStyle/>
        <a:p>
          <a:endParaRPr lang="es-MX"/>
        </a:p>
      </dgm:t>
    </dgm:pt>
    <dgm:pt modelId="{A3449E3C-E45C-4DCC-910B-DACA4E1B652B}">
      <dgm:prSet phldrT="[Texto]"/>
      <dgm:spPr/>
      <dgm:t>
        <a:bodyPr/>
        <a:lstStyle/>
        <a:p>
          <a:endParaRPr lang="es-MX"/>
        </a:p>
      </dgm:t>
    </dgm:pt>
    <dgm:pt modelId="{9EAB08A6-8347-437D-9F2A-B5E2FA2ACBFF}" type="parTrans" cxnId="{A9F80696-2CA1-419C-89C7-BC83307125F1}">
      <dgm:prSet/>
      <dgm:spPr/>
      <dgm:t>
        <a:bodyPr/>
        <a:lstStyle/>
        <a:p>
          <a:endParaRPr lang="es-MX"/>
        </a:p>
      </dgm:t>
    </dgm:pt>
    <dgm:pt modelId="{90078068-DF8D-48EA-B2EA-DB81E1FDD404}" type="sibTrans" cxnId="{A9F80696-2CA1-419C-89C7-BC83307125F1}">
      <dgm:prSet/>
      <dgm:spPr/>
      <dgm:t>
        <a:bodyPr/>
        <a:lstStyle/>
        <a:p>
          <a:endParaRPr lang="es-MX"/>
        </a:p>
      </dgm:t>
    </dgm:pt>
    <dgm:pt modelId="{9F7899E0-AC33-4A01-AE24-2BBD09743589}" type="pres">
      <dgm:prSet presAssocID="{BA01C095-6C8C-44F4-8B8A-DA4EA1302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3DA4B5-52B5-47F9-86A7-581D86D22201}" type="pres">
      <dgm:prSet presAssocID="{CD77ACDF-D82C-47FF-931B-24A099226D2D}" presName="parentLin" presStyleCnt="0"/>
      <dgm:spPr/>
    </dgm:pt>
    <dgm:pt modelId="{B165E343-3AC9-4F6B-BD80-8F89ADC9AC7B}" type="pres">
      <dgm:prSet presAssocID="{CD77ACDF-D82C-47FF-931B-24A099226D2D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DA433C9D-E2EB-46F5-9519-895222F26AB1}" type="pres">
      <dgm:prSet presAssocID="{CD77ACDF-D82C-47FF-931B-24A099226D2D}" presName="parentText" presStyleLbl="node1" presStyleIdx="0" presStyleCnt="2" custScaleX="140659" custScaleY="155885" custLinFactNeighborX="-3223" custLinFactNeighborY="-75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34A3E5-08F4-477B-84EF-58E4B001A994}" type="pres">
      <dgm:prSet presAssocID="{CD77ACDF-D82C-47FF-931B-24A099226D2D}" presName="negativeSpace" presStyleCnt="0"/>
      <dgm:spPr/>
    </dgm:pt>
    <dgm:pt modelId="{1CFA15F2-A1D4-4139-9C5E-FAAB18CB3B98}" type="pres">
      <dgm:prSet presAssocID="{CD77ACDF-D82C-47FF-931B-24A099226D2D}" presName="childText" presStyleLbl="conFgAcc1" presStyleIdx="0" presStyleCnt="2" custLinFactY="-175604" custLinFactNeighborX="-3269" custLinFactNeighborY="-200000">
        <dgm:presLayoutVars>
          <dgm:bulletEnabled val="1"/>
        </dgm:presLayoutVars>
      </dgm:prSet>
      <dgm:spPr/>
    </dgm:pt>
    <dgm:pt modelId="{E4232401-2F50-4956-91FE-B00121720E58}" type="pres">
      <dgm:prSet presAssocID="{0555AF69-B9E3-4A31-8065-AC95BB72DB8D}" presName="spaceBetweenRectangles" presStyleCnt="0"/>
      <dgm:spPr/>
    </dgm:pt>
    <dgm:pt modelId="{3AFDB743-956A-425F-995B-587790CF19EB}" type="pres">
      <dgm:prSet presAssocID="{389E1C9F-B64B-4348-8914-77C69C6259D9}" presName="parentLin" presStyleCnt="0"/>
      <dgm:spPr/>
    </dgm:pt>
    <dgm:pt modelId="{617A1156-1F8C-4D6D-B913-3BB755556E22}" type="pres">
      <dgm:prSet presAssocID="{389E1C9F-B64B-4348-8914-77C69C6259D9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F3B514C0-67A3-4B58-948D-6C577C215C5B}" type="pres">
      <dgm:prSet presAssocID="{389E1C9F-B64B-4348-8914-77C69C6259D9}" presName="parentText" presStyleLbl="node1" presStyleIdx="1" presStyleCnt="2" custScaleX="142857" custScaleY="14786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DF8461-6413-4D96-BF62-2EDEFBC9F30B}" type="pres">
      <dgm:prSet presAssocID="{389E1C9F-B64B-4348-8914-77C69C6259D9}" presName="negativeSpace" presStyleCnt="0"/>
      <dgm:spPr/>
    </dgm:pt>
    <dgm:pt modelId="{9F4397D1-5722-4968-BE31-6AD62ED1C9D5}" type="pres">
      <dgm:prSet presAssocID="{389E1C9F-B64B-4348-8914-77C69C6259D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BDBBDF-5276-4DBF-9C1D-1A1A5E6A104F}" type="presOf" srcId="{BA01C095-6C8C-44F4-8B8A-DA4EA1302903}" destId="{9F7899E0-AC33-4A01-AE24-2BBD09743589}" srcOrd="0" destOrd="0" presId="urn:microsoft.com/office/officeart/2005/8/layout/list1"/>
    <dgm:cxn modelId="{139C1A84-FCCB-4AE5-9DE6-1F881B088188}" type="presOf" srcId="{CD77ACDF-D82C-47FF-931B-24A099226D2D}" destId="{DA433C9D-E2EB-46F5-9519-895222F26AB1}" srcOrd="1" destOrd="0" presId="urn:microsoft.com/office/officeart/2005/8/layout/list1"/>
    <dgm:cxn modelId="{B6AAA3ED-ADD7-4CBD-96A4-B7D3AFC7F211}" type="presOf" srcId="{389E1C9F-B64B-4348-8914-77C69C6259D9}" destId="{617A1156-1F8C-4D6D-B913-3BB755556E22}" srcOrd="0" destOrd="0" presId="urn:microsoft.com/office/officeart/2005/8/layout/list1"/>
    <dgm:cxn modelId="{41938439-BEC7-40AD-9A3B-603B2A7136D6}" type="presOf" srcId="{CD77ACDF-D82C-47FF-931B-24A099226D2D}" destId="{B165E343-3AC9-4F6B-BD80-8F89ADC9AC7B}" srcOrd="0" destOrd="0" presId="urn:microsoft.com/office/officeart/2005/8/layout/list1"/>
    <dgm:cxn modelId="{A9F80696-2CA1-419C-89C7-BC83307125F1}" srcId="{389E1C9F-B64B-4348-8914-77C69C6259D9}" destId="{A3449E3C-E45C-4DCC-910B-DACA4E1B652B}" srcOrd="0" destOrd="0" parTransId="{9EAB08A6-8347-437D-9F2A-B5E2FA2ACBFF}" sibTransId="{90078068-DF8D-48EA-B2EA-DB81E1FDD404}"/>
    <dgm:cxn modelId="{A5C0D0FB-BDAB-4A07-8177-F876DF0C3FC2}" srcId="{BA01C095-6C8C-44F4-8B8A-DA4EA1302903}" destId="{CD77ACDF-D82C-47FF-931B-24A099226D2D}" srcOrd="0" destOrd="0" parTransId="{4390F8E8-5A23-455B-BAAE-7062BD4D2A4F}" sibTransId="{0555AF69-B9E3-4A31-8065-AC95BB72DB8D}"/>
    <dgm:cxn modelId="{3A93FBA4-F12E-4976-8B52-E6F82AE7C058}" type="presOf" srcId="{A3449E3C-E45C-4DCC-910B-DACA4E1B652B}" destId="{9F4397D1-5722-4968-BE31-6AD62ED1C9D5}" srcOrd="0" destOrd="0" presId="urn:microsoft.com/office/officeart/2005/8/layout/list1"/>
    <dgm:cxn modelId="{6277895B-CE29-4854-A8F9-AEC96B1A3E22}" type="presOf" srcId="{389E1C9F-B64B-4348-8914-77C69C6259D9}" destId="{F3B514C0-67A3-4B58-948D-6C577C215C5B}" srcOrd="1" destOrd="0" presId="urn:microsoft.com/office/officeart/2005/8/layout/list1"/>
    <dgm:cxn modelId="{0E06EDB3-0409-4F73-BFF0-A6A24ACBD473}" srcId="{BA01C095-6C8C-44F4-8B8A-DA4EA1302903}" destId="{389E1C9F-B64B-4348-8914-77C69C6259D9}" srcOrd="1" destOrd="0" parTransId="{52298BBA-2F19-45AC-8FCD-A24C468DA452}" sibTransId="{93B4EE9A-0643-4BDD-8ED8-CDC8E995A309}"/>
    <dgm:cxn modelId="{D0BC34B3-4FF8-42F7-8C7D-D6A4ACC9670F}" type="presParOf" srcId="{9F7899E0-AC33-4A01-AE24-2BBD09743589}" destId="{DC3DA4B5-52B5-47F9-86A7-581D86D22201}" srcOrd="0" destOrd="0" presId="urn:microsoft.com/office/officeart/2005/8/layout/list1"/>
    <dgm:cxn modelId="{CDB52F28-2911-4B95-9149-DF65769C4E17}" type="presParOf" srcId="{DC3DA4B5-52B5-47F9-86A7-581D86D22201}" destId="{B165E343-3AC9-4F6B-BD80-8F89ADC9AC7B}" srcOrd="0" destOrd="0" presId="urn:microsoft.com/office/officeart/2005/8/layout/list1"/>
    <dgm:cxn modelId="{E3710536-63C7-4D99-9762-1AF013EA68F2}" type="presParOf" srcId="{DC3DA4B5-52B5-47F9-86A7-581D86D22201}" destId="{DA433C9D-E2EB-46F5-9519-895222F26AB1}" srcOrd="1" destOrd="0" presId="urn:microsoft.com/office/officeart/2005/8/layout/list1"/>
    <dgm:cxn modelId="{A5D5B075-93E7-4EF3-8D84-50E1C61CF54D}" type="presParOf" srcId="{9F7899E0-AC33-4A01-AE24-2BBD09743589}" destId="{6D34A3E5-08F4-477B-84EF-58E4B001A994}" srcOrd="1" destOrd="0" presId="urn:microsoft.com/office/officeart/2005/8/layout/list1"/>
    <dgm:cxn modelId="{B50B43ED-546D-4796-94DF-00D33325E4A0}" type="presParOf" srcId="{9F7899E0-AC33-4A01-AE24-2BBD09743589}" destId="{1CFA15F2-A1D4-4139-9C5E-FAAB18CB3B98}" srcOrd="2" destOrd="0" presId="urn:microsoft.com/office/officeart/2005/8/layout/list1"/>
    <dgm:cxn modelId="{95E1BF76-571B-4F1E-B95A-75E1C1F75954}" type="presParOf" srcId="{9F7899E0-AC33-4A01-AE24-2BBD09743589}" destId="{E4232401-2F50-4956-91FE-B00121720E58}" srcOrd="3" destOrd="0" presId="urn:microsoft.com/office/officeart/2005/8/layout/list1"/>
    <dgm:cxn modelId="{F0E16E4B-01F8-45AF-94C0-204571BE238F}" type="presParOf" srcId="{9F7899E0-AC33-4A01-AE24-2BBD09743589}" destId="{3AFDB743-956A-425F-995B-587790CF19EB}" srcOrd="4" destOrd="0" presId="urn:microsoft.com/office/officeart/2005/8/layout/list1"/>
    <dgm:cxn modelId="{4B399ABA-840F-4221-B432-0D1CFE6CBFE2}" type="presParOf" srcId="{3AFDB743-956A-425F-995B-587790CF19EB}" destId="{617A1156-1F8C-4D6D-B913-3BB755556E22}" srcOrd="0" destOrd="0" presId="urn:microsoft.com/office/officeart/2005/8/layout/list1"/>
    <dgm:cxn modelId="{8EA83F39-5987-43F2-A070-C68BC8F25C39}" type="presParOf" srcId="{3AFDB743-956A-425F-995B-587790CF19EB}" destId="{F3B514C0-67A3-4B58-948D-6C577C215C5B}" srcOrd="1" destOrd="0" presId="urn:microsoft.com/office/officeart/2005/8/layout/list1"/>
    <dgm:cxn modelId="{2342D65A-8BF2-4DD4-B33D-36380B5D717A}" type="presParOf" srcId="{9F7899E0-AC33-4A01-AE24-2BBD09743589}" destId="{44DF8461-6413-4D96-BF62-2EDEFBC9F30B}" srcOrd="5" destOrd="0" presId="urn:microsoft.com/office/officeart/2005/8/layout/list1"/>
    <dgm:cxn modelId="{3B77CA3D-BCED-49E8-BCF5-42A13F05FF5E}" type="presParOf" srcId="{9F7899E0-AC33-4A01-AE24-2BBD09743589}" destId="{9F4397D1-5722-4968-BE31-6AD62ED1C9D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A01C095-6C8C-44F4-8B8A-DA4EA130290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D77ACDF-D82C-47FF-931B-24A099226D2D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4390F8E8-5A23-455B-BAAE-7062BD4D2A4F}" type="parTrans" cxnId="{A5C0D0FB-BDAB-4A07-8177-F876DF0C3FC2}">
      <dgm:prSet/>
      <dgm:spPr/>
      <dgm:t>
        <a:bodyPr/>
        <a:lstStyle/>
        <a:p>
          <a:endParaRPr lang="es-MX"/>
        </a:p>
      </dgm:t>
    </dgm:pt>
    <dgm:pt modelId="{0555AF69-B9E3-4A31-8065-AC95BB72DB8D}" type="sibTrans" cxnId="{A5C0D0FB-BDAB-4A07-8177-F876DF0C3FC2}">
      <dgm:prSet/>
      <dgm:spPr/>
      <dgm:t>
        <a:bodyPr/>
        <a:lstStyle/>
        <a:p>
          <a:endParaRPr lang="es-MX"/>
        </a:p>
      </dgm:t>
    </dgm:pt>
    <dgm:pt modelId="{389E1C9F-B64B-4348-8914-77C69C6259D9}">
      <dgm:prSet phldrT="[Texto]" custT="1"/>
      <dgm:spPr>
        <a:blipFill rotWithShape="0">
          <a:blip xmlns:r="http://schemas.openxmlformats.org/officeDocument/2006/relationships" r:embed="rId2"/>
          <a:stretch>
            <a:fillRect t="-2410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2298BBA-2F19-45AC-8FCD-A24C468DA452}" type="parTrans" cxnId="{0E06EDB3-0409-4F73-BFF0-A6A24ACBD473}">
      <dgm:prSet/>
      <dgm:spPr/>
      <dgm:t>
        <a:bodyPr/>
        <a:lstStyle/>
        <a:p>
          <a:endParaRPr lang="es-MX"/>
        </a:p>
      </dgm:t>
    </dgm:pt>
    <dgm:pt modelId="{93B4EE9A-0643-4BDD-8ED8-CDC8E995A309}" type="sibTrans" cxnId="{0E06EDB3-0409-4F73-BFF0-A6A24ACBD473}">
      <dgm:prSet/>
      <dgm:spPr/>
      <dgm:t>
        <a:bodyPr/>
        <a:lstStyle/>
        <a:p>
          <a:endParaRPr lang="es-MX"/>
        </a:p>
      </dgm:t>
    </dgm:pt>
    <dgm:pt modelId="{A3449E3C-E45C-4DCC-910B-DACA4E1B652B}">
      <dgm:prSet phldrT="[Texto]"/>
      <dgm:spPr/>
      <dgm:t>
        <a:bodyPr/>
        <a:lstStyle/>
        <a:p>
          <a:endParaRPr lang="es-MX"/>
        </a:p>
      </dgm:t>
    </dgm:pt>
    <dgm:pt modelId="{9EAB08A6-8347-437D-9F2A-B5E2FA2ACBFF}" type="parTrans" cxnId="{A9F80696-2CA1-419C-89C7-BC83307125F1}">
      <dgm:prSet/>
      <dgm:spPr/>
      <dgm:t>
        <a:bodyPr/>
        <a:lstStyle/>
        <a:p>
          <a:endParaRPr lang="es-MX"/>
        </a:p>
      </dgm:t>
    </dgm:pt>
    <dgm:pt modelId="{90078068-DF8D-48EA-B2EA-DB81E1FDD404}" type="sibTrans" cxnId="{A9F80696-2CA1-419C-89C7-BC83307125F1}">
      <dgm:prSet/>
      <dgm:spPr/>
      <dgm:t>
        <a:bodyPr/>
        <a:lstStyle/>
        <a:p>
          <a:endParaRPr lang="es-MX"/>
        </a:p>
      </dgm:t>
    </dgm:pt>
    <dgm:pt modelId="{9F7899E0-AC33-4A01-AE24-2BBD09743589}" type="pres">
      <dgm:prSet presAssocID="{BA01C095-6C8C-44F4-8B8A-DA4EA1302903}" presName="linear" presStyleCnt="0">
        <dgm:presLayoutVars>
          <dgm:dir/>
          <dgm:animLvl val="lvl"/>
          <dgm:resizeHandles val="exact"/>
        </dgm:presLayoutVars>
      </dgm:prSet>
      <dgm:spPr/>
    </dgm:pt>
    <dgm:pt modelId="{DC3DA4B5-52B5-47F9-86A7-581D86D22201}" type="pres">
      <dgm:prSet presAssocID="{CD77ACDF-D82C-47FF-931B-24A099226D2D}" presName="parentLin" presStyleCnt="0"/>
      <dgm:spPr/>
    </dgm:pt>
    <dgm:pt modelId="{B165E343-3AC9-4F6B-BD80-8F89ADC9AC7B}" type="pres">
      <dgm:prSet presAssocID="{CD77ACDF-D82C-47FF-931B-24A099226D2D}" presName="parentLeftMargin" presStyleLbl="node1" presStyleIdx="0" presStyleCnt="2"/>
      <dgm:spPr/>
    </dgm:pt>
    <dgm:pt modelId="{DA433C9D-E2EB-46F5-9519-895222F26AB1}" type="pres">
      <dgm:prSet presAssocID="{CD77ACDF-D82C-47FF-931B-24A099226D2D}" presName="parentText" presStyleLbl="node1" presStyleIdx="0" presStyleCnt="2" custScaleX="140659" custScaleY="155885" custLinFactNeighborX="-3223" custLinFactNeighborY="-756">
        <dgm:presLayoutVars>
          <dgm:chMax val="0"/>
          <dgm:bulletEnabled val="1"/>
        </dgm:presLayoutVars>
      </dgm:prSet>
      <dgm:spPr/>
    </dgm:pt>
    <dgm:pt modelId="{6D34A3E5-08F4-477B-84EF-58E4B001A994}" type="pres">
      <dgm:prSet presAssocID="{CD77ACDF-D82C-47FF-931B-24A099226D2D}" presName="negativeSpace" presStyleCnt="0"/>
      <dgm:spPr/>
    </dgm:pt>
    <dgm:pt modelId="{1CFA15F2-A1D4-4139-9C5E-FAAB18CB3B98}" type="pres">
      <dgm:prSet presAssocID="{CD77ACDF-D82C-47FF-931B-24A099226D2D}" presName="childText" presStyleLbl="conFgAcc1" presStyleIdx="0" presStyleCnt="2" custLinFactY="-175604" custLinFactNeighborX="-3269" custLinFactNeighborY="-200000">
        <dgm:presLayoutVars>
          <dgm:bulletEnabled val="1"/>
        </dgm:presLayoutVars>
      </dgm:prSet>
      <dgm:spPr/>
    </dgm:pt>
    <dgm:pt modelId="{E4232401-2F50-4956-91FE-B00121720E58}" type="pres">
      <dgm:prSet presAssocID="{0555AF69-B9E3-4A31-8065-AC95BB72DB8D}" presName="spaceBetweenRectangles" presStyleCnt="0"/>
      <dgm:spPr/>
    </dgm:pt>
    <dgm:pt modelId="{3AFDB743-956A-425F-995B-587790CF19EB}" type="pres">
      <dgm:prSet presAssocID="{389E1C9F-B64B-4348-8914-77C69C6259D9}" presName="parentLin" presStyleCnt="0"/>
      <dgm:spPr/>
    </dgm:pt>
    <dgm:pt modelId="{617A1156-1F8C-4D6D-B913-3BB755556E22}" type="pres">
      <dgm:prSet presAssocID="{389E1C9F-B64B-4348-8914-77C69C6259D9}" presName="parentLeftMargin" presStyleLbl="node1" presStyleIdx="0" presStyleCnt="2"/>
      <dgm:spPr/>
    </dgm:pt>
    <dgm:pt modelId="{F3B514C0-67A3-4B58-948D-6C577C215C5B}" type="pres">
      <dgm:prSet presAssocID="{389E1C9F-B64B-4348-8914-77C69C6259D9}" presName="parentText" presStyleLbl="node1" presStyleIdx="1" presStyleCnt="2" custScaleX="142857" custScaleY="14786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DF8461-6413-4D96-BF62-2EDEFBC9F30B}" type="pres">
      <dgm:prSet presAssocID="{389E1C9F-B64B-4348-8914-77C69C6259D9}" presName="negativeSpace" presStyleCnt="0"/>
      <dgm:spPr/>
    </dgm:pt>
    <dgm:pt modelId="{9F4397D1-5722-4968-BE31-6AD62ED1C9D5}" type="pres">
      <dgm:prSet presAssocID="{389E1C9F-B64B-4348-8914-77C69C6259D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A93FBA4-F12E-4976-8B52-E6F82AE7C058}" type="presOf" srcId="{A3449E3C-E45C-4DCC-910B-DACA4E1B652B}" destId="{9F4397D1-5722-4968-BE31-6AD62ED1C9D5}" srcOrd="0" destOrd="0" presId="urn:microsoft.com/office/officeart/2005/8/layout/list1"/>
    <dgm:cxn modelId="{0E06EDB3-0409-4F73-BFF0-A6A24ACBD473}" srcId="{BA01C095-6C8C-44F4-8B8A-DA4EA1302903}" destId="{389E1C9F-B64B-4348-8914-77C69C6259D9}" srcOrd="1" destOrd="0" parTransId="{52298BBA-2F19-45AC-8FCD-A24C468DA452}" sibTransId="{93B4EE9A-0643-4BDD-8ED8-CDC8E995A309}"/>
    <dgm:cxn modelId="{A6BDBBDF-5276-4DBF-9C1D-1A1A5E6A104F}" type="presOf" srcId="{BA01C095-6C8C-44F4-8B8A-DA4EA1302903}" destId="{9F7899E0-AC33-4A01-AE24-2BBD09743589}" srcOrd="0" destOrd="0" presId="urn:microsoft.com/office/officeart/2005/8/layout/list1"/>
    <dgm:cxn modelId="{A5C0D0FB-BDAB-4A07-8177-F876DF0C3FC2}" srcId="{BA01C095-6C8C-44F4-8B8A-DA4EA1302903}" destId="{CD77ACDF-D82C-47FF-931B-24A099226D2D}" srcOrd="0" destOrd="0" parTransId="{4390F8E8-5A23-455B-BAAE-7062BD4D2A4F}" sibTransId="{0555AF69-B9E3-4A31-8065-AC95BB72DB8D}"/>
    <dgm:cxn modelId="{6277895B-CE29-4854-A8F9-AEC96B1A3E22}" type="presOf" srcId="{389E1C9F-B64B-4348-8914-77C69C6259D9}" destId="{F3B514C0-67A3-4B58-948D-6C577C215C5B}" srcOrd="1" destOrd="0" presId="urn:microsoft.com/office/officeart/2005/8/layout/list1"/>
    <dgm:cxn modelId="{41938439-BEC7-40AD-9A3B-603B2A7136D6}" type="presOf" srcId="{CD77ACDF-D82C-47FF-931B-24A099226D2D}" destId="{B165E343-3AC9-4F6B-BD80-8F89ADC9AC7B}" srcOrd="0" destOrd="0" presId="urn:microsoft.com/office/officeart/2005/8/layout/list1"/>
    <dgm:cxn modelId="{A9F80696-2CA1-419C-89C7-BC83307125F1}" srcId="{389E1C9F-B64B-4348-8914-77C69C6259D9}" destId="{A3449E3C-E45C-4DCC-910B-DACA4E1B652B}" srcOrd="0" destOrd="0" parTransId="{9EAB08A6-8347-437D-9F2A-B5E2FA2ACBFF}" sibTransId="{90078068-DF8D-48EA-B2EA-DB81E1FDD404}"/>
    <dgm:cxn modelId="{139C1A84-FCCB-4AE5-9DE6-1F881B088188}" type="presOf" srcId="{CD77ACDF-D82C-47FF-931B-24A099226D2D}" destId="{DA433C9D-E2EB-46F5-9519-895222F26AB1}" srcOrd="1" destOrd="0" presId="urn:microsoft.com/office/officeart/2005/8/layout/list1"/>
    <dgm:cxn modelId="{B6AAA3ED-ADD7-4CBD-96A4-B7D3AFC7F211}" type="presOf" srcId="{389E1C9F-B64B-4348-8914-77C69C6259D9}" destId="{617A1156-1F8C-4D6D-B913-3BB755556E22}" srcOrd="0" destOrd="0" presId="urn:microsoft.com/office/officeart/2005/8/layout/list1"/>
    <dgm:cxn modelId="{D0BC34B3-4FF8-42F7-8C7D-D6A4ACC9670F}" type="presParOf" srcId="{9F7899E0-AC33-4A01-AE24-2BBD09743589}" destId="{DC3DA4B5-52B5-47F9-86A7-581D86D22201}" srcOrd="0" destOrd="0" presId="urn:microsoft.com/office/officeart/2005/8/layout/list1"/>
    <dgm:cxn modelId="{CDB52F28-2911-4B95-9149-DF65769C4E17}" type="presParOf" srcId="{DC3DA4B5-52B5-47F9-86A7-581D86D22201}" destId="{B165E343-3AC9-4F6B-BD80-8F89ADC9AC7B}" srcOrd="0" destOrd="0" presId="urn:microsoft.com/office/officeart/2005/8/layout/list1"/>
    <dgm:cxn modelId="{E3710536-63C7-4D99-9762-1AF013EA68F2}" type="presParOf" srcId="{DC3DA4B5-52B5-47F9-86A7-581D86D22201}" destId="{DA433C9D-E2EB-46F5-9519-895222F26AB1}" srcOrd="1" destOrd="0" presId="urn:microsoft.com/office/officeart/2005/8/layout/list1"/>
    <dgm:cxn modelId="{A5D5B075-93E7-4EF3-8D84-50E1C61CF54D}" type="presParOf" srcId="{9F7899E0-AC33-4A01-AE24-2BBD09743589}" destId="{6D34A3E5-08F4-477B-84EF-58E4B001A994}" srcOrd="1" destOrd="0" presId="urn:microsoft.com/office/officeart/2005/8/layout/list1"/>
    <dgm:cxn modelId="{B50B43ED-546D-4796-94DF-00D33325E4A0}" type="presParOf" srcId="{9F7899E0-AC33-4A01-AE24-2BBD09743589}" destId="{1CFA15F2-A1D4-4139-9C5E-FAAB18CB3B98}" srcOrd="2" destOrd="0" presId="urn:microsoft.com/office/officeart/2005/8/layout/list1"/>
    <dgm:cxn modelId="{95E1BF76-571B-4F1E-B95A-75E1C1F75954}" type="presParOf" srcId="{9F7899E0-AC33-4A01-AE24-2BBD09743589}" destId="{E4232401-2F50-4956-91FE-B00121720E58}" srcOrd="3" destOrd="0" presId="urn:microsoft.com/office/officeart/2005/8/layout/list1"/>
    <dgm:cxn modelId="{F0E16E4B-01F8-45AF-94C0-204571BE238F}" type="presParOf" srcId="{9F7899E0-AC33-4A01-AE24-2BBD09743589}" destId="{3AFDB743-956A-425F-995B-587790CF19EB}" srcOrd="4" destOrd="0" presId="urn:microsoft.com/office/officeart/2005/8/layout/list1"/>
    <dgm:cxn modelId="{4B399ABA-840F-4221-B432-0D1CFE6CBFE2}" type="presParOf" srcId="{3AFDB743-956A-425F-995B-587790CF19EB}" destId="{617A1156-1F8C-4D6D-B913-3BB755556E22}" srcOrd="0" destOrd="0" presId="urn:microsoft.com/office/officeart/2005/8/layout/list1"/>
    <dgm:cxn modelId="{8EA83F39-5987-43F2-A070-C68BC8F25C39}" type="presParOf" srcId="{3AFDB743-956A-425F-995B-587790CF19EB}" destId="{F3B514C0-67A3-4B58-948D-6C577C215C5B}" srcOrd="1" destOrd="0" presId="urn:microsoft.com/office/officeart/2005/8/layout/list1"/>
    <dgm:cxn modelId="{2342D65A-8BF2-4DD4-B33D-36380B5D717A}" type="presParOf" srcId="{9F7899E0-AC33-4A01-AE24-2BBD09743589}" destId="{44DF8461-6413-4D96-BF62-2EDEFBC9F30B}" srcOrd="5" destOrd="0" presId="urn:microsoft.com/office/officeart/2005/8/layout/list1"/>
    <dgm:cxn modelId="{3B77CA3D-BCED-49E8-BCF5-42A13F05FF5E}" type="presParOf" srcId="{9F7899E0-AC33-4A01-AE24-2BBD09743589}" destId="{9F4397D1-5722-4968-BE31-6AD62ED1C9D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3E9B45-F2ED-4702-9842-AF05DF648A5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331D7B-C24F-4688-AA8A-C98EAE7CC58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Sea </a:t>
          </a:r>
          <a:r>
            <a:rPr lang="es-MX" b="1" i="1" dirty="0" smtClean="0">
              <a:solidFill>
                <a:schemeClr val="tx1"/>
              </a:solidFill>
            </a:rPr>
            <a:t>D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un conjunto de pares ordenados de números reales, Si a cada par ordenado </a:t>
          </a:r>
          <a:r>
            <a:rPr lang="es-MX" b="1" i="1" dirty="0" smtClean="0">
              <a:solidFill>
                <a:schemeClr val="tx1"/>
              </a:solidFill>
            </a:rPr>
            <a:t>(</a:t>
          </a:r>
          <a:r>
            <a:rPr lang="es-MX" b="1" i="1" dirty="0" err="1" smtClean="0">
              <a:solidFill>
                <a:schemeClr val="tx1"/>
              </a:solidFill>
            </a:rPr>
            <a:t>x,y</a:t>
          </a:r>
          <a:r>
            <a:rPr lang="es-MX" b="1" i="1" dirty="0" smtClean="0">
              <a:solidFill>
                <a:schemeClr val="tx1"/>
              </a:solidFill>
            </a:rPr>
            <a:t>)</a:t>
          </a:r>
          <a:r>
            <a:rPr lang="es-MX" dirty="0" smtClean="0">
              <a:solidFill>
                <a:schemeClr val="tx1"/>
              </a:solidFill>
            </a:rPr>
            <a:t> le corresponde un único número real </a:t>
          </a:r>
          <a:r>
            <a:rPr lang="es-MX" b="1" i="1" dirty="0" smtClean="0">
              <a:solidFill>
                <a:schemeClr val="tx1"/>
              </a:solidFill>
            </a:rPr>
            <a:t>f (</a:t>
          </a:r>
          <a:r>
            <a:rPr lang="es-MX" b="1" i="1" dirty="0" err="1" smtClean="0">
              <a:solidFill>
                <a:schemeClr val="tx1"/>
              </a:solidFill>
            </a:rPr>
            <a:t>x,y</a:t>
          </a:r>
          <a:r>
            <a:rPr lang="es-MX" b="1" i="1" dirty="0" smtClean="0">
              <a:solidFill>
                <a:schemeClr val="tx1"/>
              </a:solidFill>
            </a:rPr>
            <a:t>) </a:t>
          </a:r>
          <a:r>
            <a:rPr lang="es-MX" dirty="0" smtClean="0">
              <a:solidFill>
                <a:schemeClr val="tx1"/>
              </a:solidFill>
            </a:rPr>
            <a:t>entonces se dice que </a:t>
          </a:r>
          <a:r>
            <a:rPr lang="es-MX" b="1" i="1" dirty="0" smtClean="0">
              <a:solidFill>
                <a:schemeClr val="tx1"/>
              </a:solidFill>
            </a:rPr>
            <a:t>f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es una </a:t>
          </a:r>
          <a:r>
            <a:rPr lang="es-MX" b="1" dirty="0" smtClean="0">
              <a:solidFill>
                <a:schemeClr val="tx1"/>
              </a:solidFill>
            </a:rPr>
            <a:t>función de </a:t>
          </a:r>
          <a:r>
            <a:rPr lang="es-MX" b="1" i="1" dirty="0" err="1" smtClean="0">
              <a:solidFill>
                <a:schemeClr val="tx1"/>
              </a:solidFill>
            </a:rPr>
            <a:t>x,y</a:t>
          </a:r>
          <a:r>
            <a:rPr lang="es-MX" i="1" dirty="0" smtClean="0">
              <a:solidFill>
                <a:schemeClr val="tx1"/>
              </a:solidFill>
            </a:rPr>
            <a:t>. </a:t>
          </a:r>
          <a:endParaRPr lang="es-MX" dirty="0"/>
        </a:p>
      </dgm:t>
    </dgm:pt>
    <dgm:pt modelId="{3D51614B-A3F7-4589-8A98-692F9ACE7803}" type="parTrans" cxnId="{231EED52-E1ED-40A7-AB84-5C558E043805}">
      <dgm:prSet/>
      <dgm:spPr/>
      <dgm:t>
        <a:bodyPr/>
        <a:lstStyle/>
        <a:p>
          <a:endParaRPr lang="es-MX"/>
        </a:p>
      </dgm:t>
    </dgm:pt>
    <dgm:pt modelId="{A4B60969-8AFB-4E45-9FA4-6D0EC95A7C1F}" type="sibTrans" cxnId="{231EED52-E1ED-40A7-AB84-5C558E043805}">
      <dgm:prSet/>
      <dgm:spPr>
        <a:solidFill>
          <a:srgbClr val="C00000">
            <a:alpha val="90000"/>
          </a:srgbClr>
        </a:solidFill>
      </dgm:spPr>
      <dgm:t>
        <a:bodyPr/>
        <a:lstStyle/>
        <a:p>
          <a:endParaRPr lang="es-MX"/>
        </a:p>
      </dgm:t>
    </dgm:pt>
    <dgm:pt modelId="{9BA59979-E774-4C6D-BB14-EBB574B76668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El conjunto </a:t>
          </a:r>
          <a:r>
            <a:rPr lang="es-MX" b="1" i="1" dirty="0" smtClean="0">
              <a:solidFill>
                <a:schemeClr val="tx1"/>
              </a:solidFill>
            </a:rPr>
            <a:t>D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es el </a:t>
          </a:r>
          <a:r>
            <a:rPr lang="es-MX" b="1" dirty="0" smtClean="0">
              <a:solidFill>
                <a:schemeClr val="tx1"/>
              </a:solidFill>
            </a:rPr>
            <a:t>dominio</a:t>
          </a:r>
          <a:r>
            <a:rPr lang="es-MX" dirty="0" smtClean="0">
              <a:solidFill>
                <a:schemeClr val="tx1"/>
              </a:solidFill>
            </a:rPr>
            <a:t> de </a:t>
          </a:r>
          <a:r>
            <a:rPr lang="es-MX" b="1" i="1" dirty="0" smtClean="0">
              <a:solidFill>
                <a:schemeClr val="tx1"/>
              </a:solidFill>
            </a:rPr>
            <a:t>f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y el correspondiente conjunto de valores</a:t>
          </a:r>
          <a:r>
            <a:rPr lang="es-MX" b="1" i="1" dirty="0" smtClean="0">
              <a:solidFill>
                <a:schemeClr val="tx1"/>
              </a:solidFill>
            </a:rPr>
            <a:t> f(</a:t>
          </a:r>
          <a:r>
            <a:rPr lang="es-MX" b="1" i="1" dirty="0" err="1" smtClean="0">
              <a:solidFill>
                <a:schemeClr val="tx1"/>
              </a:solidFill>
            </a:rPr>
            <a:t>x,y</a:t>
          </a:r>
          <a:r>
            <a:rPr lang="es-MX" b="1" i="1" dirty="0" smtClean="0">
              <a:solidFill>
                <a:schemeClr val="tx1"/>
              </a:solidFill>
            </a:rPr>
            <a:t>) </a:t>
          </a:r>
          <a:r>
            <a:rPr lang="es-MX" dirty="0" smtClean="0">
              <a:solidFill>
                <a:schemeClr val="tx1"/>
              </a:solidFill>
            </a:rPr>
            <a:t>es el rango de </a:t>
          </a:r>
          <a:r>
            <a:rPr lang="es-MX" b="1" i="1" dirty="0" smtClean="0">
              <a:solidFill>
                <a:schemeClr val="tx1"/>
              </a:solidFill>
            </a:rPr>
            <a:t>f</a:t>
          </a:r>
          <a:r>
            <a:rPr lang="es-MX" i="1" dirty="0" smtClean="0">
              <a:solidFill>
                <a:schemeClr val="tx1"/>
              </a:solidFill>
            </a:rPr>
            <a:t>.</a:t>
          </a:r>
          <a:endParaRPr lang="es-MX" dirty="0"/>
        </a:p>
      </dgm:t>
    </dgm:pt>
    <dgm:pt modelId="{528548CF-1EA8-4590-98BA-0365C31B05AE}" type="parTrans" cxnId="{56CE24B3-536D-4D42-A857-DA2946DD4125}">
      <dgm:prSet/>
      <dgm:spPr/>
      <dgm:t>
        <a:bodyPr/>
        <a:lstStyle/>
        <a:p>
          <a:endParaRPr lang="es-MX"/>
        </a:p>
      </dgm:t>
    </dgm:pt>
    <dgm:pt modelId="{0B973BEE-A10B-4952-88D5-6580A09B208F}" type="sibTrans" cxnId="{56CE24B3-536D-4D42-A857-DA2946DD4125}">
      <dgm:prSet/>
      <dgm:spPr/>
      <dgm:t>
        <a:bodyPr/>
        <a:lstStyle/>
        <a:p>
          <a:endParaRPr lang="es-MX"/>
        </a:p>
      </dgm:t>
    </dgm:pt>
    <dgm:pt modelId="{5574FEBE-68FB-4559-9E7B-5B949F927D1A}" type="pres">
      <dgm:prSet presAssocID="{4F3E9B45-F2ED-4702-9842-AF05DF648A5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E78BD1-19F7-4F97-9779-BB2E176555A4}" type="pres">
      <dgm:prSet presAssocID="{4F3E9B45-F2ED-4702-9842-AF05DF648A50}" presName="dummyMaxCanvas" presStyleCnt="0">
        <dgm:presLayoutVars/>
      </dgm:prSet>
      <dgm:spPr/>
    </dgm:pt>
    <dgm:pt modelId="{D716B5CC-8B9C-47AF-BFBF-7286898553BD}" type="pres">
      <dgm:prSet presAssocID="{4F3E9B45-F2ED-4702-9842-AF05DF648A50}" presName="TwoNodes_1" presStyleLbl="node1" presStyleIdx="0" presStyleCnt="2" custLinFactNeighborX="17429" custLinFactNeighborY="-18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A542C2-A177-4307-8E7F-8C5377FD8AA0}" type="pres">
      <dgm:prSet presAssocID="{4F3E9B45-F2ED-4702-9842-AF05DF648A50}" presName="TwoNodes_2" presStyleLbl="node1" presStyleIdx="1" presStyleCnt="2" custLinFactNeighborX="315" custLinFactNeighborY="223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9BB2A6-C935-4B2C-9482-4247ECFDB161}" type="pres">
      <dgm:prSet presAssocID="{4F3E9B45-F2ED-4702-9842-AF05DF648A50}" presName="TwoConn_1-2" presStyleLbl="fgAccFollowNode1" presStyleIdx="0" presStyleCnt="1" custLinFactNeighborX="52538" custLinFactNeighborY="-12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C0618C-7945-4BE0-B544-313579D3F4E1}" type="pres">
      <dgm:prSet presAssocID="{4F3E9B45-F2ED-4702-9842-AF05DF648A50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8F3248-CFC7-486B-8707-CD143EF4E1A6}" type="pres">
      <dgm:prSet presAssocID="{4F3E9B45-F2ED-4702-9842-AF05DF648A50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E6F815-0BD3-4A05-B737-9CE4C3AE9540}" type="presOf" srcId="{A4B60969-8AFB-4E45-9FA4-6D0EC95A7C1F}" destId="{FF9BB2A6-C935-4B2C-9482-4247ECFDB161}" srcOrd="0" destOrd="0" presId="urn:microsoft.com/office/officeart/2005/8/layout/vProcess5"/>
    <dgm:cxn modelId="{85E09D8C-0D46-4699-A6C3-DF8D22D3AA20}" type="presOf" srcId="{9BA59979-E774-4C6D-BB14-EBB574B76668}" destId="{90A542C2-A177-4307-8E7F-8C5377FD8AA0}" srcOrd="0" destOrd="0" presId="urn:microsoft.com/office/officeart/2005/8/layout/vProcess5"/>
    <dgm:cxn modelId="{97F8B84A-C47E-45CD-A593-E2C334A0C0D2}" type="presOf" srcId="{4F3E9B45-F2ED-4702-9842-AF05DF648A50}" destId="{5574FEBE-68FB-4559-9E7B-5B949F927D1A}" srcOrd="0" destOrd="0" presId="urn:microsoft.com/office/officeart/2005/8/layout/vProcess5"/>
    <dgm:cxn modelId="{312988B0-7FAF-4CD7-BB7D-DC62AC868F51}" type="presOf" srcId="{9B331D7B-C24F-4688-AA8A-C98EAE7CC58A}" destId="{D716B5CC-8B9C-47AF-BFBF-7286898553BD}" srcOrd="0" destOrd="0" presId="urn:microsoft.com/office/officeart/2005/8/layout/vProcess5"/>
    <dgm:cxn modelId="{D4B7669C-30D9-4BE2-AFF7-559EFBE71DD8}" type="presOf" srcId="{9B331D7B-C24F-4688-AA8A-C98EAE7CC58A}" destId="{60C0618C-7945-4BE0-B544-313579D3F4E1}" srcOrd="1" destOrd="0" presId="urn:microsoft.com/office/officeart/2005/8/layout/vProcess5"/>
    <dgm:cxn modelId="{56CE24B3-536D-4D42-A857-DA2946DD4125}" srcId="{4F3E9B45-F2ED-4702-9842-AF05DF648A50}" destId="{9BA59979-E774-4C6D-BB14-EBB574B76668}" srcOrd="1" destOrd="0" parTransId="{528548CF-1EA8-4590-98BA-0365C31B05AE}" sibTransId="{0B973BEE-A10B-4952-88D5-6580A09B208F}"/>
    <dgm:cxn modelId="{231EED52-E1ED-40A7-AB84-5C558E043805}" srcId="{4F3E9B45-F2ED-4702-9842-AF05DF648A50}" destId="{9B331D7B-C24F-4688-AA8A-C98EAE7CC58A}" srcOrd="0" destOrd="0" parTransId="{3D51614B-A3F7-4589-8A98-692F9ACE7803}" sibTransId="{A4B60969-8AFB-4E45-9FA4-6D0EC95A7C1F}"/>
    <dgm:cxn modelId="{2542045E-1EE9-409F-B59F-6D16775BF86A}" type="presOf" srcId="{9BA59979-E774-4C6D-BB14-EBB574B76668}" destId="{4F8F3248-CFC7-486B-8707-CD143EF4E1A6}" srcOrd="1" destOrd="0" presId="urn:microsoft.com/office/officeart/2005/8/layout/vProcess5"/>
    <dgm:cxn modelId="{4019BC7D-3488-446D-B416-78D1C021E1F6}" type="presParOf" srcId="{5574FEBE-68FB-4559-9E7B-5B949F927D1A}" destId="{8AE78BD1-19F7-4F97-9779-BB2E176555A4}" srcOrd="0" destOrd="0" presId="urn:microsoft.com/office/officeart/2005/8/layout/vProcess5"/>
    <dgm:cxn modelId="{97BF5840-A7B0-431F-AD65-B25950868584}" type="presParOf" srcId="{5574FEBE-68FB-4559-9E7B-5B949F927D1A}" destId="{D716B5CC-8B9C-47AF-BFBF-7286898553BD}" srcOrd="1" destOrd="0" presId="urn:microsoft.com/office/officeart/2005/8/layout/vProcess5"/>
    <dgm:cxn modelId="{CBBB085D-E8CA-4BC3-96CF-0342F6F4881C}" type="presParOf" srcId="{5574FEBE-68FB-4559-9E7B-5B949F927D1A}" destId="{90A542C2-A177-4307-8E7F-8C5377FD8AA0}" srcOrd="2" destOrd="0" presId="urn:microsoft.com/office/officeart/2005/8/layout/vProcess5"/>
    <dgm:cxn modelId="{FE1F8D1B-193F-443E-8963-3E8A6AA05F4C}" type="presParOf" srcId="{5574FEBE-68FB-4559-9E7B-5B949F927D1A}" destId="{FF9BB2A6-C935-4B2C-9482-4247ECFDB161}" srcOrd="3" destOrd="0" presId="urn:microsoft.com/office/officeart/2005/8/layout/vProcess5"/>
    <dgm:cxn modelId="{EF72C29A-0E9A-4702-A00C-BA30DF1E7FE5}" type="presParOf" srcId="{5574FEBE-68FB-4559-9E7B-5B949F927D1A}" destId="{60C0618C-7945-4BE0-B544-313579D3F4E1}" srcOrd="4" destOrd="0" presId="urn:microsoft.com/office/officeart/2005/8/layout/vProcess5"/>
    <dgm:cxn modelId="{5730C9C5-A68A-4738-A8AA-2457243A2D09}" type="presParOf" srcId="{5574FEBE-68FB-4559-9E7B-5B949F927D1A}" destId="{4F8F3248-CFC7-486B-8707-CD143EF4E1A6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666E95-3C9C-4E39-A7F7-2D7221F97E2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03BCE1C-EFA8-49F7-B31C-57B87394BA0D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tx1"/>
                  </a:solidFill>
                </a:rPr>
                <a:t>En </a:t>
              </a:r>
              <a:r>
                <a:rPr lang="es-MX" dirty="0">
                  <a:solidFill>
                    <a:schemeClr val="tx1"/>
                  </a:solidFill>
                </a:rPr>
                <a:t>la función dada por </a:t>
              </a:r>
              <a14:m>
                <m:oMath xmlns:m="http://schemas.openxmlformats.org/officeDocument/2006/math">
                  <m:r>
                    <a:rPr lang="es-MX" b="1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𝒁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= 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𝒇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𝒙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 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𝒚</m:t>
                  </m:r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dirty="0" smtClean="0">
                  <a:solidFill>
                    <a:schemeClr val="tx1"/>
                  </a:solidFill>
                </a:rPr>
                <a:t>, </a:t>
              </a:r>
              <a:r>
                <a:rPr lang="es-MX" b="1" i="1" dirty="0" smtClean="0">
                  <a:solidFill>
                    <a:schemeClr val="tx1"/>
                  </a:solidFill>
                </a:rPr>
                <a:t>“x”</a:t>
              </a:r>
              <a:r>
                <a:rPr lang="es-MX" dirty="0" smtClean="0">
                  <a:solidFill>
                    <a:schemeClr val="tx1"/>
                  </a:solidFill>
                </a:rPr>
                <a:t> y </a:t>
              </a:r>
              <a:r>
                <a:rPr lang="es-MX" b="1" i="1" dirty="0" smtClean="0">
                  <a:solidFill>
                    <a:schemeClr val="tx1"/>
                  </a:solidFill>
                </a:rPr>
                <a:t>“y”</a:t>
              </a:r>
              <a:r>
                <a:rPr lang="es-MX" dirty="0" smtClean="0">
                  <a:solidFill>
                    <a:schemeClr val="tx1"/>
                  </a:solidFill>
                </a:rPr>
                <a:t> </a:t>
              </a:r>
              <a:r>
                <a:rPr lang="es-MX" dirty="0">
                  <a:solidFill>
                    <a:schemeClr val="tx1"/>
                  </a:solidFill>
                </a:rPr>
                <a:t>son las </a:t>
              </a:r>
              <a:r>
                <a:rPr lang="es-MX" b="1" dirty="0">
                  <a:solidFill>
                    <a:schemeClr val="tx1"/>
                  </a:solidFill>
                </a:rPr>
                <a:t>variables independientes</a:t>
              </a:r>
              <a:r>
                <a:rPr lang="es-MX" dirty="0">
                  <a:solidFill>
                    <a:schemeClr val="tx1"/>
                  </a:solidFill>
                </a:rPr>
                <a:t> y </a:t>
              </a:r>
              <a:r>
                <a:rPr lang="es-MX" b="1" dirty="0">
                  <a:solidFill>
                    <a:schemeClr val="tx1"/>
                  </a:solidFill>
                </a:rPr>
                <a:t>Z</a:t>
              </a:r>
              <a:r>
                <a:rPr lang="es-MX" dirty="0">
                  <a:solidFill>
                    <a:schemeClr val="tx1"/>
                  </a:solidFill>
                </a:rPr>
                <a:t> es la </a:t>
              </a:r>
              <a:r>
                <a:rPr lang="es-MX" b="1" dirty="0">
                  <a:solidFill>
                    <a:schemeClr val="tx1"/>
                  </a:solidFill>
                </a:rPr>
                <a:t>variable dependiente</a:t>
              </a:r>
              <a:r>
                <a:rPr lang="es-MX" dirty="0">
                  <a:solidFill>
                    <a:schemeClr val="tx1"/>
                  </a:solidFill>
                </a:rPr>
                <a:t>. </a:t>
              </a:r>
              <a:endParaRPr lang="es-MX" dirty="0"/>
            </a:p>
          </dgm:t>
        </dgm:pt>
      </mc:Choice>
      <mc:Fallback xmlns="">
        <dgm:pt modelId="{F03BCE1C-EFA8-49F7-B31C-57B87394BA0D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tx1"/>
                  </a:solidFill>
                </a:rPr>
                <a:t>En </a:t>
              </a:r>
              <a:r>
                <a:rPr lang="es-MX" dirty="0">
                  <a:solidFill>
                    <a:schemeClr val="tx1"/>
                  </a:solidFill>
                </a:rPr>
                <a:t>la función dada por </a:t>
              </a:r>
              <a:r>
                <a:rPr lang="es-MX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𝒁</a:t>
              </a:r>
              <a:r>
                <a:rPr lang="es-MX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= 𝒇(𝒙, 𝒚)</a:t>
              </a:r>
              <a:r>
                <a:rPr lang="es-MX" dirty="0" smtClean="0">
                  <a:solidFill>
                    <a:schemeClr val="tx1"/>
                  </a:solidFill>
                </a:rPr>
                <a:t>, </a:t>
              </a:r>
              <a:r>
                <a:rPr lang="es-MX" b="1" i="1" dirty="0" smtClean="0">
                  <a:solidFill>
                    <a:schemeClr val="tx1"/>
                  </a:solidFill>
                </a:rPr>
                <a:t>“x”</a:t>
              </a:r>
              <a:r>
                <a:rPr lang="es-MX" dirty="0" smtClean="0">
                  <a:solidFill>
                    <a:schemeClr val="tx1"/>
                  </a:solidFill>
                </a:rPr>
                <a:t> y </a:t>
              </a:r>
              <a:r>
                <a:rPr lang="es-MX" b="1" i="1" dirty="0" smtClean="0">
                  <a:solidFill>
                    <a:schemeClr val="tx1"/>
                  </a:solidFill>
                </a:rPr>
                <a:t>“y”</a:t>
              </a:r>
              <a:r>
                <a:rPr lang="es-MX" dirty="0" smtClean="0">
                  <a:solidFill>
                    <a:schemeClr val="tx1"/>
                  </a:solidFill>
                </a:rPr>
                <a:t> </a:t>
              </a:r>
              <a:r>
                <a:rPr lang="es-MX" dirty="0">
                  <a:solidFill>
                    <a:schemeClr val="tx1"/>
                  </a:solidFill>
                </a:rPr>
                <a:t>son las </a:t>
              </a:r>
              <a:r>
                <a:rPr lang="es-MX" b="1" dirty="0">
                  <a:solidFill>
                    <a:schemeClr val="tx1"/>
                  </a:solidFill>
                </a:rPr>
                <a:t>variables independientes</a:t>
              </a:r>
              <a:r>
                <a:rPr lang="es-MX" dirty="0">
                  <a:solidFill>
                    <a:schemeClr val="tx1"/>
                  </a:solidFill>
                </a:rPr>
                <a:t> y </a:t>
              </a:r>
              <a:r>
                <a:rPr lang="es-MX" b="1" dirty="0">
                  <a:solidFill>
                    <a:schemeClr val="tx1"/>
                  </a:solidFill>
                </a:rPr>
                <a:t>Z</a:t>
              </a:r>
              <a:r>
                <a:rPr lang="es-MX" dirty="0">
                  <a:solidFill>
                    <a:schemeClr val="tx1"/>
                  </a:solidFill>
                </a:rPr>
                <a:t> es la </a:t>
              </a:r>
              <a:r>
                <a:rPr lang="es-MX" b="1" dirty="0">
                  <a:solidFill>
                    <a:schemeClr val="tx1"/>
                  </a:solidFill>
                </a:rPr>
                <a:t>variable dependiente</a:t>
              </a:r>
              <a:r>
                <a:rPr lang="es-MX" dirty="0">
                  <a:solidFill>
                    <a:schemeClr val="tx1"/>
                  </a:solidFill>
                </a:rPr>
                <a:t>. </a:t>
              </a:r>
              <a:endParaRPr lang="es-MX" dirty="0"/>
            </a:p>
          </dgm:t>
        </dgm:pt>
      </mc:Fallback>
    </mc:AlternateContent>
    <dgm:pt modelId="{6A90933C-618A-4604-B4F6-86E54D96855F}" type="parTrans" cxnId="{7725280B-66FA-480C-8379-EF3418B2BDAC}">
      <dgm:prSet/>
      <dgm:spPr/>
      <dgm:t>
        <a:bodyPr/>
        <a:lstStyle/>
        <a:p>
          <a:endParaRPr lang="es-MX"/>
        </a:p>
      </dgm:t>
    </dgm:pt>
    <dgm:pt modelId="{B2DF841F-858C-4A56-9D0E-133EAC5C3F25}" type="sibTrans" cxnId="{7725280B-66FA-480C-8379-EF3418B2BDAC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1E3B76EC-6B5A-483C-981C-72959A6B284D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tx1"/>
                  </a:solidFill>
                </a:rPr>
                <a:t>Pueden </a:t>
              </a:r>
              <a:r>
                <a:rPr lang="es-MX" dirty="0">
                  <a:solidFill>
                    <a:schemeClr val="tx1"/>
                  </a:solidFill>
                </a:rPr>
                <a:t>darse definiciones similares para las funciones de tres, cuatro o</a:t>
              </a:r>
              <a14:m>
                <m:oMath xmlns:m="http://schemas.openxmlformats.org/officeDocument/2006/math">
                  <m:r>
                    <a:rPr lang="es-MX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</m:t>
                  </m:r>
                  <m:r>
                    <a:rPr lang="es-MX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"</m:t>
                  </m:r>
                  <m:r>
                    <a:rPr lang="es-MX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𝑛</m:t>
                  </m:r>
                  <m:r>
                    <a:rPr lang="es-MX" b="0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"</m:t>
                  </m:r>
                </m:oMath>
              </a14:m>
              <a:r>
                <a:rPr lang="es-MX" dirty="0">
                  <a:solidFill>
                    <a:schemeClr val="tx1"/>
                  </a:solidFill>
                </a:rPr>
                <a:t> variables donde los dominios consisten en </a:t>
              </a:r>
              <a:r>
                <a:rPr lang="es-MX" dirty="0" smtClean="0">
                  <a:solidFill>
                    <a:schemeClr val="tx1"/>
                  </a:solidFill>
                </a:rPr>
                <a:t>triadas </a:t>
              </a:r>
              <a14:m>
                <m:oMath xmlns:m="http://schemas.openxmlformats.org/officeDocument/2006/math">
                  <m:d>
                    <m:dPr>
                      <m:ctrlP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</m:sub>
                      </m:sSub>
                      <m:sSub>
                        <m:sSubPr>
                          <m:ctrlP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e>
                  </m:d>
                  <m:r>
                    <a:rPr lang="es-MX" b="0" i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</m:t>
                  </m:r>
                </m:oMath>
              </a14:m>
              <a:r>
                <a:rPr lang="es-MX" dirty="0" smtClean="0">
                  <a:solidFill>
                    <a:schemeClr val="tx1"/>
                  </a:solidFill>
                </a:rPr>
                <a:t> tétradas </a:t>
              </a:r>
              <a14:m>
                <m:oMath xmlns:m="http://schemas.openxmlformats.org/officeDocument/2006/math">
                  <m:d>
                    <m:dPr>
                      <m:ctrlP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</m:sub>
                      </m:sSub>
                      <m:sSub>
                        <m:sSubPr>
                          <m:ctrlP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</m:e>
                  </m:d>
                  <m:r>
                    <a:rPr lang="es-MX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dirty="0">
                  <a:solidFill>
                    <a:schemeClr val="tx1"/>
                  </a:solidFill>
                </a:rPr>
                <a:t>y </a:t>
              </a:r>
              <a14:m>
                <m:oMath xmlns:m="http://schemas.openxmlformats.org/officeDocument/2006/math">
                  <m:r>
                    <a:rPr lang="es-MX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𝑛</m:t>
                  </m:r>
                  <m:r>
                    <a:rPr lang="es-MX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−</m:t>
                  </m:r>
                  <m:r>
                    <a:rPr lang="es-MX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𝑎𝑑𝑎𝑠</m:t>
                  </m:r>
                </m:oMath>
              </a14:m>
              <a:r>
                <a:rPr lang="es-MX" dirty="0">
                  <a:solidFill>
                    <a:schemeClr val="tx1"/>
                  </a:solidFill>
                </a:rPr>
                <a:t>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sub>
                  </m:sSub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 , . . . . ,</m:t>
                  </m:r>
                  <m:sSub>
                    <m:sSubPr>
                      <m:ctrlP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</m:sub>
                  </m:sSub>
                  <m:r>
                    <a:rPr lang="es-MX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b="1" dirty="0">
                  <a:solidFill>
                    <a:schemeClr val="tx1"/>
                  </a:solidFill>
                </a:rPr>
                <a:t>. </a:t>
              </a:r>
              <a:endParaRPr lang="es-MX" dirty="0"/>
            </a:p>
          </dgm:t>
        </dgm:pt>
      </mc:Choice>
      <mc:Fallback xmlns="">
        <dgm:pt modelId="{1E3B76EC-6B5A-483C-981C-72959A6B284D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tx1"/>
                  </a:solidFill>
                </a:rPr>
                <a:t>Pueden </a:t>
              </a:r>
              <a:r>
                <a:rPr lang="es-MX" dirty="0">
                  <a:solidFill>
                    <a:schemeClr val="tx1"/>
                  </a:solidFill>
                </a:rPr>
                <a:t>darse definiciones similares para las funciones de tres, cuatro o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 </a:t>
              </a:r>
              <a:r>
                <a:rPr lang="es-MX" b="0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"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𝑛</a:t>
              </a:r>
              <a:r>
                <a:rPr lang="es-MX" b="0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"</a:t>
              </a:r>
              <a:r>
                <a:rPr lang="es-MX" dirty="0">
                  <a:solidFill>
                    <a:schemeClr val="tx1"/>
                  </a:solidFill>
                </a:rPr>
                <a:t> variables donde los dominios consisten en </a:t>
              </a:r>
              <a:r>
                <a:rPr lang="es-MX" dirty="0" smtClean="0">
                  <a:solidFill>
                    <a:schemeClr val="tx1"/>
                  </a:solidFill>
                </a:rPr>
                <a:t>triadas </a:t>
              </a:r>
              <a:r>
                <a:rPr lang="es-MX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(𝒙_𝟏,𝒙_(𝟐,) 𝒙_𝟑 )</a:t>
              </a:r>
              <a:r>
                <a:rPr lang="es-MX" b="0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,</a:t>
              </a:r>
              <a:r>
                <a:rPr lang="es-MX" dirty="0" smtClean="0">
                  <a:solidFill>
                    <a:schemeClr val="tx1"/>
                  </a:solidFill>
                </a:rPr>
                <a:t> tétradas </a:t>
              </a:r>
              <a:r>
                <a:rPr lang="es-MX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(𝒙_𝟏,𝒙_(𝟐,) 𝒙_𝟑</a:t>
              </a:r>
              <a:r>
                <a:rPr lang="es-MX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,𝒙_𝟒 )</a:t>
              </a:r>
              <a:r>
                <a:rPr lang="es-MX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 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 </a:t>
              </a:r>
              <a:r>
                <a:rPr lang="es-MX" dirty="0">
                  <a:solidFill>
                    <a:schemeClr val="tx1"/>
                  </a:solidFill>
                </a:rPr>
                <a:t>y 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𝑛</a:t>
              </a:r>
              <a:r>
                <a:rPr lang="es-MX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−</a:t>
              </a:r>
              <a:r>
                <a:rPr lang="es-MX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𝑎𝑑𝑎𝑠</a:t>
              </a:r>
              <a:r>
                <a:rPr lang="es-MX" dirty="0">
                  <a:solidFill>
                    <a:schemeClr val="tx1"/>
                  </a:solidFill>
                </a:rPr>
                <a:t> </a:t>
              </a:r>
              <a:r>
                <a:rPr lang="es-MX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(𝒙_𝟏, 𝒙_𝟐, , . . . . ,𝒙_𝒏)</a:t>
              </a:r>
              <a:r>
                <a:rPr lang="es-MX" b="1" dirty="0">
                  <a:solidFill>
                    <a:schemeClr val="tx1"/>
                  </a:solidFill>
                </a:rPr>
                <a:t>. </a:t>
              </a:r>
              <a:endParaRPr lang="es-MX" dirty="0"/>
            </a:p>
          </dgm:t>
        </dgm:pt>
      </mc:Fallback>
    </mc:AlternateContent>
    <dgm:pt modelId="{BACA10CA-22E8-4FD6-9FF7-9B0648E539D5}" type="parTrans" cxnId="{1FA005C1-465A-4DDB-8BC4-A6FF475CA103}">
      <dgm:prSet/>
      <dgm:spPr/>
      <dgm:t>
        <a:bodyPr/>
        <a:lstStyle/>
        <a:p>
          <a:endParaRPr lang="es-MX"/>
        </a:p>
      </dgm:t>
    </dgm:pt>
    <dgm:pt modelId="{B49F757D-9239-40B8-8D3C-800FE08A6675}" type="sibTrans" cxnId="{1FA005C1-465A-4DDB-8BC4-A6FF475CA103}">
      <dgm:prSet/>
      <dgm:spPr/>
      <dgm:t>
        <a:bodyPr/>
        <a:lstStyle/>
        <a:p>
          <a:endParaRPr lang="es-MX"/>
        </a:p>
      </dgm:t>
    </dgm:pt>
    <dgm:pt modelId="{4BF9B460-5690-4EF6-B6DA-92E8E02630C3}">
      <dgm:prSet phldrT="[Texto]"/>
      <dgm:spPr/>
      <dgm:t>
        <a:bodyPr/>
        <a:lstStyle/>
        <a:p>
          <a:endParaRPr lang="es-MX"/>
        </a:p>
      </dgm:t>
    </dgm:pt>
    <dgm:pt modelId="{2D9BC8AB-9E2A-4740-8D95-1E63F53A75A2}" type="parTrans" cxnId="{92FF0679-5DDB-43C7-A90A-AE36A81334C5}">
      <dgm:prSet/>
      <dgm:spPr/>
      <dgm:t>
        <a:bodyPr/>
        <a:lstStyle/>
        <a:p>
          <a:endParaRPr lang="es-MX"/>
        </a:p>
      </dgm:t>
    </dgm:pt>
    <dgm:pt modelId="{F8B98756-4EAE-4871-89FB-ACC24EAE014D}" type="sibTrans" cxnId="{92FF0679-5DDB-43C7-A90A-AE36A81334C5}">
      <dgm:prSet/>
      <dgm:spPr/>
      <dgm:t>
        <a:bodyPr/>
        <a:lstStyle/>
        <a:p>
          <a:endParaRPr lang="es-MX"/>
        </a:p>
      </dgm:t>
    </dgm:pt>
    <dgm:pt modelId="{B33EAE01-CD2A-4B8B-9B01-1B7DC3B40BDF}">
      <dgm:prSet phldrT="[Texto]" phldr="1"/>
      <dgm:spPr/>
      <dgm:t>
        <a:bodyPr/>
        <a:lstStyle/>
        <a:p>
          <a:endParaRPr lang="es-MX" dirty="0"/>
        </a:p>
      </dgm:t>
    </dgm:pt>
    <dgm:pt modelId="{7938ABC1-CE46-4515-A60A-8E5BD0024E3F}" type="parTrans" cxnId="{F109B892-ADFF-4F23-9F99-EB46A7CB9658}">
      <dgm:prSet/>
      <dgm:spPr/>
      <dgm:t>
        <a:bodyPr/>
        <a:lstStyle/>
        <a:p>
          <a:endParaRPr lang="es-MX"/>
        </a:p>
      </dgm:t>
    </dgm:pt>
    <dgm:pt modelId="{F1FFF79C-6B34-4353-86C5-CBD09A453676}" type="sibTrans" cxnId="{F109B892-ADFF-4F23-9F99-EB46A7CB9658}">
      <dgm:prSet/>
      <dgm:spPr/>
      <dgm:t>
        <a:bodyPr/>
        <a:lstStyle/>
        <a:p>
          <a:endParaRPr lang="es-MX"/>
        </a:p>
      </dgm:t>
    </dgm:pt>
    <dgm:pt modelId="{B7E94002-9256-4B99-BA66-F597BD3BAB0A}">
      <dgm:prSet phldrT="[Texto]" phldr="1"/>
      <dgm:spPr/>
      <dgm:t>
        <a:bodyPr/>
        <a:lstStyle/>
        <a:p>
          <a:endParaRPr lang="es-MX" dirty="0"/>
        </a:p>
      </dgm:t>
    </dgm:pt>
    <dgm:pt modelId="{18F68C01-9703-4116-984F-1514CA4CFCAF}" type="sibTrans" cxnId="{C1E328BA-FCEB-42EB-A874-789301BAA702}">
      <dgm:prSet/>
      <dgm:spPr/>
      <dgm:t>
        <a:bodyPr/>
        <a:lstStyle/>
        <a:p>
          <a:endParaRPr lang="es-MX"/>
        </a:p>
      </dgm:t>
    </dgm:pt>
    <dgm:pt modelId="{28905D14-0C5F-47E2-AF0E-39F64D086112}" type="parTrans" cxnId="{C1E328BA-FCEB-42EB-A874-789301BAA702}">
      <dgm:prSet/>
      <dgm:spPr/>
      <dgm:t>
        <a:bodyPr/>
        <a:lstStyle/>
        <a:p>
          <a:endParaRPr lang="es-MX"/>
        </a:p>
      </dgm:t>
    </dgm:pt>
    <dgm:pt modelId="{38B4E700-EDE5-42F1-976D-88599AA9E803}">
      <dgm:prSet phldrT="[Texto]" phldr="1"/>
      <dgm:spPr/>
      <dgm:t>
        <a:bodyPr/>
        <a:lstStyle/>
        <a:p>
          <a:endParaRPr lang="es-MX" dirty="0"/>
        </a:p>
      </dgm:t>
    </dgm:pt>
    <dgm:pt modelId="{D74127A0-874C-4AB6-8868-C38F6381C21C}" type="sibTrans" cxnId="{A19FB251-DA46-447D-8052-8818BC8816E8}">
      <dgm:prSet/>
      <dgm:spPr/>
      <dgm:t>
        <a:bodyPr/>
        <a:lstStyle/>
        <a:p>
          <a:endParaRPr lang="es-MX"/>
        </a:p>
      </dgm:t>
    </dgm:pt>
    <dgm:pt modelId="{962ACCDB-921E-430C-AEE3-DC24C574C924}" type="parTrans" cxnId="{A19FB251-DA46-447D-8052-8818BC8816E8}">
      <dgm:prSet/>
      <dgm:spPr/>
      <dgm:t>
        <a:bodyPr/>
        <a:lstStyle/>
        <a:p>
          <a:endParaRPr lang="es-MX"/>
        </a:p>
      </dgm:t>
    </dgm:pt>
    <dgm:pt modelId="{E3B6F371-C31C-4DCC-AA75-24F01B6B876D}" type="pres">
      <dgm:prSet presAssocID="{3A666E95-3C9C-4E39-A7F7-2D7221F97E2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AE0B6C-6716-4DBD-B326-7F0844EBF46C}" type="pres">
      <dgm:prSet presAssocID="{38B4E700-EDE5-42F1-976D-88599AA9E803}" presName="compositeNode" presStyleCnt="0">
        <dgm:presLayoutVars>
          <dgm:bulletEnabled val="1"/>
        </dgm:presLayoutVars>
      </dgm:prSet>
      <dgm:spPr/>
    </dgm:pt>
    <dgm:pt modelId="{B7FFFF94-8371-494B-8D12-9B958F05E72B}" type="pres">
      <dgm:prSet presAssocID="{38B4E700-EDE5-42F1-976D-88599AA9E803}" presName="bgRect" presStyleLbl="node1" presStyleIdx="0" presStyleCnt="2" custScaleX="62498"/>
      <dgm:spPr/>
      <dgm:t>
        <a:bodyPr/>
        <a:lstStyle/>
        <a:p>
          <a:endParaRPr lang="es-MX"/>
        </a:p>
      </dgm:t>
    </dgm:pt>
    <dgm:pt modelId="{C263B135-A198-4932-8973-4774CD0EAD6B}" type="pres">
      <dgm:prSet presAssocID="{38B4E700-EDE5-42F1-976D-88599AA9E803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700A03-7E18-4B56-8E8E-10EE8AE039FF}" type="pres">
      <dgm:prSet presAssocID="{38B4E700-EDE5-42F1-976D-88599AA9E803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8EA9D-9615-45A4-AF43-858E72D3B239}" type="pres">
      <dgm:prSet presAssocID="{D74127A0-874C-4AB6-8868-C38F6381C21C}" presName="hSp" presStyleCnt="0"/>
      <dgm:spPr/>
    </dgm:pt>
    <dgm:pt modelId="{96364DA3-4C61-443D-B84B-2BA6AE546D7E}" type="pres">
      <dgm:prSet presAssocID="{D74127A0-874C-4AB6-8868-C38F6381C21C}" presName="vProcSp" presStyleCnt="0"/>
      <dgm:spPr/>
    </dgm:pt>
    <dgm:pt modelId="{CFB9E2B6-11A9-4647-8B3B-60855ED9ABB6}" type="pres">
      <dgm:prSet presAssocID="{D74127A0-874C-4AB6-8868-C38F6381C21C}" presName="vSp1" presStyleCnt="0"/>
      <dgm:spPr/>
    </dgm:pt>
    <dgm:pt modelId="{8D666677-615D-4AFD-8ED7-99FE474192AC}" type="pres">
      <dgm:prSet presAssocID="{D74127A0-874C-4AB6-8868-C38F6381C21C}" presName="simulatedConn" presStyleLbl="solidFgAcc1" presStyleIdx="0" presStyleCnt="1"/>
      <dgm:spPr/>
    </dgm:pt>
    <dgm:pt modelId="{ABF6078E-3BA0-4C2D-B5DB-C0136BC88F70}" type="pres">
      <dgm:prSet presAssocID="{D74127A0-874C-4AB6-8868-C38F6381C21C}" presName="vSp2" presStyleCnt="0"/>
      <dgm:spPr/>
    </dgm:pt>
    <dgm:pt modelId="{703CF7FC-6AC0-4EEC-8D1A-353F7DCF28A3}" type="pres">
      <dgm:prSet presAssocID="{D74127A0-874C-4AB6-8868-C38F6381C21C}" presName="sibTrans" presStyleCnt="0"/>
      <dgm:spPr/>
    </dgm:pt>
    <dgm:pt modelId="{1FB21C92-B613-47EF-857E-DE7419E66D49}" type="pres">
      <dgm:prSet presAssocID="{B7E94002-9256-4B99-BA66-F597BD3BAB0A}" presName="compositeNode" presStyleCnt="0">
        <dgm:presLayoutVars>
          <dgm:bulletEnabled val="1"/>
        </dgm:presLayoutVars>
      </dgm:prSet>
      <dgm:spPr/>
    </dgm:pt>
    <dgm:pt modelId="{E4BC696A-BBE1-41AA-A63C-71E1CB7FABC0}" type="pres">
      <dgm:prSet presAssocID="{B7E94002-9256-4B99-BA66-F597BD3BAB0A}" presName="bgRect" presStyleLbl="node1" presStyleIdx="1" presStyleCnt="2"/>
      <dgm:spPr/>
      <dgm:t>
        <a:bodyPr/>
        <a:lstStyle/>
        <a:p>
          <a:endParaRPr lang="es-MX"/>
        </a:p>
      </dgm:t>
    </dgm:pt>
    <dgm:pt modelId="{3FD819C7-6AF3-4736-A4C1-1343F3E903C6}" type="pres">
      <dgm:prSet presAssocID="{B7E94002-9256-4B99-BA66-F597BD3BAB0A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393092-4D27-46E9-B329-BAD4C5DFA287}" type="pres">
      <dgm:prSet presAssocID="{B7E94002-9256-4B99-BA66-F597BD3BAB0A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E4F2E5-F5A6-4BD2-A355-26EE323DDDCA}" type="presOf" srcId="{B7E94002-9256-4B99-BA66-F597BD3BAB0A}" destId="{3FD819C7-6AF3-4736-A4C1-1343F3E903C6}" srcOrd="1" destOrd="0" presId="urn:microsoft.com/office/officeart/2005/8/layout/hProcess7"/>
    <dgm:cxn modelId="{FD3FE3A5-EF66-4E9B-89D8-B145D57227EA}" type="presOf" srcId="{B33EAE01-CD2A-4B8B-9B01-1B7DC3B40BDF}" destId="{16393092-4D27-46E9-B329-BAD4C5DFA287}" srcOrd="0" destOrd="2" presId="urn:microsoft.com/office/officeart/2005/8/layout/hProcess7"/>
    <dgm:cxn modelId="{92FF0679-5DDB-43C7-A90A-AE36A81334C5}" srcId="{B7E94002-9256-4B99-BA66-F597BD3BAB0A}" destId="{4BF9B460-5690-4EF6-B6DA-92E8E02630C3}" srcOrd="1" destOrd="0" parTransId="{2D9BC8AB-9E2A-4740-8D95-1E63F53A75A2}" sibTransId="{F8B98756-4EAE-4871-89FB-ACC24EAE014D}"/>
    <dgm:cxn modelId="{843103E5-9E4C-485E-B792-F02D5FAFA5E8}" type="presOf" srcId="{38B4E700-EDE5-42F1-976D-88599AA9E803}" destId="{C263B135-A198-4932-8973-4774CD0EAD6B}" srcOrd="1" destOrd="0" presId="urn:microsoft.com/office/officeart/2005/8/layout/hProcess7"/>
    <dgm:cxn modelId="{A9CD1AFC-1868-4025-86AF-371EFE7828C0}" type="presOf" srcId="{3A666E95-3C9C-4E39-A7F7-2D7221F97E23}" destId="{E3B6F371-C31C-4DCC-AA75-24F01B6B876D}" srcOrd="0" destOrd="0" presId="urn:microsoft.com/office/officeart/2005/8/layout/hProcess7"/>
    <dgm:cxn modelId="{81043160-5E61-46D6-AA3E-AFEA0A611302}" type="presOf" srcId="{F03BCE1C-EFA8-49F7-B31C-57B87394BA0D}" destId="{E5700A03-7E18-4B56-8E8E-10EE8AE039FF}" srcOrd="0" destOrd="0" presId="urn:microsoft.com/office/officeart/2005/8/layout/hProcess7"/>
    <dgm:cxn modelId="{1FA005C1-465A-4DDB-8BC4-A6FF475CA103}" srcId="{B7E94002-9256-4B99-BA66-F597BD3BAB0A}" destId="{1E3B76EC-6B5A-483C-981C-72959A6B284D}" srcOrd="0" destOrd="0" parTransId="{BACA10CA-22E8-4FD6-9FF7-9B0648E539D5}" sibTransId="{B49F757D-9239-40B8-8D3C-800FE08A6675}"/>
    <dgm:cxn modelId="{958D91A2-A98C-4ED7-BB0D-B32E3BC437CD}" type="presOf" srcId="{1E3B76EC-6B5A-483C-981C-72959A6B284D}" destId="{16393092-4D27-46E9-B329-BAD4C5DFA287}" srcOrd="0" destOrd="0" presId="urn:microsoft.com/office/officeart/2005/8/layout/hProcess7"/>
    <dgm:cxn modelId="{A19FB251-DA46-447D-8052-8818BC8816E8}" srcId="{3A666E95-3C9C-4E39-A7F7-2D7221F97E23}" destId="{38B4E700-EDE5-42F1-976D-88599AA9E803}" srcOrd="0" destOrd="0" parTransId="{962ACCDB-921E-430C-AEE3-DC24C574C924}" sibTransId="{D74127A0-874C-4AB6-8868-C38F6381C21C}"/>
    <dgm:cxn modelId="{079069E1-B786-44C1-8FFD-8C27A670B5EB}" type="presOf" srcId="{4BF9B460-5690-4EF6-B6DA-92E8E02630C3}" destId="{16393092-4D27-46E9-B329-BAD4C5DFA287}" srcOrd="0" destOrd="1" presId="urn:microsoft.com/office/officeart/2005/8/layout/hProcess7"/>
    <dgm:cxn modelId="{3B496814-CA84-4597-9F9A-14AD3FDD72B5}" type="presOf" srcId="{38B4E700-EDE5-42F1-976D-88599AA9E803}" destId="{B7FFFF94-8371-494B-8D12-9B958F05E72B}" srcOrd="0" destOrd="0" presId="urn:microsoft.com/office/officeart/2005/8/layout/hProcess7"/>
    <dgm:cxn modelId="{C1E328BA-FCEB-42EB-A874-789301BAA702}" srcId="{3A666E95-3C9C-4E39-A7F7-2D7221F97E23}" destId="{B7E94002-9256-4B99-BA66-F597BD3BAB0A}" srcOrd="1" destOrd="0" parTransId="{28905D14-0C5F-47E2-AF0E-39F64D086112}" sibTransId="{18F68C01-9703-4116-984F-1514CA4CFCAF}"/>
    <dgm:cxn modelId="{7725280B-66FA-480C-8379-EF3418B2BDAC}" srcId="{38B4E700-EDE5-42F1-976D-88599AA9E803}" destId="{F03BCE1C-EFA8-49F7-B31C-57B87394BA0D}" srcOrd="0" destOrd="0" parTransId="{6A90933C-618A-4604-B4F6-86E54D96855F}" sibTransId="{B2DF841F-858C-4A56-9D0E-133EAC5C3F25}"/>
    <dgm:cxn modelId="{F109B892-ADFF-4F23-9F99-EB46A7CB9658}" srcId="{B7E94002-9256-4B99-BA66-F597BD3BAB0A}" destId="{B33EAE01-CD2A-4B8B-9B01-1B7DC3B40BDF}" srcOrd="2" destOrd="0" parTransId="{7938ABC1-CE46-4515-A60A-8E5BD0024E3F}" sibTransId="{F1FFF79C-6B34-4353-86C5-CBD09A453676}"/>
    <dgm:cxn modelId="{5AD17721-BD9B-4740-958C-773A0C578D76}" type="presOf" srcId="{B7E94002-9256-4B99-BA66-F597BD3BAB0A}" destId="{E4BC696A-BBE1-41AA-A63C-71E1CB7FABC0}" srcOrd="0" destOrd="0" presId="urn:microsoft.com/office/officeart/2005/8/layout/hProcess7"/>
    <dgm:cxn modelId="{447A541E-85CE-411F-8FE0-712CD635C706}" type="presParOf" srcId="{E3B6F371-C31C-4DCC-AA75-24F01B6B876D}" destId="{1CAE0B6C-6716-4DBD-B326-7F0844EBF46C}" srcOrd="0" destOrd="0" presId="urn:microsoft.com/office/officeart/2005/8/layout/hProcess7"/>
    <dgm:cxn modelId="{DCEA1653-81D7-4306-8C1E-BFF9F73B1F6C}" type="presParOf" srcId="{1CAE0B6C-6716-4DBD-B326-7F0844EBF46C}" destId="{B7FFFF94-8371-494B-8D12-9B958F05E72B}" srcOrd="0" destOrd="0" presId="urn:microsoft.com/office/officeart/2005/8/layout/hProcess7"/>
    <dgm:cxn modelId="{2BB4543E-0E95-4170-9C7F-0BAD5CC38F0A}" type="presParOf" srcId="{1CAE0B6C-6716-4DBD-B326-7F0844EBF46C}" destId="{C263B135-A198-4932-8973-4774CD0EAD6B}" srcOrd="1" destOrd="0" presId="urn:microsoft.com/office/officeart/2005/8/layout/hProcess7"/>
    <dgm:cxn modelId="{3077B821-F52F-4F47-891E-290818C05D59}" type="presParOf" srcId="{1CAE0B6C-6716-4DBD-B326-7F0844EBF46C}" destId="{E5700A03-7E18-4B56-8E8E-10EE8AE039FF}" srcOrd="2" destOrd="0" presId="urn:microsoft.com/office/officeart/2005/8/layout/hProcess7"/>
    <dgm:cxn modelId="{79FE93BC-0EF0-4250-A8F2-5896BE6A8D07}" type="presParOf" srcId="{E3B6F371-C31C-4DCC-AA75-24F01B6B876D}" destId="{45A8EA9D-9615-45A4-AF43-858E72D3B239}" srcOrd="1" destOrd="0" presId="urn:microsoft.com/office/officeart/2005/8/layout/hProcess7"/>
    <dgm:cxn modelId="{995743C5-61EB-40A0-B835-3D0A31E45AD1}" type="presParOf" srcId="{E3B6F371-C31C-4DCC-AA75-24F01B6B876D}" destId="{96364DA3-4C61-443D-B84B-2BA6AE546D7E}" srcOrd="2" destOrd="0" presId="urn:microsoft.com/office/officeart/2005/8/layout/hProcess7"/>
    <dgm:cxn modelId="{EB51B3FA-73E4-4436-9B8D-D232178EAF4B}" type="presParOf" srcId="{96364DA3-4C61-443D-B84B-2BA6AE546D7E}" destId="{CFB9E2B6-11A9-4647-8B3B-60855ED9ABB6}" srcOrd="0" destOrd="0" presId="urn:microsoft.com/office/officeart/2005/8/layout/hProcess7"/>
    <dgm:cxn modelId="{2CDC1484-B86B-4E3C-8EDF-238BBE5335D1}" type="presParOf" srcId="{96364DA3-4C61-443D-B84B-2BA6AE546D7E}" destId="{8D666677-615D-4AFD-8ED7-99FE474192AC}" srcOrd="1" destOrd="0" presId="urn:microsoft.com/office/officeart/2005/8/layout/hProcess7"/>
    <dgm:cxn modelId="{EA2DF1C4-40CF-4F81-9236-C2E1257D6C23}" type="presParOf" srcId="{96364DA3-4C61-443D-B84B-2BA6AE546D7E}" destId="{ABF6078E-3BA0-4C2D-B5DB-C0136BC88F70}" srcOrd="2" destOrd="0" presId="urn:microsoft.com/office/officeart/2005/8/layout/hProcess7"/>
    <dgm:cxn modelId="{D39D1D11-2374-4021-9993-390DA51074F5}" type="presParOf" srcId="{E3B6F371-C31C-4DCC-AA75-24F01B6B876D}" destId="{703CF7FC-6AC0-4EEC-8D1A-353F7DCF28A3}" srcOrd="3" destOrd="0" presId="urn:microsoft.com/office/officeart/2005/8/layout/hProcess7"/>
    <dgm:cxn modelId="{E92BF747-D603-45AB-B22F-FE45B1EF9CE7}" type="presParOf" srcId="{E3B6F371-C31C-4DCC-AA75-24F01B6B876D}" destId="{1FB21C92-B613-47EF-857E-DE7419E66D49}" srcOrd="4" destOrd="0" presId="urn:microsoft.com/office/officeart/2005/8/layout/hProcess7"/>
    <dgm:cxn modelId="{CBC26355-42AA-49F3-8F06-9C6B0FA8B02F}" type="presParOf" srcId="{1FB21C92-B613-47EF-857E-DE7419E66D49}" destId="{E4BC696A-BBE1-41AA-A63C-71E1CB7FABC0}" srcOrd="0" destOrd="0" presId="urn:microsoft.com/office/officeart/2005/8/layout/hProcess7"/>
    <dgm:cxn modelId="{0F98AA1C-033E-4B5D-8352-A17BA2A16D16}" type="presParOf" srcId="{1FB21C92-B613-47EF-857E-DE7419E66D49}" destId="{3FD819C7-6AF3-4736-A4C1-1343F3E903C6}" srcOrd="1" destOrd="0" presId="urn:microsoft.com/office/officeart/2005/8/layout/hProcess7"/>
    <dgm:cxn modelId="{3A085F92-F600-4DA1-8B74-E9653C4BE157}" type="presParOf" srcId="{1FB21C92-B613-47EF-857E-DE7419E66D49}" destId="{16393092-4D27-46E9-B329-BAD4C5DFA28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666E95-3C9C-4E39-A7F7-2D7221F97E2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03BCE1C-EFA8-49F7-B31C-57B87394BA0D}">
      <dgm:prSet phldrT="[Texto]"/>
      <dgm:spPr>
        <a:blipFill rotWithShape="0">
          <a:blip xmlns:r="http://schemas.openxmlformats.org/officeDocument/2006/relationships" r:embed="rId1"/>
          <a:stretch>
            <a:fillRect l="-8516" t="-1116" r="-9002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A90933C-618A-4604-B4F6-86E54D96855F}" type="parTrans" cxnId="{7725280B-66FA-480C-8379-EF3418B2BDAC}">
      <dgm:prSet/>
      <dgm:spPr/>
      <dgm:t>
        <a:bodyPr/>
        <a:lstStyle/>
        <a:p>
          <a:endParaRPr lang="es-MX"/>
        </a:p>
      </dgm:t>
    </dgm:pt>
    <dgm:pt modelId="{B2DF841F-858C-4A56-9D0E-133EAC5C3F25}" type="sibTrans" cxnId="{7725280B-66FA-480C-8379-EF3418B2BDAC}">
      <dgm:prSet/>
      <dgm:spPr/>
      <dgm:t>
        <a:bodyPr/>
        <a:lstStyle/>
        <a:p>
          <a:endParaRPr lang="es-MX"/>
        </a:p>
      </dgm:t>
    </dgm:pt>
    <dgm:pt modelId="{1E3B76EC-6B5A-483C-981C-72959A6B284D}">
      <dgm:prSet phldrT="[Texto]"/>
      <dgm:spPr>
        <a:blipFill rotWithShape="0">
          <a:blip xmlns:r="http://schemas.openxmlformats.org/officeDocument/2006/relationships" r:embed="rId2"/>
          <a:stretch>
            <a:fillRect l="-5159" t="-1116" r="-4401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BACA10CA-22E8-4FD6-9FF7-9B0648E539D5}" type="parTrans" cxnId="{1FA005C1-465A-4DDB-8BC4-A6FF475CA103}">
      <dgm:prSet/>
      <dgm:spPr/>
      <dgm:t>
        <a:bodyPr/>
        <a:lstStyle/>
        <a:p>
          <a:endParaRPr lang="es-MX"/>
        </a:p>
      </dgm:t>
    </dgm:pt>
    <dgm:pt modelId="{B49F757D-9239-40B8-8D3C-800FE08A6675}" type="sibTrans" cxnId="{1FA005C1-465A-4DDB-8BC4-A6FF475CA103}">
      <dgm:prSet/>
      <dgm:spPr/>
      <dgm:t>
        <a:bodyPr/>
        <a:lstStyle/>
        <a:p>
          <a:endParaRPr lang="es-MX"/>
        </a:p>
      </dgm:t>
    </dgm:pt>
    <dgm:pt modelId="{4BF9B460-5690-4EF6-B6DA-92E8E02630C3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2D9BC8AB-9E2A-4740-8D95-1E63F53A75A2}" type="parTrans" cxnId="{92FF0679-5DDB-43C7-A90A-AE36A81334C5}">
      <dgm:prSet/>
      <dgm:spPr/>
      <dgm:t>
        <a:bodyPr/>
        <a:lstStyle/>
        <a:p>
          <a:endParaRPr lang="es-MX"/>
        </a:p>
      </dgm:t>
    </dgm:pt>
    <dgm:pt modelId="{F8B98756-4EAE-4871-89FB-ACC24EAE014D}" type="sibTrans" cxnId="{92FF0679-5DDB-43C7-A90A-AE36A81334C5}">
      <dgm:prSet/>
      <dgm:spPr/>
      <dgm:t>
        <a:bodyPr/>
        <a:lstStyle/>
        <a:p>
          <a:endParaRPr lang="es-MX"/>
        </a:p>
      </dgm:t>
    </dgm:pt>
    <dgm:pt modelId="{B33EAE01-CD2A-4B8B-9B01-1B7DC3B40BDF}">
      <dgm:prSet phldrT="[Texto]" phldr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7938ABC1-CE46-4515-A60A-8E5BD0024E3F}" type="parTrans" cxnId="{F109B892-ADFF-4F23-9F99-EB46A7CB9658}">
      <dgm:prSet/>
      <dgm:spPr/>
      <dgm:t>
        <a:bodyPr/>
        <a:lstStyle/>
        <a:p>
          <a:endParaRPr lang="es-MX"/>
        </a:p>
      </dgm:t>
    </dgm:pt>
    <dgm:pt modelId="{F1FFF79C-6B34-4353-86C5-CBD09A453676}" type="sibTrans" cxnId="{F109B892-ADFF-4F23-9F99-EB46A7CB9658}">
      <dgm:prSet/>
      <dgm:spPr/>
      <dgm:t>
        <a:bodyPr/>
        <a:lstStyle/>
        <a:p>
          <a:endParaRPr lang="es-MX"/>
        </a:p>
      </dgm:t>
    </dgm:pt>
    <dgm:pt modelId="{B7E94002-9256-4B99-BA66-F597BD3BAB0A}">
      <dgm:prSet phldrT="[Texto]" phldr="1"/>
      <dgm:spPr/>
      <dgm:t>
        <a:bodyPr/>
        <a:lstStyle/>
        <a:p>
          <a:endParaRPr lang="es-MX" dirty="0"/>
        </a:p>
      </dgm:t>
    </dgm:pt>
    <dgm:pt modelId="{18F68C01-9703-4116-984F-1514CA4CFCAF}" type="sibTrans" cxnId="{C1E328BA-FCEB-42EB-A874-789301BAA702}">
      <dgm:prSet/>
      <dgm:spPr/>
      <dgm:t>
        <a:bodyPr/>
        <a:lstStyle/>
        <a:p>
          <a:endParaRPr lang="es-MX"/>
        </a:p>
      </dgm:t>
    </dgm:pt>
    <dgm:pt modelId="{28905D14-0C5F-47E2-AF0E-39F64D086112}" type="parTrans" cxnId="{C1E328BA-FCEB-42EB-A874-789301BAA702}">
      <dgm:prSet/>
      <dgm:spPr/>
      <dgm:t>
        <a:bodyPr/>
        <a:lstStyle/>
        <a:p>
          <a:endParaRPr lang="es-MX"/>
        </a:p>
      </dgm:t>
    </dgm:pt>
    <dgm:pt modelId="{38B4E700-EDE5-42F1-976D-88599AA9E803}">
      <dgm:prSet phldrT="[Texto]" phldr="1"/>
      <dgm:spPr/>
      <dgm:t>
        <a:bodyPr/>
        <a:lstStyle/>
        <a:p>
          <a:endParaRPr lang="es-MX" dirty="0"/>
        </a:p>
      </dgm:t>
    </dgm:pt>
    <dgm:pt modelId="{D74127A0-874C-4AB6-8868-C38F6381C21C}" type="sibTrans" cxnId="{A19FB251-DA46-447D-8052-8818BC8816E8}">
      <dgm:prSet/>
      <dgm:spPr/>
      <dgm:t>
        <a:bodyPr/>
        <a:lstStyle/>
        <a:p>
          <a:endParaRPr lang="es-MX"/>
        </a:p>
      </dgm:t>
    </dgm:pt>
    <dgm:pt modelId="{962ACCDB-921E-430C-AEE3-DC24C574C924}" type="parTrans" cxnId="{A19FB251-DA46-447D-8052-8818BC8816E8}">
      <dgm:prSet/>
      <dgm:spPr/>
      <dgm:t>
        <a:bodyPr/>
        <a:lstStyle/>
        <a:p>
          <a:endParaRPr lang="es-MX"/>
        </a:p>
      </dgm:t>
    </dgm:pt>
    <dgm:pt modelId="{E3B6F371-C31C-4DCC-AA75-24F01B6B876D}" type="pres">
      <dgm:prSet presAssocID="{3A666E95-3C9C-4E39-A7F7-2D7221F97E23}" presName="Name0" presStyleCnt="0">
        <dgm:presLayoutVars>
          <dgm:dir/>
          <dgm:animLvl val="lvl"/>
          <dgm:resizeHandles val="exact"/>
        </dgm:presLayoutVars>
      </dgm:prSet>
      <dgm:spPr/>
    </dgm:pt>
    <dgm:pt modelId="{1CAE0B6C-6716-4DBD-B326-7F0844EBF46C}" type="pres">
      <dgm:prSet presAssocID="{38B4E700-EDE5-42F1-976D-88599AA9E803}" presName="compositeNode" presStyleCnt="0">
        <dgm:presLayoutVars>
          <dgm:bulletEnabled val="1"/>
        </dgm:presLayoutVars>
      </dgm:prSet>
      <dgm:spPr/>
    </dgm:pt>
    <dgm:pt modelId="{B7FFFF94-8371-494B-8D12-9B958F05E72B}" type="pres">
      <dgm:prSet presAssocID="{38B4E700-EDE5-42F1-976D-88599AA9E803}" presName="bgRect" presStyleLbl="node1" presStyleIdx="0" presStyleCnt="2" custScaleX="62498"/>
      <dgm:spPr/>
      <dgm:t>
        <a:bodyPr/>
        <a:lstStyle/>
        <a:p>
          <a:endParaRPr lang="es-MX"/>
        </a:p>
      </dgm:t>
    </dgm:pt>
    <dgm:pt modelId="{C263B135-A198-4932-8973-4774CD0EAD6B}" type="pres">
      <dgm:prSet presAssocID="{38B4E700-EDE5-42F1-976D-88599AA9E803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E5700A03-7E18-4B56-8E8E-10EE8AE039FF}" type="pres">
      <dgm:prSet presAssocID="{38B4E700-EDE5-42F1-976D-88599AA9E803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8EA9D-9615-45A4-AF43-858E72D3B239}" type="pres">
      <dgm:prSet presAssocID="{D74127A0-874C-4AB6-8868-C38F6381C21C}" presName="hSp" presStyleCnt="0"/>
      <dgm:spPr/>
    </dgm:pt>
    <dgm:pt modelId="{96364DA3-4C61-443D-B84B-2BA6AE546D7E}" type="pres">
      <dgm:prSet presAssocID="{D74127A0-874C-4AB6-8868-C38F6381C21C}" presName="vProcSp" presStyleCnt="0"/>
      <dgm:spPr/>
    </dgm:pt>
    <dgm:pt modelId="{CFB9E2B6-11A9-4647-8B3B-60855ED9ABB6}" type="pres">
      <dgm:prSet presAssocID="{D74127A0-874C-4AB6-8868-C38F6381C21C}" presName="vSp1" presStyleCnt="0"/>
      <dgm:spPr/>
    </dgm:pt>
    <dgm:pt modelId="{8D666677-615D-4AFD-8ED7-99FE474192AC}" type="pres">
      <dgm:prSet presAssocID="{D74127A0-874C-4AB6-8868-C38F6381C21C}" presName="simulatedConn" presStyleLbl="solidFgAcc1" presStyleIdx="0" presStyleCnt="1"/>
      <dgm:spPr/>
    </dgm:pt>
    <dgm:pt modelId="{ABF6078E-3BA0-4C2D-B5DB-C0136BC88F70}" type="pres">
      <dgm:prSet presAssocID="{D74127A0-874C-4AB6-8868-C38F6381C21C}" presName="vSp2" presStyleCnt="0"/>
      <dgm:spPr/>
    </dgm:pt>
    <dgm:pt modelId="{703CF7FC-6AC0-4EEC-8D1A-353F7DCF28A3}" type="pres">
      <dgm:prSet presAssocID="{D74127A0-874C-4AB6-8868-C38F6381C21C}" presName="sibTrans" presStyleCnt="0"/>
      <dgm:spPr/>
    </dgm:pt>
    <dgm:pt modelId="{1FB21C92-B613-47EF-857E-DE7419E66D49}" type="pres">
      <dgm:prSet presAssocID="{B7E94002-9256-4B99-BA66-F597BD3BAB0A}" presName="compositeNode" presStyleCnt="0">
        <dgm:presLayoutVars>
          <dgm:bulletEnabled val="1"/>
        </dgm:presLayoutVars>
      </dgm:prSet>
      <dgm:spPr/>
    </dgm:pt>
    <dgm:pt modelId="{E4BC696A-BBE1-41AA-A63C-71E1CB7FABC0}" type="pres">
      <dgm:prSet presAssocID="{B7E94002-9256-4B99-BA66-F597BD3BAB0A}" presName="bgRect" presStyleLbl="node1" presStyleIdx="1" presStyleCnt="2"/>
      <dgm:spPr/>
      <dgm:t>
        <a:bodyPr/>
        <a:lstStyle/>
        <a:p>
          <a:endParaRPr lang="es-MX"/>
        </a:p>
      </dgm:t>
    </dgm:pt>
    <dgm:pt modelId="{3FD819C7-6AF3-4736-A4C1-1343F3E903C6}" type="pres">
      <dgm:prSet presAssocID="{B7E94002-9256-4B99-BA66-F597BD3BAB0A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16393092-4D27-46E9-B329-BAD4C5DFA287}" type="pres">
      <dgm:prSet presAssocID="{B7E94002-9256-4B99-BA66-F597BD3BAB0A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E4F2E5-F5A6-4BD2-A355-26EE323DDDCA}" type="presOf" srcId="{B7E94002-9256-4B99-BA66-F597BD3BAB0A}" destId="{3FD819C7-6AF3-4736-A4C1-1343F3E903C6}" srcOrd="1" destOrd="0" presId="urn:microsoft.com/office/officeart/2005/8/layout/hProcess7"/>
    <dgm:cxn modelId="{FD3FE3A5-EF66-4E9B-89D8-B145D57227EA}" type="presOf" srcId="{B33EAE01-CD2A-4B8B-9B01-1B7DC3B40BDF}" destId="{16393092-4D27-46E9-B329-BAD4C5DFA287}" srcOrd="0" destOrd="2" presId="urn:microsoft.com/office/officeart/2005/8/layout/hProcess7"/>
    <dgm:cxn modelId="{92FF0679-5DDB-43C7-A90A-AE36A81334C5}" srcId="{B7E94002-9256-4B99-BA66-F597BD3BAB0A}" destId="{4BF9B460-5690-4EF6-B6DA-92E8E02630C3}" srcOrd="1" destOrd="0" parTransId="{2D9BC8AB-9E2A-4740-8D95-1E63F53A75A2}" sibTransId="{F8B98756-4EAE-4871-89FB-ACC24EAE014D}"/>
    <dgm:cxn modelId="{843103E5-9E4C-485E-B792-F02D5FAFA5E8}" type="presOf" srcId="{38B4E700-EDE5-42F1-976D-88599AA9E803}" destId="{C263B135-A198-4932-8973-4774CD0EAD6B}" srcOrd="1" destOrd="0" presId="urn:microsoft.com/office/officeart/2005/8/layout/hProcess7"/>
    <dgm:cxn modelId="{A9CD1AFC-1868-4025-86AF-371EFE7828C0}" type="presOf" srcId="{3A666E95-3C9C-4E39-A7F7-2D7221F97E23}" destId="{E3B6F371-C31C-4DCC-AA75-24F01B6B876D}" srcOrd="0" destOrd="0" presId="urn:microsoft.com/office/officeart/2005/8/layout/hProcess7"/>
    <dgm:cxn modelId="{81043160-5E61-46D6-AA3E-AFEA0A611302}" type="presOf" srcId="{F03BCE1C-EFA8-49F7-B31C-57B87394BA0D}" destId="{E5700A03-7E18-4B56-8E8E-10EE8AE039FF}" srcOrd="0" destOrd="0" presId="urn:microsoft.com/office/officeart/2005/8/layout/hProcess7"/>
    <dgm:cxn modelId="{1FA005C1-465A-4DDB-8BC4-A6FF475CA103}" srcId="{B7E94002-9256-4B99-BA66-F597BD3BAB0A}" destId="{1E3B76EC-6B5A-483C-981C-72959A6B284D}" srcOrd="0" destOrd="0" parTransId="{BACA10CA-22E8-4FD6-9FF7-9B0648E539D5}" sibTransId="{B49F757D-9239-40B8-8D3C-800FE08A6675}"/>
    <dgm:cxn modelId="{958D91A2-A98C-4ED7-BB0D-B32E3BC437CD}" type="presOf" srcId="{1E3B76EC-6B5A-483C-981C-72959A6B284D}" destId="{16393092-4D27-46E9-B329-BAD4C5DFA287}" srcOrd="0" destOrd="0" presId="urn:microsoft.com/office/officeart/2005/8/layout/hProcess7"/>
    <dgm:cxn modelId="{079069E1-B786-44C1-8FFD-8C27A670B5EB}" type="presOf" srcId="{4BF9B460-5690-4EF6-B6DA-92E8E02630C3}" destId="{16393092-4D27-46E9-B329-BAD4C5DFA287}" srcOrd="0" destOrd="1" presId="urn:microsoft.com/office/officeart/2005/8/layout/hProcess7"/>
    <dgm:cxn modelId="{3B496814-CA84-4597-9F9A-14AD3FDD72B5}" type="presOf" srcId="{38B4E700-EDE5-42F1-976D-88599AA9E803}" destId="{B7FFFF94-8371-494B-8D12-9B958F05E72B}" srcOrd="0" destOrd="0" presId="urn:microsoft.com/office/officeart/2005/8/layout/hProcess7"/>
    <dgm:cxn modelId="{A19FB251-DA46-447D-8052-8818BC8816E8}" srcId="{3A666E95-3C9C-4E39-A7F7-2D7221F97E23}" destId="{38B4E700-EDE5-42F1-976D-88599AA9E803}" srcOrd="0" destOrd="0" parTransId="{962ACCDB-921E-430C-AEE3-DC24C574C924}" sibTransId="{D74127A0-874C-4AB6-8868-C38F6381C21C}"/>
    <dgm:cxn modelId="{C1E328BA-FCEB-42EB-A874-789301BAA702}" srcId="{3A666E95-3C9C-4E39-A7F7-2D7221F97E23}" destId="{B7E94002-9256-4B99-BA66-F597BD3BAB0A}" srcOrd="1" destOrd="0" parTransId="{28905D14-0C5F-47E2-AF0E-39F64D086112}" sibTransId="{18F68C01-9703-4116-984F-1514CA4CFCAF}"/>
    <dgm:cxn modelId="{7725280B-66FA-480C-8379-EF3418B2BDAC}" srcId="{38B4E700-EDE5-42F1-976D-88599AA9E803}" destId="{F03BCE1C-EFA8-49F7-B31C-57B87394BA0D}" srcOrd="0" destOrd="0" parTransId="{6A90933C-618A-4604-B4F6-86E54D96855F}" sibTransId="{B2DF841F-858C-4A56-9D0E-133EAC5C3F25}"/>
    <dgm:cxn modelId="{F109B892-ADFF-4F23-9F99-EB46A7CB9658}" srcId="{B7E94002-9256-4B99-BA66-F597BD3BAB0A}" destId="{B33EAE01-CD2A-4B8B-9B01-1B7DC3B40BDF}" srcOrd="2" destOrd="0" parTransId="{7938ABC1-CE46-4515-A60A-8E5BD0024E3F}" sibTransId="{F1FFF79C-6B34-4353-86C5-CBD09A453676}"/>
    <dgm:cxn modelId="{5AD17721-BD9B-4740-958C-773A0C578D76}" type="presOf" srcId="{B7E94002-9256-4B99-BA66-F597BD3BAB0A}" destId="{E4BC696A-BBE1-41AA-A63C-71E1CB7FABC0}" srcOrd="0" destOrd="0" presId="urn:microsoft.com/office/officeart/2005/8/layout/hProcess7"/>
    <dgm:cxn modelId="{447A541E-85CE-411F-8FE0-712CD635C706}" type="presParOf" srcId="{E3B6F371-C31C-4DCC-AA75-24F01B6B876D}" destId="{1CAE0B6C-6716-4DBD-B326-7F0844EBF46C}" srcOrd="0" destOrd="0" presId="urn:microsoft.com/office/officeart/2005/8/layout/hProcess7"/>
    <dgm:cxn modelId="{DCEA1653-81D7-4306-8C1E-BFF9F73B1F6C}" type="presParOf" srcId="{1CAE0B6C-6716-4DBD-B326-7F0844EBF46C}" destId="{B7FFFF94-8371-494B-8D12-9B958F05E72B}" srcOrd="0" destOrd="0" presId="urn:microsoft.com/office/officeart/2005/8/layout/hProcess7"/>
    <dgm:cxn modelId="{2BB4543E-0E95-4170-9C7F-0BAD5CC38F0A}" type="presParOf" srcId="{1CAE0B6C-6716-4DBD-B326-7F0844EBF46C}" destId="{C263B135-A198-4932-8973-4774CD0EAD6B}" srcOrd="1" destOrd="0" presId="urn:microsoft.com/office/officeart/2005/8/layout/hProcess7"/>
    <dgm:cxn modelId="{3077B821-F52F-4F47-891E-290818C05D59}" type="presParOf" srcId="{1CAE0B6C-6716-4DBD-B326-7F0844EBF46C}" destId="{E5700A03-7E18-4B56-8E8E-10EE8AE039FF}" srcOrd="2" destOrd="0" presId="urn:microsoft.com/office/officeart/2005/8/layout/hProcess7"/>
    <dgm:cxn modelId="{79FE93BC-0EF0-4250-A8F2-5896BE6A8D07}" type="presParOf" srcId="{E3B6F371-C31C-4DCC-AA75-24F01B6B876D}" destId="{45A8EA9D-9615-45A4-AF43-858E72D3B239}" srcOrd="1" destOrd="0" presId="urn:microsoft.com/office/officeart/2005/8/layout/hProcess7"/>
    <dgm:cxn modelId="{995743C5-61EB-40A0-B835-3D0A31E45AD1}" type="presParOf" srcId="{E3B6F371-C31C-4DCC-AA75-24F01B6B876D}" destId="{96364DA3-4C61-443D-B84B-2BA6AE546D7E}" srcOrd="2" destOrd="0" presId="urn:microsoft.com/office/officeart/2005/8/layout/hProcess7"/>
    <dgm:cxn modelId="{EB51B3FA-73E4-4436-9B8D-D232178EAF4B}" type="presParOf" srcId="{96364DA3-4C61-443D-B84B-2BA6AE546D7E}" destId="{CFB9E2B6-11A9-4647-8B3B-60855ED9ABB6}" srcOrd="0" destOrd="0" presId="urn:microsoft.com/office/officeart/2005/8/layout/hProcess7"/>
    <dgm:cxn modelId="{2CDC1484-B86B-4E3C-8EDF-238BBE5335D1}" type="presParOf" srcId="{96364DA3-4C61-443D-B84B-2BA6AE546D7E}" destId="{8D666677-615D-4AFD-8ED7-99FE474192AC}" srcOrd="1" destOrd="0" presId="urn:microsoft.com/office/officeart/2005/8/layout/hProcess7"/>
    <dgm:cxn modelId="{EA2DF1C4-40CF-4F81-9236-C2E1257D6C23}" type="presParOf" srcId="{96364DA3-4C61-443D-B84B-2BA6AE546D7E}" destId="{ABF6078E-3BA0-4C2D-B5DB-C0136BC88F70}" srcOrd="2" destOrd="0" presId="urn:microsoft.com/office/officeart/2005/8/layout/hProcess7"/>
    <dgm:cxn modelId="{D39D1D11-2374-4021-9993-390DA51074F5}" type="presParOf" srcId="{E3B6F371-C31C-4DCC-AA75-24F01B6B876D}" destId="{703CF7FC-6AC0-4EEC-8D1A-353F7DCF28A3}" srcOrd="3" destOrd="0" presId="urn:microsoft.com/office/officeart/2005/8/layout/hProcess7"/>
    <dgm:cxn modelId="{E92BF747-D603-45AB-B22F-FE45B1EF9CE7}" type="presParOf" srcId="{E3B6F371-C31C-4DCC-AA75-24F01B6B876D}" destId="{1FB21C92-B613-47EF-857E-DE7419E66D49}" srcOrd="4" destOrd="0" presId="urn:microsoft.com/office/officeart/2005/8/layout/hProcess7"/>
    <dgm:cxn modelId="{CBC26355-42AA-49F3-8F06-9C6B0FA8B02F}" type="presParOf" srcId="{1FB21C92-B613-47EF-857E-DE7419E66D49}" destId="{E4BC696A-BBE1-41AA-A63C-71E1CB7FABC0}" srcOrd="0" destOrd="0" presId="urn:microsoft.com/office/officeart/2005/8/layout/hProcess7"/>
    <dgm:cxn modelId="{0F98AA1C-033E-4B5D-8352-A17BA2A16D16}" type="presParOf" srcId="{1FB21C92-B613-47EF-857E-DE7419E66D49}" destId="{3FD819C7-6AF3-4736-A4C1-1343F3E903C6}" srcOrd="1" destOrd="0" presId="urn:microsoft.com/office/officeart/2005/8/layout/hProcess7"/>
    <dgm:cxn modelId="{3A085F92-F600-4DA1-8B74-E9653C4BE157}" type="presParOf" srcId="{1FB21C92-B613-47EF-857E-DE7419E66D49}" destId="{16393092-4D27-46E9-B329-BAD4C5DFA28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CD3F40-7829-47A5-B6E0-1454EEA6F8D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8687019-3401-4420-AC10-5D20F3FEB3CC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La manera más común para describir una función de varias variables es por medio de una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𝒆𝒄𝒖𝒂𝒄𝒊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ó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𝒏</m:t>
                  </m:r>
                  <m:r>
                    <a:rPr lang="es-MX" b="0" i="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.</m:t>
                  </m:r>
                </m:oMath>
              </a14:m>
              <a:endParaRPr lang="es-MX" dirty="0">
                <a:solidFill>
                  <a:schemeClr val="bg1"/>
                </a:solidFill>
              </a:endParaRPr>
            </a:p>
          </dgm:t>
        </dgm:pt>
      </mc:Choice>
      <mc:Fallback xmlns="">
        <dgm:pt modelId="{F8687019-3401-4420-AC10-5D20F3FEB3CC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La manera más común para describir una función de varias variables es por medio de una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𝒆𝒄𝒖𝒂𝒄𝒊ó𝒏</a:t>
              </a:r>
              <a:r>
                <a:rPr lang="es-MX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.</a:t>
              </a:r>
              <a:endParaRPr lang="es-MX" dirty="0">
                <a:solidFill>
                  <a:schemeClr val="bg1"/>
                </a:solidFill>
              </a:endParaRPr>
            </a:p>
          </dgm:t>
        </dgm:pt>
      </mc:Fallback>
    </mc:AlternateContent>
    <dgm:pt modelId="{38F71C90-3D42-49C4-9CEA-836604C6CE10}" type="parTrans" cxnId="{902D411F-C2D2-40E4-A976-CDBA71C766A2}">
      <dgm:prSet/>
      <dgm:spPr/>
      <dgm:t>
        <a:bodyPr/>
        <a:lstStyle/>
        <a:p>
          <a:endParaRPr lang="es-MX"/>
        </a:p>
      </dgm:t>
    </dgm:pt>
    <dgm:pt modelId="{2BB404BA-E137-4FF9-B535-7E28852D183C}" type="sibTrans" cxnId="{902D411F-C2D2-40E4-A976-CDBA71C766A2}">
      <dgm:prSet/>
      <dgm:spPr/>
      <dgm:t>
        <a:bodyPr/>
        <a:lstStyle/>
        <a:p>
          <a:endParaRPr lang="es-MX"/>
        </a:p>
      </dgm:t>
    </dgm:pt>
    <dgm:pt modelId="{2453EFB7-E82A-4DA7-A5FC-5582B4994AF3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El dominio, es el conjunto de todos los puntos para los que la ecuación está definida.</a:t>
          </a:r>
          <a:endParaRPr lang="es-MX" dirty="0">
            <a:solidFill>
              <a:schemeClr val="bg1"/>
            </a:solidFill>
          </a:endParaRPr>
        </a:p>
      </dgm:t>
    </dgm:pt>
    <dgm:pt modelId="{20765698-3CD2-4FDA-899F-5D63D27BBF31}" type="parTrans" cxnId="{12CE22E8-0D1B-4489-8BAB-6359B7FE8952}">
      <dgm:prSet/>
      <dgm:spPr/>
      <dgm:t>
        <a:bodyPr/>
        <a:lstStyle/>
        <a:p>
          <a:endParaRPr lang="es-MX"/>
        </a:p>
      </dgm:t>
    </dgm:pt>
    <dgm:pt modelId="{AA88303A-2DA5-4DD2-89E2-9840EDD21594}" type="sibTrans" cxnId="{12CE22E8-0D1B-4489-8BAB-6359B7FE895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7DCF69AC-1BC5-468D-8179-A4ED656324D2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El dominio </a:t>
              </a:r>
              <a:r>
                <a:rPr lang="es-MX" dirty="0">
                  <a:solidFill>
                    <a:schemeClr val="bg1"/>
                  </a:solidFill>
                </a:rPr>
                <a:t>de la función dada por:</a:t>
              </a:r>
              <a:r>
                <a:rPr lang="es-MX" dirty="0" smtClean="0">
                  <a:solidFill>
                    <a:schemeClr val="bg1"/>
                  </a:solidFill>
                </a:rPr>
                <a:t>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𝒇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𝒚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 = </m:t>
                  </m:r>
                  <m:sSup>
                    <m:sSupPr>
                      <m:ctrlP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p>
                      <m: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+</m:t>
                  </m:r>
                  <m:sSup>
                    <m:sSupPr>
                      <m:ctrlP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</m:e>
                    <m:sup>
                      <m:r>
                        <a:rPr lang="es-MX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</m:oMath>
              </a14:m>
              <a:r>
                <a:rPr lang="es-MX" dirty="0" smtClean="0">
                  <a:solidFill>
                    <a:schemeClr val="bg1"/>
                  </a:solidFill>
                </a:rPr>
                <a:t> es el </a:t>
              </a:r>
              <a:r>
                <a:rPr lang="es-MX" dirty="0">
                  <a:solidFill>
                    <a:schemeClr val="bg1"/>
                  </a:solidFill>
                </a:rPr>
                <a:t>plano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𝒙𝒚</m:t>
                  </m:r>
                </m:oMath>
              </a14:m>
              <a:r>
                <a:rPr lang="es-MX" dirty="0">
                  <a:solidFill>
                    <a:schemeClr val="bg1"/>
                  </a:solidFill>
                </a:rPr>
                <a:t>. </a:t>
              </a:r>
              <a:r>
                <a:rPr lang="es-MX" dirty="0" smtClean="0">
                  <a:solidFill>
                    <a:schemeClr val="bg1"/>
                  </a:solidFill>
                </a:rPr>
                <a:t> </a:t>
              </a:r>
              <a:endParaRPr lang="es-MX" dirty="0">
                <a:solidFill>
                  <a:schemeClr val="bg1"/>
                </a:solidFill>
              </a:endParaRPr>
            </a:p>
          </dgm:t>
        </dgm:pt>
      </mc:Choice>
      <mc:Fallback xmlns="">
        <dgm:pt modelId="{7DCF69AC-1BC5-468D-8179-A4ED656324D2}">
          <dgm:prSet phldrT="[Texto]"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El dominio </a:t>
              </a:r>
              <a:r>
                <a:rPr lang="es-MX" dirty="0">
                  <a:solidFill>
                    <a:schemeClr val="bg1"/>
                  </a:solidFill>
                </a:rPr>
                <a:t>de la función dada por:</a:t>
              </a:r>
              <a:r>
                <a:rPr lang="es-MX" dirty="0" smtClean="0">
                  <a:solidFill>
                    <a:schemeClr val="bg1"/>
                  </a:solidFill>
                </a:rPr>
                <a:t>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𝒇( 𝒙, 𝒚) = 𝒙^𝟐  +〖 𝒚〗^𝟐</a:t>
              </a:r>
              <a:r>
                <a:rPr lang="es-MX" dirty="0" smtClean="0">
                  <a:solidFill>
                    <a:schemeClr val="bg1"/>
                  </a:solidFill>
                </a:rPr>
                <a:t> es el </a:t>
              </a:r>
              <a:r>
                <a:rPr lang="es-MX" dirty="0">
                  <a:solidFill>
                    <a:schemeClr val="bg1"/>
                  </a:solidFill>
                </a:rPr>
                <a:t>plano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𝒙𝒚</a:t>
              </a:r>
              <a:r>
                <a:rPr lang="es-MX" dirty="0">
                  <a:solidFill>
                    <a:schemeClr val="bg1"/>
                  </a:solidFill>
                </a:rPr>
                <a:t>. </a:t>
              </a:r>
              <a:r>
                <a:rPr lang="es-MX" dirty="0" smtClean="0">
                  <a:solidFill>
                    <a:schemeClr val="bg1"/>
                  </a:solidFill>
                </a:rPr>
                <a:t> </a:t>
              </a:r>
              <a:endParaRPr lang="es-MX" dirty="0">
                <a:solidFill>
                  <a:schemeClr val="bg1"/>
                </a:solidFill>
              </a:endParaRPr>
            </a:p>
          </dgm:t>
        </dgm:pt>
      </mc:Fallback>
    </mc:AlternateContent>
    <dgm:pt modelId="{D6D14A24-73B2-44B3-A611-E0B00F205670}" type="parTrans" cxnId="{50659D97-3849-4773-A905-69324A136692}">
      <dgm:prSet/>
      <dgm:spPr/>
      <dgm:t>
        <a:bodyPr/>
        <a:lstStyle/>
        <a:p>
          <a:endParaRPr lang="es-MX"/>
        </a:p>
      </dgm:t>
    </dgm:pt>
    <dgm:pt modelId="{1085BB9C-E8FB-4D11-86DE-DA94F4FA4C00}" type="sibTrans" cxnId="{50659D97-3849-4773-A905-69324A136692}">
      <dgm:prSet/>
      <dgm:spPr/>
      <dgm:t>
        <a:bodyPr/>
        <a:lstStyle/>
        <a:p>
          <a:endParaRPr lang="es-MX"/>
        </a:p>
      </dgm:t>
    </dgm:pt>
    <dgm:pt modelId="{2FFDA80C-834C-45AE-96CC-6F9D547C6673}">
      <dgm:prSet/>
      <dgm:spPr/>
      <dgm:t>
        <a:bodyPr/>
        <a:lstStyle/>
        <a:p>
          <a:endParaRPr lang="es-MX" dirty="0"/>
        </a:p>
      </dgm:t>
    </dgm:pt>
    <dgm:pt modelId="{F345BBCF-4865-4B8A-9933-BB3852B0EFA8}" type="parTrans" cxnId="{46F49017-FD98-48A8-8B7B-AB7A929FF373}">
      <dgm:prSet/>
      <dgm:spPr/>
      <dgm:t>
        <a:bodyPr/>
        <a:lstStyle/>
        <a:p>
          <a:endParaRPr lang="es-MX"/>
        </a:p>
      </dgm:t>
    </dgm:pt>
    <dgm:pt modelId="{96060282-5BA8-4D1B-9D74-B82A14DBBC07}" type="sibTrans" cxnId="{46F49017-FD98-48A8-8B7B-AB7A929FF373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62B062C6-E127-4972-B17C-2864940FBDB3}">
          <dgm:prSet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El dominio de:</a:t>
              </a:r>
              <a:r>
                <a:rPr lang="es-MX" dirty="0">
                  <a:solidFill>
                    <a:schemeClr val="bg1"/>
                  </a:solidFill>
                </a:rPr>
                <a:t>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𝒇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𝒚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 =</m:t>
                  </m:r>
                  <m:r>
                    <a:rPr lang="es-MX" b="1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𝒍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𝒏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𝒙𝒚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dirty="0" smtClean="0">
                  <a:solidFill>
                    <a:schemeClr val="bg1"/>
                  </a:solidFill>
                </a:rPr>
                <a:t>es </a:t>
              </a:r>
              <a:r>
                <a:rPr lang="es-MX" dirty="0">
                  <a:solidFill>
                    <a:schemeClr val="bg1"/>
                  </a:solidFill>
                </a:rPr>
                <a:t>el conjunto de todos los puntos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𝒚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b="1" dirty="0">
                  <a:solidFill>
                    <a:schemeClr val="bg1"/>
                  </a:solidFill>
                </a:rPr>
                <a:t> </a:t>
              </a:r>
              <a:r>
                <a:rPr lang="es-MX" dirty="0">
                  <a:solidFill>
                    <a:schemeClr val="bg1"/>
                  </a:solidFill>
                </a:rPr>
                <a:t>en el plano para los que </a:t>
              </a:r>
              <a14:m>
                <m:oMath xmlns:m="http://schemas.openxmlformats.org/officeDocument/2006/math"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𝒙𝒚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&gt; </m:t>
                  </m:r>
                  <m:r>
                    <a:rPr lang="es-MX" b="1" i="1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𝟎</m:t>
                  </m:r>
                </m:oMath>
              </a14:m>
              <a:r>
                <a:rPr lang="es-MX" dirty="0">
                  <a:solidFill>
                    <a:schemeClr val="bg1"/>
                  </a:solidFill>
                </a:rPr>
                <a:t>. </a:t>
              </a:r>
            </a:p>
          </dgm:t>
        </dgm:pt>
      </mc:Choice>
      <mc:Fallback xmlns="">
        <dgm:pt modelId="{62B062C6-E127-4972-B17C-2864940FBDB3}">
          <dgm:prSet/>
          <dgm:spPr/>
          <dgm:t>
            <a:bodyPr/>
            <a:lstStyle/>
            <a:p>
              <a:r>
                <a:rPr lang="es-MX" dirty="0" smtClean="0">
                  <a:solidFill>
                    <a:schemeClr val="bg1"/>
                  </a:solidFill>
                </a:rPr>
                <a:t>El dominio de:</a:t>
              </a:r>
              <a:r>
                <a:rPr lang="es-MX" dirty="0">
                  <a:solidFill>
                    <a:schemeClr val="bg1"/>
                  </a:solidFill>
                </a:rPr>
                <a:t>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𝒇(𝒙, 𝒚) =</a:t>
              </a:r>
              <a:r>
                <a:rPr lang="es-MX" b="1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𝒍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𝒏 𝒙𝒚 </a:t>
              </a:r>
              <a:r>
                <a:rPr lang="es-MX" dirty="0" smtClean="0">
                  <a:solidFill>
                    <a:schemeClr val="bg1"/>
                  </a:solidFill>
                </a:rPr>
                <a:t>es </a:t>
              </a:r>
              <a:r>
                <a:rPr lang="es-MX" dirty="0">
                  <a:solidFill>
                    <a:schemeClr val="bg1"/>
                  </a:solidFill>
                </a:rPr>
                <a:t>el conjunto de todos los puntos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(𝒙, 𝒚)</a:t>
              </a:r>
              <a:r>
                <a:rPr lang="es-MX" b="1" dirty="0">
                  <a:solidFill>
                    <a:schemeClr val="bg1"/>
                  </a:solidFill>
                </a:rPr>
                <a:t> </a:t>
              </a:r>
              <a:r>
                <a:rPr lang="es-MX" dirty="0">
                  <a:solidFill>
                    <a:schemeClr val="bg1"/>
                  </a:solidFill>
                </a:rPr>
                <a:t>en el plano para los que </a:t>
              </a:r>
              <a:r>
                <a:rPr lang="es-MX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𝒙𝒚 &gt; 𝟎</a:t>
              </a:r>
              <a:r>
                <a:rPr lang="es-MX" dirty="0">
                  <a:solidFill>
                    <a:schemeClr val="bg1"/>
                  </a:solidFill>
                </a:rPr>
                <a:t>. </a:t>
              </a:r>
            </a:p>
          </dgm:t>
        </dgm:pt>
      </mc:Fallback>
    </mc:AlternateContent>
    <dgm:pt modelId="{8CF1B371-95CD-4377-9E47-905EEFF07879}" type="parTrans" cxnId="{5B8DA547-02C5-4173-B68F-1BA6F05D836F}">
      <dgm:prSet/>
      <dgm:spPr/>
      <dgm:t>
        <a:bodyPr/>
        <a:lstStyle/>
        <a:p>
          <a:endParaRPr lang="es-MX"/>
        </a:p>
      </dgm:t>
    </dgm:pt>
    <dgm:pt modelId="{FC3CCE32-C1BC-4BBE-A736-9752FF242F4F}" type="sibTrans" cxnId="{5B8DA547-02C5-4173-B68F-1BA6F05D836F}">
      <dgm:prSet/>
      <dgm:spPr/>
      <dgm:t>
        <a:bodyPr/>
        <a:lstStyle/>
        <a:p>
          <a:endParaRPr lang="es-MX"/>
        </a:p>
      </dgm:t>
    </dgm:pt>
    <dgm:pt modelId="{C92033A5-0786-4EAA-AC20-4EBF89FFE74A}" type="pres">
      <dgm:prSet presAssocID="{7ACD3F40-7829-47A5-B6E0-1454EEA6F8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E3AA4A3-3441-426E-823A-FDCC92E62CF9}" type="pres">
      <dgm:prSet presAssocID="{7ACD3F40-7829-47A5-B6E0-1454EEA6F8DF}" presName="Name1" presStyleCnt="0"/>
      <dgm:spPr/>
    </dgm:pt>
    <dgm:pt modelId="{85C04D7E-1C3B-4EEE-8B21-9D0CBAF6FB18}" type="pres">
      <dgm:prSet presAssocID="{7ACD3F40-7829-47A5-B6E0-1454EEA6F8DF}" presName="cycle" presStyleCnt="0"/>
      <dgm:spPr/>
    </dgm:pt>
    <dgm:pt modelId="{C77EB81A-09EE-4103-839C-E5C3C6A2165A}" type="pres">
      <dgm:prSet presAssocID="{7ACD3F40-7829-47A5-B6E0-1454EEA6F8DF}" presName="srcNode" presStyleLbl="node1" presStyleIdx="0" presStyleCnt="4"/>
      <dgm:spPr/>
    </dgm:pt>
    <dgm:pt modelId="{6DFBF110-F581-41D4-9C68-5243C7C80E91}" type="pres">
      <dgm:prSet presAssocID="{7ACD3F40-7829-47A5-B6E0-1454EEA6F8DF}" presName="conn" presStyleLbl="parChTrans1D2" presStyleIdx="0" presStyleCnt="1"/>
      <dgm:spPr/>
      <dgm:t>
        <a:bodyPr/>
        <a:lstStyle/>
        <a:p>
          <a:endParaRPr lang="es-MX"/>
        </a:p>
      </dgm:t>
    </dgm:pt>
    <dgm:pt modelId="{1E3FAA79-D33C-4B4E-99FD-5E990DA9D3B8}" type="pres">
      <dgm:prSet presAssocID="{7ACD3F40-7829-47A5-B6E0-1454EEA6F8DF}" presName="extraNode" presStyleLbl="node1" presStyleIdx="0" presStyleCnt="4"/>
      <dgm:spPr/>
    </dgm:pt>
    <dgm:pt modelId="{E1008BBE-BAFA-4D1C-9C8C-97C323D97EBD}" type="pres">
      <dgm:prSet presAssocID="{7ACD3F40-7829-47A5-B6E0-1454EEA6F8DF}" presName="dstNode" presStyleLbl="node1" presStyleIdx="0" presStyleCnt="4"/>
      <dgm:spPr/>
    </dgm:pt>
    <dgm:pt modelId="{8E5C4756-8E4E-485C-A6F9-844C21D011F8}" type="pres">
      <dgm:prSet presAssocID="{F8687019-3401-4420-AC10-5D20F3FEB3C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278896-9ACA-42A8-9440-263E3187B0B9}" type="pres">
      <dgm:prSet presAssocID="{F8687019-3401-4420-AC10-5D20F3FEB3CC}" presName="accent_1" presStyleCnt="0"/>
      <dgm:spPr/>
    </dgm:pt>
    <dgm:pt modelId="{B827D585-2C54-43C7-8D1B-D174CDE96BAB}" type="pres">
      <dgm:prSet presAssocID="{F8687019-3401-4420-AC10-5D20F3FEB3CC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05E212B-D136-46E4-B0C1-51CDFDC93657}" type="pres">
      <dgm:prSet presAssocID="{2453EFB7-E82A-4DA7-A5FC-5582B4994AF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99A717-EC0F-4212-9BF0-EA93FA17D915}" type="pres">
      <dgm:prSet presAssocID="{2453EFB7-E82A-4DA7-A5FC-5582B4994AF3}" presName="accent_2" presStyleCnt="0"/>
      <dgm:spPr/>
    </dgm:pt>
    <dgm:pt modelId="{1F9D60FA-02A3-408B-8579-F0A986EBADFE}" type="pres">
      <dgm:prSet presAssocID="{2453EFB7-E82A-4DA7-A5FC-5582B4994AF3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05791BD-033C-4E02-BD01-B4704CBD9C3C}" type="pres">
      <dgm:prSet presAssocID="{7DCF69AC-1BC5-468D-8179-A4ED656324D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CF2EB7-EF64-4426-AB38-F4BD265DFAD4}" type="pres">
      <dgm:prSet presAssocID="{7DCF69AC-1BC5-468D-8179-A4ED656324D2}" presName="accent_3" presStyleCnt="0"/>
      <dgm:spPr/>
    </dgm:pt>
    <dgm:pt modelId="{0C00AA43-DB2F-4123-A233-194EF59D23A4}" type="pres">
      <dgm:prSet presAssocID="{7DCF69AC-1BC5-468D-8179-A4ED656324D2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DDA901D-D95B-47D5-914D-24AB23A3F690}" type="pres">
      <dgm:prSet presAssocID="{62B062C6-E127-4972-B17C-2864940FBDB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E1F795-AB8B-4945-97A7-B9C923F34516}" type="pres">
      <dgm:prSet presAssocID="{62B062C6-E127-4972-B17C-2864940FBDB3}" presName="accent_4" presStyleCnt="0"/>
      <dgm:spPr/>
    </dgm:pt>
    <dgm:pt modelId="{0DEC5E3B-1721-40D0-AD35-0E71F43C65BF}" type="pres">
      <dgm:prSet presAssocID="{62B062C6-E127-4972-B17C-2864940FBDB3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D6D5880F-5B7E-4DC0-95EE-D9E7A021CBB1}" type="presOf" srcId="{7DCF69AC-1BC5-468D-8179-A4ED656324D2}" destId="{B05791BD-033C-4E02-BD01-B4704CBD9C3C}" srcOrd="0" destOrd="0" presId="urn:microsoft.com/office/officeart/2008/layout/VerticalCurvedList"/>
    <dgm:cxn modelId="{E1CE5953-EFF6-42FF-9E94-F516B8CF8ED6}" type="presOf" srcId="{7ACD3F40-7829-47A5-B6E0-1454EEA6F8DF}" destId="{C92033A5-0786-4EAA-AC20-4EBF89FFE74A}" srcOrd="0" destOrd="0" presId="urn:microsoft.com/office/officeart/2008/layout/VerticalCurvedList"/>
    <dgm:cxn modelId="{902D411F-C2D2-40E4-A976-CDBA71C766A2}" srcId="{7ACD3F40-7829-47A5-B6E0-1454EEA6F8DF}" destId="{F8687019-3401-4420-AC10-5D20F3FEB3CC}" srcOrd="0" destOrd="0" parTransId="{38F71C90-3D42-49C4-9CEA-836604C6CE10}" sibTransId="{2BB404BA-E137-4FF9-B535-7E28852D183C}"/>
    <dgm:cxn modelId="{5B8DA547-02C5-4173-B68F-1BA6F05D836F}" srcId="{7ACD3F40-7829-47A5-B6E0-1454EEA6F8DF}" destId="{62B062C6-E127-4972-B17C-2864940FBDB3}" srcOrd="3" destOrd="0" parTransId="{8CF1B371-95CD-4377-9E47-905EEFF07879}" sibTransId="{FC3CCE32-C1BC-4BBE-A736-9752FF242F4F}"/>
    <dgm:cxn modelId="{1678150E-1DFB-43C8-9485-8922167A6DBB}" type="presOf" srcId="{2453EFB7-E82A-4DA7-A5FC-5582B4994AF3}" destId="{705E212B-D136-46E4-B0C1-51CDFDC93657}" srcOrd="0" destOrd="0" presId="urn:microsoft.com/office/officeart/2008/layout/VerticalCurvedList"/>
    <dgm:cxn modelId="{9F666D1B-6394-4A15-91F9-A0D428477894}" type="presOf" srcId="{2FFDA80C-834C-45AE-96CC-6F9D547C6673}" destId="{B05791BD-033C-4E02-BD01-B4704CBD9C3C}" srcOrd="0" destOrd="1" presId="urn:microsoft.com/office/officeart/2008/layout/VerticalCurvedList"/>
    <dgm:cxn modelId="{46F49017-FD98-48A8-8B7B-AB7A929FF373}" srcId="{7DCF69AC-1BC5-468D-8179-A4ED656324D2}" destId="{2FFDA80C-834C-45AE-96CC-6F9D547C6673}" srcOrd="0" destOrd="0" parTransId="{F345BBCF-4865-4B8A-9933-BB3852B0EFA8}" sibTransId="{96060282-5BA8-4D1B-9D74-B82A14DBBC07}"/>
    <dgm:cxn modelId="{1D353798-50C9-4ACF-8833-E349E6378770}" type="presOf" srcId="{2BB404BA-E137-4FF9-B535-7E28852D183C}" destId="{6DFBF110-F581-41D4-9C68-5243C7C80E91}" srcOrd="0" destOrd="0" presId="urn:microsoft.com/office/officeart/2008/layout/VerticalCurvedList"/>
    <dgm:cxn modelId="{12CE22E8-0D1B-4489-8BAB-6359B7FE8952}" srcId="{7ACD3F40-7829-47A5-B6E0-1454EEA6F8DF}" destId="{2453EFB7-E82A-4DA7-A5FC-5582B4994AF3}" srcOrd="1" destOrd="0" parTransId="{20765698-3CD2-4FDA-899F-5D63D27BBF31}" sibTransId="{AA88303A-2DA5-4DD2-89E2-9840EDD21594}"/>
    <dgm:cxn modelId="{537AF303-A2E3-4E67-820C-A45429E7804A}" type="presOf" srcId="{F8687019-3401-4420-AC10-5D20F3FEB3CC}" destId="{8E5C4756-8E4E-485C-A6F9-844C21D011F8}" srcOrd="0" destOrd="0" presId="urn:microsoft.com/office/officeart/2008/layout/VerticalCurvedList"/>
    <dgm:cxn modelId="{50659D97-3849-4773-A905-69324A136692}" srcId="{7ACD3F40-7829-47A5-B6E0-1454EEA6F8DF}" destId="{7DCF69AC-1BC5-468D-8179-A4ED656324D2}" srcOrd="2" destOrd="0" parTransId="{D6D14A24-73B2-44B3-A611-E0B00F205670}" sibTransId="{1085BB9C-E8FB-4D11-86DE-DA94F4FA4C00}"/>
    <dgm:cxn modelId="{63F203CF-9180-49C1-8401-A9B090197438}" type="presOf" srcId="{62B062C6-E127-4972-B17C-2864940FBDB3}" destId="{FDDA901D-D95B-47D5-914D-24AB23A3F690}" srcOrd="0" destOrd="0" presId="urn:microsoft.com/office/officeart/2008/layout/VerticalCurvedList"/>
    <dgm:cxn modelId="{337A80AA-FCD1-4E23-A215-EB1D100B95CD}" type="presParOf" srcId="{C92033A5-0786-4EAA-AC20-4EBF89FFE74A}" destId="{0E3AA4A3-3441-426E-823A-FDCC92E62CF9}" srcOrd="0" destOrd="0" presId="urn:microsoft.com/office/officeart/2008/layout/VerticalCurvedList"/>
    <dgm:cxn modelId="{8571ECA7-C61F-4758-9761-44DD3F3AC312}" type="presParOf" srcId="{0E3AA4A3-3441-426E-823A-FDCC92E62CF9}" destId="{85C04D7E-1C3B-4EEE-8B21-9D0CBAF6FB18}" srcOrd="0" destOrd="0" presId="urn:microsoft.com/office/officeart/2008/layout/VerticalCurvedList"/>
    <dgm:cxn modelId="{40495978-94CB-4DEF-A849-3C7E63C06D56}" type="presParOf" srcId="{85C04D7E-1C3B-4EEE-8B21-9D0CBAF6FB18}" destId="{C77EB81A-09EE-4103-839C-E5C3C6A2165A}" srcOrd="0" destOrd="0" presId="urn:microsoft.com/office/officeart/2008/layout/VerticalCurvedList"/>
    <dgm:cxn modelId="{E44E38B8-696A-4B03-BB45-0E13C7470553}" type="presParOf" srcId="{85C04D7E-1C3B-4EEE-8B21-9D0CBAF6FB18}" destId="{6DFBF110-F581-41D4-9C68-5243C7C80E91}" srcOrd="1" destOrd="0" presId="urn:microsoft.com/office/officeart/2008/layout/VerticalCurvedList"/>
    <dgm:cxn modelId="{E89818E7-667A-42FD-A110-2208C1E51FF4}" type="presParOf" srcId="{85C04D7E-1C3B-4EEE-8B21-9D0CBAF6FB18}" destId="{1E3FAA79-D33C-4B4E-99FD-5E990DA9D3B8}" srcOrd="2" destOrd="0" presId="urn:microsoft.com/office/officeart/2008/layout/VerticalCurvedList"/>
    <dgm:cxn modelId="{84B07816-B9A2-44A5-A8C9-D4E80A829F83}" type="presParOf" srcId="{85C04D7E-1C3B-4EEE-8B21-9D0CBAF6FB18}" destId="{E1008BBE-BAFA-4D1C-9C8C-97C323D97EBD}" srcOrd="3" destOrd="0" presId="urn:microsoft.com/office/officeart/2008/layout/VerticalCurvedList"/>
    <dgm:cxn modelId="{A6D1110F-B659-41A9-B8AC-C347DDD846FC}" type="presParOf" srcId="{0E3AA4A3-3441-426E-823A-FDCC92E62CF9}" destId="{8E5C4756-8E4E-485C-A6F9-844C21D011F8}" srcOrd="1" destOrd="0" presId="urn:microsoft.com/office/officeart/2008/layout/VerticalCurvedList"/>
    <dgm:cxn modelId="{54E8D691-CFE6-4057-A870-CA728955E054}" type="presParOf" srcId="{0E3AA4A3-3441-426E-823A-FDCC92E62CF9}" destId="{EB278896-9ACA-42A8-9440-263E3187B0B9}" srcOrd="2" destOrd="0" presId="urn:microsoft.com/office/officeart/2008/layout/VerticalCurvedList"/>
    <dgm:cxn modelId="{4C9F1E2B-803C-41C6-B517-2F269188DC98}" type="presParOf" srcId="{EB278896-9ACA-42A8-9440-263E3187B0B9}" destId="{B827D585-2C54-43C7-8D1B-D174CDE96BAB}" srcOrd="0" destOrd="0" presId="urn:microsoft.com/office/officeart/2008/layout/VerticalCurvedList"/>
    <dgm:cxn modelId="{AB7FBC2F-926D-421C-B752-F684C38EDEFD}" type="presParOf" srcId="{0E3AA4A3-3441-426E-823A-FDCC92E62CF9}" destId="{705E212B-D136-46E4-B0C1-51CDFDC93657}" srcOrd="3" destOrd="0" presId="urn:microsoft.com/office/officeart/2008/layout/VerticalCurvedList"/>
    <dgm:cxn modelId="{0CB3804A-43F5-46D7-9488-5182FE09D3F7}" type="presParOf" srcId="{0E3AA4A3-3441-426E-823A-FDCC92E62CF9}" destId="{C999A717-EC0F-4212-9BF0-EA93FA17D915}" srcOrd="4" destOrd="0" presId="urn:microsoft.com/office/officeart/2008/layout/VerticalCurvedList"/>
    <dgm:cxn modelId="{D24D4AAF-F868-43D6-A28C-73940BBB2E1D}" type="presParOf" srcId="{C999A717-EC0F-4212-9BF0-EA93FA17D915}" destId="{1F9D60FA-02A3-408B-8579-F0A986EBADFE}" srcOrd="0" destOrd="0" presId="urn:microsoft.com/office/officeart/2008/layout/VerticalCurvedList"/>
    <dgm:cxn modelId="{BDD96825-E26B-4598-AE2A-70AFA41847BF}" type="presParOf" srcId="{0E3AA4A3-3441-426E-823A-FDCC92E62CF9}" destId="{B05791BD-033C-4E02-BD01-B4704CBD9C3C}" srcOrd="5" destOrd="0" presId="urn:microsoft.com/office/officeart/2008/layout/VerticalCurvedList"/>
    <dgm:cxn modelId="{6851752E-5505-4F01-A33E-E80807FB1760}" type="presParOf" srcId="{0E3AA4A3-3441-426E-823A-FDCC92E62CF9}" destId="{CACF2EB7-EF64-4426-AB38-F4BD265DFAD4}" srcOrd="6" destOrd="0" presId="urn:microsoft.com/office/officeart/2008/layout/VerticalCurvedList"/>
    <dgm:cxn modelId="{4B07B10A-D648-4982-83F2-2EF32A3C74C1}" type="presParOf" srcId="{CACF2EB7-EF64-4426-AB38-F4BD265DFAD4}" destId="{0C00AA43-DB2F-4123-A233-194EF59D23A4}" srcOrd="0" destOrd="0" presId="urn:microsoft.com/office/officeart/2008/layout/VerticalCurvedList"/>
    <dgm:cxn modelId="{B8EF2F6F-E605-4494-89AD-88F083866B0E}" type="presParOf" srcId="{0E3AA4A3-3441-426E-823A-FDCC92E62CF9}" destId="{FDDA901D-D95B-47D5-914D-24AB23A3F690}" srcOrd="7" destOrd="0" presId="urn:microsoft.com/office/officeart/2008/layout/VerticalCurvedList"/>
    <dgm:cxn modelId="{36530037-C49D-4075-A590-0A233913FF14}" type="presParOf" srcId="{0E3AA4A3-3441-426E-823A-FDCC92E62CF9}" destId="{0AE1F795-AB8B-4945-97A7-B9C923F34516}" srcOrd="8" destOrd="0" presId="urn:microsoft.com/office/officeart/2008/layout/VerticalCurvedList"/>
    <dgm:cxn modelId="{B217185E-1C43-4420-A9DC-2AAC8D15A5C3}" type="presParOf" srcId="{0AE1F795-AB8B-4945-97A7-B9C923F34516}" destId="{0DEC5E3B-1721-40D0-AD35-0E71F43C65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CD3F40-7829-47A5-B6E0-1454EEA6F8D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8687019-3401-4420-AC10-5D20F3FEB3CC}">
      <dgm:prSet phldrT="[Texto]"/>
      <dgm:spPr>
        <a:blipFill rotWithShape="0">
          <a:blip xmlns:r="http://schemas.openxmlformats.org/officeDocument/2006/relationships" r:embed="rId1"/>
          <a:stretch>
            <a:fillRect t="-2190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38F71C90-3D42-49C4-9CEA-836604C6CE10}" type="parTrans" cxnId="{902D411F-C2D2-40E4-A976-CDBA71C766A2}">
      <dgm:prSet/>
      <dgm:spPr/>
      <dgm:t>
        <a:bodyPr/>
        <a:lstStyle/>
        <a:p>
          <a:endParaRPr lang="es-MX"/>
        </a:p>
      </dgm:t>
    </dgm:pt>
    <dgm:pt modelId="{2BB404BA-E137-4FF9-B535-7E28852D183C}" type="sibTrans" cxnId="{902D411F-C2D2-40E4-A976-CDBA71C766A2}">
      <dgm:prSet/>
      <dgm:spPr/>
      <dgm:t>
        <a:bodyPr/>
        <a:lstStyle/>
        <a:p>
          <a:endParaRPr lang="es-MX"/>
        </a:p>
      </dgm:t>
    </dgm:pt>
    <dgm:pt modelId="{2453EFB7-E82A-4DA7-A5FC-5582B4994AF3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El dominio, es el conjunto de todos los puntos para los que la ecuación está definida.</a:t>
          </a:r>
          <a:endParaRPr lang="es-MX" dirty="0">
            <a:solidFill>
              <a:schemeClr val="bg1"/>
            </a:solidFill>
          </a:endParaRPr>
        </a:p>
      </dgm:t>
    </dgm:pt>
    <dgm:pt modelId="{20765698-3CD2-4FDA-899F-5D63D27BBF31}" type="parTrans" cxnId="{12CE22E8-0D1B-4489-8BAB-6359B7FE8952}">
      <dgm:prSet/>
      <dgm:spPr/>
      <dgm:t>
        <a:bodyPr/>
        <a:lstStyle/>
        <a:p>
          <a:endParaRPr lang="es-MX"/>
        </a:p>
      </dgm:t>
    </dgm:pt>
    <dgm:pt modelId="{AA88303A-2DA5-4DD2-89E2-9840EDD21594}" type="sibTrans" cxnId="{12CE22E8-0D1B-4489-8BAB-6359B7FE8952}">
      <dgm:prSet/>
      <dgm:spPr/>
      <dgm:t>
        <a:bodyPr/>
        <a:lstStyle/>
        <a:p>
          <a:endParaRPr lang="es-MX"/>
        </a:p>
      </dgm:t>
    </dgm:pt>
    <dgm:pt modelId="{7DCF69AC-1BC5-468D-8179-A4ED656324D2}">
      <dgm:prSet phldrT="[Texto]"/>
      <dgm:spPr>
        <a:blipFill rotWithShape="0">
          <a:blip xmlns:r="http://schemas.openxmlformats.org/officeDocument/2006/relationships" r:embed="rId2"/>
          <a:stretch>
            <a:fillRect t="-583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D6D14A24-73B2-44B3-A611-E0B00F205670}" type="parTrans" cxnId="{50659D97-3849-4773-A905-69324A136692}">
      <dgm:prSet/>
      <dgm:spPr/>
      <dgm:t>
        <a:bodyPr/>
        <a:lstStyle/>
        <a:p>
          <a:endParaRPr lang="es-MX"/>
        </a:p>
      </dgm:t>
    </dgm:pt>
    <dgm:pt modelId="{1085BB9C-E8FB-4D11-86DE-DA94F4FA4C00}" type="sibTrans" cxnId="{50659D97-3849-4773-A905-69324A136692}">
      <dgm:prSet/>
      <dgm:spPr/>
      <dgm:t>
        <a:bodyPr/>
        <a:lstStyle/>
        <a:p>
          <a:endParaRPr lang="es-MX"/>
        </a:p>
      </dgm:t>
    </dgm:pt>
    <dgm:pt modelId="{2FFDA80C-834C-45AE-96CC-6F9D547C6673}">
      <dgm:prSet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345BBCF-4865-4B8A-9933-BB3852B0EFA8}" type="parTrans" cxnId="{46F49017-FD98-48A8-8B7B-AB7A929FF373}">
      <dgm:prSet/>
      <dgm:spPr/>
      <dgm:t>
        <a:bodyPr/>
        <a:lstStyle/>
        <a:p>
          <a:endParaRPr lang="es-MX"/>
        </a:p>
      </dgm:t>
    </dgm:pt>
    <dgm:pt modelId="{96060282-5BA8-4D1B-9D74-B82A14DBBC07}" type="sibTrans" cxnId="{46F49017-FD98-48A8-8B7B-AB7A929FF373}">
      <dgm:prSet/>
      <dgm:spPr/>
      <dgm:t>
        <a:bodyPr/>
        <a:lstStyle/>
        <a:p>
          <a:endParaRPr lang="es-MX"/>
        </a:p>
      </dgm:t>
    </dgm:pt>
    <dgm:pt modelId="{62B062C6-E127-4972-B17C-2864940FBDB3}">
      <dgm:prSet/>
      <dgm:spPr>
        <a:blipFill rotWithShape="0">
          <a:blip xmlns:r="http://schemas.openxmlformats.org/officeDocument/2006/relationships" r:embed="rId3"/>
          <a:stretch>
            <a:fillRect t="-2190" b="-656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CF1B371-95CD-4377-9E47-905EEFF07879}" type="parTrans" cxnId="{5B8DA547-02C5-4173-B68F-1BA6F05D836F}">
      <dgm:prSet/>
      <dgm:spPr/>
      <dgm:t>
        <a:bodyPr/>
        <a:lstStyle/>
        <a:p>
          <a:endParaRPr lang="es-MX"/>
        </a:p>
      </dgm:t>
    </dgm:pt>
    <dgm:pt modelId="{FC3CCE32-C1BC-4BBE-A736-9752FF242F4F}" type="sibTrans" cxnId="{5B8DA547-02C5-4173-B68F-1BA6F05D836F}">
      <dgm:prSet/>
      <dgm:spPr/>
      <dgm:t>
        <a:bodyPr/>
        <a:lstStyle/>
        <a:p>
          <a:endParaRPr lang="es-MX"/>
        </a:p>
      </dgm:t>
    </dgm:pt>
    <dgm:pt modelId="{C92033A5-0786-4EAA-AC20-4EBF89FFE74A}" type="pres">
      <dgm:prSet presAssocID="{7ACD3F40-7829-47A5-B6E0-1454EEA6F8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E3AA4A3-3441-426E-823A-FDCC92E62CF9}" type="pres">
      <dgm:prSet presAssocID="{7ACD3F40-7829-47A5-B6E0-1454EEA6F8DF}" presName="Name1" presStyleCnt="0"/>
      <dgm:spPr/>
    </dgm:pt>
    <dgm:pt modelId="{85C04D7E-1C3B-4EEE-8B21-9D0CBAF6FB18}" type="pres">
      <dgm:prSet presAssocID="{7ACD3F40-7829-47A5-B6E0-1454EEA6F8DF}" presName="cycle" presStyleCnt="0"/>
      <dgm:spPr/>
    </dgm:pt>
    <dgm:pt modelId="{C77EB81A-09EE-4103-839C-E5C3C6A2165A}" type="pres">
      <dgm:prSet presAssocID="{7ACD3F40-7829-47A5-B6E0-1454EEA6F8DF}" presName="srcNode" presStyleLbl="node1" presStyleIdx="0" presStyleCnt="4"/>
      <dgm:spPr/>
    </dgm:pt>
    <dgm:pt modelId="{6DFBF110-F581-41D4-9C68-5243C7C80E91}" type="pres">
      <dgm:prSet presAssocID="{7ACD3F40-7829-47A5-B6E0-1454EEA6F8DF}" presName="conn" presStyleLbl="parChTrans1D2" presStyleIdx="0" presStyleCnt="1"/>
      <dgm:spPr/>
      <dgm:t>
        <a:bodyPr/>
        <a:lstStyle/>
        <a:p>
          <a:endParaRPr lang="es-MX"/>
        </a:p>
      </dgm:t>
    </dgm:pt>
    <dgm:pt modelId="{1E3FAA79-D33C-4B4E-99FD-5E990DA9D3B8}" type="pres">
      <dgm:prSet presAssocID="{7ACD3F40-7829-47A5-B6E0-1454EEA6F8DF}" presName="extraNode" presStyleLbl="node1" presStyleIdx="0" presStyleCnt="4"/>
      <dgm:spPr/>
    </dgm:pt>
    <dgm:pt modelId="{E1008BBE-BAFA-4D1C-9C8C-97C323D97EBD}" type="pres">
      <dgm:prSet presAssocID="{7ACD3F40-7829-47A5-B6E0-1454EEA6F8DF}" presName="dstNode" presStyleLbl="node1" presStyleIdx="0" presStyleCnt="4"/>
      <dgm:spPr/>
    </dgm:pt>
    <dgm:pt modelId="{8E5C4756-8E4E-485C-A6F9-844C21D011F8}" type="pres">
      <dgm:prSet presAssocID="{F8687019-3401-4420-AC10-5D20F3FEB3C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278896-9ACA-42A8-9440-263E3187B0B9}" type="pres">
      <dgm:prSet presAssocID="{F8687019-3401-4420-AC10-5D20F3FEB3CC}" presName="accent_1" presStyleCnt="0"/>
      <dgm:spPr/>
    </dgm:pt>
    <dgm:pt modelId="{B827D585-2C54-43C7-8D1B-D174CDE96BAB}" type="pres">
      <dgm:prSet presAssocID="{F8687019-3401-4420-AC10-5D20F3FEB3CC}" presName="accentRepeatNode" presStyleLbl="solidFgAcc1" presStyleIdx="0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05E212B-D136-46E4-B0C1-51CDFDC93657}" type="pres">
      <dgm:prSet presAssocID="{2453EFB7-E82A-4DA7-A5FC-5582B4994AF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99A717-EC0F-4212-9BF0-EA93FA17D915}" type="pres">
      <dgm:prSet presAssocID="{2453EFB7-E82A-4DA7-A5FC-5582B4994AF3}" presName="accent_2" presStyleCnt="0"/>
      <dgm:spPr/>
    </dgm:pt>
    <dgm:pt modelId="{1F9D60FA-02A3-408B-8579-F0A986EBADFE}" type="pres">
      <dgm:prSet presAssocID="{2453EFB7-E82A-4DA7-A5FC-5582B4994AF3}" presName="accentRepeatNode" presStyleLbl="solidFgAcc1" presStyleIdx="1" presStyleCnt="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05791BD-033C-4E02-BD01-B4704CBD9C3C}" type="pres">
      <dgm:prSet presAssocID="{7DCF69AC-1BC5-468D-8179-A4ED656324D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CF2EB7-EF64-4426-AB38-F4BD265DFAD4}" type="pres">
      <dgm:prSet presAssocID="{7DCF69AC-1BC5-468D-8179-A4ED656324D2}" presName="accent_3" presStyleCnt="0"/>
      <dgm:spPr/>
    </dgm:pt>
    <dgm:pt modelId="{0C00AA43-DB2F-4123-A233-194EF59D23A4}" type="pres">
      <dgm:prSet presAssocID="{7DCF69AC-1BC5-468D-8179-A4ED656324D2}" presName="accentRepeatNode" presStyleLbl="solidFgAcc1" presStyleIdx="2" presStyleCnt="4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DDA901D-D95B-47D5-914D-24AB23A3F690}" type="pres">
      <dgm:prSet presAssocID="{62B062C6-E127-4972-B17C-2864940FBDB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E1F795-AB8B-4945-97A7-B9C923F34516}" type="pres">
      <dgm:prSet presAssocID="{62B062C6-E127-4972-B17C-2864940FBDB3}" presName="accent_4" presStyleCnt="0"/>
      <dgm:spPr/>
    </dgm:pt>
    <dgm:pt modelId="{0DEC5E3B-1721-40D0-AD35-0E71F43C65BF}" type="pres">
      <dgm:prSet presAssocID="{62B062C6-E127-4972-B17C-2864940FBDB3}" presName="accentRepeatNode" presStyleLbl="solidFgAcc1" presStyleIdx="3" presStyleCnt="4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D6D5880F-5B7E-4DC0-95EE-D9E7A021CBB1}" type="presOf" srcId="{7DCF69AC-1BC5-468D-8179-A4ED656324D2}" destId="{B05791BD-033C-4E02-BD01-B4704CBD9C3C}" srcOrd="0" destOrd="0" presId="urn:microsoft.com/office/officeart/2008/layout/VerticalCurvedList"/>
    <dgm:cxn modelId="{E1CE5953-EFF6-42FF-9E94-F516B8CF8ED6}" type="presOf" srcId="{7ACD3F40-7829-47A5-B6E0-1454EEA6F8DF}" destId="{C92033A5-0786-4EAA-AC20-4EBF89FFE74A}" srcOrd="0" destOrd="0" presId="urn:microsoft.com/office/officeart/2008/layout/VerticalCurvedList"/>
    <dgm:cxn modelId="{902D411F-C2D2-40E4-A976-CDBA71C766A2}" srcId="{7ACD3F40-7829-47A5-B6E0-1454EEA6F8DF}" destId="{F8687019-3401-4420-AC10-5D20F3FEB3CC}" srcOrd="0" destOrd="0" parTransId="{38F71C90-3D42-49C4-9CEA-836604C6CE10}" sibTransId="{2BB404BA-E137-4FF9-B535-7E28852D183C}"/>
    <dgm:cxn modelId="{5B8DA547-02C5-4173-B68F-1BA6F05D836F}" srcId="{7ACD3F40-7829-47A5-B6E0-1454EEA6F8DF}" destId="{62B062C6-E127-4972-B17C-2864940FBDB3}" srcOrd="3" destOrd="0" parTransId="{8CF1B371-95CD-4377-9E47-905EEFF07879}" sibTransId="{FC3CCE32-C1BC-4BBE-A736-9752FF242F4F}"/>
    <dgm:cxn modelId="{1678150E-1DFB-43C8-9485-8922167A6DBB}" type="presOf" srcId="{2453EFB7-E82A-4DA7-A5FC-5582B4994AF3}" destId="{705E212B-D136-46E4-B0C1-51CDFDC93657}" srcOrd="0" destOrd="0" presId="urn:microsoft.com/office/officeart/2008/layout/VerticalCurvedList"/>
    <dgm:cxn modelId="{9F666D1B-6394-4A15-91F9-A0D428477894}" type="presOf" srcId="{2FFDA80C-834C-45AE-96CC-6F9D547C6673}" destId="{B05791BD-033C-4E02-BD01-B4704CBD9C3C}" srcOrd="0" destOrd="1" presId="urn:microsoft.com/office/officeart/2008/layout/VerticalCurvedList"/>
    <dgm:cxn modelId="{46F49017-FD98-48A8-8B7B-AB7A929FF373}" srcId="{7DCF69AC-1BC5-468D-8179-A4ED656324D2}" destId="{2FFDA80C-834C-45AE-96CC-6F9D547C6673}" srcOrd="0" destOrd="0" parTransId="{F345BBCF-4865-4B8A-9933-BB3852B0EFA8}" sibTransId="{96060282-5BA8-4D1B-9D74-B82A14DBBC07}"/>
    <dgm:cxn modelId="{1D353798-50C9-4ACF-8833-E349E6378770}" type="presOf" srcId="{2BB404BA-E137-4FF9-B535-7E28852D183C}" destId="{6DFBF110-F581-41D4-9C68-5243C7C80E91}" srcOrd="0" destOrd="0" presId="urn:microsoft.com/office/officeart/2008/layout/VerticalCurvedList"/>
    <dgm:cxn modelId="{12CE22E8-0D1B-4489-8BAB-6359B7FE8952}" srcId="{7ACD3F40-7829-47A5-B6E0-1454EEA6F8DF}" destId="{2453EFB7-E82A-4DA7-A5FC-5582B4994AF3}" srcOrd="1" destOrd="0" parTransId="{20765698-3CD2-4FDA-899F-5D63D27BBF31}" sibTransId="{AA88303A-2DA5-4DD2-89E2-9840EDD21594}"/>
    <dgm:cxn modelId="{537AF303-A2E3-4E67-820C-A45429E7804A}" type="presOf" srcId="{F8687019-3401-4420-AC10-5D20F3FEB3CC}" destId="{8E5C4756-8E4E-485C-A6F9-844C21D011F8}" srcOrd="0" destOrd="0" presId="urn:microsoft.com/office/officeart/2008/layout/VerticalCurvedList"/>
    <dgm:cxn modelId="{50659D97-3849-4773-A905-69324A136692}" srcId="{7ACD3F40-7829-47A5-B6E0-1454EEA6F8DF}" destId="{7DCF69AC-1BC5-468D-8179-A4ED656324D2}" srcOrd="2" destOrd="0" parTransId="{D6D14A24-73B2-44B3-A611-E0B00F205670}" sibTransId="{1085BB9C-E8FB-4D11-86DE-DA94F4FA4C00}"/>
    <dgm:cxn modelId="{63F203CF-9180-49C1-8401-A9B090197438}" type="presOf" srcId="{62B062C6-E127-4972-B17C-2864940FBDB3}" destId="{FDDA901D-D95B-47D5-914D-24AB23A3F690}" srcOrd="0" destOrd="0" presId="urn:microsoft.com/office/officeart/2008/layout/VerticalCurvedList"/>
    <dgm:cxn modelId="{337A80AA-FCD1-4E23-A215-EB1D100B95CD}" type="presParOf" srcId="{C92033A5-0786-4EAA-AC20-4EBF89FFE74A}" destId="{0E3AA4A3-3441-426E-823A-FDCC92E62CF9}" srcOrd="0" destOrd="0" presId="urn:microsoft.com/office/officeart/2008/layout/VerticalCurvedList"/>
    <dgm:cxn modelId="{8571ECA7-C61F-4758-9761-44DD3F3AC312}" type="presParOf" srcId="{0E3AA4A3-3441-426E-823A-FDCC92E62CF9}" destId="{85C04D7E-1C3B-4EEE-8B21-9D0CBAF6FB18}" srcOrd="0" destOrd="0" presId="urn:microsoft.com/office/officeart/2008/layout/VerticalCurvedList"/>
    <dgm:cxn modelId="{40495978-94CB-4DEF-A849-3C7E63C06D56}" type="presParOf" srcId="{85C04D7E-1C3B-4EEE-8B21-9D0CBAF6FB18}" destId="{C77EB81A-09EE-4103-839C-E5C3C6A2165A}" srcOrd="0" destOrd="0" presId="urn:microsoft.com/office/officeart/2008/layout/VerticalCurvedList"/>
    <dgm:cxn modelId="{E44E38B8-696A-4B03-BB45-0E13C7470553}" type="presParOf" srcId="{85C04D7E-1C3B-4EEE-8B21-9D0CBAF6FB18}" destId="{6DFBF110-F581-41D4-9C68-5243C7C80E91}" srcOrd="1" destOrd="0" presId="urn:microsoft.com/office/officeart/2008/layout/VerticalCurvedList"/>
    <dgm:cxn modelId="{E89818E7-667A-42FD-A110-2208C1E51FF4}" type="presParOf" srcId="{85C04D7E-1C3B-4EEE-8B21-9D0CBAF6FB18}" destId="{1E3FAA79-D33C-4B4E-99FD-5E990DA9D3B8}" srcOrd="2" destOrd="0" presId="urn:microsoft.com/office/officeart/2008/layout/VerticalCurvedList"/>
    <dgm:cxn modelId="{84B07816-B9A2-44A5-A8C9-D4E80A829F83}" type="presParOf" srcId="{85C04D7E-1C3B-4EEE-8B21-9D0CBAF6FB18}" destId="{E1008BBE-BAFA-4D1C-9C8C-97C323D97EBD}" srcOrd="3" destOrd="0" presId="urn:microsoft.com/office/officeart/2008/layout/VerticalCurvedList"/>
    <dgm:cxn modelId="{A6D1110F-B659-41A9-B8AC-C347DDD846FC}" type="presParOf" srcId="{0E3AA4A3-3441-426E-823A-FDCC92E62CF9}" destId="{8E5C4756-8E4E-485C-A6F9-844C21D011F8}" srcOrd="1" destOrd="0" presId="urn:microsoft.com/office/officeart/2008/layout/VerticalCurvedList"/>
    <dgm:cxn modelId="{54E8D691-CFE6-4057-A870-CA728955E054}" type="presParOf" srcId="{0E3AA4A3-3441-426E-823A-FDCC92E62CF9}" destId="{EB278896-9ACA-42A8-9440-263E3187B0B9}" srcOrd="2" destOrd="0" presId="urn:microsoft.com/office/officeart/2008/layout/VerticalCurvedList"/>
    <dgm:cxn modelId="{4C9F1E2B-803C-41C6-B517-2F269188DC98}" type="presParOf" srcId="{EB278896-9ACA-42A8-9440-263E3187B0B9}" destId="{B827D585-2C54-43C7-8D1B-D174CDE96BAB}" srcOrd="0" destOrd="0" presId="urn:microsoft.com/office/officeart/2008/layout/VerticalCurvedList"/>
    <dgm:cxn modelId="{AB7FBC2F-926D-421C-B752-F684C38EDEFD}" type="presParOf" srcId="{0E3AA4A3-3441-426E-823A-FDCC92E62CF9}" destId="{705E212B-D136-46E4-B0C1-51CDFDC93657}" srcOrd="3" destOrd="0" presId="urn:microsoft.com/office/officeart/2008/layout/VerticalCurvedList"/>
    <dgm:cxn modelId="{0CB3804A-43F5-46D7-9488-5182FE09D3F7}" type="presParOf" srcId="{0E3AA4A3-3441-426E-823A-FDCC92E62CF9}" destId="{C999A717-EC0F-4212-9BF0-EA93FA17D915}" srcOrd="4" destOrd="0" presId="urn:microsoft.com/office/officeart/2008/layout/VerticalCurvedList"/>
    <dgm:cxn modelId="{D24D4AAF-F868-43D6-A28C-73940BBB2E1D}" type="presParOf" srcId="{C999A717-EC0F-4212-9BF0-EA93FA17D915}" destId="{1F9D60FA-02A3-408B-8579-F0A986EBADFE}" srcOrd="0" destOrd="0" presId="urn:microsoft.com/office/officeart/2008/layout/VerticalCurvedList"/>
    <dgm:cxn modelId="{BDD96825-E26B-4598-AE2A-70AFA41847BF}" type="presParOf" srcId="{0E3AA4A3-3441-426E-823A-FDCC92E62CF9}" destId="{B05791BD-033C-4E02-BD01-B4704CBD9C3C}" srcOrd="5" destOrd="0" presId="urn:microsoft.com/office/officeart/2008/layout/VerticalCurvedList"/>
    <dgm:cxn modelId="{6851752E-5505-4F01-A33E-E80807FB1760}" type="presParOf" srcId="{0E3AA4A3-3441-426E-823A-FDCC92E62CF9}" destId="{CACF2EB7-EF64-4426-AB38-F4BD265DFAD4}" srcOrd="6" destOrd="0" presId="urn:microsoft.com/office/officeart/2008/layout/VerticalCurvedList"/>
    <dgm:cxn modelId="{4B07B10A-D648-4982-83F2-2EF32A3C74C1}" type="presParOf" srcId="{CACF2EB7-EF64-4426-AB38-F4BD265DFAD4}" destId="{0C00AA43-DB2F-4123-A233-194EF59D23A4}" srcOrd="0" destOrd="0" presId="urn:microsoft.com/office/officeart/2008/layout/VerticalCurvedList"/>
    <dgm:cxn modelId="{B8EF2F6F-E605-4494-89AD-88F083866B0E}" type="presParOf" srcId="{0E3AA4A3-3441-426E-823A-FDCC92E62CF9}" destId="{FDDA901D-D95B-47D5-914D-24AB23A3F690}" srcOrd="7" destOrd="0" presId="urn:microsoft.com/office/officeart/2008/layout/VerticalCurvedList"/>
    <dgm:cxn modelId="{36530037-C49D-4075-A590-0A233913FF14}" type="presParOf" srcId="{0E3AA4A3-3441-426E-823A-FDCC92E62CF9}" destId="{0AE1F795-AB8B-4945-97A7-B9C923F34516}" srcOrd="8" destOrd="0" presId="urn:microsoft.com/office/officeart/2008/layout/VerticalCurvedList"/>
    <dgm:cxn modelId="{B217185E-1C43-4420-A9DC-2AAC8D15A5C3}" type="presParOf" srcId="{0AE1F795-AB8B-4945-97A7-B9C923F34516}" destId="{0DEC5E3B-1721-40D0-AD35-0E71F43C65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0F6F915-8520-4009-B3B5-632ED9DB83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F55A310-49A8-42F3-8D56-86B87C98E859}">
          <dgm:prSet phldrT="[Texto]" custT="1"/>
          <dgm:spPr/>
          <dgm:t>
            <a:bodyPr/>
            <a:lstStyle/>
            <a:p>
              <a:r>
                <a:rPr lang="es-MX" sz="3200" dirty="0" smtClean="0"/>
                <a:t>Sea </a:t>
              </a:r>
              <a:r>
                <a:rPr lang="es-MX" sz="3200" i="1" dirty="0" smtClean="0"/>
                <a:t>f </a:t>
              </a:r>
              <a:r>
                <a:rPr lang="es-MX" sz="3200" dirty="0" smtClean="0"/>
                <a:t>una función de  dos variables definida en un disco abierto centrado en </a:t>
              </a:r>
              <a14:m>
                <m:oMath xmlns:m="http://schemas.openxmlformats.org/officeDocument/2006/math">
                  <m:d>
                    <m:dPr>
                      <m:ctrlPr>
                        <a:rPr lang="es-MX" sz="3200" b="1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s-MX" sz="3200" b="1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32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  <m:r>
                    <a:rPr lang="es-MX" sz="3200" b="0" i="0" smtClean="0">
                      <a:latin typeface="Cambria Math" panose="02040503050406030204" pitchFamily="18" charset="0"/>
                    </a:rPr>
                    <m:t>, </m:t>
                  </m:r>
                </m:oMath>
              </a14:m>
              <a:r>
                <a:rPr lang="es-MX" sz="3200" b="1" dirty="0" smtClean="0"/>
                <a:t>  </a:t>
              </a:r>
              <a:r>
                <a:rPr lang="es-MX" sz="3200" dirty="0" smtClean="0"/>
                <a:t>y sea </a:t>
              </a:r>
              <a:r>
                <a:rPr lang="es-MX" sz="3200" i="1" dirty="0" smtClean="0"/>
                <a:t>L</a:t>
              </a:r>
              <a:r>
                <a:rPr lang="es-MX" sz="3200" dirty="0" smtClean="0"/>
                <a:t> un numero real. </a:t>
              </a:r>
            </a:p>
            <a:p>
              <a:r>
                <a:rPr lang="es-MX" sz="3200" dirty="0" smtClean="0"/>
                <a:t>Entonces</a:t>
              </a:r>
              <a14:m>
                <m:oMath xmlns:m="http://schemas.openxmlformats.org/officeDocument/2006/math">
                  <m:r>
                    <a:rPr lang="es-MX" sz="2800" b="0" i="0" smtClean="0">
                      <a:latin typeface="Cambria Math" panose="02040503050406030204" pitchFamily="18" charset="0"/>
                    </a:rPr>
                    <m:t>  </m:t>
                  </m:r>
                  <m:func>
                    <m:funcPr>
                      <m:ctrlPr>
                        <a:rPr lang="es-MX" sz="2800" b="1" i="1" smtClean="0">
                          <a:latin typeface="Cambria Math" panose="02040503050406030204" pitchFamily="18" charset="0"/>
                        </a:rPr>
                      </m:ctrlPr>
                    </m:funcPr>
                    <m:fName>
                      <m:limLow>
                        <m:limLow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lang="es-MX" sz="2800" b="1" i="0" smtClean="0">
                              <a:latin typeface="Cambria Math" panose="02040503050406030204" pitchFamily="18" charset="0"/>
                            </a:rPr>
                            <m:t>𝐥𝐢𝐦</m:t>
                          </m:r>
                        </m:e>
                        <m:lim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)→(</m:t>
                          </m:r>
                          <m:sSub>
                            <m:sSubPr>
                              <m:ctrlP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s-MX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s-MX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lim>
                      </m:limLow>
                    </m:fName>
                    <m:e>
                      <m:r>
                        <a:rPr lang="es-MX" sz="28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800" b="1" i="1" smtClean="0">
                          <a:latin typeface="Cambria Math" panose="02040503050406030204" pitchFamily="18" charset="0"/>
                        </a:rPr>
                        <m:t>𝑳</m:t>
                      </m:r>
                    </m:e>
                  </m:func>
                </m:oMath>
              </a14:m>
              <a:endParaRPr lang="es-MX" dirty="0"/>
            </a:p>
          </dgm:t>
        </dgm:pt>
      </mc:Choice>
      <mc:Fallback xmlns="">
        <dgm:pt modelId="{5F55A310-49A8-42F3-8D56-86B87C98E859}">
          <dgm:prSet phldrT="[Texto]" custT="1"/>
          <dgm:spPr/>
          <dgm:t>
            <a:bodyPr/>
            <a:lstStyle/>
            <a:p>
              <a:r>
                <a:rPr lang="es-MX" sz="3200" dirty="0" smtClean="0"/>
                <a:t>Sea </a:t>
              </a:r>
              <a:r>
                <a:rPr lang="es-MX" sz="3200" i="1" dirty="0" smtClean="0"/>
                <a:t>f </a:t>
              </a:r>
              <a:r>
                <a:rPr lang="es-MX" sz="3200" dirty="0" smtClean="0"/>
                <a:t>una función de  dos variables definida en un disco abierto centrado en </a:t>
              </a:r>
              <a:r>
                <a:rPr lang="es-MX" sz="3200" b="1" i="0" smtClean="0">
                  <a:latin typeface="Cambria Math" panose="02040503050406030204" pitchFamily="18" charset="0"/>
                </a:rPr>
                <a:t>(𝒙_(𝟎 ), 𝒚_𝟎 )</a:t>
              </a:r>
              <a:r>
                <a:rPr lang="es-MX" sz="3200" b="0" i="0" smtClean="0">
                  <a:latin typeface="Cambria Math" panose="02040503050406030204" pitchFamily="18" charset="0"/>
                </a:rPr>
                <a:t>, </a:t>
              </a:r>
              <a:r>
                <a:rPr lang="es-MX" sz="3200" b="1" dirty="0" smtClean="0"/>
                <a:t>  </a:t>
              </a:r>
              <a:r>
                <a:rPr lang="es-MX" sz="3200" dirty="0" smtClean="0"/>
                <a:t>y sea </a:t>
              </a:r>
              <a:r>
                <a:rPr lang="es-MX" sz="3200" i="1" dirty="0" smtClean="0"/>
                <a:t>L</a:t>
              </a:r>
              <a:r>
                <a:rPr lang="es-MX" sz="3200" dirty="0" smtClean="0"/>
                <a:t> un numero real. </a:t>
              </a:r>
            </a:p>
            <a:p>
              <a:r>
                <a:rPr lang="es-MX" sz="3200" dirty="0" smtClean="0"/>
                <a:t>Entonces</a:t>
              </a:r>
              <a:r>
                <a:rPr lang="es-MX" sz="2800" b="0" i="0" smtClean="0">
                  <a:latin typeface="Cambria Math" panose="02040503050406030204" pitchFamily="18" charset="0"/>
                </a:rPr>
                <a:t>  </a:t>
              </a:r>
              <a:r>
                <a:rPr lang="es-MX" sz="2800" b="1" i="0" smtClean="0">
                  <a:latin typeface="Cambria Math" panose="02040503050406030204" pitchFamily="18" charset="0"/>
                </a:rPr>
                <a:t>  (𝐥𝐢𝐦)┬((𝒙,𝒚)→(</a:t>
              </a:r>
              <a:r>
                <a:rPr lang="es-MX" sz="2800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𝒙_𝟎,𝒚_𝟎))⁡〖</a:t>
              </a:r>
              <a:r>
                <a:rPr lang="es-MX" sz="2800" b="1" i="0" smtClean="0">
                  <a:latin typeface="Cambria Math" panose="02040503050406030204" pitchFamily="18" charset="0"/>
                </a:rPr>
                <a:t>𝒇(𝒙,𝒚)=𝑳〗</a:t>
              </a:r>
              <a:endParaRPr lang="es-MX" dirty="0"/>
            </a:p>
          </dgm:t>
        </dgm:pt>
      </mc:Fallback>
    </mc:AlternateContent>
    <dgm:pt modelId="{BAE55900-D7EB-4051-9B63-E81F07B36CE0}" type="parTrans" cxnId="{09269C00-2BB3-453F-9BEC-ED4F9C080829}">
      <dgm:prSet/>
      <dgm:spPr/>
      <dgm:t>
        <a:bodyPr/>
        <a:lstStyle/>
        <a:p>
          <a:endParaRPr lang="es-MX"/>
        </a:p>
      </dgm:t>
    </dgm:pt>
    <dgm:pt modelId="{F4CB01EE-BA13-4B96-920C-E56AA0CD0354}" type="sibTrans" cxnId="{09269C00-2BB3-453F-9BEC-ED4F9C080829}">
      <dgm:prSet/>
      <dgm:spPr/>
      <dgm:t>
        <a:bodyPr/>
        <a:lstStyle/>
        <a:p>
          <a:endParaRPr lang="es-MX"/>
        </a:p>
      </dgm:t>
    </dgm:pt>
    <dgm:pt modelId="{8C061849-AB91-4887-AE64-17B1F192325D}">
      <dgm:prSet phldrT="[Texto]" phldr="1"/>
      <dgm:spPr/>
      <dgm:t>
        <a:bodyPr/>
        <a:lstStyle/>
        <a:p>
          <a:endParaRPr lang="es-MX"/>
        </a:p>
      </dgm:t>
    </dgm:pt>
    <dgm:pt modelId="{A7F39347-F45C-4F03-9FF3-B665A92B867F}" type="parTrans" cxnId="{88B7A33D-1B7A-4C96-B733-C3C55BB8FD13}">
      <dgm:prSet/>
      <dgm:spPr/>
      <dgm:t>
        <a:bodyPr/>
        <a:lstStyle/>
        <a:p>
          <a:endParaRPr lang="es-MX"/>
        </a:p>
      </dgm:t>
    </dgm:pt>
    <dgm:pt modelId="{BF5915B7-E177-4849-A63B-3814928D6EA4}" type="sibTrans" cxnId="{88B7A33D-1B7A-4C96-B733-C3C55BB8FD13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B5DE6510-D90A-484B-A099-31C167AF87F6}">
          <dgm:prSet phldrT="[Texto]"/>
          <dgm:spPr/>
          <dgm:t>
            <a:bodyPr/>
            <a:lstStyle/>
            <a:p>
              <a:r>
                <a:rPr lang="es-MX" dirty="0" smtClean="0"/>
                <a:t>Si para cada </a:t>
              </a:r>
              <a14:m>
                <m:oMath xmlns:m="http://schemas.openxmlformats.org/officeDocument/2006/math">
                  <m:r>
                    <a:rPr lang="es-MX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𝜀</m:t>
                  </m:r>
                  <m:r>
                    <a:rPr lang="es-MX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&gt;0</m:t>
                  </m:r>
                </m:oMath>
              </a14:m>
              <a:r>
                <a:rPr lang="es-MX" dirty="0" smtClean="0"/>
                <a:t> existe un </a:t>
              </a:r>
              <a14:m>
                <m:oMath xmlns:m="http://schemas.openxmlformats.org/officeDocument/2006/math">
                  <m:r>
                    <a:rPr lang="es-MX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𝛿</m:t>
                  </m:r>
                  <m:r>
                    <a:rPr lang="es-MX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&gt;0</m:t>
                  </m:r>
                </m:oMath>
              </a14:m>
              <a:r>
                <a:rPr lang="es-MX" dirty="0" smtClean="0"/>
                <a:t> tal que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𝑠𝑖𝑒𝑚𝑝𝑟𝑒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𝑞𝑢𝑒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0&lt;</m:t>
                    </m:r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e>
                    </m:rad>
                    <m:sSub>
                      <m:sSubPr>
                        <m:ctrlPr>
                          <a:rPr lang="es-MX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s-MX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s-MX" b="1" dirty="0"/>
                          <m:t> </m:t>
                        </m:r>
                      </m:e>
                      <m:sup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s-MX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s-MX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s-MX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s-MX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r>
                      <a:rPr lang="es-MX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m:oMathPara>
              </a14:m>
              <a:endParaRPr lang="es-MX" b="1" dirty="0" smtClean="0"/>
            </a:p>
            <a:p>
              <a:endParaRPr lang="es-MX" dirty="0"/>
            </a:p>
          </dgm:t>
        </dgm:pt>
      </mc:Choice>
      <mc:Fallback xmlns="">
        <dgm:pt modelId="{B5DE6510-D90A-484B-A099-31C167AF87F6}">
          <dgm:prSet phldrT="[Texto]"/>
          <dgm:spPr/>
          <dgm:t>
            <a:bodyPr/>
            <a:lstStyle/>
            <a:p>
              <a:r>
                <a:rPr lang="es-MX" dirty="0" smtClean="0"/>
                <a:t>Si para cada </a:t>
              </a:r>
              <a:r>
                <a:rPr lang="es-MX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𝜀&gt;0</a:t>
              </a:r>
              <a:r>
                <a:rPr lang="es-MX" dirty="0" smtClean="0"/>
                <a:t> existe un </a:t>
              </a:r>
              <a:r>
                <a:rPr lang="es-MX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𝛿&gt;0</a:t>
              </a:r>
              <a:r>
                <a:rPr lang="es-MX" dirty="0" smtClean="0"/>
                <a:t> tal que</a:t>
              </a:r>
            </a:p>
            <a:p>
              <a:r>
                <a:rPr lang="es-MX" i="0" smtClean="0">
                  <a:latin typeface="Cambria Math" panose="02040503050406030204" pitchFamily="18" charset="0"/>
                </a:rPr>
                <a:t>|</a:t>
              </a:r>
              <a:r>
                <a:rPr lang="es-MX" b="0" i="0" smtClean="0">
                  <a:latin typeface="Cambria Math" panose="02040503050406030204" pitchFamily="18" charset="0"/>
                </a:rPr>
                <a:t>𝑓(𝑥,𝑦)−𝐿|&lt; </a:t>
              </a:r>
              <a:r>
                <a:rPr lang="es-MX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𝜀 𝑠𝑖𝑒𝑚𝑝𝑟𝑒 𝑞𝑢𝑒 0&lt;</a:t>
              </a:r>
              <a:r>
                <a:rPr lang="es-MX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√(</a:t>
              </a:r>
              <a:r>
                <a:rPr lang="es-MX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(𝑥−)</a:t>
              </a:r>
              <a:r>
                <a:rPr lang="es-MX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 𝒙_𝟎</a:t>
              </a:r>
              <a:r>
                <a:rPr lang="es-MX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〖</a:t>
              </a:r>
              <a:r>
                <a:rPr lang="es-MX" b="1" i="0">
                  <a:latin typeface="Cambria Math" panose="02040503050406030204" pitchFamily="18" charset="0"/>
                  <a:ea typeface="Cambria Math" panose="02040503050406030204" pitchFamily="18" charset="0"/>
                </a:rPr>
                <a:t>)</a:t>
              </a:r>
              <a:r>
                <a:rPr lang="es-MX" b="1" i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"</a:t>
              </a:r>
              <a:r>
                <a:rPr lang="es-MX" b="1" i="0" dirty="0"/>
                <a:t> </a:t>
              </a:r>
              <a:r>
                <a:rPr lang="es-MX" b="1" i="0" dirty="0">
                  <a:latin typeface="Cambria Math" panose="02040503050406030204" pitchFamily="18" charset="0"/>
                </a:rPr>
                <a:t>" </a:t>
              </a:r>
              <a:r>
                <a:rPr lang="es-MX" b="1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〗^𝟐+〖(𝒚−𝒚_𝟎)〗^𝟐&lt;𝜹.</a:t>
              </a:r>
              <a:endParaRPr lang="es-MX" b="1" dirty="0" smtClean="0"/>
            </a:p>
            <a:p>
              <a:endParaRPr lang="es-MX" dirty="0"/>
            </a:p>
          </dgm:t>
        </dgm:pt>
      </mc:Fallback>
    </mc:AlternateContent>
    <dgm:pt modelId="{3263E893-9D84-4876-BCC0-654ECC24AC02}" type="parTrans" cxnId="{569474F5-CEE5-45B6-ADFB-F27626E79A48}">
      <dgm:prSet/>
      <dgm:spPr/>
      <dgm:t>
        <a:bodyPr/>
        <a:lstStyle/>
        <a:p>
          <a:endParaRPr lang="es-MX"/>
        </a:p>
      </dgm:t>
    </dgm:pt>
    <dgm:pt modelId="{4A477CC8-252F-4215-B5C1-1C438AA61F2B}" type="sibTrans" cxnId="{569474F5-CEE5-45B6-ADFB-F27626E79A48}">
      <dgm:prSet/>
      <dgm:spPr/>
      <dgm:t>
        <a:bodyPr/>
        <a:lstStyle/>
        <a:p>
          <a:endParaRPr lang="es-MX"/>
        </a:p>
      </dgm:t>
    </dgm:pt>
    <dgm:pt modelId="{E453A678-0F63-4D3D-A676-888319FE076C}">
      <dgm:prSet phldrT="[Texto]" phldr="1"/>
      <dgm:spPr/>
      <dgm:t>
        <a:bodyPr/>
        <a:lstStyle/>
        <a:p>
          <a:endParaRPr lang="es-MX"/>
        </a:p>
      </dgm:t>
    </dgm:pt>
    <dgm:pt modelId="{AEEA25A1-1EDD-4752-9008-54CF19D7E38B}" type="parTrans" cxnId="{92201563-F7F9-4A12-9EF7-BA1DAA72086A}">
      <dgm:prSet/>
      <dgm:spPr/>
      <dgm:t>
        <a:bodyPr/>
        <a:lstStyle/>
        <a:p>
          <a:endParaRPr lang="es-MX"/>
        </a:p>
      </dgm:t>
    </dgm:pt>
    <dgm:pt modelId="{023638F1-A6A3-4FBF-8739-C71D3527D931}" type="sibTrans" cxnId="{92201563-F7F9-4A12-9EF7-BA1DAA72086A}">
      <dgm:prSet/>
      <dgm:spPr/>
      <dgm:t>
        <a:bodyPr/>
        <a:lstStyle/>
        <a:p>
          <a:endParaRPr lang="es-MX"/>
        </a:p>
      </dgm:t>
    </dgm:pt>
    <dgm:pt modelId="{A5B2FC84-D895-47C9-B01D-B4260E798818}" type="pres">
      <dgm:prSet presAssocID="{C0F6F915-8520-4009-B3B5-632ED9DB83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01C408-7030-4CC0-9940-ADF876F92D7B}" type="pres">
      <dgm:prSet presAssocID="{5F55A310-49A8-42F3-8D56-86B87C98E85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1C53E1-EFDC-4D0D-BAFC-1B020738FD34}" type="pres">
      <dgm:prSet presAssocID="{5F55A310-49A8-42F3-8D56-86B87C98E85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ACCFAD-236F-4D61-9CEB-F0CE0FBB32FC}" type="pres">
      <dgm:prSet presAssocID="{B5DE6510-D90A-484B-A099-31C167AF87F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CAF87A-C1B9-49C7-A8F1-55C2676CA875}" type="pres">
      <dgm:prSet presAssocID="{B5DE6510-D90A-484B-A099-31C167AF87F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2201563-F7F9-4A12-9EF7-BA1DAA72086A}" srcId="{B5DE6510-D90A-484B-A099-31C167AF87F6}" destId="{E453A678-0F63-4D3D-A676-888319FE076C}" srcOrd="0" destOrd="0" parTransId="{AEEA25A1-1EDD-4752-9008-54CF19D7E38B}" sibTransId="{023638F1-A6A3-4FBF-8739-C71D3527D931}"/>
    <dgm:cxn modelId="{09269C00-2BB3-453F-9BEC-ED4F9C080829}" srcId="{C0F6F915-8520-4009-B3B5-632ED9DB8303}" destId="{5F55A310-49A8-42F3-8D56-86B87C98E859}" srcOrd="0" destOrd="0" parTransId="{BAE55900-D7EB-4051-9B63-E81F07B36CE0}" sibTransId="{F4CB01EE-BA13-4B96-920C-E56AA0CD0354}"/>
    <dgm:cxn modelId="{F174135C-3227-43BB-B561-92F9EAEDD165}" type="presOf" srcId="{E453A678-0F63-4D3D-A676-888319FE076C}" destId="{43CAF87A-C1B9-49C7-A8F1-55C2676CA875}" srcOrd="0" destOrd="0" presId="urn:microsoft.com/office/officeart/2005/8/layout/vList2"/>
    <dgm:cxn modelId="{DB6D23B2-5B90-410D-987A-A16BF359FA05}" type="presOf" srcId="{5F55A310-49A8-42F3-8D56-86B87C98E859}" destId="{0801C408-7030-4CC0-9940-ADF876F92D7B}" srcOrd="0" destOrd="0" presId="urn:microsoft.com/office/officeart/2005/8/layout/vList2"/>
    <dgm:cxn modelId="{1F62658A-BADC-498C-817D-EE7E1BEA92B2}" type="presOf" srcId="{B5DE6510-D90A-484B-A099-31C167AF87F6}" destId="{DFACCFAD-236F-4D61-9CEB-F0CE0FBB32FC}" srcOrd="0" destOrd="0" presId="urn:microsoft.com/office/officeart/2005/8/layout/vList2"/>
    <dgm:cxn modelId="{569474F5-CEE5-45B6-ADFB-F27626E79A48}" srcId="{C0F6F915-8520-4009-B3B5-632ED9DB8303}" destId="{B5DE6510-D90A-484B-A099-31C167AF87F6}" srcOrd="1" destOrd="0" parTransId="{3263E893-9D84-4876-BCC0-654ECC24AC02}" sibTransId="{4A477CC8-252F-4215-B5C1-1C438AA61F2B}"/>
    <dgm:cxn modelId="{88B7A33D-1B7A-4C96-B733-C3C55BB8FD13}" srcId="{5F55A310-49A8-42F3-8D56-86B87C98E859}" destId="{8C061849-AB91-4887-AE64-17B1F192325D}" srcOrd="0" destOrd="0" parTransId="{A7F39347-F45C-4F03-9FF3-B665A92B867F}" sibTransId="{BF5915B7-E177-4849-A63B-3814928D6EA4}"/>
    <dgm:cxn modelId="{D550191F-0053-41EA-A3C5-848869268A0B}" type="presOf" srcId="{8C061849-AB91-4887-AE64-17B1F192325D}" destId="{351C53E1-EFDC-4D0D-BAFC-1B020738FD34}" srcOrd="0" destOrd="0" presId="urn:microsoft.com/office/officeart/2005/8/layout/vList2"/>
    <dgm:cxn modelId="{0B874D05-19E3-44B8-8217-92334D9C8A36}" type="presOf" srcId="{C0F6F915-8520-4009-B3B5-632ED9DB8303}" destId="{A5B2FC84-D895-47C9-B01D-B4260E798818}" srcOrd="0" destOrd="0" presId="urn:microsoft.com/office/officeart/2005/8/layout/vList2"/>
    <dgm:cxn modelId="{E3E89380-B39C-4335-9E0D-2C922FD96C22}" type="presParOf" srcId="{A5B2FC84-D895-47C9-B01D-B4260E798818}" destId="{0801C408-7030-4CC0-9940-ADF876F92D7B}" srcOrd="0" destOrd="0" presId="urn:microsoft.com/office/officeart/2005/8/layout/vList2"/>
    <dgm:cxn modelId="{D92B1748-3B8F-42FF-A351-8D1E0A98A813}" type="presParOf" srcId="{A5B2FC84-D895-47C9-B01D-B4260E798818}" destId="{351C53E1-EFDC-4D0D-BAFC-1B020738FD34}" srcOrd="1" destOrd="0" presId="urn:microsoft.com/office/officeart/2005/8/layout/vList2"/>
    <dgm:cxn modelId="{E6A03F05-EEB3-4B32-B6EC-FADF79409B7D}" type="presParOf" srcId="{A5B2FC84-D895-47C9-B01D-B4260E798818}" destId="{DFACCFAD-236F-4D61-9CEB-F0CE0FBB32FC}" srcOrd="2" destOrd="0" presId="urn:microsoft.com/office/officeart/2005/8/layout/vList2"/>
    <dgm:cxn modelId="{B80F1811-A31C-4630-9192-4EF80B3CC0BB}" type="presParOf" srcId="{A5B2FC84-D895-47C9-B01D-B4260E798818}" destId="{43CAF87A-C1B9-49C7-A8F1-55C2676CA87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0F6F915-8520-4009-B3B5-632ED9DB83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55A310-49A8-42F3-8D56-86B87C98E859}">
      <dgm:prSet phldrT="[Texto]" custT="1"/>
      <dgm:spPr>
        <a:blipFill rotWithShape="0">
          <a:blip xmlns:r="http://schemas.openxmlformats.org/officeDocument/2006/relationships" r:embed="rId1"/>
          <a:stretch>
            <a:fillRect l="-230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BAE55900-D7EB-4051-9B63-E81F07B36CE0}" type="parTrans" cxnId="{09269C00-2BB3-453F-9BEC-ED4F9C080829}">
      <dgm:prSet/>
      <dgm:spPr/>
      <dgm:t>
        <a:bodyPr/>
        <a:lstStyle/>
        <a:p>
          <a:endParaRPr lang="es-MX"/>
        </a:p>
      </dgm:t>
    </dgm:pt>
    <dgm:pt modelId="{F4CB01EE-BA13-4B96-920C-E56AA0CD0354}" type="sibTrans" cxnId="{09269C00-2BB3-453F-9BEC-ED4F9C080829}">
      <dgm:prSet/>
      <dgm:spPr/>
      <dgm:t>
        <a:bodyPr/>
        <a:lstStyle/>
        <a:p>
          <a:endParaRPr lang="es-MX"/>
        </a:p>
      </dgm:t>
    </dgm:pt>
    <dgm:pt modelId="{8C061849-AB91-4887-AE64-17B1F192325D}">
      <dgm:prSet phldrT="[Texto]" phldr="1"/>
      <dgm:spPr/>
      <dgm:t>
        <a:bodyPr/>
        <a:lstStyle/>
        <a:p>
          <a:endParaRPr lang="es-MX"/>
        </a:p>
      </dgm:t>
    </dgm:pt>
    <dgm:pt modelId="{A7F39347-F45C-4F03-9FF3-B665A92B867F}" type="parTrans" cxnId="{88B7A33D-1B7A-4C96-B733-C3C55BB8FD13}">
      <dgm:prSet/>
      <dgm:spPr/>
      <dgm:t>
        <a:bodyPr/>
        <a:lstStyle/>
        <a:p>
          <a:endParaRPr lang="es-MX"/>
        </a:p>
      </dgm:t>
    </dgm:pt>
    <dgm:pt modelId="{BF5915B7-E177-4849-A63B-3814928D6EA4}" type="sibTrans" cxnId="{88B7A33D-1B7A-4C96-B733-C3C55BB8FD13}">
      <dgm:prSet/>
      <dgm:spPr/>
      <dgm:t>
        <a:bodyPr/>
        <a:lstStyle/>
        <a:p>
          <a:endParaRPr lang="es-MX"/>
        </a:p>
      </dgm:t>
    </dgm:pt>
    <dgm:pt modelId="{B5DE6510-D90A-484B-A099-31C167AF87F6}">
      <dgm:prSet phldrT="[Texto]"/>
      <dgm:spPr>
        <a:blipFill rotWithShape="0">
          <a:blip xmlns:r="http://schemas.openxmlformats.org/officeDocument/2006/relationships" r:embed="rId2"/>
          <a:stretch>
            <a:fillRect l="-58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3263E893-9D84-4876-BCC0-654ECC24AC02}" type="parTrans" cxnId="{569474F5-CEE5-45B6-ADFB-F27626E79A48}">
      <dgm:prSet/>
      <dgm:spPr/>
      <dgm:t>
        <a:bodyPr/>
        <a:lstStyle/>
        <a:p>
          <a:endParaRPr lang="es-MX"/>
        </a:p>
      </dgm:t>
    </dgm:pt>
    <dgm:pt modelId="{4A477CC8-252F-4215-B5C1-1C438AA61F2B}" type="sibTrans" cxnId="{569474F5-CEE5-45B6-ADFB-F27626E79A48}">
      <dgm:prSet/>
      <dgm:spPr/>
      <dgm:t>
        <a:bodyPr/>
        <a:lstStyle/>
        <a:p>
          <a:endParaRPr lang="es-MX"/>
        </a:p>
      </dgm:t>
    </dgm:pt>
    <dgm:pt modelId="{E453A678-0F63-4D3D-A676-888319FE076C}">
      <dgm:prSet phldrT="[Texto]" phldr="1"/>
      <dgm:spPr/>
      <dgm:t>
        <a:bodyPr/>
        <a:lstStyle/>
        <a:p>
          <a:endParaRPr lang="es-MX"/>
        </a:p>
      </dgm:t>
    </dgm:pt>
    <dgm:pt modelId="{AEEA25A1-1EDD-4752-9008-54CF19D7E38B}" type="parTrans" cxnId="{92201563-F7F9-4A12-9EF7-BA1DAA72086A}">
      <dgm:prSet/>
      <dgm:spPr/>
      <dgm:t>
        <a:bodyPr/>
        <a:lstStyle/>
        <a:p>
          <a:endParaRPr lang="es-MX"/>
        </a:p>
      </dgm:t>
    </dgm:pt>
    <dgm:pt modelId="{023638F1-A6A3-4FBF-8739-C71D3527D931}" type="sibTrans" cxnId="{92201563-F7F9-4A12-9EF7-BA1DAA72086A}">
      <dgm:prSet/>
      <dgm:spPr/>
      <dgm:t>
        <a:bodyPr/>
        <a:lstStyle/>
        <a:p>
          <a:endParaRPr lang="es-MX"/>
        </a:p>
      </dgm:t>
    </dgm:pt>
    <dgm:pt modelId="{A5B2FC84-D895-47C9-B01D-B4260E798818}" type="pres">
      <dgm:prSet presAssocID="{C0F6F915-8520-4009-B3B5-632ED9DB8303}" presName="linear" presStyleCnt="0">
        <dgm:presLayoutVars>
          <dgm:animLvl val="lvl"/>
          <dgm:resizeHandles val="exact"/>
        </dgm:presLayoutVars>
      </dgm:prSet>
      <dgm:spPr/>
    </dgm:pt>
    <dgm:pt modelId="{0801C408-7030-4CC0-9940-ADF876F92D7B}" type="pres">
      <dgm:prSet presAssocID="{5F55A310-49A8-42F3-8D56-86B87C98E85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51C53E1-EFDC-4D0D-BAFC-1B020738FD34}" type="pres">
      <dgm:prSet presAssocID="{5F55A310-49A8-42F3-8D56-86B87C98E859}" presName="childText" presStyleLbl="revTx" presStyleIdx="0" presStyleCnt="2">
        <dgm:presLayoutVars>
          <dgm:bulletEnabled val="1"/>
        </dgm:presLayoutVars>
      </dgm:prSet>
      <dgm:spPr/>
    </dgm:pt>
    <dgm:pt modelId="{DFACCFAD-236F-4D61-9CEB-F0CE0FBB32FC}" type="pres">
      <dgm:prSet presAssocID="{B5DE6510-D90A-484B-A099-31C167AF87F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CAF87A-C1B9-49C7-A8F1-55C2676CA875}" type="pres">
      <dgm:prSet presAssocID="{B5DE6510-D90A-484B-A099-31C167AF87F6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B874D05-19E3-44B8-8217-92334D9C8A36}" type="presOf" srcId="{C0F6F915-8520-4009-B3B5-632ED9DB8303}" destId="{A5B2FC84-D895-47C9-B01D-B4260E798818}" srcOrd="0" destOrd="0" presId="urn:microsoft.com/office/officeart/2005/8/layout/vList2"/>
    <dgm:cxn modelId="{569474F5-CEE5-45B6-ADFB-F27626E79A48}" srcId="{C0F6F915-8520-4009-B3B5-632ED9DB8303}" destId="{B5DE6510-D90A-484B-A099-31C167AF87F6}" srcOrd="1" destOrd="0" parTransId="{3263E893-9D84-4876-BCC0-654ECC24AC02}" sibTransId="{4A477CC8-252F-4215-B5C1-1C438AA61F2B}"/>
    <dgm:cxn modelId="{92201563-F7F9-4A12-9EF7-BA1DAA72086A}" srcId="{B5DE6510-D90A-484B-A099-31C167AF87F6}" destId="{E453A678-0F63-4D3D-A676-888319FE076C}" srcOrd="0" destOrd="0" parTransId="{AEEA25A1-1EDD-4752-9008-54CF19D7E38B}" sibTransId="{023638F1-A6A3-4FBF-8739-C71D3527D931}"/>
    <dgm:cxn modelId="{F174135C-3227-43BB-B561-92F9EAEDD165}" type="presOf" srcId="{E453A678-0F63-4D3D-A676-888319FE076C}" destId="{43CAF87A-C1B9-49C7-A8F1-55C2676CA875}" srcOrd="0" destOrd="0" presId="urn:microsoft.com/office/officeart/2005/8/layout/vList2"/>
    <dgm:cxn modelId="{D550191F-0053-41EA-A3C5-848869268A0B}" type="presOf" srcId="{8C061849-AB91-4887-AE64-17B1F192325D}" destId="{351C53E1-EFDC-4D0D-BAFC-1B020738FD34}" srcOrd="0" destOrd="0" presId="urn:microsoft.com/office/officeart/2005/8/layout/vList2"/>
    <dgm:cxn modelId="{88B7A33D-1B7A-4C96-B733-C3C55BB8FD13}" srcId="{5F55A310-49A8-42F3-8D56-86B87C98E859}" destId="{8C061849-AB91-4887-AE64-17B1F192325D}" srcOrd="0" destOrd="0" parTransId="{A7F39347-F45C-4F03-9FF3-B665A92B867F}" sibTransId="{BF5915B7-E177-4849-A63B-3814928D6EA4}"/>
    <dgm:cxn modelId="{09269C00-2BB3-453F-9BEC-ED4F9C080829}" srcId="{C0F6F915-8520-4009-B3B5-632ED9DB8303}" destId="{5F55A310-49A8-42F3-8D56-86B87C98E859}" srcOrd="0" destOrd="0" parTransId="{BAE55900-D7EB-4051-9B63-E81F07B36CE0}" sibTransId="{F4CB01EE-BA13-4B96-920C-E56AA0CD0354}"/>
    <dgm:cxn modelId="{1F62658A-BADC-498C-817D-EE7E1BEA92B2}" type="presOf" srcId="{B5DE6510-D90A-484B-A099-31C167AF87F6}" destId="{DFACCFAD-236F-4D61-9CEB-F0CE0FBB32FC}" srcOrd="0" destOrd="0" presId="urn:microsoft.com/office/officeart/2005/8/layout/vList2"/>
    <dgm:cxn modelId="{DB6D23B2-5B90-410D-987A-A16BF359FA05}" type="presOf" srcId="{5F55A310-49A8-42F3-8D56-86B87C98E859}" destId="{0801C408-7030-4CC0-9940-ADF876F92D7B}" srcOrd="0" destOrd="0" presId="urn:microsoft.com/office/officeart/2005/8/layout/vList2"/>
    <dgm:cxn modelId="{E3E89380-B39C-4335-9E0D-2C922FD96C22}" type="presParOf" srcId="{A5B2FC84-D895-47C9-B01D-B4260E798818}" destId="{0801C408-7030-4CC0-9940-ADF876F92D7B}" srcOrd="0" destOrd="0" presId="urn:microsoft.com/office/officeart/2005/8/layout/vList2"/>
    <dgm:cxn modelId="{D92B1748-3B8F-42FF-A351-8D1E0A98A813}" type="presParOf" srcId="{A5B2FC84-D895-47C9-B01D-B4260E798818}" destId="{351C53E1-EFDC-4D0D-BAFC-1B020738FD34}" srcOrd="1" destOrd="0" presId="urn:microsoft.com/office/officeart/2005/8/layout/vList2"/>
    <dgm:cxn modelId="{E6A03F05-EEB3-4B32-B6EC-FADF79409B7D}" type="presParOf" srcId="{A5B2FC84-D895-47C9-B01D-B4260E798818}" destId="{DFACCFAD-236F-4D61-9CEB-F0CE0FBB32FC}" srcOrd="2" destOrd="0" presId="urn:microsoft.com/office/officeart/2005/8/layout/vList2"/>
    <dgm:cxn modelId="{B80F1811-A31C-4630-9192-4EF80B3CC0BB}" type="presParOf" srcId="{A5B2FC84-D895-47C9-B01D-B4260E798818}" destId="{43CAF87A-C1B9-49C7-A8F1-55C2676CA87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B566F-706D-41B9-900F-47292A7E2352}">
      <dsp:nvSpPr>
        <dsp:cNvPr id="0" name=""/>
        <dsp:cNvSpPr/>
      </dsp:nvSpPr>
      <dsp:spPr>
        <a:xfrm>
          <a:off x="0" y="25759"/>
          <a:ext cx="7150350" cy="790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left"/>
              </m:oMathParaPr>
              <m:oMath xmlns:m="http://schemas.openxmlformats.org/officeDocument/2006/math"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𝑧</m:t>
                </m:r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𝑓</m:t>
                </m:r>
                <m:d>
                  <m:dPr>
                    <m:ctrlPr>
                      <a:rPr lang="es-MX" sz="26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e>
                </m:d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 </m:t>
                </m:r>
                <m:sSup>
                  <m:sSupPr>
                    <m:ctrlPr>
                      <a:rPr lang="es-MX" sz="26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s-MX" sz="26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e>
                  <m:sup>
                    <m:r>
                      <a:rPr lang="es-MX" sz="26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𝑥𝑦</m:t>
                </m:r>
              </m:oMath>
            </m:oMathPara>
          </a14:m>
          <a:endParaRPr lang="es-MX" sz="2600" kern="1200" dirty="0"/>
        </a:p>
      </dsp:txBody>
      <dsp:txXfrm>
        <a:off x="38610" y="64369"/>
        <a:ext cx="7073130" cy="713700"/>
      </dsp:txXfrm>
    </dsp:sp>
    <dsp:sp modelId="{EFB91146-3981-40C6-A244-FDE67A8220A9}">
      <dsp:nvSpPr>
        <dsp:cNvPr id="0" name=""/>
        <dsp:cNvSpPr/>
      </dsp:nvSpPr>
      <dsp:spPr>
        <a:xfrm>
          <a:off x="0" y="927122"/>
          <a:ext cx="715035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02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Función de 2 variables</a:t>
          </a:r>
          <a:endParaRPr lang="es-MX" sz="2000" kern="1200" dirty="0"/>
        </a:p>
      </dsp:txBody>
      <dsp:txXfrm>
        <a:off x="0" y="927122"/>
        <a:ext cx="7150350" cy="430560"/>
      </dsp:txXfrm>
    </dsp:sp>
    <dsp:sp modelId="{952C5A52-B7C7-4CB3-90B6-1F5FFCFA85A7}">
      <dsp:nvSpPr>
        <dsp:cNvPr id="0" name=""/>
        <dsp:cNvSpPr/>
      </dsp:nvSpPr>
      <dsp:spPr>
        <a:xfrm>
          <a:off x="0" y="1357682"/>
          <a:ext cx="7150350" cy="790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left"/>
              </m:oMathParaPr>
              <m:oMath xmlns:m="http://schemas.openxmlformats.org/officeDocument/2006/math"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𝑤</m:t>
                </m:r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lang="es-MX" sz="2600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𝑓</m:t>
                </m:r>
                <m:d>
                  <m:dPr>
                    <m:ctrlPr>
                      <a:rPr lang="es-MX" sz="26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600" i="1" kern="1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e>
                </m:d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𝑥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+2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𝑦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−3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𝑧</m:t>
                </m:r>
                <m:r>
                  <a:rPr lang="es-MX" sz="2600" i="1" kern="120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                                     </m:t>
                </m:r>
              </m:oMath>
            </m:oMathPara>
          </a14:m>
          <a:endParaRPr lang="es-MX" sz="2600" kern="1200" dirty="0"/>
        </a:p>
      </dsp:txBody>
      <dsp:txXfrm>
        <a:off x="38610" y="1396292"/>
        <a:ext cx="7073130" cy="713700"/>
      </dsp:txXfrm>
    </dsp:sp>
    <dsp:sp modelId="{2A80B27D-446B-4A67-BBBC-C31369EF21F4}">
      <dsp:nvSpPr>
        <dsp:cNvPr id="0" name=""/>
        <dsp:cNvSpPr/>
      </dsp:nvSpPr>
      <dsp:spPr>
        <a:xfrm>
          <a:off x="0" y="2148602"/>
          <a:ext cx="715035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02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000" kern="1200" dirty="0" smtClean="0"/>
            <a:t>Función de 3 variables</a:t>
          </a:r>
          <a:endParaRPr lang="es-MX" sz="2000" kern="1200" dirty="0"/>
        </a:p>
      </dsp:txBody>
      <dsp:txXfrm>
        <a:off x="0" y="2148602"/>
        <a:ext cx="7150350" cy="4305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F434BF-DA3A-45EE-842E-D9D13B2BD5C8}">
      <dsp:nvSpPr>
        <dsp:cNvPr id="0" name=""/>
        <dsp:cNvSpPr/>
      </dsp:nvSpPr>
      <dsp:spPr>
        <a:xfrm>
          <a:off x="0" y="0"/>
          <a:ext cx="10952480" cy="119808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0" kern="1200" dirty="0"/>
        </a:p>
      </dsp:txBody>
      <dsp:txXfrm>
        <a:off x="58485" y="58485"/>
        <a:ext cx="10835510" cy="1081110"/>
      </dsp:txXfrm>
    </dsp:sp>
    <dsp:sp modelId="{6354E0DB-506D-4A73-B266-2452CD6727C4}">
      <dsp:nvSpPr>
        <dsp:cNvPr id="0" name=""/>
        <dsp:cNvSpPr/>
      </dsp:nvSpPr>
      <dsp:spPr>
        <a:xfrm>
          <a:off x="0" y="1390376"/>
          <a:ext cx="1095248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7741" tIns="63500" rIns="355600" bIns="63500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900" kern="1200" dirty="0"/>
        </a:p>
      </dsp:txBody>
      <dsp:txXfrm>
        <a:off x="0" y="1390376"/>
        <a:ext cx="10952480" cy="10598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5E43B-A976-4D0B-A6A2-B5364B6346EC}">
      <dsp:nvSpPr>
        <dsp:cNvPr id="0" name=""/>
        <dsp:cNvSpPr/>
      </dsp:nvSpPr>
      <dsp:spPr>
        <a:xfrm>
          <a:off x="0" y="1002974"/>
          <a:ext cx="11535507" cy="2047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Si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𝒇</m:t>
              </m:r>
            </m:oMath>
          </a14:m>
          <a:r>
            <a:rPr lang="es-MX" sz="3200" kern="1200" dirty="0"/>
            <a:t> es una función de</a:t>
          </a:r>
          <a:r>
            <a:rPr lang="es-MX" sz="3200" b="1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32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3200" kern="1200" dirty="0" smtClean="0"/>
            <a:t>y</a:t>
          </a:r>
          <a:r>
            <a:rPr lang="es-MX" sz="3200" b="1" kern="1200" dirty="0" smtClean="0"/>
            <a:t>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𝒚</m:t>
              </m:r>
            </m:oMath>
          </a14:m>
          <a:r>
            <a:rPr lang="es-MX" sz="3200" b="1" kern="1200" dirty="0" smtClean="0"/>
            <a:t> </a:t>
          </a:r>
          <a:r>
            <a:rPr lang="es-MX" sz="3200" kern="1200" dirty="0"/>
            <a:t>tal que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32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𝒇</m:t>
                  </m:r>
                </m:e>
                <m:sub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𝒙𝒚</m:t>
                  </m:r>
                </m:sub>
              </m:sSub>
            </m:oMath>
          </a14:m>
          <a:r>
            <a:rPr lang="es-MX" sz="3200" kern="1200" dirty="0" smtClean="0"/>
            <a:t> y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32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𝒇</m:t>
                  </m:r>
                </m:e>
                <m:sub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𝒚𝒙</m:t>
                  </m:r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 </m:t>
                  </m:r>
                </m:sub>
              </m:sSub>
            </m:oMath>
          </a14:m>
          <a:r>
            <a:rPr lang="es-MX" sz="3200" kern="1200" dirty="0" smtClean="0"/>
            <a:t>son </a:t>
          </a:r>
          <a:r>
            <a:rPr lang="es-MX" sz="3200" kern="1200" dirty="0"/>
            <a:t>continuas en un disco abierto</a:t>
          </a:r>
          <a:r>
            <a:rPr lang="es-MX" sz="3200" b="1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𝑹</m:t>
              </m:r>
            </m:oMath>
          </a14:m>
          <a:r>
            <a:rPr lang="es-MX" sz="3200" kern="1200" dirty="0"/>
            <a:t>, entonces, para todo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32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32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32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3200" b="1" i="1" kern="1200" dirty="0" smtClean="0">
                  <a:latin typeface="Cambria Math" panose="02040503050406030204" pitchFamily="18" charset="0"/>
                </a:rPr>
                <m:t>) </m:t>
              </m:r>
            </m:oMath>
          </a14:m>
          <a:r>
            <a:rPr lang="es-MX" sz="3200" kern="1200" dirty="0"/>
            <a:t>en </a:t>
          </a:r>
          <a14:m xmlns:a14="http://schemas.microsoft.com/office/drawing/2010/main">
            <m:oMath xmlns:m="http://schemas.openxmlformats.org/officeDocument/2006/math">
              <m:r>
                <a:rPr lang="es-MX" sz="3200" b="1" i="1" kern="1200" dirty="0" smtClean="0">
                  <a:latin typeface="Cambria Math" panose="02040503050406030204" pitchFamily="18" charset="0"/>
                </a:rPr>
                <m:t>𝑹</m:t>
              </m:r>
              <m:r>
                <a:rPr lang="es-MX" sz="3200" b="0" i="0" kern="1200" dirty="0" smtClean="0">
                  <a:latin typeface="Cambria Math" panose="02040503050406030204" pitchFamily="18" charset="0"/>
                </a:rPr>
                <m:t>:</m:t>
              </m:r>
            </m:oMath>
          </a14:m>
          <a:endParaRPr lang="es-MX" sz="3200" b="0" kern="1200" dirty="0" smtClean="0"/>
        </a:p>
      </dsp:txBody>
      <dsp:txXfrm>
        <a:off x="99961" y="1102935"/>
        <a:ext cx="11335585" cy="1847783"/>
      </dsp:txXfrm>
    </dsp:sp>
    <dsp:sp modelId="{ADC0C85F-EEE3-48C0-A05E-81213AEF2A49}">
      <dsp:nvSpPr>
        <dsp:cNvPr id="0" name=""/>
        <dsp:cNvSpPr/>
      </dsp:nvSpPr>
      <dsp:spPr>
        <a:xfrm>
          <a:off x="0" y="3050680"/>
          <a:ext cx="11535507" cy="76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6252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400" kern="1200" dirty="0"/>
        </a:p>
      </dsp:txBody>
      <dsp:txXfrm>
        <a:off x="0" y="3050680"/>
        <a:ext cx="11535507" cy="76573"/>
      </dsp:txXfrm>
    </dsp:sp>
    <dsp:sp modelId="{D13F93C1-04C8-4807-B64E-16911EC9F76C}">
      <dsp:nvSpPr>
        <dsp:cNvPr id="0" name=""/>
        <dsp:cNvSpPr/>
      </dsp:nvSpPr>
      <dsp:spPr>
        <a:xfrm>
          <a:off x="0" y="3127254"/>
          <a:ext cx="11535507" cy="1211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s-MX" sz="3200" b="1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3200" b="1" i="1" kern="1200" smtClean="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3200" b="1" i="1" kern="1200" smtClean="0">
                        <a:latin typeface="Cambria Math" panose="02040503050406030204" pitchFamily="18" charset="0"/>
                      </a:rPr>
                      <m:t>𝒙𝒚</m:t>
                    </m:r>
                  </m:sub>
                </m:sSub>
                <m:d>
                  <m:dPr>
                    <m:ctrlPr>
                      <a:rPr lang="es-MX" sz="3200" b="1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3200" b="1" i="0" kern="120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s-MX" sz="3200" b="1" i="0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3200" b="1" i="0" kern="1200" smtClean="0">
                        <a:latin typeface="Cambria Math" panose="02040503050406030204" pitchFamily="18" charset="0"/>
                      </a:rPr>
                      <m:t>𝐲</m:t>
                    </m:r>
                  </m:e>
                </m:d>
                <m:r>
                  <a:rPr lang="es-MX" sz="3200" b="1" i="0" kern="1200" smtClean="0">
                    <a:latin typeface="Cambria Math" panose="02040503050406030204" pitchFamily="18" charset="0"/>
                  </a:rPr>
                  <m:t>= </m:t>
                </m:r>
                <m:sSub>
                  <m:sSubPr>
                    <m:ctrlPr>
                      <a:rPr lang="es-MX" sz="3200" b="1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3200" b="1" i="1" kern="1200" smtClean="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3200" b="1" i="1" kern="1200" smtClean="0">
                        <a:latin typeface="Cambria Math" panose="02040503050406030204" pitchFamily="18" charset="0"/>
                      </a:rPr>
                      <m:t>𝒚𝒙</m:t>
                    </m:r>
                  </m:sub>
                </m:sSub>
                <m:r>
                  <a:rPr lang="es-MX" sz="3200" b="1" i="1" kern="1200" smtClean="0">
                    <a:latin typeface="Cambria Math" panose="02040503050406030204" pitchFamily="18" charset="0"/>
                  </a:rPr>
                  <m:t>(</m:t>
                </m:r>
                <m:r>
                  <a:rPr lang="es-MX" sz="3200" b="1" i="1" kern="1200" smtClean="0">
                    <a:latin typeface="Cambria Math" panose="02040503050406030204" pitchFamily="18" charset="0"/>
                  </a:rPr>
                  <m:t>𝒙</m:t>
                </m:r>
                <m:r>
                  <a:rPr lang="es-MX" sz="3200" b="1" i="1" kern="1200" smtClean="0">
                    <a:latin typeface="Cambria Math" panose="02040503050406030204" pitchFamily="18" charset="0"/>
                  </a:rPr>
                  <m:t>,</m:t>
                </m:r>
                <m:r>
                  <a:rPr lang="es-MX" sz="3200" b="1" i="1" kern="1200" smtClean="0">
                    <a:latin typeface="Cambria Math" panose="02040503050406030204" pitchFamily="18" charset="0"/>
                  </a:rPr>
                  <m:t>𝒚</m:t>
                </m:r>
                <m:r>
                  <a:rPr lang="es-MX" sz="3200" b="1" i="1" kern="1200" smtClean="0"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s-MX" sz="1800" b="1" kern="1200" dirty="0"/>
        </a:p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59158" y="3186412"/>
        <a:ext cx="11417191" cy="1093548"/>
      </dsp:txXfrm>
    </dsp:sp>
    <dsp:sp modelId="{16EC5E84-DB54-4C77-9626-A9AAF7234D9B}">
      <dsp:nvSpPr>
        <dsp:cNvPr id="0" name=""/>
        <dsp:cNvSpPr/>
      </dsp:nvSpPr>
      <dsp:spPr>
        <a:xfrm>
          <a:off x="0" y="4339118"/>
          <a:ext cx="11535507" cy="76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6252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400" kern="1200" dirty="0"/>
        </a:p>
      </dsp:txBody>
      <dsp:txXfrm>
        <a:off x="0" y="4339118"/>
        <a:ext cx="11535507" cy="7657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98498-BBAB-455C-A29A-C0AEFF416CBA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D56BD-912B-452B-BDF9-CD995B5575ED}">
      <dsp:nvSpPr>
        <dsp:cNvPr id="0" name=""/>
        <dsp:cNvSpPr/>
      </dsp:nvSpPr>
      <dsp:spPr>
        <a:xfrm>
          <a:off x="752110" y="541866"/>
          <a:ext cx="10778956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Si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=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), </m:t>
              </m:r>
            </m:oMath>
          </a14:m>
          <a:r>
            <a:rPr lang="es-MX" sz="2400" kern="1200" dirty="0" smtClean="0"/>
            <a:t>la diferencial de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</m:oMath>
          </a14:m>
          <a:r>
            <a:rPr lang="es-MX" sz="2400" kern="1200" dirty="0" smtClean="0"/>
            <a:t> se define como: 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𝒅𝒚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= 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′(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) 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𝒅𝒙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. </m:t>
              </m:r>
            </m:oMath>
          </a14:m>
          <a:endParaRPr lang="es-MX" sz="1800" b="1" kern="1200" dirty="0" smtClean="0"/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752110" y="541866"/>
        <a:ext cx="10778956" cy="1083733"/>
      </dsp:txXfrm>
    </dsp:sp>
    <dsp:sp modelId="{BC234728-99FD-4A1D-B9F6-FCDF39FE5A37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623EED-C5DD-41A4-9AFD-3CB12BECD92F}">
      <dsp:nvSpPr>
        <dsp:cNvPr id="0" name=""/>
        <dsp:cNvSpPr/>
      </dsp:nvSpPr>
      <dsp:spPr>
        <a:xfrm>
          <a:off x="1174191" y="2153399"/>
          <a:ext cx="10385019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Terminología similar se usa para una función de dos variables,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𝒛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=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2400" kern="1200" dirty="0" smtClean="0"/>
            <a:t>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1174191" y="2153399"/>
        <a:ext cx="10385019" cy="1083733"/>
      </dsp:txXfrm>
    </dsp:sp>
    <dsp:sp modelId="{8D1949E1-C2C7-413F-8E3B-A1A948549FAC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5C9BC7-3EF5-4845-82C0-B9EF9E1D9E24}">
      <dsp:nvSpPr>
        <dsp:cNvPr id="0" name=""/>
        <dsp:cNvSpPr/>
      </dsp:nvSpPr>
      <dsp:spPr>
        <a:xfrm>
          <a:off x="752110" y="3525254"/>
          <a:ext cx="10778956" cy="1619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</a:t>
          </a:r>
          <a:r>
            <a:rPr lang="es-MX" sz="2400" kern="1200" dirty="0"/>
            <a:t>decir,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∆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i="1" kern="1200" dirty="0">
                  <a:latin typeface="Cambria Math" panose="02040503050406030204" pitchFamily="18" charset="0"/>
                </a:rPr>
                <m:t>𝑦</m:t>
              </m:r>
              <m:r>
                <a:rPr lang="es-MX" sz="2400" i="1" kern="1200" dirty="0">
                  <a:latin typeface="Cambria Math" panose="02040503050406030204" pitchFamily="18" charset="0"/>
                </a:rPr>
                <m:t> 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∆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𝒚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son los </a:t>
          </a:r>
          <a:r>
            <a:rPr lang="es-MX" sz="2400" b="1" kern="1200" dirty="0"/>
            <a:t>incrementos en 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𝑥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y </a:t>
          </a:r>
          <a:r>
            <a:rPr lang="es-MX" sz="2400" b="1" kern="1200" dirty="0"/>
            <a:t>en</a:t>
          </a:r>
          <a:r>
            <a:rPr lang="es-MX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𝑦</m:t>
              </m:r>
            </m:oMath>
          </a14:m>
          <a:r>
            <a:rPr lang="es-MX" sz="2400" kern="1200" dirty="0"/>
            <a:t>, y el </a:t>
          </a:r>
          <a:r>
            <a:rPr lang="es-MX" sz="2400" b="1" kern="1200" dirty="0"/>
            <a:t>incremento en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𝑧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está dado </a:t>
          </a:r>
          <a:r>
            <a:rPr lang="es-MX" sz="2400" kern="1200" dirty="0" smtClean="0"/>
            <a:t>por: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𝒛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=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𝒇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(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𝒙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+ ∆</m:t>
                </m:r>
                <m:r>
                  <a:rPr lang="es-MX" sz="2400" b="1" i="1" kern="1200" dirty="0" err="1">
                    <a:latin typeface="Cambria Math" panose="02040503050406030204" pitchFamily="18" charset="0"/>
                  </a:rPr>
                  <m:t>𝒙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,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𝒚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+ ∆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𝒚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) —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𝒇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(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𝒙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,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𝒚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).                             </m:t>
                </m:r>
              </m:oMath>
            </m:oMathPara>
          </a14:m>
          <a:endParaRPr lang="es-MX" sz="2400" b="1" kern="1200" dirty="0"/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752110" y="3525254"/>
        <a:ext cx="10778956" cy="1619357"/>
      </dsp:txXfrm>
    </dsp:sp>
    <dsp:sp modelId="{DEEEE7B7-CD8F-46DB-A3AD-E0C7D0A5EF65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4E800-B9EF-4A62-9542-6E5DA4199E76}">
      <dsp:nvSpPr>
        <dsp:cNvPr id="0" name=""/>
        <dsp:cNvSpPr/>
      </dsp:nvSpPr>
      <dsp:spPr>
        <a:xfrm>
          <a:off x="-6078982" y="-879153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F55AC-F1C9-432E-A56E-86847C6ED1AE}">
      <dsp:nvSpPr>
        <dsp:cNvPr id="0" name=""/>
        <dsp:cNvSpPr/>
      </dsp:nvSpPr>
      <dsp:spPr>
        <a:xfrm>
          <a:off x="996086" y="58257"/>
          <a:ext cx="10623378" cy="3096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Una </a:t>
          </a:r>
          <a:r>
            <a:rPr lang="es-MX" sz="2400" kern="1200" dirty="0"/>
            <a:t>función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dada por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𝒛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=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) </m:t>
              </m:r>
            </m:oMath>
          </a14:m>
          <a:r>
            <a:rPr lang="es-MX" sz="2400" kern="1200" dirty="0"/>
            <a:t>es </a:t>
          </a:r>
          <a:r>
            <a:rPr lang="es-MX" sz="2400" b="1" kern="1200" dirty="0"/>
            <a:t>diferenciable</a:t>
          </a:r>
          <a:r>
            <a:rPr lang="es-MX" sz="2400" kern="1200" dirty="0"/>
            <a:t> en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d>
                <m:dPr>
                  <m:ctrlPr>
                    <a:rPr lang="es-MX" sz="2400" b="1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2400" b="1" i="1" kern="1200" dirty="0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b="1" kern="1200" dirty="0" smtClean="0"/>
            <a:t>si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∆</m:t>
              </m:r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𝒛</m:t>
              </m:r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 smtClean="0"/>
            <a:t>puede expresarse </a:t>
          </a:r>
          <a:r>
            <a:rPr lang="es-MX" sz="2400" kern="1200" dirty="0"/>
            <a:t>en la </a:t>
          </a:r>
          <a:r>
            <a:rPr lang="es-MX" sz="2400" kern="1200" dirty="0" smtClean="0"/>
            <a:t>forma: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𝒛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𝒙</m:t>
                    </m:r>
                  </m:sub>
                </m:sSub>
                <m:d>
                  <m:d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e>
                </m:d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 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𝒙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+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sub>
                </m:sSub>
                <m:d>
                  <m:dPr>
                    <m:ctrlP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s-MX" sz="2400" b="1" i="1" kern="12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e>
                </m:d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 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𝒚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+ 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sub>
                </m:sSub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𝒙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+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sub>
                </m:sSub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𝒚</m:t>
                </m:r>
              </m:oMath>
            </m:oMathPara>
          </a14:m>
          <a:endParaRPr lang="es-MX" sz="2400" b="1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donde 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sSub>
                <m:sSubPr>
                  <m:ctrlPr>
                    <a:rPr lang="es-MX" sz="2400" b="1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1" i="1" kern="12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𝜺</m:t>
                  </m:r>
                </m:e>
                <m:sub>
                  <m:r>
                    <a:rPr lang="es-MX" sz="2400" b="1" i="1" kern="1200" dirty="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b="1" kern="1200" dirty="0" smtClean="0"/>
            <a:t>y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1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𝜺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→</m:t>
              </m:r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𝟎</m:t>
              </m:r>
              <m:r>
                <a:rPr lang="es-MX" sz="2400" b="1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 </m:t>
              </m:r>
            </m:oMath>
          </a14:m>
          <a:r>
            <a:rPr lang="es-MX" sz="2400" b="1" kern="1200" dirty="0" smtClean="0"/>
            <a:t>cuando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(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∆</m:t>
              </m:r>
              <m:r>
                <a:rPr lang="es-MX" sz="2400" b="1" i="1" kern="1200" dirty="0" err="1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, 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∆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𝒚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) → (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𝟎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, 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𝟎</m:t>
              </m:r>
              <m:r>
                <a:rPr lang="es-MX" sz="2400" b="1" i="1" kern="1200" dirty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2400" b="1" kern="1200" dirty="0"/>
            <a:t>. </a:t>
          </a:r>
          <a:r>
            <a:rPr lang="es-MX" sz="2400" b="1" kern="1200" dirty="0" smtClean="0"/>
            <a:t> </a:t>
          </a:r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996086" y="58257"/>
        <a:ext cx="10623378" cy="3096226"/>
      </dsp:txXfrm>
    </dsp:sp>
    <dsp:sp modelId="{7EF4512E-1797-4858-BAFB-ABB02B51260E}">
      <dsp:nvSpPr>
        <dsp:cNvPr id="0" name=""/>
        <dsp:cNvSpPr/>
      </dsp:nvSpPr>
      <dsp:spPr>
        <a:xfrm>
          <a:off x="28583" y="638867"/>
          <a:ext cx="1935005" cy="193500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43216-D339-4493-BF75-81762C933F80}">
      <dsp:nvSpPr>
        <dsp:cNvPr id="0" name=""/>
        <dsp:cNvSpPr/>
      </dsp:nvSpPr>
      <dsp:spPr>
        <a:xfrm>
          <a:off x="996086" y="3415004"/>
          <a:ext cx="10623378" cy="10276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60960" rIns="60960" bIns="60960" numCol="1" spcCol="1270" anchor="t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La </a:t>
          </a:r>
          <a:r>
            <a:rPr lang="es-MX" sz="2400" kern="1200" dirty="0"/>
            <a:t>función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es </a:t>
          </a:r>
          <a:r>
            <a:rPr lang="es-MX" sz="2400" b="1" kern="1200" dirty="0"/>
            <a:t>diferenciable en una región R </a:t>
          </a:r>
          <a:r>
            <a:rPr lang="es-MX" sz="2400" kern="1200" dirty="0"/>
            <a:t>si es diferenciable en todo punto de </a:t>
          </a:r>
          <a:r>
            <a:rPr lang="es-MX" sz="2400" b="1" kern="1200" dirty="0"/>
            <a:t>R</a:t>
          </a:r>
          <a:r>
            <a:rPr lang="es-MX" sz="2400" kern="1200" dirty="0"/>
            <a:t>. </a:t>
          </a:r>
        </a:p>
        <a:p>
          <a:pPr lvl="0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  <a:p>
          <a:pPr marL="285750" lvl="1" indent="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3400" kern="1200" dirty="0"/>
        </a:p>
      </dsp:txBody>
      <dsp:txXfrm>
        <a:off x="996086" y="3415004"/>
        <a:ext cx="10623378" cy="1027612"/>
      </dsp:txXfrm>
    </dsp:sp>
    <dsp:sp modelId="{183769A3-2631-45E9-947C-D24F319852E8}">
      <dsp:nvSpPr>
        <dsp:cNvPr id="0" name=""/>
        <dsp:cNvSpPr/>
      </dsp:nvSpPr>
      <dsp:spPr>
        <a:xfrm>
          <a:off x="360320" y="3288865"/>
          <a:ext cx="1271531" cy="127989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8466C-0BA1-4A02-AF02-46AEC081A6E2}">
      <dsp:nvSpPr>
        <dsp:cNvPr id="0" name=""/>
        <dsp:cNvSpPr/>
      </dsp:nvSpPr>
      <dsp:spPr>
        <a:xfrm>
          <a:off x="2944676" y="3587"/>
          <a:ext cx="6387980" cy="58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2944676" y="3587"/>
        <a:ext cx="6387980" cy="580725"/>
      </dsp:txXfrm>
    </dsp:sp>
    <dsp:sp modelId="{8DCD9786-77EA-4DEF-9D3F-E528206C1963}">
      <dsp:nvSpPr>
        <dsp:cNvPr id="0" name=""/>
        <dsp:cNvSpPr/>
      </dsp:nvSpPr>
      <dsp:spPr>
        <a:xfrm>
          <a:off x="2944676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91ED8-D286-41D8-9FFB-4AA954BDA38B}">
      <dsp:nvSpPr>
        <dsp:cNvPr id="0" name=""/>
        <dsp:cNvSpPr/>
      </dsp:nvSpPr>
      <dsp:spPr>
        <a:xfrm>
          <a:off x="3842542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7428F-10D0-426C-8D09-A2C733FCFD53}">
      <dsp:nvSpPr>
        <dsp:cNvPr id="0" name=""/>
        <dsp:cNvSpPr/>
      </dsp:nvSpPr>
      <dsp:spPr>
        <a:xfrm>
          <a:off x="4741118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087CF-7F30-4A56-8211-B7B87395F5BE}">
      <dsp:nvSpPr>
        <dsp:cNvPr id="0" name=""/>
        <dsp:cNvSpPr/>
      </dsp:nvSpPr>
      <dsp:spPr>
        <a:xfrm>
          <a:off x="5638984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9F74E-9E29-40C5-8287-A14FB089A30A}">
      <dsp:nvSpPr>
        <dsp:cNvPr id="0" name=""/>
        <dsp:cNvSpPr/>
      </dsp:nvSpPr>
      <dsp:spPr>
        <a:xfrm>
          <a:off x="6537560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09D49C-A936-4E55-8674-BF09618AA03C}">
      <dsp:nvSpPr>
        <dsp:cNvPr id="0" name=""/>
        <dsp:cNvSpPr/>
      </dsp:nvSpPr>
      <dsp:spPr>
        <a:xfrm>
          <a:off x="7435426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C576D-C35D-43EB-808E-8BC2CD0A46CD}">
      <dsp:nvSpPr>
        <dsp:cNvPr id="0" name=""/>
        <dsp:cNvSpPr/>
      </dsp:nvSpPr>
      <dsp:spPr>
        <a:xfrm>
          <a:off x="8334002" y="584312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8322B3-C131-467D-837F-4D84E08EDFDB}">
      <dsp:nvSpPr>
        <dsp:cNvPr id="0" name=""/>
        <dsp:cNvSpPr/>
      </dsp:nvSpPr>
      <dsp:spPr>
        <a:xfrm>
          <a:off x="2944676" y="702608"/>
          <a:ext cx="6471024" cy="9463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Si</a:t>
          </a:r>
          <a14:m xmlns:a14="http://schemas.microsoft.com/office/drawing/2010/main">
            <m:oMath xmlns:m="http://schemas.openxmlformats.org/officeDocument/2006/math">
              <m:r>
                <a:rPr lang="es-MX" sz="20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0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0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000" kern="1200" dirty="0"/>
            <a:t>es una función de </a:t>
          </a:r>
          <a14:m xmlns:a14="http://schemas.microsoft.com/office/drawing/2010/main">
            <m:oMath xmlns:m="http://schemas.openxmlformats.org/officeDocument/2006/math">
              <m:r>
                <a:rPr lang="es-MX" sz="20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0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000" i="1" kern="1200" dirty="0" smtClean="0">
                  <a:latin typeface="Cambria Math" panose="02040503050406030204" pitchFamily="18" charset="0"/>
                </a:rPr>
                <m:t>𝑦</m:t>
              </m:r>
              <m:r>
                <a:rPr lang="es-MX" sz="20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000" b="1" i="1" kern="1200" dirty="0" err="1">
                  <a:latin typeface="Cambria Math" panose="02040503050406030204" pitchFamily="18" charset="0"/>
                </a:rPr>
                <m:t>𝒚</m:t>
              </m:r>
            </m:oMath>
          </a14:m>
          <a:r>
            <a:rPr lang="es-MX" sz="2000" kern="1200" dirty="0"/>
            <a:t>, para la que </a:t>
          </a:r>
          <a14:m xmlns:a14="http://schemas.microsoft.com/office/drawing/2010/main">
            <m:oMath xmlns:m="http://schemas.openxmlformats.org/officeDocument/2006/math">
              <m:r>
                <a:rPr lang="es-MX" sz="2000" i="1" kern="1200" dirty="0">
                  <a:latin typeface="Cambria Math" panose="02040503050406030204" pitchFamily="18" charset="0"/>
                </a:rPr>
                <m:t> </m:t>
              </m:r>
              <m:sSub>
                <m:sSubPr>
                  <m:ctrlPr>
                    <a:rPr lang="es-MX" sz="2000" b="1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dirty="0" smtClean="0">
                      <a:latin typeface="Cambria Math" panose="02040503050406030204" pitchFamily="18" charset="0"/>
                    </a:rPr>
                    <m:t>𝒇</m:t>
                  </m:r>
                </m:e>
                <m:sub>
                  <m:r>
                    <a:rPr lang="es-MX" sz="2000" b="1" i="1" kern="1200" dirty="0" smtClean="0">
                      <a:latin typeface="Cambria Math" panose="02040503050406030204" pitchFamily="18" charset="0"/>
                    </a:rPr>
                    <m:t>𝒙</m:t>
                  </m:r>
                  <m:r>
                    <a:rPr lang="es-MX" sz="2000" b="1" i="1" kern="1200" dirty="0" smtClean="0">
                      <a:latin typeface="Cambria Math" panose="02040503050406030204" pitchFamily="18" charset="0"/>
                    </a:rPr>
                    <m:t> </m:t>
                  </m:r>
                </m:sub>
              </m:sSub>
              <m:r>
                <a:rPr lang="es-MX" sz="2000" i="1" kern="1200" dirty="0">
                  <a:latin typeface="Cambria Math" panose="02040503050406030204" pitchFamily="18" charset="0"/>
                </a:rPr>
                <m:t>𝑦</m:t>
              </m:r>
              <m:r>
                <a:rPr lang="es-MX" sz="2000" b="0" i="1" kern="1200" dirty="0" smtClean="0">
                  <a:latin typeface="Cambria Math" panose="02040503050406030204" pitchFamily="18" charset="0"/>
                </a:rPr>
                <m:t>  </m:t>
              </m:r>
              <m:sSub>
                <m:sSubPr>
                  <m:ctrlPr>
                    <a:rPr lang="es-MX" sz="2000" b="1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dirty="0" smtClean="0">
                      <a:latin typeface="Cambria Math" panose="02040503050406030204" pitchFamily="18" charset="0"/>
                    </a:rPr>
                    <m:t>𝒇</m:t>
                  </m:r>
                </m:e>
                <m:sub>
                  <m:r>
                    <a:rPr lang="es-MX" sz="2000" b="1" i="1" kern="1200" dirty="0" smtClean="0">
                      <a:latin typeface="Cambria Math" panose="02040503050406030204" pitchFamily="18" charset="0"/>
                    </a:rPr>
                    <m:t>𝒚</m:t>
                  </m:r>
                </m:sub>
              </m:sSub>
            </m:oMath>
          </a14:m>
          <a:r>
            <a:rPr lang="es-MX" sz="2000" b="1" kern="1200" dirty="0" smtClean="0"/>
            <a:t>, </a:t>
          </a:r>
          <a:r>
            <a:rPr lang="es-MX" sz="2000" kern="1200" dirty="0"/>
            <a:t>son continuas en una región abierta</a:t>
          </a:r>
          <a14:m xmlns:a14="http://schemas.microsoft.com/office/drawing/2010/main">
            <m:oMath xmlns:m="http://schemas.openxmlformats.org/officeDocument/2006/math">
              <m:r>
                <a:rPr lang="es-MX" sz="20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000" i="1" kern="1200" dirty="0" smtClean="0">
                  <a:latin typeface="Cambria Math" panose="02040503050406030204" pitchFamily="18" charset="0"/>
                </a:rPr>
                <m:t>𝑅</m:t>
              </m:r>
            </m:oMath>
          </a14:m>
          <a:r>
            <a:rPr lang="es-MX" sz="2000" kern="1200" dirty="0"/>
            <a:t>, entonces </a:t>
          </a:r>
          <a14:m xmlns:a14="http://schemas.microsoft.com/office/drawing/2010/main">
            <m:oMath xmlns:m="http://schemas.openxmlformats.org/officeDocument/2006/math">
              <m:r>
                <a:rPr lang="es-MX" sz="2000" i="1" kern="1200" dirty="0" smtClean="0">
                  <a:latin typeface="Cambria Math" panose="02040503050406030204" pitchFamily="18" charset="0"/>
                </a:rPr>
                <m:t>𝑓</m:t>
              </m:r>
            </m:oMath>
          </a14:m>
          <a:r>
            <a:rPr lang="es-MX" sz="2000" kern="1200" dirty="0"/>
            <a:t> es diferenciable en </a:t>
          </a:r>
          <a14:m xmlns:a14="http://schemas.microsoft.com/office/drawing/2010/main">
            <m:oMath xmlns:m="http://schemas.openxmlformats.org/officeDocument/2006/math">
              <m:r>
                <a:rPr lang="es-MX" sz="2000" i="1" kern="1200" dirty="0" smtClean="0">
                  <a:latin typeface="Cambria Math" panose="02040503050406030204" pitchFamily="18" charset="0"/>
                </a:rPr>
                <m:t>𝑅</m:t>
              </m:r>
            </m:oMath>
          </a14:m>
          <a:r>
            <a:rPr lang="es-MX" sz="2000" kern="1200" dirty="0"/>
            <a:t>. </a:t>
          </a:r>
          <a:endParaRPr lang="es-MX" sz="2000" kern="1200" dirty="0" smtClean="0"/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2944676" y="702608"/>
        <a:ext cx="6471024" cy="946367"/>
      </dsp:txXfrm>
    </dsp:sp>
    <dsp:sp modelId="{B9983D5A-7681-4215-87EA-B5A3FF7B1551}">
      <dsp:nvSpPr>
        <dsp:cNvPr id="0" name=""/>
        <dsp:cNvSpPr/>
      </dsp:nvSpPr>
      <dsp:spPr>
        <a:xfrm>
          <a:off x="2944676" y="1827491"/>
          <a:ext cx="6387980" cy="58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2944676" y="1827491"/>
        <a:ext cx="6387980" cy="580725"/>
      </dsp:txXfrm>
    </dsp:sp>
    <dsp:sp modelId="{B0CFCACF-6DD8-43F0-BBB6-BEEE074B8A10}">
      <dsp:nvSpPr>
        <dsp:cNvPr id="0" name=""/>
        <dsp:cNvSpPr/>
      </dsp:nvSpPr>
      <dsp:spPr>
        <a:xfrm>
          <a:off x="2944676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314B9-5E80-496A-B0D0-43B638545E14}">
      <dsp:nvSpPr>
        <dsp:cNvPr id="0" name=""/>
        <dsp:cNvSpPr/>
      </dsp:nvSpPr>
      <dsp:spPr>
        <a:xfrm>
          <a:off x="3842542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43093-66C5-419E-A67F-5BFE54477AB3}">
      <dsp:nvSpPr>
        <dsp:cNvPr id="0" name=""/>
        <dsp:cNvSpPr/>
      </dsp:nvSpPr>
      <dsp:spPr>
        <a:xfrm>
          <a:off x="4741118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D23FC-BF7B-4757-AF00-42CA10D60D08}">
      <dsp:nvSpPr>
        <dsp:cNvPr id="0" name=""/>
        <dsp:cNvSpPr/>
      </dsp:nvSpPr>
      <dsp:spPr>
        <a:xfrm>
          <a:off x="5638984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635AF3-9CA5-46F9-8A32-7329E9774F5F}">
      <dsp:nvSpPr>
        <dsp:cNvPr id="0" name=""/>
        <dsp:cNvSpPr/>
      </dsp:nvSpPr>
      <dsp:spPr>
        <a:xfrm>
          <a:off x="6537560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CDE32-CBD8-4D52-849C-434A1FE108D6}">
      <dsp:nvSpPr>
        <dsp:cNvPr id="0" name=""/>
        <dsp:cNvSpPr/>
      </dsp:nvSpPr>
      <dsp:spPr>
        <a:xfrm>
          <a:off x="7435426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522FE-6258-447F-9528-4E9FEB89A23B}">
      <dsp:nvSpPr>
        <dsp:cNvPr id="0" name=""/>
        <dsp:cNvSpPr/>
      </dsp:nvSpPr>
      <dsp:spPr>
        <a:xfrm>
          <a:off x="8334002" y="2408216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6DEE6-37BA-489E-9774-CAD394899764}">
      <dsp:nvSpPr>
        <dsp:cNvPr id="0" name=""/>
        <dsp:cNvSpPr/>
      </dsp:nvSpPr>
      <dsp:spPr>
        <a:xfrm>
          <a:off x="2944676" y="2526512"/>
          <a:ext cx="6471024" cy="9463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err="1" smtClean="0"/>
            <a:t>Diferenciabilidad</a:t>
          </a:r>
          <a:r>
            <a:rPr lang="es-MX" sz="2400" b="1" kern="1200" dirty="0" smtClean="0"/>
            <a:t> implica continuidad </a:t>
          </a: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2944676" y="2526512"/>
        <a:ext cx="6471024" cy="946367"/>
      </dsp:txXfrm>
    </dsp:sp>
    <dsp:sp modelId="{454394FA-AFF2-4B49-B04B-9FD38C49332D}">
      <dsp:nvSpPr>
        <dsp:cNvPr id="0" name=""/>
        <dsp:cNvSpPr/>
      </dsp:nvSpPr>
      <dsp:spPr>
        <a:xfrm>
          <a:off x="2944676" y="3651395"/>
          <a:ext cx="6387980" cy="58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2944676" y="3651395"/>
        <a:ext cx="6387980" cy="580725"/>
      </dsp:txXfrm>
    </dsp:sp>
    <dsp:sp modelId="{F1A7D82D-768A-4892-8CA6-47BF7C178B00}">
      <dsp:nvSpPr>
        <dsp:cNvPr id="0" name=""/>
        <dsp:cNvSpPr/>
      </dsp:nvSpPr>
      <dsp:spPr>
        <a:xfrm>
          <a:off x="2944676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65E68-CE02-4156-ABC9-38E65C93D9A3}">
      <dsp:nvSpPr>
        <dsp:cNvPr id="0" name=""/>
        <dsp:cNvSpPr/>
      </dsp:nvSpPr>
      <dsp:spPr>
        <a:xfrm>
          <a:off x="3842542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55901A-1361-4BD8-A321-171E4A147985}">
      <dsp:nvSpPr>
        <dsp:cNvPr id="0" name=""/>
        <dsp:cNvSpPr/>
      </dsp:nvSpPr>
      <dsp:spPr>
        <a:xfrm>
          <a:off x="4741118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B5E8C-ED7B-4673-B8E7-57D0A57D3381}">
      <dsp:nvSpPr>
        <dsp:cNvPr id="0" name=""/>
        <dsp:cNvSpPr/>
      </dsp:nvSpPr>
      <dsp:spPr>
        <a:xfrm>
          <a:off x="5638984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8AF37-3800-428B-BF22-4DD53286C566}">
      <dsp:nvSpPr>
        <dsp:cNvPr id="0" name=""/>
        <dsp:cNvSpPr/>
      </dsp:nvSpPr>
      <dsp:spPr>
        <a:xfrm>
          <a:off x="6537560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92069-E488-4722-8D4A-A1DAA2A4FB3F}">
      <dsp:nvSpPr>
        <dsp:cNvPr id="0" name=""/>
        <dsp:cNvSpPr/>
      </dsp:nvSpPr>
      <dsp:spPr>
        <a:xfrm>
          <a:off x="7435426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01F52-F9B7-44FB-B61F-5CEA0FC46139}">
      <dsp:nvSpPr>
        <dsp:cNvPr id="0" name=""/>
        <dsp:cNvSpPr/>
      </dsp:nvSpPr>
      <dsp:spPr>
        <a:xfrm>
          <a:off x="8334002" y="4232120"/>
          <a:ext cx="1494787" cy="118295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71707-EC36-4A6A-899C-98E84A9F52A0}">
      <dsp:nvSpPr>
        <dsp:cNvPr id="0" name=""/>
        <dsp:cNvSpPr/>
      </dsp:nvSpPr>
      <dsp:spPr>
        <a:xfrm>
          <a:off x="2944676" y="4350416"/>
          <a:ext cx="6471024" cy="9463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Si una función de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𝑦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b="1" i="1" kern="1200" dirty="0" err="1" smtClean="0">
                  <a:latin typeface="Cambria Math" panose="02040503050406030204" pitchFamily="18" charset="0"/>
                </a:rPr>
                <m:t>𝒚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 smtClean="0"/>
            <a:t>es diferenciable en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d>
                <m:dPr>
                  <m:ctrlPr>
                    <a:rPr lang="es-MX" sz="2400" b="1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2400" b="1" i="1" kern="1200" dirty="0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2400" b="1" i="1" kern="1200" dirty="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  <m:r>
                <a:rPr lang="es-MX" sz="2400" b="1" i="1" kern="1200" dirty="0" smtClean="0">
                  <a:latin typeface="Cambria Math" panose="02040503050406030204" pitchFamily="18" charset="0"/>
                </a:rPr>
                <m:t>, </m:t>
              </m:r>
            </m:oMath>
          </a14:m>
          <a:r>
            <a:rPr lang="es-MX" sz="2400" kern="1200" dirty="0" smtClean="0"/>
            <a:t>entonces es continua en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s-MX" sz="2400" b="1" i="1" kern="1200" dirty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2400" b="1" i="1" kern="1200" dirty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400" b="1" i="1" kern="1200" dirty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2400" b="1" i="1" kern="1200" dirty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2400" b="1" i="1" kern="1200" dirty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1" i="1" kern="1200" dirty="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2400" b="1" i="1" kern="1200" dirty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  <m:r>
                <a:rPr lang="es-MX" sz="2400" b="0" i="1" kern="1200" dirty="0" smtClean="0">
                  <a:latin typeface="Cambria Math" panose="02040503050406030204" pitchFamily="18" charset="0"/>
                </a:rPr>
                <m:t>.</m:t>
              </m:r>
              <m:r>
                <a:rPr lang="es-MX" sz="2400" i="1" kern="1200" dirty="0">
                  <a:latin typeface="Cambria Math" panose="02040503050406030204" pitchFamily="18" charset="0"/>
                </a:rPr>
                <m:t> </m:t>
              </m:r>
            </m:oMath>
          </a14:m>
          <a:endParaRPr lang="es-MX" sz="2400" kern="1200" dirty="0"/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2944676" y="4350416"/>
        <a:ext cx="6471024" cy="94636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A15F2-A1D4-4139-9C5E-FAAB18CB3B98}">
      <dsp:nvSpPr>
        <dsp:cNvPr id="0" name=""/>
        <dsp:cNvSpPr/>
      </dsp:nvSpPr>
      <dsp:spPr>
        <a:xfrm>
          <a:off x="0" y="0"/>
          <a:ext cx="9039273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33C9D-E2EB-46F5-9519-895222F26AB1}">
      <dsp:nvSpPr>
        <dsp:cNvPr id="0" name=""/>
        <dsp:cNvSpPr/>
      </dsp:nvSpPr>
      <dsp:spPr>
        <a:xfrm>
          <a:off x="422446" y="32266"/>
          <a:ext cx="8595980" cy="21167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164" tIns="0" rIns="23916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Si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𝒛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=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) </m:t>
              </m:r>
            </m:oMath>
          </a14:m>
          <a:r>
            <a:rPr lang="es-MX" sz="2400" b="1" kern="1200" dirty="0" smtClean="0"/>
            <a:t>y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∆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  <m:r>
                <a:rPr lang="es-MX" sz="2400" b="1" i="0" kern="1200" dirty="0" smtClean="0">
                  <a:latin typeface="Cambria Math" panose="02040503050406030204" pitchFamily="18" charset="0"/>
                </a:rPr>
                <m:t>𝐲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 ∆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𝒚</m:t>
              </m:r>
              <m:r>
                <a:rPr lang="es-MX" sz="2400" b="1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/>
            <a:t>son los incrementos en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400" b="1" i="1" kern="1200" dirty="0" smtClean="0">
                  <a:latin typeface="Cambria Math" panose="02040503050406030204" pitchFamily="18" charset="0"/>
                </a:rPr>
                <m:t> </m:t>
              </m:r>
              <m:r>
                <m:rPr>
                  <m:sty m:val="p"/>
                </m:rPr>
                <a:rPr lang="es-MX" sz="2400" i="0" kern="1200" dirty="0" smtClean="0">
                  <a:latin typeface="Cambria Math" panose="02040503050406030204" pitchFamily="18" charset="0"/>
                </a:rPr>
                <m:t>y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 smtClean="0"/>
            <a:t>en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dirty="0" smtClean="0">
                  <a:latin typeface="Cambria Math" panose="02040503050406030204" pitchFamily="18" charset="0"/>
                </a:rPr>
                <m:t>𝒚</m:t>
              </m:r>
            </m:oMath>
          </a14:m>
          <a:r>
            <a:rPr lang="es-MX" sz="2400" kern="1200" dirty="0"/>
            <a:t>, entonces las </a:t>
          </a:r>
          <a:r>
            <a:rPr lang="es-MX" sz="2400" b="1" kern="1200" dirty="0"/>
            <a:t>diferenciales</a:t>
          </a:r>
          <a:r>
            <a:rPr lang="es-MX" sz="2400" kern="1200" dirty="0"/>
            <a:t> de las variables independientes </a:t>
          </a:r>
          <a14:m xmlns:a14="http://schemas.microsoft.com/office/drawing/2010/main">
            <m:oMath xmlns:m="http://schemas.openxmlformats.org/officeDocument/2006/math">
              <m:r>
                <a:rPr lang="es-MX" sz="2400" i="1" kern="1200" dirty="0" smtClean="0">
                  <a:latin typeface="Cambria Math" panose="02040503050406030204" pitchFamily="18" charset="0"/>
                </a:rPr>
                <m:t>𝑥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  <m:r>
                <m:rPr>
                  <m:sty m:val="p"/>
                </m:rPr>
                <a:rPr lang="es-MX" sz="2400" i="0" kern="1200" dirty="0" smtClean="0">
                  <a:latin typeface="Cambria Math" panose="02040503050406030204" pitchFamily="18" charset="0"/>
                </a:rPr>
                <m:t>y</m:t>
              </m:r>
              <m:r>
                <a:rPr lang="es-MX" sz="24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i="1" kern="1200" dirty="0"/>
            <a:t>y</a:t>
          </a:r>
          <a:r>
            <a:rPr lang="es-MX" sz="2400" kern="1200" dirty="0"/>
            <a:t> </a:t>
          </a:r>
          <a:r>
            <a:rPr lang="es-MX" sz="2400" kern="1200" dirty="0" smtClean="0"/>
            <a:t>son: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𝒅𝒙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= ∆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𝒙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                 </m:t>
                </m:r>
                <m:r>
                  <a:rPr lang="es-MX" sz="2400" b="1" i="0" kern="1200" dirty="0">
                    <a:latin typeface="Cambria Math" panose="02040503050406030204" pitchFamily="18" charset="0"/>
                  </a:rPr>
                  <m:t>𝐲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                         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</m:t>
                </m:r>
                <m:r>
                  <a:rPr lang="es-MX" sz="2400" b="1" i="1" kern="1200" dirty="0" err="1">
                    <a:latin typeface="Cambria Math" panose="02040503050406030204" pitchFamily="18" charset="0"/>
                  </a:rPr>
                  <m:t>𝒅𝒚</m:t>
                </m:r>
                <m:r>
                  <a:rPr lang="es-MX" sz="2400" b="1" i="1" kern="1200" dirty="0">
                    <a:latin typeface="Cambria Math" panose="02040503050406030204" pitchFamily="18" charset="0"/>
                  </a:rPr>
                  <m:t> = 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∆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𝒚</m:t>
                </m:r>
              </m:oMath>
            </m:oMathPara>
          </a14:m>
          <a:endParaRPr lang="es-MX" sz="2400" b="1" kern="1200" dirty="0" smtClean="0"/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525779" y="135599"/>
        <a:ext cx="8389314" cy="1910127"/>
      </dsp:txXfrm>
    </dsp:sp>
    <dsp:sp modelId="{9F4397D1-5722-4968-BE31-6AD62ED1C9D5}">
      <dsp:nvSpPr>
        <dsp:cNvPr id="0" name=""/>
        <dsp:cNvSpPr/>
      </dsp:nvSpPr>
      <dsp:spPr>
        <a:xfrm>
          <a:off x="0" y="4216934"/>
          <a:ext cx="9039273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548" tIns="958088" rIns="701548" bIns="327152" numCol="1" spcCol="1270" anchor="t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4600" kern="1200"/>
        </a:p>
      </dsp:txBody>
      <dsp:txXfrm>
        <a:off x="0" y="4216934"/>
        <a:ext cx="9039273" cy="1159200"/>
      </dsp:txXfrm>
    </dsp:sp>
    <dsp:sp modelId="{F3B514C0-67A3-4B58-948D-6C577C215C5B}">
      <dsp:nvSpPr>
        <dsp:cNvPr id="0" name=""/>
        <dsp:cNvSpPr/>
      </dsp:nvSpPr>
      <dsp:spPr>
        <a:xfrm>
          <a:off x="430336" y="2887965"/>
          <a:ext cx="8606721" cy="20079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164" tIns="0" rIns="23916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 </a:t>
          </a:r>
          <a:r>
            <a:rPr lang="es-MX" sz="2400" b="1" kern="1200" dirty="0"/>
            <a:t>diferencial total </a:t>
          </a:r>
          <a:r>
            <a:rPr lang="es-MX" sz="2400" kern="1200" dirty="0"/>
            <a:t>de la variable dependiente</a:t>
          </a:r>
          <a14:m xmlns:a14="http://schemas.microsoft.com/office/drawing/2010/main">
            <m:oMath xmlns:m="http://schemas.openxmlformats.org/officeDocument/2006/math">
              <m:r>
                <a:rPr lang="es-MX" sz="28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𝒛</m:t>
              </m:r>
              <m:r>
                <a:rPr lang="es-MX" sz="28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400" kern="1200" dirty="0" smtClean="0"/>
            <a:t>es: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kern="1200" dirty="0" smtClean="0"/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left"/>
              </m:oMathParaPr>
              <m:oMath xmlns:m="http://schemas.openxmlformats.org/officeDocument/2006/math"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𝒅𝒛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</m:num>
                  <m:den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den>
                </m:f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𝒅𝒙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+</m:t>
                </m:r>
                <m:f>
                  <m:f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</m:num>
                  <m:den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den>
                </m:f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𝒅𝒚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𝒙</m:t>
                    </m:r>
                  </m:sub>
                </m:sSub>
                <m:d>
                  <m:d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𝒅𝒙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+</m:t>
                </m:r>
                <m:sSub>
                  <m:sSub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𝒚</m:t>
                    </m:r>
                  </m:sub>
                </m:sSub>
                <m:d>
                  <m:dPr>
                    <m:ctrlPr>
                      <a:rPr lang="es-MX" sz="2400" b="1" i="1" kern="1200" dirty="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400" b="1" i="1" kern="1200" dirty="0" smtClean="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𝒅𝒚</m:t>
                </m:r>
                <m:r>
                  <a:rPr lang="es-MX" sz="2400" b="1" i="1" kern="1200" dirty="0" smtClean="0">
                    <a:latin typeface="Cambria Math" panose="02040503050406030204" pitchFamily="18" charset="0"/>
                  </a:rPr>
                  <m:t>. </m:t>
                </m:r>
              </m:oMath>
            </m:oMathPara>
          </a14:m>
          <a:endParaRPr lang="es-MX" sz="2400" kern="1200" dirty="0"/>
        </a:p>
      </dsp:txBody>
      <dsp:txXfrm>
        <a:off x="528355" y="2985984"/>
        <a:ext cx="8410683" cy="18118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6B5CC-8B9C-47AF-BFBF-7286898553BD}">
      <dsp:nvSpPr>
        <dsp:cNvPr id="0" name=""/>
        <dsp:cNvSpPr/>
      </dsp:nvSpPr>
      <dsp:spPr>
        <a:xfrm>
          <a:off x="1490116" y="0"/>
          <a:ext cx="8549640" cy="1810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</a:rPr>
            <a:t>Sea </a:t>
          </a:r>
          <a:r>
            <a:rPr lang="es-MX" sz="2600" b="1" i="1" kern="1200" dirty="0" smtClean="0">
              <a:solidFill>
                <a:schemeClr val="tx1"/>
              </a:solidFill>
            </a:rPr>
            <a:t>D</a:t>
          </a:r>
          <a:r>
            <a:rPr lang="es-MX" sz="2600" i="1" kern="1200" dirty="0" smtClean="0">
              <a:solidFill>
                <a:schemeClr val="tx1"/>
              </a:solidFill>
            </a:rPr>
            <a:t> </a:t>
          </a:r>
          <a:r>
            <a:rPr lang="es-MX" sz="2600" kern="1200" dirty="0" smtClean="0">
              <a:solidFill>
                <a:schemeClr val="tx1"/>
              </a:solidFill>
            </a:rPr>
            <a:t>un conjunto de pares ordenados de números reales, Si a cada par ordenado </a:t>
          </a:r>
          <a:r>
            <a:rPr lang="es-MX" sz="2600" b="1" i="1" kern="1200" dirty="0" smtClean="0">
              <a:solidFill>
                <a:schemeClr val="tx1"/>
              </a:solidFill>
            </a:rPr>
            <a:t>(</a:t>
          </a:r>
          <a:r>
            <a:rPr lang="es-MX" sz="2600" b="1" i="1" kern="1200" dirty="0" err="1" smtClean="0">
              <a:solidFill>
                <a:schemeClr val="tx1"/>
              </a:solidFill>
            </a:rPr>
            <a:t>x,y</a:t>
          </a:r>
          <a:r>
            <a:rPr lang="es-MX" sz="2600" b="1" i="1" kern="1200" dirty="0" smtClean="0">
              <a:solidFill>
                <a:schemeClr val="tx1"/>
              </a:solidFill>
            </a:rPr>
            <a:t>)</a:t>
          </a:r>
          <a:r>
            <a:rPr lang="es-MX" sz="2600" kern="1200" dirty="0" smtClean="0">
              <a:solidFill>
                <a:schemeClr val="tx1"/>
              </a:solidFill>
            </a:rPr>
            <a:t> le corresponde un único número real </a:t>
          </a:r>
          <a:r>
            <a:rPr lang="es-MX" sz="2600" b="1" i="1" kern="1200" dirty="0" smtClean="0">
              <a:solidFill>
                <a:schemeClr val="tx1"/>
              </a:solidFill>
            </a:rPr>
            <a:t>f (</a:t>
          </a:r>
          <a:r>
            <a:rPr lang="es-MX" sz="2600" b="1" i="1" kern="1200" dirty="0" err="1" smtClean="0">
              <a:solidFill>
                <a:schemeClr val="tx1"/>
              </a:solidFill>
            </a:rPr>
            <a:t>x,y</a:t>
          </a:r>
          <a:r>
            <a:rPr lang="es-MX" sz="2600" b="1" i="1" kern="1200" dirty="0" smtClean="0">
              <a:solidFill>
                <a:schemeClr val="tx1"/>
              </a:solidFill>
            </a:rPr>
            <a:t>) </a:t>
          </a:r>
          <a:r>
            <a:rPr lang="es-MX" sz="2600" kern="1200" dirty="0" smtClean="0">
              <a:solidFill>
                <a:schemeClr val="tx1"/>
              </a:solidFill>
            </a:rPr>
            <a:t>entonces se dice que </a:t>
          </a:r>
          <a:r>
            <a:rPr lang="es-MX" sz="2600" b="1" i="1" kern="1200" dirty="0" smtClean="0">
              <a:solidFill>
                <a:schemeClr val="tx1"/>
              </a:solidFill>
            </a:rPr>
            <a:t>f</a:t>
          </a:r>
          <a:r>
            <a:rPr lang="es-MX" sz="2600" i="1" kern="1200" dirty="0" smtClean="0">
              <a:solidFill>
                <a:schemeClr val="tx1"/>
              </a:solidFill>
            </a:rPr>
            <a:t> </a:t>
          </a:r>
          <a:r>
            <a:rPr lang="es-MX" sz="2600" kern="1200" dirty="0" smtClean="0">
              <a:solidFill>
                <a:schemeClr val="tx1"/>
              </a:solidFill>
            </a:rPr>
            <a:t>es una </a:t>
          </a:r>
          <a:r>
            <a:rPr lang="es-MX" sz="2600" b="1" kern="1200" dirty="0" smtClean="0">
              <a:solidFill>
                <a:schemeClr val="tx1"/>
              </a:solidFill>
            </a:rPr>
            <a:t>función de </a:t>
          </a:r>
          <a:r>
            <a:rPr lang="es-MX" sz="2600" b="1" i="1" kern="1200" dirty="0" err="1" smtClean="0">
              <a:solidFill>
                <a:schemeClr val="tx1"/>
              </a:solidFill>
            </a:rPr>
            <a:t>x,y</a:t>
          </a:r>
          <a:r>
            <a:rPr lang="es-MX" sz="2600" i="1" kern="1200" dirty="0" smtClean="0">
              <a:solidFill>
                <a:schemeClr val="tx1"/>
              </a:solidFill>
            </a:rPr>
            <a:t>. </a:t>
          </a:r>
          <a:endParaRPr lang="es-MX" sz="2600" kern="1200" dirty="0"/>
        </a:p>
      </dsp:txBody>
      <dsp:txXfrm>
        <a:off x="1543136" y="53020"/>
        <a:ext cx="6678629" cy="1704186"/>
      </dsp:txXfrm>
    </dsp:sp>
    <dsp:sp modelId="{90A542C2-A177-4307-8E7F-8C5377FD8AA0}">
      <dsp:nvSpPr>
        <dsp:cNvPr id="0" name=""/>
        <dsp:cNvSpPr/>
      </dsp:nvSpPr>
      <dsp:spPr>
        <a:xfrm>
          <a:off x="1508759" y="2212498"/>
          <a:ext cx="8549640" cy="1810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</a:rPr>
            <a:t>El conjunto </a:t>
          </a:r>
          <a:r>
            <a:rPr lang="es-MX" sz="2600" b="1" i="1" kern="1200" dirty="0" smtClean="0">
              <a:solidFill>
                <a:schemeClr val="tx1"/>
              </a:solidFill>
            </a:rPr>
            <a:t>D</a:t>
          </a:r>
          <a:r>
            <a:rPr lang="es-MX" sz="2600" i="1" kern="1200" dirty="0" smtClean="0">
              <a:solidFill>
                <a:schemeClr val="tx1"/>
              </a:solidFill>
            </a:rPr>
            <a:t> </a:t>
          </a:r>
          <a:r>
            <a:rPr lang="es-MX" sz="2600" kern="1200" dirty="0" smtClean="0">
              <a:solidFill>
                <a:schemeClr val="tx1"/>
              </a:solidFill>
            </a:rPr>
            <a:t>es el </a:t>
          </a:r>
          <a:r>
            <a:rPr lang="es-MX" sz="2600" b="1" kern="1200" dirty="0" smtClean="0">
              <a:solidFill>
                <a:schemeClr val="tx1"/>
              </a:solidFill>
            </a:rPr>
            <a:t>dominio</a:t>
          </a:r>
          <a:r>
            <a:rPr lang="es-MX" sz="2600" kern="1200" dirty="0" smtClean="0">
              <a:solidFill>
                <a:schemeClr val="tx1"/>
              </a:solidFill>
            </a:rPr>
            <a:t> de </a:t>
          </a:r>
          <a:r>
            <a:rPr lang="es-MX" sz="2600" b="1" i="1" kern="1200" dirty="0" smtClean="0">
              <a:solidFill>
                <a:schemeClr val="tx1"/>
              </a:solidFill>
            </a:rPr>
            <a:t>f</a:t>
          </a:r>
          <a:r>
            <a:rPr lang="es-MX" sz="2600" i="1" kern="1200" dirty="0" smtClean="0">
              <a:solidFill>
                <a:schemeClr val="tx1"/>
              </a:solidFill>
            </a:rPr>
            <a:t> </a:t>
          </a:r>
          <a:r>
            <a:rPr lang="es-MX" sz="2600" kern="1200" dirty="0" smtClean="0">
              <a:solidFill>
                <a:schemeClr val="tx1"/>
              </a:solidFill>
            </a:rPr>
            <a:t>y el correspondiente conjunto de valores</a:t>
          </a:r>
          <a:r>
            <a:rPr lang="es-MX" sz="2600" b="1" i="1" kern="1200" dirty="0" smtClean="0">
              <a:solidFill>
                <a:schemeClr val="tx1"/>
              </a:solidFill>
            </a:rPr>
            <a:t> f(</a:t>
          </a:r>
          <a:r>
            <a:rPr lang="es-MX" sz="2600" b="1" i="1" kern="1200" dirty="0" err="1" smtClean="0">
              <a:solidFill>
                <a:schemeClr val="tx1"/>
              </a:solidFill>
            </a:rPr>
            <a:t>x,y</a:t>
          </a:r>
          <a:r>
            <a:rPr lang="es-MX" sz="2600" b="1" i="1" kern="1200" dirty="0" smtClean="0">
              <a:solidFill>
                <a:schemeClr val="tx1"/>
              </a:solidFill>
            </a:rPr>
            <a:t>) </a:t>
          </a:r>
          <a:r>
            <a:rPr lang="es-MX" sz="2600" kern="1200" dirty="0" smtClean="0">
              <a:solidFill>
                <a:schemeClr val="tx1"/>
              </a:solidFill>
            </a:rPr>
            <a:t>es el rango de </a:t>
          </a:r>
          <a:r>
            <a:rPr lang="es-MX" sz="2600" b="1" i="1" kern="1200" dirty="0" smtClean="0">
              <a:solidFill>
                <a:schemeClr val="tx1"/>
              </a:solidFill>
            </a:rPr>
            <a:t>f</a:t>
          </a:r>
          <a:r>
            <a:rPr lang="es-MX" sz="2600" i="1" kern="1200" dirty="0" smtClean="0">
              <a:solidFill>
                <a:schemeClr val="tx1"/>
              </a:solidFill>
            </a:rPr>
            <a:t>.</a:t>
          </a:r>
          <a:endParaRPr lang="es-MX" sz="2600" kern="1200" dirty="0"/>
        </a:p>
      </dsp:txBody>
      <dsp:txXfrm>
        <a:off x="1561779" y="2265518"/>
        <a:ext cx="5758192" cy="1704186"/>
      </dsp:txXfrm>
    </dsp:sp>
    <dsp:sp modelId="{FF9BB2A6-C935-4B2C-9482-4247ECFDB161}">
      <dsp:nvSpPr>
        <dsp:cNvPr id="0" name=""/>
        <dsp:cNvSpPr/>
      </dsp:nvSpPr>
      <dsp:spPr>
        <a:xfrm>
          <a:off x="7991179" y="1408907"/>
          <a:ext cx="1176647" cy="1176647"/>
        </a:xfrm>
        <a:prstGeom prst="downArrow">
          <a:avLst>
            <a:gd name="adj1" fmla="val 55000"/>
            <a:gd name="adj2" fmla="val 45000"/>
          </a:avLst>
        </a:prstGeom>
        <a:solidFill>
          <a:srgbClr val="C00000">
            <a:alpha val="90000"/>
          </a:srgb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8255925" y="1408907"/>
        <a:ext cx="647155" cy="8854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FFF94-8371-494B-8D12-9B958F05E72B}">
      <dsp:nvSpPr>
        <dsp:cNvPr id="0" name=""/>
        <dsp:cNvSpPr/>
      </dsp:nvSpPr>
      <dsp:spPr>
        <a:xfrm>
          <a:off x="6354" y="0"/>
          <a:ext cx="3369182" cy="437423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0302" rIns="168910" bIns="0" numCol="1" spcCol="1270" anchor="t" anchorCtr="0">
          <a:noAutofit/>
        </a:bodyPr>
        <a:lstStyle/>
        <a:p>
          <a:pPr lvl="0" algn="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 dirty="0"/>
        </a:p>
      </dsp:txBody>
      <dsp:txXfrm rot="16200000">
        <a:off x="-1450162" y="1456517"/>
        <a:ext cx="3586871" cy="673836"/>
      </dsp:txXfrm>
    </dsp:sp>
    <dsp:sp modelId="{E5700A03-7E18-4B56-8E8E-10EE8AE039FF}">
      <dsp:nvSpPr>
        <dsp:cNvPr id="0" name=""/>
        <dsp:cNvSpPr/>
      </dsp:nvSpPr>
      <dsp:spPr>
        <a:xfrm>
          <a:off x="826763" y="0"/>
          <a:ext cx="2510040" cy="437423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chemeClr val="tx1"/>
              </a:solidFill>
            </a:rPr>
            <a:t>En </a:t>
          </a:r>
          <a:r>
            <a:rPr lang="es-MX" sz="2700" kern="1200" dirty="0">
              <a:solidFill>
                <a:schemeClr val="tx1"/>
              </a:solidFill>
            </a:rPr>
            <a:t>la función dada por </a:t>
          </a:r>
          <a14:m xmlns:a14="http://schemas.microsoft.com/office/drawing/2010/main">
            <m:oMath xmlns:m="http://schemas.openxmlformats.org/officeDocument/2006/math">
              <m:r>
                <a:rPr lang="es-MX" sz="2700" b="1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𝒁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= 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𝒇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(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𝒙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, 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𝒚</m:t>
              </m:r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2700" kern="1200" dirty="0" smtClean="0">
              <a:solidFill>
                <a:schemeClr val="tx1"/>
              </a:solidFill>
            </a:rPr>
            <a:t>, </a:t>
          </a:r>
          <a:r>
            <a:rPr lang="es-MX" sz="2700" b="1" i="1" kern="1200" dirty="0" smtClean="0">
              <a:solidFill>
                <a:schemeClr val="tx1"/>
              </a:solidFill>
            </a:rPr>
            <a:t>“x”</a:t>
          </a:r>
          <a:r>
            <a:rPr lang="es-MX" sz="2700" kern="1200" dirty="0" smtClean="0">
              <a:solidFill>
                <a:schemeClr val="tx1"/>
              </a:solidFill>
            </a:rPr>
            <a:t> y </a:t>
          </a:r>
          <a:r>
            <a:rPr lang="es-MX" sz="2700" b="1" i="1" kern="1200" dirty="0" smtClean="0">
              <a:solidFill>
                <a:schemeClr val="tx1"/>
              </a:solidFill>
            </a:rPr>
            <a:t>“y”</a:t>
          </a:r>
          <a:r>
            <a:rPr lang="es-MX" sz="2700" kern="1200" dirty="0" smtClean="0">
              <a:solidFill>
                <a:schemeClr val="tx1"/>
              </a:solidFill>
            </a:rPr>
            <a:t> </a:t>
          </a:r>
          <a:r>
            <a:rPr lang="es-MX" sz="2700" kern="1200" dirty="0">
              <a:solidFill>
                <a:schemeClr val="tx1"/>
              </a:solidFill>
            </a:rPr>
            <a:t>son las </a:t>
          </a:r>
          <a:r>
            <a:rPr lang="es-MX" sz="2700" b="1" kern="1200" dirty="0">
              <a:solidFill>
                <a:schemeClr val="tx1"/>
              </a:solidFill>
            </a:rPr>
            <a:t>variables independientes</a:t>
          </a:r>
          <a:r>
            <a:rPr lang="es-MX" sz="2700" kern="1200" dirty="0">
              <a:solidFill>
                <a:schemeClr val="tx1"/>
              </a:solidFill>
            </a:rPr>
            <a:t> y </a:t>
          </a:r>
          <a:r>
            <a:rPr lang="es-MX" sz="2700" b="1" kern="1200" dirty="0">
              <a:solidFill>
                <a:schemeClr val="tx1"/>
              </a:solidFill>
            </a:rPr>
            <a:t>Z</a:t>
          </a:r>
          <a:r>
            <a:rPr lang="es-MX" sz="2700" kern="1200" dirty="0">
              <a:solidFill>
                <a:schemeClr val="tx1"/>
              </a:solidFill>
            </a:rPr>
            <a:t> es la </a:t>
          </a:r>
          <a:r>
            <a:rPr lang="es-MX" sz="2700" b="1" kern="1200" dirty="0">
              <a:solidFill>
                <a:schemeClr val="tx1"/>
              </a:solidFill>
            </a:rPr>
            <a:t>variable dependiente</a:t>
          </a:r>
          <a:r>
            <a:rPr lang="es-MX" sz="2700" kern="1200" dirty="0">
              <a:solidFill>
                <a:schemeClr val="tx1"/>
              </a:solidFill>
            </a:rPr>
            <a:t>. </a:t>
          </a:r>
          <a:endParaRPr lang="es-MX" sz="2700" kern="1200" dirty="0"/>
        </a:p>
      </dsp:txBody>
      <dsp:txXfrm>
        <a:off x="826763" y="0"/>
        <a:ext cx="2510040" cy="4374233"/>
      </dsp:txXfrm>
    </dsp:sp>
    <dsp:sp modelId="{E4BC696A-BBE1-41AA-A63C-71E1CB7FABC0}">
      <dsp:nvSpPr>
        <dsp:cNvPr id="0" name=""/>
        <dsp:cNvSpPr/>
      </dsp:nvSpPr>
      <dsp:spPr>
        <a:xfrm>
          <a:off x="3564217" y="0"/>
          <a:ext cx="5390864" cy="437423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2598" rIns="275590" bIns="0" numCol="1" spcCol="1270" anchor="t" anchorCtr="0">
          <a:noAutofit/>
        </a:bodyPr>
        <a:lstStyle/>
        <a:p>
          <a:pPr lvl="0" algn="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200" kern="1200" dirty="0"/>
        </a:p>
      </dsp:txBody>
      <dsp:txXfrm rot="16200000">
        <a:off x="2309868" y="1254349"/>
        <a:ext cx="3586871" cy="1078172"/>
      </dsp:txXfrm>
    </dsp:sp>
    <dsp:sp modelId="{8D666677-615D-4AFD-8ED7-99FE474192AC}">
      <dsp:nvSpPr>
        <dsp:cNvPr id="0" name=""/>
        <dsp:cNvSpPr/>
      </dsp:nvSpPr>
      <dsp:spPr>
        <a:xfrm rot="5400000">
          <a:off x="3269557" y="3347849"/>
          <a:ext cx="643228" cy="80862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393092-4D27-46E9-B329-BAD4C5DFA287}">
      <dsp:nvSpPr>
        <dsp:cNvPr id="0" name=""/>
        <dsp:cNvSpPr/>
      </dsp:nvSpPr>
      <dsp:spPr>
        <a:xfrm>
          <a:off x="4642390" y="0"/>
          <a:ext cx="4016194" cy="437423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chemeClr val="tx1"/>
              </a:solidFill>
            </a:rPr>
            <a:t>Pueden </a:t>
          </a:r>
          <a:r>
            <a:rPr lang="es-MX" sz="2700" kern="1200" dirty="0">
              <a:solidFill>
                <a:schemeClr val="tx1"/>
              </a:solidFill>
            </a:rPr>
            <a:t>darse definiciones similares para las funciones de tres, cuatro o</a:t>
          </a:r>
          <a14:m xmlns:a14="http://schemas.microsoft.com/office/drawing/2010/main">
            <m:oMath xmlns:m="http://schemas.openxmlformats.org/officeDocument/2006/math">
              <m:r>
                <a:rPr lang="es-MX" sz="27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 </m:t>
              </m:r>
              <m:r>
                <a:rPr lang="es-MX" sz="27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"</m:t>
              </m:r>
              <m:r>
                <a:rPr lang="es-MX" sz="27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𝑛</m:t>
              </m:r>
              <m:r>
                <a:rPr lang="es-MX" sz="2700" b="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"</m:t>
              </m:r>
            </m:oMath>
          </a14:m>
          <a:r>
            <a:rPr lang="es-MX" sz="2700" kern="1200" dirty="0">
              <a:solidFill>
                <a:schemeClr val="tx1"/>
              </a:solidFill>
            </a:rPr>
            <a:t> variables donde los dominios consisten en </a:t>
          </a:r>
          <a:r>
            <a:rPr lang="es-MX" sz="2700" kern="1200" dirty="0" smtClean="0">
              <a:solidFill>
                <a:schemeClr val="tx1"/>
              </a:solidFill>
            </a:rPr>
            <a:t>triadas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s-MX" sz="2700" b="1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  <m:r>
                    <a:rPr lang="es-MX" sz="2700" b="1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sSubPr>
                      <m:ctrlP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sub>
                  </m:sSub>
                  <m:sSub>
                    <m:sSubPr>
                      <m:ctrlP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sub>
                  </m:sSub>
                </m:e>
              </m:d>
              <m:r>
                <a:rPr lang="es-MX" sz="2700" b="0" i="0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,</m:t>
              </m:r>
            </m:oMath>
          </a14:m>
          <a:r>
            <a:rPr lang="es-MX" sz="2700" kern="1200" dirty="0" smtClean="0">
              <a:solidFill>
                <a:schemeClr val="tx1"/>
              </a:solidFill>
            </a:rPr>
            <a:t> tétradas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sub>
                  </m:sSub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sSubPr>
                      <m:ctrlP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sub>
                  </m:sSub>
                  <m:sSub>
                    <m:sSubPr>
                      <m:ctrlP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sub>
                  </m:sSub>
                  <m:r>
                    <a:rPr lang="es-MX" sz="2700" b="1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sSubPr>
                      <m:ctrlP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27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sub>
                  </m:sSub>
                </m:e>
              </m:d>
              <m:r>
                <a:rPr lang="es-MX" sz="27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700" kern="1200" dirty="0">
              <a:solidFill>
                <a:schemeClr val="tx1"/>
              </a:solidFill>
            </a:rPr>
            <a:t>y </a:t>
          </a:r>
          <a14:m xmlns:a14="http://schemas.microsoft.com/office/drawing/2010/main">
            <m:oMath xmlns:m="http://schemas.openxmlformats.org/officeDocument/2006/math">
              <m:r>
                <a:rPr lang="es-MX" sz="27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𝑛</m:t>
              </m:r>
              <m:r>
                <a:rPr lang="es-MX" sz="2700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−</m:t>
              </m:r>
              <m:r>
                <a:rPr lang="es-MX" sz="2700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𝑎𝑑𝑎𝑠</m:t>
              </m:r>
            </m:oMath>
          </a14:m>
          <a:r>
            <a:rPr lang="es-MX" sz="2700" kern="1200" dirty="0">
              <a:solidFill>
                <a:schemeClr val="tx1"/>
              </a:solidFill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𝒙</m:t>
                  </m:r>
                </m:e>
                <m:sub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𝟏</m:t>
                  </m:r>
                </m:sub>
              </m:sSub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, </m:t>
              </m:r>
              <m:sSub>
                <m:sSubPr>
                  <m:ctrlP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𝒙</m:t>
                  </m:r>
                </m:e>
                <m:sub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𝟐</m:t>
                  </m:r>
                </m:sub>
              </m:sSub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, , . . . . ,</m:t>
              </m:r>
              <m:sSub>
                <m:sSubPr>
                  <m:ctrlP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𝒙</m:t>
                  </m:r>
                </m:e>
                <m:sub>
                  <m:r>
                    <a:rPr lang="es-MX" sz="27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𝒏</m:t>
                  </m:r>
                </m:sub>
              </m:sSub>
              <m:r>
                <a:rPr lang="es-MX" sz="27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2700" b="1" kern="1200" dirty="0">
              <a:solidFill>
                <a:schemeClr val="tx1"/>
              </a:solidFill>
            </a:rPr>
            <a:t>. </a:t>
          </a:r>
          <a:endParaRPr lang="es-MX" sz="2700" kern="1200" dirty="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 dirty="0"/>
        </a:p>
      </dsp:txBody>
      <dsp:txXfrm>
        <a:off x="4642390" y="0"/>
        <a:ext cx="4016194" cy="43742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FBF110-F581-41D4-9C68-5243C7C80E91}">
      <dsp:nvSpPr>
        <dsp:cNvPr id="0" name=""/>
        <dsp:cNvSpPr/>
      </dsp:nvSpPr>
      <dsp:spPr>
        <a:xfrm>
          <a:off x="-6000673" y="-918208"/>
          <a:ext cx="7143444" cy="7143444"/>
        </a:xfrm>
        <a:prstGeom prst="blockArc">
          <a:avLst>
            <a:gd name="adj1" fmla="val 18900000"/>
            <a:gd name="adj2" fmla="val 2700000"/>
            <a:gd name="adj3" fmla="val 302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5C4756-8E4E-485C-A6F9-844C21D011F8}">
      <dsp:nvSpPr>
        <dsp:cNvPr id="0" name=""/>
        <dsp:cNvSpPr/>
      </dsp:nvSpPr>
      <dsp:spPr>
        <a:xfrm>
          <a:off x="598112" y="408004"/>
          <a:ext cx="11240025" cy="81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04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</a:rPr>
            <a:t>La manera más común para describir una función de varias variables es por medio de una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𝒆𝒄𝒖𝒂𝒄𝒊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ó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𝒏</m:t>
              </m:r>
              <m:r>
                <a:rPr lang="es-MX" sz="2200" b="0" i="0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.</m:t>
              </m:r>
            </m:oMath>
          </a14:m>
          <a:endParaRPr lang="es-MX" sz="2200" kern="1200" dirty="0">
            <a:solidFill>
              <a:schemeClr val="bg1"/>
            </a:solidFill>
          </a:endParaRPr>
        </a:p>
      </dsp:txBody>
      <dsp:txXfrm>
        <a:off x="598112" y="408004"/>
        <a:ext cx="11240025" cy="816433"/>
      </dsp:txXfrm>
    </dsp:sp>
    <dsp:sp modelId="{B827D585-2C54-43C7-8D1B-D174CDE96BAB}">
      <dsp:nvSpPr>
        <dsp:cNvPr id="0" name=""/>
        <dsp:cNvSpPr/>
      </dsp:nvSpPr>
      <dsp:spPr>
        <a:xfrm>
          <a:off x="87841" y="305950"/>
          <a:ext cx="1020541" cy="10205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E212B-D136-46E4-B0C1-51CDFDC93657}">
      <dsp:nvSpPr>
        <dsp:cNvPr id="0" name=""/>
        <dsp:cNvSpPr/>
      </dsp:nvSpPr>
      <dsp:spPr>
        <a:xfrm>
          <a:off x="1066191" y="1632866"/>
          <a:ext cx="10771946" cy="81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04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</a:rPr>
            <a:t>El dominio, es el conjunto de todos los puntos para los que la ecuación está definida.</a:t>
          </a:r>
          <a:endParaRPr lang="es-MX" sz="2200" kern="1200" dirty="0">
            <a:solidFill>
              <a:schemeClr val="bg1"/>
            </a:solidFill>
          </a:endParaRPr>
        </a:p>
      </dsp:txBody>
      <dsp:txXfrm>
        <a:off x="1066191" y="1632866"/>
        <a:ext cx="10771946" cy="816433"/>
      </dsp:txXfrm>
    </dsp:sp>
    <dsp:sp modelId="{1F9D60FA-02A3-408B-8579-F0A986EBADFE}">
      <dsp:nvSpPr>
        <dsp:cNvPr id="0" name=""/>
        <dsp:cNvSpPr/>
      </dsp:nvSpPr>
      <dsp:spPr>
        <a:xfrm>
          <a:off x="555921" y="1530811"/>
          <a:ext cx="1020541" cy="102054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791BD-033C-4E02-BD01-B4704CBD9C3C}">
      <dsp:nvSpPr>
        <dsp:cNvPr id="0" name=""/>
        <dsp:cNvSpPr/>
      </dsp:nvSpPr>
      <dsp:spPr>
        <a:xfrm>
          <a:off x="1066191" y="2857727"/>
          <a:ext cx="10771946" cy="81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044" tIns="55880" rIns="55880" bIns="5588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</a:rPr>
            <a:t>El dominio </a:t>
          </a:r>
          <a:r>
            <a:rPr lang="es-MX" sz="2200" kern="1200" dirty="0">
              <a:solidFill>
                <a:schemeClr val="bg1"/>
              </a:solidFill>
            </a:rPr>
            <a:t>de la función dada por:</a:t>
          </a:r>
          <a:r>
            <a:rPr lang="es-MX" sz="2200" kern="1200" dirty="0" smtClean="0">
              <a:solidFill>
                <a:schemeClr val="bg1"/>
              </a:solidFill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𝒇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(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,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𝒚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) = </m:t>
              </m:r>
              <m:sSup>
                <m:sSupPr>
                  <m:ctrlP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𝒙</m:t>
                  </m:r>
                </m:e>
                <m:sup>
                  <m: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𝟐</m:t>
                  </m:r>
                </m:sup>
              </m:sSup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 +</m:t>
              </m:r>
              <m:sSup>
                <m:sSupPr>
                  <m:ctrlP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</m:t>
                  </m:r>
                  <m: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𝒚</m:t>
                  </m:r>
                </m:e>
                <m:sup>
                  <m:r>
                    <a:rPr lang="es-MX" sz="2200" b="1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𝟐</m:t>
                  </m:r>
                </m:sup>
              </m:sSup>
            </m:oMath>
          </a14:m>
          <a:r>
            <a:rPr lang="es-MX" sz="2200" kern="1200" dirty="0" smtClean="0">
              <a:solidFill>
                <a:schemeClr val="bg1"/>
              </a:solidFill>
            </a:rPr>
            <a:t> es el </a:t>
          </a:r>
          <a:r>
            <a:rPr lang="es-MX" sz="2200" kern="1200" dirty="0">
              <a:solidFill>
                <a:schemeClr val="bg1"/>
              </a:solidFill>
            </a:rPr>
            <a:t>plano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𝒙𝒚</m:t>
              </m:r>
            </m:oMath>
          </a14:m>
          <a:r>
            <a:rPr lang="es-MX" sz="2200" kern="1200" dirty="0">
              <a:solidFill>
                <a:schemeClr val="bg1"/>
              </a:solidFill>
            </a:rPr>
            <a:t>. </a:t>
          </a:r>
          <a:r>
            <a:rPr lang="es-MX" sz="2200" kern="1200" dirty="0" smtClean="0">
              <a:solidFill>
                <a:schemeClr val="bg1"/>
              </a:solidFill>
            </a:rPr>
            <a:t> </a:t>
          </a:r>
          <a:endParaRPr lang="es-MX" sz="2200" kern="1200" dirty="0">
            <a:solidFill>
              <a:schemeClr val="bg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700" kern="1200" dirty="0"/>
        </a:p>
      </dsp:txBody>
      <dsp:txXfrm>
        <a:off x="1066191" y="2857727"/>
        <a:ext cx="10771946" cy="816433"/>
      </dsp:txXfrm>
    </dsp:sp>
    <dsp:sp modelId="{0C00AA43-DB2F-4123-A233-194EF59D23A4}">
      <dsp:nvSpPr>
        <dsp:cNvPr id="0" name=""/>
        <dsp:cNvSpPr/>
      </dsp:nvSpPr>
      <dsp:spPr>
        <a:xfrm>
          <a:off x="555921" y="2755673"/>
          <a:ext cx="1020541" cy="102054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A901D-D95B-47D5-914D-24AB23A3F690}">
      <dsp:nvSpPr>
        <dsp:cNvPr id="0" name=""/>
        <dsp:cNvSpPr/>
      </dsp:nvSpPr>
      <dsp:spPr>
        <a:xfrm>
          <a:off x="598112" y="4082589"/>
          <a:ext cx="11240025" cy="81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04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bg1"/>
              </a:solidFill>
            </a:rPr>
            <a:t>El dominio de:</a:t>
          </a:r>
          <a:r>
            <a:rPr lang="es-MX" sz="2200" kern="1200" dirty="0">
              <a:solidFill>
                <a:schemeClr val="bg1"/>
              </a:solidFill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𝒇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,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𝒚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) =</m:t>
              </m:r>
              <m:r>
                <a:rPr lang="es-MX" sz="2200" b="1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𝒍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𝒏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𝒙𝒚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2200" kern="1200" dirty="0" smtClean="0">
              <a:solidFill>
                <a:schemeClr val="bg1"/>
              </a:solidFill>
            </a:rPr>
            <a:t>es </a:t>
          </a:r>
          <a:r>
            <a:rPr lang="es-MX" sz="2200" kern="1200" dirty="0">
              <a:solidFill>
                <a:schemeClr val="bg1"/>
              </a:solidFill>
            </a:rPr>
            <a:t>el conjunto de todos los puntos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,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𝒚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2200" b="1" kern="1200" dirty="0">
              <a:solidFill>
                <a:schemeClr val="bg1"/>
              </a:solidFill>
            </a:rPr>
            <a:t> </a:t>
          </a:r>
          <a:r>
            <a:rPr lang="es-MX" sz="2200" kern="1200" dirty="0">
              <a:solidFill>
                <a:schemeClr val="bg1"/>
              </a:solidFill>
            </a:rPr>
            <a:t>en el plano para los que </a:t>
          </a:r>
          <a14:m xmlns:a14="http://schemas.microsoft.com/office/drawing/2010/main">
            <m:oMath xmlns:m="http://schemas.openxmlformats.org/officeDocument/2006/math"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𝒙𝒚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 &gt; </m:t>
              </m:r>
              <m:r>
                <a:rPr lang="es-MX" sz="2200" b="1" i="1" kern="1200">
                  <a:solidFill>
                    <a:schemeClr val="bg1"/>
                  </a:solidFill>
                  <a:latin typeface="Cambria Math" panose="02040503050406030204" pitchFamily="18" charset="0"/>
                </a:rPr>
                <m:t>𝟎</m:t>
              </m:r>
            </m:oMath>
          </a14:m>
          <a:r>
            <a:rPr lang="es-MX" sz="2200" kern="1200" dirty="0">
              <a:solidFill>
                <a:schemeClr val="bg1"/>
              </a:solidFill>
            </a:rPr>
            <a:t>. </a:t>
          </a:r>
        </a:p>
      </dsp:txBody>
      <dsp:txXfrm>
        <a:off x="598112" y="4082589"/>
        <a:ext cx="11240025" cy="816433"/>
      </dsp:txXfrm>
    </dsp:sp>
    <dsp:sp modelId="{0DEC5E3B-1721-40D0-AD35-0E71F43C65BF}">
      <dsp:nvSpPr>
        <dsp:cNvPr id="0" name=""/>
        <dsp:cNvSpPr/>
      </dsp:nvSpPr>
      <dsp:spPr>
        <a:xfrm>
          <a:off x="87841" y="3980535"/>
          <a:ext cx="1020541" cy="102054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1C408-7030-4CC0-9940-ADF876F92D7B}">
      <dsp:nvSpPr>
        <dsp:cNvPr id="0" name=""/>
        <dsp:cNvSpPr/>
      </dsp:nvSpPr>
      <dsp:spPr>
        <a:xfrm>
          <a:off x="0" y="91503"/>
          <a:ext cx="10582632" cy="2137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Sea </a:t>
          </a:r>
          <a:r>
            <a:rPr lang="es-MX" sz="3200" i="1" kern="1200" dirty="0" smtClean="0"/>
            <a:t>f </a:t>
          </a:r>
          <a:r>
            <a:rPr lang="es-MX" sz="3200" kern="1200" dirty="0" smtClean="0"/>
            <a:t>una función de  dos variables definida en un disco abierto centrado en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s-MX" sz="3200" b="1" i="1" kern="120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32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32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3200" b="1" i="1" kern="120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s-MX" sz="3200" b="1" i="1" kern="1200" smtClean="0">
                          <a:latin typeface="Cambria Math" panose="02040503050406030204" pitchFamily="18" charset="0"/>
                        </a:rPr>
                        <m:t> </m:t>
                      </m:r>
                    </m:sub>
                  </m:sSub>
                  <m:r>
                    <a:rPr lang="es-MX" sz="3200" b="1" i="1" kern="1200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32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32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3200" b="1" i="1" kern="120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  <m:r>
                <a:rPr lang="es-MX" sz="3200" b="0" i="0" kern="1200" smtClean="0">
                  <a:latin typeface="Cambria Math" panose="02040503050406030204" pitchFamily="18" charset="0"/>
                </a:rPr>
                <m:t>, </m:t>
              </m:r>
            </m:oMath>
          </a14:m>
          <a:r>
            <a:rPr lang="es-MX" sz="3200" b="1" kern="1200" dirty="0" smtClean="0"/>
            <a:t>  </a:t>
          </a:r>
          <a:r>
            <a:rPr lang="es-MX" sz="3200" kern="1200" dirty="0" smtClean="0"/>
            <a:t>y sea </a:t>
          </a:r>
          <a:r>
            <a:rPr lang="es-MX" sz="3200" i="1" kern="1200" dirty="0" smtClean="0"/>
            <a:t>L</a:t>
          </a:r>
          <a:r>
            <a:rPr lang="es-MX" sz="3200" kern="1200" dirty="0" smtClean="0"/>
            <a:t> un numero real. 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Entonces</a:t>
          </a:r>
          <a14:m xmlns:a14="http://schemas.microsoft.com/office/drawing/2010/main">
            <m:oMath xmlns:m="http://schemas.openxmlformats.org/officeDocument/2006/math">
              <m:r>
                <a:rPr lang="es-MX" sz="2800" b="0" i="0" kern="1200" smtClean="0">
                  <a:latin typeface="Cambria Math" panose="02040503050406030204" pitchFamily="18" charset="0"/>
                </a:rPr>
                <m:t>  </m:t>
              </m:r>
              <m:func>
                <m:funcPr>
                  <m:ctrlPr>
                    <a:rPr lang="es-MX" sz="2800" b="1" i="1" kern="1200" smtClean="0">
                      <a:latin typeface="Cambria Math" panose="02040503050406030204" pitchFamily="18" charset="0"/>
                    </a:rPr>
                  </m:ctrlPr>
                </m:funcPr>
                <m:fName>
                  <m:limLow>
                    <m:limLowPr>
                      <m:ctrlPr>
                        <a:rPr lang="es-MX" sz="2800" b="1" i="1" kern="1200" smtClean="0">
                          <a:latin typeface="Cambria Math" panose="02040503050406030204" pitchFamily="18" charset="0"/>
                        </a:rPr>
                      </m:ctrlPr>
                    </m:limLowPr>
                    <m:e>
                      <m:r>
                        <a:rPr lang="es-MX" sz="2800" b="1" i="0" kern="1200" smtClean="0">
                          <a:latin typeface="Cambria Math" panose="02040503050406030204" pitchFamily="18" charset="0"/>
                        </a:rPr>
                        <m:t>𝐥𝐢𝐦</m:t>
                      </m:r>
                    </m:e>
                    <m:lim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)→(</m:t>
                      </m:r>
                      <m:sSub>
                        <m:sSubPr>
                          <m:ctrlP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2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28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2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lim>
                  </m:limLow>
                </m:fName>
                <m:e>
                  <m:r>
                    <a:rPr lang="es-MX" sz="2800" b="1" i="1" kern="1200" smtClean="0">
                      <a:latin typeface="Cambria Math" panose="02040503050406030204" pitchFamily="18" charset="0"/>
                    </a:rPr>
                    <m:t>𝒇</m:t>
                  </m:r>
                  <m:d>
                    <m:dPr>
                      <m:ctrlPr>
                        <a:rPr lang="es-MX" sz="28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8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</m:d>
                  <m:r>
                    <a:rPr lang="es-MX" sz="2800" b="1" i="1" kern="1200" smtClean="0">
                      <a:latin typeface="Cambria Math" panose="02040503050406030204" pitchFamily="18" charset="0"/>
                    </a:rPr>
                    <m:t>=</m:t>
                  </m:r>
                  <m:r>
                    <a:rPr lang="es-MX" sz="2800" b="1" i="1" kern="1200" smtClean="0">
                      <a:latin typeface="Cambria Math" panose="02040503050406030204" pitchFamily="18" charset="0"/>
                    </a:rPr>
                    <m:t>𝑳</m:t>
                  </m:r>
                </m:e>
              </m:func>
            </m:oMath>
          </a14:m>
          <a:endParaRPr lang="es-MX" kern="1200" dirty="0"/>
        </a:p>
      </dsp:txBody>
      <dsp:txXfrm>
        <a:off x="104349" y="195852"/>
        <a:ext cx="10373934" cy="1928892"/>
      </dsp:txXfrm>
    </dsp:sp>
    <dsp:sp modelId="{351C53E1-EFDC-4D0D-BAFC-1B020738FD34}">
      <dsp:nvSpPr>
        <dsp:cNvPr id="0" name=""/>
        <dsp:cNvSpPr/>
      </dsp:nvSpPr>
      <dsp:spPr>
        <a:xfrm>
          <a:off x="0" y="2229093"/>
          <a:ext cx="10582632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999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300" kern="1200"/>
        </a:p>
      </dsp:txBody>
      <dsp:txXfrm>
        <a:off x="0" y="2229093"/>
        <a:ext cx="10582632" cy="480240"/>
      </dsp:txXfrm>
    </dsp:sp>
    <dsp:sp modelId="{DFACCFAD-236F-4D61-9CEB-F0CE0FBB32FC}">
      <dsp:nvSpPr>
        <dsp:cNvPr id="0" name=""/>
        <dsp:cNvSpPr/>
      </dsp:nvSpPr>
      <dsp:spPr>
        <a:xfrm>
          <a:off x="0" y="2709333"/>
          <a:ext cx="10582632" cy="2137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Si para cada </a:t>
          </a:r>
          <a14:m xmlns:a14="http://schemas.microsoft.com/office/drawing/2010/main">
            <m:oMath xmlns:m="http://schemas.openxmlformats.org/officeDocument/2006/math">
              <m:r>
                <a:rPr lang="es-MX" sz="29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𝜀</m:t>
              </m:r>
              <m:r>
                <a:rPr lang="es-MX" sz="29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&gt;0</m:t>
              </m:r>
            </m:oMath>
          </a14:m>
          <a:r>
            <a:rPr lang="es-MX" sz="2900" kern="1200" dirty="0" smtClean="0"/>
            <a:t> existe un </a:t>
          </a:r>
          <a14:m xmlns:a14="http://schemas.microsoft.com/office/drawing/2010/main">
            <m:oMath xmlns:m="http://schemas.openxmlformats.org/officeDocument/2006/math">
              <m:r>
                <a:rPr lang="es-MX" sz="29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𝛿</m:t>
              </m:r>
              <m:r>
                <a:rPr lang="es-MX" sz="29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&gt;0</m:t>
              </m:r>
            </m:oMath>
          </a14:m>
          <a:r>
            <a:rPr lang="es-MX" sz="2900" kern="1200" dirty="0" smtClean="0"/>
            <a:t> tal que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|"/>
                    <m:endChr m:val="|"/>
                    <m:ctrlPr>
                      <a:rPr lang="es-MX" sz="29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900" b="0" i="1" kern="120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2900" i="1" kern="12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900" b="0" i="1" kern="12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900" b="0" i="1" kern="12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900" b="0" i="1" kern="120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s-MX" sz="2900" b="0" i="1" kern="120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2900" b="0" i="1" kern="1200" smtClean="0">
                        <a:latin typeface="Cambria Math" panose="02040503050406030204" pitchFamily="18" charset="0"/>
                      </a:rPr>
                      <m:t>𝐿</m:t>
                    </m:r>
                  </m:e>
                </m:d>
                <m:r>
                  <a:rPr lang="es-MX" sz="2900" b="0" i="1" kern="1200" smtClean="0">
                    <a:latin typeface="Cambria Math" panose="02040503050406030204" pitchFamily="18" charset="0"/>
                  </a:rPr>
                  <m:t>&lt; 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𝜀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 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𝑠𝑖𝑒𝑚𝑝𝑟𝑒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 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𝑞𝑢𝑒</m:t>
                </m:r>
                <m:r>
                  <a:rPr lang="es-MX" sz="29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 0&lt;</m:t>
                </m:r>
                <m:rad>
                  <m:radPr>
                    <m:degHide m:val="on"/>
                    <m:ctrlPr>
                      <a:rPr lang="es-MX" sz="29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radPr>
                  <m:deg/>
                  <m:e>
                    <m:r>
                      <a:rPr lang="es-MX" sz="29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s-MX" sz="29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s-MX" sz="29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e>
                </m:rad>
                <m:sSub>
                  <m:sSubPr>
                    <m:ctrlPr>
                      <a:rPr lang="es-MX" sz="29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s-MX" sz="29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e>
                  <m:sub>
                    <m:r>
                      <a:rPr lang="es-MX" sz="29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sub>
                </m:sSub>
                <m:sSup>
                  <m:sSupPr>
                    <m:ctrlP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pPr>
                  <m:e>
                    <m:r>
                      <a:rPr lang="es-MX" sz="2900" b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s-MX" sz="2900" b="1" kern="1200" dirty="0"/>
                      <m:t> </m:t>
                    </m:r>
                  </m:e>
                  <m:sup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sup>
                </m:sSup>
                <m:r>
                  <a:rPr lang="es-MX" sz="2900" b="1" i="0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+</m:t>
                </m:r>
                <m:sSup>
                  <m:sSupPr>
                    <m:ctrlP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pPr>
                  <m:e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MX" sz="2900" b="1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900" b="1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s-MX" sz="2900" b="1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e>
                  <m:sup>
                    <m:r>
                      <a:rPr lang="es-MX" sz="29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sup>
                </m:sSup>
                <m:r>
                  <a:rPr lang="es-MX" sz="2900" b="1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&lt;</m:t>
                </m:r>
                <m:r>
                  <a:rPr lang="es-MX" sz="2900" b="1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𝜹</m:t>
                </m:r>
                <m:r>
                  <a:rPr lang="es-MX" sz="2900" b="1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.</m:t>
                </m:r>
              </m:oMath>
            </m:oMathPara>
          </a14:m>
          <a:endParaRPr lang="es-MX" sz="2900" b="1" kern="1200" dirty="0" smtClean="0"/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 dirty="0"/>
        </a:p>
      </dsp:txBody>
      <dsp:txXfrm>
        <a:off x="104349" y="2813682"/>
        <a:ext cx="10373934" cy="1928892"/>
      </dsp:txXfrm>
    </dsp:sp>
    <dsp:sp modelId="{43CAF87A-C1B9-49C7-A8F1-55C2676CA875}">
      <dsp:nvSpPr>
        <dsp:cNvPr id="0" name=""/>
        <dsp:cNvSpPr/>
      </dsp:nvSpPr>
      <dsp:spPr>
        <a:xfrm>
          <a:off x="0" y="4846923"/>
          <a:ext cx="10582632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5999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300" kern="1200"/>
        </a:p>
      </dsp:txBody>
      <dsp:txXfrm>
        <a:off x="0" y="4846923"/>
        <a:ext cx="10582632" cy="4802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A043F-AB75-4624-BAF0-1F2F049C4FE6}">
      <dsp:nvSpPr>
        <dsp:cNvPr id="0" name=""/>
        <dsp:cNvSpPr/>
      </dsp:nvSpPr>
      <dsp:spPr>
        <a:xfrm>
          <a:off x="0" y="852529"/>
          <a:ext cx="11883701" cy="141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0EF8EA-DF28-45FC-B276-BA0E09AD22C2}">
      <dsp:nvSpPr>
        <dsp:cNvPr id="0" name=""/>
        <dsp:cNvSpPr/>
      </dsp:nvSpPr>
      <dsp:spPr>
        <a:xfrm>
          <a:off x="439863" y="0"/>
          <a:ext cx="11026209" cy="165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423" tIns="0" rIns="3144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Una función</a:t>
          </a:r>
          <a14:m xmlns:a14="http://schemas.microsoft.com/office/drawing/2010/main">
            <m:oMath xmlns:m="http://schemas.openxmlformats.org/officeDocument/2006/math">
              <m:r>
                <a:rPr lang="es-MX" sz="1800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18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1800" kern="1200" dirty="0"/>
            <a:t>de dos variables es </a:t>
          </a:r>
          <a:r>
            <a:rPr lang="es-MX" sz="1800" b="1" kern="1200" dirty="0"/>
            <a:t>continua en un </a:t>
          </a:r>
          <a:r>
            <a:rPr lang="es-MX" sz="1800" b="1" kern="1200" dirty="0" smtClean="0"/>
            <a:t>punto </a:t>
          </a:r>
          <a14:m xmlns:a14="http://schemas.microsoft.com/office/drawing/2010/main">
            <m:oMath xmlns:m="http://schemas.openxmlformats.org/officeDocument/2006/math">
              <m:d>
                <m:dPr>
                  <m:ctrlPr>
                    <a:rPr lang="es-MX" sz="1800" b="1" i="1" kern="1200" smtClean="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18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1800" b="1" i="1" kern="1200" smtClean="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1800" b="1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  <m:r>
                <a:rPr lang="es-MX" sz="18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1800" kern="1200" dirty="0" smtClean="0"/>
            <a:t>de </a:t>
          </a:r>
          <a:r>
            <a:rPr lang="es-MX" sz="1800" kern="1200" dirty="0"/>
            <a:t>una región abierta </a:t>
          </a:r>
          <a14:m xmlns:a14="http://schemas.microsoft.com/office/drawing/2010/main">
            <m:oMath xmlns:m="http://schemas.openxmlformats.org/officeDocument/2006/math">
              <m:r>
                <a:rPr lang="es-MX" sz="1800" i="1" kern="1200" dirty="0" smtClean="0">
                  <a:latin typeface="Cambria Math" panose="02040503050406030204" pitchFamily="18" charset="0"/>
                </a:rPr>
                <m:t>𝑅</m:t>
              </m:r>
            </m:oMath>
          </a14:m>
          <a:r>
            <a:rPr lang="es-MX" sz="1800" kern="1200" dirty="0"/>
            <a:t> si </a:t>
          </a:r>
          <a14:m xmlns:a14="http://schemas.microsoft.com/office/drawing/2010/main">
            <m:oMath xmlns:m="http://schemas.openxmlformats.org/officeDocument/2006/math">
              <m:r>
                <a:rPr lang="es-MX" sz="1800" b="1" i="1" kern="1200" dirty="0" smtClean="0">
                  <a:latin typeface="Cambria Math" panose="02040503050406030204" pitchFamily="18" charset="0"/>
                </a:rPr>
                <m:t>𝒇</m:t>
              </m:r>
              <m:d>
                <m:dPr>
                  <m:ctrlPr>
                    <a:rPr lang="es-MX" sz="1800" b="1" i="1" kern="120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1800" b="1" i="1" kern="120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1800" b="1" i="1" kern="120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1800" b="1" i="1" kern="120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</m:oMath>
          </a14:m>
          <a:r>
            <a:rPr lang="es-MX" sz="1800" kern="1200" dirty="0"/>
            <a:t>es igual al límite de </a:t>
          </a:r>
          <a14:m xmlns:a14="http://schemas.microsoft.com/office/drawing/2010/main">
            <m:oMath xmlns:m="http://schemas.openxmlformats.org/officeDocument/2006/math">
              <m:r>
                <a:rPr lang="es-MX" sz="18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) </m:t>
              </m:r>
            </m:oMath>
          </a14:m>
          <a:r>
            <a:rPr lang="es-MX" sz="1800" kern="1200" dirty="0"/>
            <a:t>cuando </a:t>
          </a:r>
          <a14:m xmlns:a14="http://schemas.microsoft.com/office/drawing/2010/main">
            <m:oMath xmlns:m="http://schemas.openxmlformats.org/officeDocument/2006/math">
              <m:r>
                <a:rPr lang="es-MX" sz="18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1800" b="1" i="1" kern="1200" dirty="0" smtClean="0">
                  <a:latin typeface="Cambria Math" panose="02040503050406030204" pitchFamily="18" charset="0"/>
                </a:rPr>
                <m:t>) →</m:t>
              </m:r>
              <m:d>
                <m:dPr>
                  <m:ctrlPr>
                    <a:rPr lang="es-MX" sz="1800" b="1" i="1" kern="1200">
                      <a:latin typeface="Cambria Math" panose="02040503050406030204" pitchFamily="18" charset="0"/>
                    </a:rPr>
                  </m:ctrlPr>
                </m:dPr>
                <m:e>
                  <m:sSub>
                    <m:sSubPr>
                      <m:ctrlPr>
                        <a:rPr lang="es-MX" sz="1800" b="1" i="1" kern="120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𝒙</m:t>
                      </m:r>
                    </m:e>
                    <m:sub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  <m:r>
                    <a:rPr lang="es-MX" sz="1800" b="1" i="1" kern="1200">
                      <a:latin typeface="Cambria Math" panose="02040503050406030204" pitchFamily="18" charset="0"/>
                    </a:rPr>
                    <m:t>, </m:t>
                  </m:r>
                  <m:sSub>
                    <m:sSubPr>
                      <m:ctrlPr>
                        <a:rPr lang="es-MX" sz="1800" b="1" i="1" kern="120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𝒚</m:t>
                      </m:r>
                    </m:e>
                    <m:sub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𝟎</m:t>
                      </m:r>
                    </m:sub>
                  </m:sSub>
                </m:e>
              </m:d>
            </m:oMath>
          </a14:m>
          <a:r>
            <a:rPr lang="es-MX" sz="1800" kern="1200" dirty="0" smtClean="0"/>
            <a:t>.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 decir:</a:t>
          </a:r>
          <a14:m xmlns:a14="http://schemas.microsoft.com/office/drawing/2010/main">
            <m:oMath xmlns:m="http://schemas.openxmlformats.org/officeDocument/2006/math">
              <m:func>
                <m:funcPr>
                  <m:ctrlPr>
                    <a:rPr lang="es-MX" sz="1800" b="1" i="1" kern="1200" smtClean="0">
                      <a:latin typeface="Cambria Math" panose="02040503050406030204" pitchFamily="18" charset="0"/>
                    </a:rPr>
                  </m:ctrlPr>
                </m:funcPr>
                <m:fName>
                  <m:limLow>
                    <m:limLowPr>
                      <m:ctrlPr>
                        <a:rPr lang="es-MX" sz="1800" b="1" i="1" kern="1200" smtClean="0">
                          <a:latin typeface="Cambria Math" panose="02040503050406030204" pitchFamily="18" charset="0"/>
                        </a:rPr>
                      </m:ctrlPr>
                    </m:limLowPr>
                    <m:e>
                      <m:r>
                        <a:rPr lang="es-MX" sz="1800" b="1" i="0" kern="1200" smtClean="0">
                          <a:latin typeface="Cambria Math" panose="02040503050406030204" pitchFamily="18" charset="0"/>
                        </a:rPr>
                        <m:t>𝐥𝐢𝐦</m:t>
                      </m:r>
                    </m:e>
                    <m:lim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)→(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lim>
                  </m:limLow>
                </m:fName>
                <m:e>
                  <m:r>
                    <a:rPr lang="es-MX" sz="1800" b="1" i="1" kern="1200" smtClean="0">
                      <a:latin typeface="Cambria Math" panose="02040503050406030204" pitchFamily="18" charset="0"/>
                    </a:rPr>
                    <m:t>𝒇</m:t>
                  </m:r>
                  <m:d>
                    <m:dPr>
                      <m:ctrlPr>
                        <a:rPr lang="es-MX" sz="18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1800" b="1" i="1" kern="1200" smtClean="0">
                          <a:latin typeface="Cambria Math" panose="02040503050406030204" pitchFamily="18" charset="0"/>
                        </a:rPr>
                        <m:t>𝒚</m:t>
                      </m:r>
                    </m:e>
                  </m:d>
                  <m:r>
                    <a:rPr lang="es-MX" sz="1800" b="1" i="1" kern="1200" smtClean="0">
                      <a:latin typeface="Cambria Math" panose="02040503050406030204" pitchFamily="18" charset="0"/>
                    </a:rPr>
                    <m:t>=</m:t>
                  </m:r>
                  <m:r>
                    <a:rPr lang="es-MX" sz="1800" b="1" i="1" kern="1200" smtClean="0">
                      <a:latin typeface="Cambria Math" panose="02040503050406030204" pitchFamily="18" charset="0"/>
                    </a:rPr>
                    <m:t>𝒇</m:t>
                  </m:r>
                  <m:d>
                    <m:dPr>
                      <m:ctrlPr>
                        <a:rPr lang="es-MX" sz="1800" b="1" i="1" kern="120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s-MX" sz="1800" b="1" i="1" kern="120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 kern="120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s-MX" sz="1800" b="1" i="1" kern="120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s-MX" sz="1800" b="1" i="1" kern="120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s-MX" sz="1800" b="1" i="1" kern="120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1800" b="1" i="1" kern="120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1800" b="1" i="1" kern="120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e>
                  </m:d>
                </m:e>
              </m:func>
            </m:oMath>
          </a14:m>
          <a:endParaRPr lang="es-MX" kern="1200" dirty="0"/>
        </a:p>
      </dsp:txBody>
      <dsp:txXfrm>
        <a:off x="520562" y="80699"/>
        <a:ext cx="10864811" cy="1491722"/>
      </dsp:txXfrm>
    </dsp:sp>
    <dsp:sp modelId="{DECCFB39-E759-4CBB-A0A4-DBDDD9DF1B06}">
      <dsp:nvSpPr>
        <dsp:cNvPr id="0" name=""/>
        <dsp:cNvSpPr/>
      </dsp:nvSpPr>
      <dsp:spPr>
        <a:xfrm>
          <a:off x="0" y="3392689"/>
          <a:ext cx="11883701" cy="141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2307" tIns="1166368" rIns="922307" bIns="398272" numCol="1" spcCol="1270" anchor="t" anchorCtr="0">
          <a:noAutofit/>
        </a:bodyPr>
        <a:lstStyle/>
        <a:p>
          <a:pPr marL="285750" lvl="1" indent="-285750" algn="l" defTabSz="2489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5600" kern="1200"/>
        </a:p>
      </dsp:txBody>
      <dsp:txXfrm>
        <a:off x="0" y="3392689"/>
        <a:ext cx="11883701" cy="1411200"/>
      </dsp:txXfrm>
    </dsp:sp>
    <dsp:sp modelId="{5B770B63-530C-4AD7-86F3-F148C4FF62F1}">
      <dsp:nvSpPr>
        <dsp:cNvPr id="0" name=""/>
        <dsp:cNvSpPr/>
      </dsp:nvSpPr>
      <dsp:spPr>
        <a:xfrm>
          <a:off x="364704" y="2584280"/>
          <a:ext cx="10893195" cy="165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4423" tIns="0" rIns="31442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kern="1200" dirty="0" smtClean="0"/>
            <a:t>La </a:t>
          </a:r>
          <a:r>
            <a:rPr lang="es-MX" sz="1800" kern="1200" dirty="0"/>
            <a:t>función </a:t>
          </a:r>
          <a14:m xmlns:a14="http://schemas.microsoft.com/office/drawing/2010/main">
            <m:oMath xmlns:m="http://schemas.openxmlformats.org/officeDocument/2006/math">
              <m:r>
                <a:rPr lang="es-MX" sz="1800" b="1" i="1" kern="1200" dirty="0" smtClean="0">
                  <a:latin typeface="Cambria Math" panose="02040503050406030204" pitchFamily="18" charset="0"/>
                </a:rPr>
                <m:t>𝒇</m:t>
              </m:r>
            </m:oMath>
          </a14:m>
          <a:r>
            <a:rPr lang="es-MX" sz="1800" kern="1200" dirty="0"/>
            <a:t> es </a:t>
          </a:r>
          <a14:m xmlns:a14="http://schemas.microsoft.com/office/drawing/2010/main">
            <m:oMath xmlns:m="http://schemas.openxmlformats.org/officeDocument/2006/math">
              <m:r>
                <a:rPr lang="es-MX" sz="1800" b="1" i="0" kern="1200" dirty="0" smtClean="0">
                  <a:latin typeface="Cambria Math" panose="02040503050406030204" pitchFamily="18" charset="0"/>
                </a:rPr>
                <m:t>𝐜𝐨𝐧𝐭𝐢𝐧𝐮𝐚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𝐞𝐧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𝐥𝐚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𝐫𝐞𝐠𝐢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ó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𝐧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𝐚𝐛𝐢𝐞𝐫𝐭𝐚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𝐑</m:t>
              </m:r>
              <m:r>
                <a:rPr lang="es-MX" sz="1800" b="1" i="0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1800" kern="1200" dirty="0"/>
            <a:t>si es continua en todo punto de </a:t>
          </a:r>
          <a:r>
            <a:rPr lang="es-MX" sz="1800" b="1" kern="1200" dirty="0"/>
            <a:t>R</a:t>
          </a:r>
          <a:r>
            <a:rPr lang="es-MX" sz="1800" kern="1200" dirty="0"/>
            <a:t>. </a:t>
          </a:r>
        </a:p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445403" y="2664979"/>
        <a:ext cx="10731797" cy="14917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C8A68B-AA12-4ED3-BB57-811713855DC5}">
      <dsp:nvSpPr>
        <dsp:cNvPr id="0" name=""/>
        <dsp:cNvSpPr/>
      </dsp:nvSpPr>
      <dsp:spPr>
        <a:xfrm rot="10800000">
          <a:off x="2201245" y="2438"/>
          <a:ext cx="5422072" cy="876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37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Múltiplo </a:t>
          </a:r>
          <a:r>
            <a:rPr lang="es-MX" sz="2800" kern="1200" dirty="0"/>
            <a:t>escalar: </a:t>
          </a:r>
          <a14:m xmlns:a14="http://schemas.microsoft.com/office/drawing/2010/main">
            <m:oMath xmlns:m="http://schemas.openxmlformats.org/officeDocument/2006/math">
              <m:r>
                <a:rPr lang="es-MX" sz="2800" b="1" i="1" kern="1200" dirty="0" smtClean="0">
                  <a:latin typeface="Cambria Math" panose="02040503050406030204" pitchFamily="18" charset="0"/>
                </a:rPr>
                <m:t>𝒌𝒇</m:t>
              </m:r>
            </m:oMath>
          </a14:m>
          <a:r>
            <a:rPr lang="es-MX" sz="2800" b="1" kern="1200" dirty="0"/>
            <a:t> </a:t>
          </a:r>
          <a:endParaRPr lang="es-MX" sz="2800" kern="1200" dirty="0"/>
        </a:p>
      </dsp:txBody>
      <dsp:txXfrm rot="10800000">
        <a:off x="2420291" y="2438"/>
        <a:ext cx="5203026" cy="876184"/>
      </dsp:txXfrm>
    </dsp:sp>
    <dsp:sp modelId="{92B9416F-FBC1-49C1-8B11-854E51640561}">
      <dsp:nvSpPr>
        <dsp:cNvPr id="0" name=""/>
        <dsp:cNvSpPr/>
      </dsp:nvSpPr>
      <dsp:spPr>
        <a:xfrm>
          <a:off x="1345201" y="0"/>
          <a:ext cx="876184" cy="8761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393EA8-8E5C-491A-8D2F-C58388B79C27}">
      <dsp:nvSpPr>
        <dsp:cNvPr id="0" name=""/>
        <dsp:cNvSpPr/>
      </dsp:nvSpPr>
      <dsp:spPr>
        <a:xfrm rot="10800000">
          <a:off x="2158681" y="1140170"/>
          <a:ext cx="5478824" cy="876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37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Producto: </a:t>
          </a:r>
          <a14:m xmlns:a14="http://schemas.microsoft.com/office/drawing/2010/main">
            <m:oMath xmlns:m="http://schemas.openxmlformats.org/officeDocument/2006/math">
              <m:r>
                <a:rPr lang="es-MX" sz="28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.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𝒈</m:t>
              </m:r>
              <m:r>
                <a:rPr lang="es-MX" sz="2800" b="1" i="1" kern="1200" dirty="0">
                  <a:latin typeface="Cambria Math" panose="02040503050406030204" pitchFamily="18" charset="0"/>
                </a:rPr>
                <m:t> </m:t>
              </m:r>
            </m:oMath>
          </a14:m>
          <a:endParaRPr lang="es-MX" sz="2800" kern="1200" dirty="0"/>
        </a:p>
      </dsp:txBody>
      <dsp:txXfrm rot="10800000">
        <a:off x="2377727" y="1140170"/>
        <a:ext cx="5259778" cy="876184"/>
      </dsp:txXfrm>
    </dsp:sp>
    <dsp:sp modelId="{E9C5C491-83D0-475F-9AF4-58961D225DC0}">
      <dsp:nvSpPr>
        <dsp:cNvPr id="0" name=""/>
        <dsp:cNvSpPr/>
      </dsp:nvSpPr>
      <dsp:spPr>
        <a:xfrm>
          <a:off x="1307566" y="1162863"/>
          <a:ext cx="876184" cy="87618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A1A1A4-3427-4707-8AA8-1F963279D9E6}">
      <dsp:nvSpPr>
        <dsp:cNvPr id="0" name=""/>
        <dsp:cNvSpPr/>
      </dsp:nvSpPr>
      <dsp:spPr>
        <a:xfrm rot="10800000">
          <a:off x="2218270" y="2277902"/>
          <a:ext cx="5399372" cy="876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37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Suma y diferencia: </a:t>
          </a:r>
          <a14:m xmlns:a14="http://schemas.microsoft.com/office/drawing/2010/main">
            <m:oMath xmlns:m="http://schemas.openxmlformats.org/officeDocument/2006/math">
              <m:r>
                <a:rPr lang="es-MX" sz="28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 ± 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𝒈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endParaRPr lang="es-MX" sz="2800" kern="1200" dirty="0"/>
        </a:p>
      </dsp:txBody>
      <dsp:txXfrm rot="10800000">
        <a:off x="2437316" y="2277902"/>
        <a:ext cx="5180326" cy="876184"/>
      </dsp:txXfrm>
    </dsp:sp>
    <dsp:sp modelId="{AF79E0C2-1D9F-4B3A-B861-ECCE6D4F7C91}">
      <dsp:nvSpPr>
        <dsp:cNvPr id="0" name=""/>
        <dsp:cNvSpPr/>
      </dsp:nvSpPr>
      <dsp:spPr>
        <a:xfrm>
          <a:off x="1359436" y="2288049"/>
          <a:ext cx="876184" cy="87618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E0E9E1-753D-48FC-8A05-7F521C4143A3}">
      <dsp:nvSpPr>
        <dsp:cNvPr id="0" name=""/>
        <dsp:cNvSpPr/>
      </dsp:nvSpPr>
      <dsp:spPr>
        <a:xfrm rot="10800000">
          <a:off x="2222617" y="3415634"/>
          <a:ext cx="5393576" cy="876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6373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Cociente: </a:t>
          </a:r>
          <a14:m xmlns:a14="http://schemas.microsoft.com/office/drawing/2010/main">
            <m:oMath xmlns:m="http://schemas.openxmlformats.org/officeDocument/2006/math">
              <m:r>
                <a:rPr lang="es-MX" sz="2800" b="1" i="1" kern="1200" dirty="0" smtClean="0">
                  <a:latin typeface="Cambria Math" panose="02040503050406030204" pitchFamily="18" charset="0"/>
                </a:rPr>
                <m:t>𝒇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/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𝒈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𝒔𝒊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 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𝒈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(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𝒙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𝟎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,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𝒚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𝟎</m:t>
              </m:r>
              <m:r>
                <a:rPr lang="es-MX" sz="2800" b="1" i="1" kern="1200" dirty="0" smtClean="0">
                  <a:latin typeface="Cambria Math" panose="02040503050406030204" pitchFamily="18" charset="0"/>
                </a:rPr>
                <m:t>) ≠</m:t>
              </m:r>
              <m:r>
                <a:rPr lang="es-MX" sz="2800" b="1" i="1" kern="1200" dirty="0">
                  <a:latin typeface="Cambria Math" panose="02040503050406030204" pitchFamily="18" charset="0"/>
                </a:rPr>
                <m:t>𝑶</m:t>
              </m:r>
              <m:r>
                <a:rPr lang="es-MX" sz="2800" b="1" i="1" kern="1200" dirty="0">
                  <a:latin typeface="Cambria Math" panose="02040503050406030204" pitchFamily="18" charset="0"/>
                </a:rPr>
                <m:t> </m:t>
              </m:r>
            </m:oMath>
          </a14:m>
          <a:endParaRPr lang="es-MX" sz="2800" kern="1200" dirty="0"/>
        </a:p>
      </dsp:txBody>
      <dsp:txXfrm rot="10800000">
        <a:off x="2441663" y="3415634"/>
        <a:ext cx="5174530" cy="876184"/>
      </dsp:txXfrm>
    </dsp:sp>
    <dsp:sp modelId="{DF694B2C-81BA-46D6-8327-C13E46EFD699}">
      <dsp:nvSpPr>
        <dsp:cNvPr id="0" name=""/>
        <dsp:cNvSpPr/>
      </dsp:nvSpPr>
      <dsp:spPr>
        <a:xfrm>
          <a:off x="1335213" y="3418070"/>
          <a:ext cx="876184" cy="87618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A82FF-F42F-43AA-A7CC-5F8E5BB31908}">
      <dsp:nvSpPr>
        <dsp:cNvPr id="0" name=""/>
        <dsp:cNvSpPr/>
      </dsp:nvSpPr>
      <dsp:spPr>
        <a:xfrm>
          <a:off x="0" y="0"/>
          <a:ext cx="10995212" cy="12350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/>
            <a:t>En aplicaciones de funciones de varias variables suele surgir la pregunta</a:t>
          </a:r>
          <a:r>
            <a:rPr lang="es-MX" sz="1800" b="1" kern="1200" dirty="0" smtClean="0"/>
            <a:t>: </a:t>
          </a:r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36172" y="36172"/>
        <a:ext cx="10922868" cy="1162661"/>
      </dsp:txXfrm>
    </dsp:sp>
    <dsp:sp modelId="{3CA7E451-E254-4477-A5F5-24AC86067C7A}">
      <dsp:nvSpPr>
        <dsp:cNvPr id="0" name=""/>
        <dsp:cNvSpPr/>
      </dsp:nvSpPr>
      <dsp:spPr>
        <a:xfrm>
          <a:off x="0" y="1356105"/>
          <a:ext cx="6391043" cy="1559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i="1" u="sng" kern="1200" dirty="0" smtClean="0"/>
            <a:t>¿"Cómo afectaría al valor de una función un cambio en una de sus variables independientes"? </a:t>
          </a:r>
        </a:p>
        <a:p>
          <a:pPr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45663" y="1401768"/>
        <a:ext cx="6299717" cy="1467731"/>
      </dsp:txXfrm>
    </dsp:sp>
    <dsp:sp modelId="{452FE96D-9C49-40DB-ADDA-2700BCC0C4BA}">
      <dsp:nvSpPr>
        <dsp:cNvPr id="0" name=""/>
        <dsp:cNvSpPr/>
      </dsp:nvSpPr>
      <dsp:spPr>
        <a:xfrm>
          <a:off x="261229" y="3050536"/>
          <a:ext cx="3893865" cy="21378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Por ejemplo, para determinar el efecto de un catalizador en un experimento, usando cantidades distintas de catalizador, mientras mantiene constantes la temperatura y presión.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323844" y="3113151"/>
        <a:ext cx="3768635" cy="2012603"/>
      </dsp:txXfrm>
    </dsp:sp>
    <dsp:sp modelId="{50B57885-BB62-46CD-B9FB-9435964DD9F9}">
      <dsp:nvSpPr>
        <dsp:cNvPr id="0" name=""/>
        <dsp:cNvSpPr/>
      </dsp:nvSpPr>
      <dsp:spPr>
        <a:xfrm>
          <a:off x="4894280" y="3080637"/>
          <a:ext cx="3542301" cy="21378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A este proceso se le llama derivación parcial con respecto a la variable independiente elegida.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4956895" y="3143252"/>
        <a:ext cx="3417071" cy="2012603"/>
      </dsp:txXfrm>
    </dsp:sp>
    <dsp:sp modelId="{EC532CAD-704B-461A-A496-F265D13446FF}">
      <dsp:nvSpPr>
        <dsp:cNvPr id="0" name=""/>
        <dsp:cNvSpPr/>
      </dsp:nvSpPr>
      <dsp:spPr>
        <a:xfrm>
          <a:off x="7109419" y="1299346"/>
          <a:ext cx="3513049" cy="16452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dirty="0" smtClean="0"/>
            <a:t>Se puede contestar esta pregunta considerando cada una de las variables independientes por separado. </a:t>
          </a:r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>
        <a:off x="7157607" y="1347534"/>
        <a:ext cx="3416673" cy="15489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235AF-E414-4529-859A-AF6BB5703FDA}">
      <dsp:nvSpPr>
        <dsp:cNvPr id="0" name=""/>
        <dsp:cNvSpPr/>
      </dsp:nvSpPr>
      <dsp:spPr>
        <a:xfrm>
          <a:off x="0" y="290714"/>
          <a:ext cx="8121263" cy="262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8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</m:num>
                  <m:den>
                    <m:r>
                      <a:rPr lang="es-MX" sz="28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den>
                </m:f>
                <m:r>
                  <a:rPr lang="es-MX" sz="2800" b="1" i="1" kern="1200" smtClean="0">
                    <a:latin typeface="Cambria Math" panose="02040503050406030204" pitchFamily="18" charset="0"/>
                  </a:rPr>
                  <m:t>𝒇</m:t>
                </m:r>
                <m:d>
                  <m:d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800" b="1" i="1" kern="1200" smtClean="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𝒙</m:t>
                    </m:r>
                  </m:sub>
                </m:sSub>
                <m:d>
                  <m:d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800" b="1" i="1" kern="1200" smtClean="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𝒛</m:t>
                    </m:r>
                  </m:e>
                  <m:sub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𝒙</m:t>
                    </m:r>
                  </m:sub>
                </m:sSub>
                <m:r>
                  <a:rPr lang="es-MX" sz="2800" b="1" i="1" kern="1200" smtClean="0"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𝒛</m:t>
                    </m:r>
                  </m:num>
                  <m:den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𝒙</m:t>
                    </m:r>
                  </m:den>
                </m:f>
              </m:oMath>
            </m:oMathPara>
          </a14:m>
          <a:endParaRPr lang="es-MX" sz="2800" b="1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2800" b="1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8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</m:num>
                  <m:den>
                    <m:r>
                      <a:rPr lang="es-MX" sz="28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</m:den>
                </m:f>
                <m:r>
                  <a:rPr lang="es-MX" sz="2800" b="1" i="1" kern="1200">
                    <a:latin typeface="Cambria Math" panose="02040503050406030204" pitchFamily="18" charset="0"/>
                  </a:rPr>
                  <m:t>𝒇</m:t>
                </m:r>
                <m:d>
                  <m:d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800" b="1" i="1" kern="120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𝒇</m:t>
                    </m:r>
                  </m:e>
                  <m:sub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𝒚</m:t>
                    </m:r>
                  </m:sub>
                </m:sSub>
                <m:d>
                  <m:d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𝒚</m:t>
                    </m:r>
                  </m:e>
                </m:d>
                <m:r>
                  <a:rPr lang="es-MX" sz="2800" b="1" i="1" kern="1200">
                    <a:latin typeface="Cambria Math" panose="02040503050406030204" pitchFamily="18" charset="0"/>
                  </a:rPr>
                  <m:t>=</m:t>
                </m:r>
                <m:sSub>
                  <m:sSub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𝒛</m:t>
                    </m:r>
                  </m:e>
                  <m:sub>
                    <m:r>
                      <a:rPr lang="es-MX" sz="2800" b="1" i="1" kern="1200" smtClean="0">
                        <a:latin typeface="Cambria Math" panose="02040503050406030204" pitchFamily="18" charset="0"/>
                      </a:rPr>
                      <m:t>𝒚</m:t>
                    </m:r>
                  </m:sub>
                </m:sSub>
                <m:r>
                  <a:rPr lang="es-MX" sz="2800" b="1" i="1" kern="1200"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s-MX" sz="2800" b="1" i="1" kern="120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𝒛</m:t>
                    </m:r>
                  </m:num>
                  <m:den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𝝏</m:t>
                    </m:r>
                    <m:r>
                      <a:rPr lang="es-MX" sz="2800" b="1" i="1" kern="1200">
                        <a:latin typeface="Cambria Math" panose="02040503050406030204" pitchFamily="18" charset="0"/>
                      </a:rPr>
                      <m:t>𝒚</m:t>
                    </m:r>
                  </m:den>
                </m:f>
              </m:oMath>
            </m:oMathPara>
          </a14:m>
          <a:endParaRPr lang="es-MX" sz="4000" kern="1200" dirty="0"/>
        </a:p>
      </dsp:txBody>
      <dsp:txXfrm>
        <a:off x="127937" y="418651"/>
        <a:ext cx="7865389" cy="2364926"/>
      </dsp:txXfrm>
    </dsp:sp>
    <dsp:sp modelId="{B76D01D8-F9B5-4810-8863-5B9031A29245}">
      <dsp:nvSpPr>
        <dsp:cNvPr id="0" name=""/>
        <dsp:cNvSpPr/>
      </dsp:nvSpPr>
      <dsp:spPr>
        <a:xfrm>
          <a:off x="0" y="2627973"/>
          <a:ext cx="8121263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850" tIns="10160" rIns="56896" bIns="1016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600" kern="120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600" kern="120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600" kern="1200"/>
        </a:p>
      </dsp:txBody>
      <dsp:txXfrm>
        <a:off x="0" y="2627973"/>
        <a:ext cx="8121263" cy="31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9D948-B42A-449E-9065-46D282DD8601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BA12B-22B5-4FBA-AE09-008AD4759A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937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30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288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848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2922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624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17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9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038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290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745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00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69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983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412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095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373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437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0872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7D9D5D5-F798-46E6-B567-46338B6C0149}" type="datetimeFigureOut">
              <a:rPr lang="es-MX" smtClean="0"/>
              <a:t>06/09/2018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C53E237-8D17-48DA-83C6-7CB6DA9041E6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84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23.jpg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image" Target="../media/image24.jpg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3" Type="http://schemas.openxmlformats.org/officeDocument/2006/relationships/diagramData" Target="../diagrams/data12.xml"/><Relationship Id="rId7" Type="http://schemas.microsoft.com/office/2007/relationships/diagramDrawing" Target="../diagrams/drawing7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2.jp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openxmlformats.org/officeDocument/2006/relationships/diagramData" Target="../diagrams/data17.xml"/><Relationship Id="rId3" Type="http://schemas.openxmlformats.org/officeDocument/2006/relationships/image" Target="../media/image34.jpg"/><Relationship Id="rId7" Type="http://schemas.openxmlformats.org/officeDocument/2006/relationships/diagramColors" Target="../diagrams/colors9.xml"/><Relationship Id="rId12" Type="http://schemas.openxmlformats.org/officeDocument/2006/relationships/diagramColors" Target="../diagrams/colors9.xml"/><Relationship Id="rId17" Type="http://schemas.microsoft.com/office/2007/relationships/diagramDrawing" Target="../diagrams/drawing10.xml"/><Relationship Id="rId2" Type="http://schemas.openxmlformats.org/officeDocument/2006/relationships/image" Target="../media/image42.png"/><Relationship Id="rId16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15" Type="http://schemas.openxmlformats.org/officeDocument/2006/relationships/diagramQuickStyle" Target="../diagrams/quickStyle10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15.xml"/><Relationship Id="rId9" Type="http://schemas.openxmlformats.org/officeDocument/2006/relationships/diagramData" Target="../diagrams/data16.xml"/><Relationship Id="rId1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image" Target="../media/image38.jpg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3" Type="http://schemas.openxmlformats.org/officeDocument/2006/relationships/diagramData" Target="../diagrams/data20.xml"/><Relationship Id="rId7" Type="http://schemas.microsoft.com/office/2007/relationships/diagramDrawing" Target="../diagrams/drawing12.xml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openxmlformats.org/officeDocument/2006/relationships/image" Target="../media/image50.jpg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7" Type="http://schemas.openxmlformats.org/officeDocument/2006/relationships/image" Target="../media/image340.png"/><Relationship Id="rId12" Type="http://schemas.openxmlformats.org/officeDocument/2006/relationships/image" Target="../media/image39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0.png"/><Relationship Id="rId11" Type="http://schemas.openxmlformats.org/officeDocument/2006/relationships/image" Target="../media/image380.png"/><Relationship Id="rId5" Type="http://schemas.openxmlformats.org/officeDocument/2006/relationships/image" Target="../media/image310.png"/><Relationship Id="rId10" Type="http://schemas.openxmlformats.org/officeDocument/2006/relationships/image" Target="../media/image370.png"/><Relationship Id="rId4" Type="http://schemas.openxmlformats.org/officeDocument/2006/relationships/image" Target="../media/image150.png"/><Relationship Id="rId9" Type="http://schemas.openxmlformats.org/officeDocument/2006/relationships/image" Target="../media/image3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510.png"/><Relationship Id="rId3" Type="http://schemas.openxmlformats.org/officeDocument/2006/relationships/image" Target="../media/image410.png"/><Relationship Id="rId7" Type="http://schemas.openxmlformats.org/officeDocument/2006/relationships/image" Target="../media/image450.png"/><Relationship Id="rId12" Type="http://schemas.openxmlformats.org/officeDocument/2006/relationships/image" Target="../media/image50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90.png"/><Relationship Id="rId5" Type="http://schemas.openxmlformats.org/officeDocument/2006/relationships/image" Target="../media/image430.png"/><Relationship Id="rId10" Type="http://schemas.openxmlformats.org/officeDocument/2006/relationships/image" Target="../media/image480.png"/><Relationship Id="rId4" Type="http://schemas.openxmlformats.org/officeDocument/2006/relationships/image" Target="../media/image420.png"/><Relationship Id="rId9" Type="http://schemas.openxmlformats.org/officeDocument/2006/relationships/image" Target="../media/image470.png"/><Relationship Id="rId14" Type="http://schemas.openxmlformats.org/officeDocument/2006/relationships/image" Target="../media/image52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diagramLayout" Target="../diagrams/layout2.xml"/><Relationship Id="rId3" Type="http://schemas.openxmlformats.org/officeDocument/2006/relationships/image" Target="../media/image5.png"/><Relationship Id="rId21" Type="http://schemas.microsoft.com/office/2007/relationships/diagramDrawing" Target="../diagrams/drawing2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diagramData" Target="../diagrams/data3.xml"/><Relationship Id="rId16" Type="http://schemas.openxmlformats.org/officeDocument/2006/relationships/image" Target="../media/image18.png"/><Relationship Id="rId20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0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diagramQuickStyle" Target="../diagrams/quickStyle2.xml"/><Relationship Id="rId4" Type="http://schemas.openxmlformats.org/officeDocument/2006/relationships/image" Target="../media/image60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6.jp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Oficio Modelo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5018" r="44618" b="87378"/>
          <a:stretch/>
        </p:blipFill>
        <p:spPr bwMode="auto">
          <a:xfrm>
            <a:off x="1003247" y="1"/>
            <a:ext cx="10355919" cy="2146852"/>
          </a:xfrm>
          <a:prstGeom prst="rect">
            <a:avLst/>
          </a:prstGeom>
          <a:noFill/>
        </p:spPr>
      </p:pic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570870"/>
              </p:ext>
            </p:extLst>
          </p:nvPr>
        </p:nvGraphicFramePr>
        <p:xfrm>
          <a:off x="875763" y="4771015"/>
          <a:ext cx="10483403" cy="1243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986"/>
                <a:gridCol w="2768958"/>
                <a:gridCol w="1210614"/>
                <a:gridCol w="4056845"/>
              </a:tblGrid>
              <a:tr h="467702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Programa</a:t>
                      </a:r>
                      <a:r>
                        <a:rPr lang="es-MX" sz="2000" baseline="0" dirty="0" smtClean="0"/>
                        <a:t> Educativo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Unidad de Aprendizaje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Clave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Unidad de Competencia</a:t>
                      </a:r>
                      <a:r>
                        <a:rPr lang="es-MX" sz="2000" baseline="0" dirty="0" smtClean="0"/>
                        <a:t> que apoya</a:t>
                      </a:r>
                      <a:endParaRPr lang="es-MX" sz="2000" dirty="0"/>
                    </a:p>
                  </a:txBody>
                  <a:tcPr/>
                </a:tc>
              </a:tr>
              <a:tr h="775717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Ingeniería en Computación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Cálculo 2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L41107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II. Campos Escalares: Cálculo</a:t>
                      </a:r>
                      <a:r>
                        <a:rPr lang="es-MX" sz="2000" b="1" baseline="0" dirty="0" smtClean="0"/>
                        <a:t> Diferencial</a:t>
                      </a:r>
                      <a:endParaRPr lang="es-MX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40681" y="1526542"/>
            <a:ext cx="1081848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189" algn="l"/>
              </a:tabLst>
            </a:pPr>
            <a:endParaRPr lang="es-ES_tradnl" sz="16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MX" sz="5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Funciones de varias variables</a:t>
            </a:r>
            <a:endParaRPr lang="es-ES" sz="54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ES_tradnl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                   </a:t>
            </a:r>
          </a:p>
          <a:p>
            <a:pPr algn="ctr">
              <a:tabLst>
                <a:tab pos="457189" algn="l"/>
              </a:tabLst>
            </a:pPr>
            <a:endParaRPr lang="es-ES_tradnl" sz="28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ES_tradnl" sz="2400" b="1" dirty="0" smtClean="0">
                <a:latin typeface="+mj-lt"/>
                <a:cs typeface="Arial" panose="020B0604020202020204" pitchFamily="34" charset="0"/>
              </a:rPr>
              <a:t>Realizó</a:t>
            </a:r>
            <a:r>
              <a:rPr lang="es-ES_tradnl" sz="2400" b="1" dirty="0">
                <a:latin typeface="+mj-lt"/>
                <a:cs typeface="Arial" panose="020B0604020202020204" pitchFamily="34" charset="0"/>
              </a:rPr>
              <a:t>: M. en C. Oscar Espinoza Ortega</a:t>
            </a:r>
            <a:endParaRPr lang="es-ES" sz="2400" b="1" dirty="0">
              <a:latin typeface="+mj-lt"/>
              <a:cs typeface="Arial" panose="020B0604020202020204" pitchFamily="34" charset="0"/>
            </a:endParaRPr>
          </a:p>
          <a:p>
            <a:pPr algn="r">
              <a:tabLst>
                <a:tab pos="457189" algn="l"/>
              </a:tabLst>
            </a:pPr>
            <a:r>
              <a:rPr lang="es-ES_tradnl" sz="2800" b="1" dirty="0" smtClean="0">
                <a:latin typeface="+mj-lt"/>
                <a:cs typeface="Arial" panose="020B0604020202020204" pitchFamily="34" charset="0"/>
              </a:rPr>
              <a:t>                 </a:t>
            </a:r>
            <a:r>
              <a:rPr lang="es-ES_tradnl" sz="2400" b="1" dirty="0" smtClean="0">
                <a:latin typeface="+mj-lt"/>
                <a:cs typeface="Arial" panose="020B0604020202020204" pitchFamily="34" charset="0"/>
              </a:rPr>
              <a:t>Mayo </a:t>
            </a:r>
            <a:r>
              <a:rPr lang="es-ES_tradnl" sz="2400" b="1" dirty="0">
                <a:latin typeface="+mj-lt"/>
                <a:cs typeface="Arial" panose="020B0604020202020204" pitchFamily="34" charset="0"/>
              </a:rPr>
              <a:t>de 2018.</a:t>
            </a:r>
          </a:p>
          <a:p>
            <a:pPr algn="ctr">
              <a:tabLst>
                <a:tab pos="457189" algn="l"/>
              </a:tabLst>
            </a:pPr>
            <a:endParaRPr lang="es-ES_tradnl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4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2. Límites y continuidad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61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963769" y="0"/>
            <a:ext cx="10058400" cy="909249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Límite de una función de dos variables</a:t>
            </a:r>
            <a:endParaRPr lang="es-MX" sz="4400" b="1" dirty="0">
              <a:solidFill>
                <a:srgbClr val="CC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53793" y="1295343"/>
            <a:ext cx="11638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b="1" dirty="0"/>
          </a:p>
          <a:p>
            <a:endParaRPr lang="es-MX" sz="2400" b="1" dirty="0" smtClean="0"/>
          </a:p>
          <a:p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55327438"/>
                  </p:ext>
                </p:extLst>
              </p:nvPr>
            </p:nvGraphicFramePr>
            <p:xfrm>
              <a:off x="553793" y="729922"/>
              <a:ext cx="10582632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55327438"/>
                  </p:ext>
                </p:extLst>
              </p:nvPr>
            </p:nvGraphicFramePr>
            <p:xfrm>
              <a:off x="553793" y="729922"/>
              <a:ext cx="10582632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10" name="Imagen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25" y="5181600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4013" y="245493"/>
            <a:ext cx="10541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400" dirty="0" smtClean="0"/>
          </a:p>
          <a:p>
            <a:endParaRPr lang="es-MX" sz="2400" b="1" dirty="0" smtClean="0"/>
          </a:p>
          <a:p>
            <a:endParaRPr lang="es-MX" sz="2400" dirty="0" smtClean="0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97528" y="0"/>
            <a:ext cx="9910878" cy="8735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Continuidad de una función de dos variables 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a 4"/>
              <p:cNvGraphicFramePr/>
              <p:nvPr/>
            </p:nvGraphicFramePr>
            <p:xfrm>
              <a:off x="194013" y="873540"/>
              <a:ext cx="11883702" cy="48298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5" name="Diagrama 4"/>
              <p:cNvGraphicFramePr/>
              <p:nvPr/>
            </p:nvGraphicFramePr>
            <p:xfrm>
              <a:off x="194013" y="873540"/>
              <a:ext cx="11883702" cy="48298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736" y="5159871"/>
            <a:ext cx="38862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3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138204" y="624859"/>
                <a:ext cx="1023284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s-MX" sz="2400" dirty="0" smtClean="0"/>
              </a:p>
              <a:p>
                <a:r>
                  <a:rPr lang="es-MX" sz="2400" dirty="0"/>
                  <a:t>Si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es un número real </a:t>
                </a:r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son funciones continuas en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r>
                  <a:rPr lang="es-MX" sz="2400" dirty="0" smtClean="0"/>
                  <a:t>, entonces </a:t>
                </a:r>
                <a:r>
                  <a:rPr lang="es-MX" sz="2400" dirty="0"/>
                  <a:t>las </a:t>
                </a:r>
                <a:r>
                  <a:rPr lang="es-MX" sz="2400" dirty="0" smtClean="0"/>
                  <a:t>funciones </a:t>
                </a:r>
                <a:r>
                  <a:rPr lang="es-MX" sz="2400" dirty="0"/>
                  <a:t>siguientes son continuas en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r>
                  <a:rPr lang="es-MX" sz="2400" dirty="0" smtClean="0"/>
                  <a:t>. </a:t>
                </a: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204" y="624859"/>
                <a:ext cx="10232849" cy="1200329"/>
              </a:xfrm>
              <a:prstGeom prst="rect">
                <a:avLst/>
              </a:prstGeom>
              <a:blipFill rotWithShape="0">
                <a:blip r:embed="rId2"/>
                <a:stretch>
                  <a:fillRect l="-954" b="-112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997527" y="-225083"/>
            <a:ext cx="9459186" cy="98524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4400" b="1" dirty="0">
                <a:solidFill>
                  <a:srgbClr val="CC0000"/>
                </a:solidFill>
              </a:rPr>
              <a:t>F</a:t>
            </a:r>
            <a:r>
              <a:rPr lang="es-MX" sz="4400" b="1" dirty="0" smtClean="0">
                <a:solidFill>
                  <a:srgbClr val="CC0000"/>
                </a:solidFill>
              </a:rPr>
              <a:t>unciones continuas de dos variables 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308899967"/>
                  </p:ext>
                </p:extLst>
              </p:nvPr>
            </p:nvGraphicFramePr>
            <p:xfrm>
              <a:off x="1377908" y="1979933"/>
              <a:ext cx="9078805" cy="429425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308899967"/>
                  </p:ext>
                </p:extLst>
              </p:nvPr>
            </p:nvGraphicFramePr>
            <p:xfrm>
              <a:off x="1377908" y="1979933"/>
              <a:ext cx="9078805" cy="429425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563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06298"/>
            <a:ext cx="10058400" cy="769465"/>
          </a:xfrm>
        </p:spPr>
        <p:txBody>
          <a:bodyPr/>
          <a:lstStyle/>
          <a:p>
            <a:r>
              <a:rPr lang="es-MX" b="1" dirty="0" smtClean="0">
                <a:solidFill>
                  <a:srgbClr val="CC0000"/>
                </a:solidFill>
              </a:rPr>
              <a:t>Ejemplo de continuidad:</a:t>
            </a:r>
            <a:endParaRPr lang="es-MX" b="1" dirty="0">
              <a:solidFill>
                <a:srgbClr val="CC0000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568" t="59906" r="30299" b="11708"/>
          <a:stretch/>
        </p:blipFill>
        <p:spPr>
          <a:xfrm>
            <a:off x="1097280" y="1737360"/>
            <a:ext cx="10161270" cy="2940657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2529141" y="4678017"/>
            <a:ext cx="10058400" cy="6292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Las funciones  “f” son continuas en todo punto del plano.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3. Derivadas parciales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06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3125" y="0"/>
            <a:ext cx="1081591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dirty="0" smtClean="0"/>
          </a:p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68491" y="0"/>
            <a:ext cx="10058400" cy="756586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Derivadas </a:t>
            </a:r>
            <a:r>
              <a:rPr lang="es-MX" sz="4400" b="1" dirty="0" smtClean="0">
                <a:solidFill>
                  <a:srgbClr val="CC0000"/>
                </a:solidFill>
              </a:rPr>
              <a:t>parciales</a:t>
            </a:r>
            <a:endParaRPr lang="es-MX" sz="4400" b="1" dirty="0">
              <a:solidFill>
                <a:srgbClr val="CC0000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99164544"/>
              </p:ext>
            </p:extLst>
          </p:nvPr>
        </p:nvGraphicFramePr>
        <p:xfrm>
          <a:off x="716344" y="756586"/>
          <a:ext cx="1100204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Marcador de contenido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50" y="5791200"/>
            <a:ext cx="42862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07128" y="1856567"/>
                <a:ext cx="10058400" cy="3838936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400" dirty="0" smtClean="0"/>
                  <a:t>Si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sz="2400" dirty="0" smtClean="0"/>
                  <a:t>, </a:t>
                </a:r>
                <a:r>
                  <a:rPr lang="es-MX" sz="2400" dirty="0"/>
                  <a:t>las </a:t>
                </a:r>
                <a:r>
                  <a:rPr lang="es-MX" sz="2400" b="1" dirty="0"/>
                  <a:t>primeras derivadas parciales </a:t>
                </a:r>
                <a:r>
                  <a:rPr lang="es-MX" sz="2400" dirty="0"/>
                  <a:t>de</a:t>
                </a:r>
                <a:r>
                  <a:rPr lang="es-MX" sz="2400" b="1" dirty="0"/>
                  <a:t>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con respecto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"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" </m:t>
                    </m:r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"</m:t>
                    </m:r>
                  </m:oMath>
                </a14:m>
                <a:r>
                  <a:rPr lang="es-MX" sz="2400" b="1" i="1" dirty="0" smtClean="0"/>
                  <a:t>y”</a:t>
                </a:r>
                <a:r>
                  <a:rPr lang="es-MX" sz="2400" dirty="0" smtClean="0"/>
                  <a:t> </a:t>
                </a:r>
                <a:r>
                  <a:rPr lang="es-MX" sz="2400" dirty="0"/>
                  <a:t>son las </a:t>
                </a:r>
                <a:r>
                  <a:rPr lang="es-MX" sz="2400" dirty="0" smtClean="0"/>
                  <a:t>funciones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s-MX" sz="2400" dirty="0" smtClean="0"/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s-MX" sz="2400" dirty="0" smtClean="0"/>
                  <a:t> definidas por:</a:t>
                </a:r>
              </a:p>
              <a:p>
                <a:endParaRPr lang="es-MX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d>
                        <m:d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s-MX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s-MX" sz="2400" b="1" i="0" dirty="0" smtClean="0">
                                  <a:latin typeface="Cambria Math" panose="02040503050406030204" pitchFamily="18" charset="0"/>
                                </a:rPr>
                                <m:t>𝐥𝐢𝐦</m:t>
                              </m:r>
                            </m:e>
                            <m:lim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s-MX" sz="24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  <m:t>+∆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s-MX" sz="2400" b="1" dirty="0" smtClean="0"/>
              </a:p>
              <a:p>
                <a:endParaRPr lang="es-MX" sz="2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b="1" i="1" dirty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2400" b="1" i="1" dirty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s-MX" sz="2400" b="1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s-MX" sz="2400" b="1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</a:rPr>
                                <m:t>𝒍𝒊𝒎</m:t>
                              </m:r>
                            </m:e>
                            <m:lim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s-MX" sz="2400" b="1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s-MX" sz="2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s-MX" sz="2400" b="1" i="1" dirty="0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es-MX" sz="2400" b="1" i="1" dirty="0">
                                      <a:latin typeface="Cambria Math" panose="02040503050406030204" pitchFamily="18" charset="0"/>
                                    </a:rPr>
                                    <m:t>+∆</m:t>
                                  </m:r>
                                  <m:r>
                                    <a:rPr lang="es-MX" sz="2400" b="1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d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MX" sz="24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s-MX" sz="24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s-MX" sz="2400" b="1" dirty="0" smtClean="0"/>
              </a:p>
              <a:p>
                <a:endParaRPr lang="es-MX" sz="2400" dirty="0" smtClean="0"/>
              </a:p>
              <a:p>
                <a:r>
                  <a:rPr lang="es-MX" sz="2400" dirty="0"/>
                  <a:t>S</a:t>
                </a:r>
                <a:r>
                  <a:rPr lang="es-MX" sz="2400" dirty="0" smtClean="0"/>
                  <a:t>iempre y cuando el límite exista. </a:t>
                </a:r>
                <a:endParaRPr lang="es-MX" sz="2400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128" y="1856567"/>
                <a:ext cx="10058400" cy="3838936"/>
              </a:xfrm>
              <a:prstGeom prst="rect">
                <a:avLst/>
              </a:prstGeom>
              <a:blipFill rotWithShape="0">
                <a:blip r:embed="rId2"/>
                <a:stretch>
                  <a:fillRect l="-909" t="-1272" r="-970" b="-27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7128" y="0"/>
            <a:ext cx="10058400" cy="1001284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D</a:t>
            </a:r>
            <a:r>
              <a:rPr lang="es-MX" sz="4400" b="1" dirty="0" smtClean="0">
                <a:solidFill>
                  <a:srgbClr val="CC0000"/>
                </a:solidFill>
              </a:rPr>
              <a:t>efinición de las derivadas parciales 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400" y="3151163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929856" y="540056"/>
                <a:ext cx="10058400" cy="5204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s-MX" dirty="0" smtClean="0"/>
              </a:p>
              <a:p>
                <a:r>
                  <a:rPr lang="es-MX" sz="2400" dirty="0"/>
                  <a:t>Si </a:t>
                </a:r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sz="2400" dirty="0" smtClean="0"/>
                  <a:t>, </a:t>
                </a:r>
                <a:r>
                  <a:rPr lang="es-MX" sz="2400" dirty="0"/>
                  <a:t>las derivadas parciales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s-MX" sz="2400" dirty="0" smtClean="0"/>
                  <a:t>  y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s-MX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/>
                  <a:t> se </a:t>
                </a:r>
                <a:r>
                  <a:rPr lang="es-MX" sz="2400" dirty="0"/>
                  <a:t>denotan </a:t>
                </a:r>
                <a:r>
                  <a:rPr lang="es-MX" sz="2400" dirty="0" smtClean="0"/>
                  <a:t>por: </a:t>
                </a:r>
              </a:p>
              <a:p>
                <a:endParaRPr lang="es-MX" sz="2400" dirty="0"/>
              </a:p>
              <a:p>
                <a:endParaRPr lang="es-MX" sz="2400" dirty="0" smtClean="0"/>
              </a:p>
              <a:p>
                <a:endParaRPr lang="es-MX" sz="2400" dirty="0"/>
              </a:p>
              <a:p>
                <a:endParaRPr lang="es-MX" sz="2400" dirty="0" smtClean="0"/>
              </a:p>
              <a:p>
                <a:endParaRPr lang="es-MX" sz="2400" dirty="0"/>
              </a:p>
              <a:p>
                <a:endParaRPr lang="es-MX" sz="2400" dirty="0" smtClean="0"/>
              </a:p>
              <a:p>
                <a:endParaRPr lang="es-MX" sz="2400" dirty="0" smtClean="0"/>
              </a:p>
              <a:p>
                <a:endParaRPr lang="es-MX" sz="2400" dirty="0"/>
              </a:p>
              <a:p>
                <a:r>
                  <a:rPr lang="es-MX" sz="2400" dirty="0" smtClean="0"/>
                  <a:t>Las </a:t>
                </a:r>
                <a:r>
                  <a:rPr lang="es-MX" sz="2400" dirty="0"/>
                  <a:t>primeras derivadas parciales evaluadas en el punto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sz="2400" dirty="0"/>
                  <a:t>se denotan </a:t>
                </a:r>
                <a:r>
                  <a:rPr lang="es-MX" sz="2400" dirty="0" smtClean="0"/>
                  <a:t>por:</a:t>
                </a:r>
              </a:p>
              <a:p>
                <a:endParaRPr lang="es-MX" sz="2400" dirty="0"/>
              </a:p>
              <a:p>
                <a:endParaRPr lang="es-MX" sz="2400" dirty="0" smtClean="0"/>
              </a:p>
              <a:p>
                <a:r>
                  <a:rPr lang="es-MX" sz="2400" dirty="0" smtClean="0"/>
                  <a:t> </a:t>
                </a:r>
                <a:endParaRPr lang="es-MX" sz="2400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856" y="540056"/>
                <a:ext cx="10058400" cy="5204502"/>
              </a:xfrm>
              <a:prstGeom prst="rect">
                <a:avLst/>
              </a:prstGeom>
              <a:blipFill rotWithShape="0">
                <a:blip r:embed="rId2"/>
                <a:stretch>
                  <a:fillRect l="-97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929856" y="-154547"/>
            <a:ext cx="10058400" cy="1000610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N</a:t>
            </a:r>
            <a:r>
              <a:rPr lang="es-MX" sz="4400" b="1" dirty="0" smtClean="0">
                <a:solidFill>
                  <a:srgbClr val="CC0000"/>
                </a:solidFill>
              </a:rPr>
              <a:t>otación de las primeras derivadas parciales 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0" y="687060"/>
            <a:ext cx="2190750" cy="2085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749529596"/>
                  </p:ext>
                </p:extLst>
              </p:nvPr>
            </p:nvGraphicFramePr>
            <p:xfrm>
              <a:off x="929856" y="1059505"/>
              <a:ext cx="8121263" cy="294978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1749529596"/>
                  </p:ext>
                </p:extLst>
              </p:nvPr>
            </p:nvGraphicFramePr>
            <p:xfrm>
              <a:off x="929856" y="1059505"/>
              <a:ext cx="8121263" cy="294978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41306416"/>
              </p:ext>
            </p:extLst>
          </p:nvPr>
        </p:nvGraphicFramePr>
        <p:xfrm>
          <a:off x="256335" y="4636744"/>
          <a:ext cx="10952480" cy="2642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373250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97280" y="964627"/>
                <a:ext cx="10607040" cy="44041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endParaRPr lang="es-MX" sz="2000" dirty="0" smtClean="0"/>
              </a:p>
              <a:p>
                <a:pPr algn="just"/>
                <a:r>
                  <a:rPr lang="es-MX" sz="2800" dirty="0" smtClean="0"/>
                  <a:t>Las </a:t>
                </a:r>
                <a:r>
                  <a:rPr lang="es-MX" sz="2800" dirty="0"/>
                  <a:t>derivadas de orden superior se denotan por el orden al que se hace la derivación. </a:t>
                </a:r>
                <a:endParaRPr lang="es-MX" sz="2800" dirty="0" smtClean="0"/>
              </a:p>
              <a:p>
                <a:pPr algn="just"/>
                <a:endParaRPr lang="es-MX" sz="2800" dirty="0"/>
              </a:p>
              <a:p>
                <a:pPr algn="just"/>
                <a:r>
                  <a:rPr lang="es-MX" sz="2800" dirty="0" smtClean="0"/>
                  <a:t>Por </a:t>
                </a:r>
                <a:r>
                  <a:rPr lang="es-MX" sz="2800" dirty="0"/>
                  <a:t>ejemplo, la función </a:t>
                </a:r>
                <a14:m>
                  <m:oMath xmlns:m="http://schemas.openxmlformats.org/officeDocument/2006/math"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𝒛</m:t>
                    </m:r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8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8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800" b="1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sz="2800" dirty="0"/>
                  <a:t>tiene las siguientes derivadas parciales de segundo orden. </a:t>
                </a:r>
                <a:endParaRPr lang="es-MX" sz="2800" dirty="0" smtClean="0"/>
              </a:p>
              <a:p>
                <a:endParaRPr lang="es-MX" sz="2800" dirty="0"/>
              </a:p>
              <a:p>
                <a:pPr marL="342900" indent="-342900">
                  <a:buAutoNum type="arabicPeriod"/>
                </a:pPr>
                <a:r>
                  <a:rPr lang="es-MX" sz="2800" b="1" dirty="0" smtClean="0"/>
                  <a:t>Derivar </a:t>
                </a:r>
                <a:r>
                  <a:rPr lang="es-MX" sz="2800" b="1" dirty="0"/>
                  <a:t>dos veces con respecto a </a:t>
                </a:r>
                <a14:m>
                  <m:oMath xmlns:m="http://schemas.openxmlformats.org/officeDocument/2006/math">
                    <m:r>
                      <a:rPr lang="es-MX" sz="2800" b="1" i="1" dirty="0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s-MX" sz="2800" b="1" dirty="0"/>
                  <a:t>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</m:num>
                        <m:den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d>
                        <m:d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num>
                            <m:den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den>
                          </m:f>
                        </m:e>
                      </m:d>
                      <m:r>
                        <a:rPr lang="es-MX" sz="28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num>
                        <m:den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  <m:sSup>
                            <m:sSupPr>
                              <m:ctrlP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MX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s-MX" sz="2800" b="1" i="1" smtClean="0">
                              <a:latin typeface="Cambria Math" panose="02040503050406030204" pitchFamily="18" charset="0"/>
                            </a:rPr>
                            <m:t>𝒙𝒙</m:t>
                          </m:r>
                        </m:sub>
                      </m:sSub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964627"/>
                <a:ext cx="10607040" cy="4404154"/>
              </a:xfrm>
              <a:prstGeom prst="rect">
                <a:avLst/>
              </a:prstGeom>
              <a:blipFill rotWithShape="0">
                <a:blip r:embed="rId2"/>
                <a:stretch>
                  <a:fillRect l="-1207" r="-11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97280" y="141667"/>
            <a:ext cx="10058400" cy="822960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Derivadas parciales de orden superior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972" y="3938954"/>
            <a:ext cx="3687819" cy="278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6924" y="-3220"/>
            <a:ext cx="10058400" cy="861597"/>
          </a:xfrm>
        </p:spPr>
        <p:txBody>
          <a:bodyPr/>
          <a:lstStyle/>
          <a:p>
            <a:r>
              <a:rPr lang="es-MX" b="1" dirty="0" smtClean="0">
                <a:solidFill>
                  <a:srgbClr val="CC0000"/>
                </a:solidFill>
              </a:rPr>
              <a:t>Presentación</a:t>
            </a:r>
            <a:endParaRPr lang="es-MX" b="1" dirty="0">
              <a:solidFill>
                <a:srgbClr val="CC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1822" y="858377"/>
            <a:ext cx="11343710" cy="4653781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es-MX" sz="2800" dirty="0" smtClean="0"/>
              <a:t>En ingeniería, es común modelar fenómenos físicos a través de relaciones funcionales </a:t>
            </a:r>
            <a:r>
              <a:rPr lang="es-MX" sz="2800" dirty="0" smtClean="0"/>
              <a:t>expresadas por </a:t>
            </a:r>
            <a:r>
              <a:rPr lang="es-MX" sz="2800" dirty="0" smtClean="0"/>
              <a:t>medio de ecuaciones. </a:t>
            </a:r>
          </a:p>
          <a:p>
            <a:r>
              <a:rPr lang="es-MX" sz="2800" dirty="0" smtClean="0"/>
              <a:t>En la mayoría de los casos, la relación que se estudia suele expresarse a partir de la influencia de más de una variable independiente cuyo efecto se ve reflejado en </a:t>
            </a:r>
            <a:r>
              <a:rPr lang="es-MX" sz="2800" dirty="0" smtClean="0"/>
              <a:t>la</a:t>
            </a:r>
            <a:r>
              <a:rPr lang="es-MX" sz="2800" dirty="0" smtClean="0"/>
              <a:t> </a:t>
            </a:r>
            <a:r>
              <a:rPr lang="es-MX" sz="2800" dirty="0" smtClean="0"/>
              <a:t>variación </a:t>
            </a:r>
            <a:r>
              <a:rPr lang="es-MX" sz="2800" dirty="0" smtClean="0"/>
              <a:t>de </a:t>
            </a:r>
            <a:r>
              <a:rPr lang="es-MX" sz="2800" dirty="0" smtClean="0"/>
              <a:t>la variable independiente.</a:t>
            </a:r>
          </a:p>
          <a:p>
            <a:r>
              <a:rPr lang="es-MX" sz="2800" dirty="0" smtClean="0"/>
              <a:t>El estudio de </a:t>
            </a:r>
            <a:r>
              <a:rPr lang="es-MX" sz="2800" dirty="0" smtClean="0"/>
              <a:t>dichos incrementos </a:t>
            </a:r>
            <a:r>
              <a:rPr lang="es-MX" sz="2800" dirty="0" smtClean="0"/>
              <a:t>corresponde </a:t>
            </a:r>
            <a:r>
              <a:rPr lang="es-MX" sz="2800" dirty="0" smtClean="0"/>
              <a:t>a </a:t>
            </a:r>
            <a:r>
              <a:rPr lang="es-MX" sz="2800" dirty="0" smtClean="0"/>
              <a:t>funciones de varias variables, </a:t>
            </a:r>
            <a:r>
              <a:rPr lang="es-MX" sz="2800" dirty="0" smtClean="0"/>
              <a:t>lo cual tiene </a:t>
            </a:r>
            <a:r>
              <a:rPr lang="es-MX" sz="2800" dirty="0" smtClean="0"/>
              <a:t>cierta analogía con el </a:t>
            </a:r>
            <a:r>
              <a:rPr lang="es-MX" sz="2800" dirty="0" smtClean="0"/>
              <a:t>estudio del cálculo </a:t>
            </a:r>
            <a:r>
              <a:rPr lang="es-MX" sz="2800" dirty="0" smtClean="0"/>
              <a:t>de una variable independiente.</a:t>
            </a:r>
          </a:p>
          <a:p>
            <a:r>
              <a:rPr lang="es-MX" sz="2800" dirty="0" smtClean="0"/>
              <a:t>Este </a:t>
            </a:r>
            <a:r>
              <a:rPr lang="es-MX" sz="2800" dirty="0" smtClean="0"/>
              <a:t>material apoya el estudio de la UA Cálculo 2, que se imparte en segundo periodo de </a:t>
            </a:r>
            <a:r>
              <a:rPr lang="es-MX" sz="2800" dirty="0" smtClean="0"/>
              <a:t>ingeniería en lo que se refiere a funciones de varias variables.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12951" r="5809" b="10984"/>
          <a:stretch/>
        </p:blipFill>
        <p:spPr>
          <a:xfrm>
            <a:off x="9092484" y="5274108"/>
            <a:ext cx="3099515" cy="158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144073" y="918353"/>
                <a:ext cx="10467109" cy="5217197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r>
                  <a:rPr lang="es-MX" sz="2400" dirty="0" smtClean="0"/>
                  <a:t>2</a:t>
                </a:r>
                <a:r>
                  <a:rPr lang="es-MX" sz="2400" b="1" dirty="0" smtClean="0"/>
                  <a:t>. Derivar dos veces con respecto 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400" b="1" dirty="0"/>
                  <a:t>:  </a:t>
                </a:r>
                <a:r>
                  <a:rPr lang="es-MX" sz="2400" b="1" dirty="0" smtClean="0"/>
                  <a:t>          </a:t>
                </a:r>
              </a:p>
              <a:p>
                <a:r>
                  <a:rPr lang="es-MX" sz="24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  <m:d>
                      <m:d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num>
                          <m:den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den>
                        </m:f>
                      </m:e>
                    </m:d>
                    <m:r>
                      <a:rPr lang="es-MX" sz="32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sSup>
                          <m:sSup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32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s-MX" sz="32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𝒚𝒚</m:t>
                        </m:r>
                      </m:sub>
                    </m:sSub>
                  </m:oMath>
                </a14:m>
                <a:endParaRPr lang="es-MX" sz="2400" b="1" dirty="0" smtClean="0"/>
              </a:p>
              <a:p>
                <a:endParaRPr lang="es-MX" sz="2400" dirty="0"/>
              </a:p>
              <a:p>
                <a:r>
                  <a:rPr lang="es-MX" sz="2400" dirty="0" smtClean="0"/>
                  <a:t>3</a:t>
                </a:r>
                <a:r>
                  <a:rPr lang="es-MX" sz="2400" dirty="0"/>
                  <a:t>. </a:t>
                </a:r>
                <a:r>
                  <a:rPr lang="es-MX" sz="2400" b="1" dirty="0"/>
                  <a:t>Derivar primero con respecto 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0" dirty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b="1" dirty="0"/>
                  <a:t>luego con respecto a </a:t>
                </a:r>
                <a:r>
                  <a:rPr lang="es-MX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 </a:t>
                </a:r>
                <a:r>
                  <a:rPr lang="es-MX" sz="2400" b="1" dirty="0" smtClean="0"/>
                  <a:t>:               </a:t>
                </a:r>
              </a:p>
              <a:p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den>
                    </m:f>
                    <m:d>
                      <m:d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num>
                          <m:den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</m:e>
                    </m:d>
                    <m:r>
                      <a:rPr lang="es-MX" sz="32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es-MX" sz="32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s-MX" sz="2400" b="1" dirty="0" smtClean="0"/>
              </a:p>
              <a:p>
                <a:endParaRPr lang="es-MX" sz="2400" dirty="0" smtClean="0"/>
              </a:p>
              <a:p>
                <a:r>
                  <a:rPr lang="es-MX" sz="2400" dirty="0" smtClean="0"/>
                  <a:t>4</a:t>
                </a:r>
                <a:r>
                  <a:rPr lang="es-MX" sz="2400" dirty="0"/>
                  <a:t>. </a:t>
                </a:r>
                <a:r>
                  <a:rPr lang="es-MX" sz="2400" b="1" dirty="0"/>
                  <a:t>Derivar primero con respecto 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400" b="1" dirty="0" smtClean="0"/>
                  <a:t>, luego </a:t>
                </a:r>
                <a:r>
                  <a:rPr lang="es-MX" sz="2400" b="1" dirty="0"/>
                  <a:t>con respecto a</a:t>
                </a:r>
                <a:r>
                  <a:rPr lang="es-MX" sz="2400" b="1" i="1" dirty="0"/>
                  <a:t> x</a:t>
                </a:r>
                <a:r>
                  <a:rPr lang="es-MX" sz="2400" b="1" dirty="0"/>
                  <a:t>:  </a:t>
                </a:r>
                <a:r>
                  <a:rPr lang="es-MX" sz="2400" b="1" dirty="0" smtClean="0"/>
                  <a:t>            </a:t>
                </a:r>
              </a:p>
              <a:p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  <m:d>
                      <m:d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num>
                          <m:den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s-MX" sz="32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den>
                        </m:f>
                      </m:e>
                    </m:d>
                    <m:r>
                      <a:rPr lang="es-MX" sz="32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3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num>
                      <m:den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𝝏</m:t>
                        </m:r>
                        <m:sSup>
                          <m:sSupPr>
                            <m:ctrlPr>
                              <a:rPr lang="es-MX" sz="32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MX" sz="3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den>
                    </m:f>
                    <m:r>
                      <a:rPr lang="es-MX" sz="32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MX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32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s-MX" sz="3200" b="1" i="1" smtClean="0">
                            <a:latin typeface="Cambria Math" panose="02040503050406030204" pitchFamily="18" charset="0"/>
                          </a:rPr>
                          <m:t>𝒚𝒙</m:t>
                        </m:r>
                      </m:sub>
                    </m:sSub>
                  </m:oMath>
                </a14:m>
                <a:endParaRPr lang="es-MX" sz="2400" b="1" dirty="0" smtClean="0"/>
              </a:p>
              <a:p>
                <a:endParaRPr lang="es-MX" sz="2400" dirty="0" smtClean="0"/>
              </a:p>
              <a:p>
                <a:r>
                  <a:rPr lang="es-MX" sz="2400" dirty="0" smtClean="0"/>
                  <a:t>Los </a:t>
                </a:r>
                <a:r>
                  <a:rPr lang="es-MX" sz="2400" dirty="0"/>
                  <a:t>casos tercero y cuarto se llaman </a:t>
                </a:r>
                <a:r>
                  <a:rPr lang="es-MX" sz="2400" b="1" dirty="0"/>
                  <a:t>derivadas </a:t>
                </a:r>
                <a:r>
                  <a:rPr lang="es-MX" sz="2400" b="1" dirty="0" smtClean="0"/>
                  <a:t>parciales </a:t>
                </a:r>
                <a:r>
                  <a:rPr lang="es-MX" sz="2400" b="1" dirty="0"/>
                  <a:t>mixtas (cruzadas)</a:t>
                </a:r>
                <a:r>
                  <a:rPr lang="es-MX" sz="2400" dirty="0"/>
                  <a:t>. </a:t>
                </a: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073" y="918353"/>
                <a:ext cx="10467109" cy="5217197"/>
              </a:xfrm>
              <a:prstGeom prst="rect">
                <a:avLst/>
              </a:prstGeom>
              <a:blipFill rotWithShape="0">
                <a:blip r:embed="rId2"/>
                <a:stretch>
                  <a:fillRect l="-932" t="-936" b="-175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860738" y="0"/>
            <a:ext cx="10058400" cy="74182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Continuación…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207" y="-58276"/>
            <a:ext cx="3208793" cy="17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2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757707" y="0"/>
            <a:ext cx="10058400" cy="819097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CC0000"/>
                </a:solidFill>
              </a:rPr>
              <a:t>Derivadas parciales mixtas 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Diagrama 6"/>
              <p:cNvGraphicFramePr/>
              <p:nvPr>
                <p:extLst>
                  <p:ext uri="{D42A27DB-BD31-4B8C-83A1-F6EECF244321}">
                    <p14:modId xmlns:p14="http://schemas.microsoft.com/office/powerpoint/2010/main" val="2382429171"/>
                  </p:ext>
                </p:extLst>
              </p:nvPr>
            </p:nvGraphicFramePr>
            <p:xfrm>
              <a:off x="196880" y="1040798"/>
              <a:ext cx="11535507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Diagrama 6"/>
              <p:cNvGraphicFramePr/>
              <p:nvPr>
                <p:extLst>
                  <p:ext uri="{D42A27DB-BD31-4B8C-83A1-F6EECF244321}">
                    <p14:modId xmlns:p14="http://schemas.microsoft.com/office/powerpoint/2010/main" val="2382429171"/>
                  </p:ext>
                </p:extLst>
              </p:nvPr>
            </p:nvGraphicFramePr>
            <p:xfrm>
              <a:off x="196880" y="1040798"/>
              <a:ext cx="11535507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275" y="0"/>
            <a:ext cx="3150725" cy="176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4. Diferencial Total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774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66800" y="1321801"/>
                <a:ext cx="100584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es-MX" sz="2400" dirty="0"/>
              </a:p>
              <a:p>
                <a:pPr algn="just"/>
                <a:endParaRPr lang="es-MX" sz="2400" dirty="0"/>
              </a:p>
              <a:p>
                <a:pPr algn="just"/>
                <a:endParaRPr lang="es-MX" sz="2400" dirty="0" smtClean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321801"/>
                <a:ext cx="10058400" cy="3046988"/>
              </a:xfrm>
              <a:prstGeom prst="rect">
                <a:avLst/>
              </a:prstGeom>
              <a:blipFill rotWithShape="0">
                <a:blip r:embed="rId2"/>
                <a:stretch>
                  <a:fillRect l="-909" t="-1600" r="-909" b="-18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960765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Incrementos y diferenciales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938825579"/>
                  </p:ext>
                </p:extLst>
              </p:nvPr>
            </p:nvGraphicFramePr>
            <p:xfrm>
              <a:off x="154744" y="960765"/>
              <a:ext cx="11605845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938825579"/>
                  </p:ext>
                </p:extLst>
              </p:nvPr>
            </p:nvGraphicFramePr>
            <p:xfrm>
              <a:off x="154744" y="960765"/>
              <a:ext cx="11605845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05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6800" y="103031"/>
            <a:ext cx="10058400" cy="786206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D</a:t>
            </a:r>
            <a:r>
              <a:rPr lang="es-MX" sz="4400" b="1" dirty="0" smtClean="0">
                <a:solidFill>
                  <a:srgbClr val="CC0000"/>
                </a:solidFill>
              </a:rPr>
              <a:t>efinición de diferenciabilidad 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3106047452"/>
                  </p:ext>
                </p:extLst>
              </p:nvPr>
            </p:nvGraphicFramePr>
            <p:xfrm>
              <a:off x="112540" y="889237"/>
              <a:ext cx="11648048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3106047452"/>
                  </p:ext>
                </p:extLst>
              </p:nvPr>
            </p:nvGraphicFramePr>
            <p:xfrm>
              <a:off x="112540" y="889237"/>
              <a:ext cx="11648048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903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6800" y="133940"/>
            <a:ext cx="10421155" cy="909249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C</a:t>
            </a:r>
            <a:r>
              <a:rPr lang="es-MX" sz="4400" b="1" dirty="0" smtClean="0">
                <a:solidFill>
                  <a:srgbClr val="CC0000"/>
                </a:solidFill>
              </a:rPr>
              <a:t>ondiciones para la </a:t>
            </a:r>
            <a:r>
              <a:rPr lang="es-MX" sz="4400" b="1" dirty="0">
                <a:solidFill>
                  <a:srgbClr val="CC0000"/>
                </a:solidFill>
              </a:rPr>
              <a:t>diferenciabilidad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506662312"/>
                  </p:ext>
                </p:extLst>
              </p:nvPr>
            </p:nvGraphicFramePr>
            <p:xfrm>
              <a:off x="-1758463" y="777193"/>
              <a:ext cx="12773466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506662312"/>
                  </p:ext>
                </p:extLst>
              </p:nvPr>
            </p:nvGraphicFramePr>
            <p:xfrm>
              <a:off x="-1758463" y="777193"/>
              <a:ext cx="12773466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5" y="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66800" y="1368235"/>
            <a:ext cx="1005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endParaRPr lang="es-MX" sz="2400" b="1" dirty="0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6800" y="154547"/>
            <a:ext cx="10058400" cy="786206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CC0000"/>
                </a:solidFill>
              </a:rPr>
              <a:t>Diferencial total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423534354"/>
                  </p:ext>
                </p:extLst>
              </p:nvPr>
            </p:nvGraphicFramePr>
            <p:xfrm>
              <a:off x="1436598" y="1115939"/>
              <a:ext cx="9039273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423534354"/>
                  </p:ext>
                </p:extLst>
              </p:nvPr>
            </p:nvGraphicFramePr>
            <p:xfrm>
              <a:off x="1436598" y="1115939"/>
              <a:ext cx="9039273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306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5</a:t>
            </a:r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 Regla de la cadena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10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66801" y="2196168"/>
                <a:ext cx="10124208" cy="3073855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rgbClr val="CC000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/>
                <a:endParaRPr lang="es-MX" sz="2400" dirty="0"/>
              </a:p>
              <a:p>
                <a:pPr algn="just"/>
                <a:r>
                  <a:rPr lang="es-MX" sz="2400" dirty="0"/>
                  <a:t>Sea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), </m:t>
                    </m:r>
                  </m:oMath>
                </a14:m>
                <a:r>
                  <a:rPr lang="es-MX" sz="2400" dirty="0" smtClean="0"/>
                  <a:t> </a:t>
                </a:r>
                <a:r>
                  <a:rPr lang="es-MX" sz="2400" dirty="0"/>
                  <a:t>donde</a:t>
                </a:r>
                <a14:m>
                  <m:oMath xmlns:m="http://schemas.openxmlformats.org/officeDocument/2006/math"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es una función derivable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400" dirty="0"/>
                  <a:t>. </a:t>
                </a:r>
                <a:endParaRPr lang="es-MX" sz="2400" dirty="0" smtClean="0"/>
              </a:p>
              <a:p>
                <a:pPr algn="just"/>
                <a:endParaRPr lang="es-MX" sz="2400" dirty="0" smtClean="0"/>
              </a:p>
              <a:p>
                <a:pPr algn="just"/>
                <a:r>
                  <a:rPr lang="es-MX" sz="2400" dirty="0" smtClean="0"/>
                  <a:t>Si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b="1" i="0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), </m:t>
                    </m:r>
                    <m:r>
                      <a:rPr lang="es-MX" sz="2400" b="1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/>
                  <a:t>donde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son funciones derivables de </a:t>
                </a:r>
                <a14:m>
                  <m:oMath xmlns:m="http://schemas.openxmlformats.org/officeDocument/2006/math">
                    <m:r>
                      <a:rPr lang="es-MX" sz="2400" b="0" i="0" dirty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b="1" dirty="0"/>
                  <a:t>, </a:t>
                </a:r>
                <a:r>
                  <a:rPr lang="es-MX" sz="2400" dirty="0"/>
                  <a:t>entonces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s-MX" sz="2400" dirty="0"/>
                  <a:t> es una función diferenciable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MX" sz="2400" b="1" dirty="0" smtClean="0"/>
              </a:p>
              <a:p>
                <a:pPr algn="just"/>
                <a:endParaRPr lang="es-MX" sz="2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1" y="2196168"/>
                <a:ext cx="10124208" cy="3073855"/>
              </a:xfrm>
              <a:prstGeom prst="rect">
                <a:avLst/>
              </a:prstGeom>
              <a:blipFill rotWithShape="0">
                <a:blip r:embed="rId2"/>
                <a:stretch>
                  <a:fillRect l="-842" r="-842"/>
                </a:stretch>
              </a:blipFill>
              <a:ln>
                <a:solidFill>
                  <a:srgbClr val="CC000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66800" y="885471"/>
            <a:ext cx="10124209" cy="831976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R</a:t>
            </a:r>
            <a:r>
              <a:rPr lang="es-MX" sz="4400" b="1" dirty="0" smtClean="0">
                <a:solidFill>
                  <a:srgbClr val="CC0000"/>
                </a:solidFill>
              </a:rPr>
              <a:t>egla de la cadena</a:t>
            </a:r>
            <a:br>
              <a:rPr lang="es-MX" sz="4400" b="1" dirty="0" smtClean="0">
                <a:solidFill>
                  <a:srgbClr val="CC0000"/>
                </a:solidFill>
              </a:rPr>
            </a:br>
            <a:r>
              <a:rPr lang="es-MX" sz="4400" b="1" dirty="0" smtClean="0">
                <a:solidFill>
                  <a:srgbClr val="CC0000"/>
                </a:solidFill>
              </a:rPr>
              <a:t/>
            </a:r>
            <a:br>
              <a:rPr lang="es-MX" sz="4400" b="1" dirty="0" smtClean="0">
                <a:solidFill>
                  <a:srgbClr val="CC0000"/>
                </a:solidFill>
              </a:rPr>
            </a:br>
            <a:r>
              <a:rPr lang="es-MX" sz="4400" b="1" dirty="0" smtClean="0">
                <a:solidFill>
                  <a:srgbClr val="CC0000"/>
                </a:solidFill>
              </a:rPr>
              <a:t>a) </a:t>
            </a:r>
            <a:r>
              <a:rPr lang="es-MX" sz="4000" b="1" dirty="0" smtClean="0">
                <a:solidFill>
                  <a:srgbClr val="CC0000"/>
                </a:solidFill>
              </a:rPr>
              <a:t>Una variable independiente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562" y="5256415"/>
            <a:ext cx="3992683" cy="160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8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73428" y="60311"/>
            <a:ext cx="6747164" cy="72971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Continuación…</a:t>
            </a:r>
            <a:endParaRPr lang="es-MX" sz="4400" b="1" dirty="0">
              <a:solidFill>
                <a:srgbClr val="CC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982159" y="4509123"/>
                <a:ext cx="9913368" cy="830997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400" dirty="0"/>
                  <a:t>U</a:t>
                </a:r>
                <a:r>
                  <a:rPr lang="es-MX" sz="2400" dirty="0" smtClean="0"/>
                  <a:t>na variable dependiente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s-MX" sz="2400" dirty="0"/>
                  <a:t>, es función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40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las que a su vez </a:t>
                </a:r>
                <a:r>
                  <a:rPr lang="es-MX" sz="2400" dirty="0" smtClean="0"/>
                  <a:t>son </a:t>
                </a:r>
                <a:r>
                  <a:rPr lang="es-MX" sz="2400" dirty="0"/>
                  <a:t>funciones de</a:t>
                </a:r>
                <a14:m>
                  <m:oMath xmlns:m="http://schemas.openxmlformats.org/officeDocument/2006/math"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s-MX" sz="2400" dirty="0"/>
                  <a:t>. Este diagrama </a:t>
                </a:r>
                <a:r>
                  <a:rPr lang="es-MX" sz="2400" dirty="0" smtClean="0"/>
                  <a:t>representa </a:t>
                </a:r>
                <a:r>
                  <a:rPr lang="es-MX" sz="2400" dirty="0"/>
                  <a:t>la derivada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s-MX" sz="2400" dirty="0"/>
                  <a:t> con respecto 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.</m:t>
                    </m:r>
                  </m:oMath>
                </a14:m>
                <a:endParaRPr lang="es-MX" sz="2400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159" y="4509123"/>
                <a:ext cx="9913368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923" t="-5882" r="-984" b="-161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upo 76"/>
          <p:cNvGrpSpPr/>
          <p:nvPr/>
        </p:nvGrpSpPr>
        <p:grpSpPr>
          <a:xfrm>
            <a:off x="4219062" y="578827"/>
            <a:ext cx="3387976" cy="3784787"/>
            <a:chOff x="1444919" y="1905351"/>
            <a:chExt cx="3387976" cy="3784787"/>
          </a:xfrm>
        </p:grpSpPr>
        <p:sp>
          <p:nvSpPr>
            <p:cNvPr id="10" name="Elipse 9"/>
            <p:cNvSpPr/>
            <p:nvPr/>
          </p:nvSpPr>
          <p:spPr>
            <a:xfrm>
              <a:off x="2703889" y="1905351"/>
              <a:ext cx="901521" cy="772733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Elipse 10"/>
            <p:cNvSpPr/>
            <p:nvPr/>
          </p:nvSpPr>
          <p:spPr>
            <a:xfrm rot="21395753">
              <a:off x="3928660" y="3159504"/>
              <a:ext cx="801543" cy="773094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Elipse 11"/>
            <p:cNvSpPr/>
            <p:nvPr/>
          </p:nvSpPr>
          <p:spPr>
            <a:xfrm>
              <a:off x="3922884" y="4888899"/>
              <a:ext cx="910011" cy="801239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Elipse 14"/>
            <p:cNvSpPr/>
            <p:nvPr/>
          </p:nvSpPr>
          <p:spPr>
            <a:xfrm>
              <a:off x="1586769" y="4888899"/>
              <a:ext cx="901521" cy="801239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Elipse 15"/>
            <p:cNvSpPr/>
            <p:nvPr/>
          </p:nvSpPr>
          <p:spPr>
            <a:xfrm>
              <a:off x="1623814" y="3180399"/>
              <a:ext cx="827433" cy="767567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7" name="Conector recto 16"/>
            <p:cNvCxnSpPr>
              <a:stCxn id="10" idx="3"/>
              <a:endCxn id="16" idx="7"/>
            </p:cNvCxnSpPr>
            <p:nvPr/>
          </p:nvCxnSpPr>
          <p:spPr>
            <a:xfrm flipH="1">
              <a:off x="2330072" y="2564920"/>
              <a:ext cx="505842" cy="7278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20"/>
            <p:cNvCxnSpPr>
              <a:stCxn id="10" idx="5"/>
              <a:endCxn id="11" idx="1"/>
            </p:cNvCxnSpPr>
            <p:nvPr/>
          </p:nvCxnSpPr>
          <p:spPr>
            <a:xfrm>
              <a:off x="3473385" y="2564920"/>
              <a:ext cx="556928" cy="7251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ángulo 27"/>
                <p:cNvSpPr/>
                <p:nvPr/>
              </p:nvSpPr>
              <p:spPr>
                <a:xfrm>
                  <a:off x="2918041" y="2107051"/>
                  <a:ext cx="47321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28" name="Rectángulo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8041" y="2107051"/>
                  <a:ext cx="473215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uadroTexto 28"/>
                <p:cNvSpPr txBox="1"/>
                <p:nvPr/>
              </p:nvSpPr>
              <p:spPr>
                <a:xfrm>
                  <a:off x="2063999" y="2482436"/>
                  <a:ext cx="357790" cy="524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29" name="CuadroTexto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999" y="2482436"/>
                  <a:ext cx="357790" cy="5248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CuadroTexto 29"/>
                <p:cNvSpPr txBox="1"/>
                <p:nvPr/>
              </p:nvSpPr>
              <p:spPr>
                <a:xfrm>
                  <a:off x="3912822" y="2433320"/>
                  <a:ext cx="357790" cy="5740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s-MX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30" name="CuadroTexto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2822" y="2433320"/>
                  <a:ext cx="357790" cy="57400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Conector recto 48"/>
            <p:cNvCxnSpPr>
              <a:stCxn id="16" idx="4"/>
              <a:endCxn id="15" idx="0"/>
            </p:cNvCxnSpPr>
            <p:nvPr/>
          </p:nvCxnSpPr>
          <p:spPr>
            <a:xfrm flipH="1">
              <a:off x="2037530" y="3947966"/>
              <a:ext cx="1" cy="9409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>
              <a:stCxn id="12" idx="0"/>
              <a:endCxn id="11" idx="4"/>
            </p:cNvCxnSpPr>
            <p:nvPr/>
          </p:nvCxnSpPr>
          <p:spPr>
            <a:xfrm flipH="1" flipV="1">
              <a:off x="4352384" y="3931916"/>
              <a:ext cx="25506" cy="9569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Rectángulo 69"/>
                <p:cNvSpPr/>
                <p:nvPr/>
              </p:nvSpPr>
              <p:spPr>
                <a:xfrm>
                  <a:off x="1813118" y="3337980"/>
                  <a:ext cx="47321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0" name="Rectángulo 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3118" y="3337980"/>
                  <a:ext cx="473215" cy="46166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ángulo 70"/>
                <p:cNvSpPr/>
                <p:nvPr/>
              </p:nvSpPr>
              <p:spPr>
                <a:xfrm>
                  <a:off x="1804612" y="4978329"/>
                  <a:ext cx="47321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1" name="Rectángulo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4612" y="4978329"/>
                  <a:ext cx="473215" cy="46166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Rectángulo 71"/>
                <p:cNvSpPr/>
                <p:nvPr/>
              </p:nvSpPr>
              <p:spPr>
                <a:xfrm>
                  <a:off x="4071345" y="3251594"/>
                  <a:ext cx="47321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2" name="Rectángulo 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1345" y="3251594"/>
                  <a:ext cx="473215" cy="46166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Rectángulo 72"/>
                <p:cNvSpPr/>
                <p:nvPr/>
              </p:nvSpPr>
              <p:spPr>
                <a:xfrm>
                  <a:off x="4128529" y="4978328"/>
                  <a:ext cx="47321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3" name="Rectángulo 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8529" y="4978328"/>
                  <a:ext cx="473215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CuadroTexto 73"/>
                <p:cNvSpPr txBox="1"/>
                <p:nvPr/>
              </p:nvSpPr>
              <p:spPr>
                <a:xfrm>
                  <a:off x="1444919" y="4206836"/>
                  <a:ext cx="316369" cy="525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4" name="CuadroTexto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4919" y="4206836"/>
                  <a:ext cx="316369" cy="525913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CuadroTexto 74"/>
                <p:cNvSpPr txBox="1"/>
                <p:nvPr/>
              </p:nvSpPr>
              <p:spPr>
                <a:xfrm>
                  <a:off x="4478830" y="4137643"/>
                  <a:ext cx="319767" cy="525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5" name="CuadroTexto 7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8830" y="4137643"/>
                  <a:ext cx="319767" cy="525913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961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8186" y="0"/>
            <a:ext cx="10058400" cy="850006"/>
          </a:xfrm>
        </p:spPr>
        <p:txBody>
          <a:bodyPr/>
          <a:lstStyle/>
          <a:p>
            <a:r>
              <a:rPr lang="es-MX" b="1" dirty="0" smtClean="0">
                <a:solidFill>
                  <a:srgbClr val="CC0000"/>
                </a:solidFill>
              </a:rPr>
              <a:t>Contenido</a:t>
            </a:r>
            <a:endParaRPr lang="es-MX" b="1" dirty="0">
              <a:solidFill>
                <a:srgbClr val="CC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8947" y="1356337"/>
            <a:ext cx="10058400" cy="402336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Funciones de varias variables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Límites y continuidad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Derivadas parciales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Diferencial total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Regla de la cadena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Derivada implícita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MX" sz="3200" b="1" dirty="0" smtClean="0"/>
              <a:t>Referencias</a:t>
            </a:r>
            <a:endParaRPr lang="es-MX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180" y="2548975"/>
            <a:ext cx="2714537" cy="224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899374" y="2043901"/>
                <a:ext cx="10124209" cy="399718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endParaRPr lang="es-MX" sz="2400" dirty="0"/>
              </a:p>
              <a:p>
                <a:pPr algn="just"/>
                <a:r>
                  <a:rPr lang="es-MX" sz="2400" dirty="0" smtClean="0"/>
                  <a:t>Sea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), </m:t>
                    </m:r>
                  </m:oMath>
                </a14:m>
                <a:r>
                  <a:rPr lang="es-MX" sz="2400" dirty="0"/>
                  <a:t>donde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s-MX" sz="2400" b="1" dirty="0"/>
                  <a:t> </a:t>
                </a:r>
                <a:r>
                  <a:rPr lang="es-MX" sz="2400" dirty="0"/>
                  <a:t>es una función diferenciable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40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400" dirty="0" smtClean="0"/>
                  <a:t>.  </a:t>
                </a:r>
              </a:p>
              <a:p>
                <a:pPr algn="just"/>
                <a:endParaRPr lang="es-MX" sz="2400" dirty="0" smtClean="0"/>
              </a:p>
              <a:p>
                <a:pPr algn="just"/>
                <a:r>
                  <a:rPr lang="es-MX" sz="2400" dirty="0" smtClean="0"/>
                  <a:t>Si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400" b="0" i="0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b="0" i="0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sz="2400" dirty="0"/>
                  <a:t>son tales que las derivadas parciales de primer orden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𝒘</m:t>
                    </m:r>
                    <m:d>
                      <m:dPr>
                        <m:begChr m:val="|"/>
                        <m:endChr m:val="|"/>
                        <m:ctrlP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 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s-MX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existen, </a:t>
                </a:r>
                <a:r>
                  <a:rPr lang="es-MX" sz="2400" dirty="0" smtClean="0"/>
                  <a:t>entonces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𝒘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𝒘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𝝏</m:t>
                    </m:r>
                    <m:r>
                      <a:rPr lang="es-MX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s-MX" sz="2400" b="1" dirty="0" smtClean="0"/>
                  <a:t> </a:t>
                </a:r>
                <a:r>
                  <a:rPr lang="es-MX" sz="2400" dirty="0" smtClean="0"/>
                  <a:t>existen </a:t>
                </a:r>
                <a:r>
                  <a:rPr lang="es-MX" sz="2400" dirty="0"/>
                  <a:t>y están dadas </a:t>
                </a:r>
                <a:r>
                  <a:rPr lang="es-MX" sz="2400" dirty="0" smtClean="0"/>
                  <a:t>por: </a:t>
                </a:r>
              </a:p>
              <a:p>
                <a:pPr algn="just"/>
                <a:endParaRPr lang="es-MX" sz="2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          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              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s-MX" sz="24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s-MX" sz="24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s-MX" sz="2400" b="1" dirty="0" smtClean="0"/>
              </a:p>
              <a:p>
                <a:endParaRPr lang="es-MX" dirty="0" smtClean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374" y="2043901"/>
                <a:ext cx="10124209" cy="3997184"/>
              </a:xfrm>
              <a:prstGeom prst="rect">
                <a:avLst/>
              </a:prstGeom>
              <a:blipFill rotWithShape="0">
                <a:blip r:embed="rId2"/>
                <a:stretch>
                  <a:fillRect l="-964" r="-96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41040" y="967226"/>
            <a:ext cx="10124209" cy="819097"/>
          </a:xfrm>
        </p:spPr>
        <p:txBody>
          <a:bodyPr>
            <a:normAutofit fontScale="90000"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R</a:t>
            </a:r>
            <a:r>
              <a:rPr lang="es-MX" sz="4400" b="1" dirty="0" smtClean="0">
                <a:solidFill>
                  <a:srgbClr val="CC0000"/>
                </a:solidFill>
              </a:rPr>
              <a:t>egla de la cadena</a:t>
            </a:r>
            <a:br>
              <a:rPr lang="es-MX" sz="4400" b="1" dirty="0" smtClean="0">
                <a:solidFill>
                  <a:srgbClr val="CC0000"/>
                </a:solidFill>
              </a:rPr>
            </a:br>
            <a:r>
              <a:rPr lang="es-MX" sz="4400" b="1" dirty="0" smtClean="0">
                <a:solidFill>
                  <a:srgbClr val="CC0000"/>
                </a:solidFill>
              </a:rPr>
              <a:t/>
            </a:r>
            <a:br>
              <a:rPr lang="es-MX" sz="4400" b="1" dirty="0" smtClean="0">
                <a:solidFill>
                  <a:srgbClr val="CC0000"/>
                </a:solidFill>
              </a:rPr>
            </a:br>
            <a:r>
              <a:rPr lang="es-MX" sz="4400" b="1" dirty="0" smtClean="0">
                <a:solidFill>
                  <a:srgbClr val="CC0000"/>
                </a:solidFill>
              </a:rPr>
              <a:t>b) Dos variables independientes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474" y="0"/>
            <a:ext cx="2884526" cy="240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90989" y="-169934"/>
            <a:ext cx="3941619" cy="145075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Continuación…</a:t>
            </a:r>
            <a:endParaRPr lang="es-MX" sz="4400" b="1" dirty="0">
              <a:solidFill>
                <a:srgbClr val="CC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913417" y="2380252"/>
            <a:ext cx="4052457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Representación gráfica de la regla de la cadena para dos variables independientes</a:t>
            </a:r>
            <a:endParaRPr lang="es-MX" sz="2400" dirty="0"/>
          </a:p>
        </p:txBody>
      </p:sp>
      <p:grpSp>
        <p:nvGrpSpPr>
          <p:cNvPr id="107" name="Grupo 106"/>
          <p:cNvGrpSpPr/>
          <p:nvPr/>
        </p:nvGrpSpPr>
        <p:grpSpPr>
          <a:xfrm>
            <a:off x="388248" y="1905351"/>
            <a:ext cx="5487641" cy="3654882"/>
            <a:chOff x="230083" y="1660652"/>
            <a:chExt cx="5487641" cy="3654882"/>
          </a:xfrm>
        </p:grpSpPr>
        <p:cxnSp>
          <p:nvCxnSpPr>
            <p:cNvPr id="29" name="Conector recto 28"/>
            <p:cNvCxnSpPr>
              <a:stCxn id="13" idx="0"/>
              <a:endCxn id="15" idx="5"/>
            </p:cNvCxnSpPr>
            <p:nvPr/>
          </p:nvCxnSpPr>
          <p:spPr>
            <a:xfrm flipH="1" flipV="1">
              <a:off x="2067257" y="3715473"/>
              <a:ext cx="360319" cy="62195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" name="Grupo 105"/>
            <p:cNvGrpSpPr/>
            <p:nvPr/>
          </p:nvGrpSpPr>
          <p:grpSpPr>
            <a:xfrm>
              <a:off x="230083" y="1660652"/>
              <a:ext cx="5487641" cy="3654882"/>
              <a:chOff x="230083" y="1660652"/>
              <a:chExt cx="5487641" cy="3654882"/>
            </a:xfrm>
          </p:grpSpPr>
          <p:sp>
            <p:nvSpPr>
              <p:cNvPr id="9" name="Elipse 8"/>
              <p:cNvSpPr/>
              <p:nvPr/>
            </p:nvSpPr>
            <p:spPr>
              <a:xfrm>
                <a:off x="2545724" y="1660652"/>
                <a:ext cx="901521" cy="772733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" name="Elipse 9"/>
              <p:cNvSpPr/>
              <p:nvPr/>
            </p:nvSpPr>
            <p:spPr>
              <a:xfrm rot="19483987">
                <a:off x="4115884" y="3166625"/>
                <a:ext cx="901521" cy="865288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" name="Elipse 10"/>
              <p:cNvSpPr/>
              <p:nvPr/>
            </p:nvSpPr>
            <p:spPr>
              <a:xfrm>
                <a:off x="4816203" y="4496783"/>
                <a:ext cx="901521" cy="818751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" name="Elipse 11"/>
              <p:cNvSpPr/>
              <p:nvPr/>
            </p:nvSpPr>
            <p:spPr>
              <a:xfrm rot="2021558">
                <a:off x="3429572" y="4446825"/>
                <a:ext cx="901521" cy="862983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" name="Elipse 12"/>
              <p:cNvSpPr/>
              <p:nvPr/>
            </p:nvSpPr>
            <p:spPr>
              <a:xfrm>
                <a:off x="1976815" y="4337432"/>
                <a:ext cx="901521" cy="772733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" name="Elipse 13"/>
              <p:cNvSpPr/>
              <p:nvPr/>
            </p:nvSpPr>
            <p:spPr>
              <a:xfrm>
                <a:off x="230083" y="4308926"/>
                <a:ext cx="901521" cy="801239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" name="Elipse 14"/>
              <p:cNvSpPr/>
              <p:nvPr/>
            </p:nvSpPr>
            <p:spPr>
              <a:xfrm rot="20901015">
                <a:off x="1249160" y="3125894"/>
                <a:ext cx="901521" cy="772733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cxnSp>
            <p:nvCxnSpPr>
              <p:cNvPr id="17" name="Conector recto 16"/>
              <p:cNvCxnSpPr>
                <a:stCxn id="9" idx="3"/>
                <a:endCxn id="15" idx="7"/>
              </p:cNvCxnSpPr>
              <p:nvPr/>
            </p:nvCxnSpPr>
            <p:spPr>
              <a:xfrm flipH="1">
                <a:off x="1956923" y="2320221"/>
                <a:ext cx="720826" cy="86010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18"/>
              <p:cNvCxnSpPr>
                <a:stCxn id="15" idx="3"/>
                <a:endCxn id="14" idx="7"/>
              </p:cNvCxnSpPr>
              <p:nvPr/>
            </p:nvCxnSpPr>
            <p:spPr>
              <a:xfrm flipH="1">
                <a:off x="999579" y="3844197"/>
                <a:ext cx="443339" cy="58206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cto 40"/>
              <p:cNvCxnSpPr>
                <a:stCxn id="10" idx="3"/>
              </p:cNvCxnSpPr>
              <p:nvPr/>
            </p:nvCxnSpPr>
            <p:spPr>
              <a:xfrm flipH="1">
                <a:off x="4107087" y="4033082"/>
                <a:ext cx="375956" cy="53073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cto 43"/>
              <p:cNvCxnSpPr>
                <a:stCxn id="11" idx="0"/>
                <a:endCxn id="10" idx="4"/>
              </p:cNvCxnSpPr>
              <p:nvPr/>
            </p:nvCxnSpPr>
            <p:spPr>
              <a:xfrm flipH="1" flipV="1">
                <a:off x="4816447" y="3952510"/>
                <a:ext cx="450517" cy="54427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cto 49"/>
              <p:cNvCxnSpPr>
                <a:stCxn id="9" idx="5"/>
                <a:endCxn id="10" idx="0"/>
              </p:cNvCxnSpPr>
              <p:nvPr/>
            </p:nvCxnSpPr>
            <p:spPr>
              <a:xfrm>
                <a:off x="3315220" y="2320221"/>
                <a:ext cx="1001622" cy="92580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CuadroTexto 88"/>
                  <p:cNvSpPr txBox="1"/>
                  <p:nvPr/>
                </p:nvSpPr>
                <p:spPr>
                  <a:xfrm>
                    <a:off x="592942" y="4555150"/>
                    <a:ext cx="198259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89" name="CuadroTexto 8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2942" y="4555150"/>
                    <a:ext cx="198259" cy="369332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l="-27273" r="-27273" b="-3279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Rectángulo 89"/>
                  <p:cNvSpPr/>
                  <p:nvPr/>
                </p:nvSpPr>
                <p:spPr>
                  <a:xfrm>
                    <a:off x="2258308" y="4462716"/>
                    <a:ext cx="402546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0" name="Rectángulo 8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58308" y="4462716"/>
                    <a:ext cx="402546" cy="4616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Rectángulo 90"/>
                  <p:cNvSpPr/>
                  <p:nvPr/>
                </p:nvSpPr>
                <p:spPr>
                  <a:xfrm>
                    <a:off x="3709348" y="4667790"/>
                    <a:ext cx="382925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1" name="Rectángulo 9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9348" y="4667790"/>
                    <a:ext cx="382925" cy="461665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Rectángulo 91"/>
                  <p:cNvSpPr/>
                  <p:nvPr/>
                </p:nvSpPr>
                <p:spPr>
                  <a:xfrm>
                    <a:off x="5092107" y="4693650"/>
                    <a:ext cx="402546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2" name="Rectángulo 9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92107" y="4693650"/>
                    <a:ext cx="402546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Rectángulo 92"/>
                  <p:cNvSpPr/>
                  <p:nvPr/>
                </p:nvSpPr>
                <p:spPr>
                  <a:xfrm>
                    <a:off x="1473468" y="3327594"/>
                    <a:ext cx="473215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s-MX" sz="2400" dirty="0"/>
                  </a:p>
                </p:txBody>
              </p:sp>
            </mc:Choice>
            <mc:Fallback xmlns="">
              <p:sp>
                <p:nvSpPr>
                  <p:cNvPr id="93" name="Rectángulo 9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73468" y="3327594"/>
                    <a:ext cx="473215" cy="46166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Rectángulo 93"/>
                  <p:cNvSpPr/>
                  <p:nvPr/>
                </p:nvSpPr>
                <p:spPr>
                  <a:xfrm>
                    <a:off x="4348394" y="3336805"/>
                    <a:ext cx="473215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4" name="Rectángulo 9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48394" y="3336805"/>
                    <a:ext cx="473215" cy="461665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b="-1066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Rectángulo 94"/>
                  <p:cNvSpPr/>
                  <p:nvPr/>
                </p:nvSpPr>
                <p:spPr>
                  <a:xfrm>
                    <a:off x="2759876" y="1862352"/>
                    <a:ext cx="473215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5" name="Rectángulo 9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59876" y="1862352"/>
                    <a:ext cx="473215" cy="461665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6" name="CuadroTexto 95"/>
                  <p:cNvSpPr txBox="1"/>
                  <p:nvPr/>
                </p:nvSpPr>
                <p:spPr>
                  <a:xfrm>
                    <a:off x="1970578" y="2252209"/>
                    <a:ext cx="357790" cy="52488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6" name="CuadroTexto 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70578" y="2252209"/>
                    <a:ext cx="357790" cy="524887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CuadroTexto 96"/>
                  <p:cNvSpPr txBox="1"/>
                  <p:nvPr/>
                </p:nvSpPr>
                <p:spPr>
                  <a:xfrm>
                    <a:off x="4028605" y="2314575"/>
                    <a:ext cx="357790" cy="57400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7" name="CuadroTexto 9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28605" y="2314575"/>
                    <a:ext cx="357790" cy="574003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8" name="CuadroTexto 97"/>
                  <p:cNvSpPr txBox="1"/>
                  <p:nvPr/>
                </p:nvSpPr>
                <p:spPr>
                  <a:xfrm>
                    <a:off x="732824" y="3719246"/>
                    <a:ext cx="311560" cy="5266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8" name="CuadroTexto 9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2824" y="3719246"/>
                    <a:ext cx="311560" cy="526683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CuadroTexto 98"/>
                  <p:cNvSpPr txBox="1"/>
                  <p:nvPr/>
                </p:nvSpPr>
                <p:spPr>
                  <a:xfrm>
                    <a:off x="2315404" y="3640849"/>
                    <a:ext cx="311560" cy="5266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9" name="CuadroTexto 9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15404" y="3640849"/>
                    <a:ext cx="311560" cy="526683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0" name="CuadroTexto 99"/>
                  <p:cNvSpPr txBox="1"/>
                  <p:nvPr/>
                </p:nvSpPr>
                <p:spPr>
                  <a:xfrm>
                    <a:off x="3706030" y="3712725"/>
                    <a:ext cx="314958" cy="5266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00" name="CuadroTexto 9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06030" y="3712725"/>
                    <a:ext cx="314958" cy="526683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CuadroTexto 100"/>
                  <p:cNvSpPr txBox="1"/>
                  <p:nvPr/>
                </p:nvSpPr>
                <p:spPr>
                  <a:xfrm>
                    <a:off x="5161521" y="3725539"/>
                    <a:ext cx="314958" cy="5266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s-MX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01" name="CuadroTexto 10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61521" y="3725539"/>
                    <a:ext cx="314958" cy="526683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3941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6. Derivada implícita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956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963769" y="953038"/>
                <a:ext cx="10124209" cy="539558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endParaRPr lang="es-MX" sz="2400" dirty="0" smtClean="0"/>
              </a:p>
              <a:p>
                <a:pPr algn="just"/>
                <a:r>
                  <a:rPr lang="es-MX" sz="2400" dirty="0" smtClean="0"/>
                  <a:t>Ahora se aplicará la regla de la cadena </a:t>
                </a:r>
                <a:r>
                  <a:rPr lang="es-MX" sz="2400" dirty="0"/>
                  <a:t>para determinar la derivada de una función definida </a:t>
                </a:r>
                <a:r>
                  <a:rPr lang="es-MX" sz="2400" i="1" dirty="0"/>
                  <a:t>implícitamente</a:t>
                </a:r>
                <a:r>
                  <a:rPr lang="es-MX" sz="2400" dirty="0"/>
                  <a:t>. </a:t>
                </a:r>
                <a:r>
                  <a:rPr lang="es-MX" sz="2400" dirty="0" smtClean="0"/>
                  <a:t> </a:t>
                </a:r>
              </a:p>
              <a:p>
                <a:pPr algn="just"/>
                <a:r>
                  <a:rPr lang="es-MX" sz="2400" dirty="0" smtClean="0"/>
                  <a:t>Supóngase </a:t>
                </a:r>
                <a:r>
                  <a:rPr lang="es-MX" sz="2400" dirty="0"/>
                  <a:t>que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están relacionadas por la ecuación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s-MX" sz="2400" dirty="0" smtClean="0"/>
                  <a:t>, </a:t>
                </a:r>
                <a:r>
                  <a:rPr lang="es-MX" sz="2400" dirty="0"/>
                  <a:t>donde se supone que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s-MX" sz="2400" dirty="0"/>
                  <a:t>es función derivable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s-MX" sz="2400" dirty="0" smtClean="0"/>
                  <a:t>.</a:t>
                </a:r>
              </a:p>
              <a:p>
                <a:pPr algn="just"/>
                <a:r>
                  <a:rPr lang="es-MX" sz="2400" dirty="0" smtClean="0"/>
                  <a:t>Aquí se verá que </a:t>
                </a:r>
                <a:r>
                  <a:rPr lang="es-MX" sz="2400" dirty="0"/>
                  <a:t>la regla de la cadena proporciona una útil </a:t>
                </a:r>
                <a:r>
                  <a:rPr lang="es-MX" sz="2400" dirty="0" smtClean="0"/>
                  <a:t>alternativa para calcular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𝒅𝒚</m:t>
                        </m:r>
                      </m:num>
                      <m:den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s-MX" sz="2400" dirty="0" smtClean="0"/>
                  <a:t>. </a:t>
                </a:r>
              </a:p>
              <a:p>
                <a:pPr algn="just"/>
                <a:r>
                  <a:rPr lang="es-MX" sz="2400" dirty="0" smtClean="0"/>
                  <a:t>Si </a:t>
                </a:r>
                <a:r>
                  <a:rPr lang="es-MX" sz="2400" dirty="0"/>
                  <a:t>se considera la función dada </a:t>
                </a:r>
                <a:r>
                  <a:rPr lang="es-MX" sz="2400" dirty="0" smtClean="0"/>
                  <a:t>por:</a:t>
                </a:r>
              </a:p>
              <a:p>
                <a:pPr algn="just"/>
                <a:endParaRPr lang="es-MX" sz="2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𝒘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dirty="0" smtClean="0">
                          <a:latin typeface="Cambria Math" panose="02040503050406030204" pitchFamily="18" charset="0"/>
                        </a:rPr>
                        <m:t>)) </m:t>
                      </m:r>
                    </m:oMath>
                  </m:oMathPara>
                </a14:m>
                <a:endParaRPr lang="es-MX" sz="2400" b="1" dirty="0" smtClean="0"/>
              </a:p>
              <a:p>
                <a:pPr algn="just"/>
                <a:r>
                  <a:rPr lang="es-MX" sz="2400" dirty="0"/>
                  <a:t>S</a:t>
                </a:r>
                <a:r>
                  <a:rPr lang="es-MX" sz="2400" dirty="0" smtClean="0"/>
                  <a:t>e </a:t>
                </a:r>
                <a:r>
                  <a:rPr lang="es-MX" sz="2400" dirty="0"/>
                  <a:t>puede aplicar </a:t>
                </a:r>
                <a:r>
                  <a:rPr lang="es-MX" sz="2400" dirty="0" smtClean="0"/>
                  <a:t>regla de la cadena y obtener:</a:t>
                </a:r>
              </a:p>
              <a:p>
                <a:pPr algn="just"/>
                <a:endParaRPr lang="es-MX" sz="2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𝒅𝒘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769" y="953038"/>
                <a:ext cx="10124209" cy="5395580"/>
              </a:xfrm>
              <a:prstGeom prst="rect">
                <a:avLst/>
              </a:prstGeom>
              <a:blipFill rotWithShape="0">
                <a:blip r:embed="rId2"/>
                <a:stretch>
                  <a:fillRect l="-903" r="-9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6800" y="159698"/>
            <a:ext cx="10124209" cy="793340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rgbClr val="CC0000"/>
                </a:solidFill>
              </a:rPr>
              <a:t>Derivación </a:t>
            </a:r>
            <a:r>
              <a:rPr lang="es-MX" sz="4400" b="1" dirty="0" smtClean="0">
                <a:solidFill>
                  <a:srgbClr val="CC0000"/>
                </a:solidFill>
              </a:rPr>
              <a:t>parcial </a:t>
            </a:r>
            <a:r>
              <a:rPr lang="es-MX" sz="4400" b="1" dirty="0">
                <a:solidFill>
                  <a:srgbClr val="CC0000"/>
                </a:solidFill>
              </a:rPr>
              <a:t>implícita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498" y="-55511"/>
            <a:ext cx="337185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6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75" y="0"/>
            <a:ext cx="2333625" cy="1952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288457" y="886307"/>
                <a:ext cx="9985663" cy="570220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400" dirty="0" smtClean="0"/>
                  <a:t>Como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𝒘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b="1" dirty="0" smtClean="0"/>
                  <a:t> </a:t>
                </a:r>
                <a:r>
                  <a:rPr lang="es-MX" sz="2400" dirty="0" smtClean="0"/>
                  <a:t>para </a:t>
                </a:r>
                <a:r>
                  <a:rPr lang="es-MX" sz="2400" dirty="0"/>
                  <a:t>toda </a:t>
                </a:r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2400" dirty="0" smtClean="0"/>
                  <a:t> </a:t>
                </a:r>
                <a:r>
                  <a:rPr lang="es-MX" sz="2400" dirty="0"/>
                  <a:t>en el dominio de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s-MX" sz="2400" dirty="0"/>
                  <a:t> se sabe que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𝒅𝒘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y se </a:t>
                </a:r>
                <a:r>
                  <a:rPr lang="es-MX" sz="2400" dirty="0" smtClean="0"/>
                  <a:t>tiene:</a:t>
                </a:r>
              </a:p>
              <a:p>
                <a:pPr algn="just"/>
                <a:r>
                  <a:rPr lang="es-MX" sz="2400" dirty="0" smtClean="0"/>
                  <a:t> </a:t>
                </a:r>
                <a:endParaRPr lang="es-MX" sz="2400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MX" sz="2400" b="1" dirty="0"/>
              </a:p>
              <a:p>
                <a:pPr algn="just"/>
                <a:endParaRPr lang="es-MX" sz="2400" dirty="0" smtClean="0"/>
              </a:p>
              <a:p>
                <a:pPr algn="just"/>
                <a:endParaRPr lang="es-MX" sz="2400" dirty="0"/>
              </a:p>
              <a:p>
                <a:pPr algn="just"/>
                <a:r>
                  <a:rPr lang="es-MX" sz="2400" dirty="0"/>
                  <a:t>Ahora, si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s-MX" sz="2400" b="1" i="1" dirty="0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s-MX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)≠</m:t>
                    </m:r>
                    <m:r>
                      <a:rPr lang="es-MX" sz="2400" b="1" i="1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MX" sz="2400" b="0" i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s-MX" sz="2400" dirty="0" smtClean="0"/>
                  <a:t> </a:t>
                </a:r>
                <a:r>
                  <a:rPr lang="es-MX" sz="2400" dirty="0"/>
                  <a:t>se puede usar el hecho de que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𝒅𝒙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/>
                  <a:t>para concluir </a:t>
                </a:r>
                <a:r>
                  <a:rPr lang="es-MX" sz="2400" dirty="0" smtClean="0"/>
                  <a:t>que:</a:t>
                </a:r>
              </a:p>
              <a:p>
                <a:pPr algn="just"/>
                <a:endParaRPr lang="es-MX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s-MX" sz="2400" b="1" dirty="0" smtClean="0"/>
              </a:p>
              <a:p>
                <a:pPr algn="just"/>
                <a:endParaRPr lang="es-MX" sz="2400" dirty="0"/>
              </a:p>
              <a:p>
                <a:pPr algn="just"/>
                <a:r>
                  <a:rPr lang="es-MX" sz="2400" dirty="0" smtClean="0"/>
                  <a:t>Un </a:t>
                </a:r>
                <a:r>
                  <a:rPr lang="es-MX" sz="2400" dirty="0"/>
                  <a:t>procedimiento similar puede usarse para encontrar las derivadas parciales de funciones de varias variables definidas implícitamente. </a:t>
                </a: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457" y="886307"/>
                <a:ext cx="9985663" cy="5702202"/>
              </a:xfrm>
              <a:prstGeom prst="rect">
                <a:avLst/>
              </a:prstGeom>
              <a:blipFill rotWithShape="0">
                <a:blip r:embed="rId3"/>
                <a:stretch>
                  <a:fillRect l="-916" t="-855" r="-977" b="-138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112706" y="90152"/>
            <a:ext cx="9985662" cy="86216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Continuación…</a:t>
            </a:r>
            <a:endParaRPr lang="es-MX" sz="44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ángulo 1"/>
              <p:cNvSpPr/>
              <p:nvPr/>
            </p:nvSpPr>
            <p:spPr>
              <a:xfrm>
                <a:off x="402230" y="1095298"/>
                <a:ext cx="10124209" cy="5036187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MX" sz="2400" b="1" dirty="0"/>
                  <a:t>D</a:t>
                </a:r>
                <a:r>
                  <a:rPr lang="es-MX" sz="2400" b="1" dirty="0" smtClean="0"/>
                  <a:t>erivación implícita:</a:t>
                </a:r>
              </a:p>
              <a:p>
                <a:pPr algn="just"/>
                <a:endParaRPr lang="es-MX" sz="2400" dirty="0"/>
              </a:p>
              <a:p>
                <a:pPr algn="just"/>
                <a:r>
                  <a:rPr lang="es-MX" sz="2400" dirty="0"/>
                  <a:t>Si la ecuación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MX" sz="2400" dirty="0"/>
                  <a:t>define a </a:t>
                </a:r>
                <a14:m>
                  <m:oMath xmlns:m="http://schemas.openxmlformats.org/officeDocument/2006/math"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s-MX" sz="2400" dirty="0"/>
                  <a:t> implícitamente como función derivable de </a:t>
                </a:r>
                <a14:m>
                  <m:oMath xmlns:m="http://schemas.openxmlformats.org/officeDocument/2006/math"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s-MX" sz="2400" dirty="0"/>
                  <a:t>, entonces </a:t>
                </a:r>
                <a:endParaRPr lang="es-MX" sz="2400" dirty="0" smtClean="0"/>
              </a:p>
              <a:p>
                <a:pPr algn="just"/>
                <a:endParaRPr lang="es-MX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d>
                            <m:d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                   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d>
                        <m:d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b="1" dirty="0"/>
              </a:p>
              <a:p>
                <a:pPr algn="just"/>
                <a:endParaRPr lang="es-MX" sz="2400" dirty="0" smtClean="0"/>
              </a:p>
              <a:p>
                <a:pPr algn="just"/>
                <a:r>
                  <a:rPr lang="es-MX" sz="2400" dirty="0" smtClean="0"/>
                  <a:t>Si </a:t>
                </a:r>
                <a:r>
                  <a:rPr lang="es-MX" sz="2400" dirty="0"/>
                  <a:t>la </a:t>
                </a:r>
                <a:r>
                  <a:rPr lang="es-MX" sz="2400" b="1" dirty="0"/>
                  <a:t>ecuación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𝑭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) = 0 </m:t>
                    </m:r>
                  </m:oMath>
                </a14:m>
                <a:r>
                  <a:rPr lang="es-MX" sz="2400" dirty="0"/>
                  <a:t>define a </a:t>
                </a:r>
                <a14:m>
                  <m:oMath xmlns:m="http://schemas.openxmlformats.org/officeDocument/2006/math"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s-MX" sz="2400" dirty="0"/>
                  <a:t> implícitamente como función diferenciable de</a:t>
                </a:r>
                <a:r>
                  <a:rPr lang="es-MX" sz="2400" b="1" dirty="0"/>
                  <a:t> </a:t>
                </a:r>
                <a14:m>
                  <m:oMath xmlns:m="http://schemas.openxmlformats.org/officeDocument/2006/math"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2400" i="0" dirty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dirty="0" err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s-MX" sz="2400" dirty="0"/>
                  <a:t>, </a:t>
                </a:r>
                <a:r>
                  <a:rPr lang="es-MX" sz="2400" dirty="0" smtClean="0"/>
                  <a:t>entonces</a:t>
                </a:r>
                <a:endParaRPr lang="es-MX" sz="2400" dirty="0"/>
              </a:p>
              <a:p>
                <a:pPr algn="just"/>
                <a:endParaRPr lang="es-MX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d>
                            <m:d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  <m:d>
                            <m:d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</m:d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         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          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num>
                        <m:den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r>
                        <a:rPr lang="es-MX" sz="2400" b="1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d>
                            <m:dPr>
                              <m:ctrlPr>
                                <a:rPr lang="es-MX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s-MX" sz="2400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s-MX" sz="2400" b="1" i="1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</m:d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sup>
                          </m:sSup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d>
                        <m:dPr>
                          <m:ctrlPr>
                            <a:rPr lang="es-MX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s-MX" sz="2400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s-MX" sz="2400" dirty="0" smtClean="0"/>
              </a:p>
            </p:txBody>
          </p:sp>
        </mc:Choice>
        <mc:Fallback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30" y="1095298"/>
                <a:ext cx="10124209" cy="5036187"/>
              </a:xfrm>
              <a:prstGeom prst="rect">
                <a:avLst/>
              </a:prstGeom>
              <a:blipFill rotWithShape="0">
                <a:blip r:embed="rId2"/>
                <a:stretch>
                  <a:fillRect l="-963" t="-969" r="-9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38011" y="244698"/>
            <a:ext cx="10124209" cy="850601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CC0000"/>
                </a:solidFill>
              </a:rPr>
              <a:t>Fórmulas para la derivación implícita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2" t="9615" r="10904" b="8657"/>
          <a:stretch/>
        </p:blipFill>
        <p:spPr>
          <a:xfrm>
            <a:off x="10465499" y="0"/>
            <a:ext cx="1700011" cy="175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96452"/>
            <a:ext cx="10058400" cy="1001284"/>
          </a:xfrm>
        </p:spPr>
        <p:txBody>
          <a:bodyPr/>
          <a:lstStyle/>
          <a:p>
            <a:r>
              <a:rPr lang="es-MX" b="1" dirty="0" smtClean="0">
                <a:solidFill>
                  <a:srgbClr val="CC0000"/>
                </a:solidFill>
              </a:rPr>
              <a:t>7. Referencias</a:t>
            </a:r>
            <a:endParaRPr lang="es-MX" b="1" dirty="0">
              <a:solidFill>
                <a:srgbClr val="CC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654935"/>
            <a:ext cx="7956568" cy="4023360"/>
          </a:xfrm>
          <a:solidFill>
            <a:schemeClr val="accent1"/>
          </a:solidFill>
        </p:spPr>
        <p:txBody>
          <a:bodyPr/>
          <a:lstStyle/>
          <a:p>
            <a:pPr marL="609596" indent="-457200">
              <a:lnSpc>
                <a:spcPct val="115000"/>
              </a:lnSpc>
              <a:buSzPts val="1800"/>
              <a:buFont typeface="+mj-lt"/>
              <a:buAutoNum type="arabicPeriod"/>
            </a:pPr>
            <a:endParaRPr lang="en" sz="2400" dirty="0"/>
          </a:p>
          <a:p>
            <a:pPr marL="609596" indent="-457200">
              <a:lnSpc>
                <a:spcPct val="115000"/>
              </a:lnSpc>
              <a:buClrTx/>
              <a:buSzPct val="78000"/>
              <a:buFont typeface="Wingdings" panose="05000000000000000000" pitchFamily="2" charset="2"/>
              <a:buChar char="q"/>
            </a:pPr>
            <a:r>
              <a:rPr lang="es-MX" sz="2400" dirty="0" err="1"/>
              <a:t>Larson</a:t>
            </a:r>
            <a:r>
              <a:rPr lang="es-MX" sz="2400" dirty="0"/>
              <a:t>, R. y Edwards, B. (2016). Cálculo Tomo I. Décima edición. México: CENGAGE </a:t>
            </a:r>
            <a:r>
              <a:rPr lang="es-MX" sz="2400" dirty="0" err="1"/>
              <a:t>Learning</a:t>
            </a:r>
            <a:r>
              <a:rPr lang="es-MX" sz="2400" dirty="0"/>
              <a:t>.</a:t>
            </a:r>
          </a:p>
          <a:p>
            <a:pPr marL="609596" indent="-457200">
              <a:lnSpc>
                <a:spcPct val="115000"/>
              </a:lnSpc>
              <a:buClrTx/>
              <a:buSzPct val="78000"/>
              <a:buFont typeface="Wingdings" panose="05000000000000000000" pitchFamily="2" charset="2"/>
              <a:buChar char="q"/>
            </a:pPr>
            <a:endParaRPr lang="en" sz="2400" dirty="0"/>
          </a:p>
          <a:p>
            <a:pPr marL="609596" indent="-457200">
              <a:lnSpc>
                <a:spcPct val="115000"/>
              </a:lnSpc>
              <a:buClrTx/>
              <a:buSzPct val="78000"/>
              <a:buFont typeface="Wingdings" panose="05000000000000000000" pitchFamily="2" charset="2"/>
              <a:buChar char="q"/>
            </a:pPr>
            <a:r>
              <a:rPr lang="en" sz="2400" dirty="0"/>
              <a:t>Larson, R., Hostetler, R.P. y Edwards, B.H. (2003). Cálculo de Varias Variables. Matemáticas 3. México:McGrawHill.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302" y="0"/>
            <a:ext cx="2584697" cy="330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1. Funciones de varias variables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97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820980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CC0000"/>
                </a:solidFill>
              </a:rPr>
              <a:t>Funciones</a:t>
            </a:r>
            <a:r>
              <a:rPr lang="en-US" sz="4400" b="1" dirty="0" smtClean="0">
                <a:solidFill>
                  <a:srgbClr val="CC0000"/>
                </a:solidFill>
              </a:rPr>
              <a:t> </a:t>
            </a:r>
            <a:r>
              <a:rPr lang="en-US" sz="4400" b="1" dirty="0">
                <a:solidFill>
                  <a:srgbClr val="CC0000"/>
                </a:solidFill>
              </a:rPr>
              <a:t>de </a:t>
            </a:r>
            <a:r>
              <a:rPr lang="es-MX" sz="4400" b="1" dirty="0" smtClean="0">
                <a:solidFill>
                  <a:srgbClr val="CC0000"/>
                </a:solidFill>
              </a:rPr>
              <a:t>varias</a:t>
            </a:r>
            <a:r>
              <a:rPr lang="en-US" sz="4400" b="1" dirty="0" smtClean="0">
                <a:solidFill>
                  <a:srgbClr val="CC0000"/>
                </a:solidFill>
              </a:rPr>
              <a:t> </a:t>
            </a:r>
            <a:r>
              <a:rPr lang="en-US" sz="4400" b="1" dirty="0">
                <a:solidFill>
                  <a:srgbClr val="CC0000"/>
                </a:solidFill>
              </a:rPr>
              <a:t>variables </a:t>
            </a:r>
            <a:endParaRPr lang="es-MX" sz="4400" dirty="0">
              <a:solidFill>
                <a:srgbClr val="CC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4247" y="1060223"/>
            <a:ext cx="10944466" cy="5173152"/>
          </a:xfrm>
        </p:spPr>
        <p:txBody>
          <a:bodyPr>
            <a:noAutofit/>
          </a:bodyPr>
          <a:lstStyle/>
          <a:p>
            <a:pPr lvl="0" algn="just"/>
            <a:r>
              <a:rPr lang="es-MX" sz="2400" dirty="0" smtClean="0">
                <a:solidFill>
                  <a:schemeClr val="tx1"/>
                </a:solidFill>
              </a:rPr>
              <a:t>En ingeniería, </a:t>
            </a:r>
            <a:r>
              <a:rPr lang="es-MX" sz="2400" dirty="0">
                <a:solidFill>
                  <a:schemeClr val="tx1"/>
                </a:solidFill>
              </a:rPr>
              <a:t>muchos problemas comunes son </a:t>
            </a:r>
            <a:r>
              <a:rPr lang="es-MX" sz="2400" b="1" dirty="0">
                <a:solidFill>
                  <a:schemeClr val="tx1"/>
                </a:solidFill>
              </a:rPr>
              <a:t>funciones de dos o más variables</a:t>
            </a:r>
            <a:r>
              <a:rPr lang="es-MX" sz="2400" dirty="0">
                <a:solidFill>
                  <a:schemeClr val="tx1"/>
                </a:solidFill>
              </a:rPr>
              <a:t>. Por ejem­plo, el trabajo realizado por una fuerza</a:t>
            </a:r>
            <a:r>
              <a:rPr lang="es-MX" sz="2400" b="1" i="1" dirty="0">
                <a:solidFill>
                  <a:schemeClr val="tx1"/>
                </a:solidFill>
              </a:rPr>
              <a:t> (W </a:t>
            </a:r>
            <a:r>
              <a:rPr lang="es-MX" sz="2400" b="1" i="1" dirty="0" smtClean="0">
                <a:solidFill>
                  <a:schemeClr val="tx1"/>
                </a:solidFill>
              </a:rPr>
              <a:t>=FD),  </a:t>
            </a:r>
            <a:r>
              <a:rPr lang="es-MX" sz="2400" dirty="0" smtClean="0">
                <a:solidFill>
                  <a:schemeClr val="tx1"/>
                </a:solidFill>
              </a:rPr>
              <a:t>o </a:t>
            </a:r>
            <a:r>
              <a:rPr lang="es-MX" sz="2400" dirty="0">
                <a:solidFill>
                  <a:schemeClr val="tx1"/>
                </a:solidFill>
              </a:rPr>
              <a:t>el volumen de un cilindro circular recto </a:t>
            </a:r>
            <a:r>
              <a:rPr lang="es-MX" sz="2400" b="1" i="1" dirty="0">
                <a:solidFill>
                  <a:schemeClr val="tx1"/>
                </a:solidFill>
              </a:rPr>
              <a:t>(V = </a:t>
            </a:r>
            <a:r>
              <a:rPr lang="el-GR" sz="2400" b="1" i="1" dirty="0" smtClean="0">
                <a:solidFill>
                  <a:schemeClr val="tx1"/>
                </a:solidFill>
              </a:rPr>
              <a:t>π</a:t>
            </a:r>
            <a:r>
              <a:rPr lang="es-MX" sz="2400" b="1" i="1" dirty="0" smtClean="0">
                <a:solidFill>
                  <a:schemeClr val="tx1"/>
                </a:solidFill>
              </a:rPr>
              <a:t>rr2h</a:t>
            </a:r>
            <a:r>
              <a:rPr lang="es-MX" sz="2400" b="1" i="1" dirty="0">
                <a:solidFill>
                  <a:schemeClr val="tx1"/>
                </a:solidFill>
              </a:rPr>
              <a:t>)</a:t>
            </a:r>
            <a:r>
              <a:rPr lang="es-MX" sz="2400" dirty="0">
                <a:solidFill>
                  <a:schemeClr val="tx1"/>
                </a:solidFill>
              </a:rPr>
              <a:t> son funciones de dos variables. </a:t>
            </a:r>
            <a:endParaRPr lang="es-MX" sz="2400" dirty="0" smtClean="0">
              <a:solidFill>
                <a:schemeClr val="tx1"/>
              </a:solidFill>
            </a:endParaRPr>
          </a:p>
          <a:p>
            <a:pPr lvl="0" algn="just"/>
            <a:r>
              <a:rPr lang="es-MX" sz="2400" dirty="0" smtClean="0">
                <a:solidFill>
                  <a:schemeClr val="tx1"/>
                </a:solidFill>
              </a:rPr>
              <a:t>EI </a:t>
            </a:r>
            <a:r>
              <a:rPr lang="es-MX" sz="2400" dirty="0">
                <a:solidFill>
                  <a:schemeClr val="tx1"/>
                </a:solidFill>
              </a:rPr>
              <a:t>volumen de un  sólido rectangular </a:t>
            </a:r>
            <a:r>
              <a:rPr lang="es-MX" sz="2400" b="1" i="1" dirty="0">
                <a:solidFill>
                  <a:schemeClr val="tx1"/>
                </a:solidFill>
              </a:rPr>
              <a:t>(V = </a:t>
            </a:r>
            <a:r>
              <a:rPr lang="es-MX" sz="2400" b="1" i="1" dirty="0" err="1">
                <a:solidFill>
                  <a:schemeClr val="tx1"/>
                </a:solidFill>
              </a:rPr>
              <a:t>lwh</a:t>
            </a:r>
            <a:r>
              <a:rPr lang="es-MX" sz="2400" b="1" i="1" dirty="0">
                <a:solidFill>
                  <a:schemeClr val="tx1"/>
                </a:solidFill>
              </a:rPr>
              <a:t>) </a:t>
            </a:r>
            <a:r>
              <a:rPr lang="es-MX" sz="2400" dirty="0">
                <a:solidFill>
                  <a:schemeClr val="tx1"/>
                </a:solidFill>
              </a:rPr>
              <a:t>es una función de tres variables. </a:t>
            </a:r>
            <a:endParaRPr lang="es-MX" sz="2400" dirty="0" smtClean="0">
              <a:solidFill>
                <a:schemeClr val="tx1"/>
              </a:solidFill>
            </a:endParaRPr>
          </a:p>
          <a:p>
            <a:pPr lvl="0" algn="just"/>
            <a:r>
              <a:rPr lang="es-MX" sz="2400" b="1" dirty="0" smtClean="0">
                <a:solidFill>
                  <a:schemeClr val="tx1"/>
                </a:solidFill>
              </a:rPr>
              <a:t>La </a:t>
            </a:r>
            <a:r>
              <a:rPr lang="es-MX" sz="2400" b="1" dirty="0">
                <a:solidFill>
                  <a:schemeClr val="tx1"/>
                </a:solidFill>
              </a:rPr>
              <a:t>notación </a:t>
            </a:r>
            <a:r>
              <a:rPr lang="es-MX" sz="2400" dirty="0">
                <a:solidFill>
                  <a:schemeClr val="tx1"/>
                </a:solidFill>
              </a:rPr>
              <a:t>para una función de dos o más variables es si­milar a la utilizada para una función de una sola </a:t>
            </a:r>
            <a:r>
              <a:rPr lang="es-MX" sz="2400" dirty="0" smtClean="0">
                <a:solidFill>
                  <a:schemeClr val="tx1"/>
                </a:solidFill>
              </a:rPr>
              <a:t>variable.</a:t>
            </a:r>
          </a:p>
          <a:p>
            <a:pPr lvl="0" algn="just"/>
            <a:endParaRPr lang="es-MX" sz="2400" dirty="0" smtClean="0">
              <a:solidFill>
                <a:schemeClr val="tx1"/>
              </a:solidFill>
            </a:endParaRPr>
          </a:p>
          <a:p>
            <a:pPr lvl="0" algn="just"/>
            <a:endParaRPr lang="es-MX" sz="2400" dirty="0" smtClean="0">
              <a:solidFill>
                <a:schemeClr val="tx1"/>
              </a:solidFill>
            </a:endParaRPr>
          </a:p>
          <a:p>
            <a:pPr lvl="0" algn="just"/>
            <a:endParaRPr lang="es-MX" sz="2400" dirty="0" smtClean="0">
              <a:solidFill>
                <a:schemeClr val="tx1"/>
              </a:solidFill>
            </a:endParaRPr>
          </a:p>
          <a:p>
            <a:pPr lvl="0"/>
            <a:endParaRPr lang="es-MX" sz="2400" dirty="0">
              <a:solidFill>
                <a:schemeClr val="tx1"/>
              </a:solidFill>
            </a:endParaRPr>
          </a:p>
          <a:p>
            <a:pPr lvl="0"/>
            <a:r>
              <a:rPr lang="es-MX" sz="2400" dirty="0">
                <a:solidFill>
                  <a:schemeClr val="tx1"/>
                </a:solidFill>
              </a:rPr>
              <a:t> </a:t>
            </a:r>
          </a:p>
          <a:p>
            <a:endParaRPr lang="es-MX" sz="1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5" y="5010150"/>
            <a:ext cx="2466975" cy="1847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a 3"/>
              <p:cNvGraphicFramePr/>
              <p:nvPr>
                <p:extLst/>
              </p:nvPr>
            </p:nvGraphicFramePr>
            <p:xfrm>
              <a:off x="654247" y="3757253"/>
              <a:ext cx="7150350" cy="271536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4" name="Diagrama 3"/>
              <p:cNvGraphicFramePr/>
              <p:nvPr>
                <p:extLst/>
              </p:nvPr>
            </p:nvGraphicFramePr>
            <p:xfrm>
              <a:off x="654247" y="3757253"/>
              <a:ext cx="7150350" cy="271536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574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44738" y="-117248"/>
            <a:ext cx="8705084" cy="99195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Definición de función de dos variables</a:t>
            </a:r>
            <a:endParaRPr lang="es-MX" sz="4400" b="1" dirty="0">
              <a:solidFill>
                <a:srgbClr val="CC0000"/>
              </a:solidFill>
            </a:endParaRPr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>
          <a:xfrm>
            <a:off x="660706" y="1333509"/>
            <a:ext cx="6516710" cy="4023360"/>
          </a:xfrm>
        </p:spPr>
        <p:txBody>
          <a:bodyPr/>
          <a:lstStyle/>
          <a:p>
            <a:pPr algn="just"/>
            <a:endParaRPr lang="es-MX" sz="2400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  <p:grpSp>
        <p:nvGrpSpPr>
          <p:cNvPr id="10" name="Grupo 9"/>
          <p:cNvGrpSpPr/>
          <p:nvPr/>
        </p:nvGrpSpPr>
        <p:grpSpPr>
          <a:xfrm>
            <a:off x="15485" y="1577436"/>
            <a:ext cx="3543361" cy="4623742"/>
            <a:chOff x="5022759" y="874363"/>
            <a:chExt cx="3721995" cy="4855893"/>
          </a:xfrm>
        </p:grpSpPr>
        <p:grpSp>
          <p:nvGrpSpPr>
            <p:cNvPr id="11" name="Grupo 10"/>
            <p:cNvGrpSpPr/>
            <p:nvPr/>
          </p:nvGrpSpPr>
          <p:grpSpPr>
            <a:xfrm>
              <a:off x="5022759" y="874363"/>
              <a:ext cx="3721995" cy="3515932"/>
              <a:chOff x="4726546" y="1416676"/>
              <a:chExt cx="3721995" cy="3515932"/>
            </a:xfrm>
          </p:grpSpPr>
          <p:grpSp>
            <p:nvGrpSpPr>
              <p:cNvPr id="14" name="Grupo 13"/>
              <p:cNvGrpSpPr/>
              <p:nvPr/>
            </p:nvGrpSpPr>
            <p:grpSpPr>
              <a:xfrm>
                <a:off x="4726546" y="1416676"/>
                <a:ext cx="3721995" cy="3515932"/>
                <a:chOff x="4726546" y="1416676"/>
                <a:chExt cx="3721995" cy="3515932"/>
              </a:xfrm>
            </p:grpSpPr>
            <p:sp>
              <p:nvSpPr>
                <p:cNvPr id="27" name="Rectángulo 26"/>
                <p:cNvSpPr/>
                <p:nvPr/>
              </p:nvSpPr>
              <p:spPr>
                <a:xfrm>
                  <a:off x="4726546" y="1598611"/>
                  <a:ext cx="3567448" cy="3333997"/>
                </a:xfrm>
                <a:prstGeom prst="rect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28" name="Elipse 27"/>
                <p:cNvSpPr/>
                <p:nvPr/>
              </p:nvSpPr>
              <p:spPr>
                <a:xfrm>
                  <a:off x="5261019" y="2119387"/>
                  <a:ext cx="2498502" cy="2292440"/>
                </a:xfrm>
                <a:prstGeom prst="ellips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29" name="Conector recto de flecha 28"/>
                <p:cNvCxnSpPr>
                  <a:stCxn id="27" idx="2"/>
                </p:cNvCxnSpPr>
                <p:nvPr/>
              </p:nvCxnSpPr>
              <p:spPr>
                <a:xfrm flipV="1">
                  <a:off x="6510270" y="1416676"/>
                  <a:ext cx="0" cy="3515932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ector recto de flecha 29"/>
                <p:cNvCxnSpPr>
                  <a:stCxn id="27" idx="1"/>
                </p:cNvCxnSpPr>
                <p:nvPr/>
              </p:nvCxnSpPr>
              <p:spPr>
                <a:xfrm flipV="1">
                  <a:off x="4726546" y="3265609"/>
                  <a:ext cx="3721995" cy="1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ector recto 30"/>
                <p:cNvCxnSpPr/>
                <p:nvPr/>
              </p:nvCxnSpPr>
              <p:spPr>
                <a:xfrm flipV="1">
                  <a:off x="6883758" y="3114688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ector recto 31"/>
                <p:cNvCxnSpPr/>
                <p:nvPr/>
              </p:nvCxnSpPr>
              <p:spPr>
                <a:xfrm flipV="1">
                  <a:off x="7358129" y="3108248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ector recto 32"/>
                <p:cNvCxnSpPr/>
                <p:nvPr/>
              </p:nvCxnSpPr>
              <p:spPr>
                <a:xfrm flipV="1">
                  <a:off x="8090078" y="3114689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ector recto 33"/>
                <p:cNvCxnSpPr/>
                <p:nvPr/>
              </p:nvCxnSpPr>
              <p:spPr>
                <a:xfrm flipV="1">
                  <a:off x="6158247" y="3114689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ector recto 34"/>
                <p:cNvCxnSpPr/>
                <p:nvPr/>
              </p:nvCxnSpPr>
              <p:spPr>
                <a:xfrm flipV="1">
                  <a:off x="5694608" y="3114688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ector recto 35"/>
                <p:cNvCxnSpPr/>
                <p:nvPr/>
              </p:nvCxnSpPr>
              <p:spPr>
                <a:xfrm flipV="1">
                  <a:off x="4883239" y="3114688"/>
                  <a:ext cx="0" cy="301839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cto 36"/>
                <p:cNvCxnSpPr/>
                <p:nvPr/>
              </p:nvCxnSpPr>
              <p:spPr>
                <a:xfrm>
                  <a:off x="6323526" y="3619775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cto 37"/>
                <p:cNvCxnSpPr/>
                <p:nvPr/>
              </p:nvCxnSpPr>
              <p:spPr>
                <a:xfrm>
                  <a:off x="6323526" y="4016874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cto 38"/>
                <p:cNvCxnSpPr/>
                <p:nvPr/>
              </p:nvCxnSpPr>
              <p:spPr>
                <a:xfrm>
                  <a:off x="6323526" y="4735944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cto 39"/>
                <p:cNvCxnSpPr/>
                <p:nvPr/>
              </p:nvCxnSpPr>
              <p:spPr>
                <a:xfrm>
                  <a:off x="6317087" y="2898559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cto 40"/>
                <p:cNvCxnSpPr/>
                <p:nvPr/>
              </p:nvCxnSpPr>
              <p:spPr>
                <a:xfrm>
                  <a:off x="6304208" y="2434919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cto 41"/>
                <p:cNvCxnSpPr/>
                <p:nvPr/>
              </p:nvCxnSpPr>
              <p:spPr>
                <a:xfrm>
                  <a:off x="6317087" y="1737314"/>
                  <a:ext cx="37348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uadroTexto 14"/>
                  <p:cNvSpPr txBox="1"/>
                  <p:nvPr/>
                </p:nvSpPr>
                <p:spPr>
                  <a:xfrm>
                    <a:off x="7251224" y="2818830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5" name="CuadroTexto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1224" y="2818830"/>
                    <a:ext cx="181139" cy="276999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33333" r="-26667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CuadroTexto 15"/>
                  <p:cNvSpPr txBox="1"/>
                  <p:nvPr/>
                </p:nvSpPr>
                <p:spPr>
                  <a:xfrm>
                    <a:off x="5931329" y="3409523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6" name="CuadroTexto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1329" y="3409523"/>
                    <a:ext cx="354264" cy="276999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1695" r="-15254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CuadroTexto 16"/>
                  <p:cNvSpPr txBox="1"/>
                  <p:nvPr/>
                </p:nvSpPr>
                <p:spPr>
                  <a:xfrm>
                    <a:off x="5493322" y="3422971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7" name="CuadroTexto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93322" y="3422971"/>
                    <a:ext cx="354264" cy="276999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3448" r="-15517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uadroTexto 17"/>
                  <p:cNvSpPr txBox="1"/>
                  <p:nvPr/>
                </p:nvSpPr>
                <p:spPr>
                  <a:xfrm>
                    <a:off x="7974198" y="2840137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8" name="CuadroTexto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74198" y="2840137"/>
                    <a:ext cx="181139" cy="276999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34483" r="-31034" b="-666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CuadroTexto 18"/>
                  <p:cNvSpPr txBox="1"/>
                  <p:nvPr/>
                </p:nvSpPr>
                <p:spPr>
                  <a:xfrm>
                    <a:off x="4782145" y="3447545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19" name="CuadroTexto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82145" y="3447545"/>
                    <a:ext cx="354264" cy="276999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3448" r="-15517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CuadroTexto 19"/>
                  <p:cNvSpPr txBox="1"/>
                  <p:nvPr/>
                </p:nvSpPr>
                <p:spPr>
                  <a:xfrm>
                    <a:off x="6786749" y="2794253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0" name="CuadroTexto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86749" y="2794253"/>
                    <a:ext cx="181139" cy="276999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34483" r="-31034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CuadroTexto 20"/>
                  <p:cNvSpPr txBox="1"/>
                  <p:nvPr/>
                </p:nvSpPr>
                <p:spPr>
                  <a:xfrm>
                    <a:off x="6168145" y="1635939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1" name="CuadroTexto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68145" y="1635939"/>
                    <a:ext cx="181139" cy="276999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30000" r="-30000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CuadroTexto 21"/>
                  <p:cNvSpPr txBox="1"/>
                  <p:nvPr/>
                </p:nvSpPr>
                <p:spPr>
                  <a:xfrm>
                    <a:off x="6140241" y="2316909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2" name="CuadroTexto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40241" y="2316909"/>
                    <a:ext cx="181139" cy="276999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34483" r="-31034" b="-8889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CuadroTexto 22"/>
                  <p:cNvSpPr txBox="1"/>
                  <p:nvPr/>
                </p:nvSpPr>
                <p:spPr>
                  <a:xfrm>
                    <a:off x="6165552" y="2765475"/>
                    <a:ext cx="18113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3" name="CuadroTexto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65552" y="2765475"/>
                    <a:ext cx="181139" cy="276999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 l="-33333" r="-26667" b="-666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CuadroTexto 23"/>
                  <p:cNvSpPr txBox="1"/>
                  <p:nvPr/>
                </p:nvSpPr>
                <p:spPr>
                  <a:xfrm>
                    <a:off x="6786749" y="3549658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4" name="CuadroTexto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86749" y="3549658"/>
                    <a:ext cx="354264" cy="276999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l="-3448" r="-15517" b="-652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CuadroTexto 24"/>
                  <p:cNvSpPr txBox="1"/>
                  <p:nvPr/>
                </p:nvSpPr>
                <p:spPr>
                  <a:xfrm>
                    <a:off x="6771723" y="3949728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5" name="CuadroTexto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71723" y="3949728"/>
                    <a:ext cx="354264" cy="276999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l="-1724" r="-17241" b="-666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CuadroTexto 25"/>
                  <p:cNvSpPr txBox="1"/>
                  <p:nvPr/>
                </p:nvSpPr>
                <p:spPr>
                  <a:xfrm>
                    <a:off x="6757562" y="4606184"/>
                    <a:ext cx="354264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26" name="CuadroTexto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562" y="4606184"/>
                    <a:ext cx="354264" cy="276999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l="-3448" r="-15517" b="-666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uadroTexto 11"/>
                <p:cNvSpPr txBox="1"/>
                <p:nvPr/>
              </p:nvSpPr>
              <p:spPr>
                <a:xfrm>
                  <a:off x="6150238" y="4562014"/>
                  <a:ext cx="1648528" cy="92333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𝐷𝑜𝑚𝑖𝑛𝑖𝑜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𝑑𝑒</m:t>
                        </m:r>
                      </m:oMath>
                    </m:oMathPara>
                  </a14:m>
                  <a:endParaRPr lang="es-MX" sz="2400" b="0" i="1" dirty="0" smtClean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s-MX" b="0" dirty="0" smtClean="0"/>
                </a:p>
                <a:p>
                  <a:endParaRPr lang="es-MX" dirty="0"/>
                </a:p>
              </p:txBody>
            </p:sp>
          </mc:Choice>
          <mc:Fallback xmlns="">
            <p:sp>
              <p:nvSpPr>
                <p:cNvPr id="12" name="CuadroTexto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0238" y="4562014"/>
                  <a:ext cx="1648528" cy="923330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4074" r="-4074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uadroTexto 12"/>
                <p:cNvSpPr txBox="1"/>
                <p:nvPr/>
              </p:nvSpPr>
              <p:spPr>
                <a:xfrm>
                  <a:off x="5697245" y="5061996"/>
                  <a:ext cx="2634567" cy="66826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  <m:r>
                          <a:rPr lang="es-MX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s-MX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p>
                                    <m:r>
                                      <a:rPr lang="es-MX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MX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𝟗</m:t>
                                </m:r>
                              </m:e>
                            </m:rad>
                          </m:num>
                          <m:den>
                            <m:r>
                              <a:rPr lang="es-MX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</m:oMath>
                    </m:oMathPara>
                  </a14:m>
                  <a:endParaRPr lang="es-MX" b="1" dirty="0"/>
                </a:p>
              </p:txBody>
            </p:sp>
          </mc:Choice>
          <mc:Fallback xmlns="">
            <p:sp>
              <p:nvSpPr>
                <p:cNvPr id="13" name="CuadroTexto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7245" y="5061996"/>
                  <a:ext cx="2634567" cy="668260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r="-2427" b="-4808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43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056149"/>
              </p:ext>
            </p:extLst>
          </p:nvPr>
        </p:nvGraphicFramePr>
        <p:xfrm>
          <a:off x="2085910" y="92968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234994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55601798"/>
                  </p:ext>
                </p:extLst>
              </p:nvPr>
            </p:nvGraphicFramePr>
            <p:xfrm>
              <a:off x="1096963" y="1846263"/>
              <a:ext cx="8961437" cy="43742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55601798"/>
                  </p:ext>
                </p:extLst>
              </p:nvPr>
            </p:nvGraphicFramePr>
            <p:xfrm>
              <a:off x="1096963" y="1846263"/>
              <a:ext cx="8961437" cy="437423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Título 1"/>
          <p:cNvSpPr txBox="1">
            <a:spLocks/>
          </p:cNvSpPr>
          <p:nvPr/>
        </p:nvSpPr>
        <p:spPr>
          <a:xfrm>
            <a:off x="1096963" y="0"/>
            <a:ext cx="10058400" cy="9092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Definición</a:t>
            </a:r>
            <a:endParaRPr lang="es-MX" sz="4400" b="1" dirty="0">
              <a:solidFill>
                <a:srgbClr val="CC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122" y="0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0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863479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s-MX" sz="4400" b="1" dirty="0" smtClean="0">
                <a:solidFill>
                  <a:srgbClr val="CC0000"/>
                </a:solidFill>
              </a:rPr>
              <a:t>Continuación…</a:t>
            </a:r>
            <a:endParaRPr lang="es-MX" sz="4400" b="1" dirty="0">
              <a:solidFill>
                <a:srgbClr val="CC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2043161"/>
            <a:ext cx="10058400" cy="4023360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Marcador de contenido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62406875"/>
                  </p:ext>
                </p:extLst>
              </p:nvPr>
            </p:nvGraphicFramePr>
            <p:xfrm>
              <a:off x="180304" y="1171046"/>
              <a:ext cx="11912957" cy="530702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8" name="Marcador de contenido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62406875"/>
                  </p:ext>
                </p:extLst>
              </p:nvPr>
            </p:nvGraphicFramePr>
            <p:xfrm>
              <a:off x="180304" y="1171046"/>
              <a:ext cx="11912957" cy="530702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2353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781" y="158251"/>
            <a:ext cx="10058400" cy="782343"/>
          </a:xfrm>
        </p:spPr>
        <p:txBody>
          <a:bodyPr/>
          <a:lstStyle/>
          <a:p>
            <a:r>
              <a:rPr lang="es-MX" b="1" dirty="0" smtClean="0">
                <a:solidFill>
                  <a:srgbClr val="CC0000"/>
                </a:solidFill>
              </a:rPr>
              <a:t>Operaciones con funciones </a:t>
            </a:r>
            <a:endParaRPr lang="es-MX" b="1" dirty="0">
              <a:solidFill>
                <a:srgbClr val="CC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15720" y="3079750"/>
            <a:ext cx="4571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s-MX" sz="2400" b="1" i="1" dirty="0"/>
          </a:p>
          <a:p>
            <a:endParaRPr lang="es-MX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819150" y="3279661"/>
            <a:ext cx="4571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s-MX" sz="2400" b="1" dirty="0" smtClean="0"/>
          </a:p>
          <a:p>
            <a:endParaRPr lang="es-MX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9172314"/>
                  </p:ext>
                </p:extLst>
              </p:nvPr>
            </p:nvGraphicFramePr>
            <p:xfrm>
              <a:off x="971781" y="2021261"/>
              <a:ext cx="10490416" cy="28778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45208"/>
                    <a:gridCol w="5245208"/>
                  </a:tblGrid>
                  <a:tr h="53076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endChr m:val=""/>
                                    <m:ctrlPr>
                                      <a:rPr lang="es-MX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± 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= 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± 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24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𝑺𝒖𝒎𝒂</m:t>
                                </m:r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𝒅𝒊𝒇𝒆𝒓𝒆𝒏𝒄𝒊𝒂</m:t>
                                </m:r>
                              </m:oMath>
                            </m:oMathPara>
                          </a14:m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43105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endChr m:val=""/>
                                    <m:ctrlPr>
                                      <a:rPr lang="es-MX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𝒇𝒈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= 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24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𝑷𝒓𝒐𝒅𝒖𝒄𝒕𝒐</m:t>
                                </m:r>
                              </m:oMath>
                            </m:oMathPara>
                          </a14:m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116145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num>
                                  <m:den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"/>
                                        <m:ctrlP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𝒇</m:t>
                                        </m:r>
                                        <m:r>
                                          <a:rPr lang="es-MX" sz="24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r>
                                          <a:rPr lang="es-MX" sz="24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</m:d>
                                  </m:num>
                                  <m:den>
                                    <m:d>
                                      <m:dPr>
                                        <m:begChr m:val=""/>
                                        <m:ctrlP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𝒈</m:t>
                                        </m:r>
                                        <m:r>
                                          <a:rPr lang="es-MX" sz="24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r>
                                          <a:rPr lang="es-MX" sz="2400" b="1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s-MX" sz="24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  <m:r>
                                  <a:rPr lang="es-MX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  <m:d>
                                  <m:dPr>
                                    <m:ctrlP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2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≠</m:t>
                                </m:r>
                                <m:r>
                                  <a:rPr lang="es-MX" sz="2400" b="1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𝑪𝒐𝒄𝒊𝒆𝒏𝒕𝒆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s-MX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9172314"/>
                  </p:ext>
                </p:extLst>
              </p:nvPr>
            </p:nvGraphicFramePr>
            <p:xfrm>
              <a:off x="971781" y="2021261"/>
              <a:ext cx="10490416" cy="28778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245208"/>
                    <a:gridCol w="5245208"/>
                  </a:tblGrid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" t="-72593" r="-100465" b="-2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16" t="-72593" r="-465" b="-251852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" t="-171324" r="-100465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16" t="-171324" r="-465" b="-150000"/>
                          </a:stretch>
                        </a:blipFill>
                      </a:tcPr>
                    </a:tc>
                  </a:tr>
                  <a:tr h="12319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16" t="-182673" r="-100465" b="-9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116" t="-182673" r="-465" b="-9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819150" y="1369883"/>
            <a:ext cx="10058400" cy="629200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Las funciones de varias variables pueden combinarse de la siguiente forma: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864869" y="5098992"/>
            <a:ext cx="10058400" cy="6292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Nota: No se puede formar la composición de dos funciones de varias variables.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661" y="5496091"/>
            <a:ext cx="264795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1259</TotalTime>
  <Words>1471</Words>
  <Application>Microsoft Office PowerPoint</Application>
  <PresentationFormat>Panorámica</PresentationFormat>
  <Paragraphs>261</Paragraphs>
  <Slides>36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Pangolin</vt:lpstr>
      <vt:lpstr>Wingdings</vt:lpstr>
      <vt:lpstr>Retrospección</vt:lpstr>
      <vt:lpstr>Presentación de PowerPoint</vt:lpstr>
      <vt:lpstr>Presentación</vt:lpstr>
      <vt:lpstr>Contenido</vt:lpstr>
      <vt:lpstr>1. Funciones de varias variables</vt:lpstr>
      <vt:lpstr>Funciones de varias variables </vt:lpstr>
      <vt:lpstr>Definición de función de dos variables</vt:lpstr>
      <vt:lpstr>Presentación de PowerPoint</vt:lpstr>
      <vt:lpstr>Continuación…</vt:lpstr>
      <vt:lpstr>Operaciones con funciones </vt:lpstr>
      <vt:lpstr>2. Límites y continuidad</vt:lpstr>
      <vt:lpstr>Límite de una función de dos variables</vt:lpstr>
      <vt:lpstr>Continuidad de una función de dos variables </vt:lpstr>
      <vt:lpstr>Funciones continuas de dos variables </vt:lpstr>
      <vt:lpstr>Ejemplo de continuidad:</vt:lpstr>
      <vt:lpstr>3. Derivadas parciales</vt:lpstr>
      <vt:lpstr>Derivadas parciales</vt:lpstr>
      <vt:lpstr>Definición de las derivadas parciales </vt:lpstr>
      <vt:lpstr>Notación de las primeras derivadas parciales </vt:lpstr>
      <vt:lpstr>Derivadas parciales de orden superior </vt:lpstr>
      <vt:lpstr>Continuación…</vt:lpstr>
      <vt:lpstr>Derivadas parciales mixtas </vt:lpstr>
      <vt:lpstr>4. Diferencial Total</vt:lpstr>
      <vt:lpstr>Incrementos y diferenciales </vt:lpstr>
      <vt:lpstr>Definición de diferenciabilidad </vt:lpstr>
      <vt:lpstr>Condiciones para la diferenciabilidad  </vt:lpstr>
      <vt:lpstr>Diferencial total</vt:lpstr>
      <vt:lpstr>5. Regla de la cadena</vt:lpstr>
      <vt:lpstr>Regla de la cadena  a) Una variable independiente</vt:lpstr>
      <vt:lpstr>Continuación…</vt:lpstr>
      <vt:lpstr>Regla de la cadena  b) Dos variables independientes</vt:lpstr>
      <vt:lpstr>Continuación…</vt:lpstr>
      <vt:lpstr>6. Derivada implícita</vt:lpstr>
      <vt:lpstr>Derivación parcial implícita</vt:lpstr>
      <vt:lpstr>Continuación…</vt:lpstr>
      <vt:lpstr>Fórmulas para la derivación implícita</vt:lpstr>
      <vt:lpstr>7. Referencias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kkk</dc:title>
  <dc:creator>Emiliano Espinoza Miguel</dc:creator>
  <cp:lastModifiedBy>Emiliano Espinoza Miguel</cp:lastModifiedBy>
  <cp:revision>60</cp:revision>
  <dcterms:created xsi:type="dcterms:W3CDTF">2018-09-04T02:35:55Z</dcterms:created>
  <dcterms:modified xsi:type="dcterms:W3CDTF">2018-09-07T01:26:10Z</dcterms:modified>
</cp:coreProperties>
</file>