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82" r:id="rId3"/>
    <p:sldId id="262" r:id="rId4"/>
    <p:sldId id="283" r:id="rId5"/>
    <p:sldId id="258" r:id="rId6"/>
    <p:sldId id="264" r:id="rId7"/>
    <p:sldId id="266" r:id="rId8"/>
    <p:sldId id="268" r:id="rId9"/>
    <p:sldId id="280" r:id="rId10"/>
    <p:sldId id="270" r:id="rId11"/>
    <p:sldId id="272" r:id="rId12"/>
    <p:sldId id="273" r:id="rId13"/>
    <p:sldId id="274" r:id="rId14"/>
    <p:sldId id="276" r:id="rId15"/>
    <p:sldId id="278" r:id="rId16"/>
    <p:sldId id="281" r:id="rId17"/>
    <p:sldId id="284" r:id="rId18"/>
    <p:sldId id="287" r:id="rId19"/>
    <p:sldId id="288" r:id="rId20"/>
    <p:sldId id="289" r:id="rId21"/>
    <p:sldId id="285" r:id="rId22"/>
    <p:sldId id="290" r:id="rId23"/>
    <p:sldId id="291" r:id="rId24"/>
    <p:sldId id="286" r:id="rId25"/>
    <p:sldId id="292" r:id="rId26"/>
    <p:sldId id="293" r:id="rId27"/>
    <p:sldId id="294" r:id="rId28"/>
    <p:sldId id="295" r:id="rId29"/>
    <p:sldId id="296" r:id="rId30"/>
    <p:sldId id="279"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73E74-7DFE-446A-AD29-C2CA3AE52035}" type="doc">
      <dgm:prSet loTypeId="urn:microsoft.com/office/officeart/2005/8/layout/hProcess9" loCatId="process" qsTypeId="urn:microsoft.com/office/officeart/2005/8/quickstyle/simple2" qsCatId="simple" csTypeId="urn:microsoft.com/office/officeart/2005/8/colors/colorful2" csCatId="colorful" phldr="1"/>
      <dgm:spPr/>
    </dgm:pt>
    <dgm:pt modelId="{2E956575-1E0E-4179-BAF0-327483105CDF}">
      <dgm:prSet phldrT="[Texto]"/>
      <dgm:spPr/>
      <dgm:t>
        <a:bodyPr/>
        <a:lstStyle/>
        <a:p>
          <a:r>
            <a:rPr lang="es-MX" dirty="0" smtClean="0"/>
            <a:t>Locomotores</a:t>
          </a:r>
          <a:endParaRPr lang="es-MX" dirty="0"/>
        </a:p>
      </dgm:t>
    </dgm:pt>
    <dgm:pt modelId="{73000AFC-DE4B-4DD9-BA12-A25DEBF7BA83}" type="parTrans" cxnId="{C4B9278C-653A-41CF-88D7-56AE8F4237BF}">
      <dgm:prSet/>
      <dgm:spPr/>
      <dgm:t>
        <a:bodyPr/>
        <a:lstStyle/>
        <a:p>
          <a:endParaRPr lang="es-MX"/>
        </a:p>
      </dgm:t>
    </dgm:pt>
    <dgm:pt modelId="{159A204F-293E-4085-A4CE-B6736E9AA1EE}" type="sibTrans" cxnId="{C4B9278C-653A-41CF-88D7-56AE8F4237BF}">
      <dgm:prSet/>
      <dgm:spPr/>
      <dgm:t>
        <a:bodyPr/>
        <a:lstStyle/>
        <a:p>
          <a:endParaRPr lang="es-MX"/>
        </a:p>
      </dgm:t>
    </dgm:pt>
    <dgm:pt modelId="{6700C749-FC8F-4C22-9732-F2D98BE252DF}">
      <dgm:prSet phldrT="[Texto]"/>
      <dgm:spPr/>
      <dgm:t>
        <a:bodyPr/>
        <a:lstStyle/>
        <a:p>
          <a:r>
            <a:rPr lang="es-MX" dirty="0" smtClean="0"/>
            <a:t>No locomotores</a:t>
          </a:r>
          <a:endParaRPr lang="es-MX" dirty="0"/>
        </a:p>
      </dgm:t>
    </dgm:pt>
    <dgm:pt modelId="{093979E3-E202-422D-878A-7D569C3AA108}" type="parTrans" cxnId="{4AF97D68-BEDF-4509-B4C1-A71383CFD9D2}">
      <dgm:prSet/>
      <dgm:spPr/>
      <dgm:t>
        <a:bodyPr/>
        <a:lstStyle/>
        <a:p>
          <a:endParaRPr lang="es-MX"/>
        </a:p>
      </dgm:t>
    </dgm:pt>
    <dgm:pt modelId="{C3585327-4760-48A0-AF31-F13F2F4A5A8B}" type="sibTrans" cxnId="{4AF97D68-BEDF-4509-B4C1-A71383CFD9D2}">
      <dgm:prSet/>
      <dgm:spPr/>
      <dgm:t>
        <a:bodyPr/>
        <a:lstStyle/>
        <a:p>
          <a:endParaRPr lang="es-MX"/>
        </a:p>
      </dgm:t>
    </dgm:pt>
    <dgm:pt modelId="{2582021E-1BD9-4F26-94C6-AD64D9E84F7D}">
      <dgm:prSet phldrT="[Texto]"/>
      <dgm:spPr/>
      <dgm:t>
        <a:bodyPr/>
        <a:lstStyle/>
        <a:p>
          <a:r>
            <a:rPr lang="es-MX" dirty="0" smtClean="0"/>
            <a:t>Manipulación de objetos</a:t>
          </a:r>
          <a:endParaRPr lang="es-MX" dirty="0"/>
        </a:p>
      </dgm:t>
    </dgm:pt>
    <dgm:pt modelId="{7A47824F-D2F0-4AD4-B29F-F52714F020A2}" type="parTrans" cxnId="{5B935DD4-45AB-40C9-98FE-DFBF6709979B}">
      <dgm:prSet/>
      <dgm:spPr/>
      <dgm:t>
        <a:bodyPr/>
        <a:lstStyle/>
        <a:p>
          <a:endParaRPr lang="es-MX"/>
        </a:p>
      </dgm:t>
    </dgm:pt>
    <dgm:pt modelId="{BB0B2587-22DF-451B-B1C6-3989AD2F2204}" type="sibTrans" cxnId="{5B935DD4-45AB-40C9-98FE-DFBF6709979B}">
      <dgm:prSet/>
      <dgm:spPr/>
      <dgm:t>
        <a:bodyPr/>
        <a:lstStyle/>
        <a:p>
          <a:endParaRPr lang="es-MX"/>
        </a:p>
      </dgm:t>
    </dgm:pt>
    <dgm:pt modelId="{1A3DCAC7-905B-43B1-866C-1889DDC4E557}" type="pres">
      <dgm:prSet presAssocID="{82B73E74-7DFE-446A-AD29-C2CA3AE52035}" presName="CompostProcess" presStyleCnt="0">
        <dgm:presLayoutVars>
          <dgm:dir/>
          <dgm:resizeHandles val="exact"/>
        </dgm:presLayoutVars>
      </dgm:prSet>
      <dgm:spPr/>
    </dgm:pt>
    <dgm:pt modelId="{62171A49-9F5D-44B5-950C-BFBFE19CED62}" type="pres">
      <dgm:prSet presAssocID="{82B73E74-7DFE-446A-AD29-C2CA3AE52035}" presName="arrow" presStyleLbl="bgShp" presStyleIdx="0" presStyleCnt="1"/>
      <dgm:spPr/>
    </dgm:pt>
    <dgm:pt modelId="{9A41083B-F89B-4C29-944C-6F99B74AD10A}" type="pres">
      <dgm:prSet presAssocID="{82B73E74-7DFE-446A-AD29-C2CA3AE52035}" presName="linearProcess" presStyleCnt="0"/>
      <dgm:spPr/>
    </dgm:pt>
    <dgm:pt modelId="{79612992-E6AB-4D02-BCE5-FA16C847B2D7}" type="pres">
      <dgm:prSet presAssocID="{2E956575-1E0E-4179-BAF0-327483105CDF}" presName="textNode" presStyleLbl="node1" presStyleIdx="0" presStyleCnt="3">
        <dgm:presLayoutVars>
          <dgm:bulletEnabled val="1"/>
        </dgm:presLayoutVars>
      </dgm:prSet>
      <dgm:spPr/>
      <dgm:t>
        <a:bodyPr/>
        <a:lstStyle/>
        <a:p>
          <a:endParaRPr lang="es-MX"/>
        </a:p>
      </dgm:t>
    </dgm:pt>
    <dgm:pt modelId="{57F4F869-D8BF-458C-98EA-4768770BDEEA}" type="pres">
      <dgm:prSet presAssocID="{159A204F-293E-4085-A4CE-B6736E9AA1EE}" presName="sibTrans" presStyleCnt="0"/>
      <dgm:spPr/>
    </dgm:pt>
    <dgm:pt modelId="{4EA23A00-2BC6-4907-B004-C080C98BD6E8}" type="pres">
      <dgm:prSet presAssocID="{6700C749-FC8F-4C22-9732-F2D98BE252DF}" presName="textNode" presStyleLbl="node1" presStyleIdx="1" presStyleCnt="3">
        <dgm:presLayoutVars>
          <dgm:bulletEnabled val="1"/>
        </dgm:presLayoutVars>
      </dgm:prSet>
      <dgm:spPr/>
      <dgm:t>
        <a:bodyPr/>
        <a:lstStyle/>
        <a:p>
          <a:endParaRPr lang="es-MX"/>
        </a:p>
      </dgm:t>
    </dgm:pt>
    <dgm:pt modelId="{F0523FA7-40F2-4B6D-937B-8A11450E95A5}" type="pres">
      <dgm:prSet presAssocID="{C3585327-4760-48A0-AF31-F13F2F4A5A8B}" presName="sibTrans" presStyleCnt="0"/>
      <dgm:spPr/>
    </dgm:pt>
    <dgm:pt modelId="{B3E8CDE0-071C-4946-A1F3-AA44C77C2398}" type="pres">
      <dgm:prSet presAssocID="{2582021E-1BD9-4F26-94C6-AD64D9E84F7D}" presName="textNode" presStyleLbl="node1" presStyleIdx="2" presStyleCnt="3">
        <dgm:presLayoutVars>
          <dgm:bulletEnabled val="1"/>
        </dgm:presLayoutVars>
      </dgm:prSet>
      <dgm:spPr/>
      <dgm:t>
        <a:bodyPr/>
        <a:lstStyle/>
        <a:p>
          <a:endParaRPr lang="es-MX"/>
        </a:p>
      </dgm:t>
    </dgm:pt>
  </dgm:ptLst>
  <dgm:cxnLst>
    <dgm:cxn modelId="{D4CBA665-6341-4ED9-812D-4B834C2ED92B}" type="presOf" srcId="{2582021E-1BD9-4F26-94C6-AD64D9E84F7D}" destId="{B3E8CDE0-071C-4946-A1F3-AA44C77C2398}" srcOrd="0" destOrd="0" presId="urn:microsoft.com/office/officeart/2005/8/layout/hProcess9"/>
    <dgm:cxn modelId="{002CC57A-CCD4-4661-BF59-3BF711E3A684}" type="presOf" srcId="{82B73E74-7DFE-446A-AD29-C2CA3AE52035}" destId="{1A3DCAC7-905B-43B1-866C-1889DDC4E557}" srcOrd="0" destOrd="0" presId="urn:microsoft.com/office/officeart/2005/8/layout/hProcess9"/>
    <dgm:cxn modelId="{451E1D36-9445-4C75-85D3-D71081089BAD}" type="presOf" srcId="{2E956575-1E0E-4179-BAF0-327483105CDF}" destId="{79612992-E6AB-4D02-BCE5-FA16C847B2D7}" srcOrd="0" destOrd="0" presId="urn:microsoft.com/office/officeart/2005/8/layout/hProcess9"/>
    <dgm:cxn modelId="{0D9DC96B-29E7-4F33-8FC8-2678DDBA4FED}" type="presOf" srcId="{6700C749-FC8F-4C22-9732-F2D98BE252DF}" destId="{4EA23A00-2BC6-4907-B004-C080C98BD6E8}" srcOrd="0" destOrd="0" presId="urn:microsoft.com/office/officeart/2005/8/layout/hProcess9"/>
    <dgm:cxn modelId="{4AF97D68-BEDF-4509-B4C1-A71383CFD9D2}" srcId="{82B73E74-7DFE-446A-AD29-C2CA3AE52035}" destId="{6700C749-FC8F-4C22-9732-F2D98BE252DF}" srcOrd="1" destOrd="0" parTransId="{093979E3-E202-422D-878A-7D569C3AA108}" sibTransId="{C3585327-4760-48A0-AF31-F13F2F4A5A8B}"/>
    <dgm:cxn modelId="{C4B9278C-653A-41CF-88D7-56AE8F4237BF}" srcId="{82B73E74-7DFE-446A-AD29-C2CA3AE52035}" destId="{2E956575-1E0E-4179-BAF0-327483105CDF}" srcOrd="0" destOrd="0" parTransId="{73000AFC-DE4B-4DD9-BA12-A25DEBF7BA83}" sibTransId="{159A204F-293E-4085-A4CE-B6736E9AA1EE}"/>
    <dgm:cxn modelId="{5B935DD4-45AB-40C9-98FE-DFBF6709979B}" srcId="{82B73E74-7DFE-446A-AD29-C2CA3AE52035}" destId="{2582021E-1BD9-4F26-94C6-AD64D9E84F7D}" srcOrd="2" destOrd="0" parTransId="{7A47824F-D2F0-4AD4-B29F-F52714F020A2}" sibTransId="{BB0B2587-22DF-451B-B1C6-3989AD2F2204}"/>
    <dgm:cxn modelId="{ED904F5F-FEB0-4692-8BFD-2A8D8A6E3081}" type="presParOf" srcId="{1A3DCAC7-905B-43B1-866C-1889DDC4E557}" destId="{62171A49-9F5D-44B5-950C-BFBFE19CED62}" srcOrd="0" destOrd="0" presId="urn:microsoft.com/office/officeart/2005/8/layout/hProcess9"/>
    <dgm:cxn modelId="{45413187-3C04-4C0C-ACF4-40C2ABA9F34E}" type="presParOf" srcId="{1A3DCAC7-905B-43B1-866C-1889DDC4E557}" destId="{9A41083B-F89B-4C29-944C-6F99B74AD10A}" srcOrd="1" destOrd="0" presId="urn:microsoft.com/office/officeart/2005/8/layout/hProcess9"/>
    <dgm:cxn modelId="{AEA51F11-4EBE-47AA-94CC-1DF1AC8B1ACF}" type="presParOf" srcId="{9A41083B-F89B-4C29-944C-6F99B74AD10A}" destId="{79612992-E6AB-4D02-BCE5-FA16C847B2D7}" srcOrd="0" destOrd="0" presId="urn:microsoft.com/office/officeart/2005/8/layout/hProcess9"/>
    <dgm:cxn modelId="{5C46AECB-2A2C-41B0-96FB-EE43EC45EF74}" type="presParOf" srcId="{9A41083B-F89B-4C29-944C-6F99B74AD10A}" destId="{57F4F869-D8BF-458C-98EA-4768770BDEEA}" srcOrd="1" destOrd="0" presId="urn:microsoft.com/office/officeart/2005/8/layout/hProcess9"/>
    <dgm:cxn modelId="{8E3804F8-0FFC-44B7-983E-01DC4E163703}" type="presParOf" srcId="{9A41083B-F89B-4C29-944C-6F99B74AD10A}" destId="{4EA23A00-2BC6-4907-B004-C080C98BD6E8}" srcOrd="2" destOrd="0" presId="urn:microsoft.com/office/officeart/2005/8/layout/hProcess9"/>
    <dgm:cxn modelId="{184BEEF0-E1B4-4524-BB68-2DDD1CEF6D2C}" type="presParOf" srcId="{9A41083B-F89B-4C29-944C-6F99B74AD10A}" destId="{F0523FA7-40F2-4B6D-937B-8A11450E95A5}" srcOrd="3" destOrd="0" presId="urn:microsoft.com/office/officeart/2005/8/layout/hProcess9"/>
    <dgm:cxn modelId="{2546449C-582A-4382-8AC8-123F55FF0AE4}" type="presParOf" srcId="{9A41083B-F89B-4C29-944C-6F99B74AD10A}" destId="{B3E8CDE0-071C-4946-A1F3-AA44C77C239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D86F62-59C3-4D32-999D-9D62198040D2}"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es-CO"/>
        </a:p>
      </dgm:t>
    </dgm:pt>
    <dgm:pt modelId="{BD6D48FF-6201-4124-B23D-3CABE399E96B}">
      <dgm:prSet phldrT="[Texto]" custT="1"/>
      <dgm:spPr/>
      <dgm:t>
        <a:bodyPr/>
        <a:lstStyle/>
        <a:p>
          <a:r>
            <a:rPr lang="es-CO" sz="2800" dirty="0" smtClean="0">
              <a:latin typeface="Arial" panose="020B0604020202020204" pitchFamily="34" charset="0"/>
              <a:cs typeface="Arial" panose="020B0604020202020204" pitchFamily="34" charset="0"/>
            </a:rPr>
            <a:t>Caminar</a:t>
          </a:r>
          <a:endParaRPr lang="es-CO" sz="2800" dirty="0">
            <a:latin typeface="Arial" panose="020B0604020202020204" pitchFamily="34" charset="0"/>
            <a:cs typeface="Arial" panose="020B0604020202020204" pitchFamily="34" charset="0"/>
          </a:endParaRPr>
        </a:p>
      </dgm:t>
    </dgm:pt>
    <dgm:pt modelId="{1A5D7C07-F7CF-4142-A535-9737BE1C63A8}" type="parTrans" cxnId="{D1A25DCA-1650-4A65-A064-43EEB652E362}">
      <dgm:prSet/>
      <dgm:spPr/>
      <dgm:t>
        <a:bodyPr/>
        <a:lstStyle/>
        <a:p>
          <a:endParaRPr lang="es-CO"/>
        </a:p>
      </dgm:t>
    </dgm:pt>
    <dgm:pt modelId="{6772B22D-260E-4052-B96F-3AB299148376}" type="sibTrans" cxnId="{D1A25DCA-1650-4A65-A064-43EEB652E362}">
      <dgm:prSet/>
      <dgm:spPr/>
      <dgm:t>
        <a:bodyPr/>
        <a:lstStyle/>
        <a:p>
          <a:endParaRPr lang="es-CO"/>
        </a:p>
      </dgm:t>
    </dgm:pt>
    <dgm:pt modelId="{B26ED355-2C98-4CEF-ABA0-DC648CE0FD1E}">
      <dgm:prSet phldrT="[Texto]"/>
      <dgm:spPr/>
      <dgm:t>
        <a:bodyPr/>
        <a:lstStyle/>
        <a:p>
          <a:endParaRPr lang="es-ES" b="1" dirty="0" smtClean="0">
            <a:effectLst/>
          </a:endParaRPr>
        </a:p>
        <a:p>
          <a:r>
            <a:rPr lang="es-ES" b="1" dirty="0" smtClean="0">
              <a:effectLst/>
            </a:rPr>
            <a:t>LOCOMOTORES</a:t>
          </a:r>
          <a:r>
            <a:rPr lang="es-CO" b="1" dirty="0" smtClean="0">
              <a:effectLst/>
            </a:rPr>
            <a:t/>
          </a:r>
          <a:br>
            <a:rPr lang="es-CO" b="1" dirty="0" smtClean="0">
              <a:effectLst/>
            </a:rPr>
          </a:br>
          <a:endParaRPr lang="es-CO" b="1" dirty="0">
            <a:effectLst/>
          </a:endParaRPr>
        </a:p>
      </dgm:t>
    </dgm:pt>
    <dgm:pt modelId="{C910C48B-3A87-4281-9086-CFBC79C24654}" type="sibTrans" cxnId="{BD42AA66-8FF8-4D68-BF89-850C3029A656}">
      <dgm:prSet/>
      <dgm:spPr/>
      <dgm:t>
        <a:bodyPr/>
        <a:lstStyle/>
        <a:p>
          <a:endParaRPr lang="es-CO"/>
        </a:p>
      </dgm:t>
    </dgm:pt>
    <dgm:pt modelId="{4131E466-AD71-4F96-9A13-E34C7554A51C}" type="parTrans" cxnId="{BD42AA66-8FF8-4D68-BF89-850C3029A656}">
      <dgm:prSet/>
      <dgm:spPr/>
      <dgm:t>
        <a:bodyPr/>
        <a:lstStyle/>
        <a:p>
          <a:endParaRPr lang="es-CO"/>
        </a:p>
      </dgm:t>
    </dgm:pt>
    <dgm:pt modelId="{2C95B734-BE1B-49EC-A896-358A76B22E11}">
      <dgm:prSet custT="1"/>
      <dgm:spPr/>
      <dgm:t>
        <a:bodyPr/>
        <a:lstStyle/>
        <a:p>
          <a:r>
            <a:rPr lang="es-ES" sz="2800" dirty="0" smtClean="0">
              <a:latin typeface="Arial" panose="020B0604020202020204" pitchFamily="34" charset="0"/>
              <a:cs typeface="Arial" panose="020B0604020202020204" pitchFamily="34" charset="0"/>
            </a:rPr>
            <a:t>Saltar</a:t>
          </a:r>
        </a:p>
      </dgm:t>
    </dgm:pt>
    <dgm:pt modelId="{429B3C7C-D374-484C-A38B-36C5B1F0F431}" type="parTrans" cxnId="{4DD1D9DC-EC5F-49A7-A806-B41267D73527}">
      <dgm:prSet/>
      <dgm:spPr/>
      <dgm:t>
        <a:bodyPr/>
        <a:lstStyle/>
        <a:p>
          <a:endParaRPr lang="es-CO"/>
        </a:p>
      </dgm:t>
    </dgm:pt>
    <dgm:pt modelId="{AD3B1145-863C-4D33-9005-FEC49619ED8B}" type="sibTrans" cxnId="{4DD1D9DC-EC5F-49A7-A806-B41267D73527}">
      <dgm:prSet/>
      <dgm:spPr/>
      <dgm:t>
        <a:bodyPr/>
        <a:lstStyle/>
        <a:p>
          <a:endParaRPr lang="es-CO"/>
        </a:p>
      </dgm:t>
    </dgm:pt>
    <dgm:pt modelId="{E275282B-93E4-42DB-A015-9E74F6D531A6}">
      <dgm:prSet custT="1"/>
      <dgm:spPr/>
      <dgm:t>
        <a:bodyPr/>
        <a:lstStyle/>
        <a:p>
          <a:r>
            <a:rPr lang="es-ES" sz="2800" dirty="0" smtClean="0">
              <a:latin typeface="Arial" panose="020B0604020202020204" pitchFamily="34" charset="0"/>
              <a:cs typeface="Arial" panose="020B0604020202020204" pitchFamily="34" charset="0"/>
            </a:rPr>
            <a:t>Arrastrarse </a:t>
          </a:r>
        </a:p>
      </dgm:t>
    </dgm:pt>
    <dgm:pt modelId="{AF06889E-4D57-46D2-B212-F2ACE0B8A539}" type="parTrans" cxnId="{856AAEB8-DD47-4923-B7CF-874B2796736D}">
      <dgm:prSet/>
      <dgm:spPr/>
      <dgm:t>
        <a:bodyPr/>
        <a:lstStyle/>
        <a:p>
          <a:endParaRPr lang="es-CO"/>
        </a:p>
      </dgm:t>
    </dgm:pt>
    <dgm:pt modelId="{A8C42BC3-D9E0-42EC-877E-51B3E88EE7A3}" type="sibTrans" cxnId="{856AAEB8-DD47-4923-B7CF-874B2796736D}">
      <dgm:prSet/>
      <dgm:spPr/>
      <dgm:t>
        <a:bodyPr/>
        <a:lstStyle/>
        <a:p>
          <a:endParaRPr lang="es-CO"/>
        </a:p>
      </dgm:t>
    </dgm:pt>
    <dgm:pt modelId="{864F2525-3100-4943-9B9F-B0E8876060B1}">
      <dgm:prSet custT="1"/>
      <dgm:spPr/>
      <dgm:t>
        <a:bodyPr/>
        <a:lstStyle/>
        <a:p>
          <a:r>
            <a:rPr lang="es-ES" sz="2800" dirty="0" smtClean="0">
              <a:latin typeface="Arial" panose="020B0604020202020204" pitchFamily="34" charset="0"/>
              <a:cs typeface="Arial" panose="020B0604020202020204" pitchFamily="34" charset="0"/>
            </a:rPr>
            <a:t>Deslizarse</a:t>
          </a:r>
        </a:p>
      </dgm:t>
    </dgm:pt>
    <dgm:pt modelId="{53DFB9AC-A28F-48E9-9A43-0BB4FB823BE8}" type="parTrans" cxnId="{EBA4D65A-8127-458F-8239-CD793B9C33D4}">
      <dgm:prSet/>
      <dgm:spPr/>
      <dgm:t>
        <a:bodyPr/>
        <a:lstStyle/>
        <a:p>
          <a:endParaRPr lang="es-CO"/>
        </a:p>
      </dgm:t>
    </dgm:pt>
    <dgm:pt modelId="{4EE2B8FC-0189-47FF-8F72-EAEE8CFD0EEF}" type="sibTrans" cxnId="{EBA4D65A-8127-458F-8239-CD793B9C33D4}">
      <dgm:prSet/>
      <dgm:spPr/>
      <dgm:t>
        <a:bodyPr/>
        <a:lstStyle/>
        <a:p>
          <a:endParaRPr lang="es-CO"/>
        </a:p>
      </dgm:t>
    </dgm:pt>
    <dgm:pt modelId="{1B761A63-6C1B-4604-8FB7-479609A93080}">
      <dgm:prSet custT="1"/>
      <dgm:spPr/>
      <dgm:t>
        <a:bodyPr/>
        <a:lstStyle/>
        <a:p>
          <a:r>
            <a:rPr lang="es-ES" sz="2800" dirty="0" smtClean="0">
              <a:latin typeface="Arial" panose="020B0604020202020204" pitchFamily="34" charset="0"/>
              <a:cs typeface="Arial" panose="020B0604020202020204" pitchFamily="34" charset="0"/>
            </a:rPr>
            <a:t>Rodar </a:t>
          </a:r>
        </a:p>
      </dgm:t>
    </dgm:pt>
    <dgm:pt modelId="{A854574C-B89D-4A60-9013-4B1F7A94852E}" type="parTrans" cxnId="{DC0AC304-286D-400B-89D9-86188E17E08B}">
      <dgm:prSet/>
      <dgm:spPr/>
      <dgm:t>
        <a:bodyPr/>
        <a:lstStyle/>
        <a:p>
          <a:endParaRPr lang="es-CO"/>
        </a:p>
      </dgm:t>
    </dgm:pt>
    <dgm:pt modelId="{AE2C0CD5-B1EF-4B9D-B8A7-B8E8BACCF2CC}" type="sibTrans" cxnId="{DC0AC304-286D-400B-89D9-86188E17E08B}">
      <dgm:prSet/>
      <dgm:spPr/>
      <dgm:t>
        <a:bodyPr/>
        <a:lstStyle/>
        <a:p>
          <a:endParaRPr lang="es-CO"/>
        </a:p>
      </dgm:t>
    </dgm:pt>
    <dgm:pt modelId="{9B553455-2924-4E56-B26F-71561669E530}">
      <dgm:prSet custT="1"/>
      <dgm:spPr/>
      <dgm:t>
        <a:bodyPr/>
        <a:lstStyle/>
        <a:p>
          <a:r>
            <a:rPr lang="es-ES" sz="2800" dirty="0" smtClean="0">
              <a:latin typeface="Arial" panose="020B0604020202020204" pitchFamily="34" charset="0"/>
              <a:cs typeface="Arial" panose="020B0604020202020204" pitchFamily="34" charset="0"/>
            </a:rPr>
            <a:t>Trepar</a:t>
          </a:r>
        </a:p>
      </dgm:t>
    </dgm:pt>
    <dgm:pt modelId="{B3433A4B-F8EF-42FB-B164-D0D18978BA1E}" type="parTrans" cxnId="{CE623A38-EF2D-4E47-898F-9F939365E476}">
      <dgm:prSet/>
      <dgm:spPr/>
      <dgm:t>
        <a:bodyPr/>
        <a:lstStyle/>
        <a:p>
          <a:endParaRPr lang="es-CO"/>
        </a:p>
      </dgm:t>
    </dgm:pt>
    <dgm:pt modelId="{3C38E4AF-485B-42DA-B5F6-2DB5431B2F9E}" type="sibTrans" cxnId="{CE623A38-EF2D-4E47-898F-9F939365E476}">
      <dgm:prSet/>
      <dgm:spPr/>
      <dgm:t>
        <a:bodyPr/>
        <a:lstStyle/>
        <a:p>
          <a:endParaRPr lang="es-CO"/>
        </a:p>
      </dgm:t>
    </dgm:pt>
    <dgm:pt modelId="{6BD046E9-3CEB-4578-8A29-61C7C488976D}">
      <dgm:prSet phldrT="[Texto]" custT="1"/>
      <dgm:spPr/>
      <dgm:t>
        <a:bodyPr/>
        <a:lstStyle/>
        <a:p>
          <a:r>
            <a:rPr lang="es-ES" sz="2800" dirty="0" smtClean="0">
              <a:latin typeface="Arial" panose="020B0604020202020204" pitchFamily="34" charset="0"/>
              <a:cs typeface="Arial" panose="020B0604020202020204" pitchFamily="34" charset="0"/>
            </a:rPr>
            <a:t>Correr</a:t>
          </a:r>
          <a:endParaRPr lang="es-CO" sz="2800" dirty="0">
            <a:latin typeface="Arial" panose="020B0604020202020204" pitchFamily="34" charset="0"/>
            <a:cs typeface="Arial" panose="020B0604020202020204" pitchFamily="34" charset="0"/>
          </a:endParaRPr>
        </a:p>
      </dgm:t>
    </dgm:pt>
    <dgm:pt modelId="{1BA70934-C3E3-4335-8062-45438C570CAD}" type="parTrans" cxnId="{8BE15AFB-75EF-4AAC-A421-B22A5F667614}">
      <dgm:prSet/>
      <dgm:spPr/>
      <dgm:t>
        <a:bodyPr/>
        <a:lstStyle/>
        <a:p>
          <a:endParaRPr lang="es-CO"/>
        </a:p>
      </dgm:t>
    </dgm:pt>
    <dgm:pt modelId="{2D146159-27AD-441E-BF66-18F2C5A5D1BE}" type="sibTrans" cxnId="{8BE15AFB-75EF-4AAC-A421-B22A5F667614}">
      <dgm:prSet/>
      <dgm:spPr/>
      <dgm:t>
        <a:bodyPr/>
        <a:lstStyle/>
        <a:p>
          <a:endParaRPr lang="es-CO"/>
        </a:p>
      </dgm:t>
    </dgm:pt>
    <dgm:pt modelId="{73E8BD37-4CEF-4478-BD32-B08E407C7466}">
      <dgm:prSet custT="1"/>
      <dgm:spPr/>
      <dgm:t>
        <a:bodyPr/>
        <a:lstStyle/>
        <a:p>
          <a:r>
            <a:rPr lang="es-ES" sz="2800" dirty="0" smtClean="0">
              <a:latin typeface="Arial" panose="020B0604020202020204" pitchFamily="34" charset="0"/>
              <a:cs typeface="Arial" panose="020B0604020202020204" pitchFamily="34" charset="0"/>
            </a:rPr>
            <a:t>Gatear  </a:t>
          </a:r>
        </a:p>
      </dgm:t>
    </dgm:pt>
    <dgm:pt modelId="{99F62E91-6D67-4A54-8F94-CF77A7F65029}" type="parTrans" cxnId="{47976998-1DDF-48DD-A19C-2FECFF0F15B5}">
      <dgm:prSet/>
      <dgm:spPr/>
    </dgm:pt>
    <dgm:pt modelId="{7DEC9FCE-5AD8-4D11-91C1-5C548527AADE}" type="sibTrans" cxnId="{47976998-1DDF-48DD-A19C-2FECFF0F15B5}">
      <dgm:prSet/>
      <dgm:spPr/>
    </dgm:pt>
    <dgm:pt modelId="{387DD695-4009-4EA2-981B-A4A030B27770}" type="pres">
      <dgm:prSet presAssocID="{56D86F62-59C3-4D32-999D-9D62198040D2}" presName="Name0" presStyleCnt="0">
        <dgm:presLayoutVars>
          <dgm:dir/>
          <dgm:animLvl val="lvl"/>
          <dgm:resizeHandles val="exact"/>
        </dgm:presLayoutVars>
      </dgm:prSet>
      <dgm:spPr/>
      <dgm:t>
        <a:bodyPr/>
        <a:lstStyle/>
        <a:p>
          <a:endParaRPr lang="es-ES"/>
        </a:p>
      </dgm:t>
    </dgm:pt>
    <dgm:pt modelId="{D84731B9-5FA1-472E-818B-4B1CE4A32216}" type="pres">
      <dgm:prSet presAssocID="{B26ED355-2C98-4CEF-ABA0-DC648CE0FD1E}" presName="linNode" presStyleCnt="0"/>
      <dgm:spPr/>
      <dgm:t>
        <a:bodyPr/>
        <a:lstStyle/>
        <a:p>
          <a:endParaRPr lang="es-MX"/>
        </a:p>
      </dgm:t>
    </dgm:pt>
    <dgm:pt modelId="{017ED729-16B3-4B76-8C47-6A7BA24F1DE8}" type="pres">
      <dgm:prSet presAssocID="{B26ED355-2C98-4CEF-ABA0-DC648CE0FD1E}" presName="parentText" presStyleLbl="node1" presStyleIdx="0" presStyleCnt="1" custScaleY="100098">
        <dgm:presLayoutVars>
          <dgm:chMax val="1"/>
          <dgm:bulletEnabled val="1"/>
        </dgm:presLayoutVars>
      </dgm:prSet>
      <dgm:spPr/>
      <dgm:t>
        <a:bodyPr/>
        <a:lstStyle/>
        <a:p>
          <a:endParaRPr lang="es-CO"/>
        </a:p>
      </dgm:t>
    </dgm:pt>
    <dgm:pt modelId="{20B19508-A4A7-4E8B-BE3B-76250FC3F915}" type="pres">
      <dgm:prSet presAssocID="{B26ED355-2C98-4CEF-ABA0-DC648CE0FD1E}" presName="descendantText" presStyleLbl="alignAccFollowNode1" presStyleIdx="0" presStyleCnt="1" custScaleY="125122">
        <dgm:presLayoutVars>
          <dgm:bulletEnabled val="1"/>
        </dgm:presLayoutVars>
      </dgm:prSet>
      <dgm:spPr/>
      <dgm:t>
        <a:bodyPr/>
        <a:lstStyle/>
        <a:p>
          <a:endParaRPr lang="es-CO"/>
        </a:p>
      </dgm:t>
    </dgm:pt>
  </dgm:ptLst>
  <dgm:cxnLst>
    <dgm:cxn modelId="{DC0AC304-286D-400B-89D9-86188E17E08B}" srcId="{B26ED355-2C98-4CEF-ABA0-DC648CE0FD1E}" destId="{1B761A63-6C1B-4604-8FB7-479609A93080}" srcOrd="6" destOrd="0" parTransId="{A854574C-B89D-4A60-9013-4B1F7A94852E}" sibTransId="{AE2C0CD5-B1EF-4B9D-B8A7-B8E8BACCF2CC}"/>
    <dgm:cxn modelId="{280B8A51-B5E7-44A0-BEE0-42E1E62524DA}" type="presOf" srcId="{BD6D48FF-6201-4124-B23D-3CABE399E96B}" destId="{20B19508-A4A7-4E8B-BE3B-76250FC3F915}" srcOrd="0" destOrd="0" presId="urn:microsoft.com/office/officeart/2005/8/layout/vList5"/>
    <dgm:cxn modelId="{14134ECA-7D2B-4F9F-938E-DA91B016D75F}" type="presOf" srcId="{2C95B734-BE1B-49EC-A896-358A76B22E11}" destId="{20B19508-A4A7-4E8B-BE3B-76250FC3F915}" srcOrd="0" destOrd="2" presId="urn:microsoft.com/office/officeart/2005/8/layout/vList5"/>
    <dgm:cxn modelId="{D1A36F81-DCCA-4D00-9BA1-1334A5365119}" type="presOf" srcId="{6BD046E9-3CEB-4578-8A29-61C7C488976D}" destId="{20B19508-A4A7-4E8B-BE3B-76250FC3F915}" srcOrd="0" destOrd="1" presId="urn:microsoft.com/office/officeart/2005/8/layout/vList5"/>
    <dgm:cxn modelId="{4DD1D9DC-EC5F-49A7-A806-B41267D73527}" srcId="{B26ED355-2C98-4CEF-ABA0-DC648CE0FD1E}" destId="{2C95B734-BE1B-49EC-A896-358A76B22E11}" srcOrd="2" destOrd="0" parTransId="{429B3C7C-D374-484C-A38B-36C5B1F0F431}" sibTransId="{AD3B1145-863C-4D33-9005-FEC49619ED8B}"/>
    <dgm:cxn modelId="{917A43AB-3095-40BC-B962-0AA3C546E5A9}" type="presOf" srcId="{E275282B-93E4-42DB-A015-9E74F6D531A6}" destId="{20B19508-A4A7-4E8B-BE3B-76250FC3F915}" srcOrd="0" destOrd="3" presId="urn:microsoft.com/office/officeart/2005/8/layout/vList5"/>
    <dgm:cxn modelId="{856AAEB8-DD47-4923-B7CF-874B2796736D}" srcId="{B26ED355-2C98-4CEF-ABA0-DC648CE0FD1E}" destId="{E275282B-93E4-42DB-A015-9E74F6D531A6}" srcOrd="3" destOrd="0" parTransId="{AF06889E-4D57-46D2-B212-F2ACE0B8A539}" sibTransId="{A8C42BC3-D9E0-42EC-877E-51B3E88EE7A3}"/>
    <dgm:cxn modelId="{F4C05F8D-5B9B-48E6-8B9C-33EB46086D10}" type="presOf" srcId="{9B553455-2924-4E56-B26F-71561669E530}" destId="{20B19508-A4A7-4E8B-BE3B-76250FC3F915}" srcOrd="0" destOrd="7" presId="urn:microsoft.com/office/officeart/2005/8/layout/vList5"/>
    <dgm:cxn modelId="{CE623A38-EF2D-4E47-898F-9F939365E476}" srcId="{B26ED355-2C98-4CEF-ABA0-DC648CE0FD1E}" destId="{9B553455-2924-4E56-B26F-71561669E530}" srcOrd="7" destOrd="0" parTransId="{B3433A4B-F8EF-42FB-B164-D0D18978BA1E}" sibTransId="{3C38E4AF-485B-42DA-B5F6-2DB5431B2F9E}"/>
    <dgm:cxn modelId="{BD42AA66-8FF8-4D68-BF89-850C3029A656}" srcId="{56D86F62-59C3-4D32-999D-9D62198040D2}" destId="{B26ED355-2C98-4CEF-ABA0-DC648CE0FD1E}" srcOrd="0" destOrd="0" parTransId="{4131E466-AD71-4F96-9A13-E34C7554A51C}" sibTransId="{C910C48B-3A87-4281-9086-CFBC79C24654}"/>
    <dgm:cxn modelId="{47976998-1DDF-48DD-A19C-2FECFF0F15B5}" srcId="{B26ED355-2C98-4CEF-ABA0-DC648CE0FD1E}" destId="{73E8BD37-4CEF-4478-BD32-B08E407C7466}" srcOrd="4" destOrd="0" parTransId="{99F62E91-6D67-4A54-8F94-CF77A7F65029}" sibTransId="{7DEC9FCE-5AD8-4D11-91C1-5C548527AADE}"/>
    <dgm:cxn modelId="{9CF26472-6F83-481E-A87A-E7DEBED08C58}" type="presOf" srcId="{73E8BD37-4CEF-4478-BD32-B08E407C7466}" destId="{20B19508-A4A7-4E8B-BE3B-76250FC3F915}" srcOrd="0" destOrd="4" presId="urn:microsoft.com/office/officeart/2005/8/layout/vList5"/>
    <dgm:cxn modelId="{B81C5CBF-CB83-4BAC-95D5-696301C4D8A9}" type="presOf" srcId="{864F2525-3100-4943-9B9F-B0E8876060B1}" destId="{20B19508-A4A7-4E8B-BE3B-76250FC3F915}" srcOrd="0" destOrd="5" presId="urn:microsoft.com/office/officeart/2005/8/layout/vList5"/>
    <dgm:cxn modelId="{D1A25DCA-1650-4A65-A064-43EEB652E362}" srcId="{B26ED355-2C98-4CEF-ABA0-DC648CE0FD1E}" destId="{BD6D48FF-6201-4124-B23D-3CABE399E96B}" srcOrd="0" destOrd="0" parTransId="{1A5D7C07-F7CF-4142-A535-9737BE1C63A8}" sibTransId="{6772B22D-260E-4052-B96F-3AB299148376}"/>
    <dgm:cxn modelId="{EBA4D65A-8127-458F-8239-CD793B9C33D4}" srcId="{B26ED355-2C98-4CEF-ABA0-DC648CE0FD1E}" destId="{864F2525-3100-4943-9B9F-B0E8876060B1}" srcOrd="5" destOrd="0" parTransId="{53DFB9AC-A28F-48E9-9A43-0BB4FB823BE8}" sibTransId="{4EE2B8FC-0189-47FF-8F72-EAEE8CFD0EEF}"/>
    <dgm:cxn modelId="{8BE15AFB-75EF-4AAC-A421-B22A5F667614}" srcId="{B26ED355-2C98-4CEF-ABA0-DC648CE0FD1E}" destId="{6BD046E9-3CEB-4578-8A29-61C7C488976D}" srcOrd="1" destOrd="0" parTransId="{1BA70934-C3E3-4335-8062-45438C570CAD}" sibTransId="{2D146159-27AD-441E-BF66-18F2C5A5D1BE}"/>
    <dgm:cxn modelId="{0D18C65E-5CD1-4B55-8268-E3E8326ACEB9}" type="presOf" srcId="{B26ED355-2C98-4CEF-ABA0-DC648CE0FD1E}" destId="{017ED729-16B3-4B76-8C47-6A7BA24F1DE8}" srcOrd="0" destOrd="0" presId="urn:microsoft.com/office/officeart/2005/8/layout/vList5"/>
    <dgm:cxn modelId="{A35F3E5E-594E-41DA-9C04-D6732220DE3B}" type="presOf" srcId="{56D86F62-59C3-4D32-999D-9D62198040D2}" destId="{387DD695-4009-4EA2-981B-A4A030B27770}" srcOrd="0" destOrd="0" presId="urn:microsoft.com/office/officeart/2005/8/layout/vList5"/>
    <dgm:cxn modelId="{AB046BBA-6560-40A1-92B3-EDD28B2C12A0}" type="presOf" srcId="{1B761A63-6C1B-4604-8FB7-479609A93080}" destId="{20B19508-A4A7-4E8B-BE3B-76250FC3F915}" srcOrd="0" destOrd="6" presId="urn:microsoft.com/office/officeart/2005/8/layout/vList5"/>
    <dgm:cxn modelId="{D9D6C9DC-3ED6-41F0-B6D1-397A2CAC7329}" type="presParOf" srcId="{387DD695-4009-4EA2-981B-A4A030B27770}" destId="{D84731B9-5FA1-472E-818B-4B1CE4A32216}" srcOrd="0" destOrd="0" presId="urn:microsoft.com/office/officeart/2005/8/layout/vList5"/>
    <dgm:cxn modelId="{7613E07D-88C5-4CFE-9FB0-EA130556A778}" type="presParOf" srcId="{D84731B9-5FA1-472E-818B-4B1CE4A32216}" destId="{017ED729-16B3-4B76-8C47-6A7BA24F1DE8}" srcOrd="0" destOrd="0" presId="urn:microsoft.com/office/officeart/2005/8/layout/vList5"/>
    <dgm:cxn modelId="{85F44A3A-9DF2-40A1-8E7F-41FB0741D69F}" type="presParOf" srcId="{D84731B9-5FA1-472E-818B-4B1CE4A32216}" destId="{20B19508-A4A7-4E8B-BE3B-76250FC3F91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47C16C-E933-4D51-A373-A4AB74B22011}" type="doc">
      <dgm:prSet loTypeId="urn:microsoft.com/office/officeart/2005/8/layout/vList5" loCatId="list" qsTypeId="urn:microsoft.com/office/officeart/2005/8/quickstyle/simple5" qsCatId="simple" csTypeId="urn:microsoft.com/office/officeart/2005/8/colors/colorful4" csCatId="colorful" phldr="1"/>
      <dgm:spPr/>
      <dgm:t>
        <a:bodyPr/>
        <a:lstStyle/>
        <a:p>
          <a:endParaRPr lang="es-CO"/>
        </a:p>
      </dgm:t>
    </dgm:pt>
    <dgm:pt modelId="{406AD1F2-BC6D-4DF8-AD7A-2540999F78DC}">
      <dgm:prSet phldrT="[Texto]" custT="1"/>
      <dgm:spPr/>
      <dgm:t>
        <a:bodyPr/>
        <a:lstStyle/>
        <a:p>
          <a:pPr rtl="0"/>
          <a:r>
            <a:rPr lang="es-ES" sz="2800" b="1" dirty="0" smtClean="0"/>
            <a:t>NO LOCOMOTORES</a:t>
          </a:r>
          <a:endParaRPr lang="es-CO" sz="2800" b="1" dirty="0"/>
        </a:p>
      </dgm:t>
    </dgm:pt>
    <dgm:pt modelId="{B9B8ACD0-DBD8-48A6-9E56-E30C1522C9AF}" type="parTrans" cxnId="{BA7BD8E5-D6B9-4E0F-AACE-3700CCF71029}">
      <dgm:prSet/>
      <dgm:spPr/>
      <dgm:t>
        <a:bodyPr/>
        <a:lstStyle/>
        <a:p>
          <a:endParaRPr lang="es-CO"/>
        </a:p>
      </dgm:t>
    </dgm:pt>
    <dgm:pt modelId="{9890B2D0-E5DB-4E82-87D6-B99D90187C04}" type="sibTrans" cxnId="{BA7BD8E5-D6B9-4E0F-AACE-3700CCF71029}">
      <dgm:prSet/>
      <dgm:spPr/>
      <dgm:t>
        <a:bodyPr/>
        <a:lstStyle/>
        <a:p>
          <a:endParaRPr lang="es-CO"/>
        </a:p>
      </dgm:t>
    </dgm:pt>
    <dgm:pt modelId="{71FB7521-F0AB-4F9D-A799-C20BCBB40F51}">
      <dgm:prSet phldrT="[Texto]" custT="1"/>
      <dgm:spPr/>
      <dgm:t>
        <a:bodyPr/>
        <a:lstStyle/>
        <a:p>
          <a:pPr rtl="0"/>
          <a:r>
            <a:rPr lang="es-ES" sz="3200" dirty="0" smtClean="0">
              <a:latin typeface="Arial" panose="020B0604020202020204" pitchFamily="34" charset="0"/>
              <a:cs typeface="Arial" panose="020B0604020202020204" pitchFamily="34" charset="0"/>
            </a:rPr>
            <a:t>Balancearse</a:t>
          </a:r>
          <a:endParaRPr lang="es-CO" sz="3200" dirty="0">
            <a:latin typeface="Arial" panose="020B0604020202020204" pitchFamily="34" charset="0"/>
            <a:cs typeface="Arial" panose="020B0604020202020204" pitchFamily="34" charset="0"/>
          </a:endParaRPr>
        </a:p>
      </dgm:t>
    </dgm:pt>
    <dgm:pt modelId="{E1E24DB9-48AE-4A97-B090-13C39B537C0D}" type="parTrans" cxnId="{DD58D6EA-9D1E-4BAA-ADD4-AFDFB748B1B5}">
      <dgm:prSet/>
      <dgm:spPr/>
      <dgm:t>
        <a:bodyPr/>
        <a:lstStyle/>
        <a:p>
          <a:endParaRPr lang="es-CO"/>
        </a:p>
      </dgm:t>
    </dgm:pt>
    <dgm:pt modelId="{DC8C0568-BCF3-4964-BB27-E239DE1704E9}" type="sibTrans" cxnId="{DD58D6EA-9D1E-4BAA-ADD4-AFDFB748B1B5}">
      <dgm:prSet/>
      <dgm:spPr/>
      <dgm:t>
        <a:bodyPr/>
        <a:lstStyle/>
        <a:p>
          <a:endParaRPr lang="es-CO"/>
        </a:p>
      </dgm:t>
    </dgm:pt>
    <dgm:pt modelId="{8B83B4BA-94AC-41AA-840D-F764F1300DE1}">
      <dgm:prSet custT="1"/>
      <dgm:spPr/>
      <dgm:t>
        <a:bodyPr/>
        <a:lstStyle/>
        <a:p>
          <a:pPr rtl="0"/>
          <a:r>
            <a:rPr kumimoji="0" lang="es-ES" sz="3200" u="none" strike="noStrike" cap="none" spc="0" normalizeH="0" baseline="0" noProof="0" dirty="0" smtClean="0">
              <a:ln/>
              <a:effectLst/>
              <a:uLnTx/>
              <a:uFillTx/>
              <a:latin typeface="Arial" panose="020B0604020202020204" pitchFamily="34" charset="0"/>
              <a:cs typeface="Arial" panose="020B0604020202020204" pitchFamily="34" charset="0"/>
            </a:rPr>
            <a:t>Inclinarse</a:t>
          </a:r>
        </a:p>
      </dgm:t>
    </dgm:pt>
    <dgm:pt modelId="{2E260882-0786-410D-B41B-8A44C6A5E555}" type="parTrans" cxnId="{A0948A04-B34A-4188-A962-15861F001602}">
      <dgm:prSet/>
      <dgm:spPr/>
      <dgm:t>
        <a:bodyPr/>
        <a:lstStyle/>
        <a:p>
          <a:endParaRPr lang="es-CO"/>
        </a:p>
      </dgm:t>
    </dgm:pt>
    <dgm:pt modelId="{38E574EB-D8B8-4B00-8406-6E191236FFAB}" type="sibTrans" cxnId="{A0948A04-B34A-4188-A962-15861F001602}">
      <dgm:prSet/>
      <dgm:spPr/>
      <dgm:t>
        <a:bodyPr/>
        <a:lstStyle/>
        <a:p>
          <a:endParaRPr lang="es-CO"/>
        </a:p>
      </dgm:t>
    </dgm:pt>
    <dgm:pt modelId="{2A400DD2-B303-44EF-B749-024C469B7F8D}">
      <dgm:prSet custT="1"/>
      <dgm:spPr/>
      <dgm:t>
        <a:bodyPr/>
        <a:lstStyle/>
        <a:p>
          <a:pPr rtl="0"/>
          <a:r>
            <a:rPr lang="es-ES" sz="3200" dirty="0" smtClean="0">
              <a:latin typeface="Arial" panose="020B0604020202020204" pitchFamily="34" charset="0"/>
              <a:cs typeface="Arial" panose="020B0604020202020204" pitchFamily="34" charset="0"/>
            </a:rPr>
            <a:t>Girar</a:t>
          </a:r>
        </a:p>
      </dgm:t>
    </dgm:pt>
    <dgm:pt modelId="{FBDA9583-37A0-4107-87A2-269024A8590C}" type="parTrans" cxnId="{5E46E76B-3542-4739-A34D-8AB84CA41F4F}">
      <dgm:prSet/>
      <dgm:spPr/>
      <dgm:t>
        <a:bodyPr/>
        <a:lstStyle/>
        <a:p>
          <a:endParaRPr lang="es-CO"/>
        </a:p>
      </dgm:t>
    </dgm:pt>
    <dgm:pt modelId="{56F6E356-EAB9-4876-B496-7206F15B945F}" type="sibTrans" cxnId="{5E46E76B-3542-4739-A34D-8AB84CA41F4F}">
      <dgm:prSet/>
      <dgm:spPr/>
      <dgm:t>
        <a:bodyPr/>
        <a:lstStyle/>
        <a:p>
          <a:endParaRPr lang="es-CO"/>
        </a:p>
      </dgm:t>
    </dgm:pt>
    <dgm:pt modelId="{8CD56F76-A89F-436E-8987-70C36FA07BAA}">
      <dgm:prSet custT="1"/>
      <dgm:spPr/>
      <dgm:t>
        <a:bodyPr/>
        <a:lstStyle/>
        <a:p>
          <a:r>
            <a:rPr lang="en-US" sz="3200" dirty="0" err="1" smtClean="0">
              <a:latin typeface="Arial" panose="020B0604020202020204" pitchFamily="34" charset="0"/>
              <a:cs typeface="Arial" panose="020B0604020202020204" pitchFamily="34" charset="0"/>
            </a:rPr>
            <a:t>Doblar</a:t>
          </a:r>
          <a:endParaRPr lang="en-US" sz="3200" dirty="0" smtClean="0">
            <a:latin typeface="Arial" panose="020B0604020202020204" pitchFamily="34" charset="0"/>
            <a:cs typeface="Arial" panose="020B0604020202020204" pitchFamily="34" charset="0"/>
          </a:endParaRPr>
        </a:p>
      </dgm:t>
    </dgm:pt>
    <dgm:pt modelId="{F4C72630-F23E-49FF-8E6B-FD6A45386306}" type="parTrans" cxnId="{7FCDDABB-B008-4F42-A75D-524F3F3BFA20}">
      <dgm:prSet/>
      <dgm:spPr/>
      <dgm:t>
        <a:bodyPr/>
        <a:lstStyle/>
        <a:p>
          <a:endParaRPr lang="es-CO"/>
        </a:p>
      </dgm:t>
    </dgm:pt>
    <dgm:pt modelId="{51310F99-1B89-4030-8FC4-64D433738AFF}" type="sibTrans" cxnId="{7FCDDABB-B008-4F42-A75D-524F3F3BFA20}">
      <dgm:prSet/>
      <dgm:spPr/>
      <dgm:t>
        <a:bodyPr/>
        <a:lstStyle/>
        <a:p>
          <a:endParaRPr lang="es-CO"/>
        </a:p>
      </dgm:t>
    </dgm:pt>
    <dgm:pt modelId="{929BA052-B8FE-4A54-83E3-CB0236C8B37C}">
      <dgm:prSet custT="1"/>
      <dgm:spPr/>
      <dgm:t>
        <a:bodyPr/>
        <a:lstStyle/>
        <a:p>
          <a:r>
            <a:rPr lang="en-US" sz="3200" dirty="0" err="1" smtClean="0">
              <a:latin typeface="Arial" panose="020B0604020202020204" pitchFamily="34" charset="0"/>
              <a:cs typeface="Arial" panose="020B0604020202020204" pitchFamily="34" charset="0"/>
            </a:rPr>
            <a:t>Estirar</a:t>
          </a:r>
          <a:r>
            <a:rPr lang="en-US" sz="3200" dirty="0" smtClean="0">
              <a:latin typeface="Arial" panose="020B0604020202020204" pitchFamily="34" charset="0"/>
              <a:cs typeface="Arial" panose="020B0604020202020204" pitchFamily="34" charset="0"/>
            </a:rPr>
            <a:t> </a:t>
          </a:r>
        </a:p>
      </dgm:t>
    </dgm:pt>
    <dgm:pt modelId="{A6C88C83-B5F2-436A-9327-232F17C1475F}" type="parTrans" cxnId="{9BD02B2B-C625-444A-A358-5A01ED9488F9}">
      <dgm:prSet/>
      <dgm:spPr/>
      <dgm:t>
        <a:bodyPr/>
        <a:lstStyle/>
        <a:p>
          <a:endParaRPr lang="es-CO"/>
        </a:p>
      </dgm:t>
    </dgm:pt>
    <dgm:pt modelId="{14EC8943-9DCD-466F-8DC6-7F717CE0D535}" type="sibTrans" cxnId="{9BD02B2B-C625-444A-A358-5A01ED9488F9}">
      <dgm:prSet/>
      <dgm:spPr/>
      <dgm:t>
        <a:bodyPr/>
        <a:lstStyle/>
        <a:p>
          <a:endParaRPr lang="es-CO"/>
        </a:p>
      </dgm:t>
    </dgm:pt>
    <dgm:pt modelId="{E94670C7-BF64-4C51-8E15-1B7916F7F129}" type="pres">
      <dgm:prSet presAssocID="{6C47C16C-E933-4D51-A373-A4AB74B22011}" presName="Name0" presStyleCnt="0">
        <dgm:presLayoutVars>
          <dgm:dir/>
          <dgm:animLvl val="lvl"/>
          <dgm:resizeHandles val="exact"/>
        </dgm:presLayoutVars>
      </dgm:prSet>
      <dgm:spPr/>
      <dgm:t>
        <a:bodyPr/>
        <a:lstStyle/>
        <a:p>
          <a:endParaRPr lang="es-ES"/>
        </a:p>
      </dgm:t>
    </dgm:pt>
    <dgm:pt modelId="{1A7045B2-BD34-4F91-A58A-300D8F5B66E0}" type="pres">
      <dgm:prSet presAssocID="{406AD1F2-BC6D-4DF8-AD7A-2540999F78DC}" presName="linNode" presStyleCnt="0"/>
      <dgm:spPr/>
      <dgm:t>
        <a:bodyPr/>
        <a:lstStyle/>
        <a:p>
          <a:endParaRPr lang="es-MX"/>
        </a:p>
      </dgm:t>
    </dgm:pt>
    <dgm:pt modelId="{8428F328-ECA2-49FF-B1B3-38F548624270}" type="pres">
      <dgm:prSet presAssocID="{406AD1F2-BC6D-4DF8-AD7A-2540999F78DC}" presName="parentText" presStyleLbl="node1" presStyleIdx="0" presStyleCnt="1" custScaleX="151404" custScaleY="81900">
        <dgm:presLayoutVars>
          <dgm:chMax val="1"/>
          <dgm:bulletEnabled val="1"/>
        </dgm:presLayoutVars>
      </dgm:prSet>
      <dgm:spPr/>
      <dgm:t>
        <a:bodyPr/>
        <a:lstStyle/>
        <a:p>
          <a:endParaRPr lang="es-CO"/>
        </a:p>
      </dgm:t>
    </dgm:pt>
    <dgm:pt modelId="{36B4AC33-6069-4726-8EDE-91A0B7083B18}" type="pres">
      <dgm:prSet presAssocID="{406AD1F2-BC6D-4DF8-AD7A-2540999F78DC}" presName="descendantText" presStyleLbl="alignAccFollowNode1" presStyleIdx="0" presStyleCnt="1">
        <dgm:presLayoutVars>
          <dgm:bulletEnabled val="1"/>
        </dgm:presLayoutVars>
      </dgm:prSet>
      <dgm:spPr/>
      <dgm:t>
        <a:bodyPr/>
        <a:lstStyle/>
        <a:p>
          <a:endParaRPr lang="es-CO"/>
        </a:p>
      </dgm:t>
    </dgm:pt>
  </dgm:ptLst>
  <dgm:cxnLst>
    <dgm:cxn modelId="{56D5741F-CB63-44AF-ACED-E9116D09BECE}" type="presOf" srcId="{71FB7521-F0AB-4F9D-A799-C20BCBB40F51}" destId="{36B4AC33-6069-4726-8EDE-91A0B7083B18}" srcOrd="0" destOrd="0" presId="urn:microsoft.com/office/officeart/2005/8/layout/vList5"/>
    <dgm:cxn modelId="{5E46E76B-3542-4739-A34D-8AB84CA41F4F}" srcId="{406AD1F2-BC6D-4DF8-AD7A-2540999F78DC}" destId="{2A400DD2-B303-44EF-B749-024C469B7F8D}" srcOrd="2" destOrd="0" parTransId="{FBDA9583-37A0-4107-87A2-269024A8590C}" sibTransId="{56F6E356-EAB9-4876-B496-7206F15B945F}"/>
    <dgm:cxn modelId="{7FCDDABB-B008-4F42-A75D-524F3F3BFA20}" srcId="{406AD1F2-BC6D-4DF8-AD7A-2540999F78DC}" destId="{8CD56F76-A89F-436E-8987-70C36FA07BAA}" srcOrd="3" destOrd="0" parTransId="{F4C72630-F23E-49FF-8E6B-FD6A45386306}" sibTransId="{51310F99-1B89-4030-8FC4-64D433738AFF}"/>
    <dgm:cxn modelId="{9BD02B2B-C625-444A-A358-5A01ED9488F9}" srcId="{406AD1F2-BC6D-4DF8-AD7A-2540999F78DC}" destId="{929BA052-B8FE-4A54-83E3-CB0236C8B37C}" srcOrd="4" destOrd="0" parTransId="{A6C88C83-B5F2-436A-9327-232F17C1475F}" sibTransId="{14EC8943-9DCD-466F-8DC6-7F717CE0D535}"/>
    <dgm:cxn modelId="{A0948A04-B34A-4188-A962-15861F001602}" srcId="{406AD1F2-BC6D-4DF8-AD7A-2540999F78DC}" destId="{8B83B4BA-94AC-41AA-840D-F764F1300DE1}" srcOrd="1" destOrd="0" parTransId="{2E260882-0786-410D-B41B-8A44C6A5E555}" sibTransId="{38E574EB-D8B8-4B00-8406-6E191236FFAB}"/>
    <dgm:cxn modelId="{30497A7E-FA90-4519-AAB9-CA9E8810D06D}" type="presOf" srcId="{8CD56F76-A89F-436E-8987-70C36FA07BAA}" destId="{36B4AC33-6069-4726-8EDE-91A0B7083B18}" srcOrd="0" destOrd="3" presId="urn:microsoft.com/office/officeart/2005/8/layout/vList5"/>
    <dgm:cxn modelId="{DD58D6EA-9D1E-4BAA-ADD4-AFDFB748B1B5}" srcId="{406AD1F2-BC6D-4DF8-AD7A-2540999F78DC}" destId="{71FB7521-F0AB-4F9D-A799-C20BCBB40F51}" srcOrd="0" destOrd="0" parTransId="{E1E24DB9-48AE-4A97-B090-13C39B537C0D}" sibTransId="{DC8C0568-BCF3-4964-BB27-E239DE1704E9}"/>
    <dgm:cxn modelId="{BB79C1BD-A85E-48E8-A4A0-8784A9DB00AC}" type="presOf" srcId="{2A400DD2-B303-44EF-B749-024C469B7F8D}" destId="{36B4AC33-6069-4726-8EDE-91A0B7083B18}" srcOrd="0" destOrd="2" presId="urn:microsoft.com/office/officeart/2005/8/layout/vList5"/>
    <dgm:cxn modelId="{161EC95D-C2B6-4068-AEDE-3E2D5CFECFB4}" type="presOf" srcId="{929BA052-B8FE-4A54-83E3-CB0236C8B37C}" destId="{36B4AC33-6069-4726-8EDE-91A0B7083B18}" srcOrd="0" destOrd="4" presId="urn:microsoft.com/office/officeart/2005/8/layout/vList5"/>
    <dgm:cxn modelId="{6093C8ED-0394-48DC-8BF3-0E7FAABC6611}" type="presOf" srcId="{6C47C16C-E933-4D51-A373-A4AB74B22011}" destId="{E94670C7-BF64-4C51-8E15-1B7916F7F129}" srcOrd="0" destOrd="0" presId="urn:microsoft.com/office/officeart/2005/8/layout/vList5"/>
    <dgm:cxn modelId="{313AD656-4041-4256-8C58-965CA373AAFF}" type="presOf" srcId="{406AD1F2-BC6D-4DF8-AD7A-2540999F78DC}" destId="{8428F328-ECA2-49FF-B1B3-38F548624270}" srcOrd="0" destOrd="0" presId="urn:microsoft.com/office/officeart/2005/8/layout/vList5"/>
    <dgm:cxn modelId="{64F36C1F-41B4-4800-A464-0858385D6967}" type="presOf" srcId="{8B83B4BA-94AC-41AA-840D-F764F1300DE1}" destId="{36B4AC33-6069-4726-8EDE-91A0B7083B18}" srcOrd="0" destOrd="1" presId="urn:microsoft.com/office/officeart/2005/8/layout/vList5"/>
    <dgm:cxn modelId="{BA7BD8E5-D6B9-4E0F-AACE-3700CCF71029}" srcId="{6C47C16C-E933-4D51-A373-A4AB74B22011}" destId="{406AD1F2-BC6D-4DF8-AD7A-2540999F78DC}" srcOrd="0" destOrd="0" parTransId="{B9B8ACD0-DBD8-48A6-9E56-E30C1522C9AF}" sibTransId="{9890B2D0-E5DB-4E82-87D6-B99D90187C04}"/>
    <dgm:cxn modelId="{50632AB8-C244-4E22-B31C-6D20EE465CD9}" type="presParOf" srcId="{E94670C7-BF64-4C51-8E15-1B7916F7F129}" destId="{1A7045B2-BD34-4F91-A58A-300D8F5B66E0}" srcOrd="0" destOrd="0" presId="urn:microsoft.com/office/officeart/2005/8/layout/vList5"/>
    <dgm:cxn modelId="{55BB11AD-A8A5-414B-88EA-EDA5C87FF04A}" type="presParOf" srcId="{1A7045B2-BD34-4F91-A58A-300D8F5B66E0}" destId="{8428F328-ECA2-49FF-B1B3-38F548624270}" srcOrd="0" destOrd="0" presId="urn:microsoft.com/office/officeart/2005/8/layout/vList5"/>
    <dgm:cxn modelId="{DCAC760C-8CFA-4493-B42C-2519FCC2851D}" type="presParOf" srcId="{1A7045B2-BD34-4F91-A58A-300D8F5B66E0}" destId="{36B4AC33-6069-4726-8EDE-91A0B7083B1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43DE67-24B7-425B-A855-5B1C0AAF4A48}" type="doc">
      <dgm:prSet loTypeId="urn:microsoft.com/office/officeart/2005/8/layout/vList5" loCatId="list" qsTypeId="urn:microsoft.com/office/officeart/2005/8/quickstyle/simple5" qsCatId="simple" csTypeId="urn:microsoft.com/office/officeart/2005/8/colors/colorful2" csCatId="colorful" phldr="1"/>
      <dgm:spPr/>
      <dgm:t>
        <a:bodyPr/>
        <a:lstStyle/>
        <a:p>
          <a:endParaRPr lang="es-CO"/>
        </a:p>
      </dgm:t>
    </dgm:pt>
    <dgm:pt modelId="{FEA07E2A-619B-45FC-974C-55FD2293196E}">
      <dgm:prSet phldrT="[Texto]" custT="1"/>
      <dgm:spPr/>
      <dgm:t>
        <a:bodyPr/>
        <a:lstStyle/>
        <a:p>
          <a:r>
            <a:rPr lang="es-ES" sz="2800" b="1" dirty="0" smtClean="0"/>
            <a:t>MANIPULACIÓN DE OBJETOS</a:t>
          </a:r>
          <a:endParaRPr lang="es-CO" sz="2800" dirty="0"/>
        </a:p>
      </dgm:t>
    </dgm:pt>
    <dgm:pt modelId="{F337EECB-E70F-4D06-8FCC-201B19B03AC4}" type="parTrans" cxnId="{1899FD6A-352C-4C90-A9CE-C50B108BBFA1}">
      <dgm:prSet/>
      <dgm:spPr/>
      <dgm:t>
        <a:bodyPr/>
        <a:lstStyle/>
        <a:p>
          <a:endParaRPr lang="es-CO"/>
        </a:p>
      </dgm:t>
    </dgm:pt>
    <dgm:pt modelId="{B1B3ACD8-8E34-450D-8CF8-5B03360E8EA6}" type="sibTrans" cxnId="{1899FD6A-352C-4C90-A9CE-C50B108BBFA1}">
      <dgm:prSet/>
      <dgm:spPr/>
      <dgm:t>
        <a:bodyPr/>
        <a:lstStyle/>
        <a:p>
          <a:endParaRPr lang="es-CO"/>
        </a:p>
      </dgm:t>
    </dgm:pt>
    <dgm:pt modelId="{BA85D22E-1C45-4697-885B-E602C7660D5A}">
      <dgm:prSet phldrT="[Texto]"/>
      <dgm:spPr/>
      <dgm:t>
        <a:bodyPr/>
        <a:lstStyle/>
        <a:p>
          <a:r>
            <a:rPr lang="en-US" dirty="0" err="1" smtClean="0">
              <a:latin typeface="Arial" panose="020B0604020202020204" pitchFamily="34" charset="0"/>
              <a:cs typeface="Arial" panose="020B0604020202020204" pitchFamily="34" charset="0"/>
            </a:rPr>
            <a:t>Lanzar</a:t>
          </a:r>
          <a:endParaRPr lang="es-CO" dirty="0">
            <a:latin typeface="Arial" panose="020B0604020202020204" pitchFamily="34" charset="0"/>
            <a:cs typeface="Arial" panose="020B0604020202020204" pitchFamily="34" charset="0"/>
          </a:endParaRPr>
        </a:p>
      </dgm:t>
    </dgm:pt>
    <dgm:pt modelId="{6D60E9DE-2006-40D6-8BBA-929CAB871616}" type="parTrans" cxnId="{0627CE56-F39E-412B-B8D9-A46EA5D0BE52}">
      <dgm:prSet/>
      <dgm:spPr/>
      <dgm:t>
        <a:bodyPr/>
        <a:lstStyle/>
        <a:p>
          <a:endParaRPr lang="es-CO"/>
        </a:p>
      </dgm:t>
    </dgm:pt>
    <dgm:pt modelId="{CC2859E9-112D-4F9F-8916-5AD6B54A0AE3}" type="sibTrans" cxnId="{0627CE56-F39E-412B-B8D9-A46EA5D0BE52}">
      <dgm:prSet/>
      <dgm:spPr/>
      <dgm:t>
        <a:bodyPr/>
        <a:lstStyle/>
        <a:p>
          <a:endParaRPr lang="es-CO"/>
        </a:p>
      </dgm:t>
    </dgm:pt>
    <dgm:pt modelId="{569B280B-CD45-4C52-A948-17745895CB75}">
      <dgm:prSet/>
      <dgm:spPr/>
      <dgm:t>
        <a:bodyPr/>
        <a:lstStyle/>
        <a:p>
          <a:r>
            <a:rPr lang="en-US" dirty="0" err="1" smtClean="0">
              <a:latin typeface="Arial" panose="020B0604020202020204" pitchFamily="34" charset="0"/>
              <a:cs typeface="Arial" panose="020B0604020202020204" pitchFamily="34" charset="0"/>
            </a:rPr>
            <a:t>Atrapar</a:t>
          </a:r>
          <a:endParaRPr lang="en-US" dirty="0" smtClean="0">
            <a:latin typeface="Arial" panose="020B0604020202020204" pitchFamily="34" charset="0"/>
            <a:cs typeface="Arial" panose="020B0604020202020204" pitchFamily="34" charset="0"/>
          </a:endParaRPr>
        </a:p>
      </dgm:t>
    </dgm:pt>
    <dgm:pt modelId="{6E099708-9E19-4D58-BF8E-A328C5A39A4F}" type="parTrans" cxnId="{D25ADFFB-4BCF-4BE8-B248-B6EF30C0875D}">
      <dgm:prSet/>
      <dgm:spPr/>
      <dgm:t>
        <a:bodyPr/>
        <a:lstStyle/>
        <a:p>
          <a:endParaRPr lang="es-CO"/>
        </a:p>
      </dgm:t>
    </dgm:pt>
    <dgm:pt modelId="{60E22792-564D-4EC9-AC60-5E0615F3761C}" type="sibTrans" cxnId="{D25ADFFB-4BCF-4BE8-B248-B6EF30C0875D}">
      <dgm:prSet/>
      <dgm:spPr/>
      <dgm:t>
        <a:bodyPr/>
        <a:lstStyle/>
        <a:p>
          <a:endParaRPr lang="es-CO"/>
        </a:p>
      </dgm:t>
    </dgm:pt>
    <dgm:pt modelId="{D3F3D03D-F4F4-4B28-AFE2-DA313246389D}">
      <dgm:prSet/>
      <dgm:spPr/>
      <dgm:t>
        <a:bodyPr/>
        <a:lstStyle/>
        <a:p>
          <a:r>
            <a:rPr lang="en-US" dirty="0" err="1" smtClean="0">
              <a:latin typeface="Arial" panose="020B0604020202020204" pitchFamily="34" charset="0"/>
              <a:cs typeface="Arial" panose="020B0604020202020204" pitchFamily="34" charset="0"/>
            </a:rPr>
            <a:t>Golpear</a:t>
          </a:r>
          <a:r>
            <a:rPr lang="en-US" baseline="0" dirty="0" smtClean="0">
              <a:latin typeface="Arial" panose="020B0604020202020204" pitchFamily="34" charset="0"/>
              <a:cs typeface="Arial" panose="020B0604020202020204" pitchFamily="34" charset="0"/>
            </a:rPr>
            <a:t> </a:t>
          </a:r>
        </a:p>
      </dgm:t>
    </dgm:pt>
    <dgm:pt modelId="{91638F38-82DE-4647-9E2C-F48F0AAAC6B6}" type="parTrans" cxnId="{D81DB3C5-6A12-4A25-AB86-8388B6145AF6}">
      <dgm:prSet/>
      <dgm:spPr/>
      <dgm:t>
        <a:bodyPr/>
        <a:lstStyle/>
        <a:p>
          <a:endParaRPr lang="es-CO"/>
        </a:p>
      </dgm:t>
    </dgm:pt>
    <dgm:pt modelId="{24F9E694-79AD-4F3E-BB97-A97071431AEB}" type="sibTrans" cxnId="{D81DB3C5-6A12-4A25-AB86-8388B6145AF6}">
      <dgm:prSet/>
      <dgm:spPr/>
      <dgm:t>
        <a:bodyPr/>
        <a:lstStyle/>
        <a:p>
          <a:endParaRPr lang="es-CO"/>
        </a:p>
      </dgm:t>
    </dgm:pt>
    <dgm:pt modelId="{F0190D93-B1CB-4368-8C28-C58C7E1C914C}">
      <dgm:prSet/>
      <dgm:spPr/>
      <dgm:t>
        <a:bodyPr/>
        <a:lstStyle/>
        <a:p>
          <a:r>
            <a:rPr lang="en-US" baseline="0" dirty="0" err="1" smtClean="0">
              <a:latin typeface="Arial" panose="020B0604020202020204" pitchFamily="34" charset="0"/>
              <a:cs typeface="Arial" panose="020B0604020202020204" pitchFamily="34" charset="0"/>
            </a:rPr>
            <a:t>P</a:t>
          </a:r>
          <a:r>
            <a:rPr lang="en-US" dirty="0" err="1" smtClean="0">
              <a:latin typeface="Arial" panose="020B0604020202020204" pitchFamily="34" charset="0"/>
              <a:cs typeface="Arial" panose="020B0604020202020204" pitchFamily="34" charset="0"/>
            </a:rPr>
            <a:t>atear</a:t>
          </a:r>
          <a:endParaRPr lang="en-US" dirty="0" smtClean="0">
            <a:latin typeface="Arial" panose="020B0604020202020204" pitchFamily="34" charset="0"/>
            <a:cs typeface="Arial" panose="020B0604020202020204" pitchFamily="34" charset="0"/>
          </a:endParaRPr>
        </a:p>
      </dgm:t>
    </dgm:pt>
    <dgm:pt modelId="{5441926E-25C6-43FB-A9F5-CEF5DAD83FA3}" type="parTrans" cxnId="{277207BB-A66C-4304-9093-76B4D62380BF}">
      <dgm:prSet/>
      <dgm:spPr/>
      <dgm:t>
        <a:bodyPr/>
        <a:lstStyle/>
        <a:p>
          <a:endParaRPr lang="es-CO"/>
        </a:p>
      </dgm:t>
    </dgm:pt>
    <dgm:pt modelId="{1B7E4204-1D62-427B-865A-416DFAE8DECD}" type="sibTrans" cxnId="{277207BB-A66C-4304-9093-76B4D62380BF}">
      <dgm:prSet/>
      <dgm:spPr/>
      <dgm:t>
        <a:bodyPr/>
        <a:lstStyle/>
        <a:p>
          <a:endParaRPr lang="es-CO"/>
        </a:p>
      </dgm:t>
    </dgm:pt>
    <dgm:pt modelId="{F2A88DA7-E090-4E72-911B-B12185FBC22A}">
      <dgm:prSet/>
      <dgm:spPr/>
      <dgm:t>
        <a:bodyPr/>
        <a:lstStyle/>
        <a:p>
          <a:r>
            <a:rPr lang="en-US" dirty="0" err="1" smtClean="0">
              <a:latin typeface="Arial" panose="020B0604020202020204" pitchFamily="34" charset="0"/>
              <a:cs typeface="Arial" panose="020B0604020202020204" pitchFamily="34" charset="0"/>
            </a:rPr>
            <a:t>Empujar</a:t>
          </a:r>
          <a:endParaRPr lang="en-US" dirty="0" smtClean="0">
            <a:latin typeface="Arial" panose="020B0604020202020204" pitchFamily="34" charset="0"/>
            <a:cs typeface="Arial" panose="020B0604020202020204" pitchFamily="34" charset="0"/>
          </a:endParaRPr>
        </a:p>
      </dgm:t>
    </dgm:pt>
    <dgm:pt modelId="{44E8990F-36F2-4119-A90B-1398764C7A34}" type="parTrans" cxnId="{CB9114E9-CBC6-42F9-9798-EA276CB225C0}">
      <dgm:prSet/>
      <dgm:spPr/>
      <dgm:t>
        <a:bodyPr/>
        <a:lstStyle/>
        <a:p>
          <a:endParaRPr lang="es-CO"/>
        </a:p>
      </dgm:t>
    </dgm:pt>
    <dgm:pt modelId="{948CD0E0-CD6F-43A4-8CEB-133FDB920A26}" type="sibTrans" cxnId="{CB9114E9-CBC6-42F9-9798-EA276CB225C0}">
      <dgm:prSet/>
      <dgm:spPr/>
      <dgm:t>
        <a:bodyPr/>
        <a:lstStyle/>
        <a:p>
          <a:endParaRPr lang="es-CO"/>
        </a:p>
      </dgm:t>
    </dgm:pt>
    <dgm:pt modelId="{4F6DE183-AF79-4823-B353-084D3DA5BC63}">
      <dgm:prSet/>
      <dgm:spPr/>
      <dgm:t>
        <a:bodyPr/>
        <a:lstStyle/>
        <a:p>
          <a:r>
            <a:rPr lang="en-US" dirty="0" smtClean="0">
              <a:latin typeface="Arial" panose="020B0604020202020204" pitchFamily="34" charset="0"/>
              <a:cs typeface="Arial" panose="020B0604020202020204" pitchFamily="34" charset="0"/>
            </a:rPr>
            <a:t>Levantar un </a:t>
          </a:r>
          <a:r>
            <a:rPr lang="en-US" dirty="0" err="1" smtClean="0">
              <a:latin typeface="Arial" panose="020B0604020202020204" pitchFamily="34" charset="0"/>
              <a:cs typeface="Arial" panose="020B0604020202020204" pitchFamily="34" charset="0"/>
            </a:rPr>
            <a:t>objeto</a:t>
          </a:r>
          <a:r>
            <a:rPr lang="en-US" dirty="0" smtClean="0">
              <a:latin typeface="Arial" panose="020B0604020202020204" pitchFamily="34" charset="0"/>
              <a:cs typeface="Arial" panose="020B0604020202020204" pitchFamily="34" charset="0"/>
            </a:rPr>
            <a:t>  </a:t>
          </a:r>
        </a:p>
      </dgm:t>
    </dgm:pt>
    <dgm:pt modelId="{1DFF8ECD-D6A4-4ACD-AE6B-3B5A7A33FEDD}" type="parTrans" cxnId="{F5D16C17-7995-4122-8E71-8BD37D618A55}">
      <dgm:prSet/>
      <dgm:spPr/>
      <dgm:t>
        <a:bodyPr/>
        <a:lstStyle/>
        <a:p>
          <a:endParaRPr lang="es-CO"/>
        </a:p>
      </dgm:t>
    </dgm:pt>
    <dgm:pt modelId="{12A9F80A-32AA-4ECF-95DA-C76044F44005}" type="sibTrans" cxnId="{F5D16C17-7995-4122-8E71-8BD37D618A55}">
      <dgm:prSet/>
      <dgm:spPr/>
      <dgm:t>
        <a:bodyPr/>
        <a:lstStyle/>
        <a:p>
          <a:endParaRPr lang="es-CO"/>
        </a:p>
      </dgm:t>
    </dgm:pt>
    <dgm:pt modelId="{4D4F2663-7E78-4090-9BFF-7F16195BF1A3}" type="pres">
      <dgm:prSet presAssocID="{B743DE67-24B7-425B-A855-5B1C0AAF4A48}" presName="Name0" presStyleCnt="0">
        <dgm:presLayoutVars>
          <dgm:dir/>
          <dgm:animLvl val="lvl"/>
          <dgm:resizeHandles val="exact"/>
        </dgm:presLayoutVars>
      </dgm:prSet>
      <dgm:spPr/>
      <dgm:t>
        <a:bodyPr/>
        <a:lstStyle/>
        <a:p>
          <a:endParaRPr lang="es-ES"/>
        </a:p>
      </dgm:t>
    </dgm:pt>
    <dgm:pt modelId="{D98C33BF-88AA-496C-99C3-00C23A1EC411}" type="pres">
      <dgm:prSet presAssocID="{FEA07E2A-619B-45FC-974C-55FD2293196E}" presName="linNode" presStyleCnt="0"/>
      <dgm:spPr/>
      <dgm:t>
        <a:bodyPr/>
        <a:lstStyle/>
        <a:p>
          <a:endParaRPr lang="es-MX"/>
        </a:p>
      </dgm:t>
    </dgm:pt>
    <dgm:pt modelId="{A9D998CE-5ED8-4E06-8DAE-02D6CD7A6792}" type="pres">
      <dgm:prSet presAssocID="{FEA07E2A-619B-45FC-974C-55FD2293196E}" presName="parentText" presStyleLbl="node1" presStyleIdx="0" presStyleCnt="1" custScaleX="176358" custScaleY="77166">
        <dgm:presLayoutVars>
          <dgm:chMax val="1"/>
          <dgm:bulletEnabled val="1"/>
        </dgm:presLayoutVars>
      </dgm:prSet>
      <dgm:spPr/>
      <dgm:t>
        <a:bodyPr/>
        <a:lstStyle/>
        <a:p>
          <a:endParaRPr lang="es-CO"/>
        </a:p>
      </dgm:t>
    </dgm:pt>
    <dgm:pt modelId="{118884F2-ED00-4EF7-B603-65FCB3BF51B4}" type="pres">
      <dgm:prSet presAssocID="{FEA07E2A-619B-45FC-974C-55FD2293196E}" presName="descendantText" presStyleLbl="alignAccFollowNode1" presStyleIdx="0" presStyleCnt="1">
        <dgm:presLayoutVars>
          <dgm:bulletEnabled val="1"/>
        </dgm:presLayoutVars>
      </dgm:prSet>
      <dgm:spPr/>
      <dgm:t>
        <a:bodyPr/>
        <a:lstStyle/>
        <a:p>
          <a:endParaRPr lang="es-CO"/>
        </a:p>
      </dgm:t>
    </dgm:pt>
  </dgm:ptLst>
  <dgm:cxnLst>
    <dgm:cxn modelId="{CEED6D66-73D6-4867-8B6A-AA9E45F97069}" type="presOf" srcId="{F0190D93-B1CB-4368-8C28-C58C7E1C914C}" destId="{118884F2-ED00-4EF7-B603-65FCB3BF51B4}" srcOrd="0" destOrd="3" presId="urn:microsoft.com/office/officeart/2005/8/layout/vList5"/>
    <dgm:cxn modelId="{41E62DD0-5063-44AF-80CF-1241DA23D3A1}" type="presOf" srcId="{B743DE67-24B7-425B-A855-5B1C0AAF4A48}" destId="{4D4F2663-7E78-4090-9BFF-7F16195BF1A3}" srcOrd="0" destOrd="0" presId="urn:microsoft.com/office/officeart/2005/8/layout/vList5"/>
    <dgm:cxn modelId="{CB9114E9-CBC6-42F9-9798-EA276CB225C0}" srcId="{FEA07E2A-619B-45FC-974C-55FD2293196E}" destId="{F2A88DA7-E090-4E72-911B-B12185FBC22A}" srcOrd="4" destOrd="0" parTransId="{44E8990F-36F2-4119-A90B-1398764C7A34}" sibTransId="{948CD0E0-CD6F-43A4-8CEB-133FDB920A26}"/>
    <dgm:cxn modelId="{7A05F2D0-6D37-429B-B44B-DF357D27EB83}" type="presOf" srcId="{D3F3D03D-F4F4-4B28-AFE2-DA313246389D}" destId="{118884F2-ED00-4EF7-B603-65FCB3BF51B4}" srcOrd="0" destOrd="2" presId="urn:microsoft.com/office/officeart/2005/8/layout/vList5"/>
    <dgm:cxn modelId="{F5D16C17-7995-4122-8E71-8BD37D618A55}" srcId="{FEA07E2A-619B-45FC-974C-55FD2293196E}" destId="{4F6DE183-AF79-4823-B353-084D3DA5BC63}" srcOrd="5" destOrd="0" parTransId="{1DFF8ECD-D6A4-4ACD-AE6B-3B5A7A33FEDD}" sibTransId="{12A9F80A-32AA-4ECF-95DA-C76044F44005}"/>
    <dgm:cxn modelId="{277207BB-A66C-4304-9093-76B4D62380BF}" srcId="{FEA07E2A-619B-45FC-974C-55FD2293196E}" destId="{F0190D93-B1CB-4368-8C28-C58C7E1C914C}" srcOrd="3" destOrd="0" parTransId="{5441926E-25C6-43FB-A9F5-CEF5DAD83FA3}" sibTransId="{1B7E4204-1D62-427B-865A-416DFAE8DECD}"/>
    <dgm:cxn modelId="{52567D14-3DD0-477B-8EB0-695D2425C8F7}" type="presOf" srcId="{F2A88DA7-E090-4E72-911B-B12185FBC22A}" destId="{118884F2-ED00-4EF7-B603-65FCB3BF51B4}" srcOrd="0" destOrd="4" presId="urn:microsoft.com/office/officeart/2005/8/layout/vList5"/>
    <dgm:cxn modelId="{1899FD6A-352C-4C90-A9CE-C50B108BBFA1}" srcId="{B743DE67-24B7-425B-A855-5B1C0AAF4A48}" destId="{FEA07E2A-619B-45FC-974C-55FD2293196E}" srcOrd="0" destOrd="0" parTransId="{F337EECB-E70F-4D06-8FCC-201B19B03AC4}" sibTransId="{B1B3ACD8-8E34-450D-8CF8-5B03360E8EA6}"/>
    <dgm:cxn modelId="{39C6CB5D-D557-4741-BD6D-361684FEA014}" type="presOf" srcId="{FEA07E2A-619B-45FC-974C-55FD2293196E}" destId="{A9D998CE-5ED8-4E06-8DAE-02D6CD7A6792}" srcOrd="0" destOrd="0" presId="urn:microsoft.com/office/officeart/2005/8/layout/vList5"/>
    <dgm:cxn modelId="{7DB218E6-8229-426B-B624-77F1B7C8702E}" type="presOf" srcId="{569B280B-CD45-4C52-A948-17745895CB75}" destId="{118884F2-ED00-4EF7-B603-65FCB3BF51B4}" srcOrd="0" destOrd="1" presId="urn:microsoft.com/office/officeart/2005/8/layout/vList5"/>
    <dgm:cxn modelId="{FD572A9C-5D8E-49A2-B96B-C912C2346100}" type="presOf" srcId="{4F6DE183-AF79-4823-B353-084D3DA5BC63}" destId="{118884F2-ED00-4EF7-B603-65FCB3BF51B4}" srcOrd="0" destOrd="5" presId="urn:microsoft.com/office/officeart/2005/8/layout/vList5"/>
    <dgm:cxn modelId="{D25ADFFB-4BCF-4BE8-B248-B6EF30C0875D}" srcId="{FEA07E2A-619B-45FC-974C-55FD2293196E}" destId="{569B280B-CD45-4C52-A948-17745895CB75}" srcOrd="1" destOrd="0" parTransId="{6E099708-9E19-4D58-BF8E-A328C5A39A4F}" sibTransId="{60E22792-564D-4EC9-AC60-5E0615F3761C}"/>
    <dgm:cxn modelId="{D81DB3C5-6A12-4A25-AB86-8388B6145AF6}" srcId="{FEA07E2A-619B-45FC-974C-55FD2293196E}" destId="{D3F3D03D-F4F4-4B28-AFE2-DA313246389D}" srcOrd="2" destOrd="0" parTransId="{91638F38-82DE-4647-9E2C-F48F0AAAC6B6}" sibTransId="{24F9E694-79AD-4F3E-BB97-A97071431AEB}"/>
    <dgm:cxn modelId="{C33E6502-3C69-4727-8776-39E9CD1D8D70}" type="presOf" srcId="{BA85D22E-1C45-4697-885B-E602C7660D5A}" destId="{118884F2-ED00-4EF7-B603-65FCB3BF51B4}" srcOrd="0" destOrd="0" presId="urn:microsoft.com/office/officeart/2005/8/layout/vList5"/>
    <dgm:cxn modelId="{0627CE56-F39E-412B-B8D9-A46EA5D0BE52}" srcId="{FEA07E2A-619B-45FC-974C-55FD2293196E}" destId="{BA85D22E-1C45-4697-885B-E602C7660D5A}" srcOrd="0" destOrd="0" parTransId="{6D60E9DE-2006-40D6-8BBA-929CAB871616}" sibTransId="{CC2859E9-112D-4F9F-8916-5AD6B54A0AE3}"/>
    <dgm:cxn modelId="{0727A70A-DE41-4342-8B95-2D010DF47B69}" type="presParOf" srcId="{4D4F2663-7E78-4090-9BFF-7F16195BF1A3}" destId="{D98C33BF-88AA-496C-99C3-00C23A1EC411}" srcOrd="0" destOrd="0" presId="urn:microsoft.com/office/officeart/2005/8/layout/vList5"/>
    <dgm:cxn modelId="{391D957C-52E0-4108-99C7-4E9F8E191EA6}" type="presParOf" srcId="{D98C33BF-88AA-496C-99C3-00C23A1EC411}" destId="{A9D998CE-5ED8-4E06-8DAE-02D6CD7A6792}" srcOrd="0" destOrd="0" presId="urn:microsoft.com/office/officeart/2005/8/layout/vList5"/>
    <dgm:cxn modelId="{89D3120A-26CA-4A08-A8FF-84D018356114}" type="presParOf" srcId="{D98C33BF-88AA-496C-99C3-00C23A1EC411}" destId="{118884F2-ED00-4EF7-B603-65FCB3BF51B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D9CEE6-21F9-4C3C-8720-971E689F880E}" type="doc">
      <dgm:prSet loTypeId="urn:microsoft.com/office/officeart/2005/8/layout/chevron2" loCatId="list" qsTypeId="urn:microsoft.com/office/officeart/2005/8/quickstyle/simple2" qsCatId="simple" csTypeId="urn:microsoft.com/office/officeart/2005/8/colors/accent1_4" csCatId="accent1" phldr="1"/>
      <dgm:spPr/>
      <dgm:t>
        <a:bodyPr/>
        <a:lstStyle/>
        <a:p>
          <a:endParaRPr lang="es-MX"/>
        </a:p>
      </dgm:t>
    </dgm:pt>
    <dgm:pt modelId="{CC7F7ABD-1898-455A-AB70-FFEAC07ADB58}">
      <dgm:prSet phldrT="[Texto]" phldr="1"/>
      <dgm:spPr/>
      <dgm:t>
        <a:bodyPr/>
        <a:lstStyle/>
        <a:p>
          <a:endParaRPr lang="es-MX"/>
        </a:p>
      </dgm:t>
    </dgm:pt>
    <dgm:pt modelId="{9BFE8285-484E-4E15-A8C6-5B825293D8BB}" type="parTrans" cxnId="{4983D53F-990B-48AE-B345-10C0A43AB355}">
      <dgm:prSet/>
      <dgm:spPr/>
      <dgm:t>
        <a:bodyPr/>
        <a:lstStyle/>
        <a:p>
          <a:endParaRPr lang="es-MX"/>
        </a:p>
      </dgm:t>
    </dgm:pt>
    <dgm:pt modelId="{F95F5614-2634-4A51-AC60-547AA5E3003C}" type="sibTrans" cxnId="{4983D53F-990B-48AE-B345-10C0A43AB355}">
      <dgm:prSet/>
      <dgm:spPr/>
      <dgm:t>
        <a:bodyPr/>
        <a:lstStyle/>
        <a:p>
          <a:endParaRPr lang="es-MX"/>
        </a:p>
      </dgm:t>
    </dgm:pt>
    <dgm:pt modelId="{B290E82F-0C83-448C-A697-A8A3E33B3B1D}">
      <dgm:prSet phldrT="[Texto]"/>
      <dgm:spPr/>
      <dgm:t>
        <a:bodyPr/>
        <a:lstStyle/>
        <a:p>
          <a:r>
            <a:rPr lang="es-MX" dirty="0" smtClean="0"/>
            <a:t>Tono postural normal</a:t>
          </a:r>
          <a:endParaRPr lang="es-MX" dirty="0"/>
        </a:p>
      </dgm:t>
    </dgm:pt>
    <dgm:pt modelId="{88499B2C-C384-4C98-810A-F42B71748C87}" type="parTrans" cxnId="{D440562D-A3D5-46EC-9668-B67D3612EA9B}">
      <dgm:prSet/>
      <dgm:spPr/>
      <dgm:t>
        <a:bodyPr/>
        <a:lstStyle/>
        <a:p>
          <a:endParaRPr lang="es-MX"/>
        </a:p>
      </dgm:t>
    </dgm:pt>
    <dgm:pt modelId="{013000EE-67E2-49AE-B2A5-E033D9FB8829}" type="sibTrans" cxnId="{D440562D-A3D5-46EC-9668-B67D3612EA9B}">
      <dgm:prSet/>
      <dgm:spPr/>
      <dgm:t>
        <a:bodyPr/>
        <a:lstStyle/>
        <a:p>
          <a:endParaRPr lang="es-MX"/>
        </a:p>
      </dgm:t>
    </dgm:pt>
    <dgm:pt modelId="{091FD4E0-1A85-4478-A8EC-12B2265E3936}">
      <dgm:prSet phldrT="[Texto]" phldr="1"/>
      <dgm:spPr/>
      <dgm:t>
        <a:bodyPr/>
        <a:lstStyle/>
        <a:p>
          <a:endParaRPr lang="es-MX"/>
        </a:p>
      </dgm:t>
    </dgm:pt>
    <dgm:pt modelId="{BFA1810D-953F-4C61-ADDA-B6F0CE7AE30C}" type="parTrans" cxnId="{96B7EAF3-0BAF-4849-B60E-0CFE8A257BA8}">
      <dgm:prSet/>
      <dgm:spPr/>
      <dgm:t>
        <a:bodyPr/>
        <a:lstStyle/>
        <a:p>
          <a:endParaRPr lang="es-MX"/>
        </a:p>
      </dgm:t>
    </dgm:pt>
    <dgm:pt modelId="{D297841D-3D74-462C-B710-648170F0DDFE}" type="sibTrans" cxnId="{96B7EAF3-0BAF-4849-B60E-0CFE8A257BA8}">
      <dgm:prSet/>
      <dgm:spPr/>
      <dgm:t>
        <a:bodyPr/>
        <a:lstStyle/>
        <a:p>
          <a:endParaRPr lang="es-MX"/>
        </a:p>
      </dgm:t>
    </dgm:pt>
    <dgm:pt modelId="{DFAE7DA9-BD53-4BE7-985F-9C0408C6F883}">
      <dgm:prSet phldrT="[Texto]"/>
      <dgm:spPr/>
      <dgm:t>
        <a:bodyPr/>
        <a:lstStyle/>
        <a:p>
          <a:r>
            <a:rPr lang="es-MX" dirty="0" smtClean="0"/>
            <a:t>Inervación recíproca normal</a:t>
          </a:r>
          <a:endParaRPr lang="es-MX" dirty="0"/>
        </a:p>
      </dgm:t>
    </dgm:pt>
    <dgm:pt modelId="{6FB069AA-0D46-42C7-BA9B-6001988EC5F9}" type="parTrans" cxnId="{FB7D610C-2824-4148-95E5-BBEE476957EA}">
      <dgm:prSet/>
      <dgm:spPr/>
      <dgm:t>
        <a:bodyPr/>
        <a:lstStyle/>
        <a:p>
          <a:endParaRPr lang="es-MX"/>
        </a:p>
      </dgm:t>
    </dgm:pt>
    <dgm:pt modelId="{1892DA69-FCF8-4A40-AC35-8ADAC0694C3F}" type="sibTrans" cxnId="{FB7D610C-2824-4148-95E5-BBEE476957EA}">
      <dgm:prSet/>
      <dgm:spPr/>
      <dgm:t>
        <a:bodyPr/>
        <a:lstStyle/>
        <a:p>
          <a:endParaRPr lang="es-MX"/>
        </a:p>
      </dgm:t>
    </dgm:pt>
    <dgm:pt modelId="{74309953-DF5D-4EDE-A40C-BD94D6BA83DD}">
      <dgm:prSet phldrT="[Texto]" phldr="1"/>
      <dgm:spPr/>
      <dgm:t>
        <a:bodyPr/>
        <a:lstStyle/>
        <a:p>
          <a:endParaRPr lang="es-MX"/>
        </a:p>
      </dgm:t>
    </dgm:pt>
    <dgm:pt modelId="{ABFC142F-D613-4C4E-B0F3-2C98314AF757}" type="parTrans" cxnId="{9B6CCECF-BD3B-4214-8FE7-45245B1E37DE}">
      <dgm:prSet/>
      <dgm:spPr/>
      <dgm:t>
        <a:bodyPr/>
        <a:lstStyle/>
        <a:p>
          <a:endParaRPr lang="es-MX"/>
        </a:p>
      </dgm:t>
    </dgm:pt>
    <dgm:pt modelId="{FF80C77B-EA96-443A-A04D-91E7F1B218EE}" type="sibTrans" cxnId="{9B6CCECF-BD3B-4214-8FE7-45245B1E37DE}">
      <dgm:prSet/>
      <dgm:spPr/>
      <dgm:t>
        <a:bodyPr/>
        <a:lstStyle/>
        <a:p>
          <a:endParaRPr lang="es-MX"/>
        </a:p>
      </dgm:t>
    </dgm:pt>
    <dgm:pt modelId="{7ECB0569-5A23-412A-92CD-A7D3DA67F8F1}">
      <dgm:prSet phldrT="[Texto]"/>
      <dgm:spPr/>
      <dgm:t>
        <a:bodyPr/>
        <a:lstStyle/>
        <a:p>
          <a:r>
            <a:rPr lang="es-MX" dirty="0" smtClean="0"/>
            <a:t>Patrones de movimiento</a:t>
          </a:r>
          <a:endParaRPr lang="es-MX" dirty="0"/>
        </a:p>
      </dgm:t>
    </dgm:pt>
    <dgm:pt modelId="{FBA9C4AB-C55D-4170-A3D2-2390DCAB244F}" type="parTrans" cxnId="{EE30A826-1B63-4E16-98FB-E34D0C24E9C1}">
      <dgm:prSet/>
      <dgm:spPr/>
      <dgm:t>
        <a:bodyPr/>
        <a:lstStyle/>
        <a:p>
          <a:endParaRPr lang="es-MX"/>
        </a:p>
      </dgm:t>
    </dgm:pt>
    <dgm:pt modelId="{CF65CAAA-7805-402B-8B07-013282E0A611}" type="sibTrans" cxnId="{EE30A826-1B63-4E16-98FB-E34D0C24E9C1}">
      <dgm:prSet/>
      <dgm:spPr/>
      <dgm:t>
        <a:bodyPr/>
        <a:lstStyle/>
        <a:p>
          <a:endParaRPr lang="es-MX"/>
        </a:p>
      </dgm:t>
    </dgm:pt>
    <dgm:pt modelId="{ADA2CB23-18BF-401E-97A8-1DABDB04955E}" type="pres">
      <dgm:prSet presAssocID="{6FD9CEE6-21F9-4C3C-8720-971E689F880E}" presName="linearFlow" presStyleCnt="0">
        <dgm:presLayoutVars>
          <dgm:dir/>
          <dgm:animLvl val="lvl"/>
          <dgm:resizeHandles val="exact"/>
        </dgm:presLayoutVars>
      </dgm:prSet>
      <dgm:spPr/>
      <dgm:t>
        <a:bodyPr/>
        <a:lstStyle/>
        <a:p>
          <a:endParaRPr lang="es-MX"/>
        </a:p>
      </dgm:t>
    </dgm:pt>
    <dgm:pt modelId="{80590A6D-3BF9-4E94-8352-E09043D062C4}" type="pres">
      <dgm:prSet presAssocID="{CC7F7ABD-1898-455A-AB70-FFEAC07ADB58}" presName="composite" presStyleCnt="0"/>
      <dgm:spPr/>
    </dgm:pt>
    <dgm:pt modelId="{AB87B0D5-4ED7-44AA-AB37-50E10D20779C}" type="pres">
      <dgm:prSet presAssocID="{CC7F7ABD-1898-455A-AB70-FFEAC07ADB58}" presName="parentText" presStyleLbl="alignNode1" presStyleIdx="0" presStyleCnt="3">
        <dgm:presLayoutVars>
          <dgm:chMax val="1"/>
          <dgm:bulletEnabled val="1"/>
        </dgm:presLayoutVars>
      </dgm:prSet>
      <dgm:spPr/>
      <dgm:t>
        <a:bodyPr/>
        <a:lstStyle/>
        <a:p>
          <a:endParaRPr lang="es-MX"/>
        </a:p>
      </dgm:t>
    </dgm:pt>
    <dgm:pt modelId="{90929FE0-1336-4162-8B58-95BCD74512F5}" type="pres">
      <dgm:prSet presAssocID="{CC7F7ABD-1898-455A-AB70-FFEAC07ADB58}" presName="descendantText" presStyleLbl="alignAcc1" presStyleIdx="0" presStyleCnt="3" custLinFactNeighborX="813" custLinFactNeighborY="3428">
        <dgm:presLayoutVars>
          <dgm:bulletEnabled val="1"/>
        </dgm:presLayoutVars>
      </dgm:prSet>
      <dgm:spPr/>
      <dgm:t>
        <a:bodyPr/>
        <a:lstStyle/>
        <a:p>
          <a:endParaRPr lang="es-MX"/>
        </a:p>
      </dgm:t>
    </dgm:pt>
    <dgm:pt modelId="{9C70958F-FFD9-4E80-B637-1210EA3533CE}" type="pres">
      <dgm:prSet presAssocID="{F95F5614-2634-4A51-AC60-547AA5E3003C}" presName="sp" presStyleCnt="0"/>
      <dgm:spPr/>
    </dgm:pt>
    <dgm:pt modelId="{5BBE8C07-4630-4E94-B687-CD7B9EE3155F}" type="pres">
      <dgm:prSet presAssocID="{091FD4E0-1A85-4478-A8EC-12B2265E3936}" presName="composite" presStyleCnt="0"/>
      <dgm:spPr/>
    </dgm:pt>
    <dgm:pt modelId="{A1284026-9980-4873-B960-09E898606FFA}" type="pres">
      <dgm:prSet presAssocID="{091FD4E0-1A85-4478-A8EC-12B2265E3936}" presName="parentText" presStyleLbl="alignNode1" presStyleIdx="1" presStyleCnt="3">
        <dgm:presLayoutVars>
          <dgm:chMax val="1"/>
          <dgm:bulletEnabled val="1"/>
        </dgm:presLayoutVars>
      </dgm:prSet>
      <dgm:spPr/>
      <dgm:t>
        <a:bodyPr/>
        <a:lstStyle/>
        <a:p>
          <a:endParaRPr lang="es-MX"/>
        </a:p>
      </dgm:t>
    </dgm:pt>
    <dgm:pt modelId="{21EF560A-655C-40E6-91C6-0EC3A26B4381}" type="pres">
      <dgm:prSet presAssocID="{091FD4E0-1A85-4478-A8EC-12B2265E3936}" presName="descendantText" presStyleLbl="alignAcc1" presStyleIdx="1" presStyleCnt="3">
        <dgm:presLayoutVars>
          <dgm:bulletEnabled val="1"/>
        </dgm:presLayoutVars>
      </dgm:prSet>
      <dgm:spPr/>
      <dgm:t>
        <a:bodyPr/>
        <a:lstStyle/>
        <a:p>
          <a:endParaRPr lang="es-MX"/>
        </a:p>
      </dgm:t>
    </dgm:pt>
    <dgm:pt modelId="{086E4125-F7AA-477B-9814-5123E107D331}" type="pres">
      <dgm:prSet presAssocID="{D297841D-3D74-462C-B710-648170F0DDFE}" presName="sp" presStyleCnt="0"/>
      <dgm:spPr/>
    </dgm:pt>
    <dgm:pt modelId="{78D46196-5468-467B-822D-805869FC6385}" type="pres">
      <dgm:prSet presAssocID="{74309953-DF5D-4EDE-A40C-BD94D6BA83DD}" presName="composite" presStyleCnt="0"/>
      <dgm:spPr/>
    </dgm:pt>
    <dgm:pt modelId="{D537AF6C-C0FB-4B73-9BE9-4F4E31BA9044}" type="pres">
      <dgm:prSet presAssocID="{74309953-DF5D-4EDE-A40C-BD94D6BA83DD}" presName="parentText" presStyleLbl="alignNode1" presStyleIdx="2" presStyleCnt="3">
        <dgm:presLayoutVars>
          <dgm:chMax val="1"/>
          <dgm:bulletEnabled val="1"/>
        </dgm:presLayoutVars>
      </dgm:prSet>
      <dgm:spPr/>
      <dgm:t>
        <a:bodyPr/>
        <a:lstStyle/>
        <a:p>
          <a:endParaRPr lang="es-MX"/>
        </a:p>
      </dgm:t>
    </dgm:pt>
    <dgm:pt modelId="{AFBE58E3-8A89-42E3-96FC-8BC2B544C863}" type="pres">
      <dgm:prSet presAssocID="{74309953-DF5D-4EDE-A40C-BD94D6BA83DD}" presName="descendantText" presStyleLbl="alignAcc1" presStyleIdx="2" presStyleCnt="3">
        <dgm:presLayoutVars>
          <dgm:bulletEnabled val="1"/>
        </dgm:presLayoutVars>
      </dgm:prSet>
      <dgm:spPr/>
      <dgm:t>
        <a:bodyPr/>
        <a:lstStyle/>
        <a:p>
          <a:endParaRPr lang="es-MX"/>
        </a:p>
      </dgm:t>
    </dgm:pt>
  </dgm:ptLst>
  <dgm:cxnLst>
    <dgm:cxn modelId="{9B6CCECF-BD3B-4214-8FE7-45245B1E37DE}" srcId="{6FD9CEE6-21F9-4C3C-8720-971E689F880E}" destId="{74309953-DF5D-4EDE-A40C-BD94D6BA83DD}" srcOrd="2" destOrd="0" parTransId="{ABFC142F-D613-4C4E-B0F3-2C98314AF757}" sibTransId="{FF80C77B-EA96-443A-A04D-91E7F1B218EE}"/>
    <dgm:cxn modelId="{D440562D-A3D5-46EC-9668-B67D3612EA9B}" srcId="{CC7F7ABD-1898-455A-AB70-FFEAC07ADB58}" destId="{B290E82F-0C83-448C-A697-A8A3E33B3B1D}" srcOrd="0" destOrd="0" parTransId="{88499B2C-C384-4C98-810A-F42B71748C87}" sibTransId="{013000EE-67E2-49AE-B2A5-E033D9FB8829}"/>
    <dgm:cxn modelId="{4983D53F-990B-48AE-B345-10C0A43AB355}" srcId="{6FD9CEE6-21F9-4C3C-8720-971E689F880E}" destId="{CC7F7ABD-1898-455A-AB70-FFEAC07ADB58}" srcOrd="0" destOrd="0" parTransId="{9BFE8285-484E-4E15-A8C6-5B825293D8BB}" sibTransId="{F95F5614-2634-4A51-AC60-547AA5E3003C}"/>
    <dgm:cxn modelId="{F53267DE-8CB1-4C4C-8C42-060738294EA7}" type="presOf" srcId="{B290E82F-0C83-448C-A697-A8A3E33B3B1D}" destId="{90929FE0-1336-4162-8B58-95BCD74512F5}" srcOrd="0" destOrd="0" presId="urn:microsoft.com/office/officeart/2005/8/layout/chevron2"/>
    <dgm:cxn modelId="{08B9AC5C-7B5C-41EE-A71A-330AB0089408}" type="presOf" srcId="{091FD4E0-1A85-4478-A8EC-12B2265E3936}" destId="{A1284026-9980-4873-B960-09E898606FFA}" srcOrd="0" destOrd="0" presId="urn:microsoft.com/office/officeart/2005/8/layout/chevron2"/>
    <dgm:cxn modelId="{6E47E660-465E-472D-B05B-CF8920D4EF40}" type="presOf" srcId="{CC7F7ABD-1898-455A-AB70-FFEAC07ADB58}" destId="{AB87B0D5-4ED7-44AA-AB37-50E10D20779C}" srcOrd="0" destOrd="0" presId="urn:microsoft.com/office/officeart/2005/8/layout/chevron2"/>
    <dgm:cxn modelId="{96B7EAF3-0BAF-4849-B60E-0CFE8A257BA8}" srcId="{6FD9CEE6-21F9-4C3C-8720-971E689F880E}" destId="{091FD4E0-1A85-4478-A8EC-12B2265E3936}" srcOrd="1" destOrd="0" parTransId="{BFA1810D-953F-4C61-ADDA-B6F0CE7AE30C}" sibTransId="{D297841D-3D74-462C-B710-648170F0DDFE}"/>
    <dgm:cxn modelId="{33CFA33D-AF06-46B4-B0CD-30B60250B2D5}" type="presOf" srcId="{DFAE7DA9-BD53-4BE7-985F-9C0408C6F883}" destId="{21EF560A-655C-40E6-91C6-0EC3A26B4381}" srcOrd="0" destOrd="0" presId="urn:microsoft.com/office/officeart/2005/8/layout/chevron2"/>
    <dgm:cxn modelId="{4D3CE0FE-4FFC-4A58-95E0-69AD1AB5FCBA}" type="presOf" srcId="{74309953-DF5D-4EDE-A40C-BD94D6BA83DD}" destId="{D537AF6C-C0FB-4B73-9BE9-4F4E31BA9044}" srcOrd="0" destOrd="0" presId="urn:microsoft.com/office/officeart/2005/8/layout/chevron2"/>
    <dgm:cxn modelId="{FB7D610C-2824-4148-95E5-BBEE476957EA}" srcId="{091FD4E0-1A85-4478-A8EC-12B2265E3936}" destId="{DFAE7DA9-BD53-4BE7-985F-9C0408C6F883}" srcOrd="0" destOrd="0" parTransId="{6FB069AA-0D46-42C7-BA9B-6001988EC5F9}" sibTransId="{1892DA69-FCF8-4A40-AC35-8ADAC0694C3F}"/>
    <dgm:cxn modelId="{31F32B4C-8177-443D-9B43-501D38E75075}" type="presOf" srcId="{6FD9CEE6-21F9-4C3C-8720-971E689F880E}" destId="{ADA2CB23-18BF-401E-97A8-1DABDB04955E}" srcOrd="0" destOrd="0" presId="urn:microsoft.com/office/officeart/2005/8/layout/chevron2"/>
    <dgm:cxn modelId="{068EDCF1-8D69-4ED9-AC2E-41F1772E5A8F}" type="presOf" srcId="{7ECB0569-5A23-412A-92CD-A7D3DA67F8F1}" destId="{AFBE58E3-8A89-42E3-96FC-8BC2B544C863}" srcOrd="0" destOrd="0" presId="urn:microsoft.com/office/officeart/2005/8/layout/chevron2"/>
    <dgm:cxn modelId="{EE30A826-1B63-4E16-98FB-E34D0C24E9C1}" srcId="{74309953-DF5D-4EDE-A40C-BD94D6BA83DD}" destId="{7ECB0569-5A23-412A-92CD-A7D3DA67F8F1}" srcOrd="0" destOrd="0" parTransId="{FBA9C4AB-C55D-4170-A3D2-2390DCAB244F}" sibTransId="{CF65CAAA-7805-402B-8B07-013282E0A611}"/>
    <dgm:cxn modelId="{A05843B0-E931-47A0-AABD-D640DB1D73B8}" type="presParOf" srcId="{ADA2CB23-18BF-401E-97A8-1DABDB04955E}" destId="{80590A6D-3BF9-4E94-8352-E09043D062C4}" srcOrd="0" destOrd="0" presId="urn:microsoft.com/office/officeart/2005/8/layout/chevron2"/>
    <dgm:cxn modelId="{DF5CA696-0164-48E0-A6A0-53AE3BDB643F}" type="presParOf" srcId="{80590A6D-3BF9-4E94-8352-E09043D062C4}" destId="{AB87B0D5-4ED7-44AA-AB37-50E10D20779C}" srcOrd="0" destOrd="0" presId="urn:microsoft.com/office/officeart/2005/8/layout/chevron2"/>
    <dgm:cxn modelId="{18AE8DEF-5739-45CC-8638-07FDE120C8A8}" type="presParOf" srcId="{80590A6D-3BF9-4E94-8352-E09043D062C4}" destId="{90929FE0-1336-4162-8B58-95BCD74512F5}" srcOrd="1" destOrd="0" presId="urn:microsoft.com/office/officeart/2005/8/layout/chevron2"/>
    <dgm:cxn modelId="{F7BAA48D-B2DB-4E5B-86FA-BECA8106CB94}" type="presParOf" srcId="{ADA2CB23-18BF-401E-97A8-1DABDB04955E}" destId="{9C70958F-FFD9-4E80-B637-1210EA3533CE}" srcOrd="1" destOrd="0" presId="urn:microsoft.com/office/officeart/2005/8/layout/chevron2"/>
    <dgm:cxn modelId="{AFCA3BB1-6B33-4505-8328-7244C33DD19C}" type="presParOf" srcId="{ADA2CB23-18BF-401E-97A8-1DABDB04955E}" destId="{5BBE8C07-4630-4E94-B687-CD7B9EE3155F}" srcOrd="2" destOrd="0" presId="urn:microsoft.com/office/officeart/2005/8/layout/chevron2"/>
    <dgm:cxn modelId="{17745840-CE1D-4787-A694-64E0E45169B2}" type="presParOf" srcId="{5BBE8C07-4630-4E94-B687-CD7B9EE3155F}" destId="{A1284026-9980-4873-B960-09E898606FFA}" srcOrd="0" destOrd="0" presId="urn:microsoft.com/office/officeart/2005/8/layout/chevron2"/>
    <dgm:cxn modelId="{2D3671BF-E85E-4ACC-96F1-B80807EAF516}" type="presParOf" srcId="{5BBE8C07-4630-4E94-B687-CD7B9EE3155F}" destId="{21EF560A-655C-40E6-91C6-0EC3A26B4381}" srcOrd="1" destOrd="0" presId="urn:microsoft.com/office/officeart/2005/8/layout/chevron2"/>
    <dgm:cxn modelId="{D7E9983B-0CB2-42B8-A995-FD97EB52A3DF}" type="presParOf" srcId="{ADA2CB23-18BF-401E-97A8-1DABDB04955E}" destId="{086E4125-F7AA-477B-9814-5123E107D331}" srcOrd="3" destOrd="0" presId="urn:microsoft.com/office/officeart/2005/8/layout/chevron2"/>
    <dgm:cxn modelId="{639CBCB2-ACE9-4EAA-8189-19EB3E8A2A12}" type="presParOf" srcId="{ADA2CB23-18BF-401E-97A8-1DABDB04955E}" destId="{78D46196-5468-467B-822D-805869FC6385}" srcOrd="4" destOrd="0" presId="urn:microsoft.com/office/officeart/2005/8/layout/chevron2"/>
    <dgm:cxn modelId="{A577201D-6FB8-4BB8-8992-5BCE90124D2F}" type="presParOf" srcId="{78D46196-5468-467B-822D-805869FC6385}" destId="{D537AF6C-C0FB-4B73-9BE9-4F4E31BA9044}" srcOrd="0" destOrd="0" presId="urn:microsoft.com/office/officeart/2005/8/layout/chevron2"/>
    <dgm:cxn modelId="{8DF803CC-AC35-41D1-8CCC-A3D7ED6C62D9}" type="presParOf" srcId="{78D46196-5468-467B-822D-805869FC6385}" destId="{AFBE58E3-8A89-42E3-96FC-8BC2B544C86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FFE862F4-8F7B-477E-9BE2-AC3D06BDBDF1}" type="datetimeFigureOut">
              <a:rPr lang="es-MX" smtClean="0"/>
              <a:t>10/09/2018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6F7D535E-EF8B-41AB-9D2B-9DBB39F4B429}"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FE862F4-8F7B-477E-9BE2-AC3D06BDBDF1}" type="datetimeFigureOut">
              <a:rPr lang="es-MX" smtClean="0"/>
              <a:t>10/09/2018</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F7D535E-EF8B-41AB-9D2B-9DBB39F4B429}"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348880"/>
            <a:ext cx="7670824" cy="4725144"/>
          </a:xfrm>
        </p:spPr>
        <p:txBody>
          <a:bodyPr>
            <a:normAutofit fontScale="90000"/>
          </a:bodyPr>
          <a:lstStyle/>
          <a:p>
            <a:pPr algn="ctr"/>
            <a:r>
              <a:rPr lang="es-ES_tradnl" sz="2325" b="1" dirty="0">
                <a:solidFill>
                  <a:schemeClr val="tx1"/>
                </a:solidFill>
                <a:latin typeface="Century Gothic" panose="020B0502020202020204" pitchFamily="34" charset="0"/>
              </a:rPr>
              <a:t>Universidad Autónoma del Estado de</a:t>
            </a:r>
            <a:br>
              <a:rPr lang="es-ES_tradnl" sz="2325" b="1" dirty="0">
                <a:solidFill>
                  <a:schemeClr val="tx1"/>
                </a:solidFill>
                <a:latin typeface="Century Gothic" panose="020B0502020202020204" pitchFamily="34" charset="0"/>
              </a:rPr>
            </a:br>
            <a:r>
              <a:rPr lang="es-ES_tradnl" sz="2325" b="1" dirty="0">
                <a:solidFill>
                  <a:schemeClr val="tx1"/>
                </a:solidFill>
                <a:latin typeface="Century Gothic" panose="020B0502020202020204" pitchFamily="34" charset="0"/>
              </a:rPr>
              <a:t> </a:t>
            </a:r>
            <a:r>
              <a:rPr lang="es-ES_tradnl" sz="2325" b="1" dirty="0" smtClean="0">
                <a:solidFill>
                  <a:schemeClr val="tx1"/>
                </a:solidFill>
                <a:latin typeface="Century Gothic" panose="020B0502020202020204" pitchFamily="34" charset="0"/>
              </a:rPr>
              <a:t>México</a:t>
            </a:r>
            <a:br>
              <a:rPr lang="es-ES_tradnl" sz="2325" b="1" dirty="0" smtClean="0">
                <a:solidFill>
                  <a:schemeClr val="tx1"/>
                </a:solidFill>
                <a:latin typeface="Century Gothic" panose="020B0502020202020204" pitchFamily="34" charset="0"/>
              </a:rPr>
            </a:br>
            <a: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2325" b="1" dirty="0">
                <a:solidFill>
                  <a:schemeClr val="tx1"/>
                </a:solidFill>
                <a:latin typeface="Century Gothic" panose="020B0502020202020204" pitchFamily="34" charset="0"/>
              </a:rPr>
              <a:t>Facultad de Medicina</a:t>
            </a:r>
            <a: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2325" b="1" dirty="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2325" b="1" dirty="0">
                <a:solidFill>
                  <a:schemeClr val="tx1"/>
                </a:solidFill>
                <a:latin typeface="Century Gothic" panose="020B0502020202020204" pitchFamily="34" charset="0"/>
              </a:rPr>
              <a:t>Licenciatura en Terapia Ocupacional</a:t>
            </a:r>
            <a:r>
              <a:rPr lang="es-ES_tradnl" sz="1500" b="1" dirty="0">
                <a:solidFill>
                  <a:schemeClr val="tx1"/>
                </a:solidFill>
                <a:latin typeface="Century Gothic" panose="020B0502020202020204" pitchFamily="34" charset="0"/>
              </a:rPr>
              <a:t/>
            </a:r>
            <a:br>
              <a:rPr lang="es-ES_tradnl" sz="1500" b="1" dirty="0">
                <a:solidFill>
                  <a:schemeClr val="tx1"/>
                </a:solidFill>
                <a:latin typeface="Century Gothic" panose="020B0502020202020204" pitchFamily="34" charset="0"/>
              </a:rPr>
            </a:br>
            <a:r>
              <a:rPr lang="es-ES_tradnl" sz="2025" b="1" dirty="0">
                <a:solidFill>
                  <a:schemeClr val="tx1"/>
                </a:solidFill>
                <a:latin typeface="Century Gothic" panose="020B0502020202020204" pitchFamily="34" charset="0"/>
              </a:rPr>
              <a:t/>
            </a:r>
            <a:br>
              <a:rPr lang="es-ES_tradnl" sz="2025" b="1" dirty="0">
                <a:solidFill>
                  <a:schemeClr val="tx1"/>
                </a:solidFill>
                <a:latin typeface="Century Gothic" panose="020B0502020202020204" pitchFamily="34" charset="0"/>
              </a:rPr>
            </a:br>
            <a:r>
              <a:rPr lang="es-ES_tradnl" sz="3000" b="1" dirty="0" smtClean="0">
                <a:solidFill>
                  <a:schemeClr val="tx1"/>
                </a:solidFill>
                <a:latin typeface="Century Gothic" panose="020B0502020202020204" pitchFamily="34" charset="0"/>
              </a:rPr>
              <a:t>“PATRONES DE MOVIMIENTO</a:t>
            </a:r>
            <a:r>
              <a:rPr lang="es-MX" sz="3000" b="1" dirty="0" smtClean="0">
                <a:solidFill>
                  <a:schemeClr val="tx1"/>
                </a:solidFill>
                <a:latin typeface="Century Gothic" panose="020B0502020202020204" pitchFamily="34" charset="0"/>
              </a:rPr>
              <a:t>”</a:t>
            </a:r>
            <a:r>
              <a:rPr lang="es-ES_tradnl" sz="3000" b="1" dirty="0">
                <a:solidFill>
                  <a:schemeClr val="tx1"/>
                </a:solidFill>
                <a:latin typeface="Century Gothic" panose="020B0502020202020204" pitchFamily="34" charset="0"/>
              </a:rPr>
              <a:t/>
            </a:r>
            <a:br>
              <a:rPr lang="es-ES_tradnl" sz="3000" b="1" dirty="0">
                <a:solidFill>
                  <a:schemeClr val="tx1"/>
                </a:solidFill>
                <a:latin typeface="Century Gothic" panose="020B0502020202020204" pitchFamily="34" charset="0"/>
              </a:rPr>
            </a:br>
            <a:r>
              <a:rPr lang="es-ES_tradnl" sz="2700" b="1" dirty="0">
                <a:solidFill>
                  <a:schemeClr val="tx1"/>
                </a:solidFill>
                <a:latin typeface="Century Gothic" panose="020B0502020202020204" pitchFamily="34" charset="0"/>
              </a:rPr>
              <a:t>		</a:t>
            </a:r>
            <a:r>
              <a:rPr lang="es-ES_tradnl" sz="1200" b="1" dirty="0">
                <a:solidFill>
                  <a:schemeClr val="tx1"/>
                </a:solidFill>
                <a:effectLst>
                  <a:outerShdw blurRad="38100" dist="38100" dir="2700000" algn="tl">
                    <a:srgbClr val="000000">
                      <a:alpha val="43137"/>
                    </a:srgbClr>
                  </a:outerShdw>
                </a:effectLst>
                <a:latin typeface="Century Gothic" panose="020B0502020202020204" pitchFamily="34" charset="0"/>
              </a:rPr>
              <a:t>		</a:t>
            </a:r>
            <a:r>
              <a:rPr lang="es-ES_tradnl" sz="1200" b="1" dirty="0" smtClean="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1200" b="1" dirty="0" smtClean="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1200" b="1" dirty="0" smtClean="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1200" b="1" dirty="0" smtClean="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2100" dirty="0" smtClean="0">
                <a:solidFill>
                  <a:schemeClr val="tx1"/>
                </a:solidFill>
                <a:latin typeface="Century Gothic" panose="020B0502020202020204" pitchFamily="34" charset="0"/>
              </a:rPr>
              <a:t>Asignatura: </a:t>
            </a:r>
            <a:r>
              <a:rPr lang="es-ES_tradnl" sz="2100" dirty="0" smtClean="0">
                <a:solidFill>
                  <a:schemeClr val="tx1"/>
                </a:solidFill>
                <a:latin typeface="Century Gothic" panose="020B0502020202020204" pitchFamily="34" charset="0"/>
              </a:rPr>
              <a:t>Kinesiología </a:t>
            </a:r>
            <a:r>
              <a:rPr lang="es-ES_tradnl" sz="2100" smtClean="0">
                <a:solidFill>
                  <a:schemeClr val="tx1"/>
                </a:solidFill>
                <a:latin typeface="Century Gothic" panose="020B0502020202020204" pitchFamily="34" charset="0"/>
              </a:rPr>
              <a:t>y Biomecánica</a:t>
            </a:r>
            <a:r>
              <a:rPr lang="es-ES_tradnl" sz="2100" dirty="0" smtClean="0">
                <a:solidFill>
                  <a:schemeClr val="tx1"/>
                </a:solidFill>
                <a:latin typeface="Century Gothic" panose="020B0502020202020204" pitchFamily="34" charset="0"/>
              </a:rPr>
              <a:t/>
            </a:r>
            <a:br>
              <a:rPr lang="es-ES_tradnl" sz="2100" dirty="0" smtClean="0">
                <a:solidFill>
                  <a:schemeClr val="tx1"/>
                </a:solidFill>
                <a:latin typeface="Century Gothic" panose="020B0502020202020204" pitchFamily="34" charset="0"/>
              </a:rPr>
            </a:br>
            <a:r>
              <a:rPr lang="es-ES_tradnl" sz="2100" dirty="0" smtClean="0">
                <a:solidFill>
                  <a:schemeClr val="tx1"/>
                </a:solidFill>
                <a:latin typeface="Century Gothic" panose="020B0502020202020204" pitchFamily="34" charset="0"/>
              </a:rPr>
              <a:t>		</a:t>
            </a:r>
            <a:br>
              <a:rPr lang="es-ES_tradnl" sz="2100" dirty="0" smtClean="0">
                <a:solidFill>
                  <a:schemeClr val="tx1"/>
                </a:solidFill>
                <a:latin typeface="Century Gothic" panose="020B0502020202020204" pitchFamily="34" charset="0"/>
              </a:rPr>
            </a:br>
            <a:r>
              <a:rPr lang="es-ES_tradnl" sz="2100" dirty="0" smtClean="0">
                <a:solidFill>
                  <a:schemeClr val="tx1"/>
                </a:solidFill>
                <a:latin typeface="Century Gothic" panose="020B0502020202020204" pitchFamily="34" charset="0"/>
              </a:rPr>
              <a:t>Profesora: Esp. S. P. </a:t>
            </a:r>
            <a:r>
              <a:rPr lang="es-ES_tradnl" sz="2100" dirty="0" err="1" smtClean="0">
                <a:solidFill>
                  <a:schemeClr val="tx1"/>
                </a:solidFill>
                <a:latin typeface="Century Gothic" panose="020B0502020202020204" pitchFamily="34" charset="0"/>
              </a:rPr>
              <a:t>Eyeni</a:t>
            </a:r>
            <a:r>
              <a:rPr lang="es-ES_tradnl" sz="2100" dirty="0" smtClean="0">
                <a:solidFill>
                  <a:schemeClr val="tx1"/>
                </a:solidFill>
                <a:latin typeface="Century Gothic" panose="020B0502020202020204" pitchFamily="34" charset="0"/>
              </a:rPr>
              <a:t> </a:t>
            </a:r>
            <a:r>
              <a:rPr lang="es-ES_tradnl" sz="2100" dirty="0">
                <a:solidFill>
                  <a:schemeClr val="tx1"/>
                </a:solidFill>
                <a:latin typeface="Century Gothic" panose="020B0502020202020204" pitchFamily="34" charset="0"/>
              </a:rPr>
              <a:t>G</a:t>
            </a:r>
            <a:r>
              <a:rPr lang="es-ES_tradnl" sz="2100" dirty="0" smtClean="0">
                <a:solidFill>
                  <a:schemeClr val="tx1"/>
                </a:solidFill>
                <a:latin typeface="Century Gothic" panose="020B0502020202020204" pitchFamily="34" charset="0"/>
              </a:rPr>
              <a:t>arcía </a:t>
            </a:r>
            <a:r>
              <a:rPr lang="es-ES_tradnl" sz="2100" dirty="0">
                <a:solidFill>
                  <a:schemeClr val="tx1"/>
                </a:solidFill>
                <a:latin typeface="Century Gothic" panose="020B0502020202020204" pitchFamily="34" charset="0"/>
              </a:rPr>
              <a:t>B</a:t>
            </a:r>
            <a:r>
              <a:rPr lang="es-ES_tradnl" sz="2100" dirty="0" smtClean="0">
                <a:solidFill>
                  <a:schemeClr val="tx1"/>
                </a:solidFill>
                <a:latin typeface="Century Gothic" panose="020B0502020202020204" pitchFamily="34" charset="0"/>
              </a:rPr>
              <a:t>ernal </a:t>
            </a:r>
            <a:r>
              <a:rPr lang="es-ES_tradnl" sz="1200" dirty="0" smtClean="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1200" dirty="0" smtClean="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1200" dirty="0" smtClean="0">
                <a:solidFill>
                  <a:schemeClr val="tx1"/>
                </a:solidFill>
                <a:effectLst>
                  <a:outerShdw blurRad="38100" dist="38100" dir="2700000" algn="tl">
                    <a:srgbClr val="000000">
                      <a:alpha val="43137"/>
                    </a:srgbClr>
                  </a:outerShdw>
                </a:effectLst>
                <a:latin typeface="Century Gothic" panose="020B0502020202020204" pitchFamily="34" charset="0"/>
              </a:rPr>
              <a:t/>
            </a:r>
            <a:br>
              <a:rPr lang="es-ES_tradnl" sz="1200" dirty="0" smtClean="0">
                <a:solidFill>
                  <a:schemeClr val="tx1"/>
                </a:solidFill>
                <a:effectLst>
                  <a:outerShdw blurRad="38100" dist="38100" dir="2700000" algn="tl">
                    <a:srgbClr val="000000">
                      <a:alpha val="43137"/>
                    </a:srgbClr>
                  </a:outerShdw>
                </a:effectLst>
                <a:latin typeface="Century Gothic" panose="020B0502020202020204" pitchFamily="34" charset="0"/>
              </a:rPr>
            </a:br>
            <a:r>
              <a:rPr lang="es-ES_tradnl" sz="2025" dirty="0"/>
              <a:t/>
            </a:r>
            <a:br>
              <a:rPr lang="es-ES_tradnl" sz="2025" dirty="0"/>
            </a:br>
            <a:r>
              <a:rPr lang="es-ES_tradnl" sz="1350" dirty="0"/>
              <a:t>				</a:t>
            </a:r>
            <a:br>
              <a:rPr lang="es-ES_tradnl" sz="1350" dirty="0"/>
            </a:br>
            <a:endParaRPr lang="es-ES" sz="1200" dirty="0"/>
          </a:p>
        </p:txBody>
      </p:sp>
      <p:pic>
        <p:nvPicPr>
          <p:cNvPr id="4" name="3 Imagen" descr="D:\thumbnai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548680"/>
            <a:ext cx="1196156" cy="1113367"/>
          </a:xfrm>
          <a:prstGeom prst="rect">
            <a:avLst/>
          </a:prstGeom>
          <a:noFill/>
          <a:ln>
            <a:noFill/>
          </a:ln>
        </p:spPr>
      </p:pic>
      <p:pic>
        <p:nvPicPr>
          <p:cNvPr id="5" name="0 Imagen" descr="321466_203499709717823_272883544_n.jpg"/>
          <p:cNvPicPr/>
          <p:nvPr/>
        </p:nvPicPr>
        <p:blipFill>
          <a:blip r:embed="rId3" cstate="print"/>
          <a:stretch>
            <a:fillRect/>
          </a:stretch>
        </p:blipFill>
        <p:spPr>
          <a:xfrm>
            <a:off x="7524328" y="548680"/>
            <a:ext cx="1152128" cy="1080120"/>
          </a:xfrm>
          <a:prstGeom prst="rect">
            <a:avLst/>
          </a:prstGeom>
        </p:spPr>
      </p:pic>
    </p:spTree>
    <p:extLst>
      <p:ext uri="{BB962C8B-B14F-4D97-AF65-F5344CB8AC3E}">
        <p14:creationId xmlns:p14="http://schemas.microsoft.com/office/powerpoint/2010/main" val="3458759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idx="1"/>
          </p:nvPr>
        </p:nvSpPr>
        <p:spPr>
          <a:xfrm>
            <a:off x="1115616" y="692696"/>
            <a:ext cx="7498080" cy="4800600"/>
          </a:xfrm>
        </p:spPr>
        <p:txBody>
          <a:bodyPr>
            <a:normAutofit/>
          </a:bodyPr>
          <a:lstStyle/>
          <a:p>
            <a:pPr algn="just"/>
            <a:r>
              <a:rPr lang="es-ES" sz="2600" dirty="0">
                <a:latin typeface="Arial" pitchFamily="34" charset="0"/>
                <a:cs typeface="Arial" pitchFamily="34" charset="0"/>
              </a:rPr>
              <a:t>L</a:t>
            </a:r>
            <a:r>
              <a:rPr lang="es-ES" sz="2600" dirty="0" smtClean="0">
                <a:latin typeface="Arial" pitchFamily="34" charset="0"/>
                <a:cs typeface="Arial" pitchFamily="34" charset="0"/>
              </a:rPr>
              <a:t>a experimentación y el dominio progresivo de acciones motrices posibilita a los niños un desarrollo de su cuerpo, para  mantener un buen desempeño en su vida diaria en todos los aspectos y la interacción con su ambiente.</a:t>
            </a:r>
            <a:endParaRPr lang="es-CO" sz="2600" dirty="0">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068960"/>
            <a:ext cx="4140731" cy="2753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31813" y="908720"/>
            <a:ext cx="8229600" cy="3124944"/>
          </a:xfrm>
        </p:spPr>
        <p:txBody>
          <a:bodyPr/>
          <a:lstStyle/>
          <a:p>
            <a:pPr marL="0" indent="0">
              <a:buNone/>
            </a:pPr>
            <a:endParaRPr lang="es-CL" dirty="0" smtClean="0"/>
          </a:p>
        </p:txBody>
      </p:sp>
      <p:sp>
        <p:nvSpPr>
          <p:cNvPr id="4" name="3 Rectángulo"/>
          <p:cNvSpPr/>
          <p:nvPr/>
        </p:nvSpPr>
        <p:spPr>
          <a:xfrm>
            <a:off x="1115616" y="764704"/>
            <a:ext cx="7488832" cy="646331"/>
          </a:xfrm>
          <a:prstGeom prst="rect">
            <a:avLst/>
          </a:prstGeom>
        </p:spPr>
        <p:txBody>
          <a:bodyPr wrap="square">
            <a:spAutoFit/>
          </a:bodyPr>
          <a:lstStyle/>
          <a:p>
            <a:r>
              <a:rPr lang="es-ES" sz="3600" b="1" dirty="0" smtClean="0">
                <a:solidFill>
                  <a:schemeClr val="accent1"/>
                </a:solidFill>
                <a:latin typeface="Arial" pitchFamily="34" charset="0"/>
                <a:cs typeface="Arial" pitchFamily="34" charset="0"/>
              </a:rPr>
              <a:t>Mecanismo de control postural</a:t>
            </a:r>
            <a:endParaRPr lang="es-MX" sz="3600" dirty="0">
              <a:latin typeface="Arial" pitchFamily="34" charset="0"/>
              <a:cs typeface="Arial" pitchFamily="34" charset="0"/>
            </a:endParaRPr>
          </a:p>
        </p:txBody>
      </p:sp>
      <p:graphicFrame>
        <p:nvGraphicFramePr>
          <p:cNvPr id="2" name="1 Diagrama"/>
          <p:cNvGraphicFramePr/>
          <p:nvPr>
            <p:extLst>
              <p:ext uri="{D42A27DB-BD31-4B8C-83A1-F6EECF244321}">
                <p14:modId xmlns:p14="http://schemas.microsoft.com/office/powerpoint/2010/main" val="1433642650"/>
              </p:ext>
            </p:extLst>
          </p:nvPr>
        </p:nvGraphicFramePr>
        <p:xfrm>
          <a:off x="1475656" y="1844824"/>
          <a:ext cx="65043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964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1340768"/>
            <a:ext cx="7240848" cy="4800600"/>
          </a:xfrm>
        </p:spPr>
        <p:txBody>
          <a:bodyPr/>
          <a:lstStyle/>
          <a:p>
            <a:pPr marL="0" indent="0" algn="ctr">
              <a:buNone/>
            </a:pPr>
            <a:endParaRPr lang="es-ES" sz="2000" dirty="0"/>
          </a:p>
          <a:p>
            <a:pPr marL="0" indent="0" algn="just">
              <a:buNone/>
            </a:pPr>
            <a:r>
              <a:rPr lang="es-CL" sz="2600" dirty="0" smtClean="0">
                <a:latin typeface="Arial" pitchFamily="34" charset="0"/>
                <a:cs typeface="Arial" pitchFamily="34" charset="0"/>
              </a:rPr>
              <a:t>Tono lo suficientemente alto para  contrarrestar la fuerza de gravedad, y al mismo tiempo, lo  suficientemente bajo para permitir un movimiento”(B. </a:t>
            </a:r>
            <a:r>
              <a:rPr lang="es-CL" sz="2600" dirty="0" err="1" smtClean="0">
                <a:latin typeface="Arial" pitchFamily="34" charset="0"/>
                <a:cs typeface="Arial" pitchFamily="34" charset="0"/>
              </a:rPr>
              <a:t>Bobath</a:t>
            </a:r>
            <a:r>
              <a:rPr lang="es-CL" sz="2600" dirty="0" smtClean="0">
                <a:latin typeface="Arial" pitchFamily="34" charset="0"/>
                <a:cs typeface="Arial" pitchFamily="34" charset="0"/>
              </a:rPr>
              <a:t>)</a:t>
            </a:r>
            <a:endParaRPr lang="es-CL" sz="2600" dirty="0">
              <a:latin typeface="Arial" pitchFamily="34" charset="0"/>
              <a:cs typeface="Arial" pitchFamily="34" charset="0"/>
            </a:endParaRPr>
          </a:p>
        </p:txBody>
      </p:sp>
      <p:sp>
        <p:nvSpPr>
          <p:cNvPr id="4" name="3 Rectángulo"/>
          <p:cNvSpPr/>
          <p:nvPr/>
        </p:nvSpPr>
        <p:spPr>
          <a:xfrm>
            <a:off x="1403648" y="836712"/>
            <a:ext cx="4320480" cy="646331"/>
          </a:xfrm>
          <a:prstGeom prst="rect">
            <a:avLst/>
          </a:prstGeom>
        </p:spPr>
        <p:txBody>
          <a:bodyPr wrap="square">
            <a:spAutoFit/>
          </a:bodyPr>
          <a:lstStyle/>
          <a:p>
            <a:r>
              <a:rPr lang="es-ES" sz="3600" b="1" dirty="0" smtClean="0">
                <a:solidFill>
                  <a:schemeClr val="accent1"/>
                </a:solidFill>
                <a:latin typeface="Arial" pitchFamily="34" charset="0"/>
                <a:cs typeface="Arial" pitchFamily="34" charset="0"/>
              </a:rPr>
              <a:t>Tono postural</a:t>
            </a:r>
            <a:endParaRPr lang="es-MX" sz="3600" b="1" dirty="0">
              <a:solidFill>
                <a:schemeClr val="accent1"/>
              </a:solidFill>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4078" y="3789040"/>
            <a:ext cx="3075130" cy="24601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7652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1447800"/>
            <a:ext cx="7096832" cy="3349352"/>
          </a:xfrm>
        </p:spPr>
        <p:txBody>
          <a:bodyPr>
            <a:normAutofit lnSpcReduction="10000"/>
          </a:bodyPr>
          <a:lstStyle/>
          <a:p>
            <a:r>
              <a:rPr lang="es-CL" sz="2600" dirty="0" smtClean="0">
                <a:latin typeface="Arial" pitchFamily="34" charset="0"/>
                <a:cs typeface="Arial" pitchFamily="34" charset="0"/>
              </a:rPr>
              <a:t>Inervación mutua de distintas partes  del cuerpo o músculos.</a:t>
            </a:r>
          </a:p>
          <a:p>
            <a:endParaRPr lang="es-CL" sz="2600" dirty="0" smtClean="0">
              <a:latin typeface="Arial" pitchFamily="34" charset="0"/>
              <a:cs typeface="Arial" pitchFamily="34" charset="0"/>
            </a:endParaRPr>
          </a:p>
          <a:p>
            <a:pPr algn="just"/>
            <a:r>
              <a:rPr lang="es-CL" sz="2600" dirty="0" smtClean="0">
                <a:latin typeface="Arial" pitchFamily="34" charset="0"/>
                <a:cs typeface="Arial" pitchFamily="34" charset="0"/>
              </a:rPr>
              <a:t>Control consecutivo de agonistas y antagonistas, completados por el  control de los respectivos </a:t>
            </a:r>
            <a:r>
              <a:rPr lang="es-CL" sz="2600" dirty="0" err="1" smtClean="0">
                <a:latin typeface="Arial" pitchFamily="34" charset="0"/>
                <a:cs typeface="Arial" pitchFamily="34" charset="0"/>
              </a:rPr>
              <a:t>sinergistas</a:t>
            </a:r>
            <a:r>
              <a:rPr lang="es-CL" sz="2600" dirty="0" smtClean="0">
                <a:latin typeface="Arial" pitchFamily="34" charset="0"/>
                <a:cs typeface="Arial" pitchFamily="34" charset="0"/>
              </a:rPr>
              <a:t>,  para la coordinación espacial y  temporal del movimiento.</a:t>
            </a:r>
            <a:endParaRPr lang="es-CL" sz="2600" dirty="0">
              <a:latin typeface="Arial" pitchFamily="34" charset="0"/>
              <a:cs typeface="Arial" pitchFamily="34" charset="0"/>
            </a:endParaRPr>
          </a:p>
        </p:txBody>
      </p:sp>
      <p:sp>
        <p:nvSpPr>
          <p:cNvPr id="5" name="4 Rectángulo"/>
          <p:cNvSpPr/>
          <p:nvPr/>
        </p:nvSpPr>
        <p:spPr>
          <a:xfrm>
            <a:off x="1336576" y="620687"/>
            <a:ext cx="4698722" cy="646331"/>
          </a:xfrm>
          <a:prstGeom prst="rect">
            <a:avLst/>
          </a:prstGeom>
        </p:spPr>
        <p:txBody>
          <a:bodyPr wrap="none">
            <a:spAutoFit/>
          </a:bodyPr>
          <a:lstStyle/>
          <a:p>
            <a:pPr algn="ctr"/>
            <a:r>
              <a:rPr lang="es-ES" sz="3600" b="1" dirty="0" smtClean="0">
                <a:solidFill>
                  <a:schemeClr val="accent1"/>
                </a:solidFill>
                <a:latin typeface="Arial" pitchFamily="34" charset="0"/>
                <a:cs typeface="Arial" pitchFamily="34" charset="0"/>
              </a:rPr>
              <a:t>Inervación recíproca</a:t>
            </a:r>
            <a:endParaRPr lang="es-MX" sz="3600" b="1" dirty="0">
              <a:solidFill>
                <a:schemeClr val="accent1"/>
              </a:solidFill>
              <a:latin typeface="Arial" pitchFamily="34" charset="0"/>
              <a:cs typeface="Arial" pitchFamily="34"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548" b="9373"/>
          <a:stretch/>
        </p:blipFill>
        <p:spPr bwMode="auto">
          <a:xfrm>
            <a:off x="4932040" y="4509120"/>
            <a:ext cx="3654152" cy="222209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9361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1447800"/>
            <a:ext cx="7168840" cy="4800600"/>
          </a:xfrm>
        </p:spPr>
        <p:txBody>
          <a:bodyPr>
            <a:normAutofit/>
          </a:bodyPr>
          <a:lstStyle/>
          <a:p>
            <a:pPr algn="just"/>
            <a:r>
              <a:rPr lang="es-CL" sz="2600" dirty="0" smtClean="0">
                <a:latin typeface="Arial" pitchFamily="34" charset="0"/>
                <a:cs typeface="Arial" pitchFamily="34" charset="0"/>
              </a:rPr>
              <a:t>Constituyen la herencia común del  hombre</a:t>
            </a:r>
          </a:p>
          <a:p>
            <a:pPr algn="just"/>
            <a:r>
              <a:rPr lang="es-CL" sz="2600" dirty="0" smtClean="0">
                <a:latin typeface="Arial" pitchFamily="34" charset="0"/>
                <a:cs typeface="Arial" pitchFamily="34" charset="0"/>
              </a:rPr>
              <a:t>Presentes en el desarrollo motor  normal</a:t>
            </a:r>
          </a:p>
          <a:p>
            <a:pPr algn="just"/>
            <a:r>
              <a:rPr lang="es-CL" sz="2600" dirty="0" smtClean="0">
                <a:latin typeface="Arial" pitchFamily="34" charset="0"/>
                <a:cs typeface="Arial" pitchFamily="34" charset="0"/>
              </a:rPr>
              <a:t>Coordinados correctamente de  manera que la función resulte  económica, adaptándose a las  variaciones y puede ejecutarse con  un objetivo determinado</a:t>
            </a:r>
            <a:endParaRPr lang="es-CL" sz="2600" dirty="0">
              <a:latin typeface="Arial" pitchFamily="34" charset="0"/>
              <a:cs typeface="Arial" pitchFamily="34" charset="0"/>
            </a:endParaRPr>
          </a:p>
        </p:txBody>
      </p:sp>
      <p:sp>
        <p:nvSpPr>
          <p:cNvPr id="4" name="3 Título"/>
          <p:cNvSpPr>
            <a:spLocks noGrp="1"/>
          </p:cNvSpPr>
          <p:nvPr>
            <p:ph type="title"/>
          </p:nvPr>
        </p:nvSpPr>
        <p:spPr/>
        <p:txBody>
          <a:bodyPr>
            <a:normAutofit/>
          </a:bodyPr>
          <a:lstStyle/>
          <a:p>
            <a:r>
              <a:rPr lang="es-ES" sz="3600" b="1" dirty="0" smtClean="0">
                <a:solidFill>
                  <a:schemeClr val="accent1"/>
                </a:solidFill>
                <a:effectLst/>
                <a:latin typeface="Arial" pitchFamily="34" charset="0"/>
                <a:cs typeface="Arial" pitchFamily="34" charset="0"/>
              </a:rPr>
              <a:t>Patrones de movimiento</a:t>
            </a:r>
            <a:endParaRPr lang="es-MX" sz="3600" b="1" dirty="0">
              <a:solidFill>
                <a:schemeClr val="accent1"/>
              </a:solidFill>
              <a:effectLst/>
              <a:latin typeface="Arial" pitchFamily="34" charset="0"/>
              <a:cs typeface="Arial"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293096"/>
            <a:ext cx="2448272" cy="164034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823222"/>
            <a:ext cx="2513518" cy="178459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8725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475656" y="980728"/>
            <a:ext cx="7096832" cy="4800600"/>
          </a:xfrm>
        </p:spPr>
        <p:txBody>
          <a:bodyPr/>
          <a:lstStyle/>
          <a:p>
            <a:r>
              <a:rPr lang="es-MX" sz="2600" dirty="0">
                <a:latin typeface="Arial" panose="020B0604020202020204" pitchFamily="34" charset="0"/>
                <a:cs typeface="Arial" panose="020B0604020202020204" pitchFamily="34" charset="0"/>
              </a:rPr>
              <a:t>Normalmente, el cerebro no tiene conocimiento de músculos individuales, sino solamente de patrones de movimiento producidos por la interacción de grupos de músculos.</a:t>
            </a:r>
          </a:p>
          <a:p>
            <a:endParaRPr lang="es-MX"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823" r="17693"/>
          <a:stretch/>
        </p:blipFill>
        <p:spPr bwMode="auto">
          <a:xfrm>
            <a:off x="3707904" y="3501008"/>
            <a:ext cx="2592288" cy="23861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6869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8091" y="1067898"/>
            <a:ext cx="8229600" cy="3744417"/>
          </a:xfrm>
        </p:spPr>
        <p:txBody>
          <a:bodyPr>
            <a:normAutofit/>
          </a:bodyPr>
          <a:lstStyle/>
          <a:p>
            <a:pPr lvl="0"/>
            <a:r>
              <a:rPr lang="es-EC" sz="2400" dirty="0">
                <a:latin typeface="Arial" panose="020B0604020202020204" pitchFamily="34" charset="0"/>
                <a:cs typeface="Arial" panose="020B0604020202020204" pitchFamily="34" charset="0"/>
              </a:rPr>
              <a:t>R</a:t>
            </a:r>
            <a:r>
              <a:rPr lang="es-EC" sz="2400" dirty="0" smtClean="0">
                <a:latin typeface="Arial" panose="020B0604020202020204" pitchFamily="34" charset="0"/>
                <a:cs typeface="Arial" panose="020B0604020202020204" pitchFamily="34" charset="0"/>
              </a:rPr>
              <a:t>epresentar </a:t>
            </a:r>
            <a:r>
              <a:rPr lang="es-EC" sz="2400" dirty="0">
                <a:latin typeface="Arial" panose="020B0604020202020204" pitchFamily="34" charset="0"/>
                <a:cs typeface="Arial" panose="020B0604020202020204" pitchFamily="34" charset="0"/>
              </a:rPr>
              <a:t>movimientos que resultan esenciales para un desarrollo motor más complejo</a:t>
            </a:r>
            <a:r>
              <a:rPr lang="es-EC" sz="2400" dirty="0" smtClean="0">
                <a:latin typeface="Arial" panose="020B0604020202020204" pitchFamily="34" charset="0"/>
                <a:cs typeface="Arial" panose="020B0604020202020204" pitchFamily="34" charset="0"/>
              </a:rPr>
              <a:t>.</a:t>
            </a:r>
            <a:endParaRPr lang="es-EC" sz="2400" dirty="0">
              <a:latin typeface="Arial" panose="020B0604020202020204" pitchFamily="34" charset="0"/>
              <a:cs typeface="Arial" panose="020B0604020202020204" pitchFamily="34" charset="0"/>
            </a:endParaRPr>
          </a:p>
          <a:p>
            <a:pPr lvl="0"/>
            <a:r>
              <a:rPr lang="es-EC" sz="2400" dirty="0" smtClean="0">
                <a:latin typeface="Arial" panose="020B0604020202020204" pitchFamily="34" charset="0"/>
                <a:cs typeface="Arial" panose="020B0604020202020204" pitchFamily="34" charset="0"/>
              </a:rPr>
              <a:t>Incluir movimientos </a:t>
            </a:r>
            <a:r>
              <a:rPr lang="es-EC" sz="2400" dirty="0">
                <a:latin typeface="Arial" panose="020B0604020202020204" pitchFamily="34" charset="0"/>
                <a:cs typeface="Arial" panose="020B0604020202020204" pitchFamily="34" charset="0"/>
              </a:rPr>
              <a:t>que </a:t>
            </a:r>
            <a:r>
              <a:rPr lang="es-EC" sz="2400" dirty="0" smtClean="0">
                <a:latin typeface="Arial" panose="020B0604020202020204" pitchFamily="34" charset="0"/>
                <a:cs typeface="Arial" panose="020B0604020202020204" pitchFamily="34" charset="0"/>
              </a:rPr>
              <a:t>el niño utilice </a:t>
            </a:r>
            <a:r>
              <a:rPr lang="es-EC" sz="2400" dirty="0">
                <a:latin typeface="Arial" panose="020B0604020202020204" pitchFamily="34" charset="0"/>
                <a:cs typeface="Arial" panose="020B0604020202020204" pitchFamily="34" charset="0"/>
              </a:rPr>
              <a:t>a diario en sus actividades de juego normales</a:t>
            </a:r>
            <a:r>
              <a:rPr lang="es-EC" sz="2400" dirty="0" smtClean="0">
                <a:latin typeface="Arial" panose="020B0604020202020204" pitchFamily="34" charset="0"/>
                <a:cs typeface="Arial" panose="020B0604020202020204" pitchFamily="34" charset="0"/>
              </a:rPr>
              <a:t>.</a:t>
            </a:r>
            <a:endParaRPr lang="es-EC" sz="2400" dirty="0">
              <a:latin typeface="Arial" panose="020B0604020202020204" pitchFamily="34" charset="0"/>
              <a:cs typeface="Arial" panose="020B0604020202020204" pitchFamily="34" charset="0"/>
            </a:endParaRPr>
          </a:p>
          <a:p>
            <a:pPr lvl="0"/>
            <a:r>
              <a:rPr lang="es-EC" sz="2400" dirty="0">
                <a:latin typeface="Arial" panose="020B0604020202020204" pitchFamily="34" charset="0"/>
                <a:cs typeface="Arial" panose="020B0604020202020204" pitchFamily="34" charset="0"/>
              </a:rPr>
              <a:t>D</a:t>
            </a:r>
            <a:r>
              <a:rPr lang="es-EC" sz="2400" dirty="0" smtClean="0">
                <a:latin typeface="Arial" panose="020B0604020202020204" pitchFamily="34" charset="0"/>
                <a:cs typeface="Arial" panose="020B0604020202020204" pitchFamily="34" charset="0"/>
              </a:rPr>
              <a:t>eterminar si el niño presenta </a:t>
            </a:r>
            <a:r>
              <a:rPr lang="es-EC" sz="2400" dirty="0">
                <a:latin typeface="Arial" panose="020B0604020202020204" pitchFamily="34" charset="0"/>
                <a:cs typeface="Arial" panose="020B0604020202020204" pitchFamily="34" charset="0"/>
              </a:rPr>
              <a:t>tendencias de desarrollo hacia los patrones maduros</a:t>
            </a:r>
            <a:r>
              <a:rPr lang="es-EC" sz="2400" dirty="0" smtClean="0">
                <a:latin typeface="Arial" panose="020B0604020202020204" pitchFamily="34" charset="0"/>
                <a:cs typeface="Arial" panose="020B0604020202020204" pitchFamily="34" charset="0"/>
              </a:rPr>
              <a:t>.</a:t>
            </a:r>
            <a:endParaRPr lang="es-EC" sz="2400" dirty="0">
              <a:latin typeface="Arial" panose="020B0604020202020204" pitchFamily="34" charset="0"/>
              <a:cs typeface="Arial" panose="020B0604020202020204" pitchFamily="34" charset="0"/>
            </a:endParaRPr>
          </a:p>
        </p:txBody>
      </p:sp>
      <p:sp>
        <p:nvSpPr>
          <p:cNvPr id="2" name="1 Rectángulo"/>
          <p:cNvSpPr/>
          <p:nvPr/>
        </p:nvSpPr>
        <p:spPr>
          <a:xfrm>
            <a:off x="1122084" y="404664"/>
            <a:ext cx="7590868" cy="646331"/>
          </a:xfrm>
          <a:prstGeom prst="rect">
            <a:avLst/>
          </a:prstGeom>
        </p:spPr>
        <p:txBody>
          <a:bodyPr wrap="square">
            <a:spAutoFit/>
          </a:bodyPr>
          <a:lstStyle/>
          <a:p>
            <a:r>
              <a:rPr lang="es-EC" sz="3600" b="1" dirty="0" smtClean="0">
                <a:solidFill>
                  <a:schemeClr val="accent1"/>
                </a:solidFill>
                <a:latin typeface="Arial" panose="020B0604020202020204" pitchFamily="34" charset="0"/>
                <a:cs typeface="Arial" panose="020B0604020202020204" pitchFamily="34" charset="0"/>
              </a:rPr>
              <a:t>Evaluación de patrones motores</a:t>
            </a:r>
            <a:endParaRPr lang="es-EC" sz="3600" b="1" dirty="0">
              <a:solidFill>
                <a:schemeClr val="accent1"/>
              </a:solidFill>
              <a:latin typeface="Arial" panose="020B0604020202020204" pitchFamily="34" charset="0"/>
              <a:cs typeface="Arial" panose="020B0604020202020204"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0268" y="3789040"/>
            <a:ext cx="4254499" cy="26490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3620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VESTIBULAR</a:t>
            </a:r>
            <a:endParaRPr lang="es-MX" dirty="0"/>
          </a:p>
        </p:txBody>
      </p:sp>
      <p:pic>
        <p:nvPicPr>
          <p:cNvPr id="1026" name="Picture 2" descr="Resultado de imagen para sistema vestibula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46300" y="1566862"/>
            <a:ext cx="6076950"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07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SISTEMA VESTIBULAR</a:t>
            </a:r>
          </a:p>
        </p:txBody>
      </p:sp>
      <p:sp>
        <p:nvSpPr>
          <p:cNvPr id="3" name="Marcador de contenido 2"/>
          <p:cNvSpPr>
            <a:spLocks noGrp="1"/>
          </p:cNvSpPr>
          <p:nvPr>
            <p:ph idx="1"/>
          </p:nvPr>
        </p:nvSpPr>
        <p:spPr/>
        <p:txBody>
          <a:bodyPr>
            <a:normAutofit fontScale="85000" lnSpcReduction="10000"/>
          </a:bodyPr>
          <a:lstStyle/>
          <a:p>
            <a:r>
              <a:rPr lang="es-MX" dirty="0"/>
              <a:t>El Sistema Vestibular está contenido dentro del oído interno y formado por:  </a:t>
            </a:r>
          </a:p>
          <a:p>
            <a:r>
              <a:rPr lang="es-MX" dirty="0"/>
              <a:t>- Vestíbulo : En el interior del vestíbulo se distinguen dos estructuras, Utrículo y </a:t>
            </a:r>
            <a:r>
              <a:rPr lang="es-MX" dirty="0" err="1"/>
              <a:t>Sáculo.En</a:t>
            </a:r>
            <a:r>
              <a:rPr lang="es-MX" dirty="0"/>
              <a:t> el utrículo y el sáculo se encuentra un órgano receptor denominado MÁCULA, que  está integrado por células receptoras sensoriales ciliadas. Están recubiertas por una membrana horizontal. Sobre esta membrana hay una serie de cristales de Carbonato Cálcico que reciben el nombre de OTOLITOS y que son muy susceptibles a cambios de la gravedad. </a:t>
            </a:r>
          </a:p>
        </p:txBody>
      </p:sp>
    </p:spTree>
    <p:extLst>
      <p:ext uri="{BB962C8B-B14F-4D97-AF65-F5344CB8AC3E}">
        <p14:creationId xmlns:p14="http://schemas.microsoft.com/office/powerpoint/2010/main" val="3461251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SISTEMA VESTIBULAR</a:t>
            </a:r>
          </a:p>
        </p:txBody>
      </p:sp>
      <p:sp>
        <p:nvSpPr>
          <p:cNvPr id="3" name="Marcador de contenido 2"/>
          <p:cNvSpPr>
            <a:spLocks noGrp="1"/>
          </p:cNvSpPr>
          <p:nvPr>
            <p:ph idx="1"/>
          </p:nvPr>
        </p:nvSpPr>
        <p:spPr/>
        <p:txBody>
          <a:bodyPr>
            <a:normAutofit/>
          </a:bodyPr>
          <a:lstStyle/>
          <a:p>
            <a:r>
              <a:rPr lang="es-MX" dirty="0"/>
              <a:t>- Conductos semicirculares:  son tres y están orientados en los tres planos del espacio. Presentan una dilatación en su parte inferior denominada "Ampolla", en el interior de la cual se encuentra un órgano del equilibrio, que recibe el nombre de CRESTA AMPULAR. </a:t>
            </a:r>
            <a:endParaRPr lang="es-MX" dirty="0" smtClean="0"/>
          </a:p>
        </p:txBody>
      </p:sp>
    </p:spTree>
    <p:extLst>
      <p:ext uri="{BB962C8B-B14F-4D97-AF65-F5344CB8AC3E}">
        <p14:creationId xmlns:p14="http://schemas.microsoft.com/office/powerpoint/2010/main" val="136625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p:txBody>
          <a:bodyPr/>
          <a:lstStyle/>
          <a:p>
            <a:r>
              <a:rPr lang="es-MX" dirty="0" smtClean="0"/>
              <a:t>El alumno identifique y diferencia las características de un patrón de movimiento normal y anormal para poder distinguirlos al momento del diagnostico basado en el movimiento.</a:t>
            </a:r>
            <a:endParaRPr lang="es-MX" dirty="0"/>
          </a:p>
        </p:txBody>
      </p:sp>
    </p:spTree>
    <p:extLst>
      <p:ext uri="{BB962C8B-B14F-4D97-AF65-F5344CB8AC3E}">
        <p14:creationId xmlns:p14="http://schemas.microsoft.com/office/powerpoint/2010/main" val="4163794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SISTEMA VESTIBULAR</a:t>
            </a:r>
          </a:p>
        </p:txBody>
      </p:sp>
      <p:sp>
        <p:nvSpPr>
          <p:cNvPr id="3" name="Marcador de contenido 2"/>
          <p:cNvSpPr>
            <a:spLocks noGrp="1"/>
          </p:cNvSpPr>
          <p:nvPr>
            <p:ph idx="1"/>
          </p:nvPr>
        </p:nvSpPr>
        <p:spPr/>
        <p:txBody>
          <a:bodyPr/>
          <a:lstStyle/>
          <a:p>
            <a:r>
              <a:rPr lang="es-MX" dirty="0"/>
              <a:t>La CRESTA AMPULAR está integrada por células sensoriales receptoras ciliadas, que están recubiertas por una membrana gelatinosa en forma de cúpula. Estas células descansan sobre otras de tipo conjuntivo, y conectadas con las neuronas que inician el nervio que conducirá la información hasta el interior del cerebro. </a:t>
            </a:r>
          </a:p>
          <a:p>
            <a:endParaRPr lang="es-MX" dirty="0"/>
          </a:p>
        </p:txBody>
      </p:sp>
    </p:spTree>
    <p:extLst>
      <p:ext uri="{BB962C8B-B14F-4D97-AF65-F5344CB8AC3E}">
        <p14:creationId xmlns:p14="http://schemas.microsoft.com/office/powerpoint/2010/main" val="3401860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VISUAL</a:t>
            </a:r>
            <a:endParaRPr lang="es-MX" dirty="0"/>
          </a:p>
        </p:txBody>
      </p:sp>
      <p:pic>
        <p:nvPicPr>
          <p:cNvPr id="2050" name="Picture 2" descr="Resultado de imagen para sistema visu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46300" y="1556793"/>
            <a:ext cx="6526452"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192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5608" y="692696"/>
            <a:ext cx="7498080" cy="5555704"/>
          </a:xfrm>
        </p:spPr>
        <p:txBody>
          <a:bodyPr>
            <a:normAutofit/>
          </a:bodyPr>
          <a:lstStyle/>
          <a:p>
            <a:r>
              <a:rPr lang="es-MX" dirty="0"/>
              <a:t>No solo vemos, sino que interpretamos aquello que vemos. Nuestro sistema visual trabaja en todo momento, sin descanso, a veces ni lo percibimos porque lo consideramos como algo natural, pero siempre hay actividad</a:t>
            </a:r>
            <a:r>
              <a:rPr lang="es-MX" dirty="0" smtClean="0"/>
              <a:t>.</a:t>
            </a:r>
          </a:p>
          <a:p>
            <a:r>
              <a:rPr lang="es-MX" dirty="0"/>
              <a:t>Cada vez que queremos enfocar algo a cierta distancia son varios los procesos que tienen que ejecutarse para tener un desempeño adecuado. Nos esforzamos un poco y la claridad llega.</a:t>
            </a:r>
          </a:p>
        </p:txBody>
      </p:sp>
    </p:spTree>
    <p:extLst>
      <p:ext uri="{BB962C8B-B14F-4D97-AF65-F5344CB8AC3E}">
        <p14:creationId xmlns:p14="http://schemas.microsoft.com/office/powerpoint/2010/main" val="2121549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El Entrenamiento Visual ayuda a desarrollar las habilidades visuales, las cuales te permiten tener un mayor control y conciencia de las funciones o movimientos naturales de los ojos</a:t>
            </a:r>
            <a:r>
              <a:rPr lang="es-MX" dirty="0" smtClean="0"/>
              <a:t>.</a:t>
            </a:r>
          </a:p>
          <a:p>
            <a:endParaRPr lang="es-MX" dirty="0"/>
          </a:p>
        </p:txBody>
      </p:sp>
    </p:spTree>
    <p:extLst>
      <p:ext uri="{BB962C8B-B14F-4D97-AF65-F5344CB8AC3E}">
        <p14:creationId xmlns:p14="http://schemas.microsoft.com/office/powerpoint/2010/main" val="3241340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PROPIOCEPTIVO</a:t>
            </a:r>
            <a:endParaRPr lang="es-MX" dirty="0"/>
          </a:p>
        </p:txBody>
      </p:sp>
      <p:pic>
        <p:nvPicPr>
          <p:cNvPr id="5" name="Marcador de contenido 4" descr="Imagen relacionad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25346" y="1557338"/>
            <a:ext cx="3918857" cy="4800600"/>
          </a:xfrm>
          <a:prstGeom prst="rect">
            <a:avLst/>
          </a:prstGeom>
          <a:noFill/>
          <a:ln>
            <a:noFill/>
          </a:ln>
        </p:spPr>
      </p:pic>
    </p:spTree>
    <p:extLst>
      <p:ext uri="{BB962C8B-B14F-4D97-AF65-F5344CB8AC3E}">
        <p14:creationId xmlns:p14="http://schemas.microsoft.com/office/powerpoint/2010/main" val="593353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lnSpcReduction="10000"/>
          </a:bodyPr>
          <a:lstStyle/>
          <a:p>
            <a:r>
              <a:rPr lang="es-MX" dirty="0"/>
              <a:t>Sistema Propioceptivo: Es aquel que nos proporciona información sobre </a:t>
            </a:r>
            <a:r>
              <a:rPr lang="es-MX" dirty="0" smtClean="0"/>
              <a:t>el funcionamiento </a:t>
            </a:r>
            <a:r>
              <a:rPr lang="es-MX" dirty="0"/>
              <a:t>armónico de músculos, tendones y articulaciones: participa regulando </a:t>
            </a:r>
            <a:r>
              <a:rPr lang="es-MX" dirty="0" smtClean="0"/>
              <a:t>la dirección </a:t>
            </a:r>
            <a:r>
              <a:rPr lang="es-MX" dirty="0"/>
              <a:t>y rango de movimiento; permite reacciones y respuestas automáticas </a:t>
            </a:r>
            <a:r>
              <a:rPr lang="es-MX" dirty="0" smtClean="0"/>
              <a:t>importantes para </a:t>
            </a:r>
            <a:r>
              <a:rPr lang="es-MX" dirty="0"/>
              <a:t>la supervivencia; interviene en el desarrollo del esquema corporal y en la relación </a:t>
            </a:r>
            <a:r>
              <a:rPr lang="es-MX" dirty="0" smtClean="0"/>
              <a:t>con el </a:t>
            </a:r>
            <a:r>
              <a:rPr lang="es-MX" dirty="0"/>
              <a:t>espacio y sustenta la acción motora planificada.</a:t>
            </a:r>
          </a:p>
        </p:txBody>
      </p:sp>
    </p:spTree>
    <p:extLst>
      <p:ext uri="{BB962C8B-B14F-4D97-AF65-F5344CB8AC3E}">
        <p14:creationId xmlns:p14="http://schemas.microsoft.com/office/powerpoint/2010/main" val="724753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endParaRPr lang="es-MX" dirty="0" smtClean="0"/>
          </a:p>
          <a:p>
            <a:r>
              <a:rPr lang="es-MX" dirty="0" smtClean="0"/>
              <a:t>A </a:t>
            </a:r>
            <a:r>
              <a:rPr lang="es-MX" dirty="0"/>
              <a:t>partir de esta definición, entendemos que la propiocepción hace referencia a la </a:t>
            </a:r>
            <a:r>
              <a:rPr lang="es-MX" dirty="0" smtClean="0"/>
              <a:t>capacidad del </a:t>
            </a:r>
            <a:r>
              <a:rPr lang="es-MX" dirty="0"/>
              <a:t>cuerpo para detectar el movimiento y posición de las articulaciones (Saavedra, 2003). </a:t>
            </a:r>
            <a:endParaRPr lang="es-MX" dirty="0" smtClean="0"/>
          </a:p>
          <a:p>
            <a:endParaRPr lang="es-MX" dirty="0"/>
          </a:p>
        </p:txBody>
      </p:sp>
    </p:spTree>
    <p:extLst>
      <p:ext uri="{BB962C8B-B14F-4D97-AF65-F5344CB8AC3E}">
        <p14:creationId xmlns:p14="http://schemas.microsoft.com/office/powerpoint/2010/main" val="2070200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Es importante en los movimientos que realizamos a diario, como caminar, pero es importante especialmente en los movimientos deportivos que requieren un mayor nivel de coordinación como puede ser el deporte del balonmano (Saavedra, 2003; </a:t>
            </a:r>
            <a:r>
              <a:rPr lang="es-MX" dirty="0" err="1"/>
              <a:t>Lephart</a:t>
            </a:r>
            <a:r>
              <a:rPr lang="es-MX" dirty="0"/>
              <a:t>, 2003; Griffin, 2003).</a:t>
            </a:r>
          </a:p>
          <a:p>
            <a:endParaRPr lang="es-MX" dirty="0"/>
          </a:p>
        </p:txBody>
      </p:sp>
    </p:spTree>
    <p:extLst>
      <p:ext uri="{BB962C8B-B14F-4D97-AF65-F5344CB8AC3E}">
        <p14:creationId xmlns:p14="http://schemas.microsoft.com/office/powerpoint/2010/main" val="14153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dirty="0" smtClean="0"/>
          </a:p>
          <a:p>
            <a:endParaRPr lang="es-MX" dirty="0"/>
          </a:p>
          <a:p>
            <a:r>
              <a:rPr lang="es-MX" dirty="0" smtClean="0"/>
              <a:t>Por </a:t>
            </a:r>
            <a:r>
              <a:rPr lang="es-MX" dirty="0"/>
              <a:t>tanto, la propiocepción depende de los estímulos sensoriales: visual, auditivo, </a:t>
            </a:r>
            <a:r>
              <a:rPr lang="es-MX" dirty="0" smtClean="0"/>
              <a:t>vestibular, receptores </a:t>
            </a:r>
            <a:r>
              <a:rPr lang="es-MX" dirty="0"/>
              <a:t>cutáneos, articulares y musculares (Saavedra, 2003).</a:t>
            </a:r>
          </a:p>
          <a:p>
            <a:endParaRPr lang="es-MX" dirty="0"/>
          </a:p>
        </p:txBody>
      </p:sp>
    </p:spTree>
    <p:extLst>
      <p:ext uri="{BB962C8B-B14F-4D97-AF65-F5344CB8AC3E}">
        <p14:creationId xmlns:p14="http://schemas.microsoft.com/office/powerpoint/2010/main" val="464530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a:t>
            </a:r>
            <a:endParaRPr lang="es-MX" dirty="0"/>
          </a:p>
        </p:txBody>
      </p:sp>
      <p:sp>
        <p:nvSpPr>
          <p:cNvPr id="3" name="Marcador de contenido 2"/>
          <p:cNvSpPr>
            <a:spLocks noGrp="1"/>
          </p:cNvSpPr>
          <p:nvPr>
            <p:ph idx="1"/>
          </p:nvPr>
        </p:nvSpPr>
        <p:spPr/>
        <p:txBody>
          <a:bodyPr/>
          <a:lstStyle/>
          <a:p>
            <a:endParaRPr lang="es-MX" smtClean="0"/>
          </a:p>
          <a:p>
            <a:r>
              <a:rPr lang="es-MX" smtClean="0"/>
              <a:t>Realizar </a:t>
            </a:r>
            <a:r>
              <a:rPr lang="es-MX" dirty="0" smtClean="0"/>
              <a:t>un análisis basado en tu vida cuando y en que momento perdiste el patrón de movimiento normal y porque.</a:t>
            </a:r>
            <a:endParaRPr lang="es-MX" dirty="0"/>
          </a:p>
        </p:txBody>
      </p:sp>
    </p:spTree>
    <p:extLst>
      <p:ext uri="{BB962C8B-B14F-4D97-AF65-F5344CB8AC3E}">
        <p14:creationId xmlns:p14="http://schemas.microsoft.com/office/powerpoint/2010/main" val="2258972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548680"/>
            <a:ext cx="6486516" cy="1000132"/>
          </a:xfrm>
        </p:spPr>
        <p:txBody>
          <a:bodyPr>
            <a:normAutofit fontScale="90000"/>
          </a:bodyPr>
          <a:lstStyle/>
          <a:p>
            <a:r>
              <a:rPr lang="es-CO" sz="4000" dirty="0" smtClean="0">
                <a:solidFill>
                  <a:srgbClr val="0070C0"/>
                </a:solidFill>
                <a:latin typeface="Arial" pitchFamily="34" charset="0"/>
                <a:cs typeface="Arial" pitchFamily="34" charset="0"/>
              </a:rPr>
              <a:t>Patrón de Movimiento</a:t>
            </a:r>
            <a:endParaRPr lang="es-CO" sz="4000" dirty="0">
              <a:solidFill>
                <a:srgbClr val="0070C0"/>
              </a:solidFill>
              <a:latin typeface="Arial" pitchFamily="34" charset="0"/>
              <a:cs typeface="Arial" pitchFamily="34" charset="0"/>
            </a:endParaRPr>
          </a:p>
        </p:txBody>
      </p:sp>
      <p:sp>
        <p:nvSpPr>
          <p:cNvPr id="3" name="2 Marcador de texto"/>
          <p:cNvSpPr>
            <a:spLocks noGrp="1"/>
          </p:cNvSpPr>
          <p:nvPr>
            <p:ph type="body" idx="1"/>
          </p:nvPr>
        </p:nvSpPr>
        <p:spPr>
          <a:xfrm>
            <a:off x="3779912" y="2204864"/>
            <a:ext cx="4929222" cy="3744416"/>
          </a:xfrm>
        </p:spPr>
        <p:txBody>
          <a:bodyPr>
            <a:noAutofit/>
          </a:bodyPr>
          <a:lstStyle/>
          <a:p>
            <a:pPr algn="just">
              <a:buFont typeface="Arial" pitchFamily="34" charset="0"/>
              <a:buChar char="•"/>
            </a:pPr>
            <a:r>
              <a:rPr lang="es-CO" sz="2200" dirty="0" smtClean="0">
                <a:solidFill>
                  <a:schemeClr val="tx1"/>
                </a:solidFill>
                <a:latin typeface="Arial" pitchFamily="34" charset="0"/>
                <a:cs typeface="Arial" pitchFamily="34" charset="0"/>
              </a:rPr>
              <a:t>Se refiere a una serie de movimientos estructurados y organizados de una forma secuencial.</a:t>
            </a:r>
          </a:p>
          <a:p>
            <a:pPr algn="just">
              <a:buFont typeface="Arial" pitchFamily="34" charset="0"/>
              <a:buChar char="•"/>
            </a:pPr>
            <a:endParaRPr lang="es-CO" sz="2200" dirty="0" smtClean="0">
              <a:solidFill>
                <a:schemeClr val="tx1"/>
              </a:solidFill>
              <a:latin typeface="Arial" pitchFamily="34" charset="0"/>
              <a:cs typeface="Arial" pitchFamily="34" charset="0"/>
            </a:endParaRPr>
          </a:p>
          <a:p>
            <a:pPr algn="just">
              <a:buFont typeface="Arial" pitchFamily="34" charset="0"/>
              <a:buChar char="•"/>
            </a:pPr>
            <a:r>
              <a:rPr lang="es-CO" sz="2200" dirty="0" smtClean="0">
                <a:solidFill>
                  <a:schemeClr val="tx1"/>
                </a:solidFill>
                <a:latin typeface="Arial" pitchFamily="34" charset="0"/>
                <a:cs typeface="Arial" pitchFamily="34" charset="0"/>
              </a:rPr>
              <a:t>Es una rutina o secuencia fija de una serie de movimientos establecidos.</a:t>
            </a:r>
            <a:endParaRPr lang="es-MX" sz="2200" dirty="0" smtClean="0">
              <a:solidFill>
                <a:schemeClr val="tx1"/>
              </a:solidFill>
              <a:latin typeface="Arial" pitchFamily="34" charset="0"/>
              <a:cs typeface="Arial" pitchFamily="34" charset="0"/>
            </a:endParaRPr>
          </a:p>
          <a:p>
            <a:pPr>
              <a:buFont typeface="Arial" pitchFamily="34" charset="0"/>
              <a:buChar char="•"/>
            </a:pPr>
            <a:endParaRPr lang="es-MX" sz="2200" dirty="0" smtClean="0">
              <a:solidFill>
                <a:schemeClr val="tx1"/>
              </a:solidFill>
              <a:latin typeface="Arial" pitchFamily="34" charset="0"/>
              <a:cs typeface="Arial" pitchFamily="34" charset="0"/>
            </a:endParaRPr>
          </a:p>
          <a:p>
            <a:pPr>
              <a:buFont typeface="Arial" pitchFamily="34" charset="0"/>
              <a:buChar char="•"/>
            </a:pPr>
            <a:r>
              <a:rPr lang="es-MX" sz="2200" dirty="0" smtClean="0">
                <a:solidFill>
                  <a:schemeClr val="tx1"/>
                </a:solidFill>
                <a:latin typeface="Arial" pitchFamily="34" charset="0"/>
                <a:cs typeface="Arial" pitchFamily="34" charset="0"/>
              </a:rPr>
              <a:t>Primeros movimientos de los cuales se derivan los movimientos de destrezas.</a:t>
            </a:r>
          </a:p>
          <a:p>
            <a:pPr>
              <a:buFont typeface="Arial" pitchFamily="34" charset="0"/>
              <a:buChar char="•"/>
            </a:pPr>
            <a:endParaRPr lang="es-MX" sz="2200" dirty="0" smtClean="0">
              <a:solidFill>
                <a:schemeClr val="tx1"/>
              </a:solidFill>
              <a:latin typeface="Arial" pitchFamily="34" charset="0"/>
              <a:cs typeface="Arial" pitchFamily="34" charset="0"/>
            </a:endParaRPr>
          </a:p>
          <a:p>
            <a:pPr>
              <a:buFont typeface="Arial" pitchFamily="34" charset="0"/>
              <a:buChar char="•"/>
            </a:pPr>
            <a:r>
              <a:rPr lang="es-MX" sz="2200" dirty="0" smtClean="0">
                <a:solidFill>
                  <a:schemeClr val="tx1"/>
                </a:solidFill>
                <a:latin typeface="Arial" pitchFamily="34" charset="0"/>
                <a:cs typeface="Arial" pitchFamily="34" charset="0"/>
              </a:rPr>
              <a:t> Movimientos que involucran una o más articulaciones .</a:t>
            </a:r>
          </a:p>
          <a:p>
            <a:pPr algn="just">
              <a:buFont typeface="Arial" pitchFamily="34" charset="0"/>
              <a:buChar char="•"/>
            </a:pPr>
            <a:endParaRPr lang="es-CO" sz="2400" dirty="0" smtClean="0">
              <a:solidFill>
                <a:schemeClr val="tx1"/>
              </a:solidFill>
              <a:latin typeface="Arial" pitchFamily="34" charset="0"/>
              <a:cs typeface="Arial" pitchFamily="34" charset="0"/>
            </a:endParaRPr>
          </a:p>
        </p:txBody>
      </p:sp>
      <p:pic>
        <p:nvPicPr>
          <p:cNvPr id="4" name="Picture 2" descr="http://4.bp.blogspot.com/_bfdnxMZFa18/SdPN0tkwlCI/AAAAAAAABGk/7ejmzVoh6lw/s320/motriz.jpg"/>
          <p:cNvPicPr>
            <a:picLocks noChangeAspect="1" noChangeArrowheads="1"/>
          </p:cNvPicPr>
          <p:nvPr/>
        </p:nvPicPr>
        <p:blipFill>
          <a:blip r:embed="rId2" cstate="print"/>
          <a:srcRect/>
          <a:stretch>
            <a:fillRect/>
          </a:stretch>
        </p:blipFill>
        <p:spPr bwMode="auto">
          <a:xfrm>
            <a:off x="285720" y="1785926"/>
            <a:ext cx="3136845" cy="478634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620688"/>
            <a:ext cx="7498080" cy="1143000"/>
          </a:xfrm>
        </p:spPr>
        <p:txBody>
          <a:bodyPr>
            <a:normAutofit/>
          </a:bodyPr>
          <a:lstStyle/>
          <a:p>
            <a:r>
              <a:rPr lang="es-MX" sz="3200" b="1" dirty="0" smtClean="0">
                <a:solidFill>
                  <a:schemeClr val="accent1"/>
                </a:solidFill>
                <a:effectLst/>
                <a:latin typeface="Arial" panose="020B0604020202020204" pitchFamily="34" charset="0"/>
                <a:cs typeface="Arial" panose="020B0604020202020204" pitchFamily="34" charset="0"/>
              </a:rPr>
              <a:t>Bibliografía</a:t>
            </a:r>
            <a:endParaRPr lang="es-MX" sz="3200" b="1" dirty="0">
              <a:solidFill>
                <a:schemeClr val="accent1"/>
              </a:solidFill>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331640" y="1844824"/>
            <a:ext cx="7498080" cy="4800600"/>
          </a:xfrm>
        </p:spPr>
        <p:txBody>
          <a:bodyPr>
            <a:normAutofit fontScale="92500" lnSpcReduction="20000"/>
          </a:bodyPr>
          <a:lstStyle/>
          <a:p>
            <a:endParaRPr lang="es-MX" sz="2400" dirty="0" smtClean="0">
              <a:latin typeface="Arial" panose="020B0604020202020204" pitchFamily="34" charset="0"/>
              <a:cs typeface="Arial" panose="020B0604020202020204" pitchFamily="34" charset="0"/>
            </a:endParaRPr>
          </a:p>
          <a:p>
            <a:r>
              <a:rPr lang="es-MX" sz="2400" dirty="0" err="1" smtClean="0">
                <a:latin typeface="Arial" panose="020B0604020202020204" pitchFamily="34" charset="0"/>
                <a:cs typeface="Arial" panose="020B0604020202020204" pitchFamily="34" charset="0"/>
              </a:rPr>
              <a:t>Downie</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Patricia </a:t>
            </a:r>
            <a:r>
              <a:rPr lang="es-MX" sz="2400" dirty="0" smtClean="0">
                <a:latin typeface="Arial" panose="020B0604020202020204" pitchFamily="34" charset="0"/>
                <a:cs typeface="Arial" panose="020B0604020202020204" pitchFamily="34" charset="0"/>
              </a:rPr>
              <a:t>A. Neurología </a:t>
            </a:r>
            <a:r>
              <a:rPr lang="es-MX" sz="2400" dirty="0">
                <a:latin typeface="Arial" panose="020B0604020202020204" pitchFamily="34" charset="0"/>
                <a:cs typeface="Arial" panose="020B0604020202020204" pitchFamily="34" charset="0"/>
              </a:rPr>
              <a:t>para </a:t>
            </a:r>
            <a:r>
              <a:rPr lang="es-MX" sz="2400" dirty="0" smtClean="0">
                <a:latin typeface="Arial" panose="020B0604020202020204" pitchFamily="34" charset="0"/>
                <a:cs typeface="Arial" panose="020B0604020202020204" pitchFamily="34" charset="0"/>
              </a:rPr>
              <a:t>fisioterapeutas. 4ta edición. Ed. Médica Panamericana.</a:t>
            </a:r>
          </a:p>
          <a:p>
            <a:r>
              <a:rPr lang="es-MX" sz="2400" dirty="0" smtClean="0">
                <a:latin typeface="Arial" panose="020B0604020202020204" pitchFamily="34" charset="0"/>
                <a:cs typeface="Arial" panose="020B0604020202020204" pitchFamily="34" charset="0"/>
              </a:rPr>
              <a:t>Ma. Cintia </a:t>
            </a:r>
            <a:r>
              <a:rPr lang="es-MX" sz="2400" dirty="0" err="1" smtClean="0">
                <a:latin typeface="Arial" panose="020B0604020202020204" pitchFamily="34" charset="0"/>
                <a:cs typeface="Arial" panose="020B0604020202020204" pitchFamily="34" charset="0"/>
              </a:rPr>
              <a:t>Puell</a:t>
            </a:r>
            <a:r>
              <a:rPr lang="es-MX" sz="2400" dirty="0" smtClean="0">
                <a:latin typeface="Arial" panose="020B0604020202020204" pitchFamily="34" charset="0"/>
                <a:cs typeface="Arial" panose="020B0604020202020204" pitchFamily="34" charset="0"/>
              </a:rPr>
              <a:t> Marín. Universidad Complutense Madrid.</a:t>
            </a:r>
          </a:p>
          <a:p>
            <a:r>
              <a:rPr lang="es-MX" sz="2400" dirty="0" smtClean="0">
                <a:latin typeface="Arial" panose="020B0604020202020204" pitchFamily="34" charset="0"/>
                <a:cs typeface="Arial" panose="020B0604020202020204" pitchFamily="34" charset="0"/>
              </a:rPr>
              <a:t>Ana. Carolina </a:t>
            </a:r>
            <a:r>
              <a:rPr lang="es-MX" sz="2400" dirty="0" err="1" smtClean="0">
                <a:latin typeface="Arial" panose="020B0604020202020204" pitchFamily="34" charset="0"/>
                <a:cs typeface="Arial" panose="020B0604020202020204" pitchFamily="34" charset="0"/>
              </a:rPr>
              <a:t>Bienetti</a:t>
            </a:r>
            <a:r>
              <a:rPr lang="es-MX" sz="2400" dirty="0" smtClean="0">
                <a:latin typeface="Arial" panose="020B0604020202020204" pitchFamily="34" charset="0"/>
                <a:cs typeface="Arial" panose="020B0604020202020204" pitchFamily="34" charset="0"/>
              </a:rPr>
              <a:t>. Fisiología vestibular. Revista Faso. 2015</a:t>
            </a:r>
          </a:p>
          <a:p>
            <a:r>
              <a:rPr lang="es-MX" sz="2400" dirty="0" smtClean="0">
                <a:latin typeface="Arial" panose="020B0604020202020204" pitchFamily="34" charset="0"/>
                <a:cs typeface="Arial" panose="020B0604020202020204" pitchFamily="34" charset="0"/>
              </a:rPr>
              <a:t>Eduardo Diez Galán, Jesús Seco Calvo. La propiocepción como método preventivo de lesiones. 2014</a:t>
            </a:r>
            <a:endParaRPr lang="es-MX" sz="2400" dirty="0">
              <a:latin typeface="Arial" panose="020B0604020202020204" pitchFamily="34" charset="0"/>
              <a:cs typeface="Arial" panose="020B0604020202020204" pitchFamily="34" charset="0"/>
            </a:endParaRPr>
          </a:p>
          <a:p>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pPr marL="82296" indent="0">
              <a:buNone/>
            </a:pPr>
            <a:endParaRPr lang="es-MX" dirty="0" smtClean="0"/>
          </a:p>
          <a:p>
            <a:pPr marL="82296" indent="0">
              <a:buNone/>
            </a:pPr>
            <a:r>
              <a:rPr lang="es-MX" dirty="0"/>
              <a:t> </a:t>
            </a:r>
            <a:endParaRPr lang="es-MX" dirty="0" smtClean="0"/>
          </a:p>
          <a:p>
            <a:endParaRPr lang="es-MX" dirty="0"/>
          </a:p>
        </p:txBody>
      </p:sp>
    </p:spTree>
    <p:extLst>
      <p:ext uri="{BB962C8B-B14F-4D97-AF65-F5344CB8AC3E}">
        <p14:creationId xmlns:p14="http://schemas.microsoft.com/office/powerpoint/2010/main" val="915689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CARACTERISTICAS</a:t>
            </a:r>
            <a:endParaRPr lang="es-MX" dirty="0"/>
          </a:p>
        </p:txBody>
      </p:sp>
      <p:sp>
        <p:nvSpPr>
          <p:cNvPr id="3" name="Marcador de texto 2"/>
          <p:cNvSpPr>
            <a:spLocks noGrp="1"/>
          </p:cNvSpPr>
          <p:nvPr>
            <p:ph idx="1"/>
          </p:nvPr>
        </p:nvSpPr>
        <p:spPr/>
        <p:txBody>
          <a:bodyPr/>
          <a:lstStyle/>
          <a:p>
            <a:endParaRPr lang="es-MX" dirty="0" smtClean="0"/>
          </a:p>
          <a:p>
            <a:r>
              <a:rPr lang="es-MX" dirty="0" smtClean="0"/>
              <a:t>Coordinación </a:t>
            </a:r>
            <a:r>
              <a:rPr lang="es-MX" dirty="0" err="1" smtClean="0"/>
              <a:t>temporo</a:t>
            </a:r>
            <a:r>
              <a:rPr lang="es-MX" dirty="0" smtClean="0"/>
              <a:t> - espacial</a:t>
            </a:r>
          </a:p>
          <a:p>
            <a:r>
              <a:rPr lang="es-MX" dirty="0" smtClean="0"/>
              <a:t>Tiene objetivo(dirección)</a:t>
            </a:r>
          </a:p>
          <a:p>
            <a:r>
              <a:rPr lang="es-MX" dirty="0" smtClean="0"/>
              <a:t>Ahorro de energía </a:t>
            </a:r>
          </a:p>
          <a:p>
            <a:r>
              <a:rPr lang="es-MX" dirty="0" smtClean="0"/>
              <a:t>Adaptación durante el movimiento</a:t>
            </a:r>
            <a:endParaRPr lang="es-MX" dirty="0"/>
          </a:p>
        </p:txBody>
      </p:sp>
    </p:spTree>
    <p:extLst>
      <p:ext uri="{BB962C8B-B14F-4D97-AF65-F5344CB8AC3E}">
        <p14:creationId xmlns:p14="http://schemas.microsoft.com/office/powerpoint/2010/main" val="2779288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sz="4000" b="1" dirty="0" smtClean="0">
                <a:solidFill>
                  <a:schemeClr val="accent1"/>
                </a:solidFill>
                <a:latin typeface="Arial" pitchFamily="34" charset="0"/>
                <a:cs typeface="Arial" pitchFamily="34" charset="0"/>
              </a:rPr>
              <a:t>CLASIFICACIÓN</a:t>
            </a:r>
            <a:br>
              <a:rPr lang="es-MX" sz="4000" b="1" dirty="0" smtClean="0">
                <a:solidFill>
                  <a:schemeClr val="accent1"/>
                </a:solidFill>
                <a:latin typeface="Arial" pitchFamily="34" charset="0"/>
                <a:cs typeface="Arial" pitchFamily="34" charset="0"/>
              </a:rPr>
            </a:br>
            <a:endParaRPr lang="es-MX" sz="4000" b="1" dirty="0">
              <a:solidFill>
                <a:schemeClr val="accent1"/>
              </a:solidFill>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endParaRPr lang="es-MX" sz="2600" dirty="0">
              <a:latin typeface="Arial" pitchFamily="34" charset="0"/>
              <a:cs typeface="Arial" pitchFamily="34" charset="0"/>
            </a:endParaRPr>
          </a:p>
        </p:txBody>
      </p:sp>
      <p:graphicFrame>
        <p:nvGraphicFramePr>
          <p:cNvPr id="4" name="3 Diagrama"/>
          <p:cNvGraphicFramePr/>
          <p:nvPr>
            <p:extLst>
              <p:ext uri="{D42A27DB-BD31-4B8C-83A1-F6EECF244321}">
                <p14:modId xmlns:p14="http://schemas.microsoft.com/office/powerpoint/2010/main" val="557122195"/>
              </p:ext>
            </p:extLst>
          </p:nvPr>
        </p:nvGraphicFramePr>
        <p:xfrm>
          <a:off x="1691680" y="1484784"/>
          <a:ext cx="66247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042112487"/>
              </p:ext>
            </p:extLst>
          </p:nvPr>
        </p:nvGraphicFramePr>
        <p:xfrm>
          <a:off x="857224" y="1571612"/>
          <a:ext cx="7715304" cy="364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1331640" y="836712"/>
            <a:ext cx="6480720" cy="523220"/>
          </a:xfrm>
          <a:prstGeom prst="rect">
            <a:avLst/>
          </a:prstGeom>
        </p:spPr>
        <p:txBody>
          <a:bodyPr wrap="square">
            <a:spAutoFit/>
          </a:bodyPr>
          <a:lstStyle/>
          <a:p>
            <a:pPr algn="ctr"/>
            <a:r>
              <a:rPr lang="es-MX" sz="2800" dirty="0" smtClean="0">
                <a:latin typeface="Arial" pitchFamily="34" charset="0"/>
                <a:cs typeface="Arial" pitchFamily="34" charset="0"/>
              </a:rPr>
              <a:t>Acción de Traslación y mover el cuerpo</a:t>
            </a:r>
            <a:endParaRPr lang="es-MX" sz="2800"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548486604"/>
              </p:ext>
            </p:extLst>
          </p:nvPr>
        </p:nvGraphicFramePr>
        <p:xfrm>
          <a:off x="1043608" y="1700808"/>
          <a:ext cx="7643866" cy="3960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899592" y="908720"/>
            <a:ext cx="7272808" cy="954107"/>
          </a:xfrm>
          <a:prstGeom prst="rect">
            <a:avLst/>
          </a:prstGeom>
        </p:spPr>
        <p:txBody>
          <a:bodyPr wrap="square">
            <a:spAutoFit/>
          </a:bodyPr>
          <a:lstStyle/>
          <a:p>
            <a:pPr algn="ctr"/>
            <a:r>
              <a:rPr lang="es-MX" sz="2800" dirty="0" smtClean="0">
                <a:latin typeface="Arial" pitchFamily="34" charset="0"/>
                <a:cs typeface="Arial" pitchFamily="34" charset="0"/>
              </a:rPr>
              <a:t>Acciones en un solo lugar, mover el cuerpo alrededor de un punto </a:t>
            </a:r>
            <a:endParaRPr lang="es-MX" sz="2800"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037123060"/>
              </p:ext>
            </p:extLst>
          </p:nvPr>
        </p:nvGraphicFramePr>
        <p:xfrm>
          <a:off x="857224" y="1428736"/>
          <a:ext cx="7358114" cy="4032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1187624" y="692696"/>
            <a:ext cx="6768752" cy="954107"/>
          </a:xfrm>
          <a:prstGeom prst="rect">
            <a:avLst/>
          </a:prstGeom>
        </p:spPr>
        <p:txBody>
          <a:bodyPr wrap="square">
            <a:spAutoFit/>
          </a:bodyPr>
          <a:lstStyle/>
          <a:p>
            <a:pPr algn="ctr"/>
            <a:r>
              <a:rPr lang="es-MX" sz="2800" dirty="0" smtClean="0">
                <a:latin typeface="Arial" pitchFamily="34" charset="0"/>
                <a:cs typeface="Arial" pitchFamily="34" charset="0"/>
              </a:rPr>
              <a:t>Acciones con manos empleando un objeto </a:t>
            </a:r>
            <a:r>
              <a:rPr lang="es-MX" dirty="0" smtClean="0"/>
              <a:t></a:t>
            </a:r>
            <a:endParaRPr lang="es-MX"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7" name="16 Cuadro de texto"/>
          <p:cNvSpPr txBox="1"/>
          <p:nvPr/>
        </p:nvSpPr>
        <p:spPr>
          <a:xfrm>
            <a:off x="539552" y="1358499"/>
            <a:ext cx="1656184" cy="1045852"/>
          </a:xfrm>
          <a:prstGeom prst="rect">
            <a:avLst/>
          </a:prstGeom>
          <a:ln/>
        </p:spPr>
        <p:style>
          <a:lnRef idx="3">
            <a:schemeClr val="lt1"/>
          </a:lnRef>
          <a:fillRef idx="1">
            <a:schemeClr val="accent3"/>
          </a:fillRef>
          <a:effectRef idx="1">
            <a:schemeClr val="accent3"/>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s-EC" sz="1600" b="1" dirty="0">
                <a:effectLst/>
                <a:ea typeface="Times New Roman"/>
                <a:cs typeface="Times New Roman"/>
              </a:rPr>
              <a:t>2 años</a:t>
            </a:r>
            <a:endParaRPr lang="es-EC" sz="2800" b="1" dirty="0">
              <a:effectLst/>
              <a:ea typeface="Times New Roman"/>
              <a:cs typeface="Times New Roman"/>
            </a:endParaRPr>
          </a:p>
          <a:p>
            <a:pPr algn="ctr">
              <a:lnSpc>
                <a:spcPct val="115000"/>
              </a:lnSpc>
              <a:spcAft>
                <a:spcPts val="0"/>
              </a:spcAft>
            </a:pPr>
            <a:r>
              <a:rPr lang="es-EC" sz="1600" b="1" dirty="0">
                <a:effectLst/>
                <a:ea typeface="Times New Roman"/>
                <a:cs typeface="Times New Roman"/>
              </a:rPr>
              <a:t>No perfeccionados</a:t>
            </a:r>
            <a:endParaRPr lang="es-EC" sz="2800" b="1" dirty="0">
              <a:effectLst/>
              <a:ea typeface="Times New Roman"/>
              <a:cs typeface="Times New Roman"/>
            </a:endParaRPr>
          </a:p>
        </p:txBody>
      </p:sp>
      <p:sp>
        <p:nvSpPr>
          <p:cNvPr id="8" name="17 Flecha abajo"/>
          <p:cNvSpPr/>
          <p:nvPr/>
        </p:nvSpPr>
        <p:spPr>
          <a:xfrm>
            <a:off x="985804" y="2492895"/>
            <a:ext cx="705876" cy="2407458"/>
          </a:xfrm>
          <a:prstGeom prst="downArrow">
            <a:avLst/>
          </a:prstGeom>
        </p:spPr>
        <p:style>
          <a:lnRef idx="3">
            <a:schemeClr val="lt1"/>
          </a:lnRef>
          <a:fillRef idx="1">
            <a:schemeClr val="accent3"/>
          </a:fillRef>
          <a:effectRef idx="1">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EC" sz="3200"/>
          </a:p>
        </p:txBody>
      </p:sp>
      <p:sp>
        <p:nvSpPr>
          <p:cNvPr id="9" name="18 Cuadro de texto"/>
          <p:cNvSpPr txBox="1"/>
          <p:nvPr/>
        </p:nvSpPr>
        <p:spPr>
          <a:xfrm>
            <a:off x="539552" y="5146436"/>
            <a:ext cx="1656184" cy="922326"/>
          </a:xfrm>
          <a:prstGeom prst="rect">
            <a:avLst/>
          </a:prstGeom>
          <a:ln/>
        </p:spPr>
        <p:style>
          <a:lnRef idx="3">
            <a:schemeClr val="lt1"/>
          </a:lnRef>
          <a:fillRef idx="1">
            <a:schemeClr val="accent2"/>
          </a:fillRef>
          <a:effectRef idx="1">
            <a:schemeClr val="accent2"/>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s-EC" sz="1600" b="1" dirty="0">
                <a:effectLst/>
                <a:ea typeface="Times New Roman"/>
                <a:cs typeface="Times New Roman"/>
              </a:rPr>
              <a:t>Perfeccionados</a:t>
            </a:r>
            <a:endParaRPr lang="es-EC" sz="2800" b="1" dirty="0">
              <a:effectLst/>
              <a:ea typeface="Times New Roman"/>
              <a:cs typeface="Times New Roman"/>
            </a:endParaRPr>
          </a:p>
          <a:p>
            <a:pPr algn="ctr">
              <a:lnSpc>
                <a:spcPct val="115000"/>
              </a:lnSpc>
              <a:spcAft>
                <a:spcPts val="0"/>
              </a:spcAft>
            </a:pPr>
            <a:r>
              <a:rPr lang="es-EC" sz="1600" b="1" dirty="0">
                <a:effectLst/>
                <a:ea typeface="Times New Roman"/>
                <a:cs typeface="Times New Roman"/>
              </a:rPr>
              <a:t>7 años</a:t>
            </a:r>
            <a:endParaRPr lang="es-EC" sz="2800" b="1" dirty="0">
              <a:effectLst/>
              <a:ea typeface="Times New Roman"/>
              <a:cs typeface="Times New Roman"/>
            </a:endParaRPr>
          </a:p>
        </p:txBody>
      </p:sp>
      <p:sp>
        <p:nvSpPr>
          <p:cNvPr id="10" name="19 Cuadro de texto"/>
          <p:cNvSpPr txBox="1"/>
          <p:nvPr/>
        </p:nvSpPr>
        <p:spPr>
          <a:xfrm>
            <a:off x="2519082" y="1358499"/>
            <a:ext cx="6373398" cy="1045852"/>
          </a:xfrm>
          <a:prstGeom prst="rect">
            <a:avLst/>
          </a:prstGeom>
          <a:ln/>
        </p:spPr>
        <p:style>
          <a:lnRef idx="3">
            <a:schemeClr val="lt1"/>
          </a:lnRef>
          <a:fillRef idx="1">
            <a:schemeClr val="accent5"/>
          </a:fillRef>
          <a:effectRef idx="1">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1348740" indent="-1348740" algn="ctr">
              <a:lnSpc>
                <a:spcPct val="115000"/>
              </a:lnSpc>
              <a:spcAft>
                <a:spcPts val="1000"/>
              </a:spcAft>
            </a:pPr>
            <a:r>
              <a:rPr lang="es-EC" b="1" dirty="0">
                <a:effectLst/>
                <a:ea typeface="Times New Roman"/>
                <a:cs typeface="Times New Roman"/>
              </a:rPr>
              <a:t>ETAPA INICIAL</a:t>
            </a:r>
            <a:r>
              <a:rPr lang="es-EC" dirty="0">
                <a:effectLst/>
                <a:ea typeface="Times New Roman"/>
                <a:cs typeface="Times New Roman"/>
              </a:rPr>
              <a:t>	</a:t>
            </a:r>
            <a:r>
              <a:rPr lang="es-EC" dirty="0" smtClean="0">
                <a:effectLst/>
                <a:ea typeface="Times New Roman"/>
                <a:cs typeface="Times New Roman"/>
              </a:rPr>
              <a:t>	</a:t>
            </a:r>
          </a:p>
          <a:p>
            <a:pPr marL="1348740" indent="-1348740">
              <a:lnSpc>
                <a:spcPct val="115000"/>
              </a:lnSpc>
              <a:spcAft>
                <a:spcPts val="1000"/>
              </a:spcAft>
            </a:pPr>
            <a:r>
              <a:rPr lang="es-EC" dirty="0" smtClean="0">
                <a:effectLst/>
                <a:ea typeface="Times New Roman"/>
                <a:cs typeface="Times New Roman"/>
              </a:rPr>
              <a:t>Primeros </a:t>
            </a:r>
            <a:r>
              <a:rPr lang="es-EC" dirty="0">
                <a:effectLst/>
                <a:ea typeface="Times New Roman"/>
                <a:cs typeface="Times New Roman"/>
              </a:rPr>
              <a:t>intentos observables, </a:t>
            </a:r>
            <a:r>
              <a:rPr lang="es-EC" dirty="0" smtClean="0">
                <a:effectLst/>
                <a:ea typeface="Times New Roman"/>
                <a:cs typeface="Times New Roman"/>
              </a:rPr>
              <a:t>no existe un patrón </a:t>
            </a:r>
            <a:r>
              <a:rPr lang="es-EC" dirty="0">
                <a:effectLst/>
                <a:ea typeface="Times New Roman"/>
                <a:cs typeface="Times New Roman"/>
              </a:rPr>
              <a:t>perfeccionado.</a:t>
            </a:r>
          </a:p>
        </p:txBody>
      </p:sp>
      <p:sp>
        <p:nvSpPr>
          <p:cNvPr id="11" name="20 Cuadro de texto"/>
          <p:cNvSpPr txBox="1"/>
          <p:nvPr/>
        </p:nvSpPr>
        <p:spPr>
          <a:xfrm>
            <a:off x="2519082" y="2852935"/>
            <a:ext cx="6372731" cy="1107372"/>
          </a:xfrm>
          <a:prstGeom prst="rect">
            <a:avLst/>
          </a:prstGeom>
          <a:ln/>
        </p:spPr>
        <p:style>
          <a:lnRef idx="3">
            <a:schemeClr val="lt1"/>
          </a:lnRef>
          <a:fillRef idx="1">
            <a:schemeClr val="accent6"/>
          </a:fillRef>
          <a:effectRef idx="1">
            <a:schemeClr val="accent6"/>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1348740" indent="-1348740" algn="ctr">
              <a:lnSpc>
                <a:spcPct val="115000"/>
              </a:lnSpc>
              <a:spcAft>
                <a:spcPts val="1000"/>
              </a:spcAft>
            </a:pPr>
            <a:r>
              <a:rPr lang="es-EC" b="1" dirty="0">
                <a:effectLst/>
                <a:ea typeface="Times New Roman"/>
                <a:cs typeface="Times New Roman"/>
              </a:rPr>
              <a:t>ETAPA ELEMENTAL</a:t>
            </a:r>
            <a:r>
              <a:rPr lang="es-EC" dirty="0">
                <a:effectLst/>
                <a:ea typeface="Times New Roman"/>
                <a:cs typeface="Times New Roman"/>
              </a:rPr>
              <a:t>	</a:t>
            </a:r>
            <a:endParaRPr lang="es-EC" dirty="0" smtClean="0">
              <a:effectLst/>
              <a:ea typeface="Times New Roman"/>
              <a:cs typeface="Times New Roman"/>
            </a:endParaRPr>
          </a:p>
          <a:p>
            <a:pPr marL="1348740" indent="-1348740">
              <a:lnSpc>
                <a:spcPct val="115000"/>
              </a:lnSpc>
              <a:spcAft>
                <a:spcPts val="1000"/>
              </a:spcAft>
            </a:pPr>
            <a:r>
              <a:rPr lang="es-EC" dirty="0" smtClean="0">
                <a:effectLst/>
                <a:ea typeface="Times New Roman"/>
                <a:cs typeface="Times New Roman"/>
              </a:rPr>
              <a:t>Etapa </a:t>
            </a:r>
            <a:r>
              <a:rPr lang="es-EC" dirty="0">
                <a:effectLst/>
                <a:ea typeface="Times New Roman"/>
                <a:cs typeface="Times New Roman"/>
              </a:rPr>
              <a:t>de transición, desarrollo del motor del </a:t>
            </a:r>
            <a:r>
              <a:rPr lang="es-EC" dirty="0" smtClean="0">
                <a:effectLst/>
                <a:ea typeface="Times New Roman"/>
                <a:cs typeface="Times New Roman"/>
              </a:rPr>
              <a:t>niño</a:t>
            </a:r>
            <a:r>
              <a:rPr lang="es-EC" dirty="0">
                <a:effectLst/>
                <a:ea typeface="Times New Roman"/>
                <a:cs typeface="Times New Roman"/>
              </a:rPr>
              <a:t>, mejora </a:t>
            </a:r>
            <a:r>
              <a:rPr lang="es-EC" dirty="0" smtClean="0">
                <a:effectLst/>
                <a:ea typeface="Times New Roman"/>
                <a:cs typeface="Times New Roman"/>
              </a:rPr>
              <a:t>la coordinación </a:t>
            </a:r>
            <a:r>
              <a:rPr lang="es-EC" dirty="0">
                <a:effectLst/>
                <a:ea typeface="Times New Roman"/>
                <a:cs typeface="Times New Roman"/>
              </a:rPr>
              <a:t>y el desempeño</a:t>
            </a:r>
          </a:p>
        </p:txBody>
      </p:sp>
      <p:sp>
        <p:nvSpPr>
          <p:cNvPr id="12" name="21 Cuadro de texto"/>
          <p:cNvSpPr txBox="1"/>
          <p:nvPr/>
        </p:nvSpPr>
        <p:spPr>
          <a:xfrm>
            <a:off x="2519082" y="4509119"/>
            <a:ext cx="6372731" cy="1559643"/>
          </a:xfrm>
          <a:prstGeom prst="rect">
            <a:avLst/>
          </a:prstGeom>
          <a:ln/>
        </p:spPr>
        <p:style>
          <a:lnRef idx="3">
            <a:schemeClr val="lt1"/>
          </a:lnRef>
          <a:fillRef idx="1">
            <a:schemeClr val="accent4"/>
          </a:fillRef>
          <a:effectRef idx="1">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1348740" indent="-1348740" algn="ctr">
              <a:lnSpc>
                <a:spcPct val="115000"/>
              </a:lnSpc>
              <a:spcAft>
                <a:spcPts val="1000"/>
              </a:spcAft>
            </a:pPr>
            <a:r>
              <a:rPr lang="es-EC" b="1" dirty="0">
                <a:effectLst/>
                <a:ea typeface="Times New Roman"/>
                <a:cs typeface="Times New Roman"/>
              </a:rPr>
              <a:t>ETAPA </a:t>
            </a:r>
            <a:r>
              <a:rPr lang="es-EC" b="1" dirty="0" smtClean="0">
                <a:effectLst/>
                <a:ea typeface="Times New Roman"/>
                <a:cs typeface="Times New Roman"/>
              </a:rPr>
              <a:t>MADURA</a:t>
            </a:r>
            <a:r>
              <a:rPr lang="es-EC" dirty="0" smtClean="0">
                <a:effectLst/>
                <a:ea typeface="Times New Roman"/>
                <a:cs typeface="Times New Roman"/>
              </a:rPr>
              <a:t>	</a:t>
            </a:r>
          </a:p>
          <a:p>
            <a:pPr marL="1348740" indent="-1348740">
              <a:lnSpc>
                <a:spcPct val="115000"/>
              </a:lnSpc>
              <a:spcAft>
                <a:spcPts val="1000"/>
              </a:spcAft>
            </a:pPr>
            <a:r>
              <a:rPr lang="es-EC" dirty="0" smtClean="0">
                <a:effectLst/>
                <a:ea typeface="Times New Roman"/>
                <a:cs typeface="Times New Roman"/>
              </a:rPr>
              <a:t>Integración de todos los componentes del movimiento, acción bien coordinada e intencionada, patrón motor de un adulto hábil.</a:t>
            </a:r>
            <a:endParaRPr lang="es-EC" dirty="0">
              <a:effectLst/>
              <a:ea typeface="Times New Roman"/>
              <a:cs typeface="Times New Roman"/>
            </a:endParaRPr>
          </a:p>
        </p:txBody>
      </p:sp>
      <p:sp>
        <p:nvSpPr>
          <p:cNvPr id="4" name="3 Rectángulo redondeado"/>
          <p:cNvSpPr/>
          <p:nvPr/>
        </p:nvSpPr>
        <p:spPr>
          <a:xfrm>
            <a:off x="539552" y="232173"/>
            <a:ext cx="8280920" cy="66754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s-EC" sz="2800" b="1" dirty="0">
                <a:solidFill>
                  <a:schemeClr val="accent1"/>
                </a:solidFill>
              </a:rPr>
              <a:t>Construcción de una progresión del </a:t>
            </a:r>
            <a:r>
              <a:rPr lang="es-EC" sz="2800" b="1" dirty="0" smtClean="0">
                <a:solidFill>
                  <a:schemeClr val="accent1"/>
                </a:solidFill>
              </a:rPr>
              <a:t>desarrollo</a:t>
            </a:r>
            <a:endParaRPr lang="es-EC" sz="2800" dirty="0">
              <a:solidFill>
                <a:schemeClr val="accent1"/>
              </a:solidFill>
            </a:endParaRPr>
          </a:p>
        </p:txBody>
      </p:sp>
    </p:spTree>
    <p:extLst>
      <p:ext uri="{BB962C8B-B14F-4D97-AF65-F5344CB8AC3E}">
        <p14:creationId xmlns:p14="http://schemas.microsoft.com/office/powerpoint/2010/main" val="19157464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277</TotalTime>
  <Words>948</Words>
  <Application>Microsoft Office PowerPoint</Application>
  <PresentationFormat>Presentación en pantalla (4:3)</PresentationFormat>
  <Paragraphs>112</Paragraphs>
  <Slides>30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Arial</vt:lpstr>
      <vt:lpstr>Century Gothic</vt:lpstr>
      <vt:lpstr>Gill Sans MT</vt:lpstr>
      <vt:lpstr>Times New Roman</vt:lpstr>
      <vt:lpstr>Verdana</vt:lpstr>
      <vt:lpstr>Wingdings 2</vt:lpstr>
      <vt:lpstr>Solsticio</vt:lpstr>
      <vt:lpstr>Universidad Autónoma del Estado de  México  Facultad de Medicina  Licenciatura en Terapia Ocupacional  “PATRONES DE MOVIMIENTO”       Asignatura: Kinesiología y Biomecánica    Profesora: Esp. S. P. Eyeni García Bernal         </vt:lpstr>
      <vt:lpstr>OBJETIVO</vt:lpstr>
      <vt:lpstr>Patrón de Movimiento</vt:lpstr>
      <vt:lpstr>CARACTERISTICAS</vt:lpstr>
      <vt:lpstr> CLASIFICACIÓN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Patrones de movimiento</vt:lpstr>
      <vt:lpstr>Presentación de PowerPoint</vt:lpstr>
      <vt:lpstr>Presentación de PowerPoint</vt:lpstr>
      <vt:lpstr>SISTEMA VESTIBULAR</vt:lpstr>
      <vt:lpstr>SISTEMA VESTIBULAR</vt:lpstr>
      <vt:lpstr>SISTEMA VESTIBULAR</vt:lpstr>
      <vt:lpstr>SISTEMA VESTIBULAR</vt:lpstr>
      <vt:lpstr>SISTEMA VISUAL</vt:lpstr>
      <vt:lpstr>Presentación de PowerPoint</vt:lpstr>
      <vt:lpstr>Presentación de PowerPoint</vt:lpstr>
      <vt:lpstr>SISTEMA PROPIOCEPTIVO</vt:lpstr>
      <vt:lpstr>Presentación de PowerPoint</vt:lpstr>
      <vt:lpstr>Presentación de PowerPoint</vt:lpstr>
      <vt:lpstr>Presentación de PowerPoint</vt:lpstr>
      <vt:lpstr>Presentación de PowerPoint</vt:lpstr>
      <vt:lpstr>ACTIVIDAD</vt:lpstr>
      <vt:lpstr>Bibliografía</vt:lpstr>
    </vt:vector>
  </TitlesOfParts>
  <Company>PERSONAL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PATRONES DE MOVIMIENTO</dc:title>
  <dc:creator>ANA KAREN</dc:creator>
  <cp:lastModifiedBy>USUARIO</cp:lastModifiedBy>
  <cp:revision>21</cp:revision>
  <dcterms:created xsi:type="dcterms:W3CDTF">2015-04-04T19:44:35Z</dcterms:created>
  <dcterms:modified xsi:type="dcterms:W3CDTF">2018-09-10T18:18:55Z</dcterms:modified>
</cp:coreProperties>
</file>