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media/image13.jpg" ContentType="image/jpg"/>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media/image33.jpg" ContentType="image/jpg"/>
  <Override PartName="/ppt/media/image36.jpg" ContentType="image/jpg"/>
  <Override PartName="/ppt/media/image37.jpg" ContentType="image/jp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1"/>
  </p:sldMasterIdLst>
  <p:notesMasterIdLst>
    <p:notesMasterId r:id="rId33"/>
  </p:notesMasterIdLst>
  <p:sldIdLst>
    <p:sldId id="271" r:id="rId2"/>
    <p:sldId id="272" r:id="rId3"/>
    <p:sldId id="273" r:id="rId4"/>
    <p:sldId id="274" r:id="rId5"/>
    <p:sldId id="256" r:id="rId6"/>
    <p:sldId id="311" r:id="rId7"/>
    <p:sldId id="308" r:id="rId8"/>
    <p:sldId id="309" r:id="rId9"/>
    <p:sldId id="310" r:id="rId10"/>
    <p:sldId id="313" r:id="rId11"/>
    <p:sldId id="258" r:id="rId12"/>
    <p:sldId id="261" r:id="rId13"/>
    <p:sldId id="259" r:id="rId14"/>
    <p:sldId id="264" r:id="rId15"/>
    <p:sldId id="266" r:id="rId16"/>
    <p:sldId id="267" r:id="rId17"/>
    <p:sldId id="268" r:id="rId18"/>
    <p:sldId id="269" r:id="rId19"/>
    <p:sldId id="315" r:id="rId20"/>
    <p:sldId id="284" r:id="rId21"/>
    <p:sldId id="316" r:id="rId22"/>
    <p:sldId id="317" r:id="rId23"/>
    <p:sldId id="320" r:id="rId24"/>
    <p:sldId id="322" r:id="rId25"/>
    <p:sldId id="321" r:id="rId26"/>
    <p:sldId id="318" r:id="rId27"/>
    <p:sldId id="319" r:id="rId28"/>
    <p:sldId id="323" r:id="rId29"/>
    <p:sldId id="324" r:id="rId30"/>
    <p:sldId id="325" r:id="rId31"/>
    <p:sldId id="276" r:id="rId32"/>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B411F"/>
    <a:srgbClr val="444C24"/>
    <a:srgbClr val="2B471D"/>
    <a:srgbClr val="3B622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 autoAdjust="0"/>
    <p:restoredTop sz="92947"/>
  </p:normalViewPr>
  <p:slideViewPr>
    <p:cSldViewPr snapToGrid="0" snapToObjects="1">
      <p:cViewPr varScale="1">
        <p:scale>
          <a:sx n="102" d="100"/>
          <a:sy n="102" d="100"/>
        </p:scale>
        <p:origin x="544" y="176"/>
      </p:cViewPr>
      <p:guideLst>
        <p:guide orient="horz" pos="2160"/>
        <p:guide pos="2880"/>
      </p:guideLst>
    </p:cSldViewPr>
  </p:slideViewPr>
  <p:notesTextViewPr>
    <p:cViewPr>
      <p:scale>
        <a:sx n="100" d="100"/>
        <a:sy n="100" d="100"/>
      </p:scale>
      <p:origin x="0" y="0"/>
    </p:cViewPr>
  </p:notesTextViewPr>
  <p:sorterViewPr>
    <p:cViewPr>
      <p:scale>
        <a:sx n="73" d="100"/>
        <a:sy n="73"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diagrams/_rels/data9.xml.rels><?xml version="1.0" encoding="UTF-8" standalone="yes"?>
<Relationships xmlns="http://schemas.openxmlformats.org/package/2006/relationships"><Relationship Id="rId1" Type="http://schemas.openxmlformats.org/officeDocument/2006/relationships/image" Target="../media/image9.jpg"/><Relationship Id="rId2" Type="http://schemas.openxmlformats.org/officeDocument/2006/relationships/image" Target="../media/image10.jpg"/><Relationship Id="rId3" Type="http://schemas.openxmlformats.org/officeDocument/2006/relationships/image" Target="../media/image11.jpg"/></Relationships>
</file>

<file path=ppt/diagrams/_rels/drawing9.xml.rels><?xml version="1.0" encoding="UTF-8" standalone="yes"?>
<Relationships xmlns="http://schemas.openxmlformats.org/package/2006/relationships"><Relationship Id="rId1" Type="http://schemas.openxmlformats.org/officeDocument/2006/relationships/image" Target="../media/image9.jpg"/><Relationship Id="rId2" Type="http://schemas.openxmlformats.org/officeDocument/2006/relationships/image" Target="../media/image10.jpg"/><Relationship Id="rId3" Type="http://schemas.openxmlformats.org/officeDocument/2006/relationships/image" Target="../media/image11.jp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10FA4A-72E5-43B2-885B-2E0A471DEA0F}" type="doc">
      <dgm:prSet loTypeId="urn:microsoft.com/office/officeart/2005/8/layout/hList6" loCatId="list" qsTypeId="urn:microsoft.com/office/officeart/2005/8/quickstyle/simple3" qsCatId="simple" csTypeId="urn:microsoft.com/office/officeart/2005/8/colors/colorful5" csCatId="colorful" phldr="1"/>
      <dgm:spPr/>
      <dgm:t>
        <a:bodyPr/>
        <a:lstStyle/>
        <a:p>
          <a:endParaRPr lang="es-MX"/>
        </a:p>
      </dgm:t>
    </dgm:pt>
    <dgm:pt modelId="{FCC9F294-6D79-44FF-A16F-68ED177F05E3}">
      <dgm:prSet phldrT="[Texto]" custT="1"/>
      <dgm:spPr/>
      <dgm:t>
        <a:bodyPr/>
        <a:lstStyle/>
        <a:p>
          <a:r>
            <a:rPr lang="es-MX" sz="1800" b="1" smtClean="0"/>
            <a:t>Biología Sistemática: Rama inclusiva, que recoge todo lo que se sabe de los seres vivos presentes y extintos (desde el nivel molecular hasta el ecosistémico). </a:t>
          </a:r>
          <a:endParaRPr lang="es-MX" sz="1800" b="1"/>
        </a:p>
      </dgm:t>
    </dgm:pt>
    <dgm:pt modelId="{953E83C8-7510-4A7A-AF19-537922F27E52}" type="parTrans" cxnId="{71AC67F0-B369-4FC0-A5F4-0D473DA06536}">
      <dgm:prSet/>
      <dgm:spPr/>
      <dgm:t>
        <a:bodyPr/>
        <a:lstStyle/>
        <a:p>
          <a:endParaRPr lang="es-MX" sz="2000" b="1"/>
        </a:p>
      </dgm:t>
    </dgm:pt>
    <dgm:pt modelId="{F75270A6-9DF9-4F62-84F1-70770D1EABC2}" type="sibTrans" cxnId="{71AC67F0-B369-4FC0-A5F4-0D473DA06536}">
      <dgm:prSet/>
      <dgm:spPr/>
      <dgm:t>
        <a:bodyPr/>
        <a:lstStyle/>
        <a:p>
          <a:endParaRPr lang="es-MX" sz="2000" b="1"/>
        </a:p>
      </dgm:t>
    </dgm:pt>
    <dgm:pt modelId="{16AEB073-3966-444E-B418-9B6B97026812}">
      <dgm:prSet custT="1"/>
      <dgm:spPr/>
      <dgm:t>
        <a:bodyPr/>
        <a:lstStyle/>
        <a:p>
          <a:r>
            <a:rPr lang="es-MX" sz="1800" b="1" dirty="0" smtClean="0"/>
            <a:t>La diversidad se ha producido mediante evolución, una parte de su estudio implica la investigación de la historia evolutiva de cada estirpe (su filogenia) necesaria para la posterior elaboración de clasificaciones naturales.</a:t>
          </a:r>
        </a:p>
      </dgm:t>
    </dgm:pt>
    <dgm:pt modelId="{1C3BDA59-A25F-478B-994D-4AE4FAAF5609}" type="parTrans" cxnId="{CF2C9258-AA60-44FB-BB68-B05E4F4A5E75}">
      <dgm:prSet/>
      <dgm:spPr/>
      <dgm:t>
        <a:bodyPr/>
        <a:lstStyle/>
        <a:p>
          <a:endParaRPr lang="es-MX" sz="2000" b="1"/>
        </a:p>
      </dgm:t>
    </dgm:pt>
    <dgm:pt modelId="{0FBC4F81-ED9A-4E1C-9EC0-3CECF49DBB8D}" type="sibTrans" cxnId="{CF2C9258-AA60-44FB-BB68-B05E4F4A5E75}">
      <dgm:prSet/>
      <dgm:spPr/>
      <dgm:t>
        <a:bodyPr/>
        <a:lstStyle/>
        <a:p>
          <a:endParaRPr lang="es-MX" sz="2000" b="1"/>
        </a:p>
      </dgm:t>
    </dgm:pt>
    <dgm:pt modelId="{56B43263-6C33-4AF1-ADDB-1B219111E4E2}">
      <dgm:prSet custT="1"/>
      <dgm:spPr/>
      <dgm:t>
        <a:bodyPr/>
        <a:lstStyle/>
        <a:p>
          <a:r>
            <a:rPr lang="es-MX" sz="1800" b="1" dirty="0" smtClean="0"/>
            <a:t>La filogenia es lo que ha sucedido y la clasificación es la disposición de  información referente a las formas de vida y gracias a la Sistemática se permite su recuperación</a:t>
          </a:r>
          <a:endParaRPr lang="es-MX" sz="1800" b="1" dirty="0"/>
        </a:p>
      </dgm:t>
    </dgm:pt>
    <dgm:pt modelId="{DDDA5AA1-30C4-42DB-9C2E-268DDD32D768}" type="parTrans" cxnId="{ABDC41CF-CFA5-4A31-A353-481E1671214F}">
      <dgm:prSet/>
      <dgm:spPr/>
      <dgm:t>
        <a:bodyPr/>
        <a:lstStyle/>
        <a:p>
          <a:endParaRPr lang="es-MX" sz="2000" b="1"/>
        </a:p>
      </dgm:t>
    </dgm:pt>
    <dgm:pt modelId="{DDF0B8B3-E2EC-448F-A827-604F7F0D0CBE}" type="sibTrans" cxnId="{ABDC41CF-CFA5-4A31-A353-481E1671214F}">
      <dgm:prSet/>
      <dgm:spPr/>
      <dgm:t>
        <a:bodyPr/>
        <a:lstStyle/>
        <a:p>
          <a:endParaRPr lang="es-MX" sz="2000" b="1"/>
        </a:p>
      </dgm:t>
    </dgm:pt>
    <dgm:pt modelId="{9CD2E0F1-C419-418B-9B52-2C40975ED998}" type="pres">
      <dgm:prSet presAssocID="{3B10FA4A-72E5-43B2-885B-2E0A471DEA0F}" presName="Name0" presStyleCnt="0">
        <dgm:presLayoutVars>
          <dgm:dir/>
          <dgm:resizeHandles val="exact"/>
        </dgm:presLayoutVars>
      </dgm:prSet>
      <dgm:spPr/>
      <dgm:t>
        <a:bodyPr/>
        <a:lstStyle/>
        <a:p>
          <a:endParaRPr lang="es-ES_tradnl"/>
        </a:p>
      </dgm:t>
    </dgm:pt>
    <dgm:pt modelId="{097C8A35-C5C5-4F33-AF45-87C70C982A6E}" type="pres">
      <dgm:prSet presAssocID="{FCC9F294-6D79-44FF-A16F-68ED177F05E3}" presName="node" presStyleLbl="node1" presStyleIdx="0" presStyleCnt="3">
        <dgm:presLayoutVars>
          <dgm:bulletEnabled val="1"/>
        </dgm:presLayoutVars>
      </dgm:prSet>
      <dgm:spPr/>
      <dgm:t>
        <a:bodyPr/>
        <a:lstStyle/>
        <a:p>
          <a:endParaRPr lang="es-ES_tradnl"/>
        </a:p>
      </dgm:t>
    </dgm:pt>
    <dgm:pt modelId="{1C5E7467-3B68-458D-B05B-778C2DC57225}" type="pres">
      <dgm:prSet presAssocID="{F75270A6-9DF9-4F62-84F1-70770D1EABC2}" presName="sibTrans" presStyleCnt="0"/>
      <dgm:spPr/>
    </dgm:pt>
    <dgm:pt modelId="{62CD0C58-333F-4F36-BB5A-F9A50638197C}" type="pres">
      <dgm:prSet presAssocID="{16AEB073-3966-444E-B418-9B6B97026812}" presName="node" presStyleLbl="node1" presStyleIdx="1" presStyleCnt="3">
        <dgm:presLayoutVars>
          <dgm:bulletEnabled val="1"/>
        </dgm:presLayoutVars>
      </dgm:prSet>
      <dgm:spPr/>
      <dgm:t>
        <a:bodyPr/>
        <a:lstStyle/>
        <a:p>
          <a:endParaRPr lang="es-MX"/>
        </a:p>
      </dgm:t>
    </dgm:pt>
    <dgm:pt modelId="{B2D05607-DF32-4967-8AD5-F2A618BE54AE}" type="pres">
      <dgm:prSet presAssocID="{0FBC4F81-ED9A-4E1C-9EC0-3CECF49DBB8D}" presName="sibTrans" presStyleCnt="0"/>
      <dgm:spPr/>
    </dgm:pt>
    <dgm:pt modelId="{A647FC68-4EEB-4E7E-9E32-E9B9C8A57906}" type="pres">
      <dgm:prSet presAssocID="{56B43263-6C33-4AF1-ADDB-1B219111E4E2}" presName="node" presStyleLbl="node1" presStyleIdx="2" presStyleCnt="3">
        <dgm:presLayoutVars>
          <dgm:bulletEnabled val="1"/>
        </dgm:presLayoutVars>
      </dgm:prSet>
      <dgm:spPr/>
      <dgm:t>
        <a:bodyPr/>
        <a:lstStyle/>
        <a:p>
          <a:endParaRPr lang="es-ES_tradnl"/>
        </a:p>
      </dgm:t>
    </dgm:pt>
  </dgm:ptLst>
  <dgm:cxnLst>
    <dgm:cxn modelId="{FE975875-4883-4331-B139-6F1075F87D48}" type="presOf" srcId="{FCC9F294-6D79-44FF-A16F-68ED177F05E3}" destId="{097C8A35-C5C5-4F33-AF45-87C70C982A6E}" srcOrd="0" destOrd="0" presId="urn:microsoft.com/office/officeart/2005/8/layout/hList6"/>
    <dgm:cxn modelId="{77FFEB74-C6FD-4D73-A0FC-9728D9C754B3}" type="presOf" srcId="{56B43263-6C33-4AF1-ADDB-1B219111E4E2}" destId="{A647FC68-4EEB-4E7E-9E32-E9B9C8A57906}" srcOrd="0" destOrd="0" presId="urn:microsoft.com/office/officeart/2005/8/layout/hList6"/>
    <dgm:cxn modelId="{A3DA9037-1263-4DF3-B9BA-919291796A93}" type="presOf" srcId="{3B10FA4A-72E5-43B2-885B-2E0A471DEA0F}" destId="{9CD2E0F1-C419-418B-9B52-2C40975ED998}" srcOrd="0" destOrd="0" presId="urn:microsoft.com/office/officeart/2005/8/layout/hList6"/>
    <dgm:cxn modelId="{ABDC41CF-CFA5-4A31-A353-481E1671214F}" srcId="{3B10FA4A-72E5-43B2-885B-2E0A471DEA0F}" destId="{56B43263-6C33-4AF1-ADDB-1B219111E4E2}" srcOrd="2" destOrd="0" parTransId="{DDDA5AA1-30C4-42DB-9C2E-268DDD32D768}" sibTransId="{DDF0B8B3-E2EC-448F-A827-604F7F0D0CBE}"/>
    <dgm:cxn modelId="{FB06D7F1-52F9-414A-8840-0B5B5D8BB99D}" type="presOf" srcId="{16AEB073-3966-444E-B418-9B6B97026812}" destId="{62CD0C58-333F-4F36-BB5A-F9A50638197C}" srcOrd="0" destOrd="0" presId="urn:microsoft.com/office/officeart/2005/8/layout/hList6"/>
    <dgm:cxn modelId="{CF2C9258-AA60-44FB-BB68-B05E4F4A5E75}" srcId="{3B10FA4A-72E5-43B2-885B-2E0A471DEA0F}" destId="{16AEB073-3966-444E-B418-9B6B97026812}" srcOrd="1" destOrd="0" parTransId="{1C3BDA59-A25F-478B-994D-4AE4FAAF5609}" sibTransId="{0FBC4F81-ED9A-4E1C-9EC0-3CECF49DBB8D}"/>
    <dgm:cxn modelId="{71AC67F0-B369-4FC0-A5F4-0D473DA06536}" srcId="{3B10FA4A-72E5-43B2-885B-2E0A471DEA0F}" destId="{FCC9F294-6D79-44FF-A16F-68ED177F05E3}" srcOrd="0" destOrd="0" parTransId="{953E83C8-7510-4A7A-AF19-537922F27E52}" sibTransId="{F75270A6-9DF9-4F62-84F1-70770D1EABC2}"/>
    <dgm:cxn modelId="{EEC5F768-C9C7-439C-B997-B0E9531751D9}" type="presParOf" srcId="{9CD2E0F1-C419-418B-9B52-2C40975ED998}" destId="{097C8A35-C5C5-4F33-AF45-87C70C982A6E}" srcOrd="0" destOrd="0" presId="urn:microsoft.com/office/officeart/2005/8/layout/hList6"/>
    <dgm:cxn modelId="{E5A46842-ABF0-417A-B412-1A4A7533050D}" type="presParOf" srcId="{9CD2E0F1-C419-418B-9B52-2C40975ED998}" destId="{1C5E7467-3B68-458D-B05B-778C2DC57225}" srcOrd="1" destOrd="0" presId="urn:microsoft.com/office/officeart/2005/8/layout/hList6"/>
    <dgm:cxn modelId="{722F65DC-C795-436D-BC41-EB0FD8600639}" type="presParOf" srcId="{9CD2E0F1-C419-418B-9B52-2C40975ED998}" destId="{62CD0C58-333F-4F36-BB5A-F9A50638197C}" srcOrd="2" destOrd="0" presId="urn:microsoft.com/office/officeart/2005/8/layout/hList6"/>
    <dgm:cxn modelId="{DDD78058-17A1-445C-928B-5234C0ECC4D2}" type="presParOf" srcId="{9CD2E0F1-C419-418B-9B52-2C40975ED998}" destId="{B2D05607-DF32-4967-8AD5-F2A618BE54AE}" srcOrd="3" destOrd="0" presId="urn:microsoft.com/office/officeart/2005/8/layout/hList6"/>
    <dgm:cxn modelId="{35D18346-DBA7-4285-A15D-0C899B579485}" type="presParOf" srcId="{9CD2E0F1-C419-418B-9B52-2C40975ED998}" destId="{A647FC68-4EEB-4E7E-9E32-E9B9C8A57906}"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4D523F7-12B0-4DA4-B1EF-F6627D3B8089}" type="doc">
      <dgm:prSet loTypeId="urn:microsoft.com/office/officeart/2005/8/layout/lProcess2" loCatId="list" qsTypeId="urn:microsoft.com/office/officeart/2005/8/quickstyle/simple1" qsCatId="simple" csTypeId="urn:microsoft.com/office/officeart/2005/8/colors/colorful5" csCatId="colorful" phldr="1"/>
      <dgm:spPr/>
      <dgm:t>
        <a:bodyPr/>
        <a:lstStyle/>
        <a:p>
          <a:endParaRPr lang="es-MX"/>
        </a:p>
      </dgm:t>
    </dgm:pt>
    <dgm:pt modelId="{C89DFD35-68D9-430C-A605-1ADDAEE5289B}">
      <dgm:prSet phldrT="[Texto]" custT="1"/>
      <dgm:spPr/>
      <dgm:t>
        <a:bodyPr/>
        <a:lstStyle/>
        <a:p>
          <a:r>
            <a:rPr lang="es-MX" sz="2800" b="1" dirty="0" smtClean="0"/>
            <a:t>Reino Protista</a:t>
          </a:r>
          <a:endParaRPr lang="es-MX" sz="2800" b="1" dirty="0"/>
        </a:p>
      </dgm:t>
    </dgm:pt>
    <dgm:pt modelId="{D4316970-7DD3-4A90-9BC8-5E854D264A87}" type="parTrans" cxnId="{E1DE7512-7A54-47B2-BCCB-AF9C5CB59A0B}">
      <dgm:prSet/>
      <dgm:spPr/>
      <dgm:t>
        <a:bodyPr/>
        <a:lstStyle/>
        <a:p>
          <a:endParaRPr lang="es-MX" sz="2400" b="1"/>
        </a:p>
      </dgm:t>
    </dgm:pt>
    <dgm:pt modelId="{B86EC49F-62BE-46D8-9051-785BD04812FC}" type="sibTrans" cxnId="{E1DE7512-7A54-47B2-BCCB-AF9C5CB59A0B}">
      <dgm:prSet/>
      <dgm:spPr/>
      <dgm:t>
        <a:bodyPr/>
        <a:lstStyle/>
        <a:p>
          <a:endParaRPr lang="es-MX" sz="2400" b="1"/>
        </a:p>
      </dgm:t>
    </dgm:pt>
    <dgm:pt modelId="{E46CC459-EF1F-4A87-9B65-CE2592922610}">
      <dgm:prSet phldrT="[Texto]" custT="1"/>
      <dgm:spPr/>
      <dgm:t>
        <a:bodyPr/>
        <a:lstStyle/>
        <a:p>
          <a:r>
            <a:rPr lang="es-MX" sz="2800" b="1" dirty="0" smtClean="0"/>
            <a:t>Reino </a:t>
          </a:r>
          <a:r>
            <a:rPr lang="es-MX" sz="2800" b="1" dirty="0" err="1" smtClean="0"/>
            <a:t>Stramenophila</a:t>
          </a:r>
          <a:endParaRPr lang="es-MX" sz="2800" b="1" dirty="0"/>
        </a:p>
      </dgm:t>
    </dgm:pt>
    <dgm:pt modelId="{BF144732-64C6-442D-B43E-F2F1AED3CA32}" type="parTrans" cxnId="{F7AB51EB-FD67-4E78-BFE7-88402E02BAC9}">
      <dgm:prSet/>
      <dgm:spPr/>
      <dgm:t>
        <a:bodyPr/>
        <a:lstStyle/>
        <a:p>
          <a:endParaRPr lang="es-MX" sz="2400" b="1"/>
        </a:p>
      </dgm:t>
    </dgm:pt>
    <dgm:pt modelId="{CBFC5804-D79A-4FA6-97AF-200893563469}" type="sibTrans" cxnId="{F7AB51EB-FD67-4E78-BFE7-88402E02BAC9}">
      <dgm:prSet/>
      <dgm:spPr/>
      <dgm:t>
        <a:bodyPr/>
        <a:lstStyle/>
        <a:p>
          <a:endParaRPr lang="es-MX" sz="2400" b="1"/>
        </a:p>
      </dgm:t>
    </dgm:pt>
    <dgm:pt modelId="{0A16B719-2552-47AB-ABBD-59236AB71267}">
      <dgm:prSet phldrT="[Texto]" custT="1"/>
      <dgm:spPr/>
      <dgm:t>
        <a:bodyPr/>
        <a:lstStyle/>
        <a:p>
          <a:r>
            <a:rPr lang="es-MX" sz="2800" b="1" dirty="0" smtClean="0"/>
            <a:t>Reino </a:t>
          </a:r>
          <a:r>
            <a:rPr lang="es-MX" sz="2800" b="1" dirty="0" err="1" smtClean="0"/>
            <a:t>Fungi</a:t>
          </a:r>
          <a:endParaRPr lang="es-MX" sz="2800" b="1" dirty="0"/>
        </a:p>
      </dgm:t>
    </dgm:pt>
    <dgm:pt modelId="{5FEAA9E1-2AF2-48D0-B43E-F5F861DE6C88}" type="parTrans" cxnId="{D897FB43-28F2-4E50-9216-781BC4A1633B}">
      <dgm:prSet/>
      <dgm:spPr/>
      <dgm:t>
        <a:bodyPr/>
        <a:lstStyle/>
        <a:p>
          <a:endParaRPr lang="es-MX" sz="2400" b="1"/>
        </a:p>
      </dgm:t>
    </dgm:pt>
    <dgm:pt modelId="{9DF2BC6A-ADA2-4B47-B67A-94B2F496FFCB}" type="sibTrans" cxnId="{D897FB43-28F2-4E50-9216-781BC4A1633B}">
      <dgm:prSet/>
      <dgm:spPr/>
      <dgm:t>
        <a:bodyPr/>
        <a:lstStyle/>
        <a:p>
          <a:endParaRPr lang="es-MX" sz="2400" b="1"/>
        </a:p>
      </dgm:t>
    </dgm:pt>
    <dgm:pt modelId="{A6FA772A-1EAE-4A1E-8EDE-D852AAF18C1D}">
      <dgm:prSet custT="1"/>
      <dgm:spPr/>
      <dgm:t>
        <a:bodyPr/>
        <a:lstStyle/>
        <a:p>
          <a:r>
            <a:rPr lang="es-MX" sz="1800" b="1" dirty="0" err="1" smtClean="0"/>
            <a:t>Phylum</a:t>
          </a:r>
          <a:r>
            <a:rPr lang="es-MX" sz="1800" b="1" dirty="0" smtClean="0"/>
            <a:t> </a:t>
          </a:r>
          <a:r>
            <a:rPr lang="es-MX" sz="1800" b="1" dirty="0" err="1" smtClean="0"/>
            <a:t>Acrasiomycota</a:t>
          </a:r>
          <a:endParaRPr lang="es-MX" sz="1800" b="1" dirty="0"/>
        </a:p>
      </dgm:t>
    </dgm:pt>
    <dgm:pt modelId="{18EC5282-B63E-460D-8E91-139EE2660269}" type="parTrans" cxnId="{7774D54F-2EC4-43E0-B4DB-762F6B3EF103}">
      <dgm:prSet/>
      <dgm:spPr/>
      <dgm:t>
        <a:bodyPr/>
        <a:lstStyle/>
        <a:p>
          <a:endParaRPr lang="es-MX" sz="2400" b="1"/>
        </a:p>
      </dgm:t>
    </dgm:pt>
    <dgm:pt modelId="{20795FD8-27BE-463E-B779-893A617BAFFF}" type="sibTrans" cxnId="{7774D54F-2EC4-43E0-B4DB-762F6B3EF103}">
      <dgm:prSet/>
      <dgm:spPr/>
      <dgm:t>
        <a:bodyPr/>
        <a:lstStyle/>
        <a:p>
          <a:endParaRPr lang="es-MX" sz="2400" b="1"/>
        </a:p>
      </dgm:t>
    </dgm:pt>
    <dgm:pt modelId="{6BAF6F1F-2E0D-4BE6-B6E6-C353BBB0AC8D}">
      <dgm:prSet custT="1"/>
      <dgm:spPr/>
      <dgm:t>
        <a:bodyPr/>
        <a:lstStyle/>
        <a:p>
          <a:r>
            <a:rPr lang="es-MX" sz="1800" b="1" dirty="0" err="1" smtClean="0"/>
            <a:t>Phylum</a:t>
          </a:r>
          <a:r>
            <a:rPr lang="es-MX" sz="1800" b="1" dirty="0" smtClean="0"/>
            <a:t> </a:t>
          </a:r>
          <a:r>
            <a:rPr lang="es-MX" sz="1800" b="1" dirty="0" err="1" smtClean="0"/>
            <a:t>Dictyosteliomycota</a:t>
          </a:r>
          <a:endParaRPr lang="es-MX" sz="1800" b="1" dirty="0"/>
        </a:p>
      </dgm:t>
    </dgm:pt>
    <dgm:pt modelId="{DCD08964-EFDE-4129-8D2D-7D79BA18D0D3}" type="parTrans" cxnId="{4745B9AC-D3E4-475C-88A3-A8D3F8CD7ACC}">
      <dgm:prSet/>
      <dgm:spPr/>
      <dgm:t>
        <a:bodyPr/>
        <a:lstStyle/>
        <a:p>
          <a:endParaRPr lang="es-MX" sz="2400" b="1"/>
        </a:p>
      </dgm:t>
    </dgm:pt>
    <dgm:pt modelId="{0B493CFD-787A-4109-B77C-67AB548F37E2}" type="sibTrans" cxnId="{4745B9AC-D3E4-475C-88A3-A8D3F8CD7ACC}">
      <dgm:prSet/>
      <dgm:spPr/>
      <dgm:t>
        <a:bodyPr/>
        <a:lstStyle/>
        <a:p>
          <a:endParaRPr lang="es-MX" sz="2400" b="1"/>
        </a:p>
      </dgm:t>
    </dgm:pt>
    <dgm:pt modelId="{4CC4FF26-C7B8-46D5-A18F-E03190416D72}">
      <dgm:prSet custT="1"/>
      <dgm:spPr/>
      <dgm:t>
        <a:bodyPr/>
        <a:lstStyle/>
        <a:p>
          <a:r>
            <a:rPr lang="es-MX" sz="1800" b="1" dirty="0" err="1" smtClean="0"/>
            <a:t>Phylum</a:t>
          </a:r>
          <a:r>
            <a:rPr lang="es-MX" sz="1800" b="1" dirty="0" smtClean="0"/>
            <a:t> </a:t>
          </a:r>
          <a:r>
            <a:rPr lang="es-MX" sz="1600" b="1" dirty="0" err="1" smtClean="0"/>
            <a:t>Plasmodiophoromycota</a:t>
          </a:r>
          <a:endParaRPr lang="es-MX" sz="1600" b="1" dirty="0"/>
        </a:p>
      </dgm:t>
    </dgm:pt>
    <dgm:pt modelId="{2B0FF82B-503B-4162-A943-A7044FD27CCD}" type="parTrans" cxnId="{7F8AAB06-A482-46BA-98D4-8E90957F939A}">
      <dgm:prSet/>
      <dgm:spPr/>
      <dgm:t>
        <a:bodyPr/>
        <a:lstStyle/>
        <a:p>
          <a:endParaRPr lang="es-MX" sz="2400" b="1"/>
        </a:p>
      </dgm:t>
    </dgm:pt>
    <dgm:pt modelId="{7F90DBC5-C854-4569-B580-FA5C0093EE33}" type="sibTrans" cxnId="{7F8AAB06-A482-46BA-98D4-8E90957F939A}">
      <dgm:prSet/>
      <dgm:spPr/>
      <dgm:t>
        <a:bodyPr/>
        <a:lstStyle/>
        <a:p>
          <a:endParaRPr lang="es-MX" sz="2400" b="1"/>
        </a:p>
      </dgm:t>
    </dgm:pt>
    <dgm:pt modelId="{6FD094D3-61A9-4698-BB74-6021FE0E655C}">
      <dgm:prSet custT="1"/>
      <dgm:spPr/>
      <dgm:t>
        <a:bodyPr/>
        <a:lstStyle/>
        <a:p>
          <a:r>
            <a:rPr lang="es-MX" sz="1800" b="1" dirty="0" err="1" smtClean="0"/>
            <a:t>Phylum</a:t>
          </a:r>
          <a:r>
            <a:rPr lang="es-MX" sz="1800" b="1" dirty="0" smtClean="0"/>
            <a:t> </a:t>
          </a:r>
        </a:p>
        <a:p>
          <a:r>
            <a:rPr lang="es-MX" sz="1800" b="1" dirty="0" err="1" smtClean="0"/>
            <a:t>Myxomycota</a:t>
          </a:r>
          <a:endParaRPr lang="es-MX" sz="1800" b="1" dirty="0"/>
        </a:p>
      </dgm:t>
    </dgm:pt>
    <dgm:pt modelId="{B83D33A0-E1E7-48A4-A0AB-0EDD7B33C3F6}" type="parTrans" cxnId="{25A46CF7-9AF9-4EA2-83AB-9FD07EE2B794}">
      <dgm:prSet/>
      <dgm:spPr/>
      <dgm:t>
        <a:bodyPr/>
        <a:lstStyle/>
        <a:p>
          <a:endParaRPr lang="es-MX" sz="2400" b="1"/>
        </a:p>
      </dgm:t>
    </dgm:pt>
    <dgm:pt modelId="{B1E80A87-ADE6-4DE1-9767-3FAF907AF934}" type="sibTrans" cxnId="{25A46CF7-9AF9-4EA2-83AB-9FD07EE2B794}">
      <dgm:prSet/>
      <dgm:spPr/>
      <dgm:t>
        <a:bodyPr/>
        <a:lstStyle/>
        <a:p>
          <a:endParaRPr lang="es-MX" sz="2400" b="1"/>
        </a:p>
      </dgm:t>
    </dgm:pt>
    <dgm:pt modelId="{9CDE47C9-9F13-409B-A4E3-96D3AB9C49F0}">
      <dgm:prSet custT="1"/>
      <dgm:spPr/>
      <dgm:t>
        <a:bodyPr/>
        <a:lstStyle/>
        <a:p>
          <a:r>
            <a:rPr lang="es-MX" sz="1800" b="1" dirty="0" err="1" smtClean="0"/>
            <a:t>Phylum</a:t>
          </a:r>
          <a:r>
            <a:rPr lang="es-MX" sz="1800" b="1" dirty="0" smtClean="0"/>
            <a:t> </a:t>
          </a:r>
          <a:r>
            <a:rPr lang="es-MX" sz="1800" b="1" dirty="0" err="1" smtClean="0"/>
            <a:t>Labyrinthulomycota</a:t>
          </a:r>
          <a:endParaRPr lang="es-MX" sz="1800" b="1" dirty="0"/>
        </a:p>
      </dgm:t>
    </dgm:pt>
    <dgm:pt modelId="{5EFEC6EA-9C09-4134-B258-A1B7BCF2FA48}" type="parTrans" cxnId="{21E592CD-32E2-4D4E-B696-740573617EA0}">
      <dgm:prSet/>
      <dgm:spPr/>
      <dgm:t>
        <a:bodyPr/>
        <a:lstStyle/>
        <a:p>
          <a:endParaRPr lang="es-MX" sz="2400" b="1"/>
        </a:p>
      </dgm:t>
    </dgm:pt>
    <dgm:pt modelId="{9D8FAF1A-EB0A-4ACF-92EA-D65D9D52E1E2}" type="sibTrans" cxnId="{21E592CD-32E2-4D4E-B696-740573617EA0}">
      <dgm:prSet/>
      <dgm:spPr/>
      <dgm:t>
        <a:bodyPr/>
        <a:lstStyle/>
        <a:p>
          <a:endParaRPr lang="es-MX" sz="2400" b="1"/>
        </a:p>
      </dgm:t>
    </dgm:pt>
    <dgm:pt modelId="{5251CB50-F452-4521-A0DC-D1D660D81A42}">
      <dgm:prSet custT="1"/>
      <dgm:spPr/>
      <dgm:t>
        <a:bodyPr/>
        <a:lstStyle/>
        <a:p>
          <a:r>
            <a:rPr lang="es-MX" sz="1800" b="1" dirty="0" smtClean="0"/>
            <a:t>Phylum </a:t>
          </a:r>
          <a:r>
            <a:rPr lang="es-MX" sz="1600" b="1" dirty="0" smtClean="0"/>
            <a:t>Hyphochitridiomycota</a:t>
          </a:r>
          <a:endParaRPr lang="es-MX" sz="1600" b="1" dirty="0"/>
        </a:p>
      </dgm:t>
    </dgm:pt>
    <dgm:pt modelId="{8BB53086-E9B8-4B75-81D5-AD4A99B26BCB}" type="parTrans" cxnId="{A0EF7110-71E2-46A9-B241-12BE1489237A}">
      <dgm:prSet/>
      <dgm:spPr/>
      <dgm:t>
        <a:bodyPr/>
        <a:lstStyle/>
        <a:p>
          <a:endParaRPr lang="es-MX" sz="2400" b="1"/>
        </a:p>
      </dgm:t>
    </dgm:pt>
    <dgm:pt modelId="{F7E07188-0463-499B-A05B-115D82F6574D}" type="sibTrans" cxnId="{A0EF7110-71E2-46A9-B241-12BE1489237A}">
      <dgm:prSet/>
      <dgm:spPr/>
      <dgm:t>
        <a:bodyPr/>
        <a:lstStyle/>
        <a:p>
          <a:endParaRPr lang="es-MX" sz="2400" b="1"/>
        </a:p>
      </dgm:t>
    </dgm:pt>
    <dgm:pt modelId="{8276E8F1-5142-4C4C-90A8-8BAD1E25A88A}">
      <dgm:prSet custT="1"/>
      <dgm:spPr/>
      <dgm:t>
        <a:bodyPr/>
        <a:lstStyle/>
        <a:p>
          <a:r>
            <a:rPr lang="es-MX" sz="1800" b="1" dirty="0" err="1" smtClean="0"/>
            <a:t>Phylum</a:t>
          </a:r>
          <a:r>
            <a:rPr lang="es-MX" sz="1800" b="1" dirty="0" smtClean="0"/>
            <a:t> </a:t>
          </a:r>
        </a:p>
        <a:p>
          <a:r>
            <a:rPr lang="es-MX" sz="1800" b="1" dirty="0" err="1" smtClean="0"/>
            <a:t>Oomycota</a:t>
          </a:r>
          <a:endParaRPr lang="es-MX" sz="1800" b="1" dirty="0"/>
        </a:p>
      </dgm:t>
    </dgm:pt>
    <dgm:pt modelId="{7E2CD808-F821-41BE-8273-243DA2214E21}" type="parTrans" cxnId="{8D494483-D56B-47D4-B6D1-944BC72000CC}">
      <dgm:prSet/>
      <dgm:spPr/>
      <dgm:t>
        <a:bodyPr/>
        <a:lstStyle/>
        <a:p>
          <a:endParaRPr lang="es-MX" sz="2400" b="1"/>
        </a:p>
      </dgm:t>
    </dgm:pt>
    <dgm:pt modelId="{22FF6DE8-25BA-4CB2-9D00-938CEC7123A0}" type="sibTrans" cxnId="{8D494483-D56B-47D4-B6D1-944BC72000CC}">
      <dgm:prSet/>
      <dgm:spPr/>
      <dgm:t>
        <a:bodyPr/>
        <a:lstStyle/>
        <a:p>
          <a:endParaRPr lang="es-MX" sz="2400" b="1"/>
        </a:p>
      </dgm:t>
    </dgm:pt>
    <dgm:pt modelId="{68CA508D-BC6C-43D6-8F00-CB4CDD29F52D}">
      <dgm:prSet custT="1"/>
      <dgm:spPr/>
      <dgm:t>
        <a:bodyPr/>
        <a:lstStyle/>
        <a:p>
          <a:r>
            <a:rPr lang="es-MX" sz="1800" b="1" dirty="0" err="1" smtClean="0"/>
            <a:t>Phylum</a:t>
          </a:r>
          <a:r>
            <a:rPr lang="es-MX" sz="1800" b="1" dirty="0" smtClean="0"/>
            <a:t> </a:t>
          </a:r>
          <a:r>
            <a:rPr lang="es-MX" sz="1800" b="1" dirty="0" err="1" smtClean="0"/>
            <a:t>Chytridiomycota</a:t>
          </a:r>
          <a:endParaRPr lang="es-MX" sz="1800" b="1" dirty="0" smtClean="0"/>
        </a:p>
      </dgm:t>
    </dgm:pt>
    <dgm:pt modelId="{1467D0B3-80A9-49A0-9379-33CE1F2D753C}" type="parTrans" cxnId="{763ABCE5-8484-46BB-BD84-7A4892588653}">
      <dgm:prSet/>
      <dgm:spPr/>
      <dgm:t>
        <a:bodyPr/>
        <a:lstStyle/>
        <a:p>
          <a:endParaRPr lang="es-MX" sz="2400" b="1"/>
        </a:p>
      </dgm:t>
    </dgm:pt>
    <dgm:pt modelId="{E264485A-FCD4-4F20-B035-CFCBC259F96B}" type="sibTrans" cxnId="{763ABCE5-8484-46BB-BD84-7A4892588653}">
      <dgm:prSet/>
      <dgm:spPr/>
      <dgm:t>
        <a:bodyPr/>
        <a:lstStyle/>
        <a:p>
          <a:endParaRPr lang="es-MX" sz="2400" b="1"/>
        </a:p>
      </dgm:t>
    </dgm:pt>
    <dgm:pt modelId="{D9705D36-1D22-4C16-AD9B-78A6E1220D70}">
      <dgm:prSet custT="1"/>
      <dgm:spPr/>
      <dgm:t>
        <a:bodyPr/>
        <a:lstStyle/>
        <a:p>
          <a:r>
            <a:rPr lang="es-MX" sz="1800" b="1" dirty="0" err="1" smtClean="0"/>
            <a:t>Phylum</a:t>
          </a:r>
          <a:endParaRPr lang="es-MX" sz="1800" b="1" dirty="0" smtClean="0"/>
        </a:p>
        <a:p>
          <a:r>
            <a:rPr lang="es-MX" sz="1800" b="1" dirty="0" smtClean="0"/>
            <a:t> </a:t>
          </a:r>
          <a:r>
            <a:rPr lang="es-MX" sz="1800" b="1" dirty="0" err="1" smtClean="0"/>
            <a:t>Zygomycota</a:t>
          </a:r>
          <a:r>
            <a:rPr lang="es-MX" sz="1800" b="1" dirty="0" smtClean="0"/>
            <a:t> </a:t>
          </a:r>
        </a:p>
      </dgm:t>
    </dgm:pt>
    <dgm:pt modelId="{B4E96FFC-8856-42C0-BC64-E55DEF7EDE5C}" type="parTrans" cxnId="{DF56EF03-3A2F-4D66-A606-CBF2B8B4DB0E}">
      <dgm:prSet/>
      <dgm:spPr/>
      <dgm:t>
        <a:bodyPr/>
        <a:lstStyle/>
        <a:p>
          <a:endParaRPr lang="es-MX" sz="2400" b="1"/>
        </a:p>
      </dgm:t>
    </dgm:pt>
    <dgm:pt modelId="{FF566D0C-6038-4F18-B06E-03D7DADB80BF}" type="sibTrans" cxnId="{DF56EF03-3A2F-4D66-A606-CBF2B8B4DB0E}">
      <dgm:prSet/>
      <dgm:spPr/>
      <dgm:t>
        <a:bodyPr/>
        <a:lstStyle/>
        <a:p>
          <a:endParaRPr lang="es-MX" sz="2400" b="1"/>
        </a:p>
      </dgm:t>
    </dgm:pt>
    <dgm:pt modelId="{974C8739-D2FF-469C-B718-8A9D77B51913}">
      <dgm:prSet custT="1"/>
      <dgm:spPr/>
      <dgm:t>
        <a:bodyPr/>
        <a:lstStyle/>
        <a:p>
          <a:r>
            <a:rPr lang="es-MX" sz="1800" b="1" dirty="0" err="1" smtClean="0"/>
            <a:t>Phylum</a:t>
          </a:r>
          <a:r>
            <a:rPr lang="es-MX" sz="1800" b="1" dirty="0" smtClean="0"/>
            <a:t> </a:t>
          </a:r>
          <a:r>
            <a:rPr lang="es-MX" sz="1800" b="1" dirty="0" err="1" smtClean="0"/>
            <a:t>Glomeromycota</a:t>
          </a:r>
          <a:r>
            <a:rPr lang="es-MX" sz="1800" b="1" dirty="0" smtClean="0"/>
            <a:t> </a:t>
          </a:r>
        </a:p>
      </dgm:t>
    </dgm:pt>
    <dgm:pt modelId="{4DCB6E50-C5AD-40F7-B649-16E86617E977}" type="parTrans" cxnId="{D1445897-2679-4886-A34C-A13AF8D14E5B}">
      <dgm:prSet/>
      <dgm:spPr/>
      <dgm:t>
        <a:bodyPr/>
        <a:lstStyle/>
        <a:p>
          <a:endParaRPr lang="es-MX" sz="2400" b="1"/>
        </a:p>
      </dgm:t>
    </dgm:pt>
    <dgm:pt modelId="{9943FE00-3353-4EDB-B4CF-C547A7640AC5}" type="sibTrans" cxnId="{D1445897-2679-4886-A34C-A13AF8D14E5B}">
      <dgm:prSet/>
      <dgm:spPr/>
      <dgm:t>
        <a:bodyPr/>
        <a:lstStyle/>
        <a:p>
          <a:endParaRPr lang="es-MX" sz="2400" b="1"/>
        </a:p>
      </dgm:t>
    </dgm:pt>
    <dgm:pt modelId="{116510B1-3827-486B-8926-D905BA4F07C2}">
      <dgm:prSet custT="1"/>
      <dgm:spPr/>
      <dgm:t>
        <a:bodyPr/>
        <a:lstStyle/>
        <a:p>
          <a:r>
            <a:rPr lang="es-MX" sz="1800" b="1" dirty="0" err="1" smtClean="0"/>
            <a:t>Phylum</a:t>
          </a:r>
          <a:r>
            <a:rPr lang="es-MX" sz="1800" b="1" dirty="0" smtClean="0"/>
            <a:t> </a:t>
          </a:r>
        </a:p>
        <a:p>
          <a:r>
            <a:rPr lang="es-MX" sz="1800" b="1" dirty="0" err="1" smtClean="0"/>
            <a:t>Ascomycota</a:t>
          </a:r>
          <a:endParaRPr lang="es-MX" sz="1800" b="1" dirty="0" smtClean="0"/>
        </a:p>
      </dgm:t>
    </dgm:pt>
    <dgm:pt modelId="{B7412190-06BA-4031-9EF1-A51894EC6F33}" type="parTrans" cxnId="{8003EF14-4604-4D12-B578-2F586B4E9575}">
      <dgm:prSet/>
      <dgm:spPr/>
      <dgm:t>
        <a:bodyPr/>
        <a:lstStyle/>
        <a:p>
          <a:endParaRPr lang="es-MX" sz="2400" b="1"/>
        </a:p>
      </dgm:t>
    </dgm:pt>
    <dgm:pt modelId="{F662C8AE-4F93-444C-AD79-A17631981167}" type="sibTrans" cxnId="{8003EF14-4604-4D12-B578-2F586B4E9575}">
      <dgm:prSet/>
      <dgm:spPr/>
      <dgm:t>
        <a:bodyPr/>
        <a:lstStyle/>
        <a:p>
          <a:endParaRPr lang="es-MX" sz="2400" b="1"/>
        </a:p>
      </dgm:t>
    </dgm:pt>
    <dgm:pt modelId="{4BA037F0-96BD-44A6-AE7B-719654AE2532}">
      <dgm:prSet custT="1"/>
      <dgm:spPr/>
      <dgm:t>
        <a:bodyPr/>
        <a:lstStyle/>
        <a:p>
          <a:r>
            <a:rPr lang="es-MX" sz="1800" b="1" dirty="0" err="1" smtClean="0"/>
            <a:t>Phylum</a:t>
          </a:r>
          <a:r>
            <a:rPr lang="es-MX" sz="1800" b="1" dirty="0" smtClean="0"/>
            <a:t>  </a:t>
          </a:r>
          <a:r>
            <a:rPr lang="es-MX" sz="1800" b="1" dirty="0" err="1" smtClean="0"/>
            <a:t>Basidiomycota</a:t>
          </a:r>
          <a:endParaRPr lang="es-MX" sz="1800" b="1" dirty="0"/>
        </a:p>
      </dgm:t>
    </dgm:pt>
    <dgm:pt modelId="{8130BAB2-D8CA-4030-9A3E-E75A84394752}" type="parTrans" cxnId="{B3E889E6-F11A-41AB-8849-4F3E00B6CD44}">
      <dgm:prSet/>
      <dgm:spPr/>
      <dgm:t>
        <a:bodyPr/>
        <a:lstStyle/>
        <a:p>
          <a:endParaRPr lang="es-MX" sz="2400" b="1"/>
        </a:p>
      </dgm:t>
    </dgm:pt>
    <dgm:pt modelId="{772AEE6D-5156-4D17-8E53-2119A9DB55A5}" type="sibTrans" cxnId="{B3E889E6-F11A-41AB-8849-4F3E00B6CD44}">
      <dgm:prSet/>
      <dgm:spPr/>
      <dgm:t>
        <a:bodyPr/>
        <a:lstStyle/>
        <a:p>
          <a:endParaRPr lang="es-MX" sz="2400" b="1"/>
        </a:p>
      </dgm:t>
    </dgm:pt>
    <dgm:pt modelId="{882F0CC8-0824-4DC5-891B-002D479F6D2B}" type="pres">
      <dgm:prSet presAssocID="{34D523F7-12B0-4DA4-B1EF-F6627D3B8089}" presName="theList" presStyleCnt="0">
        <dgm:presLayoutVars>
          <dgm:dir/>
          <dgm:animLvl val="lvl"/>
          <dgm:resizeHandles val="exact"/>
        </dgm:presLayoutVars>
      </dgm:prSet>
      <dgm:spPr/>
      <dgm:t>
        <a:bodyPr/>
        <a:lstStyle/>
        <a:p>
          <a:endParaRPr lang="es-ES_tradnl"/>
        </a:p>
      </dgm:t>
    </dgm:pt>
    <dgm:pt modelId="{B954F335-98B2-4273-BA4A-758D72386E6F}" type="pres">
      <dgm:prSet presAssocID="{C89DFD35-68D9-430C-A605-1ADDAEE5289B}" presName="compNode" presStyleCnt="0"/>
      <dgm:spPr/>
    </dgm:pt>
    <dgm:pt modelId="{5A06EEDF-4DB4-4126-93DF-EBD4D569700C}" type="pres">
      <dgm:prSet presAssocID="{C89DFD35-68D9-430C-A605-1ADDAEE5289B}" presName="aNode" presStyleLbl="bgShp" presStyleIdx="0" presStyleCnt="3"/>
      <dgm:spPr/>
      <dgm:t>
        <a:bodyPr/>
        <a:lstStyle/>
        <a:p>
          <a:endParaRPr lang="es-ES_tradnl"/>
        </a:p>
      </dgm:t>
    </dgm:pt>
    <dgm:pt modelId="{CFFB3EF0-4516-43AD-94B0-6B73F49A283F}" type="pres">
      <dgm:prSet presAssocID="{C89DFD35-68D9-430C-A605-1ADDAEE5289B}" presName="textNode" presStyleLbl="bgShp" presStyleIdx="0" presStyleCnt="3"/>
      <dgm:spPr/>
      <dgm:t>
        <a:bodyPr/>
        <a:lstStyle/>
        <a:p>
          <a:endParaRPr lang="es-ES_tradnl"/>
        </a:p>
      </dgm:t>
    </dgm:pt>
    <dgm:pt modelId="{C2BBFCE5-19BD-4A71-BB15-0AC900351690}" type="pres">
      <dgm:prSet presAssocID="{C89DFD35-68D9-430C-A605-1ADDAEE5289B}" presName="compChildNode" presStyleCnt="0"/>
      <dgm:spPr/>
    </dgm:pt>
    <dgm:pt modelId="{F22067EF-E2CA-4D8B-97C8-AFEF8035AF3F}" type="pres">
      <dgm:prSet presAssocID="{C89DFD35-68D9-430C-A605-1ADDAEE5289B}" presName="theInnerList" presStyleCnt="0"/>
      <dgm:spPr/>
    </dgm:pt>
    <dgm:pt modelId="{1467301B-5CCC-4FE5-8D20-7D63AA6EBFB3}" type="pres">
      <dgm:prSet presAssocID="{A6FA772A-1EAE-4A1E-8EDE-D852AAF18C1D}" presName="childNode" presStyleLbl="node1" presStyleIdx="0" presStyleCnt="12">
        <dgm:presLayoutVars>
          <dgm:bulletEnabled val="1"/>
        </dgm:presLayoutVars>
      </dgm:prSet>
      <dgm:spPr/>
      <dgm:t>
        <a:bodyPr/>
        <a:lstStyle/>
        <a:p>
          <a:endParaRPr lang="es-ES_tradnl"/>
        </a:p>
      </dgm:t>
    </dgm:pt>
    <dgm:pt modelId="{34F1A43A-3BB3-4BD1-AAF6-8A15276ED5BE}" type="pres">
      <dgm:prSet presAssocID="{A6FA772A-1EAE-4A1E-8EDE-D852AAF18C1D}" presName="aSpace2" presStyleCnt="0"/>
      <dgm:spPr/>
    </dgm:pt>
    <dgm:pt modelId="{9F064E90-E4E0-486C-A571-36CCE124F8DC}" type="pres">
      <dgm:prSet presAssocID="{6BAF6F1F-2E0D-4BE6-B6E6-C353BBB0AC8D}" presName="childNode" presStyleLbl="node1" presStyleIdx="1" presStyleCnt="12">
        <dgm:presLayoutVars>
          <dgm:bulletEnabled val="1"/>
        </dgm:presLayoutVars>
      </dgm:prSet>
      <dgm:spPr/>
      <dgm:t>
        <a:bodyPr/>
        <a:lstStyle/>
        <a:p>
          <a:endParaRPr lang="es-ES_tradnl"/>
        </a:p>
      </dgm:t>
    </dgm:pt>
    <dgm:pt modelId="{6B0A7E1D-F823-48D9-8A21-DA28B765C511}" type="pres">
      <dgm:prSet presAssocID="{6BAF6F1F-2E0D-4BE6-B6E6-C353BBB0AC8D}" presName="aSpace2" presStyleCnt="0"/>
      <dgm:spPr/>
    </dgm:pt>
    <dgm:pt modelId="{BD56434C-E7C9-4826-942E-45191F83975A}" type="pres">
      <dgm:prSet presAssocID="{4CC4FF26-C7B8-46D5-A18F-E03190416D72}" presName="childNode" presStyleLbl="node1" presStyleIdx="2" presStyleCnt="12">
        <dgm:presLayoutVars>
          <dgm:bulletEnabled val="1"/>
        </dgm:presLayoutVars>
      </dgm:prSet>
      <dgm:spPr/>
      <dgm:t>
        <a:bodyPr/>
        <a:lstStyle/>
        <a:p>
          <a:endParaRPr lang="es-ES_tradnl"/>
        </a:p>
      </dgm:t>
    </dgm:pt>
    <dgm:pt modelId="{C9BF6BAF-9FA1-4582-83C4-01AFB50CF84E}" type="pres">
      <dgm:prSet presAssocID="{4CC4FF26-C7B8-46D5-A18F-E03190416D72}" presName="aSpace2" presStyleCnt="0"/>
      <dgm:spPr/>
    </dgm:pt>
    <dgm:pt modelId="{B0EAE63A-9744-4A3B-9285-2938C1B6F225}" type="pres">
      <dgm:prSet presAssocID="{6FD094D3-61A9-4698-BB74-6021FE0E655C}" presName="childNode" presStyleLbl="node1" presStyleIdx="3" presStyleCnt="12">
        <dgm:presLayoutVars>
          <dgm:bulletEnabled val="1"/>
        </dgm:presLayoutVars>
      </dgm:prSet>
      <dgm:spPr/>
      <dgm:t>
        <a:bodyPr/>
        <a:lstStyle/>
        <a:p>
          <a:endParaRPr lang="es-ES_tradnl"/>
        </a:p>
      </dgm:t>
    </dgm:pt>
    <dgm:pt modelId="{A6617D69-0354-4DA9-804E-098FBFCB7A96}" type="pres">
      <dgm:prSet presAssocID="{C89DFD35-68D9-430C-A605-1ADDAEE5289B}" presName="aSpace" presStyleCnt="0"/>
      <dgm:spPr/>
    </dgm:pt>
    <dgm:pt modelId="{7AA99D6F-9B39-4EDD-8555-B93E741E8F89}" type="pres">
      <dgm:prSet presAssocID="{E46CC459-EF1F-4A87-9B65-CE2592922610}" presName="compNode" presStyleCnt="0"/>
      <dgm:spPr/>
    </dgm:pt>
    <dgm:pt modelId="{F01287F0-E689-4DA7-88AE-6D971F985E46}" type="pres">
      <dgm:prSet presAssocID="{E46CC459-EF1F-4A87-9B65-CE2592922610}" presName="aNode" presStyleLbl="bgShp" presStyleIdx="1" presStyleCnt="3"/>
      <dgm:spPr/>
      <dgm:t>
        <a:bodyPr/>
        <a:lstStyle/>
        <a:p>
          <a:endParaRPr lang="es-ES_tradnl"/>
        </a:p>
      </dgm:t>
    </dgm:pt>
    <dgm:pt modelId="{3C60CCD2-5116-44BA-8DA9-C3C175C8C7B0}" type="pres">
      <dgm:prSet presAssocID="{E46CC459-EF1F-4A87-9B65-CE2592922610}" presName="textNode" presStyleLbl="bgShp" presStyleIdx="1" presStyleCnt="3"/>
      <dgm:spPr/>
      <dgm:t>
        <a:bodyPr/>
        <a:lstStyle/>
        <a:p>
          <a:endParaRPr lang="es-ES_tradnl"/>
        </a:p>
      </dgm:t>
    </dgm:pt>
    <dgm:pt modelId="{5D2DD83E-9359-427F-80E0-818C11C2E771}" type="pres">
      <dgm:prSet presAssocID="{E46CC459-EF1F-4A87-9B65-CE2592922610}" presName="compChildNode" presStyleCnt="0"/>
      <dgm:spPr/>
    </dgm:pt>
    <dgm:pt modelId="{7960BEC0-2ABC-4EAF-9269-3087E357A650}" type="pres">
      <dgm:prSet presAssocID="{E46CC459-EF1F-4A87-9B65-CE2592922610}" presName="theInnerList" presStyleCnt="0"/>
      <dgm:spPr/>
    </dgm:pt>
    <dgm:pt modelId="{CE4B1C2A-10F3-4E81-9482-3E6D4850F2C5}" type="pres">
      <dgm:prSet presAssocID="{9CDE47C9-9F13-409B-A4E3-96D3AB9C49F0}" presName="childNode" presStyleLbl="node1" presStyleIdx="4" presStyleCnt="12">
        <dgm:presLayoutVars>
          <dgm:bulletEnabled val="1"/>
        </dgm:presLayoutVars>
      </dgm:prSet>
      <dgm:spPr/>
      <dgm:t>
        <a:bodyPr/>
        <a:lstStyle/>
        <a:p>
          <a:endParaRPr lang="es-MX"/>
        </a:p>
      </dgm:t>
    </dgm:pt>
    <dgm:pt modelId="{EC4355EB-8C16-4FE6-A9B0-3A32E8EBA3AE}" type="pres">
      <dgm:prSet presAssocID="{9CDE47C9-9F13-409B-A4E3-96D3AB9C49F0}" presName="aSpace2" presStyleCnt="0"/>
      <dgm:spPr/>
    </dgm:pt>
    <dgm:pt modelId="{998C8255-CD3D-4382-985C-1388B364F651}" type="pres">
      <dgm:prSet presAssocID="{5251CB50-F452-4521-A0DC-D1D660D81A42}" presName="childNode" presStyleLbl="node1" presStyleIdx="5" presStyleCnt="12">
        <dgm:presLayoutVars>
          <dgm:bulletEnabled val="1"/>
        </dgm:presLayoutVars>
      </dgm:prSet>
      <dgm:spPr/>
      <dgm:t>
        <a:bodyPr/>
        <a:lstStyle/>
        <a:p>
          <a:endParaRPr lang="es-ES_tradnl"/>
        </a:p>
      </dgm:t>
    </dgm:pt>
    <dgm:pt modelId="{391BFE2C-8C4C-4F29-867C-F83E8FECEF6F}" type="pres">
      <dgm:prSet presAssocID="{5251CB50-F452-4521-A0DC-D1D660D81A42}" presName="aSpace2" presStyleCnt="0"/>
      <dgm:spPr/>
    </dgm:pt>
    <dgm:pt modelId="{5F94C264-D857-4611-B3E5-D65BEE38A81F}" type="pres">
      <dgm:prSet presAssocID="{8276E8F1-5142-4C4C-90A8-8BAD1E25A88A}" presName="childNode" presStyleLbl="node1" presStyleIdx="6" presStyleCnt="12">
        <dgm:presLayoutVars>
          <dgm:bulletEnabled val="1"/>
        </dgm:presLayoutVars>
      </dgm:prSet>
      <dgm:spPr/>
      <dgm:t>
        <a:bodyPr/>
        <a:lstStyle/>
        <a:p>
          <a:endParaRPr lang="es-MX"/>
        </a:p>
      </dgm:t>
    </dgm:pt>
    <dgm:pt modelId="{C0B10944-F7B1-425E-8524-09FEF90D1E1F}" type="pres">
      <dgm:prSet presAssocID="{E46CC459-EF1F-4A87-9B65-CE2592922610}" presName="aSpace" presStyleCnt="0"/>
      <dgm:spPr/>
    </dgm:pt>
    <dgm:pt modelId="{9B0C72E4-DA81-445A-9F05-F16C45A98187}" type="pres">
      <dgm:prSet presAssocID="{0A16B719-2552-47AB-ABBD-59236AB71267}" presName="compNode" presStyleCnt="0"/>
      <dgm:spPr/>
    </dgm:pt>
    <dgm:pt modelId="{D9DA07E2-8BE4-4A08-825F-B943FF0F17AA}" type="pres">
      <dgm:prSet presAssocID="{0A16B719-2552-47AB-ABBD-59236AB71267}" presName="aNode" presStyleLbl="bgShp" presStyleIdx="2" presStyleCnt="3"/>
      <dgm:spPr/>
      <dgm:t>
        <a:bodyPr/>
        <a:lstStyle/>
        <a:p>
          <a:endParaRPr lang="es-ES_tradnl"/>
        </a:p>
      </dgm:t>
    </dgm:pt>
    <dgm:pt modelId="{75E4BD2E-A4A4-4B1A-8BA5-E3167ACC8892}" type="pres">
      <dgm:prSet presAssocID="{0A16B719-2552-47AB-ABBD-59236AB71267}" presName="textNode" presStyleLbl="bgShp" presStyleIdx="2" presStyleCnt="3"/>
      <dgm:spPr/>
      <dgm:t>
        <a:bodyPr/>
        <a:lstStyle/>
        <a:p>
          <a:endParaRPr lang="es-ES_tradnl"/>
        </a:p>
      </dgm:t>
    </dgm:pt>
    <dgm:pt modelId="{4C7E4CFD-1E57-4703-AA5A-E64DF5AB2ECF}" type="pres">
      <dgm:prSet presAssocID="{0A16B719-2552-47AB-ABBD-59236AB71267}" presName="compChildNode" presStyleCnt="0"/>
      <dgm:spPr/>
    </dgm:pt>
    <dgm:pt modelId="{47796D16-9188-4138-B65E-09A0285EFCC9}" type="pres">
      <dgm:prSet presAssocID="{0A16B719-2552-47AB-ABBD-59236AB71267}" presName="theInnerList" presStyleCnt="0"/>
      <dgm:spPr/>
    </dgm:pt>
    <dgm:pt modelId="{EE19EBBE-4D3C-4621-A2E8-C345E4B49B8F}" type="pres">
      <dgm:prSet presAssocID="{68CA508D-BC6C-43D6-8F00-CB4CDD29F52D}" presName="childNode" presStyleLbl="node1" presStyleIdx="7" presStyleCnt="12">
        <dgm:presLayoutVars>
          <dgm:bulletEnabled val="1"/>
        </dgm:presLayoutVars>
      </dgm:prSet>
      <dgm:spPr/>
      <dgm:t>
        <a:bodyPr/>
        <a:lstStyle/>
        <a:p>
          <a:endParaRPr lang="es-ES_tradnl"/>
        </a:p>
      </dgm:t>
    </dgm:pt>
    <dgm:pt modelId="{227ECB4B-C01D-4844-95B7-D54FE1F21DD7}" type="pres">
      <dgm:prSet presAssocID="{68CA508D-BC6C-43D6-8F00-CB4CDD29F52D}" presName="aSpace2" presStyleCnt="0"/>
      <dgm:spPr/>
    </dgm:pt>
    <dgm:pt modelId="{42A884F6-8151-4D7F-A9AE-84DD3989360E}" type="pres">
      <dgm:prSet presAssocID="{D9705D36-1D22-4C16-AD9B-78A6E1220D70}" presName="childNode" presStyleLbl="node1" presStyleIdx="8" presStyleCnt="12">
        <dgm:presLayoutVars>
          <dgm:bulletEnabled val="1"/>
        </dgm:presLayoutVars>
      </dgm:prSet>
      <dgm:spPr/>
      <dgm:t>
        <a:bodyPr/>
        <a:lstStyle/>
        <a:p>
          <a:endParaRPr lang="es-ES_tradnl"/>
        </a:p>
      </dgm:t>
    </dgm:pt>
    <dgm:pt modelId="{5F07BC1D-F78B-4CB2-AE94-849C5FD45355}" type="pres">
      <dgm:prSet presAssocID="{D9705D36-1D22-4C16-AD9B-78A6E1220D70}" presName="aSpace2" presStyleCnt="0"/>
      <dgm:spPr/>
    </dgm:pt>
    <dgm:pt modelId="{BC7A7CE8-6AA1-4862-8A48-C70A43F88C17}" type="pres">
      <dgm:prSet presAssocID="{974C8739-D2FF-469C-B718-8A9D77B51913}" presName="childNode" presStyleLbl="node1" presStyleIdx="9" presStyleCnt="12">
        <dgm:presLayoutVars>
          <dgm:bulletEnabled val="1"/>
        </dgm:presLayoutVars>
      </dgm:prSet>
      <dgm:spPr/>
      <dgm:t>
        <a:bodyPr/>
        <a:lstStyle/>
        <a:p>
          <a:endParaRPr lang="es-ES_tradnl"/>
        </a:p>
      </dgm:t>
    </dgm:pt>
    <dgm:pt modelId="{08977BBD-C12E-4318-B101-422C7071C8E5}" type="pres">
      <dgm:prSet presAssocID="{974C8739-D2FF-469C-B718-8A9D77B51913}" presName="aSpace2" presStyleCnt="0"/>
      <dgm:spPr/>
    </dgm:pt>
    <dgm:pt modelId="{E4E87F45-3D3E-4B35-B3C5-122D432848F6}" type="pres">
      <dgm:prSet presAssocID="{116510B1-3827-486B-8926-D905BA4F07C2}" presName="childNode" presStyleLbl="node1" presStyleIdx="10" presStyleCnt="12">
        <dgm:presLayoutVars>
          <dgm:bulletEnabled val="1"/>
        </dgm:presLayoutVars>
      </dgm:prSet>
      <dgm:spPr/>
      <dgm:t>
        <a:bodyPr/>
        <a:lstStyle/>
        <a:p>
          <a:endParaRPr lang="es-ES_tradnl"/>
        </a:p>
      </dgm:t>
    </dgm:pt>
    <dgm:pt modelId="{FB2B3338-9D22-4322-BA8D-C5D93EE7B783}" type="pres">
      <dgm:prSet presAssocID="{116510B1-3827-486B-8926-D905BA4F07C2}" presName="aSpace2" presStyleCnt="0"/>
      <dgm:spPr/>
    </dgm:pt>
    <dgm:pt modelId="{D8F0B77C-7A3B-4B2E-8B96-978B83EBC830}" type="pres">
      <dgm:prSet presAssocID="{4BA037F0-96BD-44A6-AE7B-719654AE2532}" presName="childNode" presStyleLbl="node1" presStyleIdx="11" presStyleCnt="12">
        <dgm:presLayoutVars>
          <dgm:bulletEnabled val="1"/>
        </dgm:presLayoutVars>
      </dgm:prSet>
      <dgm:spPr/>
      <dgm:t>
        <a:bodyPr/>
        <a:lstStyle/>
        <a:p>
          <a:endParaRPr lang="es-ES_tradnl"/>
        </a:p>
      </dgm:t>
    </dgm:pt>
  </dgm:ptLst>
  <dgm:cxnLst>
    <dgm:cxn modelId="{E5CD7877-82DA-4D1D-85E9-F4A5AD78E41E}" type="presOf" srcId="{C89DFD35-68D9-430C-A605-1ADDAEE5289B}" destId="{5A06EEDF-4DB4-4126-93DF-EBD4D569700C}" srcOrd="0" destOrd="0" presId="urn:microsoft.com/office/officeart/2005/8/layout/lProcess2"/>
    <dgm:cxn modelId="{573F5E52-18D9-428C-ADC0-243A3B0E806A}" type="presOf" srcId="{974C8739-D2FF-469C-B718-8A9D77B51913}" destId="{BC7A7CE8-6AA1-4862-8A48-C70A43F88C17}" srcOrd="0" destOrd="0" presId="urn:microsoft.com/office/officeart/2005/8/layout/lProcess2"/>
    <dgm:cxn modelId="{21E592CD-32E2-4D4E-B696-740573617EA0}" srcId="{E46CC459-EF1F-4A87-9B65-CE2592922610}" destId="{9CDE47C9-9F13-409B-A4E3-96D3AB9C49F0}" srcOrd="0" destOrd="0" parTransId="{5EFEC6EA-9C09-4134-B258-A1B7BCF2FA48}" sibTransId="{9D8FAF1A-EB0A-4ACF-92EA-D65D9D52E1E2}"/>
    <dgm:cxn modelId="{8003EF14-4604-4D12-B578-2F586B4E9575}" srcId="{0A16B719-2552-47AB-ABBD-59236AB71267}" destId="{116510B1-3827-486B-8926-D905BA4F07C2}" srcOrd="3" destOrd="0" parTransId="{B7412190-06BA-4031-9EF1-A51894EC6F33}" sibTransId="{F662C8AE-4F93-444C-AD79-A17631981167}"/>
    <dgm:cxn modelId="{D82870DB-DC03-4801-B5FD-2C0AD250DDEF}" type="presOf" srcId="{34D523F7-12B0-4DA4-B1EF-F6627D3B8089}" destId="{882F0CC8-0824-4DC5-891B-002D479F6D2B}" srcOrd="0" destOrd="0" presId="urn:microsoft.com/office/officeart/2005/8/layout/lProcess2"/>
    <dgm:cxn modelId="{15B8E3E2-2B6C-4CB9-AD90-297A2AD7051B}" type="presOf" srcId="{0A16B719-2552-47AB-ABBD-59236AB71267}" destId="{75E4BD2E-A4A4-4B1A-8BA5-E3167ACC8892}" srcOrd="1" destOrd="0" presId="urn:microsoft.com/office/officeart/2005/8/layout/lProcess2"/>
    <dgm:cxn modelId="{B3E889E6-F11A-41AB-8849-4F3E00B6CD44}" srcId="{0A16B719-2552-47AB-ABBD-59236AB71267}" destId="{4BA037F0-96BD-44A6-AE7B-719654AE2532}" srcOrd="4" destOrd="0" parTransId="{8130BAB2-D8CA-4030-9A3E-E75A84394752}" sibTransId="{772AEE6D-5156-4D17-8E53-2119A9DB55A5}"/>
    <dgm:cxn modelId="{6B4F5DFF-3C7B-430D-8B61-E55E2E66CCE0}" type="presOf" srcId="{9CDE47C9-9F13-409B-A4E3-96D3AB9C49F0}" destId="{CE4B1C2A-10F3-4E81-9482-3E6D4850F2C5}" srcOrd="0" destOrd="0" presId="urn:microsoft.com/office/officeart/2005/8/layout/lProcess2"/>
    <dgm:cxn modelId="{B9380E39-2426-4A1F-9B25-BEF8A816E09D}" type="presOf" srcId="{E46CC459-EF1F-4A87-9B65-CE2592922610}" destId="{3C60CCD2-5116-44BA-8DA9-C3C175C8C7B0}" srcOrd="1" destOrd="0" presId="urn:microsoft.com/office/officeart/2005/8/layout/lProcess2"/>
    <dgm:cxn modelId="{DF56EF03-3A2F-4D66-A606-CBF2B8B4DB0E}" srcId="{0A16B719-2552-47AB-ABBD-59236AB71267}" destId="{D9705D36-1D22-4C16-AD9B-78A6E1220D70}" srcOrd="1" destOrd="0" parTransId="{B4E96FFC-8856-42C0-BC64-E55DEF7EDE5C}" sibTransId="{FF566D0C-6038-4F18-B06E-03D7DADB80BF}"/>
    <dgm:cxn modelId="{D897FB43-28F2-4E50-9216-781BC4A1633B}" srcId="{34D523F7-12B0-4DA4-B1EF-F6627D3B8089}" destId="{0A16B719-2552-47AB-ABBD-59236AB71267}" srcOrd="2" destOrd="0" parTransId="{5FEAA9E1-2AF2-48D0-B43E-F5F861DE6C88}" sibTransId="{9DF2BC6A-ADA2-4B47-B67A-94B2F496FFCB}"/>
    <dgm:cxn modelId="{8D494483-D56B-47D4-B6D1-944BC72000CC}" srcId="{E46CC459-EF1F-4A87-9B65-CE2592922610}" destId="{8276E8F1-5142-4C4C-90A8-8BAD1E25A88A}" srcOrd="2" destOrd="0" parTransId="{7E2CD808-F821-41BE-8273-243DA2214E21}" sibTransId="{22FF6DE8-25BA-4CB2-9D00-938CEC7123A0}"/>
    <dgm:cxn modelId="{A4F1C6E8-17BC-4896-849D-90587237F597}" type="presOf" srcId="{4CC4FF26-C7B8-46D5-A18F-E03190416D72}" destId="{BD56434C-E7C9-4826-942E-45191F83975A}" srcOrd="0" destOrd="0" presId="urn:microsoft.com/office/officeart/2005/8/layout/lProcess2"/>
    <dgm:cxn modelId="{A0EF7110-71E2-46A9-B241-12BE1489237A}" srcId="{E46CC459-EF1F-4A87-9B65-CE2592922610}" destId="{5251CB50-F452-4521-A0DC-D1D660D81A42}" srcOrd="1" destOrd="0" parTransId="{8BB53086-E9B8-4B75-81D5-AD4A99B26BCB}" sibTransId="{F7E07188-0463-499B-A05B-115D82F6574D}"/>
    <dgm:cxn modelId="{7F8AAB06-A482-46BA-98D4-8E90957F939A}" srcId="{C89DFD35-68D9-430C-A605-1ADDAEE5289B}" destId="{4CC4FF26-C7B8-46D5-A18F-E03190416D72}" srcOrd="2" destOrd="0" parTransId="{2B0FF82B-503B-4162-A943-A7044FD27CCD}" sibTransId="{7F90DBC5-C854-4569-B580-FA5C0093EE33}"/>
    <dgm:cxn modelId="{F98B9145-DCB1-4329-A7B2-3B8DE1B63E99}" type="presOf" srcId="{6BAF6F1F-2E0D-4BE6-B6E6-C353BBB0AC8D}" destId="{9F064E90-E4E0-486C-A571-36CCE124F8DC}" srcOrd="0" destOrd="0" presId="urn:microsoft.com/office/officeart/2005/8/layout/lProcess2"/>
    <dgm:cxn modelId="{154B2777-3061-4D33-A906-3F1F1BC472D6}" type="presOf" srcId="{E46CC459-EF1F-4A87-9B65-CE2592922610}" destId="{F01287F0-E689-4DA7-88AE-6D971F985E46}" srcOrd="0" destOrd="0" presId="urn:microsoft.com/office/officeart/2005/8/layout/lProcess2"/>
    <dgm:cxn modelId="{E1DE7512-7A54-47B2-BCCB-AF9C5CB59A0B}" srcId="{34D523F7-12B0-4DA4-B1EF-F6627D3B8089}" destId="{C89DFD35-68D9-430C-A605-1ADDAEE5289B}" srcOrd="0" destOrd="0" parTransId="{D4316970-7DD3-4A90-9BC8-5E854D264A87}" sibTransId="{B86EC49F-62BE-46D8-9051-785BD04812FC}"/>
    <dgm:cxn modelId="{066EF45B-06A7-4D6E-8012-A7B018078966}" type="presOf" srcId="{68CA508D-BC6C-43D6-8F00-CB4CDD29F52D}" destId="{EE19EBBE-4D3C-4621-A2E8-C345E4B49B8F}" srcOrd="0" destOrd="0" presId="urn:microsoft.com/office/officeart/2005/8/layout/lProcess2"/>
    <dgm:cxn modelId="{25A46CF7-9AF9-4EA2-83AB-9FD07EE2B794}" srcId="{C89DFD35-68D9-430C-A605-1ADDAEE5289B}" destId="{6FD094D3-61A9-4698-BB74-6021FE0E655C}" srcOrd="3" destOrd="0" parTransId="{B83D33A0-E1E7-48A4-A0AB-0EDD7B33C3F6}" sibTransId="{B1E80A87-ADE6-4DE1-9767-3FAF907AF934}"/>
    <dgm:cxn modelId="{5D3F614A-6FE2-4E1D-9247-99F3DF11E479}" type="presOf" srcId="{5251CB50-F452-4521-A0DC-D1D660D81A42}" destId="{998C8255-CD3D-4382-985C-1388B364F651}" srcOrd="0" destOrd="0" presId="urn:microsoft.com/office/officeart/2005/8/layout/lProcess2"/>
    <dgm:cxn modelId="{763ABCE5-8484-46BB-BD84-7A4892588653}" srcId="{0A16B719-2552-47AB-ABBD-59236AB71267}" destId="{68CA508D-BC6C-43D6-8F00-CB4CDD29F52D}" srcOrd="0" destOrd="0" parTransId="{1467D0B3-80A9-49A0-9379-33CE1F2D753C}" sibTransId="{E264485A-FCD4-4F20-B035-CFCBC259F96B}"/>
    <dgm:cxn modelId="{7774D54F-2EC4-43E0-B4DB-762F6B3EF103}" srcId="{C89DFD35-68D9-430C-A605-1ADDAEE5289B}" destId="{A6FA772A-1EAE-4A1E-8EDE-D852AAF18C1D}" srcOrd="0" destOrd="0" parTransId="{18EC5282-B63E-460D-8E91-139EE2660269}" sibTransId="{20795FD8-27BE-463E-B779-893A617BAFFF}"/>
    <dgm:cxn modelId="{862854E5-D8A1-402F-8E70-FB9B814A532A}" type="presOf" srcId="{C89DFD35-68D9-430C-A605-1ADDAEE5289B}" destId="{CFFB3EF0-4516-43AD-94B0-6B73F49A283F}" srcOrd="1" destOrd="0" presId="urn:microsoft.com/office/officeart/2005/8/layout/lProcess2"/>
    <dgm:cxn modelId="{F7AB51EB-FD67-4E78-BFE7-88402E02BAC9}" srcId="{34D523F7-12B0-4DA4-B1EF-F6627D3B8089}" destId="{E46CC459-EF1F-4A87-9B65-CE2592922610}" srcOrd="1" destOrd="0" parTransId="{BF144732-64C6-442D-B43E-F2F1AED3CA32}" sibTransId="{CBFC5804-D79A-4FA6-97AF-200893563469}"/>
    <dgm:cxn modelId="{2DB81109-D4A2-431C-8261-1D333066588A}" type="presOf" srcId="{A6FA772A-1EAE-4A1E-8EDE-D852AAF18C1D}" destId="{1467301B-5CCC-4FE5-8D20-7D63AA6EBFB3}" srcOrd="0" destOrd="0" presId="urn:microsoft.com/office/officeart/2005/8/layout/lProcess2"/>
    <dgm:cxn modelId="{C234A41E-423B-4D5B-AF49-EE0D6FCB3353}" type="presOf" srcId="{116510B1-3827-486B-8926-D905BA4F07C2}" destId="{E4E87F45-3D3E-4B35-B3C5-122D432848F6}" srcOrd="0" destOrd="0" presId="urn:microsoft.com/office/officeart/2005/8/layout/lProcess2"/>
    <dgm:cxn modelId="{6CA6C377-88B6-4A66-9ED0-70E886144F83}" type="presOf" srcId="{4BA037F0-96BD-44A6-AE7B-719654AE2532}" destId="{D8F0B77C-7A3B-4B2E-8B96-978B83EBC830}" srcOrd="0" destOrd="0" presId="urn:microsoft.com/office/officeart/2005/8/layout/lProcess2"/>
    <dgm:cxn modelId="{9EA60D05-AF2F-4E54-9679-A577A06FE5EB}" type="presOf" srcId="{0A16B719-2552-47AB-ABBD-59236AB71267}" destId="{D9DA07E2-8BE4-4A08-825F-B943FF0F17AA}" srcOrd="0" destOrd="0" presId="urn:microsoft.com/office/officeart/2005/8/layout/lProcess2"/>
    <dgm:cxn modelId="{34DC42AC-C594-4454-8EF3-CEE958E3FD36}" type="presOf" srcId="{8276E8F1-5142-4C4C-90A8-8BAD1E25A88A}" destId="{5F94C264-D857-4611-B3E5-D65BEE38A81F}" srcOrd="0" destOrd="0" presId="urn:microsoft.com/office/officeart/2005/8/layout/lProcess2"/>
    <dgm:cxn modelId="{F75F33DC-1EEE-4084-BFD8-2C63DE6228EB}" type="presOf" srcId="{D9705D36-1D22-4C16-AD9B-78A6E1220D70}" destId="{42A884F6-8151-4D7F-A9AE-84DD3989360E}" srcOrd="0" destOrd="0" presId="urn:microsoft.com/office/officeart/2005/8/layout/lProcess2"/>
    <dgm:cxn modelId="{D1445897-2679-4886-A34C-A13AF8D14E5B}" srcId="{0A16B719-2552-47AB-ABBD-59236AB71267}" destId="{974C8739-D2FF-469C-B718-8A9D77B51913}" srcOrd="2" destOrd="0" parTransId="{4DCB6E50-C5AD-40F7-B649-16E86617E977}" sibTransId="{9943FE00-3353-4EDB-B4CF-C547A7640AC5}"/>
    <dgm:cxn modelId="{4745B9AC-D3E4-475C-88A3-A8D3F8CD7ACC}" srcId="{C89DFD35-68D9-430C-A605-1ADDAEE5289B}" destId="{6BAF6F1F-2E0D-4BE6-B6E6-C353BBB0AC8D}" srcOrd="1" destOrd="0" parTransId="{DCD08964-EFDE-4129-8D2D-7D79BA18D0D3}" sibTransId="{0B493CFD-787A-4109-B77C-67AB548F37E2}"/>
    <dgm:cxn modelId="{FE021377-57FA-4445-8538-BE6992DBF224}" type="presOf" srcId="{6FD094D3-61A9-4698-BB74-6021FE0E655C}" destId="{B0EAE63A-9744-4A3B-9285-2938C1B6F225}" srcOrd="0" destOrd="0" presId="urn:microsoft.com/office/officeart/2005/8/layout/lProcess2"/>
    <dgm:cxn modelId="{B4136287-809C-465B-8EE6-072EF148EEA0}" type="presParOf" srcId="{882F0CC8-0824-4DC5-891B-002D479F6D2B}" destId="{B954F335-98B2-4273-BA4A-758D72386E6F}" srcOrd="0" destOrd="0" presId="urn:microsoft.com/office/officeart/2005/8/layout/lProcess2"/>
    <dgm:cxn modelId="{BBEE0BFB-A50E-468D-ACF4-41E353424165}" type="presParOf" srcId="{B954F335-98B2-4273-BA4A-758D72386E6F}" destId="{5A06EEDF-4DB4-4126-93DF-EBD4D569700C}" srcOrd="0" destOrd="0" presId="urn:microsoft.com/office/officeart/2005/8/layout/lProcess2"/>
    <dgm:cxn modelId="{55042050-6EFE-4C14-A471-85BC5392BB4F}" type="presParOf" srcId="{B954F335-98B2-4273-BA4A-758D72386E6F}" destId="{CFFB3EF0-4516-43AD-94B0-6B73F49A283F}" srcOrd="1" destOrd="0" presId="urn:microsoft.com/office/officeart/2005/8/layout/lProcess2"/>
    <dgm:cxn modelId="{81A654A4-53A8-4699-81CF-FB6BEC9F85C8}" type="presParOf" srcId="{B954F335-98B2-4273-BA4A-758D72386E6F}" destId="{C2BBFCE5-19BD-4A71-BB15-0AC900351690}" srcOrd="2" destOrd="0" presId="urn:microsoft.com/office/officeart/2005/8/layout/lProcess2"/>
    <dgm:cxn modelId="{660686AF-72E6-41F6-AF28-B109EF1EBEC6}" type="presParOf" srcId="{C2BBFCE5-19BD-4A71-BB15-0AC900351690}" destId="{F22067EF-E2CA-4D8B-97C8-AFEF8035AF3F}" srcOrd="0" destOrd="0" presId="urn:microsoft.com/office/officeart/2005/8/layout/lProcess2"/>
    <dgm:cxn modelId="{3E886C18-542F-420F-9082-9476A991A5CD}" type="presParOf" srcId="{F22067EF-E2CA-4D8B-97C8-AFEF8035AF3F}" destId="{1467301B-5CCC-4FE5-8D20-7D63AA6EBFB3}" srcOrd="0" destOrd="0" presId="urn:microsoft.com/office/officeart/2005/8/layout/lProcess2"/>
    <dgm:cxn modelId="{03D1F5DD-13EC-4B0B-8C61-C35FFC95A9B0}" type="presParOf" srcId="{F22067EF-E2CA-4D8B-97C8-AFEF8035AF3F}" destId="{34F1A43A-3BB3-4BD1-AAF6-8A15276ED5BE}" srcOrd="1" destOrd="0" presId="urn:microsoft.com/office/officeart/2005/8/layout/lProcess2"/>
    <dgm:cxn modelId="{B8DE501A-F375-4CEA-8DF4-CCBC408C3B16}" type="presParOf" srcId="{F22067EF-E2CA-4D8B-97C8-AFEF8035AF3F}" destId="{9F064E90-E4E0-486C-A571-36CCE124F8DC}" srcOrd="2" destOrd="0" presId="urn:microsoft.com/office/officeart/2005/8/layout/lProcess2"/>
    <dgm:cxn modelId="{86949EFC-C27F-4A4D-A83B-ACD223F4EAC4}" type="presParOf" srcId="{F22067EF-E2CA-4D8B-97C8-AFEF8035AF3F}" destId="{6B0A7E1D-F823-48D9-8A21-DA28B765C511}" srcOrd="3" destOrd="0" presId="urn:microsoft.com/office/officeart/2005/8/layout/lProcess2"/>
    <dgm:cxn modelId="{98C12DE6-6BD6-4E59-BCC1-FE47778DA6D3}" type="presParOf" srcId="{F22067EF-E2CA-4D8B-97C8-AFEF8035AF3F}" destId="{BD56434C-E7C9-4826-942E-45191F83975A}" srcOrd="4" destOrd="0" presId="urn:microsoft.com/office/officeart/2005/8/layout/lProcess2"/>
    <dgm:cxn modelId="{A47082DD-A829-4CB5-B58A-9E79BC0A7713}" type="presParOf" srcId="{F22067EF-E2CA-4D8B-97C8-AFEF8035AF3F}" destId="{C9BF6BAF-9FA1-4582-83C4-01AFB50CF84E}" srcOrd="5" destOrd="0" presId="urn:microsoft.com/office/officeart/2005/8/layout/lProcess2"/>
    <dgm:cxn modelId="{B2FD23B0-D10C-4B36-86D6-35B642AB589D}" type="presParOf" srcId="{F22067EF-E2CA-4D8B-97C8-AFEF8035AF3F}" destId="{B0EAE63A-9744-4A3B-9285-2938C1B6F225}" srcOrd="6" destOrd="0" presId="urn:microsoft.com/office/officeart/2005/8/layout/lProcess2"/>
    <dgm:cxn modelId="{490ABC5A-8ED7-4A65-B44C-5761C09B8C07}" type="presParOf" srcId="{882F0CC8-0824-4DC5-891B-002D479F6D2B}" destId="{A6617D69-0354-4DA9-804E-098FBFCB7A96}" srcOrd="1" destOrd="0" presId="urn:microsoft.com/office/officeart/2005/8/layout/lProcess2"/>
    <dgm:cxn modelId="{176457AD-6C01-4C10-BCF5-00FAD3DF5AA8}" type="presParOf" srcId="{882F0CC8-0824-4DC5-891B-002D479F6D2B}" destId="{7AA99D6F-9B39-4EDD-8555-B93E741E8F89}" srcOrd="2" destOrd="0" presId="urn:microsoft.com/office/officeart/2005/8/layout/lProcess2"/>
    <dgm:cxn modelId="{FEC70AD7-6D4F-41CA-AEC8-8375B0D568D0}" type="presParOf" srcId="{7AA99D6F-9B39-4EDD-8555-B93E741E8F89}" destId="{F01287F0-E689-4DA7-88AE-6D971F985E46}" srcOrd="0" destOrd="0" presId="urn:microsoft.com/office/officeart/2005/8/layout/lProcess2"/>
    <dgm:cxn modelId="{88545624-8740-4A0A-BC3D-C04DC48294E6}" type="presParOf" srcId="{7AA99D6F-9B39-4EDD-8555-B93E741E8F89}" destId="{3C60CCD2-5116-44BA-8DA9-C3C175C8C7B0}" srcOrd="1" destOrd="0" presId="urn:microsoft.com/office/officeart/2005/8/layout/lProcess2"/>
    <dgm:cxn modelId="{ED56D851-7942-46D8-82E4-14A977561ED1}" type="presParOf" srcId="{7AA99D6F-9B39-4EDD-8555-B93E741E8F89}" destId="{5D2DD83E-9359-427F-80E0-818C11C2E771}" srcOrd="2" destOrd="0" presId="urn:microsoft.com/office/officeart/2005/8/layout/lProcess2"/>
    <dgm:cxn modelId="{45601F0E-7B63-4B51-BD4B-A30405AADBEF}" type="presParOf" srcId="{5D2DD83E-9359-427F-80E0-818C11C2E771}" destId="{7960BEC0-2ABC-4EAF-9269-3087E357A650}" srcOrd="0" destOrd="0" presId="urn:microsoft.com/office/officeart/2005/8/layout/lProcess2"/>
    <dgm:cxn modelId="{3EB451E4-4209-4AF0-9726-A2A0B13E5DC6}" type="presParOf" srcId="{7960BEC0-2ABC-4EAF-9269-3087E357A650}" destId="{CE4B1C2A-10F3-4E81-9482-3E6D4850F2C5}" srcOrd="0" destOrd="0" presId="urn:microsoft.com/office/officeart/2005/8/layout/lProcess2"/>
    <dgm:cxn modelId="{296A1DAE-39B5-4446-93CD-26552C1A449A}" type="presParOf" srcId="{7960BEC0-2ABC-4EAF-9269-3087E357A650}" destId="{EC4355EB-8C16-4FE6-A9B0-3A32E8EBA3AE}" srcOrd="1" destOrd="0" presId="urn:microsoft.com/office/officeart/2005/8/layout/lProcess2"/>
    <dgm:cxn modelId="{494C1F55-989C-44BD-B8F6-91951C5D306A}" type="presParOf" srcId="{7960BEC0-2ABC-4EAF-9269-3087E357A650}" destId="{998C8255-CD3D-4382-985C-1388B364F651}" srcOrd="2" destOrd="0" presId="urn:microsoft.com/office/officeart/2005/8/layout/lProcess2"/>
    <dgm:cxn modelId="{562033D4-0D93-48D4-9277-B34F2F6A3AD6}" type="presParOf" srcId="{7960BEC0-2ABC-4EAF-9269-3087E357A650}" destId="{391BFE2C-8C4C-4F29-867C-F83E8FECEF6F}" srcOrd="3" destOrd="0" presId="urn:microsoft.com/office/officeart/2005/8/layout/lProcess2"/>
    <dgm:cxn modelId="{9AC09EF5-9E63-4B8B-A9E6-A913A2C0DFEC}" type="presParOf" srcId="{7960BEC0-2ABC-4EAF-9269-3087E357A650}" destId="{5F94C264-D857-4611-B3E5-D65BEE38A81F}" srcOrd="4" destOrd="0" presId="urn:microsoft.com/office/officeart/2005/8/layout/lProcess2"/>
    <dgm:cxn modelId="{EBAE6EB5-893B-4DFC-BC9A-DBC70E70418F}" type="presParOf" srcId="{882F0CC8-0824-4DC5-891B-002D479F6D2B}" destId="{C0B10944-F7B1-425E-8524-09FEF90D1E1F}" srcOrd="3" destOrd="0" presId="urn:microsoft.com/office/officeart/2005/8/layout/lProcess2"/>
    <dgm:cxn modelId="{E39FAD9C-DDC5-4C15-BA0A-181CBFA76E97}" type="presParOf" srcId="{882F0CC8-0824-4DC5-891B-002D479F6D2B}" destId="{9B0C72E4-DA81-445A-9F05-F16C45A98187}" srcOrd="4" destOrd="0" presId="urn:microsoft.com/office/officeart/2005/8/layout/lProcess2"/>
    <dgm:cxn modelId="{09B9C00A-8B41-4F08-BEA7-C140AE5793A7}" type="presParOf" srcId="{9B0C72E4-DA81-445A-9F05-F16C45A98187}" destId="{D9DA07E2-8BE4-4A08-825F-B943FF0F17AA}" srcOrd="0" destOrd="0" presId="urn:microsoft.com/office/officeart/2005/8/layout/lProcess2"/>
    <dgm:cxn modelId="{7F00BCC7-B62E-4D7A-BB6A-E6AC04229A11}" type="presParOf" srcId="{9B0C72E4-DA81-445A-9F05-F16C45A98187}" destId="{75E4BD2E-A4A4-4B1A-8BA5-E3167ACC8892}" srcOrd="1" destOrd="0" presId="urn:microsoft.com/office/officeart/2005/8/layout/lProcess2"/>
    <dgm:cxn modelId="{6A5DBB6C-727D-4B80-9402-5FFFC900068D}" type="presParOf" srcId="{9B0C72E4-DA81-445A-9F05-F16C45A98187}" destId="{4C7E4CFD-1E57-4703-AA5A-E64DF5AB2ECF}" srcOrd="2" destOrd="0" presId="urn:microsoft.com/office/officeart/2005/8/layout/lProcess2"/>
    <dgm:cxn modelId="{61FF6660-640F-4CF9-A57A-88F20C382988}" type="presParOf" srcId="{4C7E4CFD-1E57-4703-AA5A-E64DF5AB2ECF}" destId="{47796D16-9188-4138-B65E-09A0285EFCC9}" srcOrd="0" destOrd="0" presId="urn:microsoft.com/office/officeart/2005/8/layout/lProcess2"/>
    <dgm:cxn modelId="{D1422E4B-7FA2-4C86-A686-6FF3035C2904}" type="presParOf" srcId="{47796D16-9188-4138-B65E-09A0285EFCC9}" destId="{EE19EBBE-4D3C-4621-A2E8-C345E4B49B8F}" srcOrd="0" destOrd="0" presId="urn:microsoft.com/office/officeart/2005/8/layout/lProcess2"/>
    <dgm:cxn modelId="{8EF4A48D-19D3-4B28-A04C-11B6233A4900}" type="presParOf" srcId="{47796D16-9188-4138-B65E-09A0285EFCC9}" destId="{227ECB4B-C01D-4844-95B7-D54FE1F21DD7}" srcOrd="1" destOrd="0" presId="urn:microsoft.com/office/officeart/2005/8/layout/lProcess2"/>
    <dgm:cxn modelId="{90F771BD-72CE-472E-A151-C228B73F14AF}" type="presParOf" srcId="{47796D16-9188-4138-B65E-09A0285EFCC9}" destId="{42A884F6-8151-4D7F-A9AE-84DD3989360E}" srcOrd="2" destOrd="0" presId="urn:microsoft.com/office/officeart/2005/8/layout/lProcess2"/>
    <dgm:cxn modelId="{20F61D18-67D3-4628-855B-E2DC730FD951}" type="presParOf" srcId="{47796D16-9188-4138-B65E-09A0285EFCC9}" destId="{5F07BC1D-F78B-4CB2-AE94-849C5FD45355}" srcOrd="3" destOrd="0" presId="urn:microsoft.com/office/officeart/2005/8/layout/lProcess2"/>
    <dgm:cxn modelId="{00087E75-E5AF-456F-9223-FDF80A984DD2}" type="presParOf" srcId="{47796D16-9188-4138-B65E-09A0285EFCC9}" destId="{BC7A7CE8-6AA1-4862-8A48-C70A43F88C17}" srcOrd="4" destOrd="0" presId="urn:microsoft.com/office/officeart/2005/8/layout/lProcess2"/>
    <dgm:cxn modelId="{A505BEF0-A955-4F20-BC7D-E0DF41BBD76B}" type="presParOf" srcId="{47796D16-9188-4138-B65E-09A0285EFCC9}" destId="{08977BBD-C12E-4318-B101-422C7071C8E5}" srcOrd="5" destOrd="0" presId="urn:microsoft.com/office/officeart/2005/8/layout/lProcess2"/>
    <dgm:cxn modelId="{7E5491F1-F040-4E10-91B3-4CF1769C4981}" type="presParOf" srcId="{47796D16-9188-4138-B65E-09A0285EFCC9}" destId="{E4E87F45-3D3E-4B35-B3C5-122D432848F6}" srcOrd="6" destOrd="0" presId="urn:microsoft.com/office/officeart/2005/8/layout/lProcess2"/>
    <dgm:cxn modelId="{3644FC77-D6CD-4107-927D-40EA115DB733}" type="presParOf" srcId="{47796D16-9188-4138-B65E-09A0285EFCC9}" destId="{FB2B3338-9D22-4322-BA8D-C5D93EE7B783}" srcOrd="7" destOrd="0" presId="urn:microsoft.com/office/officeart/2005/8/layout/lProcess2"/>
    <dgm:cxn modelId="{533C98A2-4B9F-4AA9-B612-15B014BB5B04}" type="presParOf" srcId="{47796D16-9188-4138-B65E-09A0285EFCC9}" destId="{D8F0B77C-7A3B-4B2E-8B96-978B83EBC830}" srcOrd="8"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A49D4B0-FD82-483A-AA73-C3837CFBA8FC}" type="doc">
      <dgm:prSet loTypeId="urn:microsoft.com/office/officeart/2008/layout/VerticalCurvedList" loCatId="list" qsTypeId="urn:microsoft.com/office/officeart/2005/8/quickstyle/simple1" qsCatId="simple" csTypeId="urn:microsoft.com/office/officeart/2005/8/colors/colorful5" csCatId="colorful" phldr="1"/>
      <dgm:spPr/>
      <dgm:t>
        <a:bodyPr/>
        <a:lstStyle/>
        <a:p>
          <a:endParaRPr lang="es-MX"/>
        </a:p>
      </dgm:t>
    </dgm:pt>
    <dgm:pt modelId="{963ED206-9BD8-42DE-B973-08F095B11DAD}">
      <dgm:prSet phldrT="[Texto]"/>
      <dgm:spPr/>
      <dgm:t>
        <a:bodyPr/>
        <a:lstStyle/>
        <a:p>
          <a:r>
            <a:rPr lang="es-MX" b="1" dirty="0" smtClean="0"/>
            <a:t>Nomenclatura</a:t>
          </a:r>
          <a:r>
            <a:rPr lang="es-MX" dirty="0" smtClean="0"/>
            <a:t>: recolección; conservación; descripción; denominación inequívoca; catalogado; identificación de los organismos.</a:t>
          </a:r>
          <a:endParaRPr lang="es-MX" dirty="0"/>
        </a:p>
      </dgm:t>
    </dgm:pt>
    <dgm:pt modelId="{43E816B2-143E-4063-A42F-6538BA045077}" type="parTrans" cxnId="{0D762C71-25F1-4DDD-A15F-E9FD93B3C701}">
      <dgm:prSet/>
      <dgm:spPr/>
      <dgm:t>
        <a:bodyPr/>
        <a:lstStyle/>
        <a:p>
          <a:endParaRPr lang="es-MX"/>
        </a:p>
      </dgm:t>
    </dgm:pt>
    <dgm:pt modelId="{97F4A897-6F51-4424-ACC1-C96F6AFA41B3}" type="sibTrans" cxnId="{0D762C71-25F1-4DDD-A15F-E9FD93B3C701}">
      <dgm:prSet/>
      <dgm:spPr/>
      <dgm:t>
        <a:bodyPr/>
        <a:lstStyle/>
        <a:p>
          <a:endParaRPr lang="es-MX"/>
        </a:p>
      </dgm:t>
    </dgm:pt>
    <dgm:pt modelId="{AFD5ACA5-85AD-4BC4-9699-89FC3917CEA9}">
      <dgm:prSet/>
      <dgm:spPr/>
      <dgm:t>
        <a:bodyPr/>
        <a:lstStyle/>
        <a:p>
          <a:r>
            <a:rPr lang="es-MX" b="1" dirty="0" smtClean="0"/>
            <a:t>Filogenética</a:t>
          </a:r>
          <a:r>
            <a:rPr lang="es-MX" dirty="0" smtClean="0"/>
            <a:t>: establecimiento de la historia evolutiva. </a:t>
          </a:r>
        </a:p>
      </dgm:t>
    </dgm:pt>
    <dgm:pt modelId="{F8CA05B3-CC8D-4025-AC0D-9556E203942D}" type="parTrans" cxnId="{0CC38D70-4732-422E-B27B-59C1F1051F55}">
      <dgm:prSet/>
      <dgm:spPr/>
      <dgm:t>
        <a:bodyPr/>
        <a:lstStyle/>
        <a:p>
          <a:endParaRPr lang="es-MX"/>
        </a:p>
      </dgm:t>
    </dgm:pt>
    <dgm:pt modelId="{62F028AD-12E8-4787-BA5F-1C9B1955471C}" type="sibTrans" cxnId="{0CC38D70-4732-422E-B27B-59C1F1051F55}">
      <dgm:prSet/>
      <dgm:spPr/>
      <dgm:t>
        <a:bodyPr/>
        <a:lstStyle/>
        <a:p>
          <a:endParaRPr lang="es-MX"/>
        </a:p>
      </dgm:t>
    </dgm:pt>
    <dgm:pt modelId="{1E037004-B758-4DDE-8E1F-E97A89C43A0A}">
      <dgm:prSet/>
      <dgm:spPr/>
      <dgm:t>
        <a:bodyPr/>
        <a:lstStyle/>
        <a:p>
          <a:r>
            <a:rPr lang="es-MX" b="1" dirty="0" smtClean="0"/>
            <a:t>Taxonomía</a:t>
          </a:r>
          <a:r>
            <a:rPr lang="es-MX" dirty="0" smtClean="0"/>
            <a:t>: ordenamiento en un sistema general de referencia; divulgación (guías de campo, etc.); estudio de la evolución (modos de operar en todos los niveles de la jerarquía biológica).</a:t>
          </a:r>
          <a:endParaRPr lang="es-MX" dirty="0"/>
        </a:p>
      </dgm:t>
    </dgm:pt>
    <dgm:pt modelId="{8CB0D8A2-2596-477B-86FF-BDCD4D73C391}" type="parTrans" cxnId="{FCE0010A-1D10-40FB-8021-DB9C2E68A734}">
      <dgm:prSet/>
      <dgm:spPr/>
      <dgm:t>
        <a:bodyPr/>
        <a:lstStyle/>
        <a:p>
          <a:endParaRPr lang="es-MX"/>
        </a:p>
      </dgm:t>
    </dgm:pt>
    <dgm:pt modelId="{64978A66-7816-4D42-A539-81F6C224454A}" type="sibTrans" cxnId="{FCE0010A-1D10-40FB-8021-DB9C2E68A734}">
      <dgm:prSet/>
      <dgm:spPr/>
      <dgm:t>
        <a:bodyPr/>
        <a:lstStyle/>
        <a:p>
          <a:endParaRPr lang="es-MX"/>
        </a:p>
      </dgm:t>
    </dgm:pt>
    <dgm:pt modelId="{96ED6363-B39C-4DF6-AFA7-5321C9D3AE8A}" type="pres">
      <dgm:prSet presAssocID="{4A49D4B0-FD82-483A-AA73-C3837CFBA8FC}" presName="Name0" presStyleCnt="0">
        <dgm:presLayoutVars>
          <dgm:chMax val="7"/>
          <dgm:chPref val="7"/>
          <dgm:dir/>
        </dgm:presLayoutVars>
      </dgm:prSet>
      <dgm:spPr/>
      <dgm:t>
        <a:bodyPr/>
        <a:lstStyle/>
        <a:p>
          <a:endParaRPr lang="es-MX"/>
        </a:p>
      </dgm:t>
    </dgm:pt>
    <dgm:pt modelId="{27DD4EB3-6076-4986-A456-E846E6A10217}" type="pres">
      <dgm:prSet presAssocID="{4A49D4B0-FD82-483A-AA73-C3837CFBA8FC}" presName="Name1" presStyleCnt="0"/>
      <dgm:spPr/>
    </dgm:pt>
    <dgm:pt modelId="{3BA226C7-2E49-4C6D-8490-D2F7E25D78FF}" type="pres">
      <dgm:prSet presAssocID="{4A49D4B0-FD82-483A-AA73-C3837CFBA8FC}" presName="cycle" presStyleCnt="0"/>
      <dgm:spPr/>
    </dgm:pt>
    <dgm:pt modelId="{E0C3EDB6-620B-46AE-9E23-20886E1054D2}" type="pres">
      <dgm:prSet presAssocID="{4A49D4B0-FD82-483A-AA73-C3837CFBA8FC}" presName="srcNode" presStyleLbl="node1" presStyleIdx="0" presStyleCnt="3"/>
      <dgm:spPr/>
    </dgm:pt>
    <dgm:pt modelId="{FB75C856-9211-461E-8CB6-4C650AC84C2D}" type="pres">
      <dgm:prSet presAssocID="{4A49D4B0-FD82-483A-AA73-C3837CFBA8FC}" presName="conn" presStyleLbl="parChTrans1D2" presStyleIdx="0" presStyleCnt="1"/>
      <dgm:spPr/>
      <dgm:t>
        <a:bodyPr/>
        <a:lstStyle/>
        <a:p>
          <a:endParaRPr lang="es-MX"/>
        </a:p>
      </dgm:t>
    </dgm:pt>
    <dgm:pt modelId="{38AEE227-422B-4318-88D7-A2A05567A69D}" type="pres">
      <dgm:prSet presAssocID="{4A49D4B0-FD82-483A-AA73-C3837CFBA8FC}" presName="extraNode" presStyleLbl="node1" presStyleIdx="0" presStyleCnt="3"/>
      <dgm:spPr/>
    </dgm:pt>
    <dgm:pt modelId="{2E13C51F-32E7-4508-B72D-A0C540356300}" type="pres">
      <dgm:prSet presAssocID="{4A49D4B0-FD82-483A-AA73-C3837CFBA8FC}" presName="dstNode" presStyleLbl="node1" presStyleIdx="0" presStyleCnt="3"/>
      <dgm:spPr/>
    </dgm:pt>
    <dgm:pt modelId="{C830DD0A-012D-43E9-88B6-D6B968B66842}" type="pres">
      <dgm:prSet presAssocID="{963ED206-9BD8-42DE-B973-08F095B11DAD}" presName="text_1" presStyleLbl="node1" presStyleIdx="0" presStyleCnt="3">
        <dgm:presLayoutVars>
          <dgm:bulletEnabled val="1"/>
        </dgm:presLayoutVars>
      </dgm:prSet>
      <dgm:spPr/>
      <dgm:t>
        <a:bodyPr/>
        <a:lstStyle/>
        <a:p>
          <a:endParaRPr lang="es-MX"/>
        </a:p>
      </dgm:t>
    </dgm:pt>
    <dgm:pt modelId="{A34C47E1-A195-46B9-97C3-AF2FC558D2A6}" type="pres">
      <dgm:prSet presAssocID="{963ED206-9BD8-42DE-B973-08F095B11DAD}" presName="accent_1" presStyleCnt="0"/>
      <dgm:spPr/>
    </dgm:pt>
    <dgm:pt modelId="{D2CAD4A1-7A46-4083-81C8-BD8C37CD9430}" type="pres">
      <dgm:prSet presAssocID="{963ED206-9BD8-42DE-B973-08F095B11DAD}" presName="accentRepeatNode" presStyleLbl="solidFgAcc1" presStyleIdx="0" presStyleCnt="3"/>
      <dgm:spPr/>
    </dgm:pt>
    <dgm:pt modelId="{C5B800A9-2AFC-40D6-B2DF-CEEC81EA0BB4}" type="pres">
      <dgm:prSet presAssocID="{AFD5ACA5-85AD-4BC4-9699-89FC3917CEA9}" presName="text_2" presStyleLbl="node1" presStyleIdx="1" presStyleCnt="3">
        <dgm:presLayoutVars>
          <dgm:bulletEnabled val="1"/>
        </dgm:presLayoutVars>
      </dgm:prSet>
      <dgm:spPr/>
      <dgm:t>
        <a:bodyPr/>
        <a:lstStyle/>
        <a:p>
          <a:endParaRPr lang="es-MX"/>
        </a:p>
      </dgm:t>
    </dgm:pt>
    <dgm:pt modelId="{81D587EB-B49F-447A-99A3-29F3FB077A71}" type="pres">
      <dgm:prSet presAssocID="{AFD5ACA5-85AD-4BC4-9699-89FC3917CEA9}" presName="accent_2" presStyleCnt="0"/>
      <dgm:spPr/>
    </dgm:pt>
    <dgm:pt modelId="{E695FB3D-A068-4C68-9325-D14D7F8DF220}" type="pres">
      <dgm:prSet presAssocID="{AFD5ACA5-85AD-4BC4-9699-89FC3917CEA9}" presName="accentRepeatNode" presStyleLbl="solidFgAcc1" presStyleIdx="1" presStyleCnt="3"/>
      <dgm:spPr/>
    </dgm:pt>
    <dgm:pt modelId="{258CB445-09AC-4426-B5B9-37D9DB387594}" type="pres">
      <dgm:prSet presAssocID="{1E037004-B758-4DDE-8E1F-E97A89C43A0A}" presName="text_3" presStyleLbl="node1" presStyleIdx="2" presStyleCnt="3">
        <dgm:presLayoutVars>
          <dgm:bulletEnabled val="1"/>
        </dgm:presLayoutVars>
      </dgm:prSet>
      <dgm:spPr/>
      <dgm:t>
        <a:bodyPr/>
        <a:lstStyle/>
        <a:p>
          <a:endParaRPr lang="es-MX"/>
        </a:p>
      </dgm:t>
    </dgm:pt>
    <dgm:pt modelId="{996AA052-FA5D-4B03-9DBB-A50E2B48F744}" type="pres">
      <dgm:prSet presAssocID="{1E037004-B758-4DDE-8E1F-E97A89C43A0A}" presName="accent_3" presStyleCnt="0"/>
      <dgm:spPr/>
    </dgm:pt>
    <dgm:pt modelId="{4563931B-8051-4D63-AD12-C83C4A9DE6EA}" type="pres">
      <dgm:prSet presAssocID="{1E037004-B758-4DDE-8E1F-E97A89C43A0A}" presName="accentRepeatNode" presStyleLbl="solidFgAcc1" presStyleIdx="2" presStyleCnt="3"/>
      <dgm:spPr/>
    </dgm:pt>
  </dgm:ptLst>
  <dgm:cxnLst>
    <dgm:cxn modelId="{0D762C71-25F1-4DDD-A15F-E9FD93B3C701}" srcId="{4A49D4B0-FD82-483A-AA73-C3837CFBA8FC}" destId="{963ED206-9BD8-42DE-B973-08F095B11DAD}" srcOrd="0" destOrd="0" parTransId="{43E816B2-143E-4063-A42F-6538BA045077}" sibTransId="{97F4A897-6F51-4424-ACC1-C96F6AFA41B3}"/>
    <dgm:cxn modelId="{FCE0010A-1D10-40FB-8021-DB9C2E68A734}" srcId="{4A49D4B0-FD82-483A-AA73-C3837CFBA8FC}" destId="{1E037004-B758-4DDE-8E1F-E97A89C43A0A}" srcOrd="2" destOrd="0" parTransId="{8CB0D8A2-2596-477B-86FF-BDCD4D73C391}" sibTransId="{64978A66-7816-4D42-A539-81F6C224454A}"/>
    <dgm:cxn modelId="{D8F27132-4835-402E-9B91-324B43169385}" type="presOf" srcId="{AFD5ACA5-85AD-4BC4-9699-89FC3917CEA9}" destId="{C5B800A9-2AFC-40D6-B2DF-CEEC81EA0BB4}" srcOrd="0" destOrd="0" presId="urn:microsoft.com/office/officeart/2008/layout/VerticalCurvedList"/>
    <dgm:cxn modelId="{145E469C-55D9-444E-81D3-64B24C3AB057}" type="presOf" srcId="{4A49D4B0-FD82-483A-AA73-C3837CFBA8FC}" destId="{96ED6363-B39C-4DF6-AFA7-5321C9D3AE8A}" srcOrd="0" destOrd="0" presId="urn:microsoft.com/office/officeart/2008/layout/VerticalCurvedList"/>
    <dgm:cxn modelId="{2979A163-86D7-4575-BCBD-9AE6FF5320EE}" type="presOf" srcId="{1E037004-B758-4DDE-8E1F-E97A89C43A0A}" destId="{258CB445-09AC-4426-B5B9-37D9DB387594}" srcOrd="0" destOrd="0" presId="urn:microsoft.com/office/officeart/2008/layout/VerticalCurvedList"/>
    <dgm:cxn modelId="{9F920A54-3B6A-40AA-8EC1-D71BE41A942E}" type="presOf" srcId="{963ED206-9BD8-42DE-B973-08F095B11DAD}" destId="{C830DD0A-012D-43E9-88B6-D6B968B66842}" srcOrd="0" destOrd="0" presId="urn:microsoft.com/office/officeart/2008/layout/VerticalCurvedList"/>
    <dgm:cxn modelId="{2A31E442-4E98-49B2-B2C3-AC56D7FA742A}" type="presOf" srcId="{97F4A897-6F51-4424-ACC1-C96F6AFA41B3}" destId="{FB75C856-9211-461E-8CB6-4C650AC84C2D}" srcOrd="0" destOrd="0" presId="urn:microsoft.com/office/officeart/2008/layout/VerticalCurvedList"/>
    <dgm:cxn modelId="{0CC38D70-4732-422E-B27B-59C1F1051F55}" srcId="{4A49D4B0-FD82-483A-AA73-C3837CFBA8FC}" destId="{AFD5ACA5-85AD-4BC4-9699-89FC3917CEA9}" srcOrd="1" destOrd="0" parTransId="{F8CA05B3-CC8D-4025-AC0D-9556E203942D}" sibTransId="{62F028AD-12E8-4787-BA5F-1C9B1955471C}"/>
    <dgm:cxn modelId="{226D482F-3165-433F-865D-8347664F73DB}" type="presParOf" srcId="{96ED6363-B39C-4DF6-AFA7-5321C9D3AE8A}" destId="{27DD4EB3-6076-4986-A456-E846E6A10217}" srcOrd="0" destOrd="0" presId="urn:microsoft.com/office/officeart/2008/layout/VerticalCurvedList"/>
    <dgm:cxn modelId="{EB326FB7-8258-4FDD-AB88-CEB855D9E52C}" type="presParOf" srcId="{27DD4EB3-6076-4986-A456-E846E6A10217}" destId="{3BA226C7-2E49-4C6D-8490-D2F7E25D78FF}" srcOrd="0" destOrd="0" presId="urn:microsoft.com/office/officeart/2008/layout/VerticalCurvedList"/>
    <dgm:cxn modelId="{B3459763-B5F2-4638-A835-A212D5E9BC46}" type="presParOf" srcId="{3BA226C7-2E49-4C6D-8490-D2F7E25D78FF}" destId="{E0C3EDB6-620B-46AE-9E23-20886E1054D2}" srcOrd="0" destOrd="0" presId="urn:microsoft.com/office/officeart/2008/layout/VerticalCurvedList"/>
    <dgm:cxn modelId="{5B4AA094-59DF-47B4-96A3-980362A9EA71}" type="presParOf" srcId="{3BA226C7-2E49-4C6D-8490-D2F7E25D78FF}" destId="{FB75C856-9211-461E-8CB6-4C650AC84C2D}" srcOrd="1" destOrd="0" presId="urn:microsoft.com/office/officeart/2008/layout/VerticalCurvedList"/>
    <dgm:cxn modelId="{3767B7E1-8353-4E96-90C1-6CC77720D3BD}" type="presParOf" srcId="{3BA226C7-2E49-4C6D-8490-D2F7E25D78FF}" destId="{38AEE227-422B-4318-88D7-A2A05567A69D}" srcOrd="2" destOrd="0" presId="urn:microsoft.com/office/officeart/2008/layout/VerticalCurvedList"/>
    <dgm:cxn modelId="{91E14E5A-DCC7-48C0-B380-074C8A83A28B}" type="presParOf" srcId="{3BA226C7-2E49-4C6D-8490-D2F7E25D78FF}" destId="{2E13C51F-32E7-4508-B72D-A0C540356300}" srcOrd="3" destOrd="0" presId="urn:microsoft.com/office/officeart/2008/layout/VerticalCurvedList"/>
    <dgm:cxn modelId="{88F4948E-C7CB-4E2B-A555-D7C943D39980}" type="presParOf" srcId="{27DD4EB3-6076-4986-A456-E846E6A10217}" destId="{C830DD0A-012D-43E9-88B6-D6B968B66842}" srcOrd="1" destOrd="0" presId="urn:microsoft.com/office/officeart/2008/layout/VerticalCurvedList"/>
    <dgm:cxn modelId="{0AED04DF-1801-44A1-A037-9147B03DAB8E}" type="presParOf" srcId="{27DD4EB3-6076-4986-A456-E846E6A10217}" destId="{A34C47E1-A195-46B9-97C3-AF2FC558D2A6}" srcOrd="2" destOrd="0" presId="urn:microsoft.com/office/officeart/2008/layout/VerticalCurvedList"/>
    <dgm:cxn modelId="{F25CB6A4-C03D-4EA8-9B3D-012834633986}" type="presParOf" srcId="{A34C47E1-A195-46B9-97C3-AF2FC558D2A6}" destId="{D2CAD4A1-7A46-4083-81C8-BD8C37CD9430}" srcOrd="0" destOrd="0" presId="urn:microsoft.com/office/officeart/2008/layout/VerticalCurvedList"/>
    <dgm:cxn modelId="{86E94036-B722-4E21-A603-AD395B385044}" type="presParOf" srcId="{27DD4EB3-6076-4986-A456-E846E6A10217}" destId="{C5B800A9-2AFC-40D6-B2DF-CEEC81EA0BB4}" srcOrd="3" destOrd="0" presId="urn:microsoft.com/office/officeart/2008/layout/VerticalCurvedList"/>
    <dgm:cxn modelId="{0469CC99-9B76-4B92-A615-7EB8B0F07ADC}" type="presParOf" srcId="{27DD4EB3-6076-4986-A456-E846E6A10217}" destId="{81D587EB-B49F-447A-99A3-29F3FB077A71}" srcOrd="4" destOrd="0" presId="urn:microsoft.com/office/officeart/2008/layout/VerticalCurvedList"/>
    <dgm:cxn modelId="{BFC39CD8-D581-4DB9-A959-51BE4438C67B}" type="presParOf" srcId="{81D587EB-B49F-447A-99A3-29F3FB077A71}" destId="{E695FB3D-A068-4C68-9325-D14D7F8DF220}" srcOrd="0" destOrd="0" presId="urn:microsoft.com/office/officeart/2008/layout/VerticalCurvedList"/>
    <dgm:cxn modelId="{94945518-661B-4D0B-9E68-C94A48345D95}" type="presParOf" srcId="{27DD4EB3-6076-4986-A456-E846E6A10217}" destId="{258CB445-09AC-4426-B5B9-37D9DB387594}" srcOrd="5" destOrd="0" presId="urn:microsoft.com/office/officeart/2008/layout/VerticalCurvedList"/>
    <dgm:cxn modelId="{2918AAF3-2ACF-4D4C-A555-6DF546D8F9FF}" type="presParOf" srcId="{27DD4EB3-6076-4986-A456-E846E6A10217}" destId="{996AA052-FA5D-4B03-9DBB-A50E2B48F744}" srcOrd="6" destOrd="0" presId="urn:microsoft.com/office/officeart/2008/layout/VerticalCurvedList"/>
    <dgm:cxn modelId="{70F7C328-7200-4BCB-AE37-2A4B981445C4}" type="presParOf" srcId="{996AA052-FA5D-4B03-9DBB-A50E2B48F744}" destId="{4563931B-8051-4D63-AD12-C83C4A9DE6EA}"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9CB1442-2CF3-4002-B63E-F170951F6BEC}" type="doc">
      <dgm:prSet loTypeId="urn:microsoft.com/office/officeart/2005/8/layout/hList3" loCatId="list" qsTypeId="urn:microsoft.com/office/officeart/2005/8/quickstyle/simple1" qsCatId="simple" csTypeId="urn:microsoft.com/office/officeart/2005/8/colors/colorful5" csCatId="colorful" phldr="1"/>
      <dgm:spPr/>
      <dgm:t>
        <a:bodyPr/>
        <a:lstStyle/>
        <a:p>
          <a:endParaRPr lang="es-MX"/>
        </a:p>
      </dgm:t>
    </dgm:pt>
    <dgm:pt modelId="{7222DB99-1C00-46AB-95D3-9DFAA2361C3F}">
      <dgm:prSet phldrT="[Texto]"/>
      <dgm:spPr/>
      <dgm:t>
        <a:bodyPr/>
        <a:lstStyle/>
        <a:p>
          <a:r>
            <a:rPr lang="es-MX" dirty="0" smtClean="0"/>
            <a:t>Biología molecular</a:t>
          </a:r>
          <a:endParaRPr lang="es-MX" dirty="0"/>
        </a:p>
      </dgm:t>
    </dgm:pt>
    <dgm:pt modelId="{08521ECF-DAEE-4AF1-BC18-C8803EA0D7BE}" type="parTrans" cxnId="{DAB2DE1F-F46F-4620-8A56-41AC24BD4544}">
      <dgm:prSet/>
      <dgm:spPr/>
      <dgm:t>
        <a:bodyPr/>
        <a:lstStyle/>
        <a:p>
          <a:endParaRPr lang="es-MX"/>
        </a:p>
      </dgm:t>
    </dgm:pt>
    <dgm:pt modelId="{2897C526-4926-4519-9A73-987B6814AFBD}" type="sibTrans" cxnId="{DAB2DE1F-F46F-4620-8A56-41AC24BD4544}">
      <dgm:prSet/>
      <dgm:spPr/>
      <dgm:t>
        <a:bodyPr/>
        <a:lstStyle/>
        <a:p>
          <a:endParaRPr lang="es-MX"/>
        </a:p>
      </dgm:t>
    </dgm:pt>
    <dgm:pt modelId="{8624C50B-E5EA-4951-911C-B2D51B1ADF88}">
      <dgm:prSet phldrT="[Texto]" custT="1"/>
      <dgm:spPr/>
      <dgm:t>
        <a:bodyPr/>
        <a:lstStyle/>
        <a:p>
          <a:pPr algn="l"/>
          <a:r>
            <a:rPr lang="es-MX" sz="2000" dirty="0" smtClean="0"/>
            <a:t>La incorporación de caracteres moleculares (marcadores, secuencias) ha proporcionado nuevos datos para estudios moleculares. </a:t>
          </a:r>
          <a:endParaRPr lang="es-MX" sz="2000" dirty="0"/>
        </a:p>
      </dgm:t>
    </dgm:pt>
    <dgm:pt modelId="{9F9C30CF-7980-45D5-9CCB-AA707533B297}" type="parTrans" cxnId="{EB074943-524E-4BC5-B30A-19270CA9E7CC}">
      <dgm:prSet/>
      <dgm:spPr/>
      <dgm:t>
        <a:bodyPr/>
        <a:lstStyle/>
        <a:p>
          <a:endParaRPr lang="es-MX"/>
        </a:p>
      </dgm:t>
    </dgm:pt>
    <dgm:pt modelId="{0D936AC0-41AA-4E17-A248-E93386BB23DF}" type="sibTrans" cxnId="{EB074943-524E-4BC5-B30A-19270CA9E7CC}">
      <dgm:prSet/>
      <dgm:spPr/>
      <dgm:t>
        <a:bodyPr/>
        <a:lstStyle/>
        <a:p>
          <a:endParaRPr lang="es-MX"/>
        </a:p>
      </dgm:t>
    </dgm:pt>
    <dgm:pt modelId="{F16C59DA-A741-457F-8A06-ED33396EBF09}">
      <dgm:prSet custT="1"/>
      <dgm:spPr/>
      <dgm:t>
        <a:bodyPr/>
        <a:lstStyle/>
        <a:p>
          <a:r>
            <a:rPr lang="es-MX" sz="2000" dirty="0" smtClean="0"/>
            <a:t>La quimiosistemática desarrolló técnicas para detectar el grado de parentesco entre taxones, como las de o las de hibridación de ADN.</a:t>
          </a:r>
          <a:endParaRPr lang="es-MX" sz="2000" dirty="0"/>
        </a:p>
      </dgm:t>
    </dgm:pt>
    <dgm:pt modelId="{64152901-5080-4BEA-BF79-2F68C5A1AC1A}" type="parTrans" cxnId="{7381086F-01E1-416F-9796-417566C36BA7}">
      <dgm:prSet/>
      <dgm:spPr/>
      <dgm:t>
        <a:bodyPr/>
        <a:lstStyle/>
        <a:p>
          <a:endParaRPr lang="es-MX"/>
        </a:p>
      </dgm:t>
    </dgm:pt>
    <dgm:pt modelId="{C89FEED6-89EB-4E98-AEAD-A2E3313CCD4A}" type="sibTrans" cxnId="{7381086F-01E1-416F-9796-417566C36BA7}">
      <dgm:prSet/>
      <dgm:spPr/>
      <dgm:t>
        <a:bodyPr/>
        <a:lstStyle/>
        <a:p>
          <a:endParaRPr lang="es-MX"/>
        </a:p>
      </dgm:t>
    </dgm:pt>
    <dgm:pt modelId="{AD0A1F74-EFD2-3E41-A23D-B10E3760ACBA}">
      <dgm:prSet/>
      <dgm:spPr/>
      <dgm:t>
        <a:bodyPr/>
        <a:lstStyle/>
        <a:p>
          <a:r>
            <a:rPr lang="es-ES_tradnl" spc="-4" dirty="0" smtClean="0">
              <a:latin typeface="Arial"/>
              <a:cs typeface="Arial"/>
            </a:rPr>
            <a:t>Análisis filogenéticos de las secuencias de</a:t>
          </a:r>
          <a:r>
            <a:rPr lang="es-ES_tradnl" spc="77" dirty="0" smtClean="0">
              <a:latin typeface="Arial"/>
              <a:cs typeface="Arial"/>
            </a:rPr>
            <a:t> </a:t>
          </a:r>
          <a:r>
            <a:rPr lang="es-ES_tradnl" spc="-4" dirty="0" smtClean="0">
              <a:latin typeface="Arial"/>
              <a:cs typeface="Arial"/>
            </a:rPr>
            <a:t>ADN, para </a:t>
          </a:r>
          <a:r>
            <a:rPr lang="es-ES_tradnl" spc="-9" dirty="0" smtClean="0">
              <a:latin typeface="Arial"/>
              <a:cs typeface="Arial"/>
            </a:rPr>
            <a:t>interpretar </a:t>
          </a:r>
          <a:r>
            <a:rPr lang="es-ES_tradnl" spc="-4" dirty="0" smtClean="0">
              <a:latin typeface="Arial"/>
              <a:cs typeface="Arial"/>
            </a:rPr>
            <a:t>la filogenia de </a:t>
          </a:r>
          <a:r>
            <a:rPr lang="es-ES_tradnl" spc="-9" dirty="0" smtClean="0">
              <a:latin typeface="Arial"/>
              <a:cs typeface="Arial"/>
            </a:rPr>
            <a:t>los  hongos </a:t>
          </a:r>
          <a:r>
            <a:rPr lang="es-ES_tradnl" spc="-4" dirty="0" smtClean="0">
              <a:latin typeface="Arial"/>
              <a:cs typeface="Arial"/>
            </a:rPr>
            <a:t>sin la </a:t>
          </a:r>
          <a:r>
            <a:rPr lang="es-ES_tradnl" spc="-9" dirty="0" smtClean="0">
              <a:latin typeface="Arial"/>
              <a:cs typeface="Arial"/>
            </a:rPr>
            <a:t>necesidad de  recurrir </a:t>
          </a:r>
          <a:r>
            <a:rPr lang="es-ES_tradnl" spc="-4" dirty="0" smtClean="0">
              <a:latin typeface="Arial"/>
              <a:cs typeface="Arial"/>
            </a:rPr>
            <a:t>a </a:t>
          </a:r>
          <a:r>
            <a:rPr lang="es-ES_tradnl" spc="-9" dirty="0" smtClean="0">
              <a:latin typeface="Arial"/>
              <a:cs typeface="Arial"/>
            </a:rPr>
            <a:t>caracteres  fenotípicos</a:t>
          </a:r>
          <a:endParaRPr lang="es-ES_tradnl" dirty="0"/>
        </a:p>
      </dgm:t>
    </dgm:pt>
    <dgm:pt modelId="{062A58ED-166D-9444-BE65-1DE5782CFFD8}" type="parTrans" cxnId="{A3AF83FB-3904-924B-B0C0-EA5FA1EC38E7}">
      <dgm:prSet/>
      <dgm:spPr/>
      <dgm:t>
        <a:bodyPr/>
        <a:lstStyle/>
        <a:p>
          <a:endParaRPr lang="es-ES_tradnl"/>
        </a:p>
      </dgm:t>
    </dgm:pt>
    <dgm:pt modelId="{24292446-38D3-B84A-8CE1-D38392877CE2}" type="sibTrans" cxnId="{A3AF83FB-3904-924B-B0C0-EA5FA1EC38E7}">
      <dgm:prSet/>
      <dgm:spPr/>
      <dgm:t>
        <a:bodyPr/>
        <a:lstStyle/>
        <a:p>
          <a:endParaRPr lang="es-ES_tradnl"/>
        </a:p>
      </dgm:t>
    </dgm:pt>
    <dgm:pt modelId="{5C0B08D6-0243-4D49-98B6-F8179799F194}" type="pres">
      <dgm:prSet presAssocID="{E9CB1442-2CF3-4002-B63E-F170951F6BEC}" presName="composite" presStyleCnt="0">
        <dgm:presLayoutVars>
          <dgm:chMax val="1"/>
          <dgm:dir/>
          <dgm:resizeHandles val="exact"/>
        </dgm:presLayoutVars>
      </dgm:prSet>
      <dgm:spPr/>
      <dgm:t>
        <a:bodyPr/>
        <a:lstStyle/>
        <a:p>
          <a:endParaRPr lang="es-MX"/>
        </a:p>
      </dgm:t>
    </dgm:pt>
    <dgm:pt modelId="{76099054-C9D4-4067-ADC2-8525D37B53BE}" type="pres">
      <dgm:prSet presAssocID="{7222DB99-1C00-46AB-95D3-9DFAA2361C3F}" presName="roof" presStyleLbl="dkBgShp" presStyleIdx="0" presStyleCnt="2"/>
      <dgm:spPr/>
      <dgm:t>
        <a:bodyPr/>
        <a:lstStyle/>
        <a:p>
          <a:endParaRPr lang="es-MX"/>
        </a:p>
      </dgm:t>
    </dgm:pt>
    <dgm:pt modelId="{E7A3402D-87C1-41EC-B5FB-84C5E97873F7}" type="pres">
      <dgm:prSet presAssocID="{7222DB99-1C00-46AB-95D3-9DFAA2361C3F}" presName="pillars" presStyleCnt="0"/>
      <dgm:spPr/>
    </dgm:pt>
    <dgm:pt modelId="{14AB7395-4C7F-4E6B-B6B3-D096EA603E7B}" type="pres">
      <dgm:prSet presAssocID="{7222DB99-1C00-46AB-95D3-9DFAA2361C3F}" presName="pillar1" presStyleLbl="node1" presStyleIdx="0" presStyleCnt="3">
        <dgm:presLayoutVars>
          <dgm:bulletEnabled val="1"/>
        </dgm:presLayoutVars>
      </dgm:prSet>
      <dgm:spPr/>
      <dgm:t>
        <a:bodyPr/>
        <a:lstStyle/>
        <a:p>
          <a:endParaRPr lang="es-MX"/>
        </a:p>
      </dgm:t>
    </dgm:pt>
    <dgm:pt modelId="{ACFDC5DD-C2D1-4F0A-8323-890F26342D00}" type="pres">
      <dgm:prSet presAssocID="{F16C59DA-A741-457F-8A06-ED33396EBF09}" presName="pillarX" presStyleLbl="node1" presStyleIdx="1" presStyleCnt="3">
        <dgm:presLayoutVars>
          <dgm:bulletEnabled val="1"/>
        </dgm:presLayoutVars>
      </dgm:prSet>
      <dgm:spPr/>
      <dgm:t>
        <a:bodyPr/>
        <a:lstStyle/>
        <a:p>
          <a:endParaRPr lang="es-MX"/>
        </a:p>
      </dgm:t>
    </dgm:pt>
    <dgm:pt modelId="{7EEFFAF5-D1C1-0941-B713-F6BF4843A820}" type="pres">
      <dgm:prSet presAssocID="{AD0A1F74-EFD2-3E41-A23D-B10E3760ACBA}" presName="pillarX" presStyleLbl="node1" presStyleIdx="2" presStyleCnt="3">
        <dgm:presLayoutVars>
          <dgm:bulletEnabled val="1"/>
        </dgm:presLayoutVars>
      </dgm:prSet>
      <dgm:spPr/>
      <dgm:t>
        <a:bodyPr/>
        <a:lstStyle/>
        <a:p>
          <a:endParaRPr lang="es-ES_tradnl"/>
        </a:p>
      </dgm:t>
    </dgm:pt>
    <dgm:pt modelId="{F0A289AD-34C1-47DA-BCFF-0FFE8D5524B6}" type="pres">
      <dgm:prSet presAssocID="{7222DB99-1C00-46AB-95D3-9DFAA2361C3F}" presName="base" presStyleLbl="dkBgShp" presStyleIdx="1" presStyleCnt="2"/>
      <dgm:spPr/>
    </dgm:pt>
  </dgm:ptLst>
  <dgm:cxnLst>
    <dgm:cxn modelId="{76C73A76-A674-D041-984E-7B5417E16FE3}" type="presOf" srcId="{AD0A1F74-EFD2-3E41-A23D-B10E3760ACBA}" destId="{7EEFFAF5-D1C1-0941-B713-F6BF4843A820}" srcOrd="0" destOrd="0" presId="urn:microsoft.com/office/officeart/2005/8/layout/hList3"/>
    <dgm:cxn modelId="{2F6B6385-474B-4F88-8540-B16A37FA4219}" type="presOf" srcId="{8624C50B-E5EA-4951-911C-B2D51B1ADF88}" destId="{14AB7395-4C7F-4E6B-B6B3-D096EA603E7B}" srcOrd="0" destOrd="0" presId="urn:microsoft.com/office/officeart/2005/8/layout/hList3"/>
    <dgm:cxn modelId="{A3AF83FB-3904-924B-B0C0-EA5FA1EC38E7}" srcId="{7222DB99-1C00-46AB-95D3-9DFAA2361C3F}" destId="{AD0A1F74-EFD2-3E41-A23D-B10E3760ACBA}" srcOrd="2" destOrd="0" parTransId="{062A58ED-166D-9444-BE65-1DE5782CFFD8}" sibTransId="{24292446-38D3-B84A-8CE1-D38392877CE2}"/>
    <dgm:cxn modelId="{DAB2DE1F-F46F-4620-8A56-41AC24BD4544}" srcId="{E9CB1442-2CF3-4002-B63E-F170951F6BEC}" destId="{7222DB99-1C00-46AB-95D3-9DFAA2361C3F}" srcOrd="0" destOrd="0" parTransId="{08521ECF-DAEE-4AF1-BC18-C8803EA0D7BE}" sibTransId="{2897C526-4926-4519-9A73-987B6814AFBD}"/>
    <dgm:cxn modelId="{E4CDFE2A-DB0E-4DDC-9C60-B6BB8050C962}" type="presOf" srcId="{F16C59DA-A741-457F-8A06-ED33396EBF09}" destId="{ACFDC5DD-C2D1-4F0A-8323-890F26342D00}" srcOrd="0" destOrd="0" presId="urn:microsoft.com/office/officeart/2005/8/layout/hList3"/>
    <dgm:cxn modelId="{6057D8C3-162D-43A8-BC1C-CA23F2516CE5}" type="presOf" srcId="{E9CB1442-2CF3-4002-B63E-F170951F6BEC}" destId="{5C0B08D6-0243-4D49-98B6-F8179799F194}" srcOrd="0" destOrd="0" presId="urn:microsoft.com/office/officeart/2005/8/layout/hList3"/>
    <dgm:cxn modelId="{EB074943-524E-4BC5-B30A-19270CA9E7CC}" srcId="{7222DB99-1C00-46AB-95D3-9DFAA2361C3F}" destId="{8624C50B-E5EA-4951-911C-B2D51B1ADF88}" srcOrd="0" destOrd="0" parTransId="{9F9C30CF-7980-45D5-9CCB-AA707533B297}" sibTransId="{0D936AC0-41AA-4E17-A248-E93386BB23DF}"/>
    <dgm:cxn modelId="{0B9938E9-2005-49EE-A773-14252DFDE6B9}" type="presOf" srcId="{7222DB99-1C00-46AB-95D3-9DFAA2361C3F}" destId="{76099054-C9D4-4067-ADC2-8525D37B53BE}" srcOrd="0" destOrd="0" presId="urn:microsoft.com/office/officeart/2005/8/layout/hList3"/>
    <dgm:cxn modelId="{7381086F-01E1-416F-9796-417566C36BA7}" srcId="{7222DB99-1C00-46AB-95D3-9DFAA2361C3F}" destId="{F16C59DA-A741-457F-8A06-ED33396EBF09}" srcOrd="1" destOrd="0" parTransId="{64152901-5080-4BEA-BF79-2F68C5A1AC1A}" sibTransId="{C89FEED6-89EB-4E98-AEAD-A2E3313CCD4A}"/>
    <dgm:cxn modelId="{7273CE99-E2AC-4DB1-917F-85575B716F16}" type="presParOf" srcId="{5C0B08D6-0243-4D49-98B6-F8179799F194}" destId="{76099054-C9D4-4067-ADC2-8525D37B53BE}" srcOrd="0" destOrd="0" presId="urn:microsoft.com/office/officeart/2005/8/layout/hList3"/>
    <dgm:cxn modelId="{E8E6308D-8E90-4730-A5A5-13560E8E1B4F}" type="presParOf" srcId="{5C0B08D6-0243-4D49-98B6-F8179799F194}" destId="{E7A3402D-87C1-41EC-B5FB-84C5E97873F7}" srcOrd="1" destOrd="0" presId="urn:microsoft.com/office/officeart/2005/8/layout/hList3"/>
    <dgm:cxn modelId="{10CDA307-5AA9-422C-AA42-7ED5E2391F97}" type="presParOf" srcId="{E7A3402D-87C1-41EC-B5FB-84C5E97873F7}" destId="{14AB7395-4C7F-4E6B-B6B3-D096EA603E7B}" srcOrd="0" destOrd="0" presId="urn:microsoft.com/office/officeart/2005/8/layout/hList3"/>
    <dgm:cxn modelId="{B83431BC-8E87-4FE9-9D4F-DC7E496BDFDD}" type="presParOf" srcId="{E7A3402D-87C1-41EC-B5FB-84C5E97873F7}" destId="{ACFDC5DD-C2D1-4F0A-8323-890F26342D00}" srcOrd="1" destOrd="0" presId="urn:microsoft.com/office/officeart/2005/8/layout/hList3"/>
    <dgm:cxn modelId="{47249929-FAF0-3A44-930B-145542B0DE9B}" type="presParOf" srcId="{E7A3402D-87C1-41EC-B5FB-84C5E97873F7}" destId="{7EEFFAF5-D1C1-0941-B713-F6BF4843A820}" srcOrd="2" destOrd="0" presId="urn:microsoft.com/office/officeart/2005/8/layout/hList3"/>
    <dgm:cxn modelId="{FAFE439F-8CCD-43AA-BC0F-20D813A1CF3F}" type="presParOf" srcId="{5C0B08D6-0243-4D49-98B6-F8179799F194}" destId="{F0A289AD-34C1-47DA-BCFF-0FFE8D5524B6}"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DBA95E7-5C29-45DE-BB5C-56FE771D7F30}" type="doc">
      <dgm:prSet loTypeId="urn:microsoft.com/office/officeart/2005/8/layout/vProcess5" loCatId="process" qsTypeId="urn:microsoft.com/office/officeart/2005/8/quickstyle/simple3" qsCatId="simple" csTypeId="urn:microsoft.com/office/officeart/2005/8/colors/colorful5" csCatId="colorful" phldr="1"/>
      <dgm:spPr/>
      <dgm:t>
        <a:bodyPr/>
        <a:lstStyle/>
        <a:p>
          <a:endParaRPr lang="es-MX"/>
        </a:p>
      </dgm:t>
    </dgm:pt>
    <dgm:pt modelId="{48821D88-F1F8-43E8-9791-A44EB93C7833}">
      <dgm:prSet phldrT="[Texto]"/>
      <dgm:spPr/>
      <dgm:t>
        <a:bodyPr/>
        <a:lstStyle/>
        <a:p>
          <a:r>
            <a:rPr lang="es-MX" dirty="0" smtClean="0">
              <a:latin typeface="Arial"/>
              <a:cs typeface="Arial"/>
            </a:rPr>
            <a:t>Taxonomía y sistemática </a:t>
          </a:r>
          <a:r>
            <a:rPr lang="es-MX" spc="-4" dirty="0" smtClean="0">
              <a:latin typeface="Arial"/>
              <a:cs typeface="Arial"/>
            </a:rPr>
            <a:t>de</a:t>
          </a:r>
          <a:r>
            <a:rPr lang="es-MX" spc="-94" dirty="0" smtClean="0">
              <a:latin typeface="Arial"/>
              <a:cs typeface="Arial"/>
            </a:rPr>
            <a:t> </a:t>
          </a:r>
          <a:r>
            <a:rPr lang="es-MX" spc="-4" dirty="0" smtClean="0">
              <a:latin typeface="Arial"/>
              <a:cs typeface="Arial"/>
            </a:rPr>
            <a:t>hongos, con  sus rasgos </a:t>
          </a:r>
          <a:r>
            <a:rPr lang="es-MX" dirty="0" smtClean="0">
              <a:latin typeface="Arial"/>
              <a:cs typeface="Arial"/>
            </a:rPr>
            <a:t>y </a:t>
          </a:r>
          <a:r>
            <a:rPr lang="es-MX" spc="-4" dirty="0" smtClean="0">
              <a:latin typeface="Arial"/>
              <a:cs typeface="Arial"/>
            </a:rPr>
            <a:t>relaciones</a:t>
          </a:r>
          <a:r>
            <a:rPr lang="es-MX" spc="-9" dirty="0" smtClean="0">
              <a:latin typeface="Arial"/>
              <a:cs typeface="Arial"/>
            </a:rPr>
            <a:t> </a:t>
          </a:r>
          <a:r>
            <a:rPr lang="es-MX" spc="-4" dirty="0" smtClean="0">
              <a:latin typeface="Arial"/>
              <a:cs typeface="Arial"/>
            </a:rPr>
            <a:t>evolutivas.</a:t>
          </a:r>
          <a:endParaRPr lang="es-MX" dirty="0"/>
        </a:p>
      </dgm:t>
    </dgm:pt>
    <dgm:pt modelId="{E8EAB98D-DC8E-4604-9684-6B95D88E6647}" type="parTrans" cxnId="{D538BA3B-4B4B-478E-97A9-631BAC55ABDC}">
      <dgm:prSet/>
      <dgm:spPr/>
      <dgm:t>
        <a:bodyPr/>
        <a:lstStyle/>
        <a:p>
          <a:endParaRPr lang="es-MX"/>
        </a:p>
      </dgm:t>
    </dgm:pt>
    <dgm:pt modelId="{609820B4-5BF5-43F4-92E5-038F500889EB}" type="sibTrans" cxnId="{D538BA3B-4B4B-478E-97A9-631BAC55ABDC}">
      <dgm:prSet/>
      <dgm:spPr/>
      <dgm:t>
        <a:bodyPr/>
        <a:lstStyle/>
        <a:p>
          <a:endParaRPr lang="es-MX"/>
        </a:p>
      </dgm:t>
    </dgm:pt>
    <dgm:pt modelId="{31CB05A6-5F9E-4EE8-97A7-9E7D4CD15F1E}">
      <dgm:prSet/>
      <dgm:spPr/>
      <dgm:t>
        <a:bodyPr/>
        <a:lstStyle/>
        <a:p>
          <a:r>
            <a:rPr lang="es-MX" spc="-4" dirty="0" smtClean="0">
              <a:latin typeface="Arial"/>
              <a:cs typeface="Arial"/>
            </a:rPr>
            <a:t>Relaciones evolutivas muchas </a:t>
          </a:r>
          <a:r>
            <a:rPr lang="es-MX" dirty="0" smtClean="0">
              <a:latin typeface="Arial"/>
              <a:cs typeface="Arial"/>
            </a:rPr>
            <a:t>fueron </a:t>
          </a:r>
          <a:r>
            <a:rPr lang="es-MX" spc="-4" dirty="0" smtClean="0">
              <a:latin typeface="Arial"/>
              <a:cs typeface="Arial"/>
            </a:rPr>
            <a:t>mal   interpretadas por la </a:t>
          </a:r>
          <a:r>
            <a:rPr lang="es-MX" dirty="0" smtClean="0">
              <a:latin typeface="Arial"/>
              <a:cs typeface="Arial"/>
            </a:rPr>
            <a:t>frecuente </a:t>
          </a:r>
          <a:r>
            <a:rPr lang="es-MX" spc="-4" dirty="0" smtClean="0">
              <a:latin typeface="Arial"/>
              <a:cs typeface="Arial"/>
            </a:rPr>
            <a:t>existencia de  </a:t>
          </a:r>
          <a:r>
            <a:rPr lang="es-MX" spc="-4" dirty="0" err="1" smtClean="0">
              <a:latin typeface="Arial"/>
              <a:cs typeface="Arial"/>
            </a:rPr>
            <a:t>homoplasia</a:t>
          </a:r>
          <a:r>
            <a:rPr lang="es-MX" spc="-4" dirty="0" smtClean="0">
              <a:latin typeface="Arial"/>
              <a:cs typeface="Arial"/>
            </a:rPr>
            <a:t>.</a:t>
          </a:r>
          <a:endParaRPr lang="es-MX" dirty="0">
            <a:latin typeface="Times New Roman"/>
            <a:cs typeface="Times New Roman"/>
          </a:endParaRPr>
        </a:p>
      </dgm:t>
    </dgm:pt>
    <dgm:pt modelId="{F0565DE9-C0B1-4CFE-A0B0-85EB7E826A58}" type="parTrans" cxnId="{DE7206F2-6415-45BE-A5DD-78035389A3B8}">
      <dgm:prSet/>
      <dgm:spPr/>
      <dgm:t>
        <a:bodyPr/>
        <a:lstStyle/>
        <a:p>
          <a:endParaRPr lang="es-MX"/>
        </a:p>
      </dgm:t>
    </dgm:pt>
    <dgm:pt modelId="{CEE3DEB8-6CAF-4071-9356-68B7A7759D70}" type="sibTrans" cxnId="{DE7206F2-6415-45BE-A5DD-78035389A3B8}">
      <dgm:prSet/>
      <dgm:spPr/>
      <dgm:t>
        <a:bodyPr/>
        <a:lstStyle/>
        <a:p>
          <a:endParaRPr lang="es-MX"/>
        </a:p>
      </dgm:t>
    </dgm:pt>
    <dgm:pt modelId="{4AA1726E-75E6-4684-93DA-3CDE6E5C9B01}">
      <dgm:prSet/>
      <dgm:spPr/>
      <dgm:t>
        <a:bodyPr/>
        <a:lstStyle/>
        <a:p>
          <a:r>
            <a:rPr lang="es-MX" spc="-4" dirty="0" smtClean="0">
              <a:latin typeface="Arial"/>
              <a:cs typeface="Arial"/>
            </a:rPr>
            <a:t>Caracteres, </a:t>
          </a:r>
          <a:r>
            <a:rPr lang="es-MX" dirty="0" smtClean="0">
              <a:latin typeface="Arial"/>
              <a:cs typeface="Arial"/>
            </a:rPr>
            <a:t>fisiológicos, </a:t>
          </a:r>
          <a:r>
            <a:rPr lang="es-MX" spc="-4" dirty="0" smtClean="0">
              <a:latin typeface="Arial"/>
              <a:cs typeface="Arial"/>
            </a:rPr>
            <a:t>metabólicos, bioquímicos; y las interpretaciones </a:t>
          </a:r>
          <a:r>
            <a:rPr lang="es-MX" dirty="0" smtClean="0">
              <a:latin typeface="Arial"/>
              <a:cs typeface="Arial"/>
            </a:rPr>
            <a:t>filogenéticas </a:t>
          </a:r>
          <a:r>
            <a:rPr lang="es-MX" spc="-4" dirty="0" smtClean="0">
              <a:latin typeface="Arial"/>
              <a:cs typeface="Arial"/>
            </a:rPr>
            <a:t>problemáticas para la clasificación.</a:t>
          </a:r>
          <a:endParaRPr lang="es-MX" dirty="0">
            <a:latin typeface="Arial"/>
            <a:cs typeface="Arial"/>
          </a:endParaRPr>
        </a:p>
      </dgm:t>
    </dgm:pt>
    <dgm:pt modelId="{AEA5390B-765E-48FD-9672-2F64501E0631}" type="parTrans" cxnId="{FB345B4A-3196-49CF-A5A7-C24A1F6AE826}">
      <dgm:prSet/>
      <dgm:spPr/>
      <dgm:t>
        <a:bodyPr/>
        <a:lstStyle/>
        <a:p>
          <a:endParaRPr lang="es-MX"/>
        </a:p>
      </dgm:t>
    </dgm:pt>
    <dgm:pt modelId="{E341A225-8632-4352-8F45-8FBBC9EA1B4C}" type="sibTrans" cxnId="{FB345B4A-3196-49CF-A5A7-C24A1F6AE826}">
      <dgm:prSet/>
      <dgm:spPr/>
      <dgm:t>
        <a:bodyPr/>
        <a:lstStyle/>
        <a:p>
          <a:endParaRPr lang="es-MX"/>
        </a:p>
      </dgm:t>
    </dgm:pt>
    <dgm:pt modelId="{9340AA5C-6AD4-417E-8C28-C0C49A519AD2}">
      <dgm:prSet phldrT="[Texto]"/>
      <dgm:spPr/>
      <dgm:t>
        <a:bodyPr/>
        <a:lstStyle/>
        <a:p>
          <a:r>
            <a:rPr lang="pt-BR" spc="-4" dirty="0" smtClean="0">
              <a:latin typeface="Arial"/>
              <a:cs typeface="Arial"/>
            </a:rPr>
            <a:t>Características morfológicas, </a:t>
          </a:r>
          <a:r>
            <a:rPr lang="pt-BR" dirty="0" smtClean="0">
              <a:latin typeface="Arial"/>
              <a:cs typeface="Arial"/>
            </a:rPr>
            <a:t>tanto </a:t>
          </a:r>
          <a:r>
            <a:rPr lang="pt-BR" spc="-4" dirty="0" smtClean="0">
              <a:latin typeface="Arial"/>
              <a:cs typeface="Arial"/>
            </a:rPr>
            <a:t>macroscópicas como</a:t>
          </a:r>
          <a:r>
            <a:rPr lang="pt-BR" spc="-81" dirty="0" smtClean="0">
              <a:latin typeface="Arial"/>
              <a:cs typeface="Arial"/>
            </a:rPr>
            <a:t> </a:t>
          </a:r>
          <a:r>
            <a:rPr lang="pt-BR" spc="-4" dirty="0" smtClean="0">
              <a:latin typeface="Arial"/>
              <a:cs typeface="Arial"/>
            </a:rPr>
            <a:t>microscópicas</a:t>
          </a:r>
          <a:endParaRPr lang="es-MX" dirty="0"/>
        </a:p>
      </dgm:t>
    </dgm:pt>
    <dgm:pt modelId="{57D0C411-0CB0-4E13-AB5D-B094DE8553D0}" type="parTrans" cxnId="{22776D73-506D-4C09-B3CE-04F9439AF879}">
      <dgm:prSet/>
      <dgm:spPr/>
      <dgm:t>
        <a:bodyPr/>
        <a:lstStyle/>
        <a:p>
          <a:endParaRPr lang="es-MX"/>
        </a:p>
      </dgm:t>
    </dgm:pt>
    <dgm:pt modelId="{F233E499-CD69-4238-81B4-75A83B6E9C24}" type="sibTrans" cxnId="{22776D73-506D-4C09-B3CE-04F9439AF879}">
      <dgm:prSet/>
      <dgm:spPr/>
      <dgm:t>
        <a:bodyPr/>
        <a:lstStyle/>
        <a:p>
          <a:endParaRPr lang="es-MX"/>
        </a:p>
      </dgm:t>
    </dgm:pt>
    <dgm:pt modelId="{64ED90EE-399E-48A0-941D-296497619D85}" type="pres">
      <dgm:prSet presAssocID="{7DBA95E7-5C29-45DE-BB5C-56FE771D7F30}" presName="outerComposite" presStyleCnt="0">
        <dgm:presLayoutVars>
          <dgm:chMax val="5"/>
          <dgm:dir/>
          <dgm:resizeHandles val="exact"/>
        </dgm:presLayoutVars>
      </dgm:prSet>
      <dgm:spPr/>
      <dgm:t>
        <a:bodyPr/>
        <a:lstStyle/>
        <a:p>
          <a:endParaRPr lang="es-ES_tradnl"/>
        </a:p>
      </dgm:t>
    </dgm:pt>
    <dgm:pt modelId="{72AB8E4B-3B3D-4083-827A-3CB9A6A16A0A}" type="pres">
      <dgm:prSet presAssocID="{7DBA95E7-5C29-45DE-BB5C-56FE771D7F30}" presName="dummyMaxCanvas" presStyleCnt="0">
        <dgm:presLayoutVars/>
      </dgm:prSet>
      <dgm:spPr/>
    </dgm:pt>
    <dgm:pt modelId="{C719C10C-5435-4CA4-A1EB-B117BA86A0BD}" type="pres">
      <dgm:prSet presAssocID="{7DBA95E7-5C29-45DE-BB5C-56FE771D7F30}" presName="FourNodes_1" presStyleLbl="node1" presStyleIdx="0" presStyleCnt="4">
        <dgm:presLayoutVars>
          <dgm:bulletEnabled val="1"/>
        </dgm:presLayoutVars>
      </dgm:prSet>
      <dgm:spPr/>
      <dgm:t>
        <a:bodyPr/>
        <a:lstStyle/>
        <a:p>
          <a:endParaRPr lang="es-MX"/>
        </a:p>
      </dgm:t>
    </dgm:pt>
    <dgm:pt modelId="{190532F7-1607-440D-9492-E8A99371B403}" type="pres">
      <dgm:prSet presAssocID="{7DBA95E7-5C29-45DE-BB5C-56FE771D7F30}" presName="FourNodes_2" presStyleLbl="node1" presStyleIdx="1" presStyleCnt="4">
        <dgm:presLayoutVars>
          <dgm:bulletEnabled val="1"/>
        </dgm:presLayoutVars>
      </dgm:prSet>
      <dgm:spPr/>
      <dgm:t>
        <a:bodyPr/>
        <a:lstStyle/>
        <a:p>
          <a:endParaRPr lang="es-MX"/>
        </a:p>
      </dgm:t>
    </dgm:pt>
    <dgm:pt modelId="{78451B02-B91B-40C5-B19A-73FDD16088DB}" type="pres">
      <dgm:prSet presAssocID="{7DBA95E7-5C29-45DE-BB5C-56FE771D7F30}" presName="FourNodes_3" presStyleLbl="node1" presStyleIdx="2" presStyleCnt="4">
        <dgm:presLayoutVars>
          <dgm:bulletEnabled val="1"/>
        </dgm:presLayoutVars>
      </dgm:prSet>
      <dgm:spPr/>
      <dgm:t>
        <a:bodyPr/>
        <a:lstStyle/>
        <a:p>
          <a:endParaRPr lang="es-MX"/>
        </a:p>
      </dgm:t>
    </dgm:pt>
    <dgm:pt modelId="{B5B6F676-9FB9-4660-B89C-E25E080B9D54}" type="pres">
      <dgm:prSet presAssocID="{7DBA95E7-5C29-45DE-BB5C-56FE771D7F30}" presName="FourNodes_4" presStyleLbl="node1" presStyleIdx="3" presStyleCnt="4">
        <dgm:presLayoutVars>
          <dgm:bulletEnabled val="1"/>
        </dgm:presLayoutVars>
      </dgm:prSet>
      <dgm:spPr/>
      <dgm:t>
        <a:bodyPr/>
        <a:lstStyle/>
        <a:p>
          <a:endParaRPr lang="es-MX"/>
        </a:p>
      </dgm:t>
    </dgm:pt>
    <dgm:pt modelId="{87DD1BF0-59A3-45B4-B2F0-06544BA21155}" type="pres">
      <dgm:prSet presAssocID="{7DBA95E7-5C29-45DE-BB5C-56FE771D7F30}" presName="FourConn_1-2" presStyleLbl="fgAccFollowNode1" presStyleIdx="0" presStyleCnt="3">
        <dgm:presLayoutVars>
          <dgm:bulletEnabled val="1"/>
        </dgm:presLayoutVars>
      </dgm:prSet>
      <dgm:spPr/>
      <dgm:t>
        <a:bodyPr/>
        <a:lstStyle/>
        <a:p>
          <a:endParaRPr lang="es-ES_tradnl"/>
        </a:p>
      </dgm:t>
    </dgm:pt>
    <dgm:pt modelId="{A2CC7E02-695B-4740-A7C3-A6F73C0EA833}" type="pres">
      <dgm:prSet presAssocID="{7DBA95E7-5C29-45DE-BB5C-56FE771D7F30}" presName="FourConn_2-3" presStyleLbl="fgAccFollowNode1" presStyleIdx="1" presStyleCnt="3">
        <dgm:presLayoutVars>
          <dgm:bulletEnabled val="1"/>
        </dgm:presLayoutVars>
      </dgm:prSet>
      <dgm:spPr/>
      <dgm:t>
        <a:bodyPr/>
        <a:lstStyle/>
        <a:p>
          <a:endParaRPr lang="es-ES_tradnl"/>
        </a:p>
      </dgm:t>
    </dgm:pt>
    <dgm:pt modelId="{046ED31C-4256-4CF7-902E-E68D10DD6FF2}" type="pres">
      <dgm:prSet presAssocID="{7DBA95E7-5C29-45DE-BB5C-56FE771D7F30}" presName="FourConn_3-4" presStyleLbl="fgAccFollowNode1" presStyleIdx="2" presStyleCnt="3">
        <dgm:presLayoutVars>
          <dgm:bulletEnabled val="1"/>
        </dgm:presLayoutVars>
      </dgm:prSet>
      <dgm:spPr/>
      <dgm:t>
        <a:bodyPr/>
        <a:lstStyle/>
        <a:p>
          <a:endParaRPr lang="es-ES_tradnl"/>
        </a:p>
      </dgm:t>
    </dgm:pt>
    <dgm:pt modelId="{6194C80C-7E24-44F6-8439-24A65718B756}" type="pres">
      <dgm:prSet presAssocID="{7DBA95E7-5C29-45DE-BB5C-56FE771D7F30}" presName="FourNodes_1_text" presStyleLbl="node1" presStyleIdx="3" presStyleCnt="4">
        <dgm:presLayoutVars>
          <dgm:bulletEnabled val="1"/>
        </dgm:presLayoutVars>
      </dgm:prSet>
      <dgm:spPr/>
      <dgm:t>
        <a:bodyPr/>
        <a:lstStyle/>
        <a:p>
          <a:endParaRPr lang="es-MX"/>
        </a:p>
      </dgm:t>
    </dgm:pt>
    <dgm:pt modelId="{B47244C8-9D83-47B8-B5EC-05934D0A930D}" type="pres">
      <dgm:prSet presAssocID="{7DBA95E7-5C29-45DE-BB5C-56FE771D7F30}" presName="FourNodes_2_text" presStyleLbl="node1" presStyleIdx="3" presStyleCnt="4">
        <dgm:presLayoutVars>
          <dgm:bulletEnabled val="1"/>
        </dgm:presLayoutVars>
      </dgm:prSet>
      <dgm:spPr/>
      <dgm:t>
        <a:bodyPr/>
        <a:lstStyle/>
        <a:p>
          <a:endParaRPr lang="es-MX"/>
        </a:p>
      </dgm:t>
    </dgm:pt>
    <dgm:pt modelId="{FDA4C6CC-4195-42E9-9E39-FFBBA0A2933C}" type="pres">
      <dgm:prSet presAssocID="{7DBA95E7-5C29-45DE-BB5C-56FE771D7F30}" presName="FourNodes_3_text" presStyleLbl="node1" presStyleIdx="3" presStyleCnt="4">
        <dgm:presLayoutVars>
          <dgm:bulletEnabled val="1"/>
        </dgm:presLayoutVars>
      </dgm:prSet>
      <dgm:spPr/>
      <dgm:t>
        <a:bodyPr/>
        <a:lstStyle/>
        <a:p>
          <a:endParaRPr lang="es-MX"/>
        </a:p>
      </dgm:t>
    </dgm:pt>
    <dgm:pt modelId="{BEFF0B3A-2DCB-4A55-9A83-7AD6746BC0DE}" type="pres">
      <dgm:prSet presAssocID="{7DBA95E7-5C29-45DE-BB5C-56FE771D7F30}" presName="FourNodes_4_text" presStyleLbl="node1" presStyleIdx="3" presStyleCnt="4">
        <dgm:presLayoutVars>
          <dgm:bulletEnabled val="1"/>
        </dgm:presLayoutVars>
      </dgm:prSet>
      <dgm:spPr/>
      <dgm:t>
        <a:bodyPr/>
        <a:lstStyle/>
        <a:p>
          <a:endParaRPr lang="es-MX"/>
        </a:p>
      </dgm:t>
    </dgm:pt>
  </dgm:ptLst>
  <dgm:cxnLst>
    <dgm:cxn modelId="{DE7206F2-6415-45BE-A5DD-78035389A3B8}" srcId="{7DBA95E7-5C29-45DE-BB5C-56FE771D7F30}" destId="{31CB05A6-5F9E-4EE8-97A7-9E7D4CD15F1E}" srcOrd="2" destOrd="0" parTransId="{F0565DE9-C0B1-4CFE-A0B0-85EB7E826A58}" sibTransId="{CEE3DEB8-6CAF-4071-9356-68B7A7759D70}"/>
    <dgm:cxn modelId="{1187AEE3-0386-4D93-B7CD-C2BEEB1F549F}" type="presOf" srcId="{31CB05A6-5F9E-4EE8-97A7-9E7D4CD15F1E}" destId="{78451B02-B91B-40C5-B19A-73FDD16088DB}" srcOrd="0" destOrd="0" presId="urn:microsoft.com/office/officeart/2005/8/layout/vProcess5"/>
    <dgm:cxn modelId="{CFE36701-8C3F-4FD7-9797-599EB7F66758}" type="presOf" srcId="{9340AA5C-6AD4-417E-8C28-C0C49A519AD2}" destId="{B47244C8-9D83-47B8-B5EC-05934D0A930D}" srcOrd="1" destOrd="0" presId="urn:microsoft.com/office/officeart/2005/8/layout/vProcess5"/>
    <dgm:cxn modelId="{318EEB08-37CB-466F-A1FA-89C4AB0EA124}" type="presOf" srcId="{F233E499-CD69-4238-81B4-75A83B6E9C24}" destId="{A2CC7E02-695B-4740-A7C3-A6F73C0EA833}" srcOrd="0" destOrd="0" presId="urn:microsoft.com/office/officeart/2005/8/layout/vProcess5"/>
    <dgm:cxn modelId="{268426FB-A4E2-4063-9593-D383438C2C55}" type="presOf" srcId="{4AA1726E-75E6-4684-93DA-3CDE6E5C9B01}" destId="{B5B6F676-9FB9-4660-B89C-E25E080B9D54}" srcOrd="0" destOrd="0" presId="urn:microsoft.com/office/officeart/2005/8/layout/vProcess5"/>
    <dgm:cxn modelId="{D538BA3B-4B4B-478E-97A9-631BAC55ABDC}" srcId="{7DBA95E7-5C29-45DE-BB5C-56FE771D7F30}" destId="{48821D88-F1F8-43E8-9791-A44EB93C7833}" srcOrd="0" destOrd="0" parTransId="{E8EAB98D-DC8E-4604-9684-6B95D88E6647}" sibTransId="{609820B4-5BF5-43F4-92E5-038F500889EB}"/>
    <dgm:cxn modelId="{41BD82F8-DD83-4838-8ED8-72AB91C96EB2}" type="presOf" srcId="{4AA1726E-75E6-4684-93DA-3CDE6E5C9B01}" destId="{BEFF0B3A-2DCB-4A55-9A83-7AD6746BC0DE}" srcOrd="1" destOrd="0" presId="urn:microsoft.com/office/officeart/2005/8/layout/vProcess5"/>
    <dgm:cxn modelId="{25E9CEE6-523A-4A08-9638-3350BDA3949C}" type="presOf" srcId="{31CB05A6-5F9E-4EE8-97A7-9E7D4CD15F1E}" destId="{FDA4C6CC-4195-42E9-9E39-FFBBA0A2933C}" srcOrd="1" destOrd="0" presId="urn:microsoft.com/office/officeart/2005/8/layout/vProcess5"/>
    <dgm:cxn modelId="{AE869FD8-9397-401B-B4E2-327B7BFC545D}" type="presOf" srcId="{48821D88-F1F8-43E8-9791-A44EB93C7833}" destId="{6194C80C-7E24-44F6-8439-24A65718B756}" srcOrd="1" destOrd="0" presId="urn:microsoft.com/office/officeart/2005/8/layout/vProcess5"/>
    <dgm:cxn modelId="{1326CA3E-F2A1-4A50-8934-B7C006C9D176}" type="presOf" srcId="{9340AA5C-6AD4-417E-8C28-C0C49A519AD2}" destId="{190532F7-1607-440D-9492-E8A99371B403}" srcOrd="0" destOrd="0" presId="urn:microsoft.com/office/officeart/2005/8/layout/vProcess5"/>
    <dgm:cxn modelId="{AE9D07A8-2D37-4AF2-97AE-12230399A788}" type="presOf" srcId="{CEE3DEB8-6CAF-4071-9356-68B7A7759D70}" destId="{046ED31C-4256-4CF7-902E-E68D10DD6FF2}" srcOrd="0" destOrd="0" presId="urn:microsoft.com/office/officeart/2005/8/layout/vProcess5"/>
    <dgm:cxn modelId="{B426E1C5-48BA-4CA1-A466-C7F304E06FC8}" type="presOf" srcId="{609820B4-5BF5-43F4-92E5-038F500889EB}" destId="{87DD1BF0-59A3-45B4-B2F0-06544BA21155}" srcOrd="0" destOrd="0" presId="urn:microsoft.com/office/officeart/2005/8/layout/vProcess5"/>
    <dgm:cxn modelId="{22776D73-506D-4C09-B3CE-04F9439AF879}" srcId="{7DBA95E7-5C29-45DE-BB5C-56FE771D7F30}" destId="{9340AA5C-6AD4-417E-8C28-C0C49A519AD2}" srcOrd="1" destOrd="0" parTransId="{57D0C411-0CB0-4E13-AB5D-B094DE8553D0}" sibTransId="{F233E499-CD69-4238-81B4-75A83B6E9C24}"/>
    <dgm:cxn modelId="{93606BE2-780A-487A-B398-1DA5D115ACD4}" type="presOf" srcId="{48821D88-F1F8-43E8-9791-A44EB93C7833}" destId="{C719C10C-5435-4CA4-A1EB-B117BA86A0BD}" srcOrd="0" destOrd="0" presId="urn:microsoft.com/office/officeart/2005/8/layout/vProcess5"/>
    <dgm:cxn modelId="{BC731094-9B9D-4A8C-8E7D-49A7A1A0F276}" type="presOf" srcId="{7DBA95E7-5C29-45DE-BB5C-56FE771D7F30}" destId="{64ED90EE-399E-48A0-941D-296497619D85}" srcOrd="0" destOrd="0" presId="urn:microsoft.com/office/officeart/2005/8/layout/vProcess5"/>
    <dgm:cxn modelId="{FB345B4A-3196-49CF-A5A7-C24A1F6AE826}" srcId="{7DBA95E7-5C29-45DE-BB5C-56FE771D7F30}" destId="{4AA1726E-75E6-4684-93DA-3CDE6E5C9B01}" srcOrd="3" destOrd="0" parTransId="{AEA5390B-765E-48FD-9672-2F64501E0631}" sibTransId="{E341A225-8632-4352-8F45-8FBBC9EA1B4C}"/>
    <dgm:cxn modelId="{4B5C8DB8-1FBE-4157-A590-6BB3A1DCD229}" type="presParOf" srcId="{64ED90EE-399E-48A0-941D-296497619D85}" destId="{72AB8E4B-3B3D-4083-827A-3CB9A6A16A0A}" srcOrd="0" destOrd="0" presId="urn:microsoft.com/office/officeart/2005/8/layout/vProcess5"/>
    <dgm:cxn modelId="{F1D0A4C2-4818-4806-9BAD-F19CA279A2C2}" type="presParOf" srcId="{64ED90EE-399E-48A0-941D-296497619D85}" destId="{C719C10C-5435-4CA4-A1EB-B117BA86A0BD}" srcOrd="1" destOrd="0" presId="urn:microsoft.com/office/officeart/2005/8/layout/vProcess5"/>
    <dgm:cxn modelId="{6AC3B696-227B-4320-8A07-C97448D72BCA}" type="presParOf" srcId="{64ED90EE-399E-48A0-941D-296497619D85}" destId="{190532F7-1607-440D-9492-E8A99371B403}" srcOrd="2" destOrd="0" presId="urn:microsoft.com/office/officeart/2005/8/layout/vProcess5"/>
    <dgm:cxn modelId="{A23B39FA-D876-4E62-A6B3-81E757EA95D1}" type="presParOf" srcId="{64ED90EE-399E-48A0-941D-296497619D85}" destId="{78451B02-B91B-40C5-B19A-73FDD16088DB}" srcOrd="3" destOrd="0" presId="urn:microsoft.com/office/officeart/2005/8/layout/vProcess5"/>
    <dgm:cxn modelId="{476D5B64-E949-4227-8EB9-B465BC030256}" type="presParOf" srcId="{64ED90EE-399E-48A0-941D-296497619D85}" destId="{B5B6F676-9FB9-4660-B89C-E25E080B9D54}" srcOrd="4" destOrd="0" presId="urn:microsoft.com/office/officeart/2005/8/layout/vProcess5"/>
    <dgm:cxn modelId="{56B4BCAA-3C97-43F0-A95B-7A5BA7508BE9}" type="presParOf" srcId="{64ED90EE-399E-48A0-941D-296497619D85}" destId="{87DD1BF0-59A3-45B4-B2F0-06544BA21155}" srcOrd="5" destOrd="0" presId="urn:microsoft.com/office/officeart/2005/8/layout/vProcess5"/>
    <dgm:cxn modelId="{04149E8B-F525-44BC-A0DA-7615AC30DE3C}" type="presParOf" srcId="{64ED90EE-399E-48A0-941D-296497619D85}" destId="{A2CC7E02-695B-4740-A7C3-A6F73C0EA833}" srcOrd="6" destOrd="0" presId="urn:microsoft.com/office/officeart/2005/8/layout/vProcess5"/>
    <dgm:cxn modelId="{5CDC3C75-24F5-4031-A87A-FC355AB45E36}" type="presParOf" srcId="{64ED90EE-399E-48A0-941D-296497619D85}" destId="{046ED31C-4256-4CF7-902E-E68D10DD6FF2}" srcOrd="7" destOrd="0" presId="urn:microsoft.com/office/officeart/2005/8/layout/vProcess5"/>
    <dgm:cxn modelId="{F9D42AA3-9191-43A5-B835-9DE588190138}" type="presParOf" srcId="{64ED90EE-399E-48A0-941D-296497619D85}" destId="{6194C80C-7E24-44F6-8439-24A65718B756}" srcOrd="8" destOrd="0" presId="urn:microsoft.com/office/officeart/2005/8/layout/vProcess5"/>
    <dgm:cxn modelId="{B20AC58A-593C-42F8-86FC-1A7F2242F3EA}" type="presParOf" srcId="{64ED90EE-399E-48A0-941D-296497619D85}" destId="{B47244C8-9D83-47B8-B5EC-05934D0A930D}" srcOrd="9" destOrd="0" presId="urn:microsoft.com/office/officeart/2005/8/layout/vProcess5"/>
    <dgm:cxn modelId="{E5831B65-D8EB-4435-A5C4-24B9A9BABD6E}" type="presParOf" srcId="{64ED90EE-399E-48A0-941D-296497619D85}" destId="{FDA4C6CC-4195-42E9-9E39-FFBBA0A2933C}" srcOrd="10" destOrd="0" presId="urn:microsoft.com/office/officeart/2005/8/layout/vProcess5"/>
    <dgm:cxn modelId="{37499C3D-FC8B-4189-ADAA-01A81DE3171B}" type="presParOf" srcId="{64ED90EE-399E-48A0-941D-296497619D85}" destId="{BEFF0B3A-2DCB-4A55-9A83-7AD6746BC0DE}"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A55E621-B253-4FBF-B8C5-DDA6B92AF3B9}" type="doc">
      <dgm:prSet loTypeId="urn:microsoft.com/office/officeart/2005/8/layout/vList6" loCatId="list" qsTypeId="urn:microsoft.com/office/officeart/2005/8/quickstyle/simple1" qsCatId="simple" csTypeId="urn:microsoft.com/office/officeart/2005/8/colors/colorful5" csCatId="colorful" phldr="1"/>
      <dgm:spPr/>
      <dgm:t>
        <a:bodyPr/>
        <a:lstStyle/>
        <a:p>
          <a:endParaRPr lang="es-MX"/>
        </a:p>
      </dgm:t>
    </dgm:pt>
    <dgm:pt modelId="{70D7F4EE-DB64-46A0-8CBE-C18E95A81857}">
      <dgm:prSet phldrT="[Texto]"/>
      <dgm:spPr/>
      <dgm:t>
        <a:bodyPr/>
        <a:lstStyle/>
        <a:p>
          <a:r>
            <a:rPr lang="es-MX" smtClean="0"/>
            <a:t>Reino Fungi</a:t>
          </a:r>
          <a:endParaRPr lang="es-MX"/>
        </a:p>
      </dgm:t>
    </dgm:pt>
    <dgm:pt modelId="{06226EDD-C17D-4D3D-9F61-CC4B48C97E10}" type="parTrans" cxnId="{0CF7BB71-CA29-40AE-B747-AFE8589B5C32}">
      <dgm:prSet/>
      <dgm:spPr/>
      <dgm:t>
        <a:bodyPr/>
        <a:lstStyle/>
        <a:p>
          <a:endParaRPr lang="es-MX"/>
        </a:p>
      </dgm:t>
    </dgm:pt>
    <dgm:pt modelId="{EDBB69C5-DFE4-4BA1-A6C7-7D682AF11C46}" type="sibTrans" cxnId="{0CF7BB71-CA29-40AE-B747-AFE8589B5C32}">
      <dgm:prSet/>
      <dgm:spPr/>
      <dgm:t>
        <a:bodyPr/>
        <a:lstStyle/>
        <a:p>
          <a:endParaRPr lang="es-MX"/>
        </a:p>
      </dgm:t>
    </dgm:pt>
    <dgm:pt modelId="{544AC96E-1576-4AA7-95D1-4A66EEEC6F01}">
      <dgm:prSet/>
      <dgm:spPr/>
      <dgm:t>
        <a:bodyPr/>
        <a:lstStyle/>
        <a:p>
          <a:r>
            <a:rPr lang="es-MX" smtClean="0"/>
            <a:t>Reino Stramenophila </a:t>
          </a:r>
          <a:endParaRPr lang="es-MX" dirty="0" smtClean="0"/>
        </a:p>
      </dgm:t>
    </dgm:pt>
    <dgm:pt modelId="{5DB3E42D-4C41-42E1-8498-F0FEF6CC0EF9}" type="parTrans" cxnId="{1AD5C68A-18DA-41D3-94BE-2898AD1CDA8F}">
      <dgm:prSet/>
      <dgm:spPr/>
      <dgm:t>
        <a:bodyPr/>
        <a:lstStyle/>
        <a:p>
          <a:endParaRPr lang="es-MX"/>
        </a:p>
      </dgm:t>
    </dgm:pt>
    <dgm:pt modelId="{5ED0EB25-5F15-4C22-A87B-9CEAF93B1848}" type="sibTrans" cxnId="{1AD5C68A-18DA-41D3-94BE-2898AD1CDA8F}">
      <dgm:prSet/>
      <dgm:spPr/>
      <dgm:t>
        <a:bodyPr/>
        <a:lstStyle/>
        <a:p>
          <a:endParaRPr lang="es-MX"/>
        </a:p>
      </dgm:t>
    </dgm:pt>
    <dgm:pt modelId="{A47BD2A0-C081-4228-B8A8-A312D627F7B9}">
      <dgm:prSet/>
      <dgm:spPr/>
      <dgm:t>
        <a:bodyPr/>
        <a:lstStyle/>
        <a:p>
          <a:r>
            <a:rPr lang="es-MX" dirty="0" smtClean="0"/>
            <a:t>Reino Protista (4 </a:t>
          </a:r>
          <a:r>
            <a:rPr lang="es-MX" dirty="0" err="1" smtClean="0"/>
            <a:t>Phylum</a:t>
          </a:r>
          <a:r>
            <a:rPr lang="es-MX" dirty="0" smtClean="0"/>
            <a:t>)</a:t>
          </a:r>
          <a:endParaRPr lang="es-MX" dirty="0"/>
        </a:p>
      </dgm:t>
    </dgm:pt>
    <dgm:pt modelId="{4714E68B-B842-4FF3-B9AE-810FCDE6E3C2}" type="parTrans" cxnId="{BE564B25-56AA-49FF-83E9-28AB8D7896D6}">
      <dgm:prSet/>
      <dgm:spPr/>
      <dgm:t>
        <a:bodyPr/>
        <a:lstStyle/>
        <a:p>
          <a:endParaRPr lang="es-MX"/>
        </a:p>
      </dgm:t>
    </dgm:pt>
    <dgm:pt modelId="{432224D0-BE2B-4392-8AA2-3172A2DD735E}" type="sibTrans" cxnId="{BE564B25-56AA-49FF-83E9-28AB8D7896D6}">
      <dgm:prSet/>
      <dgm:spPr/>
      <dgm:t>
        <a:bodyPr/>
        <a:lstStyle/>
        <a:p>
          <a:endParaRPr lang="es-MX"/>
        </a:p>
      </dgm:t>
    </dgm:pt>
    <dgm:pt modelId="{F82D27D3-7B92-439B-86C1-2C6B1F8FA60A}" type="pres">
      <dgm:prSet presAssocID="{5A55E621-B253-4FBF-B8C5-DDA6B92AF3B9}" presName="Name0" presStyleCnt="0">
        <dgm:presLayoutVars>
          <dgm:dir/>
          <dgm:animLvl val="lvl"/>
          <dgm:resizeHandles/>
        </dgm:presLayoutVars>
      </dgm:prSet>
      <dgm:spPr/>
      <dgm:t>
        <a:bodyPr/>
        <a:lstStyle/>
        <a:p>
          <a:endParaRPr lang="es-ES_tradnl"/>
        </a:p>
      </dgm:t>
    </dgm:pt>
    <dgm:pt modelId="{FC51D7D2-4038-48D2-8DB4-91965D8DED8E}" type="pres">
      <dgm:prSet presAssocID="{70D7F4EE-DB64-46A0-8CBE-C18E95A81857}" presName="linNode" presStyleCnt="0"/>
      <dgm:spPr/>
    </dgm:pt>
    <dgm:pt modelId="{2465E2D0-2F76-4F67-9637-54E0FDAD09AE}" type="pres">
      <dgm:prSet presAssocID="{70D7F4EE-DB64-46A0-8CBE-C18E95A81857}" presName="parentShp" presStyleLbl="node1" presStyleIdx="0" presStyleCnt="3">
        <dgm:presLayoutVars>
          <dgm:bulletEnabled val="1"/>
        </dgm:presLayoutVars>
      </dgm:prSet>
      <dgm:spPr/>
      <dgm:t>
        <a:bodyPr/>
        <a:lstStyle/>
        <a:p>
          <a:endParaRPr lang="es-ES_tradnl"/>
        </a:p>
      </dgm:t>
    </dgm:pt>
    <dgm:pt modelId="{DEDEBD06-79D8-46E6-BC14-F4E39BE96598}" type="pres">
      <dgm:prSet presAssocID="{70D7F4EE-DB64-46A0-8CBE-C18E95A81857}" presName="childShp" presStyleLbl="bgAccFollowNode1" presStyleIdx="0" presStyleCnt="3">
        <dgm:presLayoutVars>
          <dgm:bulletEnabled val="1"/>
        </dgm:presLayoutVars>
      </dgm:prSet>
      <dgm:spPr/>
    </dgm:pt>
    <dgm:pt modelId="{8AB75C84-2203-4353-B7C7-5F0605C35BB4}" type="pres">
      <dgm:prSet presAssocID="{EDBB69C5-DFE4-4BA1-A6C7-7D682AF11C46}" presName="spacing" presStyleCnt="0"/>
      <dgm:spPr/>
    </dgm:pt>
    <dgm:pt modelId="{13167738-DDCE-4A9E-86C0-78D8934136A9}" type="pres">
      <dgm:prSet presAssocID="{544AC96E-1576-4AA7-95D1-4A66EEEC6F01}" presName="linNode" presStyleCnt="0"/>
      <dgm:spPr/>
    </dgm:pt>
    <dgm:pt modelId="{5EB211A6-A992-4254-A903-FBE1ECF67CEE}" type="pres">
      <dgm:prSet presAssocID="{544AC96E-1576-4AA7-95D1-4A66EEEC6F01}" presName="parentShp" presStyleLbl="node1" presStyleIdx="1" presStyleCnt="3">
        <dgm:presLayoutVars>
          <dgm:bulletEnabled val="1"/>
        </dgm:presLayoutVars>
      </dgm:prSet>
      <dgm:spPr/>
      <dgm:t>
        <a:bodyPr/>
        <a:lstStyle/>
        <a:p>
          <a:endParaRPr lang="es-ES_tradnl"/>
        </a:p>
      </dgm:t>
    </dgm:pt>
    <dgm:pt modelId="{6B6CF35C-B6C6-45DC-BB93-84816219B7CF}" type="pres">
      <dgm:prSet presAssocID="{544AC96E-1576-4AA7-95D1-4A66EEEC6F01}" presName="childShp" presStyleLbl="bgAccFollowNode1" presStyleIdx="1" presStyleCnt="3">
        <dgm:presLayoutVars>
          <dgm:bulletEnabled val="1"/>
        </dgm:presLayoutVars>
      </dgm:prSet>
      <dgm:spPr/>
    </dgm:pt>
    <dgm:pt modelId="{18483080-6888-4022-983A-67E08AA3C93C}" type="pres">
      <dgm:prSet presAssocID="{5ED0EB25-5F15-4C22-A87B-9CEAF93B1848}" presName="spacing" presStyleCnt="0"/>
      <dgm:spPr/>
    </dgm:pt>
    <dgm:pt modelId="{2CE9075D-7E93-4C7B-9E4A-2ABFACCA0E2B}" type="pres">
      <dgm:prSet presAssocID="{A47BD2A0-C081-4228-B8A8-A312D627F7B9}" presName="linNode" presStyleCnt="0"/>
      <dgm:spPr/>
    </dgm:pt>
    <dgm:pt modelId="{B18D2E49-93FF-4683-BDBB-2B73883D96FA}" type="pres">
      <dgm:prSet presAssocID="{A47BD2A0-C081-4228-B8A8-A312D627F7B9}" presName="parentShp" presStyleLbl="node1" presStyleIdx="2" presStyleCnt="3">
        <dgm:presLayoutVars>
          <dgm:bulletEnabled val="1"/>
        </dgm:presLayoutVars>
      </dgm:prSet>
      <dgm:spPr/>
      <dgm:t>
        <a:bodyPr/>
        <a:lstStyle/>
        <a:p>
          <a:endParaRPr lang="es-ES_tradnl"/>
        </a:p>
      </dgm:t>
    </dgm:pt>
    <dgm:pt modelId="{BCC47FF1-61E7-4ECA-B828-92D4A2F6E0EF}" type="pres">
      <dgm:prSet presAssocID="{A47BD2A0-C081-4228-B8A8-A312D627F7B9}" presName="childShp" presStyleLbl="bgAccFollowNode1" presStyleIdx="2" presStyleCnt="3">
        <dgm:presLayoutVars>
          <dgm:bulletEnabled val="1"/>
        </dgm:presLayoutVars>
      </dgm:prSet>
      <dgm:spPr/>
    </dgm:pt>
  </dgm:ptLst>
  <dgm:cxnLst>
    <dgm:cxn modelId="{51CAE631-D976-4F75-A9D1-E6F1FB30A4DA}" type="presOf" srcId="{70D7F4EE-DB64-46A0-8CBE-C18E95A81857}" destId="{2465E2D0-2F76-4F67-9637-54E0FDAD09AE}" srcOrd="0" destOrd="0" presId="urn:microsoft.com/office/officeart/2005/8/layout/vList6"/>
    <dgm:cxn modelId="{1AD5C68A-18DA-41D3-94BE-2898AD1CDA8F}" srcId="{5A55E621-B253-4FBF-B8C5-DDA6B92AF3B9}" destId="{544AC96E-1576-4AA7-95D1-4A66EEEC6F01}" srcOrd="1" destOrd="0" parTransId="{5DB3E42D-4C41-42E1-8498-F0FEF6CC0EF9}" sibTransId="{5ED0EB25-5F15-4C22-A87B-9CEAF93B1848}"/>
    <dgm:cxn modelId="{27F10FD5-581B-4E6D-A88A-B742D540F207}" type="presOf" srcId="{5A55E621-B253-4FBF-B8C5-DDA6B92AF3B9}" destId="{F82D27D3-7B92-439B-86C1-2C6B1F8FA60A}" srcOrd="0" destOrd="0" presId="urn:microsoft.com/office/officeart/2005/8/layout/vList6"/>
    <dgm:cxn modelId="{BE564B25-56AA-49FF-83E9-28AB8D7896D6}" srcId="{5A55E621-B253-4FBF-B8C5-DDA6B92AF3B9}" destId="{A47BD2A0-C081-4228-B8A8-A312D627F7B9}" srcOrd="2" destOrd="0" parTransId="{4714E68B-B842-4FF3-B9AE-810FCDE6E3C2}" sibTransId="{432224D0-BE2B-4392-8AA2-3172A2DD735E}"/>
    <dgm:cxn modelId="{1212C46B-1EF9-4761-9924-92274D0989A8}" type="presOf" srcId="{544AC96E-1576-4AA7-95D1-4A66EEEC6F01}" destId="{5EB211A6-A992-4254-A903-FBE1ECF67CEE}" srcOrd="0" destOrd="0" presId="urn:microsoft.com/office/officeart/2005/8/layout/vList6"/>
    <dgm:cxn modelId="{0CF7BB71-CA29-40AE-B747-AFE8589B5C32}" srcId="{5A55E621-B253-4FBF-B8C5-DDA6B92AF3B9}" destId="{70D7F4EE-DB64-46A0-8CBE-C18E95A81857}" srcOrd="0" destOrd="0" parTransId="{06226EDD-C17D-4D3D-9F61-CC4B48C97E10}" sibTransId="{EDBB69C5-DFE4-4BA1-A6C7-7D682AF11C46}"/>
    <dgm:cxn modelId="{93BB948E-5DED-44D8-851B-AC19FAC05C8F}" type="presOf" srcId="{A47BD2A0-C081-4228-B8A8-A312D627F7B9}" destId="{B18D2E49-93FF-4683-BDBB-2B73883D96FA}" srcOrd="0" destOrd="0" presId="urn:microsoft.com/office/officeart/2005/8/layout/vList6"/>
    <dgm:cxn modelId="{856396BD-F90E-4B34-B106-DA182470E9D2}" type="presParOf" srcId="{F82D27D3-7B92-439B-86C1-2C6B1F8FA60A}" destId="{FC51D7D2-4038-48D2-8DB4-91965D8DED8E}" srcOrd="0" destOrd="0" presId="urn:microsoft.com/office/officeart/2005/8/layout/vList6"/>
    <dgm:cxn modelId="{4229BD86-A593-405A-8105-FFB59D71A13A}" type="presParOf" srcId="{FC51D7D2-4038-48D2-8DB4-91965D8DED8E}" destId="{2465E2D0-2F76-4F67-9637-54E0FDAD09AE}" srcOrd="0" destOrd="0" presId="urn:microsoft.com/office/officeart/2005/8/layout/vList6"/>
    <dgm:cxn modelId="{D4285B77-55AA-4B75-9563-E1506C5C7ED9}" type="presParOf" srcId="{FC51D7D2-4038-48D2-8DB4-91965D8DED8E}" destId="{DEDEBD06-79D8-46E6-BC14-F4E39BE96598}" srcOrd="1" destOrd="0" presId="urn:microsoft.com/office/officeart/2005/8/layout/vList6"/>
    <dgm:cxn modelId="{C0484289-6F05-4830-B058-A52BA1AD4244}" type="presParOf" srcId="{F82D27D3-7B92-439B-86C1-2C6B1F8FA60A}" destId="{8AB75C84-2203-4353-B7C7-5F0605C35BB4}" srcOrd="1" destOrd="0" presId="urn:microsoft.com/office/officeart/2005/8/layout/vList6"/>
    <dgm:cxn modelId="{46AC37EC-2290-4C7B-B5ED-4B59C154F9CD}" type="presParOf" srcId="{F82D27D3-7B92-439B-86C1-2C6B1F8FA60A}" destId="{13167738-DDCE-4A9E-86C0-78D8934136A9}" srcOrd="2" destOrd="0" presId="urn:microsoft.com/office/officeart/2005/8/layout/vList6"/>
    <dgm:cxn modelId="{1C30B607-DE23-43EB-BA01-D8A40E59833B}" type="presParOf" srcId="{13167738-DDCE-4A9E-86C0-78D8934136A9}" destId="{5EB211A6-A992-4254-A903-FBE1ECF67CEE}" srcOrd="0" destOrd="0" presId="urn:microsoft.com/office/officeart/2005/8/layout/vList6"/>
    <dgm:cxn modelId="{2C06AD0C-DCEC-4972-A093-36873BA18D40}" type="presParOf" srcId="{13167738-DDCE-4A9E-86C0-78D8934136A9}" destId="{6B6CF35C-B6C6-45DC-BB93-84816219B7CF}" srcOrd="1" destOrd="0" presId="urn:microsoft.com/office/officeart/2005/8/layout/vList6"/>
    <dgm:cxn modelId="{B1D0F245-69F0-426A-A85E-6FAADC83DD98}" type="presParOf" srcId="{F82D27D3-7B92-439B-86C1-2C6B1F8FA60A}" destId="{18483080-6888-4022-983A-67E08AA3C93C}" srcOrd="3" destOrd="0" presId="urn:microsoft.com/office/officeart/2005/8/layout/vList6"/>
    <dgm:cxn modelId="{929FA408-7045-4F80-8B81-FA19C827E512}" type="presParOf" srcId="{F82D27D3-7B92-439B-86C1-2C6B1F8FA60A}" destId="{2CE9075D-7E93-4C7B-9E4A-2ABFACCA0E2B}" srcOrd="4" destOrd="0" presId="urn:microsoft.com/office/officeart/2005/8/layout/vList6"/>
    <dgm:cxn modelId="{99C7DACE-1957-4DD5-A5D4-216C77C93EB9}" type="presParOf" srcId="{2CE9075D-7E93-4C7B-9E4A-2ABFACCA0E2B}" destId="{B18D2E49-93FF-4683-BDBB-2B73883D96FA}" srcOrd="0" destOrd="0" presId="urn:microsoft.com/office/officeart/2005/8/layout/vList6"/>
    <dgm:cxn modelId="{73FED00F-3538-4BD5-989A-A4A4331EB739}" type="presParOf" srcId="{2CE9075D-7E93-4C7B-9E4A-2ABFACCA0E2B}" destId="{BCC47FF1-61E7-4ECA-B828-92D4A2F6E0EF}"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CCD773D-AA9D-4140-AF55-69A1DAA45C1E}"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s-MX"/>
        </a:p>
      </dgm:t>
    </dgm:pt>
    <dgm:pt modelId="{D42E1B02-1BB1-4A80-8C33-99D65D9EACC2}">
      <dgm:prSet phldrT="[Texto]"/>
      <dgm:spPr/>
      <dgm:t>
        <a:bodyPr/>
        <a:lstStyle/>
        <a:p>
          <a:r>
            <a:rPr lang="es-ES" b="1" u="none" dirty="0" smtClean="0">
              <a:effectLst>
                <a:outerShdw blurRad="38100" dist="38100" dir="2700000" algn="tl">
                  <a:srgbClr val="000000"/>
                </a:outerShdw>
              </a:effectLst>
            </a:rPr>
            <a:t>División </a:t>
          </a:r>
          <a:r>
            <a:rPr lang="es-ES" b="1" i="1" u="none" dirty="0" err="1" smtClean="0">
              <a:effectLst>
                <a:outerShdw blurRad="38100" dist="38100" dir="2700000" algn="tl">
                  <a:srgbClr val="000000"/>
                </a:outerShdw>
              </a:effectLst>
            </a:rPr>
            <a:t>Myxomycota</a:t>
          </a:r>
          <a:r>
            <a:rPr lang="es-ES" b="1" u="none" dirty="0" smtClean="0">
              <a:effectLst>
                <a:outerShdw blurRad="38100" dist="38100" dir="2700000" algn="tl">
                  <a:srgbClr val="000000"/>
                </a:outerShdw>
              </a:effectLst>
            </a:rPr>
            <a:t>: Mixomicetos y organismos afines </a:t>
          </a:r>
          <a:endParaRPr lang="es-MX" u="none" dirty="0"/>
        </a:p>
      </dgm:t>
    </dgm:pt>
    <dgm:pt modelId="{1922F4E1-8641-4628-8EC9-50445781A517}" type="parTrans" cxnId="{908BB5CE-CBB6-450C-943F-26050F21A0C9}">
      <dgm:prSet/>
      <dgm:spPr/>
      <dgm:t>
        <a:bodyPr/>
        <a:lstStyle/>
        <a:p>
          <a:endParaRPr lang="es-MX" u="none">
            <a:solidFill>
              <a:schemeClr val="tx1"/>
            </a:solidFill>
          </a:endParaRPr>
        </a:p>
      </dgm:t>
    </dgm:pt>
    <dgm:pt modelId="{C4166E31-7E7D-49BE-9473-4047DC71AAE3}" type="sibTrans" cxnId="{908BB5CE-CBB6-450C-943F-26050F21A0C9}">
      <dgm:prSet/>
      <dgm:spPr/>
      <dgm:t>
        <a:bodyPr/>
        <a:lstStyle/>
        <a:p>
          <a:endParaRPr lang="es-MX" u="none">
            <a:solidFill>
              <a:schemeClr val="tx1"/>
            </a:solidFill>
          </a:endParaRPr>
        </a:p>
      </dgm:t>
    </dgm:pt>
    <dgm:pt modelId="{ECBCBD12-AFC5-4A7A-B607-3D2B758ADC13}">
      <dgm:prSet phldrT="[Texto]"/>
      <dgm:spPr/>
      <dgm:t>
        <a:bodyPr/>
        <a:lstStyle/>
        <a:p>
          <a:r>
            <a:rPr lang="es-ES" b="1" u="none" dirty="0" smtClean="0">
              <a:effectLst>
                <a:outerShdw blurRad="38100" dist="38100" dir="2700000" algn="tl">
                  <a:srgbClr val="000000"/>
                </a:outerShdw>
              </a:effectLst>
            </a:rPr>
            <a:t>D. </a:t>
          </a:r>
          <a:r>
            <a:rPr lang="es-ES" b="1" i="1" u="none" dirty="0" err="1" smtClean="0">
              <a:effectLst>
                <a:outerShdw blurRad="38100" dist="38100" dir="2700000" algn="tl">
                  <a:srgbClr val="000000"/>
                </a:outerShdw>
              </a:effectLst>
            </a:rPr>
            <a:t>Eumycota</a:t>
          </a:r>
          <a:r>
            <a:rPr lang="es-ES" b="1" u="none" dirty="0" smtClean="0">
              <a:effectLst>
                <a:outerShdw blurRad="38100" dist="38100" dir="2700000" algn="tl">
                  <a:srgbClr val="000000"/>
                </a:outerShdw>
              </a:effectLst>
            </a:rPr>
            <a:t>: Hongos verdaderos</a:t>
          </a:r>
          <a:endParaRPr lang="es-MX" u="none" dirty="0"/>
        </a:p>
      </dgm:t>
    </dgm:pt>
    <dgm:pt modelId="{DB5D8F1C-5023-45A0-A3EC-46943E68EE58}" type="parTrans" cxnId="{DEDCBF00-BF5F-4B0F-90AA-650935E8FF75}">
      <dgm:prSet/>
      <dgm:spPr/>
      <dgm:t>
        <a:bodyPr/>
        <a:lstStyle/>
        <a:p>
          <a:endParaRPr lang="es-MX" u="none">
            <a:solidFill>
              <a:schemeClr val="tx1"/>
            </a:solidFill>
          </a:endParaRPr>
        </a:p>
      </dgm:t>
    </dgm:pt>
    <dgm:pt modelId="{B751762B-A01B-414B-90AA-84888A634D1B}" type="sibTrans" cxnId="{DEDCBF00-BF5F-4B0F-90AA-650935E8FF75}">
      <dgm:prSet/>
      <dgm:spPr/>
      <dgm:t>
        <a:bodyPr/>
        <a:lstStyle/>
        <a:p>
          <a:endParaRPr lang="es-MX" u="none">
            <a:solidFill>
              <a:schemeClr val="tx1"/>
            </a:solidFill>
          </a:endParaRPr>
        </a:p>
      </dgm:t>
    </dgm:pt>
    <dgm:pt modelId="{042BDF67-F7B9-4960-86F3-13631045A744}">
      <dgm:prSet custT="1"/>
      <dgm:spPr/>
      <dgm:t>
        <a:bodyPr/>
        <a:lstStyle/>
        <a:p>
          <a:r>
            <a:rPr lang="es-ES" sz="1600" b="1" i="0" u="none" dirty="0" smtClean="0">
              <a:effectLst/>
            </a:rPr>
            <a:t>Hongos </a:t>
          </a:r>
          <a:r>
            <a:rPr lang="es-ES" sz="1600" b="1" i="0" u="none" dirty="0" err="1" smtClean="0">
              <a:effectLst/>
            </a:rPr>
            <a:t>fagocíticos</a:t>
          </a:r>
          <a:r>
            <a:rPr lang="es-ES" sz="1600" b="1" i="0" u="none" dirty="0" smtClean="0">
              <a:effectLst/>
            </a:rPr>
            <a:t>, sin pared celular</a:t>
          </a:r>
          <a:r>
            <a:rPr lang="es-ES" sz="1600" b="1" i="0" u="none" dirty="0" smtClean="0">
              <a:effectLst/>
            </a:rPr>
            <a:t>, recuerdan </a:t>
          </a:r>
          <a:r>
            <a:rPr lang="es-ES" sz="1600" b="1" i="0" u="none" dirty="0" smtClean="0">
              <a:effectLst/>
            </a:rPr>
            <a:t>a </a:t>
          </a:r>
          <a:r>
            <a:rPr lang="es-ES" sz="1600" b="1" i="0" u="none" dirty="0" smtClean="0">
              <a:effectLst/>
            </a:rPr>
            <a:t>amebas</a:t>
          </a:r>
          <a:r>
            <a:rPr lang="es-ES" sz="1600" b="1" i="0" u="none" dirty="0" smtClean="0">
              <a:effectLst/>
            </a:rPr>
            <a:t>. </a:t>
          </a:r>
          <a:endParaRPr lang="es-ES" sz="1600" b="1" i="0" u="none" dirty="0">
            <a:effectLst/>
          </a:endParaRPr>
        </a:p>
      </dgm:t>
    </dgm:pt>
    <dgm:pt modelId="{50FF7C9D-7804-4DE0-9421-8B348BDD3793}" type="parTrans" cxnId="{5A245890-495D-41FE-A0B0-853B679CAFFA}">
      <dgm:prSet/>
      <dgm:spPr/>
      <dgm:t>
        <a:bodyPr/>
        <a:lstStyle/>
        <a:p>
          <a:endParaRPr lang="es-MX" u="none">
            <a:solidFill>
              <a:schemeClr val="tx1"/>
            </a:solidFill>
          </a:endParaRPr>
        </a:p>
      </dgm:t>
    </dgm:pt>
    <dgm:pt modelId="{B55EC434-768B-4C8F-8297-0DF4C99492EA}" type="sibTrans" cxnId="{5A245890-495D-41FE-A0B0-853B679CAFFA}">
      <dgm:prSet/>
      <dgm:spPr/>
      <dgm:t>
        <a:bodyPr/>
        <a:lstStyle/>
        <a:p>
          <a:endParaRPr lang="es-MX" u="none">
            <a:solidFill>
              <a:schemeClr val="tx1"/>
            </a:solidFill>
          </a:endParaRPr>
        </a:p>
      </dgm:t>
    </dgm:pt>
    <dgm:pt modelId="{FFEB23E8-0645-470C-A266-03EF2F659C4A}">
      <dgm:prSet custT="1"/>
      <dgm:spPr/>
      <dgm:t>
        <a:bodyPr/>
        <a:lstStyle/>
        <a:p>
          <a:r>
            <a:rPr lang="es-ES" sz="1600" b="1" i="0" u="none" dirty="0" err="1" smtClean="0">
              <a:effectLst/>
            </a:rPr>
            <a:t>Acrasiomycetes</a:t>
          </a:r>
          <a:r>
            <a:rPr lang="es-ES" sz="1600" b="1" i="0" u="none" dirty="0" smtClean="0">
              <a:effectLst/>
            </a:rPr>
            <a:t> (forman </a:t>
          </a:r>
          <a:r>
            <a:rPr lang="es-ES" sz="1600" b="1" i="0" u="none" dirty="0" err="1" smtClean="0">
              <a:effectLst/>
            </a:rPr>
            <a:t>pseudoplasmodios</a:t>
          </a:r>
          <a:r>
            <a:rPr lang="es-ES" sz="1600" b="1" i="0" u="none" dirty="0" smtClean="0">
              <a:effectLst/>
            </a:rPr>
            <a:t> por agrupación de amebas) </a:t>
          </a:r>
          <a:endParaRPr lang="es-ES" sz="1600" b="1" i="0" u="none" dirty="0">
            <a:effectLst/>
          </a:endParaRPr>
        </a:p>
      </dgm:t>
    </dgm:pt>
    <dgm:pt modelId="{ED13BAE1-078E-410A-A6D9-6C310A109DC1}" type="parTrans" cxnId="{96F4F0D5-F96F-4F39-9643-8291B0DCBAB9}">
      <dgm:prSet/>
      <dgm:spPr/>
      <dgm:t>
        <a:bodyPr/>
        <a:lstStyle/>
        <a:p>
          <a:endParaRPr lang="es-MX" u="none">
            <a:solidFill>
              <a:schemeClr val="tx1"/>
            </a:solidFill>
          </a:endParaRPr>
        </a:p>
      </dgm:t>
    </dgm:pt>
    <dgm:pt modelId="{76EBAE38-C409-4E15-AC9A-46475D4F3182}" type="sibTrans" cxnId="{96F4F0D5-F96F-4F39-9643-8291B0DCBAB9}">
      <dgm:prSet/>
      <dgm:spPr/>
      <dgm:t>
        <a:bodyPr/>
        <a:lstStyle/>
        <a:p>
          <a:endParaRPr lang="es-MX" u="none">
            <a:solidFill>
              <a:schemeClr val="tx1"/>
            </a:solidFill>
          </a:endParaRPr>
        </a:p>
      </dgm:t>
    </dgm:pt>
    <dgm:pt modelId="{15F3C7B6-51E2-4D50-A5A2-577A65EF02A9}">
      <dgm:prSet custT="1"/>
      <dgm:spPr/>
      <dgm:t>
        <a:bodyPr/>
        <a:lstStyle/>
        <a:p>
          <a:r>
            <a:rPr lang="es-ES" sz="1600" b="1" i="0" u="none" dirty="0" err="1" smtClean="0">
              <a:effectLst/>
            </a:rPr>
            <a:t>Labyrinthulomycetes</a:t>
          </a:r>
          <a:r>
            <a:rPr lang="es-ES" sz="1600" b="1" i="0" u="none" dirty="0" smtClean="0">
              <a:effectLst/>
            </a:rPr>
            <a:t> (forman redes mucosas, y suelen ser marinos). </a:t>
          </a:r>
          <a:endParaRPr lang="es-ES" sz="1600" b="1" i="0" u="none" dirty="0">
            <a:effectLst/>
          </a:endParaRPr>
        </a:p>
      </dgm:t>
    </dgm:pt>
    <dgm:pt modelId="{82272876-B77E-406F-B2A8-F941E2A11FF4}" type="parTrans" cxnId="{9191DED7-BFFE-4B23-BC25-058C9EB80B75}">
      <dgm:prSet/>
      <dgm:spPr/>
      <dgm:t>
        <a:bodyPr/>
        <a:lstStyle/>
        <a:p>
          <a:endParaRPr lang="es-MX" u="none">
            <a:solidFill>
              <a:schemeClr val="tx1"/>
            </a:solidFill>
          </a:endParaRPr>
        </a:p>
      </dgm:t>
    </dgm:pt>
    <dgm:pt modelId="{44ED29C0-0982-438E-83C1-0E9F4E733B66}" type="sibTrans" cxnId="{9191DED7-BFFE-4B23-BC25-058C9EB80B75}">
      <dgm:prSet/>
      <dgm:spPr/>
      <dgm:t>
        <a:bodyPr/>
        <a:lstStyle/>
        <a:p>
          <a:endParaRPr lang="es-MX" u="none">
            <a:solidFill>
              <a:schemeClr val="tx1"/>
            </a:solidFill>
          </a:endParaRPr>
        </a:p>
      </dgm:t>
    </dgm:pt>
    <dgm:pt modelId="{AAD80867-1F0A-4D22-915E-68D5F1BB8B79}">
      <dgm:prSet custT="1"/>
      <dgm:spPr/>
      <dgm:t>
        <a:bodyPr/>
        <a:lstStyle/>
        <a:p>
          <a:r>
            <a:rPr lang="es-ES" sz="1600" b="1" i="0" u="none" dirty="0" smtClean="0">
              <a:effectLst/>
            </a:rPr>
            <a:t>Filamentosos y que se alimentan por absorción</a:t>
          </a:r>
          <a:endParaRPr lang="es-ES" sz="1600" b="1" i="0" u="none" dirty="0">
            <a:effectLst/>
          </a:endParaRPr>
        </a:p>
      </dgm:t>
    </dgm:pt>
    <dgm:pt modelId="{DBA01928-4188-4DBA-B441-9B877E965499}" type="parTrans" cxnId="{EC4B4F6E-4163-4CA0-A207-C8120A26CC41}">
      <dgm:prSet/>
      <dgm:spPr/>
      <dgm:t>
        <a:bodyPr/>
        <a:lstStyle/>
        <a:p>
          <a:endParaRPr lang="es-MX" u="none">
            <a:solidFill>
              <a:schemeClr val="tx1"/>
            </a:solidFill>
          </a:endParaRPr>
        </a:p>
      </dgm:t>
    </dgm:pt>
    <dgm:pt modelId="{1B3E2489-AE91-4744-8C09-7142F30CDCAB}" type="sibTrans" cxnId="{EC4B4F6E-4163-4CA0-A207-C8120A26CC41}">
      <dgm:prSet/>
      <dgm:spPr/>
      <dgm:t>
        <a:bodyPr/>
        <a:lstStyle/>
        <a:p>
          <a:endParaRPr lang="es-MX" u="none">
            <a:solidFill>
              <a:schemeClr val="tx1"/>
            </a:solidFill>
          </a:endParaRPr>
        </a:p>
      </dgm:t>
    </dgm:pt>
    <dgm:pt modelId="{209A20C6-3D30-4B1E-9012-0B61A9B4E9C4}">
      <dgm:prSet custT="1"/>
      <dgm:spPr/>
      <dgm:t>
        <a:bodyPr/>
        <a:lstStyle/>
        <a:p>
          <a:r>
            <a:rPr lang="es-ES" sz="1600" b="1" i="0" u="none" dirty="0" smtClean="0">
              <a:effectLst/>
            </a:rPr>
            <a:t>Clase </a:t>
          </a:r>
          <a:r>
            <a:rPr lang="es-ES" sz="1600" b="1" i="0" u="none" dirty="0" err="1" smtClean="0">
              <a:effectLst/>
            </a:rPr>
            <a:t>Phycomycetes</a:t>
          </a:r>
          <a:r>
            <a:rPr lang="es-ES" sz="1600" b="1" i="0" u="none" dirty="0" smtClean="0">
              <a:effectLst/>
            </a:rPr>
            <a:t>: </a:t>
          </a:r>
          <a:r>
            <a:rPr lang="es-ES" sz="1600" b="1" i="0" u="none" dirty="0" err="1" smtClean="0">
              <a:effectLst/>
            </a:rPr>
            <a:t>Ficomicetos</a:t>
          </a:r>
          <a:r>
            <a:rPr lang="es-ES" sz="1600" b="1" i="0" u="none" dirty="0" smtClean="0">
              <a:effectLst/>
            </a:rPr>
            <a:t>. </a:t>
          </a:r>
          <a:r>
            <a:rPr lang="es-ES" sz="1600" b="1" i="0" u="none" dirty="0" smtClean="0">
              <a:effectLst/>
            </a:rPr>
            <a:t>hongos </a:t>
          </a:r>
          <a:r>
            <a:rPr lang="es-ES" sz="1600" b="1" i="0" u="none" dirty="0" smtClean="0">
              <a:effectLst/>
            </a:rPr>
            <a:t>con </a:t>
          </a:r>
          <a:r>
            <a:rPr lang="es-ES" sz="1600" b="1" i="0" u="none" dirty="0" smtClean="0">
              <a:effectLst/>
            </a:rPr>
            <a:t>micelio </a:t>
          </a:r>
          <a:r>
            <a:rPr lang="es-ES" sz="1600" b="1" i="0" u="none" dirty="0" smtClean="0">
              <a:effectLst/>
            </a:rPr>
            <a:t>no tabicado. </a:t>
          </a:r>
          <a:endParaRPr lang="es-ES" sz="1600" b="1" i="0" u="none" dirty="0">
            <a:effectLst/>
          </a:endParaRPr>
        </a:p>
      </dgm:t>
    </dgm:pt>
    <dgm:pt modelId="{39725295-8763-4EB2-8382-84238913CE6F}" type="parTrans" cxnId="{AD1B1AD6-D3A0-48D6-B2F4-2A76199EF3DA}">
      <dgm:prSet/>
      <dgm:spPr/>
      <dgm:t>
        <a:bodyPr/>
        <a:lstStyle/>
        <a:p>
          <a:endParaRPr lang="es-MX" u="none">
            <a:solidFill>
              <a:schemeClr val="tx1"/>
            </a:solidFill>
          </a:endParaRPr>
        </a:p>
      </dgm:t>
    </dgm:pt>
    <dgm:pt modelId="{7C241736-5451-4C51-874B-85199EA5D2D3}" type="sibTrans" cxnId="{AD1B1AD6-D3A0-48D6-B2F4-2A76199EF3DA}">
      <dgm:prSet/>
      <dgm:spPr/>
      <dgm:t>
        <a:bodyPr/>
        <a:lstStyle/>
        <a:p>
          <a:endParaRPr lang="es-MX" u="none">
            <a:solidFill>
              <a:schemeClr val="tx1"/>
            </a:solidFill>
          </a:endParaRPr>
        </a:p>
      </dgm:t>
    </dgm:pt>
    <dgm:pt modelId="{7DB0BA25-828C-4FDC-92D5-00DBB5DCF031}">
      <dgm:prSet custT="1"/>
      <dgm:spPr/>
      <dgm:t>
        <a:bodyPr/>
        <a:lstStyle/>
        <a:p>
          <a:r>
            <a:rPr lang="es-ES" sz="1600" b="1" i="0" u="none" dirty="0" smtClean="0">
              <a:effectLst/>
            </a:rPr>
            <a:t>Hongos </a:t>
          </a:r>
          <a:r>
            <a:rPr lang="es-ES" sz="1600" b="1" i="0" u="none" dirty="0" smtClean="0">
              <a:effectLst/>
            </a:rPr>
            <a:t>con esporas flageladas (</a:t>
          </a:r>
          <a:r>
            <a:rPr lang="es-ES" sz="1600" b="1" i="0" u="none" dirty="0" err="1" smtClean="0">
              <a:effectLst/>
            </a:rPr>
            <a:t>oomicetos</a:t>
          </a:r>
          <a:r>
            <a:rPr lang="es-ES" sz="1600" b="1" i="0" u="none" dirty="0" smtClean="0">
              <a:effectLst/>
            </a:rPr>
            <a:t>), </a:t>
          </a:r>
          <a:r>
            <a:rPr lang="es-ES" sz="1600" b="1" i="0" u="none" dirty="0" smtClean="0">
              <a:effectLst/>
            </a:rPr>
            <a:t>y otros que </a:t>
          </a:r>
          <a:r>
            <a:rPr lang="es-ES" sz="1600" b="1" i="0" u="none" dirty="0" smtClean="0">
              <a:effectLst/>
            </a:rPr>
            <a:t>no las </a:t>
          </a:r>
          <a:r>
            <a:rPr lang="es-ES" sz="1600" b="1" i="0" u="none" dirty="0" smtClean="0">
              <a:effectLst/>
            </a:rPr>
            <a:t>presentan </a:t>
          </a:r>
          <a:r>
            <a:rPr lang="es-ES" sz="1600" b="1" i="0" u="none" dirty="0" smtClean="0">
              <a:effectLst/>
            </a:rPr>
            <a:t>(ej.: </a:t>
          </a:r>
          <a:r>
            <a:rPr lang="es-ES" sz="1600" b="1" i="0" u="none" dirty="0" err="1" smtClean="0">
              <a:effectLst/>
            </a:rPr>
            <a:t>zigomicetos</a:t>
          </a:r>
          <a:r>
            <a:rPr lang="es-ES" sz="1600" b="1" i="0" u="none" dirty="0" smtClean="0">
              <a:effectLst/>
            </a:rPr>
            <a:t>). </a:t>
          </a:r>
          <a:endParaRPr lang="es-ES" sz="1600" b="1" i="0" u="none" dirty="0">
            <a:effectLst/>
          </a:endParaRPr>
        </a:p>
      </dgm:t>
    </dgm:pt>
    <dgm:pt modelId="{01937811-EB53-4E18-9093-7E98AAB080A2}" type="parTrans" cxnId="{06A01853-7D8B-4512-BCCC-B337E93E37F3}">
      <dgm:prSet/>
      <dgm:spPr/>
      <dgm:t>
        <a:bodyPr/>
        <a:lstStyle/>
        <a:p>
          <a:endParaRPr lang="es-MX" u="none">
            <a:solidFill>
              <a:schemeClr val="tx1"/>
            </a:solidFill>
          </a:endParaRPr>
        </a:p>
      </dgm:t>
    </dgm:pt>
    <dgm:pt modelId="{1A7A72D9-DA64-4ADB-9062-F5885972DD77}" type="sibTrans" cxnId="{06A01853-7D8B-4512-BCCC-B337E93E37F3}">
      <dgm:prSet/>
      <dgm:spPr/>
      <dgm:t>
        <a:bodyPr/>
        <a:lstStyle/>
        <a:p>
          <a:endParaRPr lang="es-MX" u="none">
            <a:solidFill>
              <a:schemeClr val="tx1"/>
            </a:solidFill>
          </a:endParaRPr>
        </a:p>
      </dgm:t>
    </dgm:pt>
    <dgm:pt modelId="{A22ACE0E-52E0-4DCD-A3E1-71246175FB70}">
      <dgm:prSet custT="1"/>
      <dgm:spPr/>
      <dgm:t>
        <a:bodyPr/>
        <a:lstStyle/>
        <a:p>
          <a:r>
            <a:rPr lang="es-ES" sz="1600" b="1" i="0" u="none" dirty="0" smtClean="0">
              <a:effectLst/>
            </a:rPr>
            <a:t>Cl. </a:t>
          </a:r>
          <a:r>
            <a:rPr lang="es-ES" sz="1600" b="1" i="0" u="none" dirty="0" err="1" smtClean="0">
              <a:effectLst/>
            </a:rPr>
            <a:t>Ascomycetes</a:t>
          </a:r>
          <a:r>
            <a:rPr lang="es-ES" sz="1600" b="1" i="0" u="none" dirty="0" smtClean="0">
              <a:effectLst/>
            </a:rPr>
            <a:t>: Ascomicetos. </a:t>
          </a:r>
          <a:r>
            <a:rPr lang="es-ES" sz="1600" b="1" i="0" u="none" dirty="0" smtClean="0">
              <a:effectLst/>
            </a:rPr>
            <a:t>Con </a:t>
          </a:r>
          <a:r>
            <a:rPr lang="es-ES" sz="1600" b="1" i="0" u="none" dirty="0" smtClean="0">
              <a:effectLst/>
            </a:rPr>
            <a:t>micelio tabicado. </a:t>
          </a:r>
          <a:endParaRPr lang="es-ES" sz="1600" b="1" i="0" u="none" dirty="0">
            <a:effectLst/>
          </a:endParaRPr>
        </a:p>
      </dgm:t>
    </dgm:pt>
    <dgm:pt modelId="{A197CEBC-A406-4343-AFBE-C34BD798EF20}" type="parTrans" cxnId="{34022270-4C49-4CA2-A814-4B57222FFC3D}">
      <dgm:prSet/>
      <dgm:spPr/>
      <dgm:t>
        <a:bodyPr/>
        <a:lstStyle/>
        <a:p>
          <a:endParaRPr lang="es-MX" u="none">
            <a:solidFill>
              <a:schemeClr val="tx1"/>
            </a:solidFill>
          </a:endParaRPr>
        </a:p>
      </dgm:t>
    </dgm:pt>
    <dgm:pt modelId="{C53F7158-ECEA-4736-A262-F3C03859DCB6}" type="sibTrans" cxnId="{34022270-4C49-4CA2-A814-4B57222FFC3D}">
      <dgm:prSet/>
      <dgm:spPr/>
      <dgm:t>
        <a:bodyPr/>
        <a:lstStyle/>
        <a:p>
          <a:endParaRPr lang="es-MX" u="none">
            <a:solidFill>
              <a:schemeClr val="tx1"/>
            </a:solidFill>
          </a:endParaRPr>
        </a:p>
      </dgm:t>
    </dgm:pt>
    <dgm:pt modelId="{4ED9E2E2-CE6E-47AC-AC01-8F4B6D06EEBC}">
      <dgm:prSet custT="1"/>
      <dgm:spPr/>
      <dgm:t>
        <a:bodyPr/>
        <a:lstStyle/>
        <a:p>
          <a:r>
            <a:rPr lang="es-ES" sz="1600" b="1" i="0" u="none" dirty="0" smtClean="0">
              <a:effectLst/>
            </a:rPr>
            <a:t>Cl. </a:t>
          </a:r>
          <a:r>
            <a:rPr lang="es-ES" sz="1600" b="1" i="0" u="none" dirty="0" err="1" smtClean="0">
              <a:effectLst/>
            </a:rPr>
            <a:t>Basidiomycetes</a:t>
          </a:r>
          <a:r>
            <a:rPr lang="es-ES" sz="1600" b="1" i="0" u="none" dirty="0" smtClean="0">
              <a:effectLst/>
            </a:rPr>
            <a:t>: Basidiomicetos. </a:t>
          </a:r>
          <a:r>
            <a:rPr lang="es-ES" sz="1600" b="1" i="0" u="none" dirty="0" smtClean="0">
              <a:effectLst/>
            </a:rPr>
            <a:t>Con </a:t>
          </a:r>
          <a:r>
            <a:rPr lang="es-ES" sz="1600" b="1" i="0" u="none" dirty="0" smtClean="0">
              <a:effectLst/>
            </a:rPr>
            <a:t>micelio tabicado. </a:t>
          </a:r>
          <a:endParaRPr lang="es-ES" sz="1600" b="1" i="0" u="none" dirty="0">
            <a:effectLst/>
          </a:endParaRPr>
        </a:p>
      </dgm:t>
    </dgm:pt>
    <dgm:pt modelId="{5DCFA1C1-8E6C-4E4B-959C-CAA24894E0A9}" type="parTrans" cxnId="{501191A5-DE60-49CF-AE97-A75D09428351}">
      <dgm:prSet/>
      <dgm:spPr/>
      <dgm:t>
        <a:bodyPr/>
        <a:lstStyle/>
        <a:p>
          <a:endParaRPr lang="es-MX" u="none">
            <a:solidFill>
              <a:schemeClr val="tx1"/>
            </a:solidFill>
          </a:endParaRPr>
        </a:p>
      </dgm:t>
    </dgm:pt>
    <dgm:pt modelId="{E5233D3A-B27D-4104-9A1E-175C517FF436}" type="sibTrans" cxnId="{501191A5-DE60-49CF-AE97-A75D09428351}">
      <dgm:prSet/>
      <dgm:spPr/>
      <dgm:t>
        <a:bodyPr/>
        <a:lstStyle/>
        <a:p>
          <a:endParaRPr lang="es-MX" u="none">
            <a:solidFill>
              <a:schemeClr val="tx1"/>
            </a:solidFill>
          </a:endParaRPr>
        </a:p>
      </dgm:t>
    </dgm:pt>
    <dgm:pt modelId="{D29942CE-D62E-894C-94F2-FA1EDB74CB15}">
      <dgm:prSet custT="1"/>
      <dgm:spPr/>
      <dgm:t>
        <a:bodyPr/>
        <a:lstStyle/>
        <a:p>
          <a:r>
            <a:rPr lang="es-ES" sz="1600" b="1" i="0" u="none" dirty="0" err="1" smtClean="0">
              <a:effectLst/>
            </a:rPr>
            <a:t>Myxomycetes</a:t>
          </a:r>
          <a:r>
            <a:rPr lang="es-ES" sz="1600" b="1" i="0" u="none" dirty="0" smtClean="0">
              <a:effectLst/>
            </a:rPr>
            <a:t> (mohos del fango verdaderos, formadores de plasmodios, y algunos parásitos de plantas)</a:t>
          </a:r>
          <a:endParaRPr lang="es-ES" sz="1600" b="1" i="0" u="none" dirty="0">
            <a:effectLst/>
          </a:endParaRPr>
        </a:p>
      </dgm:t>
    </dgm:pt>
    <dgm:pt modelId="{5338FC72-A018-C94E-BAD0-DF1E046BC834}" type="parTrans" cxnId="{4FF7D603-2640-FF45-9BE9-78FB618A378A}">
      <dgm:prSet/>
      <dgm:spPr/>
      <dgm:t>
        <a:bodyPr/>
        <a:lstStyle/>
        <a:p>
          <a:endParaRPr lang="es-ES_tradnl"/>
        </a:p>
      </dgm:t>
    </dgm:pt>
    <dgm:pt modelId="{782156EC-3E2D-394B-90E0-BB10BB5DF1B6}" type="sibTrans" cxnId="{4FF7D603-2640-FF45-9BE9-78FB618A378A}">
      <dgm:prSet/>
      <dgm:spPr/>
      <dgm:t>
        <a:bodyPr/>
        <a:lstStyle/>
        <a:p>
          <a:endParaRPr lang="es-ES_tradnl"/>
        </a:p>
      </dgm:t>
    </dgm:pt>
    <dgm:pt modelId="{2C2CE8E9-8803-1644-8C97-09E7D04EFC9D}">
      <dgm:prSet custT="1"/>
      <dgm:spPr/>
      <dgm:t>
        <a:bodyPr/>
        <a:lstStyle/>
        <a:p>
          <a:r>
            <a:rPr lang="es-ES" sz="1600" b="1" i="0" u="none" dirty="0" smtClean="0">
              <a:effectLst/>
            </a:rPr>
            <a:t>Cl. </a:t>
          </a:r>
          <a:r>
            <a:rPr lang="es-ES" sz="1600" b="1" i="0" u="none" dirty="0" err="1" smtClean="0">
              <a:effectLst/>
            </a:rPr>
            <a:t>Deuteromycetes</a:t>
          </a:r>
          <a:r>
            <a:rPr lang="es-ES" sz="1600" b="1" i="0" u="none" dirty="0" smtClean="0">
              <a:effectLst/>
            </a:rPr>
            <a:t>: Hongos imperfectos. Su micelio es tabicado, y no presentan reproducción sexual. </a:t>
          </a:r>
          <a:endParaRPr lang="es-ES" sz="1600" b="1" i="0" u="none" dirty="0">
            <a:effectLst/>
          </a:endParaRPr>
        </a:p>
      </dgm:t>
    </dgm:pt>
    <dgm:pt modelId="{AA1D3882-6EB1-704F-8247-08BF30CE9F32}" type="parTrans" cxnId="{D8594EA0-2914-114C-978E-6C61FD355368}">
      <dgm:prSet/>
      <dgm:spPr/>
      <dgm:t>
        <a:bodyPr/>
        <a:lstStyle/>
        <a:p>
          <a:endParaRPr lang="es-ES_tradnl"/>
        </a:p>
      </dgm:t>
    </dgm:pt>
    <dgm:pt modelId="{60452533-984E-9B48-B4BF-F38262234B78}" type="sibTrans" cxnId="{D8594EA0-2914-114C-978E-6C61FD355368}">
      <dgm:prSet/>
      <dgm:spPr/>
      <dgm:t>
        <a:bodyPr/>
        <a:lstStyle/>
        <a:p>
          <a:endParaRPr lang="es-ES_tradnl"/>
        </a:p>
      </dgm:t>
    </dgm:pt>
    <dgm:pt modelId="{2D8B91DB-BBAE-431F-8866-1917355328ED}" type="pres">
      <dgm:prSet presAssocID="{6CCD773D-AA9D-4140-AF55-69A1DAA45C1E}" presName="Name0" presStyleCnt="0">
        <dgm:presLayoutVars>
          <dgm:dir/>
          <dgm:animLvl val="lvl"/>
          <dgm:resizeHandles val="exact"/>
        </dgm:presLayoutVars>
      </dgm:prSet>
      <dgm:spPr/>
      <dgm:t>
        <a:bodyPr/>
        <a:lstStyle/>
        <a:p>
          <a:endParaRPr lang="es-ES_tradnl"/>
        </a:p>
      </dgm:t>
    </dgm:pt>
    <dgm:pt modelId="{E65901F4-3D87-456A-93D1-CEC10A2947E6}" type="pres">
      <dgm:prSet presAssocID="{D42E1B02-1BB1-4A80-8C33-99D65D9EACC2}" presName="linNode" presStyleCnt="0"/>
      <dgm:spPr/>
    </dgm:pt>
    <dgm:pt modelId="{E59AD4EF-E30D-4DA9-A936-F768B7F1A169}" type="pres">
      <dgm:prSet presAssocID="{D42E1B02-1BB1-4A80-8C33-99D65D9EACC2}" presName="parentText" presStyleLbl="node1" presStyleIdx="0" presStyleCnt="2">
        <dgm:presLayoutVars>
          <dgm:chMax val="1"/>
          <dgm:bulletEnabled val="1"/>
        </dgm:presLayoutVars>
      </dgm:prSet>
      <dgm:spPr/>
      <dgm:t>
        <a:bodyPr/>
        <a:lstStyle/>
        <a:p>
          <a:endParaRPr lang="es-MX"/>
        </a:p>
      </dgm:t>
    </dgm:pt>
    <dgm:pt modelId="{9924499C-BB80-47F0-8007-AFFD6A716D06}" type="pres">
      <dgm:prSet presAssocID="{D42E1B02-1BB1-4A80-8C33-99D65D9EACC2}" presName="descendantText" presStyleLbl="alignAccFollowNode1" presStyleIdx="0" presStyleCnt="2" custScaleY="114413">
        <dgm:presLayoutVars>
          <dgm:bulletEnabled val="1"/>
        </dgm:presLayoutVars>
      </dgm:prSet>
      <dgm:spPr/>
      <dgm:t>
        <a:bodyPr/>
        <a:lstStyle/>
        <a:p>
          <a:endParaRPr lang="es-MX"/>
        </a:p>
      </dgm:t>
    </dgm:pt>
    <dgm:pt modelId="{A92AAB6D-C738-45B9-AD59-51709AA1DF89}" type="pres">
      <dgm:prSet presAssocID="{C4166E31-7E7D-49BE-9473-4047DC71AAE3}" presName="sp" presStyleCnt="0"/>
      <dgm:spPr/>
    </dgm:pt>
    <dgm:pt modelId="{8EF23436-6992-4105-BB10-34217A6E903D}" type="pres">
      <dgm:prSet presAssocID="{ECBCBD12-AFC5-4A7A-B607-3D2B758ADC13}" presName="linNode" presStyleCnt="0"/>
      <dgm:spPr/>
    </dgm:pt>
    <dgm:pt modelId="{D32A10E2-D7B9-47B2-B156-6CCA3D7EAFA5}" type="pres">
      <dgm:prSet presAssocID="{ECBCBD12-AFC5-4A7A-B607-3D2B758ADC13}" presName="parentText" presStyleLbl="node1" presStyleIdx="1" presStyleCnt="2">
        <dgm:presLayoutVars>
          <dgm:chMax val="1"/>
          <dgm:bulletEnabled val="1"/>
        </dgm:presLayoutVars>
      </dgm:prSet>
      <dgm:spPr/>
      <dgm:t>
        <a:bodyPr/>
        <a:lstStyle/>
        <a:p>
          <a:endParaRPr lang="es-MX"/>
        </a:p>
      </dgm:t>
    </dgm:pt>
    <dgm:pt modelId="{11C0DE20-DE20-4C55-8224-0FFBFAED3813}" type="pres">
      <dgm:prSet presAssocID="{ECBCBD12-AFC5-4A7A-B607-3D2B758ADC13}" presName="descendantText" presStyleLbl="alignAccFollowNode1" presStyleIdx="1" presStyleCnt="2" custScaleY="122135">
        <dgm:presLayoutVars>
          <dgm:bulletEnabled val="1"/>
        </dgm:presLayoutVars>
      </dgm:prSet>
      <dgm:spPr/>
      <dgm:t>
        <a:bodyPr/>
        <a:lstStyle/>
        <a:p>
          <a:endParaRPr lang="es-MX"/>
        </a:p>
      </dgm:t>
    </dgm:pt>
  </dgm:ptLst>
  <dgm:cxnLst>
    <dgm:cxn modelId="{D53F8E93-A10A-C04C-9DF4-8D4585040534}" type="presOf" srcId="{15F3C7B6-51E2-4D50-A5A2-577A65EF02A9}" destId="{9924499C-BB80-47F0-8007-AFFD6A716D06}" srcOrd="0" destOrd="3" presId="urn:microsoft.com/office/officeart/2005/8/layout/vList5"/>
    <dgm:cxn modelId="{57B3A15A-9A32-4E5D-9BBE-95887E570153}" type="presOf" srcId="{7DB0BA25-828C-4FDC-92D5-00DBB5DCF031}" destId="{11C0DE20-DE20-4C55-8224-0FFBFAED3813}" srcOrd="0" destOrd="2" presId="urn:microsoft.com/office/officeart/2005/8/layout/vList5"/>
    <dgm:cxn modelId="{340E0C00-9BF9-4E45-8746-EC5B6EC5D80D}" type="presOf" srcId="{D29942CE-D62E-894C-94F2-FA1EDB74CB15}" destId="{9924499C-BB80-47F0-8007-AFFD6A716D06}" srcOrd="0" destOrd="1" presId="urn:microsoft.com/office/officeart/2005/8/layout/vList5"/>
    <dgm:cxn modelId="{AD1B1AD6-D3A0-48D6-B2F4-2A76199EF3DA}" srcId="{ECBCBD12-AFC5-4A7A-B607-3D2B758ADC13}" destId="{209A20C6-3D30-4B1E-9012-0B61A9B4E9C4}" srcOrd="1" destOrd="0" parTransId="{39725295-8763-4EB2-8382-84238913CE6F}" sibTransId="{7C241736-5451-4C51-874B-85199EA5D2D3}"/>
    <dgm:cxn modelId="{86D4BE06-C3D3-45CC-AED3-BD6DCAD8C2D1}" type="presOf" srcId="{A22ACE0E-52E0-4DCD-A3E1-71246175FB70}" destId="{11C0DE20-DE20-4C55-8224-0FFBFAED3813}" srcOrd="0" destOrd="3" presId="urn:microsoft.com/office/officeart/2005/8/layout/vList5"/>
    <dgm:cxn modelId="{86981C5F-7F03-4789-8FE2-7094B69559BD}" type="presOf" srcId="{6CCD773D-AA9D-4140-AF55-69A1DAA45C1E}" destId="{2D8B91DB-BBAE-431F-8866-1917355328ED}" srcOrd="0" destOrd="0" presId="urn:microsoft.com/office/officeart/2005/8/layout/vList5"/>
    <dgm:cxn modelId="{9191DED7-BFFE-4B23-BC25-058C9EB80B75}" srcId="{D42E1B02-1BB1-4A80-8C33-99D65D9EACC2}" destId="{15F3C7B6-51E2-4D50-A5A2-577A65EF02A9}" srcOrd="3" destOrd="0" parTransId="{82272876-B77E-406F-B2A8-F941E2A11FF4}" sibTransId="{44ED29C0-0982-438E-83C1-0E9F4E733B66}"/>
    <dgm:cxn modelId="{D8594EA0-2914-114C-978E-6C61FD355368}" srcId="{ECBCBD12-AFC5-4A7A-B607-3D2B758ADC13}" destId="{2C2CE8E9-8803-1644-8C97-09E7D04EFC9D}" srcOrd="5" destOrd="0" parTransId="{AA1D3882-6EB1-704F-8247-08BF30CE9F32}" sibTransId="{60452533-984E-9B48-B4BF-F38262234B78}"/>
    <dgm:cxn modelId="{82FA3E85-7B45-3E49-86BB-BA95FD8B2491}" type="presOf" srcId="{2C2CE8E9-8803-1644-8C97-09E7D04EFC9D}" destId="{11C0DE20-DE20-4C55-8224-0FFBFAED3813}" srcOrd="0" destOrd="5" presId="urn:microsoft.com/office/officeart/2005/8/layout/vList5"/>
    <dgm:cxn modelId="{DEDCBF00-BF5F-4B0F-90AA-650935E8FF75}" srcId="{6CCD773D-AA9D-4140-AF55-69A1DAA45C1E}" destId="{ECBCBD12-AFC5-4A7A-B607-3D2B758ADC13}" srcOrd="1" destOrd="0" parTransId="{DB5D8F1C-5023-45A0-A3EC-46943E68EE58}" sibTransId="{B751762B-A01B-414B-90AA-84888A634D1B}"/>
    <dgm:cxn modelId="{4FF7D603-2640-FF45-9BE9-78FB618A378A}" srcId="{D42E1B02-1BB1-4A80-8C33-99D65D9EACC2}" destId="{D29942CE-D62E-894C-94F2-FA1EDB74CB15}" srcOrd="1" destOrd="0" parTransId="{5338FC72-A018-C94E-BAD0-DF1E046BC834}" sibTransId="{782156EC-3E2D-394B-90E0-BB10BB5DF1B6}"/>
    <dgm:cxn modelId="{CAA92EC0-0891-4476-9B94-31C60F037B55}" type="presOf" srcId="{4ED9E2E2-CE6E-47AC-AC01-8F4B6D06EEBC}" destId="{11C0DE20-DE20-4C55-8224-0FFBFAED3813}" srcOrd="0" destOrd="4" presId="urn:microsoft.com/office/officeart/2005/8/layout/vList5"/>
    <dgm:cxn modelId="{AA9F2C91-CA47-4284-968C-C382C564926F}" type="presOf" srcId="{ECBCBD12-AFC5-4A7A-B607-3D2B758ADC13}" destId="{D32A10E2-D7B9-47B2-B156-6CCA3D7EAFA5}" srcOrd="0" destOrd="0" presId="urn:microsoft.com/office/officeart/2005/8/layout/vList5"/>
    <dgm:cxn modelId="{908BB5CE-CBB6-450C-943F-26050F21A0C9}" srcId="{6CCD773D-AA9D-4140-AF55-69A1DAA45C1E}" destId="{D42E1B02-1BB1-4A80-8C33-99D65D9EACC2}" srcOrd="0" destOrd="0" parTransId="{1922F4E1-8641-4628-8EC9-50445781A517}" sibTransId="{C4166E31-7E7D-49BE-9473-4047DC71AAE3}"/>
    <dgm:cxn modelId="{34022270-4C49-4CA2-A814-4B57222FFC3D}" srcId="{ECBCBD12-AFC5-4A7A-B607-3D2B758ADC13}" destId="{A22ACE0E-52E0-4DCD-A3E1-71246175FB70}" srcOrd="3" destOrd="0" parTransId="{A197CEBC-A406-4343-AFBE-C34BD798EF20}" sibTransId="{C53F7158-ECEA-4736-A262-F3C03859DCB6}"/>
    <dgm:cxn modelId="{53DDE90B-50CD-4936-8A41-C651F43AC7FD}" type="presOf" srcId="{209A20C6-3D30-4B1E-9012-0B61A9B4E9C4}" destId="{11C0DE20-DE20-4C55-8224-0FFBFAED3813}" srcOrd="0" destOrd="1" presId="urn:microsoft.com/office/officeart/2005/8/layout/vList5"/>
    <dgm:cxn modelId="{06A01853-7D8B-4512-BCCC-B337E93E37F3}" srcId="{ECBCBD12-AFC5-4A7A-B607-3D2B758ADC13}" destId="{7DB0BA25-828C-4FDC-92D5-00DBB5DCF031}" srcOrd="2" destOrd="0" parTransId="{01937811-EB53-4E18-9093-7E98AAB080A2}" sibTransId="{1A7A72D9-DA64-4ADB-9062-F5885972DD77}"/>
    <dgm:cxn modelId="{96F4F0D5-F96F-4F39-9643-8291B0DCBAB9}" srcId="{D42E1B02-1BB1-4A80-8C33-99D65D9EACC2}" destId="{FFEB23E8-0645-470C-A266-03EF2F659C4A}" srcOrd="2" destOrd="0" parTransId="{ED13BAE1-078E-410A-A6D9-6C310A109DC1}" sibTransId="{76EBAE38-C409-4E15-AC9A-46475D4F3182}"/>
    <dgm:cxn modelId="{501191A5-DE60-49CF-AE97-A75D09428351}" srcId="{ECBCBD12-AFC5-4A7A-B607-3D2B758ADC13}" destId="{4ED9E2E2-CE6E-47AC-AC01-8F4B6D06EEBC}" srcOrd="4" destOrd="0" parTransId="{5DCFA1C1-8E6C-4E4B-959C-CAA24894E0A9}" sibTransId="{E5233D3A-B27D-4104-9A1E-175C517FF436}"/>
    <dgm:cxn modelId="{DF20A98A-D345-6E4E-B203-E21A1F2306E0}" type="presOf" srcId="{FFEB23E8-0645-470C-A266-03EF2F659C4A}" destId="{9924499C-BB80-47F0-8007-AFFD6A716D06}" srcOrd="0" destOrd="2" presId="urn:microsoft.com/office/officeart/2005/8/layout/vList5"/>
    <dgm:cxn modelId="{5A245890-495D-41FE-A0B0-853B679CAFFA}" srcId="{D42E1B02-1BB1-4A80-8C33-99D65D9EACC2}" destId="{042BDF67-F7B9-4960-86F3-13631045A744}" srcOrd="0" destOrd="0" parTransId="{50FF7C9D-7804-4DE0-9421-8B348BDD3793}" sibTransId="{B55EC434-768B-4C8F-8297-0DF4C99492EA}"/>
    <dgm:cxn modelId="{5440C473-E7BE-4EA2-852D-2197B22A7255}" type="presOf" srcId="{AAD80867-1F0A-4D22-915E-68D5F1BB8B79}" destId="{11C0DE20-DE20-4C55-8224-0FFBFAED3813}" srcOrd="0" destOrd="0" presId="urn:microsoft.com/office/officeart/2005/8/layout/vList5"/>
    <dgm:cxn modelId="{686B8413-B29E-C849-BE56-5E273DEDA6E6}" type="presOf" srcId="{042BDF67-F7B9-4960-86F3-13631045A744}" destId="{9924499C-BB80-47F0-8007-AFFD6A716D06}" srcOrd="0" destOrd="0" presId="urn:microsoft.com/office/officeart/2005/8/layout/vList5"/>
    <dgm:cxn modelId="{EC4B4F6E-4163-4CA0-A207-C8120A26CC41}" srcId="{ECBCBD12-AFC5-4A7A-B607-3D2B758ADC13}" destId="{AAD80867-1F0A-4D22-915E-68D5F1BB8B79}" srcOrd="0" destOrd="0" parTransId="{DBA01928-4188-4DBA-B441-9B877E965499}" sibTransId="{1B3E2489-AE91-4744-8C09-7142F30CDCAB}"/>
    <dgm:cxn modelId="{C60DD1BA-A3E0-4A50-922E-D436731E7A4F}" type="presOf" srcId="{D42E1B02-1BB1-4A80-8C33-99D65D9EACC2}" destId="{E59AD4EF-E30D-4DA9-A936-F768B7F1A169}" srcOrd="0" destOrd="0" presId="urn:microsoft.com/office/officeart/2005/8/layout/vList5"/>
    <dgm:cxn modelId="{7076A6D1-ABD7-41FA-8292-8FDABB2BC0A7}" type="presParOf" srcId="{2D8B91DB-BBAE-431F-8866-1917355328ED}" destId="{E65901F4-3D87-456A-93D1-CEC10A2947E6}" srcOrd="0" destOrd="0" presId="urn:microsoft.com/office/officeart/2005/8/layout/vList5"/>
    <dgm:cxn modelId="{1B8B6B6A-5269-4372-B5CD-B57779F275CC}" type="presParOf" srcId="{E65901F4-3D87-456A-93D1-CEC10A2947E6}" destId="{E59AD4EF-E30D-4DA9-A936-F768B7F1A169}" srcOrd="0" destOrd="0" presId="urn:microsoft.com/office/officeart/2005/8/layout/vList5"/>
    <dgm:cxn modelId="{75E6AA33-A842-6D42-8902-39663B8A0842}" type="presParOf" srcId="{E65901F4-3D87-456A-93D1-CEC10A2947E6}" destId="{9924499C-BB80-47F0-8007-AFFD6A716D06}" srcOrd="1" destOrd="0" presId="urn:microsoft.com/office/officeart/2005/8/layout/vList5"/>
    <dgm:cxn modelId="{1BD46ECE-EF9C-4DEF-85BE-7EA829189DC4}" type="presParOf" srcId="{2D8B91DB-BBAE-431F-8866-1917355328ED}" destId="{A92AAB6D-C738-45B9-AD59-51709AA1DF89}" srcOrd="1" destOrd="0" presId="urn:microsoft.com/office/officeart/2005/8/layout/vList5"/>
    <dgm:cxn modelId="{F694CD68-6AF4-421D-A4B8-102344DD0B26}" type="presParOf" srcId="{2D8B91DB-BBAE-431F-8866-1917355328ED}" destId="{8EF23436-6992-4105-BB10-34217A6E903D}" srcOrd="2" destOrd="0" presId="urn:microsoft.com/office/officeart/2005/8/layout/vList5"/>
    <dgm:cxn modelId="{E1F1775C-CAC1-42C6-85A5-3E886CACA494}" type="presParOf" srcId="{8EF23436-6992-4105-BB10-34217A6E903D}" destId="{D32A10E2-D7B9-47B2-B156-6CCA3D7EAFA5}" srcOrd="0" destOrd="0" presId="urn:microsoft.com/office/officeart/2005/8/layout/vList5"/>
    <dgm:cxn modelId="{F8D5392B-6BF6-4F4A-B729-67019F207937}" type="presParOf" srcId="{8EF23436-6992-4105-BB10-34217A6E903D}" destId="{11C0DE20-DE20-4C55-8224-0FFBFAED3813}"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986E60B-F396-4CB4-8DAD-44F3DB1E11B6}" type="doc">
      <dgm:prSet loTypeId="urn:microsoft.com/office/officeart/2005/8/layout/lProcess2" loCatId="relationship" qsTypeId="urn:microsoft.com/office/officeart/2005/8/quickstyle/simple3" qsCatId="simple" csTypeId="urn:microsoft.com/office/officeart/2005/8/colors/colorful5" csCatId="colorful" phldr="1"/>
      <dgm:spPr/>
      <dgm:t>
        <a:bodyPr/>
        <a:lstStyle/>
        <a:p>
          <a:endParaRPr lang="es-MX"/>
        </a:p>
      </dgm:t>
    </dgm:pt>
    <dgm:pt modelId="{495A2DBD-B822-415F-BE41-309027057873}">
      <dgm:prSet phldrT="[Texto]"/>
      <dgm:spPr/>
      <dgm:t>
        <a:bodyPr/>
        <a:lstStyle/>
        <a:p>
          <a:r>
            <a:rPr lang="es-MX" b="1" dirty="0" smtClean="0">
              <a:effectLst/>
            </a:rPr>
            <a:t>División Mixomycota</a:t>
          </a:r>
          <a:endParaRPr lang="es-MX" b="1" dirty="0">
            <a:effectLst/>
          </a:endParaRPr>
        </a:p>
      </dgm:t>
    </dgm:pt>
    <dgm:pt modelId="{26317BEC-4068-4D8A-A265-A0E162292336}" type="parTrans" cxnId="{4BF08DF6-E383-44E4-AC4B-AF28929E2626}">
      <dgm:prSet/>
      <dgm:spPr/>
      <dgm:t>
        <a:bodyPr/>
        <a:lstStyle/>
        <a:p>
          <a:endParaRPr lang="es-MX" b="1">
            <a:solidFill>
              <a:schemeClr val="tx1"/>
            </a:solidFill>
            <a:effectLst/>
          </a:endParaRPr>
        </a:p>
      </dgm:t>
    </dgm:pt>
    <dgm:pt modelId="{7AAEA0FE-C50F-402E-AD22-D26DBAABD5C9}" type="sibTrans" cxnId="{4BF08DF6-E383-44E4-AC4B-AF28929E2626}">
      <dgm:prSet/>
      <dgm:spPr/>
      <dgm:t>
        <a:bodyPr/>
        <a:lstStyle/>
        <a:p>
          <a:endParaRPr lang="es-MX" b="1">
            <a:solidFill>
              <a:schemeClr val="tx1"/>
            </a:solidFill>
            <a:effectLst/>
          </a:endParaRPr>
        </a:p>
      </dgm:t>
    </dgm:pt>
    <dgm:pt modelId="{2875DBE5-2C2F-4FE1-A65F-03B73A235E2D}">
      <dgm:prSet phldrT="[Texto]" custT="1"/>
      <dgm:spPr/>
      <dgm:t>
        <a:bodyPr/>
        <a:lstStyle/>
        <a:p>
          <a:r>
            <a:rPr lang="es-ES" sz="1800" b="1" smtClean="0">
              <a:effectLst/>
            </a:rPr>
            <a:t>Protosteliomycetes</a:t>
          </a:r>
          <a:endParaRPr lang="es-MX" sz="1800" b="1" dirty="0">
            <a:effectLst/>
          </a:endParaRPr>
        </a:p>
      </dgm:t>
    </dgm:pt>
    <dgm:pt modelId="{80A3CB9A-B498-4156-8E91-1531F455B285}" type="parTrans" cxnId="{646BE589-90AE-4D84-87D4-2086ADA6B038}">
      <dgm:prSet/>
      <dgm:spPr/>
      <dgm:t>
        <a:bodyPr/>
        <a:lstStyle/>
        <a:p>
          <a:endParaRPr lang="es-MX" b="1">
            <a:solidFill>
              <a:schemeClr val="tx1"/>
            </a:solidFill>
            <a:effectLst/>
          </a:endParaRPr>
        </a:p>
      </dgm:t>
    </dgm:pt>
    <dgm:pt modelId="{69444855-4E22-4C66-98A2-F8DE91C8E295}" type="sibTrans" cxnId="{646BE589-90AE-4D84-87D4-2086ADA6B038}">
      <dgm:prSet/>
      <dgm:spPr/>
      <dgm:t>
        <a:bodyPr/>
        <a:lstStyle/>
        <a:p>
          <a:endParaRPr lang="es-MX" b="1">
            <a:solidFill>
              <a:schemeClr val="tx1"/>
            </a:solidFill>
            <a:effectLst/>
          </a:endParaRPr>
        </a:p>
      </dgm:t>
    </dgm:pt>
    <dgm:pt modelId="{23CCAA19-D712-422D-A2B3-10628878D9ED}">
      <dgm:prSet phldrT="[Texto]"/>
      <dgm:spPr/>
      <dgm:t>
        <a:bodyPr/>
        <a:lstStyle/>
        <a:p>
          <a:r>
            <a:rPr lang="es-MX" b="1" dirty="0" smtClean="0">
              <a:effectLst/>
            </a:rPr>
            <a:t>División Eumycota</a:t>
          </a:r>
          <a:endParaRPr lang="es-MX" b="1" dirty="0">
            <a:effectLst/>
          </a:endParaRPr>
        </a:p>
      </dgm:t>
    </dgm:pt>
    <dgm:pt modelId="{9EF8B03A-682F-4E47-BCFD-D49DCADD6811}" type="parTrans" cxnId="{D26688E3-C772-4EE4-A522-FB2B541EA97A}">
      <dgm:prSet/>
      <dgm:spPr/>
      <dgm:t>
        <a:bodyPr/>
        <a:lstStyle/>
        <a:p>
          <a:endParaRPr lang="es-MX" b="1">
            <a:solidFill>
              <a:schemeClr val="tx1"/>
            </a:solidFill>
            <a:effectLst/>
          </a:endParaRPr>
        </a:p>
      </dgm:t>
    </dgm:pt>
    <dgm:pt modelId="{F55CA8F0-48CD-4ACD-B568-EA1FDCA52CF2}" type="sibTrans" cxnId="{D26688E3-C772-4EE4-A522-FB2B541EA97A}">
      <dgm:prSet/>
      <dgm:spPr/>
      <dgm:t>
        <a:bodyPr/>
        <a:lstStyle/>
        <a:p>
          <a:endParaRPr lang="es-MX" b="1">
            <a:solidFill>
              <a:schemeClr val="tx1"/>
            </a:solidFill>
            <a:effectLst/>
          </a:endParaRPr>
        </a:p>
      </dgm:t>
    </dgm:pt>
    <dgm:pt modelId="{FCE59B24-51D7-4753-9728-C2ECB1451318}">
      <dgm:prSet phldrT="[Texto]" custT="1"/>
      <dgm:spPr/>
      <dgm:t>
        <a:bodyPr/>
        <a:lstStyle/>
        <a:p>
          <a:r>
            <a:rPr lang="es-ES" sz="1600" b="1" smtClean="0">
              <a:effectLst/>
            </a:rPr>
            <a:t>SubD. Mastigomycotina: </a:t>
          </a:r>
          <a:r>
            <a:rPr lang="es-ES" sz="1200" b="1" smtClean="0">
              <a:effectLst/>
            </a:rPr>
            <a:t>Hongos con micelio no tabicado y zoosporas (esporas móviles). </a:t>
          </a:r>
          <a:endParaRPr lang="es-MX" sz="1200" b="1" dirty="0">
            <a:effectLst/>
          </a:endParaRPr>
        </a:p>
      </dgm:t>
    </dgm:pt>
    <dgm:pt modelId="{E7A55338-0B91-45ED-8941-7D8F3E1A3A41}" type="parTrans" cxnId="{4A046510-605B-48DD-B3DC-0A419C45161D}">
      <dgm:prSet/>
      <dgm:spPr/>
      <dgm:t>
        <a:bodyPr/>
        <a:lstStyle/>
        <a:p>
          <a:endParaRPr lang="es-MX" b="1">
            <a:solidFill>
              <a:schemeClr val="tx1"/>
            </a:solidFill>
            <a:effectLst/>
          </a:endParaRPr>
        </a:p>
      </dgm:t>
    </dgm:pt>
    <dgm:pt modelId="{7F3633A6-7D5D-46B5-BB1E-9ABEEE9A8BBA}" type="sibTrans" cxnId="{4A046510-605B-48DD-B3DC-0A419C45161D}">
      <dgm:prSet/>
      <dgm:spPr/>
      <dgm:t>
        <a:bodyPr/>
        <a:lstStyle/>
        <a:p>
          <a:endParaRPr lang="es-MX" b="1">
            <a:solidFill>
              <a:schemeClr val="tx1"/>
            </a:solidFill>
            <a:effectLst/>
          </a:endParaRPr>
        </a:p>
      </dgm:t>
    </dgm:pt>
    <dgm:pt modelId="{DDCBA804-276E-419D-AF07-B1627BECA4E0}">
      <dgm:prSet phldrT="[Texto]" custT="1"/>
      <dgm:spPr/>
      <dgm:t>
        <a:bodyPr/>
        <a:lstStyle/>
        <a:p>
          <a:r>
            <a:rPr lang="es-ES" sz="1800" b="1" smtClean="0">
              <a:effectLst/>
            </a:rPr>
            <a:t>Ceratiomyxomycetes </a:t>
          </a:r>
          <a:endParaRPr lang="es-MX" sz="1800" b="1" dirty="0">
            <a:effectLst/>
          </a:endParaRPr>
        </a:p>
      </dgm:t>
    </dgm:pt>
    <dgm:pt modelId="{B6CCD456-85B4-4B96-99CB-8945692F8C23}" type="parTrans" cxnId="{CEBEF377-B84F-4E64-AAB6-1A75645132BD}">
      <dgm:prSet/>
      <dgm:spPr/>
      <dgm:t>
        <a:bodyPr/>
        <a:lstStyle/>
        <a:p>
          <a:endParaRPr lang="es-MX" b="1">
            <a:solidFill>
              <a:schemeClr val="tx1"/>
            </a:solidFill>
            <a:effectLst/>
          </a:endParaRPr>
        </a:p>
      </dgm:t>
    </dgm:pt>
    <dgm:pt modelId="{1C240E6D-DD86-47A6-BF0D-D7F91C18EFB5}" type="sibTrans" cxnId="{CEBEF377-B84F-4E64-AAB6-1A75645132BD}">
      <dgm:prSet/>
      <dgm:spPr/>
      <dgm:t>
        <a:bodyPr/>
        <a:lstStyle/>
        <a:p>
          <a:endParaRPr lang="es-MX" b="1">
            <a:solidFill>
              <a:schemeClr val="tx1"/>
            </a:solidFill>
            <a:effectLst/>
          </a:endParaRPr>
        </a:p>
      </dgm:t>
    </dgm:pt>
    <dgm:pt modelId="{268A4FCD-55E4-4DE8-BA9E-19C736CBD28B}">
      <dgm:prSet phldrT="[Texto]" custT="1"/>
      <dgm:spPr/>
      <dgm:t>
        <a:bodyPr/>
        <a:lstStyle/>
        <a:p>
          <a:r>
            <a:rPr lang="es-ES" sz="1800" b="1" smtClean="0">
              <a:effectLst/>
            </a:rPr>
            <a:t>Dictiosteliomycetes</a:t>
          </a:r>
          <a:endParaRPr lang="es-MX" sz="1800" b="1" dirty="0">
            <a:effectLst/>
          </a:endParaRPr>
        </a:p>
      </dgm:t>
    </dgm:pt>
    <dgm:pt modelId="{BD39145E-A0A9-4AB4-B20A-268601FCA238}" type="parTrans" cxnId="{62B457E8-FA06-4C99-AE84-4394D2E7996F}">
      <dgm:prSet/>
      <dgm:spPr/>
      <dgm:t>
        <a:bodyPr/>
        <a:lstStyle/>
        <a:p>
          <a:endParaRPr lang="es-MX" b="1">
            <a:solidFill>
              <a:schemeClr val="tx1"/>
            </a:solidFill>
            <a:effectLst/>
          </a:endParaRPr>
        </a:p>
      </dgm:t>
    </dgm:pt>
    <dgm:pt modelId="{2BE4E6EF-1CC6-44A8-860A-9678FD849701}" type="sibTrans" cxnId="{62B457E8-FA06-4C99-AE84-4394D2E7996F}">
      <dgm:prSet/>
      <dgm:spPr/>
      <dgm:t>
        <a:bodyPr/>
        <a:lstStyle/>
        <a:p>
          <a:endParaRPr lang="es-MX" b="1">
            <a:solidFill>
              <a:schemeClr val="tx1"/>
            </a:solidFill>
            <a:effectLst/>
          </a:endParaRPr>
        </a:p>
      </dgm:t>
    </dgm:pt>
    <dgm:pt modelId="{4421F08A-A645-4CA5-8DD8-A2D9F1EA8818}">
      <dgm:prSet phldrT="[Texto]" custT="1"/>
      <dgm:spPr/>
      <dgm:t>
        <a:bodyPr/>
        <a:lstStyle/>
        <a:p>
          <a:r>
            <a:rPr lang="es-ES" sz="1800" b="1" smtClean="0">
              <a:effectLst/>
            </a:rPr>
            <a:t>Acrasiomycetes</a:t>
          </a:r>
          <a:endParaRPr lang="es-MX" sz="1800" b="1" dirty="0">
            <a:effectLst/>
          </a:endParaRPr>
        </a:p>
      </dgm:t>
    </dgm:pt>
    <dgm:pt modelId="{EDFF2252-7C04-4BD1-BF4A-B8F7C041B961}" type="parTrans" cxnId="{B8594564-D90A-4FD3-9A43-CF35863077E4}">
      <dgm:prSet/>
      <dgm:spPr/>
      <dgm:t>
        <a:bodyPr/>
        <a:lstStyle/>
        <a:p>
          <a:endParaRPr lang="es-MX" b="1">
            <a:solidFill>
              <a:schemeClr val="tx1"/>
            </a:solidFill>
            <a:effectLst/>
          </a:endParaRPr>
        </a:p>
      </dgm:t>
    </dgm:pt>
    <dgm:pt modelId="{6875CD5A-2F0F-432D-8CDA-F9DB0F1A613D}" type="sibTrans" cxnId="{B8594564-D90A-4FD3-9A43-CF35863077E4}">
      <dgm:prSet/>
      <dgm:spPr/>
      <dgm:t>
        <a:bodyPr/>
        <a:lstStyle/>
        <a:p>
          <a:endParaRPr lang="es-MX" b="1">
            <a:solidFill>
              <a:schemeClr val="tx1"/>
            </a:solidFill>
            <a:effectLst/>
          </a:endParaRPr>
        </a:p>
      </dgm:t>
    </dgm:pt>
    <dgm:pt modelId="{0019AB06-4660-48C9-9879-A71405C88BF7}">
      <dgm:prSet phldrT="[Texto]" custT="1"/>
      <dgm:spPr/>
      <dgm:t>
        <a:bodyPr/>
        <a:lstStyle/>
        <a:p>
          <a:r>
            <a:rPr lang="es-ES" sz="1800" b="1" smtClean="0">
              <a:effectLst/>
            </a:rPr>
            <a:t>Myxomycetes</a:t>
          </a:r>
          <a:endParaRPr lang="es-MX" sz="1800" b="1" dirty="0">
            <a:effectLst/>
          </a:endParaRPr>
        </a:p>
      </dgm:t>
    </dgm:pt>
    <dgm:pt modelId="{9E79D666-88AB-4306-8F63-AE5B3C1CDEF8}" type="parTrans" cxnId="{9DEDA818-A603-48BA-8226-732CC1E45861}">
      <dgm:prSet/>
      <dgm:spPr/>
      <dgm:t>
        <a:bodyPr/>
        <a:lstStyle/>
        <a:p>
          <a:endParaRPr lang="es-MX" b="1">
            <a:solidFill>
              <a:schemeClr val="tx1"/>
            </a:solidFill>
            <a:effectLst/>
          </a:endParaRPr>
        </a:p>
      </dgm:t>
    </dgm:pt>
    <dgm:pt modelId="{A702319F-773A-4663-A607-257424DCA7AF}" type="sibTrans" cxnId="{9DEDA818-A603-48BA-8226-732CC1E45861}">
      <dgm:prSet/>
      <dgm:spPr/>
      <dgm:t>
        <a:bodyPr/>
        <a:lstStyle/>
        <a:p>
          <a:endParaRPr lang="es-MX" b="1">
            <a:solidFill>
              <a:schemeClr val="tx1"/>
            </a:solidFill>
            <a:effectLst/>
          </a:endParaRPr>
        </a:p>
      </dgm:t>
    </dgm:pt>
    <dgm:pt modelId="{D4E49C44-9F6D-4D1C-BDF2-41E56B840B3D}">
      <dgm:prSet phldrT="[Texto]" custT="1"/>
      <dgm:spPr/>
      <dgm:t>
        <a:bodyPr/>
        <a:lstStyle/>
        <a:p>
          <a:r>
            <a:rPr lang="es-ES" sz="1800" b="1" smtClean="0">
              <a:effectLst/>
            </a:rPr>
            <a:t>Plasmodiophoromycetes </a:t>
          </a:r>
          <a:endParaRPr lang="es-MX" sz="1800" b="1" dirty="0">
            <a:effectLst/>
          </a:endParaRPr>
        </a:p>
      </dgm:t>
    </dgm:pt>
    <dgm:pt modelId="{EF008B88-1244-4C3A-BD18-007FE554AC7C}" type="parTrans" cxnId="{6F38A50B-8F23-40A1-BD25-DB1C2D9F2D53}">
      <dgm:prSet/>
      <dgm:spPr/>
      <dgm:t>
        <a:bodyPr/>
        <a:lstStyle/>
        <a:p>
          <a:endParaRPr lang="es-MX" b="1">
            <a:solidFill>
              <a:schemeClr val="tx1"/>
            </a:solidFill>
            <a:effectLst/>
          </a:endParaRPr>
        </a:p>
      </dgm:t>
    </dgm:pt>
    <dgm:pt modelId="{3FB94CE4-6F42-4E19-89EE-02082C2A1770}" type="sibTrans" cxnId="{6F38A50B-8F23-40A1-BD25-DB1C2D9F2D53}">
      <dgm:prSet/>
      <dgm:spPr/>
      <dgm:t>
        <a:bodyPr/>
        <a:lstStyle/>
        <a:p>
          <a:endParaRPr lang="es-MX" b="1">
            <a:solidFill>
              <a:schemeClr val="tx1"/>
            </a:solidFill>
            <a:effectLst/>
          </a:endParaRPr>
        </a:p>
      </dgm:t>
    </dgm:pt>
    <dgm:pt modelId="{3ABB79DA-EABB-4CB7-AEF8-CDB6CD38A1C2}">
      <dgm:prSet phldrT="[Texto]" custT="1"/>
      <dgm:spPr/>
      <dgm:t>
        <a:bodyPr/>
        <a:lstStyle/>
        <a:p>
          <a:r>
            <a:rPr lang="es-ES" sz="1800" b="1" smtClean="0">
              <a:effectLst/>
            </a:rPr>
            <a:t>Labyrinthulomycetes </a:t>
          </a:r>
          <a:endParaRPr lang="es-MX" sz="1800" b="1" dirty="0">
            <a:effectLst/>
          </a:endParaRPr>
        </a:p>
      </dgm:t>
    </dgm:pt>
    <dgm:pt modelId="{D415ECAB-1EAF-49AA-A13D-1A43D481BB55}" type="parTrans" cxnId="{61D08AF0-6C99-49C6-958B-EFB71C31042F}">
      <dgm:prSet/>
      <dgm:spPr/>
      <dgm:t>
        <a:bodyPr/>
        <a:lstStyle/>
        <a:p>
          <a:endParaRPr lang="es-MX" b="1">
            <a:solidFill>
              <a:schemeClr val="tx1"/>
            </a:solidFill>
            <a:effectLst/>
          </a:endParaRPr>
        </a:p>
      </dgm:t>
    </dgm:pt>
    <dgm:pt modelId="{C7AC0F77-46DF-42F4-B865-0ED375A9B203}" type="sibTrans" cxnId="{61D08AF0-6C99-49C6-958B-EFB71C31042F}">
      <dgm:prSet/>
      <dgm:spPr/>
      <dgm:t>
        <a:bodyPr/>
        <a:lstStyle/>
        <a:p>
          <a:endParaRPr lang="es-MX" b="1">
            <a:solidFill>
              <a:schemeClr val="tx1"/>
            </a:solidFill>
            <a:effectLst/>
          </a:endParaRPr>
        </a:p>
      </dgm:t>
    </dgm:pt>
    <dgm:pt modelId="{41B72E64-CBF6-446D-9A1E-258CDF46A3C2}">
      <dgm:prSet custT="1"/>
      <dgm:spPr/>
      <dgm:t>
        <a:bodyPr/>
        <a:lstStyle/>
        <a:p>
          <a:r>
            <a:rPr lang="es-ES" sz="1600" b="1" dirty="0" err="1" smtClean="0">
              <a:effectLst/>
            </a:rPr>
            <a:t>SubD</a:t>
          </a:r>
          <a:r>
            <a:rPr lang="es-ES" sz="1600" b="1" dirty="0" smtClean="0">
              <a:effectLst/>
            </a:rPr>
            <a:t>. </a:t>
          </a:r>
          <a:r>
            <a:rPr lang="es-ES" sz="1600" b="1" dirty="0" err="1" smtClean="0">
              <a:effectLst/>
            </a:rPr>
            <a:t>Zygomycotina</a:t>
          </a:r>
          <a:r>
            <a:rPr lang="es-ES" sz="1600" b="1" dirty="0" smtClean="0">
              <a:effectLst/>
            </a:rPr>
            <a:t>: </a:t>
          </a:r>
          <a:r>
            <a:rPr lang="es-ES" sz="1200" b="1" dirty="0" smtClean="0">
              <a:effectLst/>
            </a:rPr>
            <a:t>Hongos con micelio no tabicado. Incluye 2 clases: </a:t>
          </a:r>
          <a:r>
            <a:rPr lang="es-ES" sz="1200" b="1" dirty="0" err="1" smtClean="0">
              <a:effectLst/>
            </a:rPr>
            <a:t>Zygomycetes</a:t>
          </a:r>
          <a:r>
            <a:rPr lang="es-ES" sz="1200" b="1" dirty="0" smtClean="0">
              <a:effectLst/>
            </a:rPr>
            <a:t> y </a:t>
          </a:r>
          <a:r>
            <a:rPr lang="es-ES" sz="1200" b="1" dirty="0" err="1" smtClean="0">
              <a:effectLst/>
            </a:rPr>
            <a:t>Trichomycetes</a:t>
          </a:r>
          <a:r>
            <a:rPr lang="es-ES" sz="1200" b="1" dirty="0" smtClean="0">
              <a:effectLst/>
            </a:rPr>
            <a:t>. </a:t>
          </a:r>
          <a:endParaRPr lang="es-ES" sz="1200" b="1" dirty="0">
            <a:effectLst/>
          </a:endParaRPr>
        </a:p>
      </dgm:t>
    </dgm:pt>
    <dgm:pt modelId="{EAD348F4-1DFE-4DA1-9C23-95ACF163CFA3}" type="parTrans" cxnId="{26565A1B-520D-4CF7-AAF2-E77A0E8B3326}">
      <dgm:prSet/>
      <dgm:spPr/>
      <dgm:t>
        <a:bodyPr/>
        <a:lstStyle/>
        <a:p>
          <a:endParaRPr lang="es-MX" b="1">
            <a:solidFill>
              <a:schemeClr val="tx1"/>
            </a:solidFill>
            <a:effectLst/>
          </a:endParaRPr>
        </a:p>
      </dgm:t>
    </dgm:pt>
    <dgm:pt modelId="{55395509-F7BB-4D29-8E27-D499AD1B9ECB}" type="sibTrans" cxnId="{26565A1B-520D-4CF7-AAF2-E77A0E8B3326}">
      <dgm:prSet/>
      <dgm:spPr/>
      <dgm:t>
        <a:bodyPr/>
        <a:lstStyle/>
        <a:p>
          <a:endParaRPr lang="es-MX" b="1">
            <a:solidFill>
              <a:schemeClr val="tx1"/>
            </a:solidFill>
            <a:effectLst/>
          </a:endParaRPr>
        </a:p>
      </dgm:t>
    </dgm:pt>
    <dgm:pt modelId="{8E1CFF98-4BB9-4390-A80C-97F201441B37}">
      <dgm:prSet custT="1"/>
      <dgm:spPr/>
      <dgm:t>
        <a:bodyPr/>
        <a:lstStyle/>
        <a:p>
          <a:r>
            <a:rPr lang="es-ES" sz="1600" b="1" dirty="0" err="1" smtClean="0">
              <a:effectLst/>
            </a:rPr>
            <a:t>SubD</a:t>
          </a:r>
          <a:r>
            <a:rPr lang="es-ES" sz="1600" b="1" dirty="0" smtClean="0">
              <a:effectLst/>
            </a:rPr>
            <a:t>. </a:t>
          </a:r>
          <a:r>
            <a:rPr lang="es-ES" sz="1600" b="1" dirty="0" err="1" smtClean="0">
              <a:effectLst/>
            </a:rPr>
            <a:t>Ascomycotina</a:t>
          </a:r>
          <a:r>
            <a:rPr lang="es-ES" sz="1600" b="1" dirty="0" smtClean="0">
              <a:effectLst/>
            </a:rPr>
            <a:t>. </a:t>
          </a:r>
          <a:r>
            <a:rPr lang="es-ES" sz="1200" b="1" dirty="0" smtClean="0">
              <a:effectLst/>
            </a:rPr>
            <a:t>Este grupo de hongos es el más abundante y complejo, </a:t>
          </a:r>
          <a:endParaRPr lang="es-ES" sz="1200" b="1" dirty="0">
            <a:effectLst/>
          </a:endParaRPr>
        </a:p>
      </dgm:t>
    </dgm:pt>
    <dgm:pt modelId="{4E6E5100-0871-460E-8825-E52339FA6D87}" type="parTrans" cxnId="{43793DFF-7C5A-4835-92CB-C346DF46F404}">
      <dgm:prSet/>
      <dgm:spPr/>
      <dgm:t>
        <a:bodyPr/>
        <a:lstStyle/>
        <a:p>
          <a:endParaRPr lang="es-MX" b="1">
            <a:solidFill>
              <a:schemeClr val="tx1"/>
            </a:solidFill>
            <a:effectLst/>
          </a:endParaRPr>
        </a:p>
      </dgm:t>
    </dgm:pt>
    <dgm:pt modelId="{A17882E3-0CB8-4E35-AA09-185180EA2240}" type="sibTrans" cxnId="{43793DFF-7C5A-4835-92CB-C346DF46F404}">
      <dgm:prSet/>
      <dgm:spPr/>
      <dgm:t>
        <a:bodyPr/>
        <a:lstStyle/>
        <a:p>
          <a:endParaRPr lang="es-MX" b="1">
            <a:solidFill>
              <a:schemeClr val="tx1"/>
            </a:solidFill>
            <a:effectLst/>
          </a:endParaRPr>
        </a:p>
      </dgm:t>
    </dgm:pt>
    <dgm:pt modelId="{C337359D-9CA3-4A10-99B7-0C5951E79858}">
      <dgm:prSet custT="1"/>
      <dgm:spPr/>
      <dgm:t>
        <a:bodyPr/>
        <a:lstStyle/>
        <a:p>
          <a:r>
            <a:rPr lang="es-ES" sz="1600" b="1" dirty="0" err="1" smtClean="0">
              <a:effectLst/>
            </a:rPr>
            <a:t>SubD</a:t>
          </a:r>
          <a:r>
            <a:rPr lang="es-ES" sz="1600" b="1" dirty="0" smtClean="0">
              <a:effectLst/>
            </a:rPr>
            <a:t>. </a:t>
          </a:r>
          <a:r>
            <a:rPr lang="es-ES" sz="1600" b="1" dirty="0" err="1" smtClean="0">
              <a:effectLst/>
            </a:rPr>
            <a:t>Basidiomycotina</a:t>
          </a:r>
          <a:r>
            <a:rPr lang="es-ES" sz="1200" b="1" dirty="0" smtClean="0">
              <a:effectLst/>
            </a:rPr>
            <a:t>. Incluía 4 clases: </a:t>
          </a:r>
          <a:r>
            <a:rPr lang="es-ES" sz="1200" b="1" dirty="0" err="1" smtClean="0">
              <a:effectLst/>
            </a:rPr>
            <a:t>Hymenomycetes</a:t>
          </a:r>
          <a:r>
            <a:rPr lang="es-ES" sz="1200" b="1" dirty="0" smtClean="0">
              <a:effectLst/>
            </a:rPr>
            <a:t>, </a:t>
          </a:r>
          <a:r>
            <a:rPr lang="es-ES" sz="1200" b="1" dirty="0" err="1" smtClean="0">
              <a:effectLst/>
            </a:rPr>
            <a:t>Gasteromycetes</a:t>
          </a:r>
          <a:r>
            <a:rPr lang="es-ES" sz="1200" b="1" dirty="0" smtClean="0">
              <a:effectLst/>
            </a:rPr>
            <a:t>, </a:t>
          </a:r>
          <a:r>
            <a:rPr lang="es-ES" sz="1200" b="1" dirty="0" err="1" smtClean="0">
              <a:effectLst/>
            </a:rPr>
            <a:t>Urediniomycetes</a:t>
          </a:r>
          <a:r>
            <a:rPr lang="es-ES" sz="1200" b="1" dirty="0" smtClean="0">
              <a:effectLst/>
            </a:rPr>
            <a:t> y </a:t>
          </a:r>
          <a:r>
            <a:rPr lang="es-ES" sz="1200" b="1" dirty="0" err="1" smtClean="0">
              <a:effectLst/>
            </a:rPr>
            <a:t>Ustilaginomycetes</a:t>
          </a:r>
          <a:r>
            <a:rPr lang="es-ES" sz="1200" b="1" dirty="0" smtClean="0">
              <a:effectLst/>
            </a:rPr>
            <a:t>. </a:t>
          </a:r>
          <a:endParaRPr lang="es-ES" sz="1200" b="1" dirty="0">
            <a:effectLst/>
          </a:endParaRPr>
        </a:p>
      </dgm:t>
    </dgm:pt>
    <dgm:pt modelId="{86EC7297-5C32-4DFC-AFC5-308BC6AA0E7D}" type="parTrans" cxnId="{1342CE1B-6D11-49B3-A25C-02819293B55E}">
      <dgm:prSet/>
      <dgm:spPr/>
      <dgm:t>
        <a:bodyPr/>
        <a:lstStyle/>
        <a:p>
          <a:endParaRPr lang="es-MX" b="1">
            <a:solidFill>
              <a:schemeClr val="tx1"/>
            </a:solidFill>
            <a:effectLst/>
          </a:endParaRPr>
        </a:p>
      </dgm:t>
    </dgm:pt>
    <dgm:pt modelId="{A49F2717-1F28-484B-B0A2-1AE10F9FD69D}" type="sibTrans" cxnId="{1342CE1B-6D11-49B3-A25C-02819293B55E}">
      <dgm:prSet/>
      <dgm:spPr/>
      <dgm:t>
        <a:bodyPr/>
        <a:lstStyle/>
        <a:p>
          <a:endParaRPr lang="es-MX" b="1">
            <a:solidFill>
              <a:schemeClr val="tx1"/>
            </a:solidFill>
            <a:effectLst/>
          </a:endParaRPr>
        </a:p>
      </dgm:t>
    </dgm:pt>
    <dgm:pt modelId="{3E02FBC0-3F3C-4CCC-A51D-C452DB6BEFF3}">
      <dgm:prSet custT="1"/>
      <dgm:spPr/>
      <dgm:t>
        <a:bodyPr/>
        <a:lstStyle/>
        <a:p>
          <a:r>
            <a:rPr lang="es-ES" sz="1600" b="1" smtClean="0">
              <a:effectLst/>
            </a:rPr>
            <a:t>SubD. Deuteromycotina. </a:t>
          </a:r>
          <a:r>
            <a:rPr lang="es-ES" sz="1200" b="1" smtClean="0">
              <a:effectLst/>
            </a:rPr>
            <a:t>2 clases: Hyphomycetes y Coelomycetes. </a:t>
          </a:r>
          <a:endParaRPr lang="es-ES" sz="1200" b="1" dirty="0">
            <a:effectLst/>
          </a:endParaRPr>
        </a:p>
      </dgm:t>
    </dgm:pt>
    <dgm:pt modelId="{DBB830D9-1545-44BD-8F78-28889E188D79}" type="parTrans" cxnId="{0AB15F03-66BA-408B-9BD0-556627958C84}">
      <dgm:prSet/>
      <dgm:spPr/>
      <dgm:t>
        <a:bodyPr/>
        <a:lstStyle/>
        <a:p>
          <a:endParaRPr lang="es-MX" b="1">
            <a:solidFill>
              <a:schemeClr val="tx1"/>
            </a:solidFill>
            <a:effectLst/>
          </a:endParaRPr>
        </a:p>
      </dgm:t>
    </dgm:pt>
    <dgm:pt modelId="{B9EFFF50-5061-4F30-98B1-701D4C0C0847}" type="sibTrans" cxnId="{0AB15F03-66BA-408B-9BD0-556627958C84}">
      <dgm:prSet/>
      <dgm:spPr/>
      <dgm:t>
        <a:bodyPr/>
        <a:lstStyle/>
        <a:p>
          <a:endParaRPr lang="es-MX" b="1">
            <a:solidFill>
              <a:schemeClr val="tx1"/>
            </a:solidFill>
            <a:effectLst/>
          </a:endParaRPr>
        </a:p>
      </dgm:t>
    </dgm:pt>
    <dgm:pt modelId="{41449C3D-229E-446F-A69A-248A87E59B30}" type="pres">
      <dgm:prSet presAssocID="{8986E60B-F396-4CB4-8DAD-44F3DB1E11B6}" presName="theList" presStyleCnt="0">
        <dgm:presLayoutVars>
          <dgm:dir/>
          <dgm:animLvl val="lvl"/>
          <dgm:resizeHandles val="exact"/>
        </dgm:presLayoutVars>
      </dgm:prSet>
      <dgm:spPr/>
      <dgm:t>
        <a:bodyPr/>
        <a:lstStyle/>
        <a:p>
          <a:endParaRPr lang="es-ES_tradnl"/>
        </a:p>
      </dgm:t>
    </dgm:pt>
    <dgm:pt modelId="{D45EBDA2-550F-4B76-B4C8-AB95A33D1141}" type="pres">
      <dgm:prSet presAssocID="{495A2DBD-B822-415F-BE41-309027057873}" presName="compNode" presStyleCnt="0"/>
      <dgm:spPr/>
      <dgm:t>
        <a:bodyPr/>
        <a:lstStyle/>
        <a:p>
          <a:endParaRPr lang="es-ES_tradnl"/>
        </a:p>
      </dgm:t>
    </dgm:pt>
    <dgm:pt modelId="{0A96FC76-EA6F-4E0B-91E1-5C8A8E71F06F}" type="pres">
      <dgm:prSet presAssocID="{495A2DBD-B822-415F-BE41-309027057873}" presName="aNode" presStyleLbl="bgShp" presStyleIdx="0" presStyleCnt="2"/>
      <dgm:spPr/>
      <dgm:t>
        <a:bodyPr/>
        <a:lstStyle/>
        <a:p>
          <a:endParaRPr lang="es-ES_tradnl"/>
        </a:p>
      </dgm:t>
    </dgm:pt>
    <dgm:pt modelId="{BDED1853-16FB-436F-8C75-AA41A96A8D26}" type="pres">
      <dgm:prSet presAssocID="{495A2DBD-B822-415F-BE41-309027057873}" presName="textNode" presStyleLbl="bgShp" presStyleIdx="0" presStyleCnt="2"/>
      <dgm:spPr/>
      <dgm:t>
        <a:bodyPr/>
        <a:lstStyle/>
        <a:p>
          <a:endParaRPr lang="es-ES_tradnl"/>
        </a:p>
      </dgm:t>
    </dgm:pt>
    <dgm:pt modelId="{430C0467-96F4-4226-8C1D-E4105520FCF5}" type="pres">
      <dgm:prSet presAssocID="{495A2DBD-B822-415F-BE41-309027057873}" presName="compChildNode" presStyleCnt="0"/>
      <dgm:spPr/>
      <dgm:t>
        <a:bodyPr/>
        <a:lstStyle/>
        <a:p>
          <a:endParaRPr lang="es-ES_tradnl"/>
        </a:p>
      </dgm:t>
    </dgm:pt>
    <dgm:pt modelId="{8B0454EC-8DC6-4FAA-8FA4-EFCC54AACFBE}" type="pres">
      <dgm:prSet presAssocID="{495A2DBD-B822-415F-BE41-309027057873}" presName="theInnerList" presStyleCnt="0"/>
      <dgm:spPr/>
      <dgm:t>
        <a:bodyPr/>
        <a:lstStyle/>
        <a:p>
          <a:endParaRPr lang="es-ES_tradnl"/>
        </a:p>
      </dgm:t>
    </dgm:pt>
    <dgm:pt modelId="{C74DF621-2AE4-494C-9898-44418F677AFF}" type="pres">
      <dgm:prSet presAssocID="{2875DBE5-2C2F-4FE1-A65F-03B73A235E2D}" presName="childNode" presStyleLbl="node1" presStyleIdx="0" presStyleCnt="12">
        <dgm:presLayoutVars>
          <dgm:bulletEnabled val="1"/>
        </dgm:presLayoutVars>
      </dgm:prSet>
      <dgm:spPr/>
      <dgm:t>
        <a:bodyPr/>
        <a:lstStyle/>
        <a:p>
          <a:endParaRPr lang="es-MX"/>
        </a:p>
      </dgm:t>
    </dgm:pt>
    <dgm:pt modelId="{9724A487-3123-404C-8F74-94E45B97D5DC}" type="pres">
      <dgm:prSet presAssocID="{2875DBE5-2C2F-4FE1-A65F-03B73A235E2D}" presName="aSpace2" presStyleCnt="0"/>
      <dgm:spPr/>
      <dgm:t>
        <a:bodyPr/>
        <a:lstStyle/>
        <a:p>
          <a:endParaRPr lang="es-ES_tradnl"/>
        </a:p>
      </dgm:t>
    </dgm:pt>
    <dgm:pt modelId="{6819B830-A461-4754-9BA4-F6B00AC7EB4B}" type="pres">
      <dgm:prSet presAssocID="{DDCBA804-276E-419D-AF07-B1627BECA4E0}" presName="childNode" presStyleLbl="node1" presStyleIdx="1" presStyleCnt="12">
        <dgm:presLayoutVars>
          <dgm:bulletEnabled val="1"/>
        </dgm:presLayoutVars>
      </dgm:prSet>
      <dgm:spPr/>
      <dgm:t>
        <a:bodyPr/>
        <a:lstStyle/>
        <a:p>
          <a:endParaRPr lang="es-MX"/>
        </a:p>
      </dgm:t>
    </dgm:pt>
    <dgm:pt modelId="{A72A2270-D5B3-46FD-A4E1-328F1B1EAC42}" type="pres">
      <dgm:prSet presAssocID="{DDCBA804-276E-419D-AF07-B1627BECA4E0}" presName="aSpace2" presStyleCnt="0"/>
      <dgm:spPr/>
      <dgm:t>
        <a:bodyPr/>
        <a:lstStyle/>
        <a:p>
          <a:endParaRPr lang="es-ES_tradnl"/>
        </a:p>
      </dgm:t>
    </dgm:pt>
    <dgm:pt modelId="{638305BF-09B8-4388-8D31-9C12F5F39F66}" type="pres">
      <dgm:prSet presAssocID="{268A4FCD-55E4-4DE8-BA9E-19C736CBD28B}" presName="childNode" presStyleLbl="node1" presStyleIdx="2" presStyleCnt="12">
        <dgm:presLayoutVars>
          <dgm:bulletEnabled val="1"/>
        </dgm:presLayoutVars>
      </dgm:prSet>
      <dgm:spPr/>
      <dgm:t>
        <a:bodyPr/>
        <a:lstStyle/>
        <a:p>
          <a:endParaRPr lang="es-MX"/>
        </a:p>
      </dgm:t>
    </dgm:pt>
    <dgm:pt modelId="{C7DF7AB5-1EB1-4A98-BF6D-55DD25C49A4F}" type="pres">
      <dgm:prSet presAssocID="{268A4FCD-55E4-4DE8-BA9E-19C736CBD28B}" presName="aSpace2" presStyleCnt="0"/>
      <dgm:spPr/>
      <dgm:t>
        <a:bodyPr/>
        <a:lstStyle/>
        <a:p>
          <a:endParaRPr lang="es-ES_tradnl"/>
        </a:p>
      </dgm:t>
    </dgm:pt>
    <dgm:pt modelId="{874C7F97-5E0D-4F8B-A2DB-3825D70FA210}" type="pres">
      <dgm:prSet presAssocID="{4421F08A-A645-4CA5-8DD8-A2D9F1EA8818}" presName="childNode" presStyleLbl="node1" presStyleIdx="3" presStyleCnt="12">
        <dgm:presLayoutVars>
          <dgm:bulletEnabled val="1"/>
        </dgm:presLayoutVars>
      </dgm:prSet>
      <dgm:spPr/>
      <dgm:t>
        <a:bodyPr/>
        <a:lstStyle/>
        <a:p>
          <a:endParaRPr lang="es-MX"/>
        </a:p>
      </dgm:t>
    </dgm:pt>
    <dgm:pt modelId="{1DDDA0C5-2BA4-496A-9EB6-0944C38EAAE7}" type="pres">
      <dgm:prSet presAssocID="{4421F08A-A645-4CA5-8DD8-A2D9F1EA8818}" presName="aSpace2" presStyleCnt="0"/>
      <dgm:spPr/>
      <dgm:t>
        <a:bodyPr/>
        <a:lstStyle/>
        <a:p>
          <a:endParaRPr lang="es-ES_tradnl"/>
        </a:p>
      </dgm:t>
    </dgm:pt>
    <dgm:pt modelId="{D437A69C-9150-43F8-8BDE-60BC53EDDB1A}" type="pres">
      <dgm:prSet presAssocID="{0019AB06-4660-48C9-9879-A71405C88BF7}" presName="childNode" presStyleLbl="node1" presStyleIdx="4" presStyleCnt="12">
        <dgm:presLayoutVars>
          <dgm:bulletEnabled val="1"/>
        </dgm:presLayoutVars>
      </dgm:prSet>
      <dgm:spPr/>
      <dgm:t>
        <a:bodyPr/>
        <a:lstStyle/>
        <a:p>
          <a:endParaRPr lang="es-MX"/>
        </a:p>
      </dgm:t>
    </dgm:pt>
    <dgm:pt modelId="{12F954E5-CE2C-498B-AEB7-E9B1BBAABCF1}" type="pres">
      <dgm:prSet presAssocID="{0019AB06-4660-48C9-9879-A71405C88BF7}" presName="aSpace2" presStyleCnt="0"/>
      <dgm:spPr/>
      <dgm:t>
        <a:bodyPr/>
        <a:lstStyle/>
        <a:p>
          <a:endParaRPr lang="es-ES_tradnl"/>
        </a:p>
      </dgm:t>
    </dgm:pt>
    <dgm:pt modelId="{396D766E-2BB9-4299-B8BF-2E567B97F90D}" type="pres">
      <dgm:prSet presAssocID="{D4E49C44-9F6D-4D1C-BDF2-41E56B840B3D}" presName="childNode" presStyleLbl="node1" presStyleIdx="5" presStyleCnt="12">
        <dgm:presLayoutVars>
          <dgm:bulletEnabled val="1"/>
        </dgm:presLayoutVars>
      </dgm:prSet>
      <dgm:spPr/>
      <dgm:t>
        <a:bodyPr/>
        <a:lstStyle/>
        <a:p>
          <a:endParaRPr lang="es-MX"/>
        </a:p>
      </dgm:t>
    </dgm:pt>
    <dgm:pt modelId="{C94E052B-9EEA-431F-BA23-4BC81A66B9D0}" type="pres">
      <dgm:prSet presAssocID="{D4E49C44-9F6D-4D1C-BDF2-41E56B840B3D}" presName="aSpace2" presStyleCnt="0"/>
      <dgm:spPr/>
      <dgm:t>
        <a:bodyPr/>
        <a:lstStyle/>
        <a:p>
          <a:endParaRPr lang="es-ES_tradnl"/>
        </a:p>
      </dgm:t>
    </dgm:pt>
    <dgm:pt modelId="{F2BA8BFC-C114-4B95-AD37-CAC4384A470B}" type="pres">
      <dgm:prSet presAssocID="{3ABB79DA-EABB-4CB7-AEF8-CDB6CD38A1C2}" presName="childNode" presStyleLbl="node1" presStyleIdx="6" presStyleCnt="12">
        <dgm:presLayoutVars>
          <dgm:bulletEnabled val="1"/>
        </dgm:presLayoutVars>
      </dgm:prSet>
      <dgm:spPr/>
      <dgm:t>
        <a:bodyPr/>
        <a:lstStyle/>
        <a:p>
          <a:endParaRPr lang="es-MX"/>
        </a:p>
      </dgm:t>
    </dgm:pt>
    <dgm:pt modelId="{0DE0BD23-EB30-469D-8B19-CF4B83E44A1C}" type="pres">
      <dgm:prSet presAssocID="{495A2DBD-B822-415F-BE41-309027057873}" presName="aSpace" presStyleCnt="0"/>
      <dgm:spPr/>
      <dgm:t>
        <a:bodyPr/>
        <a:lstStyle/>
        <a:p>
          <a:endParaRPr lang="es-ES_tradnl"/>
        </a:p>
      </dgm:t>
    </dgm:pt>
    <dgm:pt modelId="{588FBCD0-9833-4F8D-9A78-67A9CF289D2B}" type="pres">
      <dgm:prSet presAssocID="{23CCAA19-D712-422D-A2B3-10628878D9ED}" presName="compNode" presStyleCnt="0"/>
      <dgm:spPr/>
      <dgm:t>
        <a:bodyPr/>
        <a:lstStyle/>
        <a:p>
          <a:endParaRPr lang="es-ES_tradnl"/>
        </a:p>
      </dgm:t>
    </dgm:pt>
    <dgm:pt modelId="{2DEEFAAC-9349-4896-A9C6-47FB44A5FFDC}" type="pres">
      <dgm:prSet presAssocID="{23CCAA19-D712-422D-A2B3-10628878D9ED}" presName="aNode" presStyleLbl="bgShp" presStyleIdx="1" presStyleCnt="2"/>
      <dgm:spPr/>
      <dgm:t>
        <a:bodyPr/>
        <a:lstStyle/>
        <a:p>
          <a:endParaRPr lang="es-ES_tradnl"/>
        </a:p>
      </dgm:t>
    </dgm:pt>
    <dgm:pt modelId="{9ABC1366-59E6-439C-8640-D7F1756FD46B}" type="pres">
      <dgm:prSet presAssocID="{23CCAA19-D712-422D-A2B3-10628878D9ED}" presName="textNode" presStyleLbl="bgShp" presStyleIdx="1" presStyleCnt="2"/>
      <dgm:spPr/>
      <dgm:t>
        <a:bodyPr/>
        <a:lstStyle/>
        <a:p>
          <a:endParaRPr lang="es-ES_tradnl"/>
        </a:p>
      </dgm:t>
    </dgm:pt>
    <dgm:pt modelId="{0925B989-7857-43C9-AB05-394F212E9CA3}" type="pres">
      <dgm:prSet presAssocID="{23CCAA19-D712-422D-A2B3-10628878D9ED}" presName="compChildNode" presStyleCnt="0"/>
      <dgm:spPr/>
      <dgm:t>
        <a:bodyPr/>
        <a:lstStyle/>
        <a:p>
          <a:endParaRPr lang="es-ES_tradnl"/>
        </a:p>
      </dgm:t>
    </dgm:pt>
    <dgm:pt modelId="{7A099979-8C4E-41E2-AAF8-F2D87AD3984E}" type="pres">
      <dgm:prSet presAssocID="{23CCAA19-D712-422D-A2B3-10628878D9ED}" presName="theInnerList" presStyleCnt="0"/>
      <dgm:spPr/>
      <dgm:t>
        <a:bodyPr/>
        <a:lstStyle/>
        <a:p>
          <a:endParaRPr lang="es-ES_tradnl"/>
        </a:p>
      </dgm:t>
    </dgm:pt>
    <dgm:pt modelId="{A73365A7-A0CD-40CB-A27A-F0E79648DD37}" type="pres">
      <dgm:prSet presAssocID="{FCE59B24-51D7-4753-9728-C2ECB1451318}" presName="childNode" presStyleLbl="node1" presStyleIdx="7" presStyleCnt="12" custScaleY="129496">
        <dgm:presLayoutVars>
          <dgm:bulletEnabled val="1"/>
        </dgm:presLayoutVars>
      </dgm:prSet>
      <dgm:spPr/>
      <dgm:t>
        <a:bodyPr/>
        <a:lstStyle/>
        <a:p>
          <a:endParaRPr lang="es-ES_tradnl"/>
        </a:p>
      </dgm:t>
    </dgm:pt>
    <dgm:pt modelId="{4C33A25A-B2E1-4B62-9D03-C0381F8B1635}" type="pres">
      <dgm:prSet presAssocID="{FCE59B24-51D7-4753-9728-C2ECB1451318}" presName="aSpace2" presStyleCnt="0"/>
      <dgm:spPr/>
      <dgm:t>
        <a:bodyPr/>
        <a:lstStyle/>
        <a:p>
          <a:endParaRPr lang="es-ES_tradnl"/>
        </a:p>
      </dgm:t>
    </dgm:pt>
    <dgm:pt modelId="{728209CB-7297-4C84-8976-3EAD6F32FD81}" type="pres">
      <dgm:prSet presAssocID="{41B72E64-CBF6-446D-9A1E-258CDF46A3C2}" presName="childNode" presStyleLbl="node1" presStyleIdx="8" presStyleCnt="12" custScaleY="159735" custLinFactNeighborX="-264" custLinFactNeighborY="75275">
        <dgm:presLayoutVars>
          <dgm:bulletEnabled val="1"/>
        </dgm:presLayoutVars>
      </dgm:prSet>
      <dgm:spPr/>
      <dgm:t>
        <a:bodyPr/>
        <a:lstStyle/>
        <a:p>
          <a:endParaRPr lang="es-ES_tradnl"/>
        </a:p>
      </dgm:t>
    </dgm:pt>
    <dgm:pt modelId="{2AD6A8DF-3446-448B-AFEB-C3FEDC0CCA5C}" type="pres">
      <dgm:prSet presAssocID="{41B72E64-CBF6-446D-9A1E-258CDF46A3C2}" presName="aSpace2" presStyleCnt="0"/>
      <dgm:spPr/>
      <dgm:t>
        <a:bodyPr/>
        <a:lstStyle/>
        <a:p>
          <a:endParaRPr lang="es-ES_tradnl"/>
        </a:p>
      </dgm:t>
    </dgm:pt>
    <dgm:pt modelId="{986EE5FE-B5E9-46D0-BF62-4CDCC11933E3}" type="pres">
      <dgm:prSet presAssocID="{8E1CFF98-4BB9-4390-A80C-97F201441B37}" presName="childNode" presStyleLbl="node1" presStyleIdx="9" presStyleCnt="12" custLinFactY="9196" custLinFactNeighborY="100000">
        <dgm:presLayoutVars>
          <dgm:bulletEnabled val="1"/>
        </dgm:presLayoutVars>
      </dgm:prSet>
      <dgm:spPr/>
      <dgm:t>
        <a:bodyPr/>
        <a:lstStyle/>
        <a:p>
          <a:endParaRPr lang="es-ES_tradnl"/>
        </a:p>
      </dgm:t>
    </dgm:pt>
    <dgm:pt modelId="{41D5559B-1289-45A1-9B9B-9BC130D78B0C}" type="pres">
      <dgm:prSet presAssocID="{8E1CFF98-4BB9-4390-A80C-97F201441B37}" presName="aSpace2" presStyleCnt="0"/>
      <dgm:spPr/>
      <dgm:t>
        <a:bodyPr/>
        <a:lstStyle/>
        <a:p>
          <a:endParaRPr lang="es-ES_tradnl"/>
        </a:p>
      </dgm:t>
    </dgm:pt>
    <dgm:pt modelId="{CF33F259-CE70-44A3-BC5C-8474235864A3}" type="pres">
      <dgm:prSet presAssocID="{C337359D-9CA3-4A10-99B7-0C5951E79858}" presName="childNode" presStyleLbl="node1" presStyleIdx="10" presStyleCnt="12" custLinFactY="7830" custLinFactNeighborX="264" custLinFactNeighborY="100000">
        <dgm:presLayoutVars>
          <dgm:bulletEnabled val="1"/>
        </dgm:presLayoutVars>
      </dgm:prSet>
      <dgm:spPr/>
      <dgm:t>
        <a:bodyPr/>
        <a:lstStyle/>
        <a:p>
          <a:endParaRPr lang="es-ES_tradnl"/>
        </a:p>
      </dgm:t>
    </dgm:pt>
    <dgm:pt modelId="{AE040083-D858-47F9-8BF0-90236FC82645}" type="pres">
      <dgm:prSet presAssocID="{C337359D-9CA3-4A10-99B7-0C5951E79858}" presName="aSpace2" presStyleCnt="0"/>
      <dgm:spPr/>
      <dgm:t>
        <a:bodyPr/>
        <a:lstStyle/>
        <a:p>
          <a:endParaRPr lang="es-ES_tradnl"/>
        </a:p>
      </dgm:t>
    </dgm:pt>
    <dgm:pt modelId="{3AA13C1D-C14F-4A54-A24A-F493101F3B8E}" type="pres">
      <dgm:prSet presAssocID="{3E02FBC0-3F3C-4CCC-A51D-C452DB6BEFF3}" presName="childNode" presStyleLbl="node1" presStyleIdx="11" presStyleCnt="12" custLinFactY="7830" custLinFactNeighborY="100000">
        <dgm:presLayoutVars>
          <dgm:bulletEnabled val="1"/>
        </dgm:presLayoutVars>
      </dgm:prSet>
      <dgm:spPr/>
      <dgm:t>
        <a:bodyPr/>
        <a:lstStyle/>
        <a:p>
          <a:endParaRPr lang="es-ES_tradnl"/>
        </a:p>
      </dgm:t>
    </dgm:pt>
  </dgm:ptLst>
  <dgm:cxnLst>
    <dgm:cxn modelId="{4A046510-605B-48DD-B3DC-0A419C45161D}" srcId="{23CCAA19-D712-422D-A2B3-10628878D9ED}" destId="{FCE59B24-51D7-4753-9728-C2ECB1451318}" srcOrd="0" destOrd="0" parTransId="{E7A55338-0B91-45ED-8941-7D8F3E1A3A41}" sibTransId="{7F3633A6-7D5D-46B5-BB1E-9ABEEE9A8BBA}"/>
    <dgm:cxn modelId="{B8671E9E-81FD-4198-89C8-94F214570108}" type="presOf" srcId="{2875DBE5-2C2F-4FE1-A65F-03B73A235E2D}" destId="{C74DF621-2AE4-494C-9898-44418F677AFF}" srcOrd="0" destOrd="0" presId="urn:microsoft.com/office/officeart/2005/8/layout/lProcess2"/>
    <dgm:cxn modelId="{1F4D3FEF-DA20-4030-AAFE-0A93A593F2AA}" type="presOf" srcId="{41B72E64-CBF6-446D-9A1E-258CDF46A3C2}" destId="{728209CB-7297-4C84-8976-3EAD6F32FD81}" srcOrd="0" destOrd="0" presId="urn:microsoft.com/office/officeart/2005/8/layout/lProcess2"/>
    <dgm:cxn modelId="{6F38A50B-8F23-40A1-BD25-DB1C2D9F2D53}" srcId="{495A2DBD-B822-415F-BE41-309027057873}" destId="{D4E49C44-9F6D-4D1C-BDF2-41E56B840B3D}" srcOrd="5" destOrd="0" parTransId="{EF008B88-1244-4C3A-BD18-007FE554AC7C}" sibTransId="{3FB94CE4-6F42-4E19-89EE-02082C2A1770}"/>
    <dgm:cxn modelId="{6CF3885B-9665-46DD-8935-0A5817F80D78}" type="presOf" srcId="{268A4FCD-55E4-4DE8-BA9E-19C736CBD28B}" destId="{638305BF-09B8-4388-8D31-9C12F5F39F66}" srcOrd="0" destOrd="0" presId="urn:microsoft.com/office/officeart/2005/8/layout/lProcess2"/>
    <dgm:cxn modelId="{CEBEF377-B84F-4E64-AAB6-1A75645132BD}" srcId="{495A2DBD-B822-415F-BE41-309027057873}" destId="{DDCBA804-276E-419D-AF07-B1627BECA4E0}" srcOrd="1" destOrd="0" parTransId="{B6CCD456-85B4-4B96-99CB-8945692F8C23}" sibTransId="{1C240E6D-DD86-47A6-BF0D-D7F91C18EFB5}"/>
    <dgm:cxn modelId="{907824BE-4A3C-47BA-9580-F4A76D961E12}" type="presOf" srcId="{8986E60B-F396-4CB4-8DAD-44F3DB1E11B6}" destId="{41449C3D-229E-446F-A69A-248A87E59B30}" srcOrd="0" destOrd="0" presId="urn:microsoft.com/office/officeart/2005/8/layout/lProcess2"/>
    <dgm:cxn modelId="{0AB15F03-66BA-408B-9BD0-556627958C84}" srcId="{23CCAA19-D712-422D-A2B3-10628878D9ED}" destId="{3E02FBC0-3F3C-4CCC-A51D-C452DB6BEFF3}" srcOrd="4" destOrd="0" parTransId="{DBB830D9-1545-44BD-8F78-28889E188D79}" sibTransId="{B9EFFF50-5061-4F30-98B1-701D4C0C0847}"/>
    <dgm:cxn modelId="{B8594564-D90A-4FD3-9A43-CF35863077E4}" srcId="{495A2DBD-B822-415F-BE41-309027057873}" destId="{4421F08A-A645-4CA5-8DD8-A2D9F1EA8818}" srcOrd="3" destOrd="0" parTransId="{EDFF2252-7C04-4BD1-BF4A-B8F7C041B961}" sibTransId="{6875CD5A-2F0F-432D-8CDA-F9DB0F1A613D}"/>
    <dgm:cxn modelId="{4BF08DF6-E383-44E4-AC4B-AF28929E2626}" srcId="{8986E60B-F396-4CB4-8DAD-44F3DB1E11B6}" destId="{495A2DBD-B822-415F-BE41-309027057873}" srcOrd="0" destOrd="0" parTransId="{26317BEC-4068-4D8A-A265-A0E162292336}" sibTransId="{7AAEA0FE-C50F-402E-AD22-D26DBAABD5C9}"/>
    <dgm:cxn modelId="{9EEADB78-B85A-489C-9AC1-25FEEE17F156}" type="presOf" srcId="{C337359D-9CA3-4A10-99B7-0C5951E79858}" destId="{CF33F259-CE70-44A3-BC5C-8474235864A3}" srcOrd="0" destOrd="0" presId="urn:microsoft.com/office/officeart/2005/8/layout/lProcess2"/>
    <dgm:cxn modelId="{FBEDFF39-BEF1-44A5-932E-4EFE367E7608}" type="presOf" srcId="{495A2DBD-B822-415F-BE41-309027057873}" destId="{BDED1853-16FB-436F-8C75-AA41A96A8D26}" srcOrd="1" destOrd="0" presId="urn:microsoft.com/office/officeart/2005/8/layout/lProcess2"/>
    <dgm:cxn modelId="{89FE4D49-4BBD-404F-B90C-9A8E03F9A91C}" type="presOf" srcId="{3ABB79DA-EABB-4CB7-AEF8-CDB6CD38A1C2}" destId="{F2BA8BFC-C114-4B95-AD37-CAC4384A470B}" srcOrd="0" destOrd="0" presId="urn:microsoft.com/office/officeart/2005/8/layout/lProcess2"/>
    <dgm:cxn modelId="{9DEDA818-A603-48BA-8226-732CC1E45861}" srcId="{495A2DBD-B822-415F-BE41-309027057873}" destId="{0019AB06-4660-48C9-9879-A71405C88BF7}" srcOrd="4" destOrd="0" parTransId="{9E79D666-88AB-4306-8F63-AE5B3C1CDEF8}" sibTransId="{A702319F-773A-4663-A607-257424DCA7AF}"/>
    <dgm:cxn modelId="{915F5DB6-899C-4970-98B0-503A8E60A9F3}" type="presOf" srcId="{3E02FBC0-3F3C-4CCC-A51D-C452DB6BEFF3}" destId="{3AA13C1D-C14F-4A54-A24A-F493101F3B8E}" srcOrd="0" destOrd="0" presId="urn:microsoft.com/office/officeart/2005/8/layout/lProcess2"/>
    <dgm:cxn modelId="{43793DFF-7C5A-4835-92CB-C346DF46F404}" srcId="{23CCAA19-D712-422D-A2B3-10628878D9ED}" destId="{8E1CFF98-4BB9-4390-A80C-97F201441B37}" srcOrd="2" destOrd="0" parTransId="{4E6E5100-0871-460E-8825-E52339FA6D87}" sibTransId="{A17882E3-0CB8-4E35-AA09-185180EA2240}"/>
    <dgm:cxn modelId="{D26688E3-C772-4EE4-A522-FB2B541EA97A}" srcId="{8986E60B-F396-4CB4-8DAD-44F3DB1E11B6}" destId="{23CCAA19-D712-422D-A2B3-10628878D9ED}" srcOrd="1" destOrd="0" parTransId="{9EF8B03A-682F-4E47-BCFD-D49DCADD6811}" sibTransId="{F55CA8F0-48CD-4ACD-B568-EA1FDCA52CF2}"/>
    <dgm:cxn modelId="{1342CE1B-6D11-49B3-A25C-02819293B55E}" srcId="{23CCAA19-D712-422D-A2B3-10628878D9ED}" destId="{C337359D-9CA3-4A10-99B7-0C5951E79858}" srcOrd="3" destOrd="0" parTransId="{86EC7297-5C32-4DFC-AFC5-308BC6AA0E7D}" sibTransId="{A49F2717-1F28-484B-B0A2-1AE10F9FD69D}"/>
    <dgm:cxn modelId="{A116CF2E-BBB6-46A7-A71E-A68DA4428620}" type="presOf" srcId="{FCE59B24-51D7-4753-9728-C2ECB1451318}" destId="{A73365A7-A0CD-40CB-A27A-F0E79648DD37}" srcOrd="0" destOrd="0" presId="urn:microsoft.com/office/officeart/2005/8/layout/lProcess2"/>
    <dgm:cxn modelId="{26565A1B-520D-4CF7-AAF2-E77A0E8B3326}" srcId="{23CCAA19-D712-422D-A2B3-10628878D9ED}" destId="{41B72E64-CBF6-446D-9A1E-258CDF46A3C2}" srcOrd="1" destOrd="0" parTransId="{EAD348F4-1DFE-4DA1-9C23-95ACF163CFA3}" sibTransId="{55395509-F7BB-4D29-8E27-D499AD1B9ECB}"/>
    <dgm:cxn modelId="{8B7410F6-4E75-43C2-9B90-1016036F0B3C}" type="presOf" srcId="{23CCAA19-D712-422D-A2B3-10628878D9ED}" destId="{2DEEFAAC-9349-4896-A9C6-47FB44A5FFDC}" srcOrd="0" destOrd="0" presId="urn:microsoft.com/office/officeart/2005/8/layout/lProcess2"/>
    <dgm:cxn modelId="{C902074E-FC92-4E5A-A0B0-70A77D261C93}" type="presOf" srcId="{495A2DBD-B822-415F-BE41-309027057873}" destId="{0A96FC76-EA6F-4E0B-91E1-5C8A8E71F06F}" srcOrd="0" destOrd="0" presId="urn:microsoft.com/office/officeart/2005/8/layout/lProcess2"/>
    <dgm:cxn modelId="{62B457E8-FA06-4C99-AE84-4394D2E7996F}" srcId="{495A2DBD-B822-415F-BE41-309027057873}" destId="{268A4FCD-55E4-4DE8-BA9E-19C736CBD28B}" srcOrd="2" destOrd="0" parTransId="{BD39145E-A0A9-4AB4-B20A-268601FCA238}" sibTransId="{2BE4E6EF-1CC6-44A8-860A-9678FD849701}"/>
    <dgm:cxn modelId="{48DA0338-8192-4A5C-BF56-1BC546148738}" type="presOf" srcId="{DDCBA804-276E-419D-AF07-B1627BECA4E0}" destId="{6819B830-A461-4754-9BA4-F6B00AC7EB4B}" srcOrd="0" destOrd="0" presId="urn:microsoft.com/office/officeart/2005/8/layout/lProcess2"/>
    <dgm:cxn modelId="{FB9F20F9-3A57-426B-9AFF-3DDB07126149}" type="presOf" srcId="{D4E49C44-9F6D-4D1C-BDF2-41E56B840B3D}" destId="{396D766E-2BB9-4299-B8BF-2E567B97F90D}" srcOrd="0" destOrd="0" presId="urn:microsoft.com/office/officeart/2005/8/layout/lProcess2"/>
    <dgm:cxn modelId="{AC55200C-EAF2-4920-B70F-7D3B6A2C8A52}" type="presOf" srcId="{4421F08A-A645-4CA5-8DD8-A2D9F1EA8818}" destId="{874C7F97-5E0D-4F8B-A2DB-3825D70FA210}" srcOrd="0" destOrd="0" presId="urn:microsoft.com/office/officeart/2005/8/layout/lProcess2"/>
    <dgm:cxn modelId="{C0C1C751-C0B7-4A11-9DF4-6442D60F8E7D}" type="presOf" srcId="{0019AB06-4660-48C9-9879-A71405C88BF7}" destId="{D437A69C-9150-43F8-8BDE-60BC53EDDB1A}" srcOrd="0" destOrd="0" presId="urn:microsoft.com/office/officeart/2005/8/layout/lProcess2"/>
    <dgm:cxn modelId="{2A9C66DB-CFB0-410B-BF60-F341A9ADA1C7}" type="presOf" srcId="{23CCAA19-D712-422D-A2B3-10628878D9ED}" destId="{9ABC1366-59E6-439C-8640-D7F1756FD46B}" srcOrd="1" destOrd="0" presId="urn:microsoft.com/office/officeart/2005/8/layout/lProcess2"/>
    <dgm:cxn modelId="{646BE589-90AE-4D84-87D4-2086ADA6B038}" srcId="{495A2DBD-B822-415F-BE41-309027057873}" destId="{2875DBE5-2C2F-4FE1-A65F-03B73A235E2D}" srcOrd="0" destOrd="0" parTransId="{80A3CB9A-B498-4156-8E91-1531F455B285}" sibTransId="{69444855-4E22-4C66-98A2-F8DE91C8E295}"/>
    <dgm:cxn modelId="{3471FAE7-E352-401A-8649-954CECDB7BF1}" type="presOf" srcId="{8E1CFF98-4BB9-4390-A80C-97F201441B37}" destId="{986EE5FE-B5E9-46D0-BF62-4CDCC11933E3}" srcOrd="0" destOrd="0" presId="urn:microsoft.com/office/officeart/2005/8/layout/lProcess2"/>
    <dgm:cxn modelId="{61D08AF0-6C99-49C6-958B-EFB71C31042F}" srcId="{495A2DBD-B822-415F-BE41-309027057873}" destId="{3ABB79DA-EABB-4CB7-AEF8-CDB6CD38A1C2}" srcOrd="6" destOrd="0" parTransId="{D415ECAB-1EAF-49AA-A13D-1A43D481BB55}" sibTransId="{C7AC0F77-46DF-42F4-B865-0ED375A9B203}"/>
    <dgm:cxn modelId="{48C194E1-EEB1-47A9-BFD8-300FE1F8C355}" type="presParOf" srcId="{41449C3D-229E-446F-A69A-248A87E59B30}" destId="{D45EBDA2-550F-4B76-B4C8-AB95A33D1141}" srcOrd="0" destOrd="0" presId="urn:microsoft.com/office/officeart/2005/8/layout/lProcess2"/>
    <dgm:cxn modelId="{113631A8-E467-4C12-8E2E-70AB37837D08}" type="presParOf" srcId="{D45EBDA2-550F-4B76-B4C8-AB95A33D1141}" destId="{0A96FC76-EA6F-4E0B-91E1-5C8A8E71F06F}" srcOrd="0" destOrd="0" presId="urn:microsoft.com/office/officeart/2005/8/layout/lProcess2"/>
    <dgm:cxn modelId="{08D54F84-3973-4514-B2A1-7AD000AD44E6}" type="presParOf" srcId="{D45EBDA2-550F-4B76-B4C8-AB95A33D1141}" destId="{BDED1853-16FB-436F-8C75-AA41A96A8D26}" srcOrd="1" destOrd="0" presId="urn:microsoft.com/office/officeart/2005/8/layout/lProcess2"/>
    <dgm:cxn modelId="{EA13573A-7C15-4913-B2AA-DE19A8618E3A}" type="presParOf" srcId="{D45EBDA2-550F-4B76-B4C8-AB95A33D1141}" destId="{430C0467-96F4-4226-8C1D-E4105520FCF5}" srcOrd="2" destOrd="0" presId="urn:microsoft.com/office/officeart/2005/8/layout/lProcess2"/>
    <dgm:cxn modelId="{ECDAC8EB-8669-4E20-AC88-9FB8B98777BE}" type="presParOf" srcId="{430C0467-96F4-4226-8C1D-E4105520FCF5}" destId="{8B0454EC-8DC6-4FAA-8FA4-EFCC54AACFBE}" srcOrd="0" destOrd="0" presId="urn:microsoft.com/office/officeart/2005/8/layout/lProcess2"/>
    <dgm:cxn modelId="{C8A1FC9E-EC7F-42E9-80C6-29086DBF2D68}" type="presParOf" srcId="{8B0454EC-8DC6-4FAA-8FA4-EFCC54AACFBE}" destId="{C74DF621-2AE4-494C-9898-44418F677AFF}" srcOrd="0" destOrd="0" presId="urn:microsoft.com/office/officeart/2005/8/layout/lProcess2"/>
    <dgm:cxn modelId="{09307973-CE2F-4BFF-9D7F-07645D4CE1F3}" type="presParOf" srcId="{8B0454EC-8DC6-4FAA-8FA4-EFCC54AACFBE}" destId="{9724A487-3123-404C-8F74-94E45B97D5DC}" srcOrd="1" destOrd="0" presId="urn:microsoft.com/office/officeart/2005/8/layout/lProcess2"/>
    <dgm:cxn modelId="{1C73B3DE-C065-4B9E-A9C1-ED7B51169E37}" type="presParOf" srcId="{8B0454EC-8DC6-4FAA-8FA4-EFCC54AACFBE}" destId="{6819B830-A461-4754-9BA4-F6B00AC7EB4B}" srcOrd="2" destOrd="0" presId="urn:microsoft.com/office/officeart/2005/8/layout/lProcess2"/>
    <dgm:cxn modelId="{49D52B74-78D3-413A-A3C5-7BA8177E16A3}" type="presParOf" srcId="{8B0454EC-8DC6-4FAA-8FA4-EFCC54AACFBE}" destId="{A72A2270-D5B3-46FD-A4E1-328F1B1EAC42}" srcOrd="3" destOrd="0" presId="urn:microsoft.com/office/officeart/2005/8/layout/lProcess2"/>
    <dgm:cxn modelId="{FD44F413-A7D9-4535-91D4-B2F4C2A3920C}" type="presParOf" srcId="{8B0454EC-8DC6-4FAA-8FA4-EFCC54AACFBE}" destId="{638305BF-09B8-4388-8D31-9C12F5F39F66}" srcOrd="4" destOrd="0" presId="urn:microsoft.com/office/officeart/2005/8/layout/lProcess2"/>
    <dgm:cxn modelId="{F75FD50C-61B9-4788-B7C9-7FD3F26C0793}" type="presParOf" srcId="{8B0454EC-8DC6-4FAA-8FA4-EFCC54AACFBE}" destId="{C7DF7AB5-1EB1-4A98-BF6D-55DD25C49A4F}" srcOrd="5" destOrd="0" presId="urn:microsoft.com/office/officeart/2005/8/layout/lProcess2"/>
    <dgm:cxn modelId="{12CAA59A-836E-4D92-A878-8B27B17FA2E4}" type="presParOf" srcId="{8B0454EC-8DC6-4FAA-8FA4-EFCC54AACFBE}" destId="{874C7F97-5E0D-4F8B-A2DB-3825D70FA210}" srcOrd="6" destOrd="0" presId="urn:microsoft.com/office/officeart/2005/8/layout/lProcess2"/>
    <dgm:cxn modelId="{BD86F167-079A-4444-8D81-D1542477F52D}" type="presParOf" srcId="{8B0454EC-8DC6-4FAA-8FA4-EFCC54AACFBE}" destId="{1DDDA0C5-2BA4-496A-9EB6-0944C38EAAE7}" srcOrd="7" destOrd="0" presId="urn:microsoft.com/office/officeart/2005/8/layout/lProcess2"/>
    <dgm:cxn modelId="{70373D43-A2A1-4F49-9A08-F450F077B402}" type="presParOf" srcId="{8B0454EC-8DC6-4FAA-8FA4-EFCC54AACFBE}" destId="{D437A69C-9150-43F8-8BDE-60BC53EDDB1A}" srcOrd="8" destOrd="0" presId="urn:microsoft.com/office/officeart/2005/8/layout/lProcess2"/>
    <dgm:cxn modelId="{86F64291-3FDE-4674-8236-3D06D6E12546}" type="presParOf" srcId="{8B0454EC-8DC6-4FAA-8FA4-EFCC54AACFBE}" destId="{12F954E5-CE2C-498B-AEB7-E9B1BBAABCF1}" srcOrd="9" destOrd="0" presId="urn:microsoft.com/office/officeart/2005/8/layout/lProcess2"/>
    <dgm:cxn modelId="{B80C6F1A-A329-4FE9-A523-FF4E71E4AD96}" type="presParOf" srcId="{8B0454EC-8DC6-4FAA-8FA4-EFCC54AACFBE}" destId="{396D766E-2BB9-4299-B8BF-2E567B97F90D}" srcOrd="10" destOrd="0" presId="urn:microsoft.com/office/officeart/2005/8/layout/lProcess2"/>
    <dgm:cxn modelId="{F6E374BF-0FA0-408B-B104-EDBB0E5DCD4F}" type="presParOf" srcId="{8B0454EC-8DC6-4FAA-8FA4-EFCC54AACFBE}" destId="{C94E052B-9EEA-431F-BA23-4BC81A66B9D0}" srcOrd="11" destOrd="0" presId="urn:microsoft.com/office/officeart/2005/8/layout/lProcess2"/>
    <dgm:cxn modelId="{80150247-24D3-4823-8DBB-E4F201354F69}" type="presParOf" srcId="{8B0454EC-8DC6-4FAA-8FA4-EFCC54AACFBE}" destId="{F2BA8BFC-C114-4B95-AD37-CAC4384A470B}" srcOrd="12" destOrd="0" presId="urn:microsoft.com/office/officeart/2005/8/layout/lProcess2"/>
    <dgm:cxn modelId="{761289A2-7D77-4334-9042-DEB87E4BC6B4}" type="presParOf" srcId="{41449C3D-229E-446F-A69A-248A87E59B30}" destId="{0DE0BD23-EB30-469D-8B19-CF4B83E44A1C}" srcOrd="1" destOrd="0" presId="urn:microsoft.com/office/officeart/2005/8/layout/lProcess2"/>
    <dgm:cxn modelId="{6D656758-DB36-4A99-B37E-4325CF29BE48}" type="presParOf" srcId="{41449C3D-229E-446F-A69A-248A87E59B30}" destId="{588FBCD0-9833-4F8D-9A78-67A9CF289D2B}" srcOrd="2" destOrd="0" presId="urn:microsoft.com/office/officeart/2005/8/layout/lProcess2"/>
    <dgm:cxn modelId="{3DBF2B81-A218-40BF-80FD-E44BDC7BC568}" type="presParOf" srcId="{588FBCD0-9833-4F8D-9A78-67A9CF289D2B}" destId="{2DEEFAAC-9349-4896-A9C6-47FB44A5FFDC}" srcOrd="0" destOrd="0" presId="urn:microsoft.com/office/officeart/2005/8/layout/lProcess2"/>
    <dgm:cxn modelId="{2BF0CB94-EC6C-43A4-B674-08CCFBB15E6A}" type="presParOf" srcId="{588FBCD0-9833-4F8D-9A78-67A9CF289D2B}" destId="{9ABC1366-59E6-439C-8640-D7F1756FD46B}" srcOrd="1" destOrd="0" presId="urn:microsoft.com/office/officeart/2005/8/layout/lProcess2"/>
    <dgm:cxn modelId="{49034755-CA5C-4339-8A64-FAB8C2DFC6AB}" type="presParOf" srcId="{588FBCD0-9833-4F8D-9A78-67A9CF289D2B}" destId="{0925B989-7857-43C9-AB05-394F212E9CA3}" srcOrd="2" destOrd="0" presId="urn:microsoft.com/office/officeart/2005/8/layout/lProcess2"/>
    <dgm:cxn modelId="{7E5BE85D-B349-4243-BBB4-A90DDFB5071E}" type="presParOf" srcId="{0925B989-7857-43C9-AB05-394F212E9CA3}" destId="{7A099979-8C4E-41E2-AAF8-F2D87AD3984E}" srcOrd="0" destOrd="0" presId="urn:microsoft.com/office/officeart/2005/8/layout/lProcess2"/>
    <dgm:cxn modelId="{3ED47AA4-4E7C-4349-B546-0ED49490D544}" type="presParOf" srcId="{7A099979-8C4E-41E2-AAF8-F2D87AD3984E}" destId="{A73365A7-A0CD-40CB-A27A-F0E79648DD37}" srcOrd="0" destOrd="0" presId="urn:microsoft.com/office/officeart/2005/8/layout/lProcess2"/>
    <dgm:cxn modelId="{CA651646-1268-4077-939E-FEB42F3AA909}" type="presParOf" srcId="{7A099979-8C4E-41E2-AAF8-F2D87AD3984E}" destId="{4C33A25A-B2E1-4B62-9D03-C0381F8B1635}" srcOrd="1" destOrd="0" presId="urn:microsoft.com/office/officeart/2005/8/layout/lProcess2"/>
    <dgm:cxn modelId="{F0FE094C-CE44-44BE-802F-B6EC0438CF21}" type="presParOf" srcId="{7A099979-8C4E-41E2-AAF8-F2D87AD3984E}" destId="{728209CB-7297-4C84-8976-3EAD6F32FD81}" srcOrd="2" destOrd="0" presId="urn:microsoft.com/office/officeart/2005/8/layout/lProcess2"/>
    <dgm:cxn modelId="{6A4EC987-F002-40BA-BC12-75E308AA51AD}" type="presParOf" srcId="{7A099979-8C4E-41E2-AAF8-F2D87AD3984E}" destId="{2AD6A8DF-3446-448B-AFEB-C3FEDC0CCA5C}" srcOrd="3" destOrd="0" presId="urn:microsoft.com/office/officeart/2005/8/layout/lProcess2"/>
    <dgm:cxn modelId="{7030DABC-FA66-4D40-85BB-BF85C6E8161A}" type="presParOf" srcId="{7A099979-8C4E-41E2-AAF8-F2D87AD3984E}" destId="{986EE5FE-B5E9-46D0-BF62-4CDCC11933E3}" srcOrd="4" destOrd="0" presId="urn:microsoft.com/office/officeart/2005/8/layout/lProcess2"/>
    <dgm:cxn modelId="{F4CA7D06-572F-4CAD-A25E-FB8206DBE5D3}" type="presParOf" srcId="{7A099979-8C4E-41E2-AAF8-F2D87AD3984E}" destId="{41D5559B-1289-45A1-9B9B-9BC130D78B0C}" srcOrd="5" destOrd="0" presId="urn:microsoft.com/office/officeart/2005/8/layout/lProcess2"/>
    <dgm:cxn modelId="{AE087F57-980C-4F5F-A154-F9052A23C2C0}" type="presParOf" srcId="{7A099979-8C4E-41E2-AAF8-F2D87AD3984E}" destId="{CF33F259-CE70-44A3-BC5C-8474235864A3}" srcOrd="6" destOrd="0" presId="urn:microsoft.com/office/officeart/2005/8/layout/lProcess2"/>
    <dgm:cxn modelId="{764409CF-D00A-4309-A0EB-A0E99149205E}" type="presParOf" srcId="{7A099979-8C4E-41E2-AAF8-F2D87AD3984E}" destId="{AE040083-D858-47F9-8BF0-90236FC82645}" srcOrd="7" destOrd="0" presId="urn:microsoft.com/office/officeart/2005/8/layout/lProcess2"/>
    <dgm:cxn modelId="{02DD3E67-416D-46CE-8439-F2062DA14947}" type="presParOf" srcId="{7A099979-8C4E-41E2-AAF8-F2D87AD3984E}" destId="{3AA13C1D-C14F-4A54-A24A-F493101F3B8E}" srcOrd="8"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76C5BBF-82F3-4D73-8589-9407AB5FCBB9}" type="doc">
      <dgm:prSet loTypeId="urn:microsoft.com/office/officeart/2005/8/layout/hList1" loCatId="list" qsTypeId="urn:microsoft.com/office/officeart/2005/8/quickstyle/simple1" qsCatId="simple" csTypeId="urn:microsoft.com/office/officeart/2005/8/colors/colorful5" csCatId="colorful" phldr="1"/>
      <dgm:spPr/>
      <dgm:t>
        <a:bodyPr/>
        <a:lstStyle/>
        <a:p>
          <a:endParaRPr lang="es-MX"/>
        </a:p>
      </dgm:t>
    </dgm:pt>
    <dgm:pt modelId="{D942431F-4BCC-4908-8012-8A03F96C905E}">
      <dgm:prSet phldrT="[Texto]" custT="1"/>
      <dgm:spPr/>
      <dgm:t>
        <a:bodyPr/>
        <a:lstStyle/>
        <a:p>
          <a:r>
            <a:rPr lang="es-ES" sz="1800" b="1" u="none" dirty="0" smtClean="0">
              <a:effectLst/>
            </a:rPr>
            <a:t>Reino </a:t>
          </a:r>
          <a:r>
            <a:rPr lang="es-ES" sz="1800" b="1" i="1" u="none" dirty="0" err="1" smtClean="0">
              <a:effectLst/>
            </a:rPr>
            <a:t>Protozoa</a:t>
          </a:r>
          <a:endParaRPr lang="es-MX" sz="1800" u="none" dirty="0">
            <a:effectLst/>
          </a:endParaRPr>
        </a:p>
      </dgm:t>
    </dgm:pt>
    <dgm:pt modelId="{7729BDFA-0C89-4C1C-8D05-922811A1471F}" type="parTrans" cxnId="{9B24382F-486B-4D3B-BA1C-E43B75865198}">
      <dgm:prSet/>
      <dgm:spPr/>
      <dgm:t>
        <a:bodyPr/>
        <a:lstStyle/>
        <a:p>
          <a:endParaRPr lang="es-MX" u="none">
            <a:effectLst/>
          </a:endParaRPr>
        </a:p>
      </dgm:t>
    </dgm:pt>
    <dgm:pt modelId="{285C6BB5-36B4-4E8E-8C27-2A7943D31392}" type="sibTrans" cxnId="{9B24382F-486B-4D3B-BA1C-E43B75865198}">
      <dgm:prSet/>
      <dgm:spPr/>
      <dgm:t>
        <a:bodyPr/>
        <a:lstStyle/>
        <a:p>
          <a:endParaRPr lang="es-MX" u="none">
            <a:effectLst/>
          </a:endParaRPr>
        </a:p>
      </dgm:t>
    </dgm:pt>
    <dgm:pt modelId="{065CF3C0-467B-4F38-BEE7-3C3FDB42D255}">
      <dgm:prSet phldrT="[Texto]" custT="1"/>
      <dgm:spPr/>
      <dgm:t>
        <a:bodyPr/>
        <a:lstStyle/>
        <a:p>
          <a:r>
            <a:rPr lang="es-ES" sz="1800" b="1" u="none" dirty="0" smtClean="0">
              <a:effectLst/>
            </a:rPr>
            <a:t>Reino </a:t>
          </a:r>
          <a:r>
            <a:rPr lang="es-ES" sz="1800" b="1" i="1" u="none" dirty="0" err="1" smtClean="0">
              <a:effectLst/>
            </a:rPr>
            <a:t>Chromista</a:t>
          </a:r>
          <a:r>
            <a:rPr lang="es-ES" sz="1800" b="1" i="1" u="none" dirty="0" smtClean="0">
              <a:effectLst/>
            </a:rPr>
            <a:t> (</a:t>
          </a:r>
          <a:r>
            <a:rPr lang="es-ES" sz="1800" i="1" u="none" dirty="0" err="1" smtClean="0">
              <a:effectLst/>
            </a:rPr>
            <a:t>Stramenopila</a:t>
          </a:r>
          <a:r>
            <a:rPr lang="es-ES" sz="1800" i="1" u="none" dirty="0" smtClean="0">
              <a:effectLst/>
            </a:rPr>
            <a:t>)</a:t>
          </a:r>
          <a:endParaRPr lang="es-MX" sz="1800" u="none" dirty="0">
            <a:effectLst/>
          </a:endParaRPr>
        </a:p>
      </dgm:t>
    </dgm:pt>
    <dgm:pt modelId="{58B0B45F-96C1-439B-9465-4BF6EB19B7C6}" type="parTrans" cxnId="{4CDD82E4-2172-448E-B743-88D4A48584BE}">
      <dgm:prSet/>
      <dgm:spPr/>
      <dgm:t>
        <a:bodyPr/>
        <a:lstStyle/>
        <a:p>
          <a:endParaRPr lang="es-MX" u="none">
            <a:effectLst/>
          </a:endParaRPr>
        </a:p>
      </dgm:t>
    </dgm:pt>
    <dgm:pt modelId="{9BE5B3C9-956E-4F2D-84BC-C9756E96D234}" type="sibTrans" cxnId="{4CDD82E4-2172-448E-B743-88D4A48584BE}">
      <dgm:prSet/>
      <dgm:spPr/>
      <dgm:t>
        <a:bodyPr/>
        <a:lstStyle/>
        <a:p>
          <a:endParaRPr lang="es-MX" u="none">
            <a:effectLst/>
          </a:endParaRPr>
        </a:p>
      </dgm:t>
    </dgm:pt>
    <dgm:pt modelId="{B54D3C3F-7C59-4650-959A-1F3FA0E2CE3B}">
      <dgm:prSet phldrT="[Texto]" custT="1"/>
      <dgm:spPr/>
      <dgm:t>
        <a:bodyPr/>
        <a:lstStyle/>
        <a:p>
          <a:r>
            <a:rPr lang="es-ES" sz="1800" b="1" u="none" dirty="0" smtClean="0">
              <a:effectLst/>
            </a:rPr>
            <a:t>Reino </a:t>
          </a:r>
          <a:r>
            <a:rPr lang="es-ES" sz="1800" b="1" i="1" u="none" dirty="0" err="1" smtClean="0">
              <a:effectLst/>
            </a:rPr>
            <a:t>Fungi</a:t>
          </a:r>
          <a:endParaRPr lang="es-MX" sz="1800" u="none" dirty="0">
            <a:effectLst/>
          </a:endParaRPr>
        </a:p>
      </dgm:t>
    </dgm:pt>
    <dgm:pt modelId="{59870FB2-F15C-4CC3-936F-063D916132C7}" type="parTrans" cxnId="{FDB465A3-7E53-4E2A-90C8-E205FA4C0B22}">
      <dgm:prSet/>
      <dgm:spPr/>
      <dgm:t>
        <a:bodyPr/>
        <a:lstStyle/>
        <a:p>
          <a:endParaRPr lang="es-MX" u="none">
            <a:effectLst/>
          </a:endParaRPr>
        </a:p>
      </dgm:t>
    </dgm:pt>
    <dgm:pt modelId="{A5C5EAD7-9BA3-4B8B-B62E-61D85490ADEF}" type="sibTrans" cxnId="{FDB465A3-7E53-4E2A-90C8-E205FA4C0B22}">
      <dgm:prSet/>
      <dgm:spPr/>
      <dgm:t>
        <a:bodyPr/>
        <a:lstStyle/>
        <a:p>
          <a:endParaRPr lang="es-MX" u="none">
            <a:effectLst/>
          </a:endParaRPr>
        </a:p>
      </dgm:t>
    </dgm:pt>
    <dgm:pt modelId="{40AAEADC-3266-4F81-A0B5-A7A35EC9A4B6}">
      <dgm:prSet phldrT="[Texto]" custT="1"/>
      <dgm:spPr/>
      <dgm:t>
        <a:bodyPr/>
        <a:lstStyle/>
        <a:p>
          <a:r>
            <a:rPr lang="es-ES" sz="1600" u="none" dirty="0" smtClean="0">
              <a:effectLst/>
            </a:rPr>
            <a:t>Protozoos. Casi todos los integrantes de la antigua división  </a:t>
          </a:r>
          <a:r>
            <a:rPr lang="es-ES" sz="1600" i="1" u="none" dirty="0" err="1" smtClean="0">
              <a:effectLst/>
            </a:rPr>
            <a:t>Myxomycota</a:t>
          </a:r>
          <a:r>
            <a:rPr lang="es-ES" sz="1600" i="1" u="none" dirty="0" smtClean="0">
              <a:effectLst/>
            </a:rPr>
            <a:t>.</a:t>
          </a:r>
          <a:endParaRPr lang="es-MX" sz="1600" u="none" dirty="0">
            <a:effectLst/>
          </a:endParaRPr>
        </a:p>
      </dgm:t>
    </dgm:pt>
    <dgm:pt modelId="{BCFE253B-D0E5-4BD4-A76A-952418A29BFF}" type="parTrans" cxnId="{A919B1D3-92AE-491A-8983-9BB8BB8F553E}">
      <dgm:prSet/>
      <dgm:spPr/>
      <dgm:t>
        <a:bodyPr/>
        <a:lstStyle/>
        <a:p>
          <a:endParaRPr lang="es-MX" u="none">
            <a:effectLst/>
          </a:endParaRPr>
        </a:p>
      </dgm:t>
    </dgm:pt>
    <dgm:pt modelId="{9E802044-1787-4DF0-A88E-C5271771DFB6}" type="sibTrans" cxnId="{A919B1D3-92AE-491A-8983-9BB8BB8F553E}">
      <dgm:prSet/>
      <dgm:spPr/>
      <dgm:t>
        <a:bodyPr/>
        <a:lstStyle/>
        <a:p>
          <a:endParaRPr lang="es-MX" u="none">
            <a:effectLst/>
          </a:endParaRPr>
        </a:p>
      </dgm:t>
    </dgm:pt>
    <dgm:pt modelId="{96198C17-6AC3-4B54-BE64-3E4A73F81B48}">
      <dgm:prSet phldrT="[Texto]"/>
      <dgm:spPr/>
      <dgm:t>
        <a:bodyPr/>
        <a:lstStyle/>
        <a:p>
          <a:r>
            <a:rPr lang="es-ES" u="none" dirty="0" smtClean="0">
              <a:effectLst/>
            </a:rPr>
            <a:t>Protistas </a:t>
          </a:r>
          <a:r>
            <a:rPr lang="es-ES" u="none" dirty="0" smtClean="0">
              <a:effectLst/>
            </a:rPr>
            <a:t>con mitocondrias de crestas tubulares y con células cuyos flagelos presentan </a:t>
          </a:r>
          <a:r>
            <a:rPr lang="es-ES" b="1" u="none" dirty="0" err="1" smtClean="0">
              <a:effectLst/>
            </a:rPr>
            <a:t>mastigonemas</a:t>
          </a:r>
          <a:r>
            <a:rPr lang="es-ES" u="none" dirty="0" smtClean="0">
              <a:effectLst/>
            </a:rPr>
            <a:t>. </a:t>
          </a:r>
          <a:endParaRPr lang="es-MX" u="none" dirty="0">
            <a:effectLst/>
          </a:endParaRPr>
        </a:p>
      </dgm:t>
    </dgm:pt>
    <dgm:pt modelId="{3CA3077D-6378-4165-A7D2-5BD71914E758}" type="parTrans" cxnId="{570366D9-442D-40F9-9574-6B0B9B09275C}">
      <dgm:prSet/>
      <dgm:spPr/>
      <dgm:t>
        <a:bodyPr/>
        <a:lstStyle/>
        <a:p>
          <a:endParaRPr lang="es-MX" u="none">
            <a:effectLst/>
          </a:endParaRPr>
        </a:p>
      </dgm:t>
    </dgm:pt>
    <dgm:pt modelId="{35D9A28C-1AA2-42AB-AEC2-849EB5A14494}" type="sibTrans" cxnId="{570366D9-442D-40F9-9574-6B0B9B09275C}">
      <dgm:prSet/>
      <dgm:spPr/>
      <dgm:t>
        <a:bodyPr/>
        <a:lstStyle/>
        <a:p>
          <a:endParaRPr lang="es-MX" u="none">
            <a:effectLst/>
          </a:endParaRPr>
        </a:p>
      </dgm:t>
    </dgm:pt>
    <dgm:pt modelId="{54FE869F-4C63-4D60-9789-CFB10F686F45}">
      <dgm:prSet phldrT="[Texto]"/>
      <dgm:spPr/>
      <dgm:t>
        <a:bodyPr/>
        <a:lstStyle/>
        <a:p>
          <a:r>
            <a:rPr lang="es-ES" u="none" dirty="0" smtClean="0">
              <a:effectLst/>
            </a:rPr>
            <a:t> Hongos verdaderos, con paredes celulares de quitina y </a:t>
          </a:r>
          <a:r>
            <a:rPr lang="es-ES" u="none" dirty="0" err="1" smtClean="0">
              <a:effectLst/>
            </a:rPr>
            <a:t>glucanos</a:t>
          </a:r>
          <a:r>
            <a:rPr lang="es-ES" u="none" dirty="0" smtClean="0">
              <a:effectLst/>
            </a:rPr>
            <a:t>. </a:t>
          </a:r>
          <a:endParaRPr lang="es-MX" u="none" dirty="0">
            <a:effectLst/>
          </a:endParaRPr>
        </a:p>
      </dgm:t>
    </dgm:pt>
    <dgm:pt modelId="{6A14234A-F010-4391-955C-EEF29E641F18}" type="parTrans" cxnId="{890841A3-E7DA-4F0E-94DB-9D11A5E47091}">
      <dgm:prSet/>
      <dgm:spPr/>
      <dgm:t>
        <a:bodyPr/>
        <a:lstStyle/>
        <a:p>
          <a:endParaRPr lang="es-MX" u="none">
            <a:effectLst/>
          </a:endParaRPr>
        </a:p>
      </dgm:t>
    </dgm:pt>
    <dgm:pt modelId="{34A12760-2A8C-4B92-89C0-8DC7F13BB260}" type="sibTrans" cxnId="{890841A3-E7DA-4F0E-94DB-9D11A5E47091}">
      <dgm:prSet/>
      <dgm:spPr/>
      <dgm:t>
        <a:bodyPr/>
        <a:lstStyle/>
        <a:p>
          <a:endParaRPr lang="es-MX" u="none">
            <a:effectLst/>
          </a:endParaRPr>
        </a:p>
      </dgm:t>
    </dgm:pt>
    <dgm:pt modelId="{15E48F12-C501-41CE-882F-8305202FD496}">
      <dgm:prSet phldrT="[Texto]" custT="1"/>
      <dgm:spPr/>
      <dgm:t>
        <a:bodyPr/>
        <a:lstStyle/>
        <a:p>
          <a:r>
            <a:rPr lang="es-ES" sz="1600" u="none" dirty="0" smtClean="0">
              <a:effectLst/>
            </a:rPr>
            <a:t>Se distinguían 4 </a:t>
          </a:r>
          <a:r>
            <a:rPr lang="es-ES" sz="1600" u="none" dirty="0" err="1" smtClean="0">
              <a:effectLst/>
            </a:rPr>
            <a:t>Phylum</a:t>
          </a:r>
          <a:r>
            <a:rPr lang="es-ES" sz="1600" u="none" dirty="0" smtClean="0">
              <a:effectLst/>
            </a:rPr>
            <a:t>:</a:t>
          </a:r>
          <a:endParaRPr lang="es-MX" sz="1600" u="none" dirty="0">
            <a:effectLst/>
          </a:endParaRPr>
        </a:p>
      </dgm:t>
    </dgm:pt>
    <dgm:pt modelId="{6E4BAF53-ADD9-4437-83AD-B0EE786D544F}" type="parTrans" cxnId="{96B85DE2-CFDD-4876-934E-775A2B6D3C2E}">
      <dgm:prSet/>
      <dgm:spPr/>
      <dgm:t>
        <a:bodyPr/>
        <a:lstStyle/>
        <a:p>
          <a:endParaRPr lang="es-MX"/>
        </a:p>
      </dgm:t>
    </dgm:pt>
    <dgm:pt modelId="{028859E1-6169-4F0A-AFD5-065A7AAC504E}" type="sibTrans" cxnId="{96B85DE2-CFDD-4876-934E-775A2B6D3C2E}">
      <dgm:prSet/>
      <dgm:spPr/>
      <dgm:t>
        <a:bodyPr/>
        <a:lstStyle/>
        <a:p>
          <a:endParaRPr lang="es-MX"/>
        </a:p>
      </dgm:t>
    </dgm:pt>
    <dgm:pt modelId="{9C77A769-0FF9-45B1-81AC-5FAC0A44432E}">
      <dgm:prSet phldrT="[Texto]" custT="1"/>
      <dgm:spPr/>
      <dgm:t>
        <a:bodyPr/>
        <a:lstStyle/>
        <a:p>
          <a:r>
            <a:rPr lang="es-ES" sz="1600" b="1" i="1" u="none" dirty="0" err="1" smtClean="0">
              <a:effectLst/>
            </a:rPr>
            <a:t>Acrasiomycota</a:t>
          </a:r>
          <a:endParaRPr lang="es-MX" sz="1600" u="none" dirty="0">
            <a:effectLst/>
          </a:endParaRPr>
        </a:p>
      </dgm:t>
    </dgm:pt>
    <dgm:pt modelId="{BE313982-870F-461C-AADF-0E7882CC15A2}" type="parTrans" cxnId="{64CCFE52-8189-4404-A410-311D4F4D5A5E}">
      <dgm:prSet/>
      <dgm:spPr/>
      <dgm:t>
        <a:bodyPr/>
        <a:lstStyle/>
        <a:p>
          <a:endParaRPr lang="es-MX"/>
        </a:p>
      </dgm:t>
    </dgm:pt>
    <dgm:pt modelId="{BFD965F1-DA45-420D-B315-CFBF62B621EF}" type="sibTrans" cxnId="{64CCFE52-8189-4404-A410-311D4F4D5A5E}">
      <dgm:prSet/>
      <dgm:spPr/>
      <dgm:t>
        <a:bodyPr/>
        <a:lstStyle/>
        <a:p>
          <a:endParaRPr lang="es-MX"/>
        </a:p>
      </dgm:t>
    </dgm:pt>
    <dgm:pt modelId="{4B64D280-3BE9-40C1-94F1-3E5679CDA57E}">
      <dgm:prSet phldrT="[Texto]" custT="1"/>
      <dgm:spPr/>
      <dgm:t>
        <a:bodyPr/>
        <a:lstStyle/>
        <a:p>
          <a:r>
            <a:rPr lang="es-ES" sz="1600" b="1" i="1" u="none" dirty="0" err="1" smtClean="0">
              <a:effectLst/>
            </a:rPr>
            <a:t>Dictiosteliomycota</a:t>
          </a:r>
          <a:endParaRPr lang="es-MX" sz="1600" u="none" dirty="0">
            <a:effectLst/>
          </a:endParaRPr>
        </a:p>
      </dgm:t>
    </dgm:pt>
    <dgm:pt modelId="{EFA7AFEE-0DA2-4BAF-A4A3-F03AB6085150}" type="parTrans" cxnId="{5E01DEDD-8BCF-4C6A-BFA3-F6FFB0D85506}">
      <dgm:prSet/>
      <dgm:spPr/>
      <dgm:t>
        <a:bodyPr/>
        <a:lstStyle/>
        <a:p>
          <a:endParaRPr lang="es-MX"/>
        </a:p>
      </dgm:t>
    </dgm:pt>
    <dgm:pt modelId="{F378D239-50D7-478F-A495-382020B63831}" type="sibTrans" cxnId="{5E01DEDD-8BCF-4C6A-BFA3-F6FFB0D85506}">
      <dgm:prSet/>
      <dgm:spPr/>
      <dgm:t>
        <a:bodyPr/>
        <a:lstStyle/>
        <a:p>
          <a:endParaRPr lang="es-MX"/>
        </a:p>
      </dgm:t>
    </dgm:pt>
    <dgm:pt modelId="{4443F361-9347-4145-979F-15B2F210D5F2}">
      <dgm:prSet phldrT="[Texto]" custT="1"/>
      <dgm:spPr/>
      <dgm:t>
        <a:bodyPr/>
        <a:lstStyle/>
        <a:p>
          <a:r>
            <a:rPr lang="es-ES" sz="1600" b="1" i="1" u="none" dirty="0" err="1" smtClean="0">
              <a:effectLst/>
            </a:rPr>
            <a:t>Myxomycota</a:t>
          </a:r>
          <a:endParaRPr lang="es-MX" sz="1600" u="none" dirty="0">
            <a:effectLst/>
          </a:endParaRPr>
        </a:p>
      </dgm:t>
    </dgm:pt>
    <dgm:pt modelId="{35AB481F-E2F1-4143-883B-F9B7A5AFA1D7}" type="parTrans" cxnId="{87D849A6-316D-4885-B7F3-D60CB94D7E12}">
      <dgm:prSet/>
      <dgm:spPr/>
      <dgm:t>
        <a:bodyPr/>
        <a:lstStyle/>
        <a:p>
          <a:endParaRPr lang="es-MX"/>
        </a:p>
      </dgm:t>
    </dgm:pt>
    <dgm:pt modelId="{FBDD322D-8D90-45D5-B8B2-C7F87973E8CB}" type="sibTrans" cxnId="{87D849A6-316D-4885-B7F3-D60CB94D7E12}">
      <dgm:prSet/>
      <dgm:spPr/>
      <dgm:t>
        <a:bodyPr/>
        <a:lstStyle/>
        <a:p>
          <a:endParaRPr lang="es-MX"/>
        </a:p>
      </dgm:t>
    </dgm:pt>
    <dgm:pt modelId="{64400E53-6855-48F6-BF43-020264B9AC28}">
      <dgm:prSet phldrT="[Texto]" custT="1"/>
      <dgm:spPr/>
      <dgm:t>
        <a:bodyPr/>
        <a:lstStyle/>
        <a:p>
          <a:r>
            <a:rPr lang="es-ES" sz="1600" b="1" i="1" u="none" dirty="0" err="1" smtClean="0">
              <a:effectLst/>
            </a:rPr>
            <a:t>Plasmodiophoromycota</a:t>
          </a:r>
          <a:endParaRPr lang="es-MX" sz="1600" u="none" dirty="0">
            <a:effectLst/>
          </a:endParaRPr>
        </a:p>
      </dgm:t>
    </dgm:pt>
    <dgm:pt modelId="{D98E979F-A84D-4A24-BE5C-5FC01AE03255}" type="parTrans" cxnId="{5802EE81-0439-4E9C-9162-1BA4AD1EB3BE}">
      <dgm:prSet/>
      <dgm:spPr/>
      <dgm:t>
        <a:bodyPr/>
        <a:lstStyle/>
        <a:p>
          <a:endParaRPr lang="es-MX"/>
        </a:p>
      </dgm:t>
    </dgm:pt>
    <dgm:pt modelId="{5A315DC8-835C-48A6-8EE6-7E90D0EB5366}" type="sibTrans" cxnId="{5802EE81-0439-4E9C-9162-1BA4AD1EB3BE}">
      <dgm:prSet/>
      <dgm:spPr/>
      <dgm:t>
        <a:bodyPr/>
        <a:lstStyle/>
        <a:p>
          <a:endParaRPr lang="es-MX"/>
        </a:p>
      </dgm:t>
    </dgm:pt>
    <dgm:pt modelId="{B0555A3E-D551-45FF-AF89-C6779E171608}">
      <dgm:prSet phldrT="[Texto]"/>
      <dgm:spPr/>
      <dgm:t>
        <a:bodyPr/>
        <a:lstStyle/>
        <a:p>
          <a:r>
            <a:rPr lang="es-ES" u="none" dirty="0" smtClean="0">
              <a:effectLst/>
            </a:rPr>
            <a:t>Se encuentran las </a:t>
          </a:r>
          <a:r>
            <a:rPr lang="es-ES" u="none" dirty="0" smtClean="0">
              <a:effectLst/>
            </a:rPr>
            <a:t>algas pardas, las diatomeas... y algunos hongos, que en realidad descienden de </a:t>
          </a:r>
          <a:r>
            <a:rPr lang="es-ES" u="none" dirty="0" smtClean="0">
              <a:effectLst/>
            </a:rPr>
            <a:t>algas</a:t>
          </a:r>
          <a:endParaRPr lang="es-MX" u="none" dirty="0">
            <a:effectLst/>
          </a:endParaRPr>
        </a:p>
      </dgm:t>
    </dgm:pt>
    <dgm:pt modelId="{F10907C9-D79B-4F28-8BF3-8900275F9BD8}" type="parTrans" cxnId="{58FD783D-3F6C-409E-9A82-7AE78203F8D1}">
      <dgm:prSet/>
      <dgm:spPr/>
      <dgm:t>
        <a:bodyPr/>
        <a:lstStyle/>
        <a:p>
          <a:endParaRPr lang="es-MX"/>
        </a:p>
      </dgm:t>
    </dgm:pt>
    <dgm:pt modelId="{DD798DF9-9F31-440E-BC13-6262AB3D471C}" type="sibTrans" cxnId="{58FD783D-3F6C-409E-9A82-7AE78203F8D1}">
      <dgm:prSet/>
      <dgm:spPr/>
      <dgm:t>
        <a:bodyPr/>
        <a:lstStyle/>
        <a:p>
          <a:endParaRPr lang="es-MX"/>
        </a:p>
      </dgm:t>
    </dgm:pt>
    <dgm:pt modelId="{5BD811CB-B052-488C-9FD3-02A61A47339D}">
      <dgm:prSet phldrT="[Texto]"/>
      <dgm:spPr/>
      <dgm:t>
        <a:bodyPr/>
        <a:lstStyle/>
        <a:p>
          <a:r>
            <a:rPr lang="es-ES" u="none" dirty="0" smtClean="0">
              <a:effectLst/>
            </a:rPr>
            <a:t>Se distinguían 3 </a:t>
          </a:r>
          <a:r>
            <a:rPr lang="es-ES" u="none" dirty="0" err="1" smtClean="0">
              <a:effectLst/>
            </a:rPr>
            <a:t>Phylum</a:t>
          </a:r>
          <a:r>
            <a:rPr lang="es-ES" u="none" dirty="0" smtClean="0">
              <a:effectLst/>
            </a:rPr>
            <a:t>:</a:t>
          </a:r>
          <a:endParaRPr lang="es-MX" u="none" dirty="0">
            <a:effectLst/>
          </a:endParaRPr>
        </a:p>
      </dgm:t>
    </dgm:pt>
    <dgm:pt modelId="{B59F1C3E-A381-4AC1-88AF-1EA8DEAF1939}" type="parTrans" cxnId="{C97B83C2-84B6-4D42-9FCF-5B8A01348D47}">
      <dgm:prSet/>
      <dgm:spPr/>
      <dgm:t>
        <a:bodyPr/>
        <a:lstStyle/>
        <a:p>
          <a:endParaRPr lang="es-MX"/>
        </a:p>
      </dgm:t>
    </dgm:pt>
    <dgm:pt modelId="{775F8A1B-29CB-4C67-89AA-642EC7E422FA}" type="sibTrans" cxnId="{C97B83C2-84B6-4D42-9FCF-5B8A01348D47}">
      <dgm:prSet/>
      <dgm:spPr/>
      <dgm:t>
        <a:bodyPr/>
        <a:lstStyle/>
        <a:p>
          <a:endParaRPr lang="es-MX"/>
        </a:p>
      </dgm:t>
    </dgm:pt>
    <dgm:pt modelId="{7D019D3F-F94E-47D0-B0DD-F09D24DDD5DA}">
      <dgm:prSet phldrT="[Texto]"/>
      <dgm:spPr/>
      <dgm:t>
        <a:bodyPr/>
        <a:lstStyle/>
        <a:p>
          <a:r>
            <a:rPr lang="es-ES" b="1" i="1" u="none" dirty="0" err="1" smtClean="0">
              <a:effectLst/>
            </a:rPr>
            <a:t>Hyphochytriomycota</a:t>
          </a:r>
          <a:endParaRPr lang="es-MX" u="none" dirty="0">
            <a:effectLst/>
          </a:endParaRPr>
        </a:p>
      </dgm:t>
    </dgm:pt>
    <dgm:pt modelId="{E2E9836D-0A6E-477D-BC30-3D019986B0E4}" type="parTrans" cxnId="{9CF36B59-E311-40F1-8550-69592EAF2F08}">
      <dgm:prSet/>
      <dgm:spPr/>
      <dgm:t>
        <a:bodyPr/>
        <a:lstStyle/>
        <a:p>
          <a:endParaRPr lang="es-MX"/>
        </a:p>
      </dgm:t>
    </dgm:pt>
    <dgm:pt modelId="{0E5F823D-B2AB-46E1-9228-B7965BA7D805}" type="sibTrans" cxnId="{9CF36B59-E311-40F1-8550-69592EAF2F08}">
      <dgm:prSet/>
      <dgm:spPr/>
      <dgm:t>
        <a:bodyPr/>
        <a:lstStyle/>
        <a:p>
          <a:endParaRPr lang="es-MX"/>
        </a:p>
      </dgm:t>
    </dgm:pt>
    <dgm:pt modelId="{E94FCE40-32EE-4BF0-9A96-EA8D1385D520}">
      <dgm:prSet phldrT="[Texto]"/>
      <dgm:spPr/>
      <dgm:t>
        <a:bodyPr/>
        <a:lstStyle/>
        <a:p>
          <a:r>
            <a:rPr lang="es-ES" b="1" i="1" u="none" dirty="0" err="1" smtClean="0">
              <a:effectLst/>
            </a:rPr>
            <a:t>Labyrinthulomycota</a:t>
          </a:r>
          <a:endParaRPr lang="es-MX" u="none" dirty="0">
            <a:effectLst/>
          </a:endParaRPr>
        </a:p>
      </dgm:t>
    </dgm:pt>
    <dgm:pt modelId="{79707C6F-768F-4EE4-9315-71E9560381CF}" type="parTrans" cxnId="{01E422AD-BD75-4A5B-B1A2-91BEDAD9584A}">
      <dgm:prSet/>
      <dgm:spPr/>
      <dgm:t>
        <a:bodyPr/>
        <a:lstStyle/>
        <a:p>
          <a:endParaRPr lang="es-MX"/>
        </a:p>
      </dgm:t>
    </dgm:pt>
    <dgm:pt modelId="{07920835-A1FA-46C2-9CA6-B36DD79040DA}" type="sibTrans" cxnId="{01E422AD-BD75-4A5B-B1A2-91BEDAD9584A}">
      <dgm:prSet/>
      <dgm:spPr/>
      <dgm:t>
        <a:bodyPr/>
        <a:lstStyle/>
        <a:p>
          <a:endParaRPr lang="es-MX"/>
        </a:p>
      </dgm:t>
    </dgm:pt>
    <dgm:pt modelId="{42C070F7-6AE4-4A8E-BE27-C2882E7B0E5A}">
      <dgm:prSet phldrT="[Texto]"/>
      <dgm:spPr/>
      <dgm:t>
        <a:bodyPr/>
        <a:lstStyle/>
        <a:p>
          <a:r>
            <a:rPr lang="es-ES" b="1" i="1" u="none" dirty="0" err="1" smtClean="0">
              <a:effectLst/>
            </a:rPr>
            <a:t>Oomycota</a:t>
          </a:r>
          <a:r>
            <a:rPr lang="es-ES" u="none" dirty="0" smtClean="0">
              <a:effectLst/>
            </a:rPr>
            <a:t> </a:t>
          </a:r>
          <a:endParaRPr lang="es-MX" u="none" dirty="0">
            <a:effectLst/>
          </a:endParaRPr>
        </a:p>
      </dgm:t>
    </dgm:pt>
    <dgm:pt modelId="{3323AA6C-CBCD-4BB7-9D21-248A66C3EEE3}" type="parTrans" cxnId="{5B2EC0B5-F1E4-40AD-B7F5-845039715E32}">
      <dgm:prSet/>
      <dgm:spPr/>
      <dgm:t>
        <a:bodyPr/>
        <a:lstStyle/>
        <a:p>
          <a:endParaRPr lang="es-MX"/>
        </a:p>
      </dgm:t>
    </dgm:pt>
    <dgm:pt modelId="{CA41DD60-A4B5-456D-B4A4-6E27385E91BF}" type="sibTrans" cxnId="{5B2EC0B5-F1E4-40AD-B7F5-845039715E32}">
      <dgm:prSet/>
      <dgm:spPr/>
      <dgm:t>
        <a:bodyPr/>
        <a:lstStyle/>
        <a:p>
          <a:endParaRPr lang="es-MX"/>
        </a:p>
      </dgm:t>
    </dgm:pt>
    <dgm:pt modelId="{CF13A2A0-4831-4558-BE11-32EF643D2E12}">
      <dgm:prSet phldrT="[Texto]"/>
      <dgm:spPr/>
      <dgm:t>
        <a:bodyPr/>
        <a:lstStyle/>
        <a:p>
          <a:r>
            <a:rPr lang="es-ES" u="none" dirty="0" smtClean="0">
              <a:effectLst/>
            </a:rPr>
            <a:t>Más </a:t>
          </a:r>
          <a:r>
            <a:rPr lang="es-ES" u="none" dirty="0" smtClean="0">
              <a:effectLst/>
            </a:rPr>
            <a:t>emparentados con los animales que con </a:t>
          </a:r>
          <a:r>
            <a:rPr lang="es-ES" u="none" dirty="0" smtClean="0">
              <a:effectLst/>
            </a:rPr>
            <a:t>las plantas</a:t>
          </a:r>
          <a:r>
            <a:rPr lang="es-ES" u="none" dirty="0" smtClean="0">
              <a:effectLst/>
            </a:rPr>
            <a:t>. </a:t>
          </a:r>
          <a:endParaRPr lang="es-MX" u="none" dirty="0">
            <a:effectLst/>
          </a:endParaRPr>
        </a:p>
      </dgm:t>
    </dgm:pt>
    <dgm:pt modelId="{45B2370D-F4EC-4EB2-BB38-5CD123A64573}" type="parTrans" cxnId="{7F879087-CB1D-41AB-975E-535309A286A8}">
      <dgm:prSet/>
      <dgm:spPr/>
      <dgm:t>
        <a:bodyPr/>
        <a:lstStyle/>
        <a:p>
          <a:endParaRPr lang="es-MX"/>
        </a:p>
      </dgm:t>
    </dgm:pt>
    <dgm:pt modelId="{085F14F9-B8D1-48D4-9B3B-31FD5AD9C888}" type="sibTrans" cxnId="{7F879087-CB1D-41AB-975E-535309A286A8}">
      <dgm:prSet/>
      <dgm:spPr/>
      <dgm:t>
        <a:bodyPr/>
        <a:lstStyle/>
        <a:p>
          <a:endParaRPr lang="es-MX"/>
        </a:p>
      </dgm:t>
    </dgm:pt>
    <dgm:pt modelId="{D88A8802-B432-43B4-A091-2B583E3D081E}">
      <dgm:prSet phldrT="[Texto]"/>
      <dgm:spPr/>
      <dgm:t>
        <a:bodyPr/>
        <a:lstStyle/>
        <a:p>
          <a:r>
            <a:rPr lang="es-ES" u="none" dirty="0" smtClean="0">
              <a:effectLst/>
            </a:rPr>
            <a:t>Se incluyen 4 </a:t>
          </a:r>
          <a:r>
            <a:rPr lang="es-ES" u="none" dirty="0" err="1" smtClean="0">
              <a:effectLst/>
            </a:rPr>
            <a:t>Phylum</a:t>
          </a:r>
          <a:r>
            <a:rPr lang="es-ES" u="none" dirty="0" smtClean="0">
              <a:effectLst/>
            </a:rPr>
            <a:t>:</a:t>
          </a:r>
        </a:p>
      </dgm:t>
    </dgm:pt>
    <dgm:pt modelId="{08F97115-C6E0-45B7-9E91-B5500DA7A2BD}" type="parTrans" cxnId="{A5D57B05-BF2A-4A36-B817-F47050D08DDB}">
      <dgm:prSet/>
      <dgm:spPr/>
      <dgm:t>
        <a:bodyPr/>
        <a:lstStyle/>
        <a:p>
          <a:endParaRPr lang="es-MX"/>
        </a:p>
      </dgm:t>
    </dgm:pt>
    <dgm:pt modelId="{CF87825F-B7CA-4892-A805-D78EDDBF163F}" type="sibTrans" cxnId="{A5D57B05-BF2A-4A36-B817-F47050D08DDB}">
      <dgm:prSet/>
      <dgm:spPr/>
      <dgm:t>
        <a:bodyPr/>
        <a:lstStyle/>
        <a:p>
          <a:endParaRPr lang="es-MX"/>
        </a:p>
      </dgm:t>
    </dgm:pt>
    <dgm:pt modelId="{63C91290-5301-45F5-BB70-52F0F74FB7E7}">
      <dgm:prSet phldrT="[Texto]"/>
      <dgm:spPr/>
      <dgm:t>
        <a:bodyPr/>
        <a:lstStyle/>
        <a:p>
          <a:r>
            <a:rPr lang="es-ES" b="1" i="1" u="none" dirty="0" err="1" smtClean="0">
              <a:effectLst/>
            </a:rPr>
            <a:t>Chytridiomycota</a:t>
          </a:r>
          <a:endParaRPr lang="es-ES" u="none" dirty="0" smtClean="0">
            <a:effectLst/>
          </a:endParaRPr>
        </a:p>
      </dgm:t>
    </dgm:pt>
    <dgm:pt modelId="{2D8DC2AB-3995-44C3-B5A9-381733EBBE1F}" type="parTrans" cxnId="{5E366C23-A981-419F-8109-00179438D299}">
      <dgm:prSet/>
      <dgm:spPr/>
      <dgm:t>
        <a:bodyPr/>
        <a:lstStyle/>
        <a:p>
          <a:endParaRPr lang="es-MX"/>
        </a:p>
      </dgm:t>
    </dgm:pt>
    <dgm:pt modelId="{AD27F142-E2EC-49C2-9260-1A490F41E291}" type="sibTrans" cxnId="{5E366C23-A981-419F-8109-00179438D299}">
      <dgm:prSet/>
      <dgm:spPr/>
      <dgm:t>
        <a:bodyPr/>
        <a:lstStyle/>
        <a:p>
          <a:endParaRPr lang="es-MX"/>
        </a:p>
      </dgm:t>
    </dgm:pt>
    <dgm:pt modelId="{4274A111-36BD-4CBA-8AC2-EE0BE458150C}">
      <dgm:prSet phldrT="[Texto]"/>
      <dgm:spPr/>
      <dgm:t>
        <a:bodyPr/>
        <a:lstStyle/>
        <a:p>
          <a:r>
            <a:rPr lang="es-ES" b="1" i="1" u="none" dirty="0" err="1" smtClean="0">
              <a:effectLst/>
            </a:rPr>
            <a:t>Zygomycota</a:t>
          </a:r>
          <a:endParaRPr lang="es-ES" u="none" dirty="0" smtClean="0">
            <a:effectLst/>
          </a:endParaRPr>
        </a:p>
      </dgm:t>
    </dgm:pt>
    <dgm:pt modelId="{82C025D2-7460-4677-99B5-00BA1F82D12A}" type="parTrans" cxnId="{8DB576AD-5854-4DB7-86A3-0F2B540D5D4D}">
      <dgm:prSet/>
      <dgm:spPr/>
      <dgm:t>
        <a:bodyPr/>
        <a:lstStyle/>
        <a:p>
          <a:endParaRPr lang="es-MX"/>
        </a:p>
      </dgm:t>
    </dgm:pt>
    <dgm:pt modelId="{354C1F71-6A9C-45BB-AF10-FED9B2CD8CF9}" type="sibTrans" cxnId="{8DB576AD-5854-4DB7-86A3-0F2B540D5D4D}">
      <dgm:prSet/>
      <dgm:spPr/>
      <dgm:t>
        <a:bodyPr/>
        <a:lstStyle/>
        <a:p>
          <a:endParaRPr lang="es-MX"/>
        </a:p>
      </dgm:t>
    </dgm:pt>
    <dgm:pt modelId="{755BD570-D823-4B76-B500-7C65DF488F78}">
      <dgm:prSet phldrT="[Texto]"/>
      <dgm:spPr/>
      <dgm:t>
        <a:bodyPr/>
        <a:lstStyle/>
        <a:p>
          <a:r>
            <a:rPr lang="es-ES" b="1" i="1" u="none" dirty="0" err="1" smtClean="0">
              <a:effectLst/>
            </a:rPr>
            <a:t>Ascomycota</a:t>
          </a:r>
          <a:endParaRPr lang="es-ES" u="none" dirty="0" smtClean="0">
            <a:effectLst/>
          </a:endParaRPr>
        </a:p>
      </dgm:t>
    </dgm:pt>
    <dgm:pt modelId="{C362A38D-896E-4E57-A635-7BED9DB77F9D}" type="parTrans" cxnId="{75DB3AAE-CE54-4173-B243-B81CC5CD8DE9}">
      <dgm:prSet/>
      <dgm:spPr/>
      <dgm:t>
        <a:bodyPr/>
        <a:lstStyle/>
        <a:p>
          <a:endParaRPr lang="es-MX"/>
        </a:p>
      </dgm:t>
    </dgm:pt>
    <dgm:pt modelId="{8A0E1324-B8A9-4C2E-AA66-B5E9E9D28166}" type="sibTrans" cxnId="{75DB3AAE-CE54-4173-B243-B81CC5CD8DE9}">
      <dgm:prSet/>
      <dgm:spPr/>
      <dgm:t>
        <a:bodyPr/>
        <a:lstStyle/>
        <a:p>
          <a:endParaRPr lang="es-MX"/>
        </a:p>
      </dgm:t>
    </dgm:pt>
    <dgm:pt modelId="{36F51B03-B11F-453E-8F38-E2FE562DBF3D}">
      <dgm:prSet phldrT="[Texto]"/>
      <dgm:spPr/>
      <dgm:t>
        <a:bodyPr/>
        <a:lstStyle/>
        <a:p>
          <a:r>
            <a:rPr lang="es-ES" b="1" i="1" u="none" dirty="0" err="1" smtClean="0">
              <a:effectLst/>
            </a:rPr>
            <a:t>Basidiomycota</a:t>
          </a:r>
          <a:r>
            <a:rPr lang="es-ES" u="none" dirty="0" smtClean="0">
              <a:effectLst/>
            </a:rPr>
            <a:t> </a:t>
          </a:r>
          <a:endParaRPr lang="es-ES" u="none" dirty="0" smtClean="0">
            <a:effectLst/>
          </a:endParaRPr>
        </a:p>
      </dgm:t>
    </dgm:pt>
    <dgm:pt modelId="{79F17FFF-1928-4892-AFED-1D6F54DA8777}" type="parTrans" cxnId="{D62A3B9F-29AB-4E91-900B-9A198BE6D676}">
      <dgm:prSet/>
      <dgm:spPr/>
      <dgm:t>
        <a:bodyPr/>
        <a:lstStyle/>
        <a:p>
          <a:endParaRPr lang="es-MX"/>
        </a:p>
      </dgm:t>
    </dgm:pt>
    <dgm:pt modelId="{4B7473F5-D5AA-4933-B2C2-A60242798400}" type="sibTrans" cxnId="{D62A3B9F-29AB-4E91-900B-9A198BE6D676}">
      <dgm:prSet/>
      <dgm:spPr/>
      <dgm:t>
        <a:bodyPr/>
        <a:lstStyle/>
        <a:p>
          <a:endParaRPr lang="es-MX"/>
        </a:p>
      </dgm:t>
    </dgm:pt>
    <dgm:pt modelId="{9BEDC419-DC4F-4A7E-928D-AD76DF0E47D1}">
      <dgm:prSet phldrT="[Texto]"/>
      <dgm:spPr/>
      <dgm:t>
        <a:bodyPr/>
        <a:lstStyle/>
        <a:p>
          <a:r>
            <a:rPr lang="es-ES" u="none" dirty="0" smtClean="0">
              <a:effectLst/>
            </a:rPr>
            <a:t>Los hongos </a:t>
          </a:r>
          <a:r>
            <a:rPr lang="es-ES" b="1" u="none" dirty="0" smtClean="0">
              <a:effectLst/>
            </a:rPr>
            <a:t>imperfectos</a:t>
          </a:r>
          <a:r>
            <a:rPr lang="es-ES" u="none" dirty="0" smtClean="0">
              <a:effectLst/>
            </a:rPr>
            <a:t> o </a:t>
          </a:r>
          <a:r>
            <a:rPr lang="es-ES" b="1" u="none" dirty="0" err="1" smtClean="0">
              <a:effectLst/>
            </a:rPr>
            <a:t>mitospóricos</a:t>
          </a:r>
          <a:r>
            <a:rPr lang="es-ES" u="none" dirty="0" smtClean="0">
              <a:effectLst/>
            </a:rPr>
            <a:t> </a:t>
          </a:r>
          <a:r>
            <a:rPr lang="es-ES" u="none" dirty="0" smtClean="0">
              <a:effectLst/>
            </a:rPr>
            <a:t>ya </a:t>
          </a:r>
          <a:r>
            <a:rPr lang="es-ES" u="none" dirty="0" smtClean="0">
              <a:effectLst/>
            </a:rPr>
            <a:t>no constituyen un grupo aparte, sino que se conectan con grupos ya existentes</a:t>
          </a:r>
        </a:p>
      </dgm:t>
    </dgm:pt>
    <dgm:pt modelId="{BE453A11-346F-41E5-A88D-392B09E689EC}" type="parTrans" cxnId="{DCEED30A-3B9B-47EF-9E13-33AB76F54867}">
      <dgm:prSet/>
      <dgm:spPr/>
      <dgm:t>
        <a:bodyPr/>
        <a:lstStyle/>
        <a:p>
          <a:endParaRPr lang="es-MX"/>
        </a:p>
      </dgm:t>
    </dgm:pt>
    <dgm:pt modelId="{BE7404AA-5F3E-42C4-A28A-502D1E175162}" type="sibTrans" cxnId="{DCEED30A-3B9B-47EF-9E13-33AB76F54867}">
      <dgm:prSet/>
      <dgm:spPr/>
      <dgm:t>
        <a:bodyPr/>
        <a:lstStyle/>
        <a:p>
          <a:endParaRPr lang="es-MX"/>
        </a:p>
      </dgm:t>
    </dgm:pt>
    <dgm:pt modelId="{4A16E079-9740-6D44-AD28-1792A65AAB8F}">
      <dgm:prSet phldrT="[Texto]" custT="1"/>
      <dgm:spPr/>
      <dgm:t>
        <a:bodyPr/>
        <a:lstStyle/>
        <a:p>
          <a:r>
            <a:rPr lang="es-ES" sz="1600" u="none" dirty="0" smtClean="0">
              <a:effectLst/>
            </a:rPr>
            <a:t>Son organismos que no presentan pared celular y se alimentan por fagocitosis. </a:t>
          </a:r>
          <a:endParaRPr lang="es-MX" sz="1600" u="none" dirty="0">
            <a:effectLst/>
          </a:endParaRPr>
        </a:p>
      </dgm:t>
    </dgm:pt>
    <dgm:pt modelId="{F6BC94A1-ADF3-2447-A0C4-67EE6BA4F7F9}" type="parTrans" cxnId="{DA575C18-C390-9B46-97AA-E4B065C4B439}">
      <dgm:prSet/>
      <dgm:spPr/>
      <dgm:t>
        <a:bodyPr/>
        <a:lstStyle/>
        <a:p>
          <a:endParaRPr lang="es-ES_tradnl"/>
        </a:p>
      </dgm:t>
    </dgm:pt>
    <dgm:pt modelId="{C3AD87C3-481C-7946-AF02-7C3378BA76C7}" type="sibTrans" cxnId="{DA575C18-C390-9B46-97AA-E4B065C4B439}">
      <dgm:prSet/>
      <dgm:spPr/>
      <dgm:t>
        <a:bodyPr/>
        <a:lstStyle/>
        <a:p>
          <a:endParaRPr lang="es-ES_tradnl"/>
        </a:p>
      </dgm:t>
    </dgm:pt>
    <dgm:pt modelId="{CCAD6E7E-31F7-D74B-B93D-41E7BB03A98C}">
      <dgm:prSet phldrT="[Texto]"/>
      <dgm:spPr/>
      <dgm:t>
        <a:bodyPr/>
        <a:lstStyle/>
        <a:p>
          <a:r>
            <a:rPr lang="es-ES" u="none" dirty="0" smtClean="0">
              <a:effectLst/>
            </a:rPr>
            <a:t>En general, las paredes celulares </a:t>
          </a:r>
          <a:r>
            <a:rPr lang="es-ES" b="1" u="none" dirty="0" smtClean="0">
              <a:effectLst/>
            </a:rPr>
            <a:t>no presentan quitina ni </a:t>
          </a:r>
          <a:r>
            <a:rPr lang="es-ES" b="1" u="none" dirty="0" err="1" smtClean="0">
              <a:effectLst/>
            </a:rPr>
            <a:t>glucanos</a:t>
          </a:r>
          <a:r>
            <a:rPr lang="es-ES" b="1" u="none" dirty="0" smtClean="0">
              <a:effectLst/>
            </a:rPr>
            <a:t>. </a:t>
          </a:r>
          <a:endParaRPr lang="es-MX" u="none" dirty="0">
            <a:effectLst/>
          </a:endParaRPr>
        </a:p>
      </dgm:t>
    </dgm:pt>
    <dgm:pt modelId="{D9EF91E5-50D4-7A45-97DA-CFDA70ED3D5B}" type="parTrans" cxnId="{DD1C8055-BAF4-7F4C-A693-0D3A69BDFC9C}">
      <dgm:prSet/>
      <dgm:spPr/>
      <dgm:t>
        <a:bodyPr/>
        <a:lstStyle/>
        <a:p>
          <a:endParaRPr lang="es-ES_tradnl"/>
        </a:p>
      </dgm:t>
    </dgm:pt>
    <dgm:pt modelId="{1DDD4173-C448-DA47-9F09-9BDC85D3F7C7}" type="sibTrans" cxnId="{DD1C8055-BAF4-7F4C-A693-0D3A69BDFC9C}">
      <dgm:prSet/>
      <dgm:spPr/>
      <dgm:t>
        <a:bodyPr/>
        <a:lstStyle/>
        <a:p>
          <a:endParaRPr lang="es-ES_tradnl"/>
        </a:p>
      </dgm:t>
    </dgm:pt>
    <dgm:pt modelId="{45668B93-E78F-4DB2-B019-7701B72ECAEB}" type="pres">
      <dgm:prSet presAssocID="{576C5BBF-82F3-4D73-8589-9407AB5FCBB9}" presName="Name0" presStyleCnt="0">
        <dgm:presLayoutVars>
          <dgm:dir/>
          <dgm:animLvl val="lvl"/>
          <dgm:resizeHandles val="exact"/>
        </dgm:presLayoutVars>
      </dgm:prSet>
      <dgm:spPr/>
      <dgm:t>
        <a:bodyPr/>
        <a:lstStyle/>
        <a:p>
          <a:endParaRPr lang="es-ES_tradnl"/>
        </a:p>
      </dgm:t>
    </dgm:pt>
    <dgm:pt modelId="{2E97D4CF-22C4-4D25-AB22-3C8E16B2A400}" type="pres">
      <dgm:prSet presAssocID="{D942431F-4BCC-4908-8012-8A03F96C905E}" presName="composite" presStyleCnt="0"/>
      <dgm:spPr/>
    </dgm:pt>
    <dgm:pt modelId="{544A043A-9D3A-45A0-8BF7-B9CE2B8F85CB}" type="pres">
      <dgm:prSet presAssocID="{D942431F-4BCC-4908-8012-8A03F96C905E}" presName="parTx" presStyleLbl="alignNode1" presStyleIdx="0" presStyleCnt="3">
        <dgm:presLayoutVars>
          <dgm:chMax val="0"/>
          <dgm:chPref val="0"/>
          <dgm:bulletEnabled val="1"/>
        </dgm:presLayoutVars>
      </dgm:prSet>
      <dgm:spPr/>
      <dgm:t>
        <a:bodyPr/>
        <a:lstStyle/>
        <a:p>
          <a:endParaRPr lang="es-MX"/>
        </a:p>
      </dgm:t>
    </dgm:pt>
    <dgm:pt modelId="{76A00771-4A49-42B0-9C23-7B4E9D615F85}" type="pres">
      <dgm:prSet presAssocID="{D942431F-4BCC-4908-8012-8A03F96C905E}" presName="desTx" presStyleLbl="alignAccFollowNode1" presStyleIdx="0" presStyleCnt="3">
        <dgm:presLayoutVars>
          <dgm:bulletEnabled val="1"/>
        </dgm:presLayoutVars>
      </dgm:prSet>
      <dgm:spPr/>
      <dgm:t>
        <a:bodyPr/>
        <a:lstStyle/>
        <a:p>
          <a:endParaRPr lang="es-MX"/>
        </a:p>
      </dgm:t>
    </dgm:pt>
    <dgm:pt modelId="{63735953-13DA-44F8-82F9-DCB5FE839414}" type="pres">
      <dgm:prSet presAssocID="{285C6BB5-36B4-4E8E-8C27-2A7943D31392}" presName="space" presStyleCnt="0"/>
      <dgm:spPr/>
    </dgm:pt>
    <dgm:pt modelId="{D6ED5919-ED97-4827-8D7E-ECBBABE8F0A4}" type="pres">
      <dgm:prSet presAssocID="{065CF3C0-467B-4F38-BEE7-3C3FDB42D255}" presName="composite" presStyleCnt="0"/>
      <dgm:spPr/>
    </dgm:pt>
    <dgm:pt modelId="{0E191F07-F216-4514-AE95-989697BA4645}" type="pres">
      <dgm:prSet presAssocID="{065CF3C0-467B-4F38-BEE7-3C3FDB42D255}" presName="parTx" presStyleLbl="alignNode1" presStyleIdx="1" presStyleCnt="3">
        <dgm:presLayoutVars>
          <dgm:chMax val="0"/>
          <dgm:chPref val="0"/>
          <dgm:bulletEnabled val="1"/>
        </dgm:presLayoutVars>
      </dgm:prSet>
      <dgm:spPr/>
      <dgm:t>
        <a:bodyPr/>
        <a:lstStyle/>
        <a:p>
          <a:endParaRPr lang="es-MX"/>
        </a:p>
      </dgm:t>
    </dgm:pt>
    <dgm:pt modelId="{ABAF9F53-F59C-4975-8AE9-7EEC26059FB0}" type="pres">
      <dgm:prSet presAssocID="{065CF3C0-467B-4F38-BEE7-3C3FDB42D255}" presName="desTx" presStyleLbl="alignAccFollowNode1" presStyleIdx="1" presStyleCnt="3">
        <dgm:presLayoutVars>
          <dgm:bulletEnabled val="1"/>
        </dgm:presLayoutVars>
      </dgm:prSet>
      <dgm:spPr/>
      <dgm:t>
        <a:bodyPr/>
        <a:lstStyle/>
        <a:p>
          <a:endParaRPr lang="es-MX"/>
        </a:p>
      </dgm:t>
    </dgm:pt>
    <dgm:pt modelId="{07B33BB4-EF68-4393-896D-15AD912B8097}" type="pres">
      <dgm:prSet presAssocID="{9BE5B3C9-956E-4F2D-84BC-C9756E96D234}" presName="space" presStyleCnt="0"/>
      <dgm:spPr/>
    </dgm:pt>
    <dgm:pt modelId="{A83C02D3-23C8-4ABB-AABB-A5E77BC091C2}" type="pres">
      <dgm:prSet presAssocID="{B54D3C3F-7C59-4650-959A-1F3FA0E2CE3B}" presName="composite" presStyleCnt="0"/>
      <dgm:spPr/>
    </dgm:pt>
    <dgm:pt modelId="{43F45978-4E97-4C6C-821E-94ACD63F7506}" type="pres">
      <dgm:prSet presAssocID="{B54D3C3F-7C59-4650-959A-1F3FA0E2CE3B}" presName="parTx" presStyleLbl="alignNode1" presStyleIdx="2" presStyleCnt="3">
        <dgm:presLayoutVars>
          <dgm:chMax val="0"/>
          <dgm:chPref val="0"/>
          <dgm:bulletEnabled val="1"/>
        </dgm:presLayoutVars>
      </dgm:prSet>
      <dgm:spPr/>
      <dgm:t>
        <a:bodyPr/>
        <a:lstStyle/>
        <a:p>
          <a:endParaRPr lang="es-MX"/>
        </a:p>
      </dgm:t>
    </dgm:pt>
    <dgm:pt modelId="{3D7B9E70-EA74-4063-95F6-9D09A68EE377}" type="pres">
      <dgm:prSet presAssocID="{B54D3C3F-7C59-4650-959A-1F3FA0E2CE3B}" presName="desTx" presStyleLbl="alignAccFollowNode1" presStyleIdx="2" presStyleCnt="3">
        <dgm:presLayoutVars>
          <dgm:bulletEnabled val="1"/>
        </dgm:presLayoutVars>
      </dgm:prSet>
      <dgm:spPr/>
      <dgm:t>
        <a:bodyPr/>
        <a:lstStyle/>
        <a:p>
          <a:endParaRPr lang="es-MX"/>
        </a:p>
      </dgm:t>
    </dgm:pt>
  </dgm:ptLst>
  <dgm:cxnLst>
    <dgm:cxn modelId="{C99FCA36-2027-564C-B6D8-58CD35274947}" type="presOf" srcId="{CCAD6E7E-31F7-D74B-B93D-41E7BB03A98C}" destId="{ABAF9F53-F59C-4975-8AE9-7EEC26059FB0}" srcOrd="0" destOrd="2" presId="urn:microsoft.com/office/officeart/2005/8/layout/hList1"/>
    <dgm:cxn modelId="{570366D9-442D-40F9-9574-6B0B9B09275C}" srcId="{065CF3C0-467B-4F38-BEE7-3C3FDB42D255}" destId="{96198C17-6AC3-4B54-BE64-3E4A73F81B48}" srcOrd="0" destOrd="0" parTransId="{3CA3077D-6378-4165-A7D2-5BD71914E758}" sibTransId="{35D9A28C-1AA2-42AB-AEC2-849EB5A14494}"/>
    <dgm:cxn modelId="{30712C66-CEDF-4967-AF1C-85DAB8F6029C}" type="presOf" srcId="{B54D3C3F-7C59-4650-959A-1F3FA0E2CE3B}" destId="{43F45978-4E97-4C6C-821E-94ACD63F7506}" srcOrd="0" destOrd="0" presId="urn:microsoft.com/office/officeart/2005/8/layout/hList1"/>
    <dgm:cxn modelId="{09E9FE4A-95D2-4394-9898-B523D84638CD}" type="presOf" srcId="{54FE869F-4C63-4D60-9789-CFB10F686F45}" destId="{3D7B9E70-EA74-4063-95F6-9D09A68EE377}" srcOrd="0" destOrd="0" presId="urn:microsoft.com/office/officeart/2005/8/layout/hList1"/>
    <dgm:cxn modelId="{58FD783D-3F6C-409E-9A82-7AE78203F8D1}" srcId="{065CF3C0-467B-4F38-BEE7-3C3FDB42D255}" destId="{B0555A3E-D551-45FF-AF89-C6779E171608}" srcOrd="1" destOrd="0" parTransId="{F10907C9-D79B-4F28-8BF3-8900275F9BD8}" sibTransId="{DD798DF9-9F31-440E-BC13-6262AB3D471C}"/>
    <dgm:cxn modelId="{5B2EC0B5-F1E4-40AD-B7F5-845039715E32}" srcId="{065CF3C0-467B-4F38-BEE7-3C3FDB42D255}" destId="{42C070F7-6AE4-4A8E-BE27-C2882E7B0E5A}" srcOrd="6" destOrd="0" parTransId="{3323AA6C-CBCD-4BB7-9D21-248A66C3EEE3}" sibTransId="{CA41DD60-A4B5-456D-B4A4-6E27385E91BF}"/>
    <dgm:cxn modelId="{9C802D90-E382-4162-A044-6F61778520EA}" type="presOf" srcId="{CF13A2A0-4831-4558-BE11-32EF643D2E12}" destId="{3D7B9E70-EA74-4063-95F6-9D09A68EE377}" srcOrd="0" destOrd="1" presId="urn:microsoft.com/office/officeart/2005/8/layout/hList1"/>
    <dgm:cxn modelId="{78CF183B-1E75-425F-91E2-1202CABE9E0E}" type="presOf" srcId="{4B64D280-3BE9-40C1-94F1-3E5679CDA57E}" destId="{76A00771-4A49-42B0-9C23-7B4E9D615F85}" srcOrd="0" destOrd="4" presId="urn:microsoft.com/office/officeart/2005/8/layout/hList1"/>
    <dgm:cxn modelId="{F8994B33-724E-1749-BF68-63DBAE918C79}" type="presOf" srcId="{4A16E079-9740-6D44-AD28-1792A65AAB8F}" destId="{76A00771-4A49-42B0-9C23-7B4E9D615F85}" srcOrd="0" destOrd="1" presId="urn:microsoft.com/office/officeart/2005/8/layout/hList1"/>
    <dgm:cxn modelId="{D31E75C3-7F07-4FDB-8A01-3611FCD33CC5}" type="presOf" srcId="{42C070F7-6AE4-4A8E-BE27-C2882E7B0E5A}" destId="{ABAF9F53-F59C-4975-8AE9-7EEC26059FB0}" srcOrd="0" destOrd="6" presId="urn:microsoft.com/office/officeart/2005/8/layout/hList1"/>
    <dgm:cxn modelId="{55DBAC1C-0492-4B00-A93B-6C2910FE6C75}" type="presOf" srcId="{36F51B03-B11F-453E-8F38-E2FE562DBF3D}" destId="{3D7B9E70-EA74-4063-95F6-9D09A68EE377}" srcOrd="0" destOrd="6" presId="urn:microsoft.com/office/officeart/2005/8/layout/hList1"/>
    <dgm:cxn modelId="{A919B1D3-92AE-491A-8983-9BB8BB8F553E}" srcId="{D942431F-4BCC-4908-8012-8A03F96C905E}" destId="{40AAEADC-3266-4F81-A0B5-A7A35EC9A4B6}" srcOrd="0" destOrd="0" parTransId="{BCFE253B-D0E5-4BD4-A76A-952418A29BFF}" sibTransId="{9E802044-1787-4DF0-A88E-C5271771DFB6}"/>
    <dgm:cxn modelId="{64CCFE52-8189-4404-A410-311D4F4D5A5E}" srcId="{D942431F-4BCC-4908-8012-8A03F96C905E}" destId="{9C77A769-0FF9-45B1-81AC-5FAC0A44432E}" srcOrd="3" destOrd="0" parTransId="{BE313982-870F-461C-AADF-0E7882CC15A2}" sibTransId="{BFD965F1-DA45-420D-B315-CFBF62B621EF}"/>
    <dgm:cxn modelId="{A3260D30-A9A2-4753-94EB-BBE8CC02276D}" type="presOf" srcId="{D88A8802-B432-43B4-A091-2B583E3D081E}" destId="{3D7B9E70-EA74-4063-95F6-9D09A68EE377}" srcOrd="0" destOrd="2" presId="urn:microsoft.com/office/officeart/2005/8/layout/hList1"/>
    <dgm:cxn modelId="{A5D57B05-BF2A-4A36-B817-F47050D08DDB}" srcId="{B54D3C3F-7C59-4650-959A-1F3FA0E2CE3B}" destId="{D88A8802-B432-43B4-A091-2B583E3D081E}" srcOrd="2" destOrd="0" parTransId="{08F97115-C6E0-45B7-9E91-B5500DA7A2BD}" sibTransId="{CF87825F-B7CA-4892-A805-D78EDDBF163F}"/>
    <dgm:cxn modelId="{4CDD82E4-2172-448E-B743-88D4A48584BE}" srcId="{576C5BBF-82F3-4D73-8589-9407AB5FCBB9}" destId="{065CF3C0-467B-4F38-BEE7-3C3FDB42D255}" srcOrd="1" destOrd="0" parTransId="{58B0B45F-96C1-439B-9465-4BF6EB19B7C6}" sibTransId="{9BE5B3C9-956E-4F2D-84BC-C9756E96D234}"/>
    <dgm:cxn modelId="{5E01DEDD-8BCF-4C6A-BFA3-F6FFB0D85506}" srcId="{D942431F-4BCC-4908-8012-8A03F96C905E}" destId="{4B64D280-3BE9-40C1-94F1-3E5679CDA57E}" srcOrd="4" destOrd="0" parTransId="{EFA7AFEE-0DA2-4BAF-A4A3-F03AB6085150}" sibTransId="{F378D239-50D7-478F-A495-382020B63831}"/>
    <dgm:cxn modelId="{221991C3-D63A-4D92-81D9-B28757F471A3}" type="presOf" srcId="{4274A111-36BD-4CBA-8AC2-EE0BE458150C}" destId="{3D7B9E70-EA74-4063-95F6-9D09A68EE377}" srcOrd="0" destOrd="4" presId="urn:microsoft.com/office/officeart/2005/8/layout/hList1"/>
    <dgm:cxn modelId="{496CF084-BE59-4293-BE6B-DF4B4D174F82}" type="presOf" srcId="{9BEDC419-DC4F-4A7E-928D-AD76DF0E47D1}" destId="{3D7B9E70-EA74-4063-95F6-9D09A68EE377}" srcOrd="0" destOrd="7" presId="urn:microsoft.com/office/officeart/2005/8/layout/hList1"/>
    <dgm:cxn modelId="{75DB3AAE-CE54-4173-B243-B81CC5CD8DE9}" srcId="{B54D3C3F-7C59-4650-959A-1F3FA0E2CE3B}" destId="{755BD570-D823-4B76-B500-7C65DF488F78}" srcOrd="5" destOrd="0" parTransId="{C362A38D-896E-4E57-A635-7BED9DB77F9D}" sibTransId="{8A0E1324-B8A9-4C2E-AA66-B5E9E9D28166}"/>
    <dgm:cxn modelId="{DD1C8055-BAF4-7F4C-A693-0D3A69BDFC9C}" srcId="{065CF3C0-467B-4F38-BEE7-3C3FDB42D255}" destId="{CCAD6E7E-31F7-D74B-B93D-41E7BB03A98C}" srcOrd="2" destOrd="0" parTransId="{D9EF91E5-50D4-7A45-97DA-CFDA70ED3D5B}" sibTransId="{1DDD4173-C448-DA47-9F09-9BDC85D3F7C7}"/>
    <dgm:cxn modelId="{F58D8962-FC7B-48BA-B299-8A307655BF35}" type="presOf" srcId="{D942431F-4BCC-4908-8012-8A03F96C905E}" destId="{544A043A-9D3A-45A0-8BF7-B9CE2B8F85CB}" srcOrd="0" destOrd="0" presId="urn:microsoft.com/office/officeart/2005/8/layout/hList1"/>
    <dgm:cxn modelId="{C97B83C2-84B6-4D42-9FCF-5B8A01348D47}" srcId="{065CF3C0-467B-4F38-BEE7-3C3FDB42D255}" destId="{5BD811CB-B052-488C-9FD3-02A61A47339D}" srcOrd="3" destOrd="0" parTransId="{B59F1C3E-A381-4AC1-88AF-1EA8DEAF1939}" sibTransId="{775F8A1B-29CB-4C67-89AA-642EC7E422FA}"/>
    <dgm:cxn modelId="{01E422AD-BD75-4A5B-B1A2-91BEDAD9584A}" srcId="{065CF3C0-467B-4F38-BEE7-3C3FDB42D255}" destId="{E94FCE40-32EE-4BF0-9A96-EA8D1385D520}" srcOrd="5" destOrd="0" parTransId="{79707C6F-768F-4EE4-9315-71E9560381CF}" sibTransId="{07920835-A1FA-46C2-9CA6-B36DD79040DA}"/>
    <dgm:cxn modelId="{AA5662BB-FF2F-4366-852F-2181F3CBE4AE}" type="presOf" srcId="{63C91290-5301-45F5-BB70-52F0F74FB7E7}" destId="{3D7B9E70-EA74-4063-95F6-9D09A68EE377}" srcOrd="0" destOrd="3" presId="urn:microsoft.com/office/officeart/2005/8/layout/hList1"/>
    <dgm:cxn modelId="{2160FFDC-6AB9-4815-A7ED-89CBAD3D6453}" type="presOf" srcId="{64400E53-6855-48F6-BF43-020264B9AC28}" destId="{76A00771-4A49-42B0-9C23-7B4E9D615F85}" srcOrd="0" destOrd="6" presId="urn:microsoft.com/office/officeart/2005/8/layout/hList1"/>
    <dgm:cxn modelId="{D62A3B9F-29AB-4E91-900B-9A198BE6D676}" srcId="{B54D3C3F-7C59-4650-959A-1F3FA0E2CE3B}" destId="{36F51B03-B11F-453E-8F38-E2FE562DBF3D}" srcOrd="6" destOrd="0" parTransId="{79F17FFF-1928-4892-AFED-1D6F54DA8777}" sibTransId="{4B7473F5-D5AA-4933-B2C2-A60242798400}"/>
    <dgm:cxn modelId="{DFEF5274-D784-44FB-806C-11FFA6AA98BA}" type="presOf" srcId="{5BD811CB-B052-488C-9FD3-02A61A47339D}" destId="{ABAF9F53-F59C-4975-8AE9-7EEC26059FB0}" srcOrd="0" destOrd="3" presId="urn:microsoft.com/office/officeart/2005/8/layout/hList1"/>
    <dgm:cxn modelId="{7F879087-CB1D-41AB-975E-535309A286A8}" srcId="{B54D3C3F-7C59-4650-959A-1F3FA0E2CE3B}" destId="{CF13A2A0-4831-4558-BE11-32EF643D2E12}" srcOrd="1" destOrd="0" parTransId="{45B2370D-F4EC-4EB2-BB38-5CD123A64573}" sibTransId="{085F14F9-B8D1-48D4-9B3B-31FD5AD9C888}"/>
    <dgm:cxn modelId="{6603417E-3B60-4F93-A10E-0FB18BCDA4C4}" type="presOf" srcId="{96198C17-6AC3-4B54-BE64-3E4A73F81B48}" destId="{ABAF9F53-F59C-4975-8AE9-7EEC26059FB0}" srcOrd="0" destOrd="0" presId="urn:microsoft.com/office/officeart/2005/8/layout/hList1"/>
    <dgm:cxn modelId="{A26052FB-E5FD-421E-88F5-51EEA31D6D2A}" type="presOf" srcId="{576C5BBF-82F3-4D73-8589-9407AB5FCBB9}" destId="{45668B93-E78F-4DB2-B019-7701B72ECAEB}" srcOrd="0" destOrd="0" presId="urn:microsoft.com/office/officeart/2005/8/layout/hList1"/>
    <dgm:cxn modelId="{F099EC0E-BB32-4CF8-AA52-44764CA73171}" type="presOf" srcId="{7D019D3F-F94E-47D0-B0DD-F09D24DDD5DA}" destId="{ABAF9F53-F59C-4975-8AE9-7EEC26059FB0}" srcOrd="0" destOrd="4" presId="urn:microsoft.com/office/officeart/2005/8/layout/hList1"/>
    <dgm:cxn modelId="{9F556E29-15B4-4FF2-96F0-355EC5808B6F}" type="presOf" srcId="{E94FCE40-32EE-4BF0-9A96-EA8D1385D520}" destId="{ABAF9F53-F59C-4975-8AE9-7EEC26059FB0}" srcOrd="0" destOrd="5" presId="urn:microsoft.com/office/officeart/2005/8/layout/hList1"/>
    <dgm:cxn modelId="{DCEED30A-3B9B-47EF-9E13-33AB76F54867}" srcId="{B54D3C3F-7C59-4650-959A-1F3FA0E2CE3B}" destId="{9BEDC419-DC4F-4A7E-928D-AD76DF0E47D1}" srcOrd="7" destOrd="0" parTransId="{BE453A11-346F-41E5-A88D-392B09E689EC}" sibTransId="{BE7404AA-5F3E-42C4-A28A-502D1E175162}"/>
    <dgm:cxn modelId="{9B24382F-486B-4D3B-BA1C-E43B75865198}" srcId="{576C5BBF-82F3-4D73-8589-9407AB5FCBB9}" destId="{D942431F-4BCC-4908-8012-8A03F96C905E}" srcOrd="0" destOrd="0" parTransId="{7729BDFA-0C89-4C1C-8D05-922811A1471F}" sibTransId="{285C6BB5-36B4-4E8E-8C27-2A7943D31392}"/>
    <dgm:cxn modelId="{9F0852C9-15BF-4E50-9612-E412344FDA63}" type="presOf" srcId="{065CF3C0-467B-4F38-BEE7-3C3FDB42D255}" destId="{0E191F07-F216-4514-AE95-989697BA4645}" srcOrd="0" destOrd="0" presId="urn:microsoft.com/office/officeart/2005/8/layout/hList1"/>
    <dgm:cxn modelId="{8DB576AD-5854-4DB7-86A3-0F2B540D5D4D}" srcId="{B54D3C3F-7C59-4650-959A-1F3FA0E2CE3B}" destId="{4274A111-36BD-4CBA-8AC2-EE0BE458150C}" srcOrd="4" destOrd="0" parTransId="{82C025D2-7460-4677-99B5-00BA1F82D12A}" sibTransId="{354C1F71-6A9C-45BB-AF10-FED9B2CD8CF9}"/>
    <dgm:cxn modelId="{FDB465A3-7E53-4E2A-90C8-E205FA4C0B22}" srcId="{576C5BBF-82F3-4D73-8589-9407AB5FCBB9}" destId="{B54D3C3F-7C59-4650-959A-1F3FA0E2CE3B}" srcOrd="2" destOrd="0" parTransId="{59870FB2-F15C-4CC3-936F-063D916132C7}" sibTransId="{A5C5EAD7-9BA3-4B8B-B62E-61D85490ADEF}"/>
    <dgm:cxn modelId="{9CF36B59-E311-40F1-8550-69592EAF2F08}" srcId="{065CF3C0-467B-4F38-BEE7-3C3FDB42D255}" destId="{7D019D3F-F94E-47D0-B0DD-F09D24DDD5DA}" srcOrd="4" destOrd="0" parTransId="{E2E9836D-0A6E-477D-BC30-3D019986B0E4}" sibTransId="{0E5F823D-B2AB-46E1-9228-B7965BA7D805}"/>
    <dgm:cxn modelId="{74A93229-C4EA-4001-90E1-08484350272D}" type="presOf" srcId="{755BD570-D823-4B76-B500-7C65DF488F78}" destId="{3D7B9E70-EA74-4063-95F6-9D09A68EE377}" srcOrd="0" destOrd="5" presId="urn:microsoft.com/office/officeart/2005/8/layout/hList1"/>
    <dgm:cxn modelId="{96B85DE2-CFDD-4876-934E-775A2B6D3C2E}" srcId="{D942431F-4BCC-4908-8012-8A03F96C905E}" destId="{15E48F12-C501-41CE-882F-8305202FD496}" srcOrd="2" destOrd="0" parTransId="{6E4BAF53-ADD9-4437-83AD-B0EE786D544F}" sibTransId="{028859E1-6169-4F0A-AFD5-065A7AAC504E}"/>
    <dgm:cxn modelId="{DA575C18-C390-9B46-97AA-E4B065C4B439}" srcId="{D942431F-4BCC-4908-8012-8A03F96C905E}" destId="{4A16E079-9740-6D44-AD28-1792A65AAB8F}" srcOrd="1" destOrd="0" parTransId="{F6BC94A1-ADF3-2447-A0C4-67EE6BA4F7F9}" sibTransId="{C3AD87C3-481C-7946-AF02-7C3378BA76C7}"/>
    <dgm:cxn modelId="{5B6AD090-934A-4979-AA14-95A41EB1B3A4}" type="presOf" srcId="{40AAEADC-3266-4F81-A0B5-A7A35EC9A4B6}" destId="{76A00771-4A49-42B0-9C23-7B4E9D615F85}" srcOrd="0" destOrd="0" presId="urn:microsoft.com/office/officeart/2005/8/layout/hList1"/>
    <dgm:cxn modelId="{4B75DC62-1D77-495D-B0C4-4E58657DC7D5}" type="presOf" srcId="{9C77A769-0FF9-45B1-81AC-5FAC0A44432E}" destId="{76A00771-4A49-42B0-9C23-7B4E9D615F85}" srcOrd="0" destOrd="3" presId="urn:microsoft.com/office/officeart/2005/8/layout/hList1"/>
    <dgm:cxn modelId="{3705480A-AF69-4077-9109-B89E5969872C}" type="presOf" srcId="{B0555A3E-D551-45FF-AF89-C6779E171608}" destId="{ABAF9F53-F59C-4975-8AE9-7EEC26059FB0}" srcOrd="0" destOrd="1" presId="urn:microsoft.com/office/officeart/2005/8/layout/hList1"/>
    <dgm:cxn modelId="{890841A3-E7DA-4F0E-94DB-9D11A5E47091}" srcId="{B54D3C3F-7C59-4650-959A-1F3FA0E2CE3B}" destId="{54FE869F-4C63-4D60-9789-CFB10F686F45}" srcOrd="0" destOrd="0" parTransId="{6A14234A-F010-4391-955C-EEF29E641F18}" sibTransId="{34A12760-2A8C-4B92-89C0-8DC7F13BB260}"/>
    <dgm:cxn modelId="{5802EE81-0439-4E9C-9162-1BA4AD1EB3BE}" srcId="{D942431F-4BCC-4908-8012-8A03F96C905E}" destId="{64400E53-6855-48F6-BF43-020264B9AC28}" srcOrd="6" destOrd="0" parTransId="{D98E979F-A84D-4A24-BE5C-5FC01AE03255}" sibTransId="{5A315DC8-835C-48A6-8EE6-7E90D0EB5366}"/>
    <dgm:cxn modelId="{87D849A6-316D-4885-B7F3-D60CB94D7E12}" srcId="{D942431F-4BCC-4908-8012-8A03F96C905E}" destId="{4443F361-9347-4145-979F-15B2F210D5F2}" srcOrd="5" destOrd="0" parTransId="{35AB481F-E2F1-4143-883B-F9B7A5AFA1D7}" sibTransId="{FBDD322D-8D90-45D5-B8B2-C7F87973E8CB}"/>
    <dgm:cxn modelId="{85BD4AB2-64B1-4C7F-A032-81BFB40BD71F}" type="presOf" srcId="{15E48F12-C501-41CE-882F-8305202FD496}" destId="{76A00771-4A49-42B0-9C23-7B4E9D615F85}" srcOrd="0" destOrd="2" presId="urn:microsoft.com/office/officeart/2005/8/layout/hList1"/>
    <dgm:cxn modelId="{5E366C23-A981-419F-8109-00179438D299}" srcId="{B54D3C3F-7C59-4650-959A-1F3FA0E2CE3B}" destId="{63C91290-5301-45F5-BB70-52F0F74FB7E7}" srcOrd="3" destOrd="0" parTransId="{2D8DC2AB-3995-44C3-B5A9-381733EBBE1F}" sibTransId="{AD27F142-E2EC-49C2-9260-1A490F41E291}"/>
    <dgm:cxn modelId="{B2EC6B7F-71C2-4F85-B947-1B10690D9A21}" type="presOf" srcId="{4443F361-9347-4145-979F-15B2F210D5F2}" destId="{76A00771-4A49-42B0-9C23-7B4E9D615F85}" srcOrd="0" destOrd="5" presId="urn:microsoft.com/office/officeart/2005/8/layout/hList1"/>
    <dgm:cxn modelId="{79A5337F-F0CB-4852-99E0-0FEC6AF6C32F}" type="presParOf" srcId="{45668B93-E78F-4DB2-B019-7701B72ECAEB}" destId="{2E97D4CF-22C4-4D25-AB22-3C8E16B2A400}" srcOrd="0" destOrd="0" presId="urn:microsoft.com/office/officeart/2005/8/layout/hList1"/>
    <dgm:cxn modelId="{F0655B81-85AA-4C55-9260-2DDD2C398077}" type="presParOf" srcId="{2E97D4CF-22C4-4D25-AB22-3C8E16B2A400}" destId="{544A043A-9D3A-45A0-8BF7-B9CE2B8F85CB}" srcOrd="0" destOrd="0" presId="urn:microsoft.com/office/officeart/2005/8/layout/hList1"/>
    <dgm:cxn modelId="{39389E53-454C-4186-B275-646763E49438}" type="presParOf" srcId="{2E97D4CF-22C4-4D25-AB22-3C8E16B2A400}" destId="{76A00771-4A49-42B0-9C23-7B4E9D615F85}" srcOrd="1" destOrd="0" presId="urn:microsoft.com/office/officeart/2005/8/layout/hList1"/>
    <dgm:cxn modelId="{98ACFBC0-9755-4AD7-8680-C48EBC50AF5A}" type="presParOf" srcId="{45668B93-E78F-4DB2-B019-7701B72ECAEB}" destId="{63735953-13DA-44F8-82F9-DCB5FE839414}" srcOrd="1" destOrd="0" presId="urn:microsoft.com/office/officeart/2005/8/layout/hList1"/>
    <dgm:cxn modelId="{7B8C5EF4-525C-41A1-9A7A-E6EA96E3D977}" type="presParOf" srcId="{45668B93-E78F-4DB2-B019-7701B72ECAEB}" destId="{D6ED5919-ED97-4827-8D7E-ECBBABE8F0A4}" srcOrd="2" destOrd="0" presId="urn:microsoft.com/office/officeart/2005/8/layout/hList1"/>
    <dgm:cxn modelId="{C1132C3B-76CE-49DD-B114-032904583F38}" type="presParOf" srcId="{D6ED5919-ED97-4827-8D7E-ECBBABE8F0A4}" destId="{0E191F07-F216-4514-AE95-989697BA4645}" srcOrd="0" destOrd="0" presId="urn:microsoft.com/office/officeart/2005/8/layout/hList1"/>
    <dgm:cxn modelId="{81D8D390-0AF6-45B8-B209-94A71C1B91FA}" type="presParOf" srcId="{D6ED5919-ED97-4827-8D7E-ECBBABE8F0A4}" destId="{ABAF9F53-F59C-4975-8AE9-7EEC26059FB0}" srcOrd="1" destOrd="0" presId="urn:microsoft.com/office/officeart/2005/8/layout/hList1"/>
    <dgm:cxn modelId="{6A544EAC-1318-4CD9-9BCB-3A229439A08D}" type="presParOf" srcId="{45668B93-E78F-4DB2-B019-7701B72ECAEB}" destId="{07B33BB4-EF68-4393-896D-15AD912B8097}" srcOrd="3" destOrd="0" presId="urn:microsoft.com/office/officeart/2005/8/layout/hList1"/>
    <dgm:cxn modelId="{3FC8C0B8-5095-4E02-B724-FA3FEAC2A626}" type="presParOf" srcId="{45668B93-E78F-4DB2-B019-7701B72ECAEB}" destId="{A83C02D3-23C8-4ABB-AABB-A5E77BC091C2}" srcOrd="4" destOrd="0" presId="urn:microsoft.com/office/officeart/2005/8/layout/hList1"/>
    <dgm:cxn modelId="{EFED78D7-6490-47E1-B683-98F48AF4583B}" type="presParOf" srcId="{A83C02D3-23C8-4ABB-AABB-A5E77BC091C2}" destId="{43F45978-4E97-4C6C-821E-94ACD63F7506}" srcOrd="0" destOrd="0" presId="urn:microsoft.com/office/officeart/2005/8/layout/hList1"/>
    <dgm:cxn modelId="{87B61AC8-0808-480C-978B-F7AE0F3C45D5}" type="presParOf" srcId="{A83C02D3-23C8-4ABB-AABB-A5E77BC091C2}" destId="{3D7B9E70-EA74-4063-95F6-9D09A68EE377}"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F693849-95B0-45C3-ABBE-F4D4717D36E6}" type="doc">
      <dgm:prSet loTypeId="urn:microsoft.com/office/officeart/2005/8/layout/vList4" loCatId="list" qsTypeId="urn:microsoft.com/office/officeart/2005/8/quickstyle/3D4" qsCatId="3D" csTypeId="urn:microsoft.com/office/officeart/2005/8/colors/colorful5" csCatId="colorful" phldr="1"/>
      <dgm:spPr/>
      <dgm:t>
        <a:bodyPr/>
        <a:lstStyle/>
        <a:p>
          <a:endParaRPr lang="es-MX"/>
        </a:p>
      </dgm:t>
    </dgm:pt>
    <dgm:pt modelId="{3B0091E9-1A36-493F-9213-6DBA08B533CB}">
      <dgm:prSet phldrT="[Texto]" custT="1"/>
      <dgm:spPr/>
      <dgm:t>
        <a:bodyPr/>
        <a:lstStyle/>
        <a:p>
          <a:r>
            <a:rPr lang="es-ES" sz="2300" b="1" i="0" u="none" dirty="0" smtClean="0">
              <a:solidFill>
                <a:schemeClr val="tx1"/>
              </a:solidFill>
              <a:effectLst/>
            </a:rPr>
            <a:t>REINO PROTOZOA</a:t>
          </a:r>
          <a:endParaRPr lang="es-MX" sz="2300" b="1" i="0" u="none" dirty="0">
            <a:solidFill>
              <a:schemeClr val="tx1"/>
            </a:solidFill>
            <a:effectLst/>
          </a:endParaRPr>
        </a:p>
      </dgm:t>
    </dgm:pt>
    <dgm:pt modelId="{A31A1B6E-A694-4EC8-B90C-7D9836624D2E}" type="parTrans" cxnId="{41F22181-3954-4A3F-9ECE-1A00CC5646C3}">
      <dgm:prSet/>
      <dgm:spPr/>
      <dgm:t>
        <a:bodyPr/>
        <a:lstStyle/>
        <a:p>
          <a:endParaRPr lang="es-MX" b="0" u="none"/>
        </a:p>
      </dgm:t>
    </dgm:pt>
    <dgm:pt modelId="{D172A659-BD1C-4963-A808-55C7AA8F4A47}" type="sibTrans" cxnId="{41F22181-3954-4A3F-9ECE-1A00CC5646C3}">
      <dgm:prSet/>
      <dgm:spPr/>
      <dgm:t>
        <a:bodyPr/>
        <a:lstStyle/>
        <a:p>
          <a:endParaRPr lang="es-MX" b="0" u="none"/>
        </a:p>
      </dgm:t>
    </dgm:pt>
    <dgm:pt modelId="{0491BF15-B5AD-43F1-918D-D69E2CECC228}">
      <dgm:prSet phldrT="[Texto]" custT="1"/>
      <dgm:spPr/>
      <dgm:t>
        <a:bodyPr/>
        <a:lstStyle/>
        <a:p>
          <a:r>
            <a:rPr lang="es-ES" sz="1800" b="1" i="0" u="none" dirty="0" smtClean="0">
              <a:solidFill>
                <a:schemeClr val="tx1"/>
              </a:solidFill>
              <a:effectLst/>
            </a:rPr>
            <a:t>Ahora sólo se distinguen 3 </a:t>
          </a:r>
          <a:r>
            <a:rPr lang="es-ES" sz="1800" b="1" i="0" u="none" dirty="0" err="1" smtClean="0">
              <a:solidFill>
                <a:schemeClr val="tx1"/>
              </a:solidFill>
              <a:effectLst/>
            </a:rPr>
            <a:t>Phylum</a:t>
          </a:r>
          <a:r>
            <a:rPr lang="es-ES" sz="1800" b="1" i="0" u="none" dirty="0" smtClean="0">
              <a:solidFill>
                <a:schemeClr val="tx1"/>
              </a:solidFill>
              <a:effectLst/>
            </a:rPr>
            <a:t>. </a:t>
          </a:r>
        </a:p>
      </dgm:t>
    </dgm:pt>
    <dgm:pt modelId="{FEC72060-671F-4803-84FD-8DE8F8CB770D}" type="parTrans" cxnId="{E9A19E3D-A811-4AC4-97F3-BE3C28848990}">
      <dgm:prSet/>
      <dgm:spPr/>
      <dgm:t>
        <a:bodyPr/>
        <a:lstStyle/>
        <a:p>
          <a:endParaRPr lang="es-MX" b="0" u="none"/>
        </a:p>
      </dgm:t>
    </dgm:pt>
    <dgm:pt modelId="{046B0124-236D-4F15-BAD7-1FEDA729D060}" type="sibTrans" cxnId="{E9A19E3D-A811-4AC4-97F3-BE3C28848990}">
      <dgm:prSet/>
      <dgm:spPr/>
      <dgm:t>
        <a:bodyPr/>
        <a:lstStyle/>
        <a:p>
          <a:endParaRPr lang="es-MX" b="0" u="none"/>
        </a:p>
      </dgm:t>
    </dgm:pt>
    <dgm:pt modelId="{FF298188-A866-47CE-9EA1-FD9867E66E8E}">
      <dgm:prSet phldrT="[Texto]" custT="1"/>
      <dgm:spPr/>
      <dgm:t>
        <a:bodyPr/>
        <a:lstStyle/>
        <a:p>
          <a:r>
            <a:rPr lang="es-ES" sz="2300" b="1" i="0" u="none" dirty="0" smtClean="0">
              <a:solidFill>
                <a:schemeClr val="tx1"/>
              </a:solidFill>
              <a:effectLst/>
            </a:rPr>
            <a:t>REINO CHROMISTA</a:t>
          </a:r>
          <a:endParaRPr lang="es-ES" sz="2300" b="1" i="0" u="none" dirty="0" smtClean="0">
            <a:solidFill>
              <a:schemeClr val="tx1"/>
            </a:solidFill>
            <a:effectLst/>
          </a:endParaRPr>
        </a:p>
      </dgm:t>
    </dgm:pt>
    <dgm:pt modelId="{B7237254-320B-4C20-A5DE-A1F3966D5C3C}" type="parTrans" cxnId="{A2D0B784-7307-4B51-BB8A-28C74382B835}">
      <dgm:prSet/>
      <dgm:spPr/>
      <dgm:t>
        <a:bodyPr/>
        <a:lstStyle/>
        <a:p>
          <a:endParaRPr lang="es-MX" b="0" u="none"/>
        </a:p>
      </dgm:t>
    </dgm:pt>
    <dgm:pt modelId="{4C0C5D9F-C4D2-4660-B2B5-012457FE5D95}" type="sibTrans" cxnId="{A2D0B784-7307-4B51-BB8A-28C74382B835}">
      <dgm:prSet/>
      <dgm:spPr/>
      <dgm:t>
        <a:bodyPr/>
        <a:lstStyle/>
        <a:p>
          <a:endParaRPr lang="es-MX" b="0" u="none"/>
        </a:p>
      </dgm:t>
    </dgm:pt>
    <dgm:pt modelId="{99B8FE46-70A9-4EF5-9B79-232DE2E701B5}">
      <dgm:prSet phldrT="[Texto]"/>
      <dgm:spPr/>
      <dgm:t>
        <a:bodyPr/>
        <a:lstStyle/>
        <a:p>
          <a:r>
            <a:rPr lang="es-ES" sz="1800" b="1" i="0" u="none" dirty="0" smtClean="0">
              <a:solidFill>
                <a:schemeClr val="tx1"/>
              </a:solidFill>
              <a:effectLst/>
            </a:rPr>
            <a:t>Se mantienen los tres </a:t>
          </a:r>
          <a:r>
            <a:rPr lang="es-ES" sz="1800" b="1" i="0" u="none" dirty="0" err="1" smtClean="0">
              <a:solidFill>
                <a:schemeClr val="tx1"/>
              </a:solidFill>
              <a:effectLst/>
            </a:rPr>
            <a:t>Phylum</a:t>
          </a:r>
          <a:r>
            <a:rPr lang="es-ES" sz="1800" b="1" i="0" u="none" dirty="0" smtClean="0">
              <a:solidFill>
                <a:schemeClr val="tx1"/>
              </a:solidFill>
              <a:effectLst/>
            </a:rPr>
            <a:t> de la VIII edición. </a:t>
          </a:r>
          <a:endParaRPr lang="es-MX" sz="1800" b="1" i="0" u="none" dirty="0">
            <a:solidFill>
              <a:schemeClr val="tx1"/>
            </a:solidFill>
            <a:effectLst/>
          </a:endParaRPr>
        </a:p>
      </dgm:t>
    </dgm:pt>
    <dgm:pt modelId="{0C535038-8BAC-400F-B16D-5C6034C19030}" type="parTrans" cxnId="{9BC4D6B4-1DE2-403C-912A-48513229CCA9}">
      <dgm:prSet/>
      <dgm:spPr/>
      <dgm:t>
        <a:bodyPr/>
        <a:lstStyle/>
        <a:p>
          <a:endParaRPr lang="es-MX" b="0" u="none"/>
        </a:p>
      </dgm:t>
    </dgm:pt>
    <dgm:pt modelId="{7E1262A0-4164-4923-A1C3-F3D799771384}" type="sibTrans" cxnId="{9BC4D6B4-1DE2-403C-912A-48513229CCA9}">
      <dgm:prSet/>
      <dgm:spPr/>
      <dgm:t>
        <a:bodyPr/>
        <a:lstStyle/>
        <a:p>
          <a:endParaRPr lang="es-MX" b="0" u="none"/>
        </a:p>
      </dgm:t>
    </dgm:pt>
    <dgm:pt modelId="{B0147AFF-63E1-4F99-BEE7-4F4FE6D33CB2}">
      <dgm:prSet phldrT="[Texto]"/>
      <dgm:spPr/>
      <dgm:t>
        <a:bodyPr/>
        <a:lstStyle/>
        <a:p>
          <a:r>
            <a:rPr lang="es-ES" b="1" i="0" u="none" dirty="0" smtClean="0">
              <a:solidFill>
                <a:schemeClr val="tx1"/>
              </a:solidFill>
              <a:effectLst/>
            </a:rPr>
            <a:t>REINO FUNGI</a:t>
          </a:r>
          <a:endParaRPr lang="es-MX" b="1" i="0" u="none" dirty="0">
            <a:solidFill>
              <a:schemeClr val="tx1"/>
            </a:solidFill>
            <a:effectLst/>
          </a:endParaRPr>
        </a:p>
      </dgm:t>
    </dgm:pt>
    <dgm:pt modelId="{011326EF-53EC-49DD-A798-57000563ED3F}" type="parTrans" cxnId="{5809750D-10D4-4B44-A40D-9D7B524C5521}">
      <dgm:prSet/>
      <dgm:spPr/>
      <dgm:t>
        <a:bodyPr/>
        <a:lstStyle/>
        <a:p>
          <a:endParaRPr lang="es-MX" b="0" u="none"/>
        </a:p>
      </dgm:t>
    </dgm:pt>
    <dgm:pt modelId="{5E6232F0-1E4D-4043-A756-33FECC483741}" type="sibTrans" cxnId="{5809750D-10D4-4B44-A40D-9D7B524C5521}">
      <dgm:prSet/>
      <dgm:spPr/>
      <dgm:t>
        <a:bodyPr/>
        <a:lstStyle/>
        <a:p>
          <a:endParaRPr lang="es-MX" b="0" u="none"/>
        </a:p>
      </dgm:t>
    </dgm:pt>
    <dgm:pt modelId="{20D31DFE-F771-48E8-A93D-0C79849EF3B0}">
      <dgm:prSet phldrT="[Texto]"/>
      <dgm:spPr/>
      <dgm:t>
        <a:bodyPr/>
        <a:lstStyle/>
        <a:p>
          <a:r>
            <a:rPr lang="es-ES" b="1" i="0" u="none" dirty="0" smtClean="0">
              <a:solidFill>
                <a:schemeClr val="tx1"/>
              </a:solidFill>
              <a:effectLst/>
            </a:rPr>
            <a:t>Se mantienen los 4 </a:t>
          </a:r>
          <a:r>
            <a:rPr lang="es-ES" b="1" i="0" u="none" dirty="0" err="1" smtClean="0">
              <a:solidFill>
                <a:schemeClr val="tx1"/>
              </a:solidFill>
              <a:effectLst/>
            </a:rPr>
            <a:t>Phylum</a:t>
          </a:r>
          <a:r>
            <a:rPr lang="es-ES" b="1" i="0" u="none" dirty="0" smtClean="0">
              <a:solidFill>
                <a:schemeClr val="tx1"/>
              </a:solidFill>
              <a:effectLst/>
            </a:rPr>
            <a:t>. </a:t>
          </a:r>
          <a:endParaRPr lang="es-MX" b="1" i="0" u="none" dirty="0">
            <a:solidFill>
              <a:schemeClr val="tx1"/>
            </a:solidFill>
            <a:effectLst/>
          </a:endParaRPr>
        </a:p>
      </dgm:t>
    </dgm:pt>
    <dgm:pt modelId="{C7FD18B1-8BC5-454D-87D3-3841FF0C61DB}" type="parTrans" cxnId="{BB802287-6A98-4D49-82B7-CA0DD58780EE}">
      <dgm:prSet/>
      <dgm:spPr/>
      <dgm:t>
        <a:bodyPr/>
        <a:lstStyle/>
        <a:p>
          <a:endParaRPr lang="es-MX" b="0" u="none"/>
        </a:p>
      </dgm:t>
    </dgm:pt>
    <dgm:pt modelId="{BB153E7E-79B6-476B-9EC3-E29942B80337}" type="sibTrans" cxnId="{BB802287-6A98-4D49-82B7-CA0DD58780EE}">
      <dgm:prSet/>
      <dgm:spPr/>
      <dgm:t>
        <a:bodyPr/>
        <a:lstStyle/>
        <a:p>
          <a:endParaRPr lang="es-MX" b="0" u="none"/>
        </a:p>
      </dgm:t>
    </dgm:pt>
    <dgm:pt modelId="{EBE888E9-F402-4E5C-AEFA-9660B1293598}">
      <dgm:prSet phldrT="[Texto]" custT="1"/>
      <dgm:spPr/>
      <dgm:t>
        <a:bodyPr/>
        <a:lstStyle/>
        <a:p>
          <a:r>
            <a:rPr lang="es-ES" sz="1800" b="1" i="0" u="none" dirty="0" err="1" smtClean="0">
              <a:solidFill>
                <a:schemeClr val="tx1"/>
              </a:solidFill>
              <a:effectLst/>
            </a:rPr>
            <a:t>Dictyosteliomycota</a:t>
          </a:r>
          <a:r>
            <a:rPr lang="es-ES" sz="1800" b="1" i="0" u="none" dirty="0" smtClean="0">
              <a:solidFill>
                <a:schemeClr val="tx1"/>
              </a:solidFill>
              <a:effectLst/>
            </a:rPr>
            <a:t>  se convierte en </a:t>
          </a:r>
          <a:r>
            <a:rPr lang="es-ES" sz="1800" b="1" i="0" u="none" dirty="0" smtClean="0">
              <a:solidFill>
                <a:schemeClr val="tx1"/>
              </a:solidFill>
              <a:effectLst/>
            </a:rPr>
            <a:t>Clase </a:t>
          </a:r>
          <a:r>
            <a:rPr lang="es-ES" sz="1800" b="1" i="0" u="none" dirty="0" smtClean="0">
              <a:solidFill>
                <a:schemeClr val="tx1"/>
              </a:solidFill>
              <a:effectLst/>
            </a:rPr>
            <a:t>dentro de </a:t>
          </a:r>
          <a:r>
            <a:rPr lang="es-ES" sz="1800" b="1" i="0" u="none" dirty="0" err="1" smtClean="0">
              <a:solidFill>
                <a:schemeClr val="tx1"/>
              </a:solidFill>
              <a:effectLst/>
            </a:rPr>
            <a:t>Myxomycota</a:t>
          </a:r>
          <a:r>
            <a:rPr lang="es-ES" sz="1800" b="1" i="0" u="none" dirty="0" smtClean="0">
              <a:solidFill>
                <a:schemeClr val="tx1"/>
              </a:solidFill>
              <a:effectLst/>
            </a:rPr>
            <a:t>. </a:t>
          </a:r>
        </a:p>
      </dgm:t>
    </dgm:pt>
    <dgm:pt modelId="{EEA4273B-81CB-4ADF-B18D-8FBD39C4237C}" type="parTrans" cxnId="{132F29A9-E7D1-446C-B252-5E425DC56CD2}">
      <dgm:prSet/>
      <dgm:spPr/>
      <dgm:t>
        <a:bodyPr/>
        <a:lstStyle/>
        <a:p>
          <a:endParaRPr lang="es-MX"/>
        </a:p>
      </dgm:t>
    </dgm:pt>
    <dgm:pt modelId="{1122E450-60C6-4F71-9E63-7EB6298AD8AD}" type="sibTrans" cxnId="{132F29A9-E7D1-446C-B252-5E425DC56CD2}">
      <dgm:prSet/>
      <dgm:spPr/>
      <dgm:t>
        <a:bodyPr/>
        <a:lstStyle/>
        <a:p>
          <a:endParaRPr lang="es-MX"/>
        </a:p>
      </dgm:t>
    </dgm:pt>
    <dgm:pt modelId="{2071283F-8A86-4A74-A61B-3C0381E7E5DA}">
      <dgm:prSet phldrT="[Texto]" custT="1"/>
      <dgm:spPr/>
      <dgm:t>
        <a:bodyPr/>
        <a:lstStyle/>
        <a:p>
          <a:r>
            <a:rPr lang="es-ES" sz="1800" b="1" i="0" u="none" dirty="0" err="1" smtClean="0">
              <a:solidFill>
                <a:schemeClr val="tx1"/>
              </a:solidFill>
              <a:effectLst/>
            </a:rPr>
            <a:t>Acrasiomycota</a:t>
          </a:r>
          <a:r>
            <a:rPr lang="es-ES" sz="1800" b="1" i="0" u="none" dirty="0" smtClean="0">
              <a:solidFill>
                <a:schemeClr val="tx1"/>
              </a:solidFill>
              <a:effectLst/>
            </a:rPr>
            <a:t> </a:t>
          </a:r>
          <a:r>
            <a:rPr lang="es-ES" sz="1800" b="1" i="0" u="none" dirty="0" smtClean="0">
              <a:solidFill>
                <a:schemeClr val="tx1"/>
              </a:solidFill>
              <a:effectLst/>
            </a:rPr>
            <a:t>resulta ser más complejo de lo que </a:t>
          </a:r>
          <a:r>
            <a:rPr lang="es-ES" sz="1800" b="1" i="0" u="none" dirty="0" smtClean="0">
              <a:solidFill>
                <a:schemeClr val="tx1"/>
              </a:solidFill>
              <a:effectLst/>
            </a:rPr>
            <a:t>parecía.</a:t>
          </a:r>
          <a:endParaRPr lang="es-MX" sz="1800" b="1" i="0" u="none" dirty="0">
            <a:solidFill>
              <a:schemeClr val="tx1"/>
            </a:solidFill>
            <a:effectLst/>
          </a:endParaRPr>
        </a:p>
      </dgm:t>
    </dgm:pt>
    <dgm:pt modelId="{088DA649-0334-4960-811C-9DA44D8950D2}" type="parTrans" cxnId="{F997AEA0-5E86-430D-A71F-F08296CC1675}">
      <dgm:prSet/>
      <dgm:spPr/>
      <dgm:t>
        <a:bodyPr/>
        <a:lstStyle/>
        <a:p>
          <a:endParaRPr lang="es-MX"/>
        </a:p>
      </dgm:t>
    </dgm:pt>
    <dgm:pt modelId="{2C90EF01-BE6C-40A3-BDC3-648B22B82B85}" type="sibTrans" cxnId="{F997AEA0-5E86-430D-A71F-F08296CC1675}">
      <dgm:prSet/>
      <dgm:spPr/>
      <dgm:t>
        <a:bodyPr/>
        <a:lstStyle/>
        <a:p>
          <a:endParaRPr lang="es-MX"/>
        </a:p>
      </dgm:t>
    </dgm:pt>
    <dgm:pt modelId="{EDE24DF8-0DA0-435F-9702-5A67BB3FCE4C}">
      <dgm:prSet phldrT="[Texto]"/>
      <dgm:spPr/>
      <dgm:t>
        <a:bodyPr/>
        <a:lstStyle/>
        <a:p>
          <a:r>
            <a:rPr lang="es-ES" b="1" i="0" u="none" dirty="0" smtClean="0">
              <a:solidFill>
                <a:schemeClr val="tx1"/>
              </a:solidFill>
              <a:effectLst/>
            </a:rPr>
            <a:t>De nuevo, y gracias a los últimos avances en la investigación, se pueden proponer </a:t>
          </a:r>
          <a:r>
            <a:rPr lang="es-ES" b="1" i="0" u="none" dirty="0" smtClean="0">
              <a:solidFill>
                <a:schemeClr val="tx1"/>
              </a:solidFill>
              <a:effectLst/>
            </a:rPr>
            <a:t>Clases </a:t>
          </a:r>
          <a:r>
            <a:rPr lang="es-ES" b="1" i="0" u="none" dirty="0" smtClean="0">
              <a:solidFill>
                <a:schemeClr val="tx1"/>
              </a:solidFill>
              <a:effectLst/>
            </a:rPr>
            <a:t>dentro de </a:t>
          </a:r>
          <a:r>
            <a:rPr lang="es-ES" b="1" i="0" u="none" dirty="0" err="1" smtClean="0">
              <a:solidFill>
                <a:schemeClr val="tx1"/>
              </a:solidFill>
              <a:effectLst/>
            </a:rPr>
            <a:t>Ascomycota</a:t>
          </a:r>
          <a:r>
            <a:rPr lang="es-ES" b="1" i="0" u="none" dirty="0" smtClean="0">
              <a:solidFill>
                <a:schemeClr val="tx1"/>
              </a:solidFill>
              <a:effectLst/>
            </a:rPr>
            <a:t>. </a:t>
          </a:r>
          <a:endParaRPr lang="es-MX" b="1" i="0" u="none" dirty="0">
            <a:solidFill>
              <a:schemeClr val="tx1"/>
            </a:solidFill>
            <a:effectLst/>
          </a:endParaRPr>
        </a:p>
      </dgm:t>
    </dgm:pt>
    <dgm:pt modelId="{BA5C3A48-EB10-4351-9274-2F054188F4A6}" type="parTrans" cxnId="{F413D936-13D4-4380-A638-9CC676E1A285}">
      <dgm:prSet/>
      <dgm:spPr/>
      <dgm:t>
        <a:bodyPr/>
        <a:lstStyle/>
        <a:p>
          <a:endParaRPr lang="es-MX"/>
        </a:p>
      </dgm:t>
    </dgm:pt>
    <dgm:pt modelId="{07EDE138-0ECB-439A-B21F-42870E082680}" type="sibTrans" cxnId="{F413D936-13D4-4380-A638-9CC676E1A285}">
      <dgm:prSet/>
      <dgm:spPr/>
      <dgm:t>
        <a:bodyPr/>
        <a:lstStyle/>
        <a:p>
          <a:endParaRPr lang="es-MX"/>
        </a:p>
      </dgm:t>
    </dgm:pt>
    <dgm:pt modelId="{A02B5152-68A4-45DF-A22B-A04744AD159F}" type="pres">
      <dgm:prSet presAssocID="{3F693849-95B0-45C3-ABBE-F4D4717D36E6}" presName="linear" presStyleCnt="0">
        <dgm:presLayoutVars>
          <dgm:dir/>
          <dgm:resizeHandles val="exact"/>
        </dgm:presLayoutVars>
      </dgm:prSet>
      <dgm:spPr/>
      <dgm:t>
        <a:bodyPr/>
        <a:lstStyle/>
        <a:p>
          <a:endParaRPr lang="es-ES_tradnl"/>
        </a:p>
      </dgm:t>
    </dgm:pt>
    <dgm:pt modelId="{F641A703-488C-4F4D-9B5B-7FDF614434E4}" type="pres">
      <dgm:prSet presAssocID="{3B0091E9-1A36-493F-9213-6DBA08B533CB}" presName="comp" presStyleCnt="0"/>
      <dgm:spPr/>
      <dgm:t>
        <a:bodyPr/>
        <a:lstStyle/>
        <a:p>
          <a:endParaRPr lang="es-ES_tradnl"/>
        </a:p>
      </dgm:t>
    </dgm:pt>
    <dgm:pt modelId="{E7C60A91-8B1C-4340-B52C-6271D652A152}" type="pres">
      <dgm:prSet presAssocID="{3B0091E9-1A36-493F-9213-6DBA08B533CB}" presName="box" presStyleLbl="node1" presStyleIdx="0" presStyleCnt="3"/>
      <dgm:spPr/>
      <dgm:t>
        <a:bodyPr/>
        <a:lstStyle/>
        <a:p>
          <a:endParaRPr lang="es-MX"/>
        </a:p>
      </dgm:t>
    </dgm:pt>
    <dgm:pt modelId="{A6814ABF-5D5F-4E4C-BF3B-900BD08C03EF}" type="pres">
      <dgm:prSet presAssocID="{3B0091E9-1A36-493F-9213-6DBA08B533CB}" presName="img"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1000" b="-1000"/>
          </a:stretch>
        </a:blipFill>
      </dgm:spPr>
      <dgm:t>
        <a:bodyPr/>
        <a:lstStyle/>
        <a:p>
          <a:endParaRPr lang="es-ES_tradnl"/>
        </a:p>
      </dgm:t>
    </dgm:pt>
    <dgm:pt modelId="{C5FDF8A3-78FC-4167-B66F-580814B5D170}" type="pres">
      <dgm:prSet presAssocID="{3B0091E9-1A36-493F-9213-6DBA08B533CB}" presName="text" presStyleLbl="node1" presStyleIdx="0" presStyleCnt="3">
        <dgm:presLayoutVars>
          <dgm:bulletEnabled val="1"/>
        </dgm:presLayoutVars>
      </dgm:prSet>
      <dgm:spPr/>
      <dgm:t>
        <a:bodyPr/>
        <a:lstStyle/>
        <a:p>
          <a:endParaRPr lang="es-MX"/>
        </a:p>
      </dgm:t>
    </dgm:pt>
    <dgm:pt modelId="{FFD02776-E0FA-4D8B-9E14-2B83E4EB4503}" type="pres">
      <dgm:prSet presAssocID="{D172A659-BD1C-4963-A808-55C7AA8F4A47}" presName="spacer" presStyleCnt="0"/>
      <dgm:spPr/>
      <dgm:t>
        <a:bodyPr/>
        <a:lstStyle/>
        <a:p>
          <a:endParaRPr lang="es-ES_tradnl"/>
        </a:p>
      </dgm:t>
    </dgm:pt>
    <dgm:pt modelId="{2F313918-B432-44B9-90AB-0BCFA91F613F}" type="pres">
      <dgm:prSet presAssocID="{FF298188-A866-47CE-9EA1-FD9867E66E8E}" presName="comp" presStyleCnt="0"/>
      <dgm:spPr/>
      <dgm:t>
        <a:bodyPr/>
        <a:lstStyle/>
        <a:p>
          <a:endParaRPr lang="es-ES_tradnl"/>
        </a:p>
      </dgm:t>
    </dgm:pt>
    <dgm:pt modelId="{357AE2CC-DA4E-403A-B0EB-34217624EDFC}" type="pres">
      <dgm:prSet presAssocID="{FF298188-A866-47CE-9EA1-FD9867E66E8E}" presName="box" presStyleLbl="node1" presStyleIdx="1" presStyleCnt="3"/>
      <dgm:spPr/>
      <dgm:t>
        <a:bodyPr/>
        <a:lstStyle/>
        <a:p>
          <a:endParaRPr lang="es-MX"/>
        </a:p>
      </dgm:t>
    </dgm:pt>
    <dgm:pt modelId="{ABB938B4-3E00-45B0-A71E-2CB1D5117162}" type="pres">
      <dgm:prSet presAssocID="{FF298188-A866-47CE-9EA1-FD9867E66E8E}" presName="img"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t="-3000" b="-3000"/>
          </a:stretch>
        </a:blipFill>
      </dgm:spPr>
      <dgm:t>
        <a:bodyPr/>
        <a:lstStyle/>
        <a:p>
          <a:endParaRPr lang="es-ES_tradnl"/>
        </a:p>
      </dgm:t>
    </dgm:pt>
    <dgm:pt modelId="{7839C362-DF3A-424C-A11E-6701655CCDDD}" type="pres">
      <dgm:prSet presAssocID="{FF298188-A866-47CE-9EA1-FD9867E66E8E}" presName="text" presStyleLbl="node1" presStyleIdx="1" presStyleCnt="3">
        <dgm:presLayoutVars>
          <dgm:bulletEnabled val="1"/>
        </dgm:presLayoutVars>
      </dgm:prSet>
      <dgm:spPr/>
      <dgm:t>
        <a:bodyPr/>
        <a:lstStyle/>
        <a:p>
          <a:endParaRPr lang="es-MX"/>
        </a:p>
      </dgm:t>
    </dgm:pt>
    <dgm:pt modelId="{8A5DBCEA-7436-4367-8EBF-DF349E94164B}" type="pres">
      <dgm:prSet presAssocID="{4C0C5D9F-C4D2-4660-B2B5-012457FE5D95}" presName="spacer" presStyleCnt="0"/>
      <dgm:spPr/>
      <dgm:t>
        <a:bodyPr/>
        <a:lstStyle/>
        <a:p>
          <a:endParaRPr lang="es-ES_tradnl"/>
        </a:p>
      </dgm:t>
    </dgm:pt>
    <dgm:pt modelId="{23F169A4-B91E-4DCC-88E1-7A894029ABE1}" type="pres">
      <dgm:prSet presAssocID="{B0147AFF-63E1-4F99-BEE7-4F4FE6D33CB2}" presName="comp" presStyleCnt="0"/>
      <dgm:spPr/>
      <dgm:t>
        <a:bodyPr/>
        <a:lstStyle/>
        <a:p>
          <a:endParaRPr lang="es-ES_tradnl"/>
        </a:p>
      </dgm:t>
    </dgm:pt>
    <dgm:pt modelId="{D3CFFDC6-164B-48D6-A136-BA4167633A25}" type="pres">
      <dgm:prSet presAssocID="{B0147AFF-63E1-4F99-BEE7-4F4FE6D33CB2}" presName="box" presStyleLbl="node1" presStyleIdx="2" presStyleCnt="3"/>
      <dgm:spPr/>
      <dgm:t>
        <a:bodyPr/>
        <a:lstStyle/>
        <a:p>
          <a:endParaRPr lang="es-MX"/>
        </a:p>
      </dgm:t>
    </dgm:pt>
    <dgm:pt modelId="{AF716CEF-AC11-44A4-9E08-50209F5FE5E9}" type="pres">
      <dgm:prSet presAssocID="{B0147AFF-63E1-4F99-BEE7-4F4FE6D33CB2}" presName="img"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1000" r="-1000"/>
          </a:stretch>
        </a:blipFill>
      </dgm:spPr>
      <dgm:t>
        <a:bodyPr/>
        <a:lstStyle/>
        <a:p>
          <a:endParaRPr lang="es-ES_tradnl"/>
        </a:p>
      </dgm:t>
    </dgm:pt>
    <dgm:pt modelId="{DB72E6AC-82A9-447C-8117-3447318B3256}" type="pres">
      <dgm:prSet presAssocID="{B0147AFF-63E1-4F99-BEE7-4F4FE6D33CB2}" presName="text" presStyleLbl="node1" presStyleIdx="2" presStyleCnt="3">
        <dgm:presLayoutVars>
          <dgm:bulletEnabled val="1"/>
        </dgm:presLayoutVars>
      </dgm:prSet>
      <dgm:spPr/>
      <dgm:t>
        <a:bodyPr/>
        <a:lstStyle/>
        <a:p>
          <a:endParaRPr lang="es-MX"/>
        </a:p>
      </dgm:t>
    </dgm:pt>
  </dgm:ptLst>
  <dgm:cxnLst>
    <dgm:cxn modelId="{A2D0B784-7307-4B51-BB8A-28C74382B835}" srcId="{3F693849-95B0-45C3-ABBE-F4D4717D36E6}" destId="{FF298188-A866-47CE-9EA1-FD9867E66E8E}" srcOrd="1" destOrd="0" parTransId="{B7237254-320B-4C20-A5DE-A1F3966D5C3C}" sibTransId="{4C0C5D9F-C4D2-4660-B2B5-012457FE5D95}"/>
    <dgm:cxn modelId="{F413D936-13D4-4380-A638-9CC676E1A285}" srcId="{B0147AFF-63E1-4F99-BEE7-4F4FE6D33CB2}" destId="{EDE24DF8-0DA0-435F-9702-5A67BB3FCE4C}" srcOrd="1" destOrd="0" parTransId="{BA5C3A48-EB10-4351-9274-2F054188F4A6}" sibTransId="{07EDE138-0ECB-439A-B21F-42870E082680}"/>
    <dgm:cxn modelId="{93FB46B3-7B45-43DA-9D39-0B12FF7FF8FD}" type="presOf" srcId="{B0147AFF-63E1-4F99-BEE7-4F4FE6D33CB2}" destId="{D3CFFDC6-164B-48D6-A136-BA4167633A25}" srcOrd="0" destOrd="0" presId="urn:microsoft.com/office/officeart/2005/8/layout/vList4"/>
    <dgm:cxn modelId="{9A70A189-8FAA-4536-A236-FA5D51A66E2B}" type="presOf" srcId="{EDE24DF8-0DA0-435F-9702-5A67BB3FCE4C}" destId="{D3CFFDC6-164B-48D6-A136-BA4167633A25}" srcOrd="0" destOrd="2" presId="urn:microsoft.com/office/officeart/2005/8/layout/vList4"/>
    <dgm:cxn modelId="{BB802287-6A98-4D49-82B7-CA0DD58780EE}" srcId="{B0147AFF-63E1-4F99-BEE7-4F4FE6D33CB2}" destId="{20D31DFE-F771-48E8-A93D-0C79849EF3B0}" srcOrd="0" destOrd="0" parTransId="{C7FD18B1-8BC5-454D-87D3-3841FF0C61DB}" sibTransId="{BB153E7E-79B6-476B-9EC3-E29942B80337}"/>
    <dgm:cxn modelId="{43882B7B-8791-406A-9327-916EB3F98144}" type="presOf" srcId="{2071283F-8A86-4A74-A61B-3C0381E7E5DA}" destId="{C5FDF8A3-78FC-4167-B66F-580814B5D170}" srcOrd="1" destOrd="3" presId="urn:microsoft.com/office/officeart/2005/8/layout/vList4"/>
    <dgm:cxn modelId="{D0133189-E89A-4043-9E72-4A565D3A83DC}" type="presOf" srcId="{B0147AFF-63E1-4F99-BEE7-4F4FE6D33CB2}" destId="{DB72E6AC-82A9-447C-8117-3447318B3256}" srcOrd="1" destOrd="0" presId="urn:microsoft.com/office/officeart/2005/8/layout/vList4"/>
    <dgm:cxn modelId="{F997AEA0-5E86-430D-A71F-F08296CC1675}" srcId="{3B0091E9-1A36-493F-9213-6DBA08B533CB}" destId="{2071283F-8A86-4A74-A61B-3C0381E7E5DA}" srcOrd="2" destOrd="0" parTransId="{088DA649-0334-4960-811C-9DA44D8950D2}" sibTransId="{2C90EF01-BE6C-40A3-BDC3-648B22B82B85}"/>
    <dgm:cxn modelId="{9EE31EFE-E771-46DE-A44F-9C17773AF241}" type="presOf" srcId="{99B8FE46-70A9-4EF5-9B79-232DE2E701B5}" destId="{7839C362-DF3A-424C-A11E-6701655CCDDD}" srcOrd="1" destOrd="1" presId="urn:microsoft.com/office/officeart/2005/8/layout/vList4"/>
    <dgm:cxn modelId="{4BA9F1F5-4B0A-40CF-AE89-36682EC8304B}" type="presOf" srcId="{20D31DFE-F771-48E8-A93D-0C79849EF3B0}" destId="{DB72E6AC-82A9-447C-8117-3447318B3256}" srcOrd="1" destOrd="1" presId="urn:microsoft.com/office/officeart/2005/8/layout/vList4"/>
    <dgm:cxn modelId="{BEA89FD5-7D32-4024-8488-4601DE7F4257}" type="presOf" srcId="{0491BF15-B5AD-43F1-918D-D69E2CECC228}" destId="{E7C60A91-8B1C-4340-B52C-6271D652A152}" srcOrd="0" destOrd="1" presId="urn:microsoft.com/office/officeart/2005/8/layout/vList4"/>
    <dgm:cxn modelId="{726B8309-1435-4A02-A9BB-23DC05C34CA4}" type="presOf" srcId="{EBE888E9-F402-4E5C-AEFA-9660B1293598}" destId="{C5FDF8A3-78FC-4167-B66F-580814B5D170}" srcOrd="1" destOrd="2" presId="urn:microsoft.com/office/officeart/2005/8/layout/vList4"/>
    <dgm:cxn modelId="{67CDAB9A-3C40-48AC-AB36-B94D352DE630}" type="presOf" srcId="{FF298188-A866-47CE-9EA1-FD9867E66E8E}" destId="{7839C362-DF3A-424C-A11E-6701655CCDDD}" srcOrd="1" destOrd="0" presId="urn:microsoft.com/office/officeart/2005/8/layout/vList4"/>
    <dgm:cxn modelId="{3B4A36D7-7B2B-48A9-89D1-2D68338C3E68}" type="presOf" srcId="{FF298188-A866-47CE-9EA1-FD9867E66E8E}" destId="{357AE2CC-DA4E-403A-B0EB-34217624EDFC}" srcOrd="0" destOrd="0" presId="urn:microsoft.com/office/officeart/2005/8/layout/vList4"/>
    <dgm:cxn modelId="{19CE641A-9729-4F81-A79D-30A0AF28C7C3}" type="presOf" srcId="{EBE888E9-F402-4E5C-AEFA-9660B1293598}" destId="{E7C60A91-8B1C-4340-B52C-6271D652A152}" srcOrd="0" destOrd="2" presId="urn:microsoft.com/office/officeart/2005/8/layout/vList4"/>
    <dgm:cxn modelId="{E9A19E3D-A811-4AC4-97F3-BE3C28848990}" srcId="{3B0091E9-1A36-493F-9213-6DBA08B533CB}" destId="{0491BF15-B5AD-43F1-918D-D69E2CECC228}" srcOrd="0" destOrd="0" parTransId="{FEC72060-671F-4803-84FD-8DE8F8CB770D}" sibTransId="{046B0124-236D-4F15-BAD7-1FEDA729D060}"/>
    <dgm:cxn modelId="{1C72C10E-E97A-48CA-BF01-47BEBD1ACDBB}" type="presOf" srcId="{20D31DFE-F771-48E8-A93D-0C79849EF3B0}" destId="{D3CFFDC6-164B-48D6-A136-BA4167633A25}" srcOrd="0" destOrd="1" presId="urn:microsoft.com/office/officeart/2005/8/layout/vList4"/>
    <dgm:cxn modelId="{A659A91E-54DB-45BC-8E98-9762A6C40F00}" type="presOf" srcId="{3B0091E9-1A36-493F-9213-6DBA08B533CB}" destId="{E7C60A91-8B1C-4340-B52C-6271D652A152}" srcOrd="0" destOrd="0" presId="urn:microsoft.com/office/officeart/2005/8/layout/vList4"/>
    <dgm:cxn modelId="{9BC4D6B4-1DE2-403C-912A-48513229CCA9}" srcId="{FF298188-A866-47CE-9EA1-FD9867E66E8E}" destId="{99B8FE46-70A9-4EF5-9B79-232DE2E701B5}" srcOrd="0" destOrd="0" parTransId="{0C535038-8BAC-400F-B16D-5C6034C19030}" sibTransId="{7E1262A0-4164-4923-A1C3-F3D799771384}"/>
    <dgm:cxn modelId="{41F22181-3954-4A3F-9ECE-1A00CC5646C3}" srcId="{3F693849-95B0-45C3-ABBE-F4D4717D36E6}" destId="{3B0091E9-1A36-493F-9213-6DBA08B533CB}" srcOrd="0" destOrd="0" parTransId="{A31A1B6E-A694-4EC8-B90C-7D9836624D2E}" sibTransId="{D172A659-BD1C-4963-A808-55C7AA8F4A47}"/>
    <dgm:cxn modelId="{DA4486D4-F9A6-4C6C-9309-4140CAE93583}" type="presOf" srcId="{0491BF15-B5AD-43F1-918D-D69E2CECC228}" destId="{C5FDF8A3-78FC-4167-B66F-580814B5D170}" srcOrd="1" destOrd="1" presId="urn:microsoft.com/office/officeart/2005/8/layout/vList4"/>
    <dgm:cxn modelId="{3D7657DB-656C-483C-B204-E9D4A5FF698D}" type="presOf" srcId="{2071283F-8A86-4A74-A61B-3C0381E7E5DA}" destId="{E7C60A91-8B1C-4340-B52C-6271D652A152}" srcOrd="0" destOrd="3" presId="urn:microsoft.com/office/officeart/2005/8/layout/vList4"/>
    <dgm:cxn modelId="{5809750D-10D4-4B44-A40D-9D7B524C5521}" srcId="{3F693849-95B0-45C3-ABBE-F4D4717D36E6}" destId="{B0147AFF-63E1-4F99-BEE7-4F4FE6D33CB2}" srcOrd="2" destOrd="0" parTransId="{011326EF-53EC-49DD-A798-57000563ED3F}" sibTransId="{5E6232F0-1E4D-4043-A756-33FECC483741}"/>
    <dgm:cxn modelId="{132F29A9-E7D1-446C-B252-5E425DC56CD2}" srcId="{3B0091E9-1A36-493F-9213-6DBA08B533CB}" destId="{EBE888E9-F402-4E5C-AEFA-9660B1293598}" srcOrd="1" destOrd="0" parTransId="{EEA4273B-81CB-4ADF-B18D-8FBD39C4237C}" sibTransId="{1122E450-60C6-4F71-9E63-7EB6298AD8AD}"/>
    <dgm:cxn modelId="{1FFC8947-21AB-4B25-86C1-210FEDB475A2}" type="presOf" srcId="{99B8FE46-70A9-4EF5-9B79-232DE2E701B5}" destId="{357AE2CC-DA4E-403A-B0EB-34217624EDFC}" srcOrd="0" destOrd="1" presId="urn:microsoft.com/office/officeart/2005/8/layout/vList4"/>
    <dgm:cxn modelId="{41366B1D-2B87-4F05-8EA4-1544A904A778}" type="presOf" srcId="{3F693849-95B0-45C3-ABBE-F4D4717D36E6}" destId="{A02B5152-68A4-45DF-A22B-A04744AD159F}" srcOrd="0" destOrd="0" presId="urn:microsoft.com/office/officeart/2005/8/layout/vList4"/>
    <dgm:cxn modelId="{0A58A2B6-5CFB-4811-A3FF-19D37F96545B}" type="presOf" srcId="{EDE24DF8-0DA0-435F-9702-5A67BB3FCE4C}" destId="{DB72E6AC-82A9-447C-8117-3447318B3256}" srcOrd="1" destOrd="2" presId="urn:microsoft.com/office/officeart/2005/8/layout/vList4"/>
    <dgm:cxn modelId="{EAB11731-FED8-45F8-86CA-2BC4C17F2939}" type="presOf" srcId="{3B0091E9-1A36-493F-9213-6DBA08B533CB}" destId="{C5FDF8A3-78FC-4167-B66F-580814B5D170}" srcOrd="1" destOrd="0" presId="urn:microsoft.com/office/officeart/2005/8/layout/vList4"/>
    <dgm:cxn modelId="{00940431-529D-4575-9DC1-E7A4F1F1713E}" type="presParOf" srcId="{A02B5152-68A4-45DF-A22B-A04744AD159F}" destId="{F641A703-488C-4F4D-9B5B-7FDF614434E4}" srcOrd="0" destOrd="0" presId="urn:microsoft.com/office/officeart/2005/8/layout/vList4"/>
    <dgm:cxn modelId="{E26A4CD2-A14F-4306-8D45-0010F10561DA}" type="presParOf" srcId="{F641A703-488C-4F4D-9B5B-7FDF614434E4}" destId="{E7C60A91-8B1C-4340-B52C-6271D652A152}" srcOrd="0" destOrd="0" presId="urn:microsoft.com/office/officeart/2005/8/layout/vList4"/>
    <dgm:cxn modelId="{30957FC8-52C3-4D38-AF14-FA8E9DEAFCCD}" type="presParOf" srcId="{F641A703-488C-4F4D-9B5B-7FDF614434E4}" destId="{A6814ABF-5D5F-4E4C-BF3B-900BD08C03EF}" srcOrd="1" destOrd="0" presId="urn:microsoft.com/office/officeart/2005/8/layout/vList4"/>
    <dgm:cxn modelId="{0F1AF09D-B569-487E-8BB1-43168002AF58}" type="presParOf" srcId="{F641A703-488C-4F4D-9B5B-7FDF614434E4}" destId="{C5FDF8A3-78FC-4167-B66F-580814B5D170}" srcOrd="2" destOrd="0" presId="urn:microsoft.com/office/officeart/2005/8/layout/vList4"/>
    <dgm:cxn modelId="{C1B94127-0B38-47DC-991B-B61F584F286D}" type="presParOf" srcId="{A02B5152-68A4-45DF-A22B-A04744AD159F}" destId="{FFD02776-E0FA-4D8B-9E14-2B83E4EB4503}" srcOrd="1" destOrd="0" presId="urn:microsoft.com/office/officeart/2005/8/layout/vList4"/>
    <dgm:cxn modelId="{93C58F59-EB3F-447C-AF79-5C678A863378}" type="presParOf" srcId="{A02B5152-68A4-45DF-A22B-A04744AD159F}" destId="{2F313918-B432-44B9-90AB-0BCFA91F613F}" srcOrd="2" destOrd="0" presId="urn:microsoft.com/office/officeart/2005/8/layout/vList4"/>
    <dgm:cxn modelId="{297D9E38-E692-49AE-8FE8-21FA431139B6}" type="presParOf" srcId="{2F313918-B432-44B9-90AB-0BCFA91F613F}" destId="{357AE2CC-DA4E-403A-B0EB-34217624EDFC}" srcOrd="0" destOrd="0" presId="urn:microsoft.com/office/officeart/2005/8/layout/vList4"/>
    <dgm:cxn modelId="{173FFF5B-D4AC-4553-9FE5-F0BB8D31808E}" type="presParOf" srcId="{2F313918-B432-44B9-90AB-0BCFA91F613F}" destId="{ABB938B4-3E00-45B0-A71E-2CB1D5117162}" srcOrd="1" destOrd="0" presId="urn:microsoft.com/office/officeart/2005/8/layout/vList4"/>
    <dgm:cxn modelId="{00FDC60D-066F-4F29-B278-45DD6BBDD132}" type="presParOf" srcId="{2F313918-B432-44B9-90AB-0BCFA91F613F}" destId="{7839C362-DF3A-424C-A11E-6701655CCDDD}" srcOrd="2" destOrd="0" presId="urn:microsoft.com/office/officeart/2005/8/layout/vList4"/>
    <dgm:cxn modelId="{84B81487-9840-4783-9221-2D50E6A91E68}" type="presParOf" srcId="{A02B5152-68A4-45DF-A22B-A04744AD159F}" destId="{8A5DBCEA-7436-4367-8EBF-DF349E94164B}" srcOrd="3" destOrd="0" presId="urn:microsoft.com/office/officeart/2005/8/layout/vList4"/>
    <dgm:cxn modelId="{DCE6DC97-5B13-4DC6-B45A-41655FA3400E}" type="presParOf" srcId="{A02B5152-68A4-45DF-A22B-A04744AD159F}" destId="{23F169A4-B91E-4DCC-88E1-7A894029ABE1}" srcOrd="4" destOrd="0" presId="urn:microsoft.com/office/officeart/2005/8/layout/vList4"/>
    <dgm:cxn modelId="{6DF623A2-0C53-4E30-A99D-DD6855862003}" type="presParOf" srcId="{23F169A4-B91E-4DCC-88E1-7A894029ABE1}" destId="{D3CFFDC6-164B-48D6-A136-BA4167633A25}" srcOrd="0" destOrd="0" presId="urn:microsoft.com/office/officeart/2005/8/layout/vList4"/>
    <dgm:cxn modelId="{E1FA11CF-E033-469E-A3A1-852BF421ECA5}" type="presParOf" srcId="{23F169A4-B91E-4DCC-88E1-7A894029ABE1}" destId="{AF716CEF-AC11-44A4-9E08-50209F5FE5E9}" srcOrd="1" destOrd="0" presId="urn:microsoft.com/office/officeart/2005/8/layout/vList4"/>
    <dgm:cxn modelId="{56B4013D-3B54-4F23-9B5D-0007C7B8BDF5}" type="presParOf" srcId="{23F169A4-B91E-4DCC-88E1-7A894029ABE1}" destId="{DB72E6AC-82A9-447C-8117-3447318B3256}"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7C8A35-C5C5-4F33-AF45-87C70C982A6E}">
      <dsp:nvSpPr>
        <dsp:cNvPr id="0" name=""/>
        <dsp:cNvSpPr/>
      </dsp:nvSpPr>
      <dsp:spPr>
        <a:xfrm rot="16200000">
          <a:off x="-616446" y="617490"/>
          <a:ext cx="3949700" cy="2714718"/>
        </a:xfrm>
        <a:prstGeom prst="flowChartManualOperation">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0" tIns="0" rIns="114300" bIns="0" numCol="1" spcCol="1270" anchor="ctr" anchorCtr="0">
          <a:noAutofit/>
        </a:bodyPr>
        <a:lstStyle/>
        <a:p>
          <a:pPr lvl="0" algn="ctr" defTabSz="800100">
            <a:lnSpc>
              <a:spcPct val="90000"/>
            </a:lnSpc>
            <a:spcBef>
              <a:spcPct val="0"/>
            </a:spcBef>
            <a:spcAft>
              <a:spcPct val="35000"/>
            </a:spcAft>
          </a:pPr>
          <a:r>
            <a:rPr lang="es-MX" sz="1800" b="1" kern="1200" smtClean="0"/>
            <a:t>Biología Sistemática: Rama inclusiva, que recoge todo lo que se sabe de los seres vivos presentes y extintos (desde el nivel molecular hasta el ecosistémico). </a:t>
          </a:r>
          <a:endParaRPr lang="es-MX" sz="1800" b="1" kern="1200"/>
        </a:p>
      </dsp:txBody>
      <dsp:txXfrm rot="5400000">
        <a:off x="1045" y="789939"/>
        <a:ext cx="2714718" cy="2369820"/>
      </dsp:txXfrm>
    </dsp:sp>
    <dsp:sp modelId="{62CD0C58-333F-4F36-BB5A-F9A50638197C}">
      <dsp:nvSpPr>
        <dsp:cNvPr id="0" name=""/>
        <dsp:cNvSpPr/>
      </dsp:nvSpPr>
      <dsp:spPr>
        <a:xfrm rot="16200000">
          <a:off x="2301875" y="617490"/>
          <a:ext cx="3949700" cy="2714718"/>
        </a:xfrm>
        <a:prstGeom prst="flowChartManualOperation">
          <a:avLst/>
        </a:prstGeom>
        <a:gradFill rotWithShape="0">
          <a:gsLst>
            <a:gs pos="0">
              <a:schemeClr val="accent5">
                <a:hueOff val="-3676672"/>
                <a:satOff val="-5114"/>
                <a:lumOff val="-1961"/>
                <a:alphaOff val="0"/>
                <a:lumMod val="110000"/>
                <a:satMod val="105000"/>
                <a:tint val="67000"/>
              </a:schemeClr>
            </a:gs>
            <a:gs pos="50000">
              <a:schemeClr val="accent5">
                <a:hueOff val="-3676672"/>
                <a:satOff val="-5114"/>
                <a:lumOff val="-1961"/>
                <a:alphaOff val="0"/>
                <a:lumMod val="105000"/>
                <a:satMod val="103000"/>
                <a:tint val="73000"/>
              </a:schemeClr>
            </a:gs>
            <a:gs pos="100000">
              <a:schemeClr val="accent5">
                <a:hueOff val="-3676672"/>
                <a:satOff val="-5114"/>
                <a:lumOff val="-1961"/>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0" tIns="0" rIns="114300" bIns="0" numCol="1" spcCol="1270" anchor="ctr" anchorCtr="0">
          <a:noAutofit/>
        </a:bodyPr>
        <a:lstStyle/>
        <a:p>
          <a:pPr lvl="0" algn="ctr" defTabSz="800100">
            <a:lnSpc>
              <a:spcPct val="90000"/>
            </a:lnSpc>
            <a:spcBef>
              <a:spcPct val="0"/>
            </a:spcBef>
            <a:spcAft>
              <a:spcPct val="35000"/>
            </a:spcAft>
          </a:pPr>
          <a:r>
            <a:rPr lang="es-MX" sz="1800" b="1" kern="1200" dirty="0" smtClean="0"/>
            <a:t>La diversidad se ha producido mediante evolución, una parte de su estudio implica la investigación de la historia evolutiva de cada estirpe (su filogenia) necesaria para la posterior elaboración de clasificaciones naturales.</a:t>
          </a:r>
        </a:p>
      </dsp:txBody>
      <dsp:txXfrm rot="5400000">
        <a:off x="2919366" y="789939"/>
        <a:ext cx="2714718" cy="2369820"/>
      </dsp:txXfrm>
    </dsp:sp>
    <dsp:sp modelId="{A647FC68-4EEB-4E7E-9E32-E9B9C8A57906}">
      <dsp:nvSpPr>
        <dsp:cNvPr id="0" name=""/>
        <dsp:cNvSpPr/>
      </dsp:nvSpPr>
      <dsp:spPr>
        <a:xfrm rot="16200000">
          <a:off x="5220196" y="617490"/>
          <a:ext cx="3949700" cy="2714718"/>
        </a:xfrm>
        <a:prstGeom prst="flowChartManualOperation">
          <a:avLst/>
        </a:prstGeom>
        <a:gradFill rotWithShape="0">
          <a:gsLst>
            <a:gs pos="0">
              <a:schemeClr val="accent5">
                <a:hueOff val="-7353344"/>
                <a:satOff val="-10228"/>
                <a:lumOff val="-3922"/>
                <a:alphaOff val="0"/>
                <a:lumMod val="110000"/>
                <a:satMod val="105000"/>
                <a:tint val="67000"/>
              </a:schemeClr>
            </a:gs>
            <a:gs pos="50000">
              <a:schemeClr val="accent5">
                <a:hueOff val="-7353344"/>
                <a:satOff val="-10228"/>
                <a:lumOff val="-3922"/>
                <a:alphaOff val="0"/>
                <a:lumMod val="105000"/>
                <a:satMod val="103000"/>
                <a:tint val="73000"/>
              </a:schemeClr>
            </a:gs>
            <a:gs pos="100000">
              <a:schemeClr val="accent5">
                <a:hueOff val="-7353344"/>
                <a:satOff val="-10228"/>
                <a:lumOff val="-3922"/>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0" tIns="0" rIns="114300" bIns="0" numCol="1" spcCol="1270" anchor="ctr" anchorCtr="0">
          <a:noAutofit/>
        </a:bodyPr>
        <a:lstStyle/>
        <a:p>
          <a:pPr lvl="0" algn="ctr" defTabSz="800100">
            <a:lnSpc>
              <a:spcPct val="90000"/>
            </a:lnSpc>
            <a:spcBef>
              <a:spcPct val="0"/>
            </a:spcBef>
            <a:spcAft>
              <a:spcPct val="35000"/>
            </a:spcAft>
          </a:pPr>
          <a:r>
            <a:rPr lang="es-MX" sz="1800" b="1" kern="1200" dirty="0" smtClean="0"/>
            <a:t>La filogenia es lo que ha sucedido y la clasificación es la disposición de  información referente a las formas de vida y gracias a la Sistemática se permite su recuperación</a:t>
          </a:r>
          <a:endParaRPr lang="es-MX" sz="1800" b="1" kern="1200" dirty="0"/>
        </a:p>
      </dsp:txBody>
      <dsp:txXfrm rot="5400000">
        <a:off x="5837687" y="789939"/>
        <a:ext cx="2714718" cy="236982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06EEDF-4DB4-4126-93DF-EBD4D569700C}">
      <dsp:nvSpPr>
        <dsp:cNvPr id="0" name=""/>
        <dsp:cNvSpPr/>
      </dsp:nvSpPr>
      <dsp:spPr>
        <a:xfrm>
          <a:off x="1080" y="0"/>
          <a:ext cx="2808097" cy="5453062"/>
        </a:xfrm>
        <a:prstGeom prst="roundRect">
          <a:avLst>
            <a:gd name="adj" fmla="val 10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b="1" kern="1200" dirty="0" smtClean="0"/>
            <a:t>Reino Protista</a:t>
          </a:r>
          <a:endParaRPr lang="es-MX" sz="2800" b="1" kern="1200" dirty="0"/>
        </a:p>
      </dsp:txBody>
      <dsp:txXfrm>
        <a:off x="1080" y="0"/>
        <a:ext cx="2808097" cy="1635918"/>
      </dsp:txXfrm>
    </dsp:sp>
    <dsp:sp modelId="{1467301B-5CCC-4FE5-8D20-7D63AA6EBFB3}">
      <dsp:nvSpPr>
        <dsp:cNvPr id="0" name=""/>
        <dsp:cNvSpPr/>
      </dsp:nvSpPr>
      <dsp:spPr>
        <a:xfrm>
          <a:off x="281889" y="1636051"/>
          <a:ext cx="2246477" cy="794395"/>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s-MX" sz="1800" b="1" kern="1200" dirty="0" err="1" smtClean="0"/>
            <a:t>Phylum</a:t>
          </a:r>
          <a:r>
            <a:rPr lang="es-MX" sz="1800" b="1" kern="1200" dirty="0" smtClean="0"/>
            <a:t> </a:t>
          </a:r>
          <a:r>
            <a:rPr lang="es-MX" sz="1800" b="1" kern="1200" dirty="0" err="1" smtClean="0"/>
            <a:t>Acrasiomycota</a:t>
          </a:r>
          <a:endParaRPr lang="es-MX" sz="1800" b="1" kern="1200" dirty="0"/>
        </a:p>
      </dsp:txBody>
      <dsp:txXfrm>
        <a:off x="305156" y="1659318"/>
        <a:ext cx="2199943" cy="747861"/>
      </dsp:txXfrm>
    </dsp:sp>
    <dsp:sp modelId="{9F064E90-E4E0-486C-A571-36CCE124F8DC}">
      <dsp:nvSpPr>
        <dsp:cNvPr id="0" name=""/>
        <dsp:cNvSpPr/>
      </dsp:nvSpPr>
      <dsp:spPr>
        <a:xfrm>
          <a:off x="281889" y="2552661"/>
          <a:ext cx="2246477" cy="794395"/>
        </a:xfrm>
        <a:prstGeom prst="roundRect">
          <a:avLst>
            <a:gd name="adj" fmla="val 10000"/>
          </a:avLst>
        </a:prstGeom>
        <a:solidFill>
          <a:schemeClr val="accent5">
            <a:hueOff val="-668486"/>
            <a:satOff val="-930"/>
            <a:lumOff val="-35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s-MX" sz="1800" b="1" kern="1200" dirty="0" err="1" smtClean="0"/>
            <a:t>Phylum</a:t>
          </a:r>
          <a:r>
            <a:rPr lang="es-MX" sz="1800" b="1" kern="1200" dirty="0" smtClean="0"/>
            <a:t> </a:t>
          </a:r>
          <a:r>
            <a:rPr lang="es-MX" sz="1800" b="1" kern="1200" dirty="0" err="1" smtClean="0"/>
            <a:t>Dictyosteliomycota</a:t>
          </a:r>
          <a:endParaRPr lang="es-MX" sz="1800" b="1" kern="1200" dirty="0"/>
        </a:p>
      </dsp:txBody>
      <dsp:txXfrm>
        <a:off x="305156" y="2575928"/>
        <a:ext cx="2199943" cy="747861"/>
      </dsp:txXfrm>
    </dsp:sp>
    <dsp:sp modelId="{BD56434C-E7C9-4826-942E-45191F83975A}">
      <dsp:nvSpPr>
        <dsp:cNvPr id="0" name=""/>
        <dsp:cNvSpPr/>
      </dsp:nvSpPr>
      <dsp:spPr>
        <a:xfrm>
          <a:off x="281889" y="3469271"/>
          <a:ext cx="2246477" cy="794395"/>
        </a:xfrm>
        <a:prstGeom prst="roundRect">
          <a:avLst>
            <a:gd name="adj" fmla="val 10000"/>
          </a:avLst>
        </a:prstGeom>
        <a:solidFill>
          <a:schemeClr val="accent5">
            <a:hueOff val="-1336972"/>
            <a:satOff val="-1860"/>
            <a:lumOff val="-71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s-MX" sz="1800" b="1" kern="1200" dirty="0" err="1" smtClean="0"/>
            <a:t>Phylum</a:t>
          </a:r>
          <a:r>
            <a:rPr lang="es-MX" sz="1800" b="1" kern="1200" dirty="0" smtClean="0"/>
            <a:t> </a:t>
          </a:r>
          <a:r>
            <a:rPr lang="es-MX" sz="1600" b="1" kern="1200" dirty="0" err="1" smtClean="0"/>
            <a:t>Plasmodiophoromycota</a:t>
          </a:r>
          <a:endParaRPr lang="es-MX" sz="1600" b="1" kern="1200" dirty="0"/>
        </a:p>
      </dsp:txBody>
      <dsp:txXfrm>
        <a:off x="305156" y="3492538"/>
        <a:ext cx="2199943" cy="747861"/>
      </dsp:txXfrm>
    </dsp:sp>
    <dsp:sp modelId="{B0EAE63A-9744-4A3B-9285-2938C1B6F225}">
      <dsp:nvSpPr>
        <dsp:cNvPr id="0" name=""/>
        <dsp:cNvSpPr/>
      </dsp:nvSpPr>
      <dsp:spPr>
        <a:xfrm>
          <a:off x="281889" y="4385880"/>
          <a:ext cx="2246477" cy="794395"/>
        </a:xfrm>
        <a:prstGeom prst="roundRect">
          <a:avLst>
            <a:gd name="adj" fmla="val 10000"/>
          </a:avLst>
        </a:prstGeom>
        <a:solidFill>
          <a:schemeClr val="accent5">
            <a:hueOff val="-2005458"/>
            <a:satOff val="-2789"/>
            <a:lumOff val="-107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s-MX" sz="1800" b="1" kern="1200" dirty="0" err="1" smtClean="0"/>
            <a:t>Phylum</a:t>
          </a:r>
          <a:r>
            <a:rPr lang="es-MX" sz="1800" b="1" kern="1200" dirty="0" smtClean="0"/>
            <a:t> </a:t>
          </a:r>
        </a:p>
        <a:p>
          <a:pPr lvl="0" algn="ctr" defTabSz="800100">
            <a:lnSpc>
              <a:spcPct val="90000"/>
            </a:lnSpc>
            <a:spcBef>
              <a:spcPct val="0"/>
            </a:spcBef>
            <a:spcAft>
              <a:spcPct val="35000"/>
            </a:spcAft>
          </a:pPr>
          <a:r>
            <a:rPr lang="es-MX" sz="1800" b="1" kern="1200" dirty="0" err="1" smtClean="0"/>
            <a:t>Myxomycota</a:t>
          </a:r>
          <a:endParaRPr lang="es-MX" sz="1800" b="1" kern="1200" dirty="0"/>
        </a:p>
      </dsp:txBody>
      <dsp:txXfrm>
        <a:off x="305156" y="4409147"/>
        <a:ext cx="2199943" cy="747861"/>
      </dsp:txXfrm>
    </dsp:sp>
    <dsp:sp modelId="{F01287F0-E689-4DA7-88AE-6D971F985E46}">
      <dsp:nvSpPr>
        <dsp:cNvPr id="0" name=""/>
        <dsp:cNvSpPr/>
      </dsp:nvSpPr>
      <dsp:spPr>
        <a:xfrm>
          <a:off x="3019784" y="0"/>
          <a:ext cx="2808097" cy="5453062"/>
        </a:xfrm>
        <a:prstGeom prst="roundRect">
          <a:avLst>
            <a:gd name="adj" fmla="val 10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b="1" kern="1200" dirty="0" smtClean="0"/>
            <a:t>Reino </a:t>
          </a:r>
          <a:r>
            <a:rPr lang="es-MX" sz="2800" b="1" kern="1200" dirty="0" err="1" smtClean="0"/>
            <a:t>Stramenophila</a:t>
          </a:r>
          <a:endParaRPr lang="es-MX" sz="2800" b="1" kern="1200" dirty="0"/>
        </a:p>
      </dsp:txBody>
      <dsp:txXfrm>
        <a:off x="3019784" y="0"/>
        <a:ext cx="2808097" cy="1635918"/>
      </dsp:txXfrm>
    </dsp:sp>
    <dsp:sp modelId="{CE4B1C2A-10F3-4E81-9482-3E6D4850F2C5}">
      <dsp:nvSpPr>
        <dsp:cNvPr id="0" name=""/>
        <dsp:cNvSpPr/>
      </dsp:nvSpPr>
      <dsp:spPr>
        <a:xfrm>
          <a:off x="3300594" y="1636384"/>
          <a:ext cx="2246477" cy="1071308"/>
        </a:xfrm>
        <a:prstGeom prst="roundRect">
          <a:avLst>
            <a:gd name="adj" fmla="val 10000"/>
          </a:avLst>
        </a:prstGeom>
        <a:solidFill>
          <a:schemeClr val="accent5">
            <a:hueOff val="-2673943"/>
            <a:satOff val="-3719"/>
            <a:lumOff val="-142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s-MX" sz="1800" b="1" kern="1200" dirty="0" err="1" smtClean="0"/>
            <a:t>Phylum</a:t>
          </a:r>
          <a:r>
            <a:rPr lang="es-MX" sz="1800" b="1" kern="1200" dirty="0" smtClean="0"/>
            <a:t> </a:t>
          </a:r>
          <a:r>
            <a:rPr lang="es-MX" sz="1800" b="1" kern="1200" dirty="0" err="1" smtClean="0"/>
            <a:t>Labyrinthulomycota</a:t>
          </a:r>
          <a:endParaRPr lang="es-MX" sz="1800" b="1" kern="1200" dirty="0"/>
        </a:p>
      </dsp:txBody>
      <dsp:txXfrm>
        <a:off x="3331972" y="1667762"/>
        <a:ext cx="2183721" cy="1008552"/>
      </dsp:txXfrm>
    </dsp:sp>
    <dsp:sp modelId="{998C8255-CD3D-4382-985C-1388B364F651}">
      <dsp:nvSpPr>
        <dsp:cNvPr id="0" name=""/>
        <dsp:cNvSpPr/>
      </dsp:nvSpPr>
      <dsp:spPr>
        <a:xfrm>
          <a:off x="3300594" y="2872509"/>
          <a:ext cx="2246477" cy="1071308"/>
        </a:xfrm>
        <a:prstGeom prst="roundRect">
          <a:avLst>
            <a:gd name="adj" fmla="val 10000"/>
          </a:avLst>
        </a:prstGeom>
        <a:solidFill>
          <a:schemeClr val="accent5">
            <a:hueOff val="-3342429"/>
            <a:satOff val="-4649"/>
            <a:lumOff val="-17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s-MX" sz="1800" b="1" kern="1200" dirty="0" smtClean="0"/>
            <a:t>Phylum </a:t>
          </a:r>
          <a:r>
            <a:rPr lang="es-MX" sz="1600" b="1" kern="1200" dirty="0" smtClean="0"/>
            <a:t>Hyphochitridiomycota</a:t>
          </a:r>
          <a:endParaRPr lang="es-MX" sz="1600" b="1" kern="1200" dirty="0"/>
        </a:p>
      </dsp:txBody>
      <dsp:txXfrm>
        <a:off x="3331972" y="2903887"/>
        <a:ext cx="2183721" cy="1008552"/>
      </dsp:txXfrm>
    </dsp:sp>
    <dsp:sp modelId="{5F94C264-D857-4611-B3E5-D65BEE38A81F}">
      <dsp:nvSpPr>
        <dsp:cNvPr id="0" name=""/>
        <dsp:cNvSpPr/>
      </dsp:nvSpPr>
      <dsp:spPr>
        <a:xfrm>
          <a:off x="3300594" y="4108634"/>
          <a:ext cx="2246477" cy="1071308"/>
        </a:xfrm>
        <a:prstGeom prst="roundRect">
          <a:avLst>
            <a:gd name="adj" fmla="val 10000"/>
          </a:avLst>
        </a:prstGeom>
        <a:solidFill>
          <a:schemeClr val="accent5">
            <a:hueOff val="-4010915"/>
            <a:satOff val="-5579"/>
            <a:lumOff val="-213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s-MX" sz="1800" b="1" kern="1200" dirty="0" err="1" smtClean="0"/>
            <a:t>Phylum</a:t>
          </a:r>
          <a:r>
            <a:rPr lang="es-MX" sz="1800" b="1" kern="1200" dirty="0" smtClean="0"/>
            <a:t> </a:t>
          </a:r>
        </a:p>
        <a:p>
          <a:pPr lvl="0" algn="ctr" defTabSz="800100">
            <a:lnSpc>
              <a:spcPct val="90000"/>
            </a:lnSpc>
            <a:spcBef>
              <a:spcPct val="0"/>
            </a:spcBef>
            <a:spcAft>
              <a:spcPct val="35000"/>
            </a:spcAft>
          </a:pPr>
          <a:r>
            <a:rPr lang="es-MX" sz="1800" b="1" kern="1200" dirty="0" err="1" smtClean="0"/>
            <a:t>Oomycota</a:t>
          </a:r>
          <a:endParaRPr lang="es-MX" sz="1800" b="1" kern="1200" dirty="0"/>
        </a:p>
      </dsp:txBody>
      <dsp:txXfrm>
        <a:off x="3331972" y="4140012"/>
        <a:ext cx="2183721" cy="1008552"/>
      </dsp:txXfrm>
    </dsp:sp>
    <dsp:sp modelId="{D9DA07E2-8BE4-4A08-825F-B943FF0F17AA}">
      <dsp:nvSpPr>
        <dsp:cNvPr id="0" name=""/>
        <dsp:cNvSpPr/>
      </dsp:nvSpPr>
      <dsp:spPr>
        <a:xfrm>
          <a:off x="6038488" y="0"/>
          <a:ext cx="2808097" cy="5453062"/>
        </a:xfrm>
        <a:prstGeom prst="roundRect">
          <a:avLst>
            <a:gd name="adj" fmla="val 10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b="1" kern="1200" dirty="0" smtClean="0"/>
            <a:t>Reino </a:t>
          </a:r>
          <a:r>
            <a:rPr lang="es-MX" sz="2800" b="1" kern="1200" dirty="0" err="1" smtClean="0"/>
            <a:t>Fungi</a:t>
          </a:r>
          <a:endParaRPr lang="es-MX" sz="2800" b="1" kern="1200" dirty="0"/>
        </a:p>
      </dsp:txBody>
      <dsp:txXfrm>
        <a:off x="6038488" y="0"/>
        <a:ext cx="2808097" cy="1635918"/>
      </dsp:txXfrm>
    </dsp:sp>
    <dsp:sp modelId="{EE19EBBE-4D3C-4621-A2E8-C345E4B49B8F}">
      <dsp:nvSpPr>
        <dsp:cNvPr id="0" name=""/>
        <dsp:cNvSpPr/>
      </dsp:nvSpPr>
      <dsp:spPr>
        <a:xfrm>
          <a:off x="6319298" y="1636950"/>
          <a:ext cx="2246477" cy="630843"/>
        </a:xfrm>
        <a:prstGeom prst="roundRect">
          <a:avLst>
            <a:gd name="adj" fmla="val 10000"/>
          </a:avLst>
        </a:prstGeom>
        <a:solidFill>
          <a:schemeClr val="accent5">
            <a:hueOff val="-4679401"/>
            <a:satOff val="-6509"/>
            <a:lumOff val="-249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s-MX" sz="1800" b="1" kern="1200" dirty="0" err="1" smtClean="0"/>
            <a:t>Phylum</a:t>
          </a:r>
          <a:r>
            <a:rPr lang="es-MX" sz="1800" b="1" kern="1200" dirty="0" smtClean="0"/>
            <a:t> </a:t>
          </a:r>
          <a:r>
            <a:rPr lang="es-MX" sz="1800" b="1" kern="1200" dirty="0" err="1" smtClean="0"/>
            <a:t>Chytridiomycota</a:t>
          </a:r>
          <a:endParaRPr lang="es-MX" sz="1800" b="1" kern="1200" dirty="0" smtClean="0"/>
        </a:p>
      </dsp:txBody>
      <dsp:txXfrm>
        <a:off x="6337775" y="1655427"/>
        <a:ext cx="2209523" cy="593889"/>
      </dsp:txXfrm>
    </dsp:sp>
    <dsp:sp modelId="{42A884F6-8151-4D7F-A9AE-84DD3989360E}">
      <dsp:nvSpPr>
        <dsp:cNvPr id="0" name=""/>
        <dsp:cNvSpPr/>
      </dsp:nvSpPr>
      <dsp:spPr>
        <a:xfrm>
          <a:off x="6319298" y="2364846"/>
          <a:ext cx="2246477" cy="630843"/>
        </a:xfrm>
        <a:prstGeom prst="roundRect">
          <a:avLst>
            <a:gd name="adj" fmla="val 10000"/>
          </a:avLst>
        </a:prstGeom>
        <a:solidFill>
          <a:schemeClr val="accent5">
            <a:hueOff val="-5347887"/>
            <a:satOff val="-7439"/>
            <a:lumOff val="-285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s-MX" sz="1800" b="1" kern="1200" dirty="0" err="1" smtClean="0"/>
            <a:t>Phylum</a:t>
          </a:r>
          <a:endParaRPr lang="es-MX" sz="1800" b="1" kern="1200" dirty="0" smtClean="0"/>
        </a:p>
        <a:p>
          <a:pPr lvl="0" algn="ctr" defTabSz="800100">
            <a:lnSpc>
              <a:spcPct val="90000"/>
            </a:lnSpc>
            <a:spcBef>
              <a:spcPct val="0"/>
            </a:spcBef>
            <a:spcAft>
              <a:spcPct val="35000"/>
            </a:spcAft>
          </a:pPr>
          <a:r>
            <a:rPr lang="es-MX" sz="1800" b="1" kern="1200" dirty="0" smtClean="0"/>
            <a:t> </a:t>
          </a:r>
          <a:r>
            <a:rPr lang="es-MX" sz="1800" b="1" kern="1200" dirty="0" err="1" smtClean="0"/>
            <a:t>Zygomycota</a:t>
          </a:r>
          <a:r>
            <a:rPr lang="es-MX" sz="1800" b="1" kern="1200" dirty="0" smtClean="0"/>
            <a:t> </a:t>
          </a:r>
        </a:p>
      </dsp:txBody>
      <dsp:txXfrm>
        <a:off x="6337775" y="2383323"/>
        <a:ext cx="2209523" cy="593889"/>
      </dsp:txXfrm>
    </dsp:sp>
    <dsp:sp modelId="{BC7A7CE8-6AA1-4862-8A48-C70A43F88C17}">
      <dsp:nvSpPr>
        <dsp:cNvPr id="0" name=""/>
        <dsp:cNvSpPr/>
      </dsp:nvSpPr>
      <dsp:spPr>
        <a:xfrm>
          <a:off x="6319298" y="3092742"/>
          <a:ext cx="2246477" cy="630843"/>
        </a:xfrm>
        <a:prstGeom prst="roundRect">
          <a:avLst>
            <a:gd name="adj" fmla="val 10000"/>
          </a:avLst>
        </a:prstGeom>
        <a:solidFill>
          <a:schemeClr val="accent5">
            <a:hueOff val="-6016373"/>
            <a:satOff val="-8368"/>
            <a:lumOff val="-320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s-MX" sz="1800" b="1" kern="1200" dirty="0" err="1" smtClean="0"/>
            <a:t>Phylum</a:t>
          </a:r>
          <a:r>
            <a:rPr lang="es-MX" sz="1800" b="1" kern="1200" dirty="0" smtClean="0"/>
            <a:t> </a:t>
          </a:r>
          <a:r>
            <a:rPr lang="es-MX" sz="1800" b="1" kern="1200" dirty="0" err="1" smtClean="0"/>
            <a:t>Glomeromycota</a:t>
          </a:r>
          <a:r>
            <a:rPr lang="es-MX" sz="1800" b="1" kern="1200" dirty="0" smtClean="0"/>
            <a:t> </a:t>
          </a:r>
        </a:p>
      </dsp:txBody>
      <dsp:txXfrm>
        <a:off x="6337775" y="3111219"/>
        <a:ext cx="2209523" cy="593889"/>
      </dsp:txXfrm>
    </dsp:sp>
    <dsp:sp modelId="{E4E87F45-3D3E-4B35-B3C5-122D432848F6}">
      <dsp:nvSpPr>
        <dsp:cNvPr id="0" name=""/>
        <dsp:cNvSpPr/>
      </dsp:nvSpPr>
      <dsp:spPr>
        <a:xfrm>
          <a:off x="6319298" y="3820638"/>
          <a:ext cx="2246477" cy="630843"/>
        </a:xfrm>
        <a:prstGeom prst="roundRect">
          <a:avLst>
            <a:gd name="adj" fmla="val 10000"/>
          </a:avLst>
        </a:prstGeom>
        <a:solidFill>
          <a:schemeClr val="accent5">
            <a:hueOff val="-6684859"/>
            <a:satOff val="-9298"/>
            <a:lumOff val="-35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s-MX" sz="1800" b="1" kern="1200" dirty="0" err="1" smtClean="0"/>
            <a:t>Phylum</a:t>
          </a:r>
          <a:r>
            <a:rPr lang="es-MX" sz="1800" b="1" kern="1200" dirty="0" smtClean="0"/>
            <a:t> </a:t>
          </a:r>
        </a:p>
        <a:p>
          <a:pPr lvl="0" algn="ctr" defTabSz="800100">
            <a:lnSpc>
              <a:spcPct val="90000"/>
            </a:lnSpc>
            <a:spcBef>
              <a:spcPct val="0"/>
            </a:spcBef>
            <a:spcAft>
              <a:spcPct val="35000"/>
            </a:spcAft>
          </a:pPr>
          <a:r>
            <a:rPr lang="es-MX" sz="1800" b="1" kern="1200" dirty="0" err="1" smtClean="0"/>
            <a:t>Ascomycota</a:t>
          </a:r>
          <a:endParaRPr lang="es-MX" sz="1800" b="1" kern="1200" dirty="0" smtClean="0"/>
        </a:p>
      </dsp:txBody>
      <dsp:txXfrm>
        <a:off x="6337775" y="3839115"/>
        <a:ext cx="2209523" cy="593889"/>
      </dsp:txXfrm>
    </dsp:sp>
    <dsp:sp modelId="{D8F0B77C-7A3B-4B2E-8B96-978B83EBC830}">
      <dsp:nvSpPr>
        <dsp:cNvPr id="0" name=""/>
        <dsp:cNvSpPr/>
      </dsp:nvSpPr>
      <dsp:spPr>
        <a:xfrm>
          <a:off x="6319298" y="4548534"/>
          <a:ext cx="2246477" cy="630843"/>
        </a:xfrm>
        <a:prstGeom prst="roundRect">
          <a:avLst>
            <a:gd name="adj" fmla="val 10000"/>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s-MX" sz="1800" b="1" kern="1200" dirty="0" err="1" smtClean="0"/>
            <a:t>Phylum</a:t>
          </a:r>
          <a:r>
            <a:rPr lang="es-MX" sz="1800" b="1" kern="1200" dirty="0" smtClean="0"/>
            <a:t>  </a:t>
          </a:r>
          <a:r>
            <a:rPr lang="es-MX" sz="1800" b="1" kern="1200" dirty="0" err="1" smtClean="0"/>
            <a:t>Basidiomycota</a:t>
          </a:r>
          <a:endParaRPr lang="es-MX" sz="1800" b="1" kern="1200" dirty="0"/>
        </a:p>
      </dsp:txBody>
      <dsp:txXfrm>
        <a:off x="6337775" y="4567011"/>
        <a:ext cx="2209523" cy="59388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75C856-9211-461E-8CB6-4C650AC84C2D}">
      <dsp:nvSpPr>
        <dsp:cNvPr id="0" name=""/>
        <dsp:cNvSpPr/>
      </dsp:nvSpPr>
      <dsp:spPr>
        <a:xfrm>
          <a:off x="-5673789" y="-868666"/>
          <a:ext cx="6756326" cy="6756326"/>
        </a:xfrm>
        <a:prstGeom prst="blockArc">
          <a:avLst>
            <a:gd name="adj1" fmla="val 18900000"/>
            <a:gd name="adj2" fmla="val 2700000"/>
            <a:gd name="adj3" fmla="val 320"/>
          </a:avLst>
        </a:pr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830DD0A-012D-43E9-88B6-D6B968B66842}">
      <dsp:nvSpPr>
        <dsp:cNvPr id="0" name=""/>
        <dsp:cNvSpPr/>
      </dsp:nvSpPr>
      <dsp:spPr>
        <a:xfrm>
          <a:off x="696636" y="501899"/>
          <a:ext cx="7760096" cy="1003798"/>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96765" tIns="53340" rIns="53340" bIns="53340" numCol="1" spcCol="1270" anchor="ctr" anchorCtr="0">
          <a:noAutofit/>
        </a:bodyPr>
        <a:lstStyle/>
        <a:p>
          <a:pPr lvl="0" algn="l" defTabSz="933450">
            <a:lnSpc>
              <a:spcPct val="90000"/>
            </a:lnSpc>
            <a:spcBef>
              <a:spcPct val="0"/>
            </a:spcBef>
            <a:spcAft>
              <a:spcPct val="35000"/>
            </a:spcAft>
          </a:pPr>
          <a:r>
            <a:rPr lang="es-MX" sz="2100" b="1" kern="1200" dirty="0" smtClean="0"/>
            <a:t>Nomenclatura</a:t>
          </a:r>
          <a:r>
            <a:rPr lang="es-MX" sz="2100" kern="1200" dirty="0" smtClean="0"/>
            <a:t>: recolección; conservación; descripción; denominación inequívoca; catalogado; identificación de los organismos.</a:t>
          </a:r>
          <a:endParaRPr lang="es-MX" sz="2100" kern="1200" dirty="0"/>
        </a:p>
      </dsp:txBody>
      <dsp:txXfrm>
        <a:off x="696636" y="501899"/>
        <a:ext cx="7760096" cy="1003798"/>
      </dsp:txXfrm>
    </dsp:sp>
    <dsp:sp modelId="{D2CAD4A1-7A46-4083-81C8-BD8C37CD9430}">
      <dsp:nvSpPr>
        <dsp:cNvPr id="0" name=""/>
        <dsp:cNvSpPr/>
      </dsp:nvSpPr>
      <dsp:spPr>
        <a:xfrm>
          <a:off x="69262" y="376424"/>
          <a:ext cx="1254748" cy="1254748"/>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5B800A9-2AFC-40D6-B2DF-CEEC81EA0BB4}">
      <dsp:nvSpPr>
        <dsp:cNvPr id="0" name=""/>
        <dsp:cNvSpPr/>
      </dsp:nvSpPr>
      <dsp:spPr>
        <a:xfrm>
          <a:off x="1061517" y="2007597"/>
          <a:ext cx="7395215" cy="1003798"/>
        </a:xfrm>
        <a:prstGeom prst="rect">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96765" tIns="53340" rIns="53340" bIns="53340" numCol="1" spcCol="1270" anchor="ctr" anchorCtr="0">
          <a:noAutofit/>
        </a:bodyPr>
        <a:lstStyle/>
        <a:p>
          <a:pPr lvl="0" algn="l" defTabSz="933450">
            <a:lnSpc>
              <a:spcPct val="90000"/>
            </a:lnSpc>
            <a:spcBef>
              <a:spcPct val="0"/>
            </a:spcBef>
            <a:spcAft>
              <a:spcPct val="35000"/>
            </a:spcAft>
          </a:pPr>
          <a:r>
            <a:rPr lang="es-MX" sz="2100" b="1" kern="1200" dirty="0" smtClean="0"/>
            <a:t>Filogenética</a:t>
          </a:r>
          <a:r>
            <a:rPr lang="es-MX" sz="2100" kern="1200" dirty="0" smtClean="0"/>
            <a:t>: establecimiento de la historia evolutiva. </a:t>
          </a:r>
        </a:p>
      </dsp:txBody>
      <dsp:txXfrm>
        <a:off x="1061517" y="2007597"/>
        <a:ext cx="7395215" cy="1003798"/>
      </dsp:txXfrm>
    </dsp:sp>
    <dsp:sp modelId="{E695FB3D-A068-4C68-9325-D14D7F8DF220}">
      <dsp:nvSpPr>
        <dsp:cNvPr id="0" name=""/>
        <dsp:cNvSpPr/>
      </dsp:nvSpPr>
      <dsp:spPr>
        <a:xfrm>
          <a:off x="434142" y="1882122"/>
          <a:ext cx="1254748" cy="1254748"/>
        </a:xfrm>
        <a:prstGeom prst="ellipse">
          <a:avLst/>
        </a:prstGeom>
        <a:solidFill>
          <a:schemeClr val="lt1">
            <a:hueOff val="0"/>
            <a:satOff val="0"/>
            <a:lumOff val="0"/>
            <a:alphaOff val="0"/>
          </a:schemeClr>
        </a:solidFill>
        <a:ln w="12700" cap="flat" cmpd="sng" algn="ctr">
          <a:solidFill>
            <a:schemeClr val="accent5">
              <a:hueOff val="-3676672"/>
              <a:satOff val="-5114"/>
              <a:lumOff val="-1961"/>
              <a:alphaOff val="0"/>
            </a:schemeClr>
          </a:solidFill>
          <a:prstDash val="solid"/>
          <a:miter lim="800000"/>
        </a:ln>
        <a:effectLst/>
      </dsp:spPr>
      <dsp:style>
        <a:lnRef idx="2">
          <a:scrgbClr r="0" g="0" b="0"/>
        </a:lnRef>
        <a:fillRef idx="1">
          <a:scrgbClr r="0" g="0" b="0"/>
        </a:fillRef>
        <a:effectRef idx="0">
          <a:scrgbClr r="0" g="0" b="0"/>
        </a:effectRef>
        <a:fontRef idx="minor"/>
      </dsp:style>
    </dsp:sp>
    <dsp:sp modelId="{258CB445-09AC-4426-B5B9-37D9DB387594}">
      <dsp:nvSpPr>
        <dsp:cNvPr id="0" name=""/>
        <dsp:cNvSpPr/>
      </dsp:nvSpPr>
      <dsp:spPr>
        <a:xfrm>
          <a:off x="696636" y="3513295"/>
          <a:ext cx="7760096" cy="1003798"/>
        </a:xfrm>
        <a:prstGeom prst="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96765" tIns="53340" rIns="53340" bIns="53340" numCol="1" spcCol="1270" anchor="ctr" anchorCtr="0">
          <a:noAutofit/>
        </a:bodyPr>
        <a:lstStyle/>
        <a:p>
          <a:pPr lvl="0" algn="l" defTabSz="933450">
            <a:lnSpc>
              <a:spcPct val="90000"/>
            </a:lnSpc>
            <a:spcBef>
              <a:spcPct val="0"/>
            </a:spcBef>
            <a:spcAft>
              <a:spcPct val="35000"/>
            </a:spcAft>
          </a:pPr>
          <a:r>
            <a:rPr lang="es-MX" sz="2100" b="1" kern="1200" dirty="0" smtClean="0"/>
            <a:t>Taxonomía</a:t>
          </a:r>
          <a:r>
            <a:rPr lang="es-MX" sz="2100" kern="1200" dirty="0" smtClean="0"/>
            <a:t>: ordenamiento en un sistema general de referencia; divulgación (guías de campo, etc.); estudio de la evolución (modos de operar en todos los niveles de la jerarquía biológica).</a:t>
          </a:r>
          <a:endParaRPr lang="es-MX" sz="2100" kern="1200" dirty="0"/>
        </a:p>
      </dsp:txBody>
      <dsp:txXfrm>
        <a:off x="696636" y="3513295"/>
        <a:ext cx="7760096" cy="1003798"/>
      </dsp:txXfrm>
    </dsp:sp>
    <dsp:sp modelId="{4563931B-8051-4D63-AD12-C83C4A9DE6EA}">
      <dsp:nvSpPr>
        <dsp:cNvPr id="0" name=""/>
        <dsp:cNvSpPr/>
      </dsp:nvSpPr>
      <dsp:spPr>
        <a:xfrm>
          <a:off x="69262" y="3387820"/>
          <a:ext cx="1254748" cy="1254748"/>
        </a:xfrm>
        <a:prstGeom prst="ellipse">
          <a:avLst/>
        </a:prstGeom>
        <a:solidFill>
          <a:schemeClr val="lt1">
            <a:hueOff val="0"/>
            <a:satOff val="0"/>
            <a:lumOff val="0"/>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099054-C9D4-4067-ADC2-8525D37B53BE}">
      <dsp:nvSpPr>
        <dsp:cNvPr id="0" name=""/>
        <dsp:cNvSpPr/>
      </dsp:nvSpPr>
      <dsp:spPr>
        <a:xfrm>
          <a:off x="0" y="0"/>
          <a:ext cx="7494072" cy="1305401"/>
        </a:xfrm>
        <a:prstGeom prst="rect">
          <a:avLst/>
        </a:prstGeom>
        <a:solidFill>
          <a:schemeClr val="accent5">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28600" tIns="228600" rIns="228600" bIns="228600" numCol="1" spcCol="1270" anchor="ctr" anchorCtr="0">
          <a:noAutofit/>
        </a:bodyPr>
        <a:lstStyle/>
        <a:p>
          <a:pPr lvl="0" algn="ctr" defTabSz="2667000">
            <a:lnSpc>
              <a:spcPct val="90000"/>
            </a:lnSpc>
            <a:spcBef>
              <a:spcPct val="0"/>
            </a:spcBef>
            <a:spcAft>
              <a:spcPct val="35000"/>
            </a:spcAft>
          </a:pPr>
          <a:r>
            <a:rPr lang="es-MX" sz="6000" kern="1200" dirty="0" smtClean="0"/>
            <a:t>Biología molecular</a:t>
          </a:r>
          <a:endParaRPr lang="es-MX" sz="6000" kern="1200" dirty="0"/>
        </a:p>
      </dsp:txBody>
      <dsp:txXfrm>
        <a:off x="0" y="0"/>
        <a:ext cx="7494072" cy="1305401"/>
      </dsp:txXfrm>
    </dsp:sp>
    <dsp:sp modelId="{14AB7395-4C7F-4E6B-B6B3-D096EA603E7B}">
      <dsp:nvSpPr>
        <dsp:cNvPr id="0" name=""/>
        <dsp:cNvSpPr/>
      </dsp:nvSpPr>
      <dsp:spPr>
        <a:xfrm>
          <a:off x="3659" y="1305401"/>
          <a:ext cx="2495584" cy="2741342"/>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kern="1200" dirty="0" smtClean="0"/>
            <a:t>La incorporación de caracteres moleculares (marcadores, secuencias) ha proporcionado nuevos datos para estudios moleculares. </a:t>
          </a:r>
          <a:endParaRPr lang="es-MX" sz="2000" kern="1200" dirty="0"/>
        </a:p>
      </dsp:txBody>
      <dsp:txXfrm>
        <a:off x="3659" y="1305401"/>
        <a:ext cx="2495584" cy="2741342"/>
      </dsp:txXfrm>
    </dsp:sp>
    <dsp:sp modelId="{ACFDC5DD-C2D1-4F0A-8323-890F26342D00}">
      <dsp:nvSpPr>
        <dsp:cNvPr id="0" name=""/>
        <dsp:cNvSpPr/>
      </dsp:nvSpPr>
      <dsp:spPr>
        <a:xfrm>
          <a:off x="2499243" y="1305401"/>
          <a:ext cx="2495584" cy="2741342"/>
        </a:xfrm>
        <a:prstGeom prst="rect">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La quimiosistemática desarrolló técnicas para detectar el grado de parentesco entre taxones, como las de o las de hibridación de ADN.</a:t>
          </a:r>
          <a:endParaRPr lang="es-MX" sz="2000" kern="1200" dirty="0"/>
        </a:p>
      </dsp:txBody>
      <dsp:txXfrm>
        <a:off x="2499243" y="1305401"/>
        <a:ext cx="2495584" cy="2741342"/>
      </dsp:txXfrm>
    </dsp:sp>
    <dsp:sp modelId="{7EEFFAF5-D1C1-0941-B713-F6BF4843A820}">
      <dsp:nvSpPr>
        <dsp:cNvPr id="0" name=""/>
        <dsp:cNvSpPr/>
      </dsp:nvSpPr>
      <dsp:spPr>
        <a:xfrm>
          <a:off x="4994828" y="1305401"/>
          <a:ext cx="2495584" cy="2741342"/>
        </a:xfrm>
        <a:prstGeom prst="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_tradnl" sz="2000" kern="1200" spc="-4" dirty="0" smtClean="0">
              <a:latin typeface="Arial"/>
              <a:cs typeface="Arial"/>
            </a:rPr>
            <a:t>Análisis filogenéticos de las secuencias de</a:t>
          </a:r>
          <a:r>
            <a:rPr lang="es-ES_tradnl" sz="2000" kern="1200" spc="77" dirty="0" smtClean="0">
              <a:latin typeface="Arial"/>
              <a:cs typeface="Arial"/>
            </a:rPr>
            <a:t> </a:t>
          </a:r>
          <a:r>
            <a:rPr lang="es-ES_tradnl" sz="2000" kern="1200" spc="-4" dirty="0" smtClean="0">
              <a:latin typeface="Arial"/>
              <a:cs typeface="Arial"/>
            </a:rPr>
            <a:t>ADN, para </a:t>
          </a:r>
          <a:r>
            <a:rPr lang="es-ES_tradnl" sz="2000" kern="1200" spc="-9" dirty="0" smtClean="0">
              <a:latin typeface="Arial"/>
              <a:cs typeface="Arial"/>
            </a:rPr>
            <a:t>interpretar </a:t>
          </a:r>
          <a:r>
            <a:rPr lang="es-ES_tradnl" sz="2000" kern="1200" spc="-4" dirty="0" smtClean="0">
              <a:latin typeface="Arial"/>
              <a:cs typeface="Arial"/>
            </a:rPr>
            <a:t>la filogenia de </a:t>
          </a:r>
          <a:r>
            <a:rPr lang="es-ES_tradnl" sz="2000" kern="1200" spc="-9" dirty="0" smtClean="0">
              <a:latin typeface="Arial"/>
              <a:cs typeface="Arial"/>
            </a:rPr>
            <a:t>los  hongos </a:t>
          </a:r>
          <a:r>
            <a:rPr lang="es-ES_tradnl" sz="2000" kern="1200" spc="-4" dirty="0" smtClean="0">
              <a:latin typeface="Arial"/>
              <a:cs typeface="Arial"/>
            </a:rPr>
            <a:t>sin la </a:t>
          </a:r>
          <a:r>
            <a:rPr lang="es-ES_tradnl" sz="2000" kern="1200" spc="-9" dirty="0" smtClean="0">
              <a:latin typeface="Arial"/>
              <a:cs typeface="Arial"/>
            </a:rPr>
            <a:t>necesidad de  recurrir </a:t>
          </a:r>
          <a:r>
            <a:rPr lang="es-ES_tradnl" sz="2000" kern="1200" spc="-4" dirty="0" smtClean="0">
              <a:latin typeface="Arial"/>
              <a:cs typeface="Arial"/>
            </a:rPr>
            <a:t>a </a:t>
          </a:r>
          <a:r>
            <a:rPr lang="es-ES_tradnl" sz="2000" kern="1200" spc="-9" dirty="0" smtClean="0">
              <a:latin typeface="Arial"/>
              <a:cs typeface="Arial"/>
            </a:rPr>
            <a:t>caracteres  fenotípicos</a:t>
          </a:r>
          <a:endParaRPr lang="es-ES_tradnl" sz="2000" kern="1200" dirty="0"/>
        </a:p>
      </dsp:txBody>
      <dsp:txXfrm>
        <a:off x="4994828" y="1305401"/>
        <a:ext cx="2495584" cy="2741342"/>
      </dsp:txXfrm>
    </dsp:sp>
    <dsp:sp modelId="{F0A289AD-34C1-47DA-BCFF-0FFE8D5524B6}">
      <dsp:nvSpPr>
        <dsp:cNvPr id="0" name=""/>
        <dsp:cNvSpPr/>
      </dsp:nvSpPr>
      <dsp:spPr>
        <a:xfrm>
          <a:off x="0" y="4046744"/>
          <a:ext cx="7494072" cy="304593"/>
        </a:xfrm>
        <a:prstGeom prst="rect">
          <a:avLst/>
        </a:prstGeom>
        <a:solidFill>
          <a:schemeClr val="accent5">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19C10C-5435-4CA4-A1EB-B117BA86A0BD}">
      <dsp:nvSpPr>
        <dsp:cNvPr id="0" name=""/>
        <dsp:cNvSpPr/>
      </dsp:nvSpPr>
      <dsp:spPr>
        <a:xfrm>
          <a:off x="0" y="0"/>
          <a:ext cx="6555179" cy="1103448"/>
        </a:xfrm>
        <a:prstGeom prst="roundRect">
          <a:avLst>
            <a:gd name="adj" fmla="val 1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MX" sz="1800" kern="1200" dirty="0" smtClean="0">
              <a:latin typeface="Arial"/>
              <a:cs typeface="Arial"/>
            </a:rPr>
            <a:t>Taxonomía y sistemática </a:t>
          </a:r>
          <a:r>
            <a:rPr lang="es-MX" sz="1800" kern="1200" spc="-4" dirty="0" smtClean="0">
              <a:latin typeface="Arial"/>
              <a:cs typeface="Arial"/>
            </a:rPr>
            <a:t>de</a:t>
          </a:r>
          <a:r>
            <a:rPr lang="es-MX" sz="1800" kern="1200" spc="-94" dirty="0" smtClean="0">
              <a:latin typeface="Arial"/>
              <a:cs typeface="Arial"/>
            </a:rPr>
            <a:t> </a:t>
          </a:r>
          <a:r>
            <a:rPr lang="es-MX" sz="1800" kern="1200" spc="-4" dirty="0" smtClean="0">
              <a:latin typeface="Arial"/>
              <a:cs typeface="Arial"/>
            </a:rPr>
            <a:t>hongos, con  sus rasgos </a:t>
          </a:r>
          <a:r>
            <a:rPr lang="es-MX" sz="1800" kern="1200" dirty="0" smtClean="0">
              <a:latin typeface="Arial"/>
              <a:cs typeface="Arial"/>
            </a:rPr>
            <a:t>y </a:t>
          </a:r>
          <a:r>
            <a:rPr lang="es-MX" sz="1800" kern="1200" spc="-4" dirty="0" smtClean="0">
              <a:latin typeface="Arial"/>
              <a:cs typeface="Arial"/>
            </a:rPr>
            <a:t>relaciones</a:t>
          </a:r>
          <a:r>
            <a:rPr lang="es-MX" sz="1800" kern="1200" spc="-9" dirty="0" smtClean="0">
              <a:latin typeface="Arial"/>
              <a:cs typeface="Arial"/>
            </a:rPr>
            <a:t> </a:t>
          </a:r>
          <a:r>
            <a:rPr lang="es-MX" sz="1800" kern="1200" spc="-4" dirty="0" smtClean="0">
              <a:latin typeface="Arial"/>
              <a:cs typeface="Arial"/>
            </a:rPr>
            <a:t>evolutivas.</a:t>
          </a:r>
          <a:endParaRPr lang="es-MX" sz="1800" kern="1200" dirty="0"/>
        </a:p>
      </dsp:txBody>
      <dsp:txXfrm>
        <a:off x="32319" y="32319"/>
        <a:ext cx="5271230" cy="1038810"/>
      </dsp:txXfrm>
    </dsp:sp>
    <dsp:sp modelId="{190532F7-1607-440D-9492-E8A99371B403}">
      <dsp:nvSpPr>
        <dsp:cNvPr id="0" name=""/>
        <dsp:cNvSpPr/>
      </dsp:nvSpPr>
      <dsp:spPr>
        <a:xfrm>
          <a:off x="548996" y="1304075"/>
          <a:ext cx="6555179" cy="1103448"/>
        </a:xfrm>
        <a:prstGeom prst="roundRect">
          <a:avLst>
            <a:gd name="adj" fmla="val 10000"/>
          </a:avLst>
        </a:prstGeom>
        <a:gradFill rotWithShape="0">
          <a:gsLst>
            <a:gs pos="0">
              <a:schemeClr val="accent5">
                <a:hueOff val="-2451115"/>
                <a:satOff val="-3409"/>
                <a:lumOff val="-1307"/>
                <a:alphaOff val="0"/>
                <a:lumMod val="110000"/>
                <a:satMod val="105000"/>
                <a:tint val="67000"/>
              </a:schemeClr>
            </a:gs>
            <a:gs pos="50000">
              <a:schemeClr val="accent5">
                <a:hueOff val="-2451115"/>
                <a:satOff val="-3409"/>
                <a:lumOff val="-1307"/>
                <a:alphaOff val="0"/>
                <a:lumMod val="105000"/>
                <a:satMod val="103000"/>
                <a:tint val="73000"/>
              </a:schemeClr>
            </a:gs>
            <a:gs pos="100000">
              <a:schemeClr val="accent5">
                <a:hueOff val="-2451115"/>
                <a:satOff val="-3409"/>
                <a:lumOff val="-1307"/>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pt-BR" sz="1800" kern="1200" spc="-4" dirty="0" smtClean="0">
              <a:latin typeface="Arial"/>
              <a:cs typeface="Arial"/>
            </a:rPr>
            <a:t>Características morfológicas, </a:t>
          </a:r>
          <a:r>
            <a:rPr lang="pt-BR" sz="1800" kern="1200" dirty="0" smtClean="0">
              <a:latin typeface="Arial"/>
              <a:cs typeface="Arial"/>
            </a:rPr>
            <a:t>tanto </a:t>
          </a:r>
          <a:r>
            <a:rPr lang="pt-BR" sz="1800" kern="1200" spc="-4" dirty="0" smtClean="0">
              <a:latin typeface="Arial"/>
              <a:cs typeface="Arial"/>
            </a:rPr>
            <a:t>macroscópicas como</a:t>
          </a:r>
          <a:r>
            <a:rPr lang="pt-BR" sz="1800" kern="1200" spc="-81" dirty="0" smtClean="0">
              <a:latin typeface="Arial"/>
              <a:cs typeface="Arial"/>
            </a:rPr>
            <a:t> </a:t>
          </a:r>
          <a:r>
            <a:rPr lang="pt-BR" sz="1800" kern="1200" spc="-4" dirty="0" smtClean="0">
              <a:latin typeface="Arial"/>
              <a:cs typeface="Arial"/>
            </a:rPr>
            <a:t>microscópicas</a:t>
          </a:r>
          <a:endParaRPr lang="es-MX" sz="1800" kern="1200" dirty="0"/>
        </a:p>
      </dsp:txBody>
      <dsp:txXfrm>
        <a:off x="581315" y="1336394"/>
        <a:ext cx="5224303" cy="1038810"/>
      </dsp:txXfrm>
    </dsp:sp>
    <dsp:sp modelId="{78451B02-B91B-40C5-B19A-73FDD16088DB}">
      <dsp:nvSpPr>
        <dsp:cNvPr id="0" name=""/>
        <dsp:cNvSpPr/>
      </dsp:nvSpPr>
      <dsp:spPr>
        <a:xfrm>
          <a:off x="1089798" y="2608151"/>
          <a:ext cx="6555179" cy="1103448"/>
        </a:xfrm>
        <a:prstGeom prst="roundRect">
          <a:avLst>
            <a:gd name="adj" fmla="val 10000"/>
          </a:avLst>
        </a:prstGeom>
        <a:gradFill rotWithShape="0">
          <a:gsLst>
            <a:gs pos="0">
              <a:schemeClr val="accent5">
                <a:hueOff val="-4902230"/>
                <a:satOff val="-6819"/>
                <a:lumOff val="-2615"/>
                <a:alphaOff val="0"/>
                <a:lumMod val="110000"/>
                <a:satMod val="105000"/>
                <a:tint val="67000"/>
              </a:schemeClr>
            </a:gs>
            <a:gs pos="50000">
              <a:schemeClr val="accent5">
                <a:hueOff val="-4902230"/>
                <a:satOff val="-6819"/>
                <a:lumOff val="-2615"/>
                <a:alphaOff val="0"/>
                <a:lumMod val="105000"/>
                <a:satMod val="103000"/>
                <a:tint val="73000"/>
              </a:schemeClr>
            </a:gs>
            <a:gs pos="100000">
              <a:schemeClr val="accent5">
                <a:hueOff val="-4902230"/>
                <a:satOff val="-6819"/>
                <a:lumOff val="-261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MX" sz="1800" kern="1200" spc="-4" dirty="0" smtClean="0">
              <a:latin typeface="Arial"/>
              <a:cs typeface="Arial"/>
            </a:rPr>
            <a:t>Relaciones evolutivas muchas </a:t>
          </a:r>
          <a:r>
            <a:rPr lang="es-MX" sz="1800" kern="1200" dirty="0" smtClean="0">
              <a:latin typeface="Arial"/>
              <a:cs typeface="Arial"/>
            </a:rPr>
            <a:t>fueron </a:t>
          </a:r>
          <a:r>
            <a:rPr lang="es-MX" sz="1800" kern="1200" spc="-4" dirty="0" smtClean="0">
              <a:latin typeface="Arial"/>
              <a:cs typeface="Arial"/>
            </a:rPr>
            <a:t>mal   interpretadas por la </a:t>
          </a:r>
          <a:r>
            <a:rPr lang="es-MX" sz="1800" kern="1200" dirty="0" smtClean="0">
              <a:latin typeface="Arial"/>
              <a:cs typeface="Arial"/>
            </a:rPr>
            <a:t>frecuente </a:t>
          </a:r>
          <a:r>
            <a:rPr lang="es-MX" sz="1800" kern="1200" spc="-4" dirty="0" smtClean="0">
              <a:latin typeface="Arial"/>
              <a:cs typeface="Arial"/>
            </a:rPr>
            <a:t>existencia de  </a:t>
          </a:r>
          <a:r>
            <a:rPr lang="es-MX" sz="1800" kern="1200" spc="-4" dirty="0" err="1" smtClean="0">
              <a:latin typeface="Arial"/>
              <a:cs typeface="Arial"/>
            </a:rPr>
            <a:t>homoplasia</a:t>
          </a:r>
          <a:r>
            <a:rPr lang="es-MX" sz="1800" kern="1200" spc="-4" dirty="0" smtClean="0">
              <a:latin typeface="Arial"/>
              <a:cs typeface="Arial"/>
            </a:rPr>
            <a:t>.</a:t>
          </a:r>
          <a:endParaRPr lang="es-MX" sz="1800" kern="1200" dirty="0">
            <a:latin typeface="Times New Roman"/>
            <a:cs typeface="Times New Roman"/>
          </a:endParaRPr>
        </a:p>
      </dsp:txBody>
      <dsp:txXfrm>
        <a:off x="1122117" y="2640470"/>
        <a:ext cx="5232497" cy="1038810"/>
      </dsp:txXfrm>
    </dsp:sp>
    <dsp:sp modelId="{B5B6F676-9FB9-4660-B89C-E25E080B9D54}">
      <dsp:nvSpPr>
        <dsp:cNvPr id="0" name=""/>
        <dsp:cNvSpPr/>
      </dsp:nvSpPr>
      <dsp:spPr>
        <a:xfrm>
          <a:off x="1638794" y="3912226"/>
          <a:ext cx="6555179" cy="1103448"/>
        </a:xfrm>
        <a:prstGeom prst="roundRect">
          <a:avLst>
            <a:gd name="adj" fmla="val 10000"/>
          </a:avLst>
        </a:prstGeom>
        <a:gradFill rotWithShape="0">
          <a:gsLst>
            <a:gs pos="0">
              <a:schemeClr val="accent5">
                <a:hueOff val="-7353344"/>
                <a:satOff val="-10228"/>
                <a:lumOff val="-3922"/>
                <a:alphaOff val="0"/>
                <a:lumMod val="110000"/>
                <a:satMod val="105000"/>
                <a:tint val="67000"/>
              </a:schemeClr>
            </a:gs>
            <a:gs pos="50000">
              <a:schemeClr val="accent5">
                <a:hueOff val="-7353344"/>
                <a:satOff val="-10228"/>
                <a:lumOff val="-3922"/>
                <a:alphaOff val="0"/>
                <a:lumMod val="105000"/>
                <a:satMod val="103000"/>
                <a:tint val="73000"/>
              </a:schemeClr>
            </a:gs>
            <a:gs pos="100000">
              <a:schemeClr val="accent5">
                <a:hueOff val="-7353344"/>
                <a:satOff val="-10228"/>
                <a:lumOff val="-3922"/>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MX" sz="1800" kern="1200" spc="-4" dirty="0" smtClean="0">
              <a:latin typeface="Arial"/>
              <a:cs typeface="Arial"/>
            </a:rPr>
            <a:t>Caracteres, </a:t>
          </a:r>
          <a:r>
            <a:rPr lang="es-MX" sz="1800" kern="1200" dirty="0" smtClean="0">
              <a:latin typeface="Arial"/>
              <a:cs typeface="Arial"/>
            </a:rPr>
            <a:t>fisiológicos, </a:t>
          </a:r>
          <a:r>
            <a:rPr lang="es-MX" sz="1800" kern="1200" spc="-4" dirty="0" smtClean="0">
              <a:latin typeface="Arial"/>
              <a:cs typeface="Arial"/>
            </a:rPr>
            <a:t>metabólicos, bioquímicos; y las interpretaciones </a:t>
          </a:r>
          <a:r>
            <a:rPr lang="es-MX" sz="1800" kern="1200" dirty="0" smtClean="0">
              <a:latin typeface="Arial"/>
              <a:cs typeface="Arial"/>
            </a:rPr>
            <a:t>filogenéticas </a:t>
          </a:r>
          <a:r>
            <a:rPr lang="es-MX" sz="1800" kern="1200" spc="-4" dirty="0" smtClean="0">
              <a:latin typeface="Arial"/>
              <a:cs typeface="Arial"/>
            </a:rPr>
            <a:t>problemáticas para la clasificación.</a:t>
          </a:r>
          <a:endParaRPr lang="es-MX" sz="1800" kern="1200" dirty="0">
            <a:latin typeface="Arial"/>
            <a:cs typeface="Arial"/>
          </a:endParaRPr>
        </a:p>
      </dsp:txBody>
      <dsp:txXfrm>
        <a:off x="1671113" y="3944545"/>
        <a:ext cx="5224303" cy="1038810"/>
      </dsp:txXfrm>
    </dsp:sp>
    <dsp:sp modelId="{87DD1BF0-59A3-45B4-B2F0-06544BA21155}">
      <dsp:nvSpPr>
        <dsp:cNvPr id="0" name=""/>
        <dsp:cNvSpPr/>
      </dsp:nvSpPr>
      <dsp:spPr>
        <a:xfrm>
          <a:off x="5837937" y="845141"/>
          <a:ext cx="717241" cy="717241"/>
        </a:xfrm>
        <a:prstGeom prst="downArrow">
          <a:avLst>
            <a:gd name="adj1" fmla="val 55000"/>
            <a:gd name="adj2" fmla="val 45000"/>
          </a:avLst>
        </a:prstGeom>
        <a:solidFill>
          <a:schemeClr val="accent5">
            <a:tint val="40000"/>
            <a:alpha val="90000"/>
            <a:hueOff val="0"/>
            <a:satOff val="0"/>
            <a:lumOff val="0"/>
            <a:alphaOff val="0"/>
          </a:schemeClr>
        </a:solidFill>
        <a:ln w="6350" cap="flat" cmpd="sng" algn="ctr">
          <a:solidFill>
            <a:schemeClr val="accent5">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endParaRPr lang="es-MX" sz="3200" kern="1200"/>
        </a:p>
      </dsp:txBody>
      <dsp:txXfrm>
        <a:off x="5999316" y="845141"/>
        <a:ext cx="394483" cy="539724"/>
      </dsp:txXfrm>
    </dsp:sp>
    <dsp:sp modelId="{A2CC7E02-695B-4740-A7C3-A6F73C0EA833}">
      <dsp:nvSpPr>
        <dsp:cNvPr id="0" name=""/>
        <dsp:cNvSpPr/>
      </dsp:nvSpPr>
      <dsp:spPr>
        <a:xfrm>
          <a:off x="6386933" y="2149216"/>
          <a:ext cx="717241" cy="717241"/>
        </a:xfrm>
        <a:prstGeom prst="downArrow">
          <a:avLst>
            <a:gd name="adj1" fmla="val 55000"/>
            <a:gd name="adj2" fmla="val 45000"/>
          </a:avLst>
        </a:prstGeom>
        <a:solidFill>
          <a:schemeClr val="accent5">
            <a:tint val="40000"/>
            <a:alpha val="90000"/>
            <a:hueOff val="-3695876"/>
            <a:satOff val="-6408"/>
            <a:lumOff val="-644"/>
            <a:alphaOff val="0"/>
          </a:schemeClr>
        </a:solidFill>
        <a:ln w="6350" cap="flat" cmpd="sng" algn="ctr">
          <a:solidFill>
            <a:schemeClr val="accent5">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endParaRPr lang="es-MX" sz="3200" kern="1200"/>
        </a:p>
      </dsp:txBody>
      <dsp:txXfrm>
        <a:off x="6548312" y="2149216"/>
        <a:ext cx="394483" cy="539724"/>
      </dsp:txXfrm>
    </dsp:sp>
    <dsp:sp modelId="{046ED31C-4256-4CF7-902E-E68D10DD6FF2}">
      <dsp:nvSpPr>
        <dsp:cNvPr id="0" name=""/>
        <dsp:cNvSpPr/>
      </dsp:nvSpPr>
      <dsp:spPr>
        <a:xfrm>
          <a:off x="6927736" y="3453292"/>
          <a:ext cx="717241" cy="717241"/>
        </a:xfrm>
        <a:prstGeom prst="downArrow">
          <a:avLst>
            <a:gd name="adj1" fmla="val 55000"/>
            <a:gd name="adj2" fmla="val 45000"/>
          </a:avLst>
        </a:prstGeom>
        <a:solidFill>
          <a:schemeClr val="accent5">
            <a:tint val="40000"/>
            <a:alpha val="90000"/>
            <a:hueOff val="-7391752"/>
            <a:satOff val="-12816"/>
            <a:lumOff val="-1289"/>
            <a:alphaOff val="0"/>
          </a:schemeClr>
        </a:solidFill>
        <a:ln w="6350" cap="flat" cmpd="sng" algn="ctr">
          <a:solidFill>
            <a:schemeClr val="accent5">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endParaRPr lang="es-MX" sz="3200" kern="1200"/>
        </a:p>
      </dsp:txBody>
      <dsp:txXfrm>
        <a:off x="7089115" y="3453292"/>
        <a:ext cx="394483" cy="53972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DEBD06-79D8-46E6-BC14-F4E39BE96598}">
      <dsp:nvSpPr>
        <dsp:cNvPr id="0" name=""/>
        <dsp:cNvSpPr/>
      </dsp:nvSpPr>
      <dsp:spPr>
        <a:xfrm>
          <a:off x="1964435" y="0"/>
          <a:ext cx="2946654" cy="859239"/>
        </a:xfrm>
        <a:prstGeom prst="rightArrow">
          <a:avLst>
            <a:gd name="adj1" fmla="val 75000"/>
            <a:gd name="adj2" fmla="val 50000"/>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465E2D0-2F76-4F67-9637-54E0FDAD09AE}">
      <dsp:nvSpPr>
        <dsp:cNvPr id="0" name=""/>
        <dsp:cNvSpPr/>
      </dsp:nvSpPr>
      <dsp:spPr>
        <a:xfrm>
          <a:off x="0" y="0"/>
          <a:ext cx="1964436" cy="859239"/>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s-MX" sz="2100" kern="1200" smtClean="0"/>
            <a:t>Reino Fungi</a:t>
          </a:r>
          <a:endParaRPr lang="es-MX" sz="2100" kern="1200"/>
        </a:p>
      </dsp:txBody>
      <dsp:txXfrm>
        <a:off x="41945" y="41945"/>
        <a:ext cx="1880546" cy="775349"/>
      </dsp:txXfrm>
    </dsp:sp>
    <dsp:sp modelId="{6B6CF35C-B6C6-45DC-BB93-84816219B7CF}">
      <dsp:nvSpPr>
        <dsp:cNvPr id="0" name=""/>
        <dsp:cNvSpPr/>
      </dsp:nvSpPr>
      <dsp:spPr>
        <a:xfrm>
          <a:off x="1964435" y="945163"/>
          <a:ext cx="2946654" cy="859239"/>
        </a:xfrm>
        <a:prstGeom prst="rightArrow">
          <a:avLst>
            <a:gd name="adj1" fmla="val 75000"/>
            <a:gd name="adj2" fmla="val 50000"/>
          </a:avLst>
        </a:prstGeom>
        <a:solidFill>
          <a:schemeClr val="accent5">
            <a:tint val="40000"/>
            <a:alpha val="90000"/>
            <a:hueOff val="-3695876"/>
            <a:satOff val="-6408"/>
            <a:lumOff val="-644"/>
            <a:alphaOff val="0"/>
          </a:schemeClr>
        </a:solidFill>
        <a:ln w="12700" cap="flat" cmpd="sng" algn="ctr">
          <a:solidFill>
            <a:schemeClr val="accent5">
              <a:tint val="40000"/>
              <a:alpha val="90000"/>
              <a:hueOff val="-3695876"/>
              <a:satOff val="-6408"/>
              <a:lumOff val="-644"/>
              <a:alphaOff val="0"/>
            </a:schemeClr>
          </a:solidFill>
          <a:prstDash val="solid"/>
          <a:miter lim="800000"/>
        </a:ln>
        <a:effectLst/>
      </dsp:spPr>
      <dsp:style>
        <a:lnRef idx="2">
          <a:scrgbClr r="0" g="0" b="0"/>
        </a:lnRef>
        <a:fillRef idx="1">
          <a:scrgbClr r="0" g="0" b="0"/>
        </a:fillRef>
        <a:effectRef idx="0">
          <a:scrgbClr r="0" g="0" b="0"/>
        </a:effectRef>
        <a:fontRef idx="minor"/>
      </dsp:style>
    </dsp:sp>
    <dsp:sp modelId="{5EB211A6-A992-4254-A903-FBE1ECF67CEE}">
      <dsp:nvSpPr>
        <dsp:cNvPr id="0" name=""/>
        <dsp:cNvSpPr/>
      </dsp:nvSpPr>
      <dsp:spPr>
        <a:xfrm>
          <a:off x="0" y="945163"/>
          <a:ext cx="1964436" cy="859239"/>
        </a:xfrm>
        <a:prstGeom prst="roundRect">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s-MX" sz="2100" kern="1200" smtClean="0"/>
            <a:t>Reino Stramenophila </a:t>
          </a:r>
          <a:endParaRPr lang="es-MX" sz="2100" kern="1200" dirty="0" smtClean="0"/>
        </a:p>
      </dsp:txBody>
      <dsp:txXfrm>
        <a:off x="41945" y="987108"/>
        <a:ext cx="1880546" cy="775349"/>
      </dsp:txXfrm>
    </dsp:sp>
    <dsp:sp modelId="{BCC47FF1-61E7-4ECA-B828-92D4A2F6E0EF}">
      <dsp:nvSpPr>
        <dsp:cNvPr id="0" name=""/>
        <dsp:cNvSpPr/>
      </dsp:nvSpPr>
      <dsp:spPr>
        <a:xfrm>
          <a:off x="1964435" y="1890326"/>
          <a:ext cx="2946654" cy="859239"/>
        </a:xfrm>
        <a:prstGeom prst="rightArrow">
          <a:avLst>
            <a:gd name="adj1" fmla="val 75000"/>
            <a:gd name="adj2" fmla="val 50000"/>
          </a:avLst>
        </a:prstGeom>
        <a:solidFill>
          <a:schemeClr val="accent5">
            <a:tint val="40000"/>
            <a:alpha val="90000"/>
            <a:hueOff val="-7391752"/>
            <a:satOff val="-12816"/>
            <a:lumOff val="-1289"/>
            <a:alphaOff val="0"/>
          </a:schemeClr>
        </a:solidFill>
        <a:ln w="12700" cap="flat" cmpd="sng" algn="ctr">
          <a:solidFill>
            <a:schemeClr val="accent5">
              <a:tint val="40000"/>
              <a:alpha val="90000"/>
              <a:hueOff val="-7391752"/>
              <a:satOff val="-12816"/>
              <a:lumOff val="-1289"/>
              <a:alphaOff val="0"/>
            </a:schemeClr>
          </a:solidFill>
          <a:prstDash val="solid"/>
          <a:miter lim="800000"/>
        </a:ln>
        <a:effectLst/>
      </dsp:spPr>
      <dsp:style>
        <a:lnRef idx="2">
          <a:scrgbClr r="0" g="0" b="0"/>
        </a:lnRef>
        <a:fillRef idx="1">
          <a:scrgbClr r="0" g="0" b="0"/>
        </a:fillRef>
        <a:effectRef idx="0">
          <a:scrgbClr r="0" g="0" b="0"/>
        </a:effectRef>
        <a:fontRef idx="minor"/>
      </dsp:style>
    </dsp:sp>
    <dsp:sp modelId="{B18D2E49-93FF-4683-BDBB-2B73883D96FA}">
      <dsp:nvSpPr>
        <dsp:cNvPr id="0" name=""/>
        <dsp:cNvSpPr/>
      </dsp:nvSpPr>
      <dsp:spPr>
        <a:xfrm>
          <a:off x="0" y="1890326"/>
          <a:ext cx="1964436" cy="859239"/>
        </a:xfrm>
        <a:prstGeom prst="round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s-MX" sz="2100" kern="1200" dirty="0" smtClean="0"/>
            <a:t>Reino Protista (4 </a:t>
          </a:r>
          <a:r>
            <a:rPr lang="es-MX" sz="2100" kern="1200" dirty="0" err="1" smtClean="0"/>
            <a:t>Phylum</a:t>
          </a:r>
          <a:r>
            <a:rPr lang="es-MX" sz="2100" kern="1200" dirty="0" smtClean="0"/>
            <a:t>)</a:t>
          </a:r>
          <a:endParaRPr lang="es-MX" sz="2100" kern="1200" dirty="0"/>
        </a:p>
      </dsp:txBody>
      <dsp:txXfrm>
        <a:off x="41945" y="1932271"/>
        <a:ext cx="1880546" cy="77534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24499C-BB80-47F0-8007-AFFD6A716D06}">
      <dsp:nvSpPr>
        <dsp:cNvPr id="0" name=""/>
        <dsp:cNvSpPr/>
      </dsp:nvSpPr>
      <dsp:spPr>
        <a:xfrm rot="5400000">
          <a:off x="4721935" y="-1509147"/>
          <a:ext cx="2292413" cy="5522958"/>
        </a:xfrm>
        <a:prstGeom prst="round2Same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s-ES" sz="1600" b="1" i="0" u="none" kern="1200" dirty="0" smtClean="0">
              <a:effectLst/>
            </a:rPr>
            <a:t>Hongos </a:t>
          </a:r>
          <a:r>
            <a:rPr lang="es-ES" sz="1600" b="1" i="0" u="none" kern="1200" dirty="0" err="1" smtClean="0">
              <a:effectLst/>
            </a:rPr>
            <a:t>fagocíticos</a:t>
          </a:r>
          <a:r>
            <a:rPr lang="es-ES" sz="1600" b="1" i="0" u="none" kern="1200" dirty="0" smtClean="0">
              <a:effectLst/>
            </a:rPr>
            <a:t>, sin pared celular</a:t>
          </a:r>
          <a:r>
            <a:rPr lang="es-ES" sz="1600" b="1" i="0" u="none" kern="1200" dirty="0" smtClean="0">
              <a:effectLst/>
            </a:rPr>
            <a:t>, recuerdan </a:t>
          </a:r>
          <a:r>
            <a:rPr lang="es-ES" sz="1600" b="1" i="0" u="none" kern="1200" dirty="0" smtClean="0">
              <a:effectLst/>
            </a:rPr>
            <a:t>a </a:t>
          </a:r>
          <a:r>
            <a:rPr lang="es-ES" sz="1600" b="1" i="0" u="none" kern="1200" dirty="0" smtClean="0">
              <a:effectLst/>
            </a:rPr>
            <a:t>amebas</a:t>
          </a:r>
          <a:r>
            <a:rPr lang="es-ES" sz="1600" b="1" i="0" u="none" kern="1200" dirty="0" smtClean="0">
              <a:effectLst/>
            </a:rPr>
            <a:t>. </a:t>
          </a:r>
          <a:endParaRPr lang="es-ES" sz="1600" b="1" i="0" u="none" kern="1200" dirty="0">
            <a:effectLst/>
          </a:endParaRPr>
        </a:p>
        <a:p>
          <a:pPr marL="171450" lvl="1" indent="-171450" algn="l" defTabSz="711200">
            <a:lnSpc>
              <a:spcPct val="90000"/>
            </a:lnSpc>
            <a:spcBef>
              <a:spcPct val="0"/>
            </a:spcBef>
            <a:spcAft>
              <a:spcPct val="15000"/>
            </a:spcAft>
            <a:buChar char="••"/>
          </a:pPr>
          <a:r>
            <a:rPr lang="es-ES" sz="1600" b="1" i="0" u="none" kern="1200" dirty="0" err="1" smtClean="0">
              <a:effectLst/>
            </a:rPr>
            <a:t>Myxomycetes</a:t>
          </a:r>
          <a:r>
            <a:rPr lang="es-ES" sz="1600" b="1" i="0" u="none" kern="1200" dirty="0" smtClean="0">
              <a:effectLst/>
            </a:rPr>
            <a:t> (mohos del fango verdaderos, formadores de plasmodios, y algunos parásitos de plantas)</a:t>
          </a:r>
          <a:endParaRPr lang="es-ES" sz="1600" b="1" i="0" u="none" kern="1200" dirty="0">
            <a:effectLst/>
          </a:endParaRPr>
        </a:p>
        <a:p>
          <a:pPr marL="171450" lvl="1" indent="-171450" algn="l" defTabSz="711200">
            <a:lnSpc>
              <a:spcPct val="90000"/>
            </a:lnSpc>
            <a:spcBef>
              <a:spcPct val="0"/>
            </a:spcBef>
            <a:spcAft>
              <a:spcPct val="15000"/>
            </a:spcAft>
            <a:buChar char="••"/>
          </a:pPr>
          <a:r>
            <a:rPr lang="es-ES" sz="1600" b="1" i="0" u="none" kern="1200" dirty="0" err="1" smtClean="0">
              <a:effectLst/>
            </a:rPr>
            <a:t>Acrasiomycetes</a:t>
          </a:r>
          <a:r>
            <a:rPr lang="es-ES" sz="1600" b="1" i="0" u="none" kern="1200" dirty="0" smtClean="0">
              <a:effectLst/>
            </a:rPr>
            <a:t> (forman </a:t>
          </a:r>
          <a:r>
            <a:rPr lang="es-ES" sz="1600" b="1" i="0" u="none" kern="1200" dirty="0" err="1" smtClean="0">
              <a:effectLst/>
            </a:rPr>
            <a:t>pseudoplasmodios</a:t>
          </a:r>
          <a:r>
            <a:rPr lang="es-ES" sz="1600" b="1" i="0" u="none" kern="1200" dirty="0" smtClean="0">
              <a:effectLst/>
            </a:rPr>
            <a:t> por agrupación de amebas) </a:t>
          </a:r>
          <a:endParaRPr lang="es-ES" sz="1600" b="1" i="0" u="none" kern="1200" dirty="0">
            <a:effectLst/>
          </a:endParaRPr>
        </a:p>
        <a:p>
          <a:pPr marL="171450" lvl="1" indent="-171450" algn="l" defTabSz="711200">
            <a:lnSpc>
              <a:spcPct val="90000"/>
            </a:lnSpc>
            <a:spcBef>
              <a:spcPct val="0"/>
            </a:spcBef>
            <a:spcAft>
              <a:spcPct val="15000"/>
            </a:spcAft>
            <a:buChar char="••"/>
          </a:pPr>
          <a:r>
            <a:rPr lang="es-ES" sz="1600" b="1" i="0" u="none" kern="1200" dirty="0" err="1" smtClean="0">
              <a:effectLst/>
            </a:rPr>
            <a:t>Labyrinthulomycetes</a:t>
          </a:r>
          <a:r>
            <a:rPr lang="es-ES" sz="1600" b="1" i="0" u="none" kern="1200" dirty="0" smtClean="0">
              <a:effectLst/>
            </a:rPr>
            <a:t> (forman redes mucosas, y suelen ser marinos). </a:t>
          </a:r>
          <a:endParaRPr lang="es-ES" sz="1600" b="1" i="0" u="none" kern="1200" dirty="0">
            <a:effectLst/>
          </a:endParaRPr>
        </a:p>
      </dsp:txBody>
      <dsp:txXfrm rot="-5400000">
        <a:off x="3106663" y="218031"/>
        <a:ext cx="5411052" cy="2068601"/>
      </dsp:txXfrm>
    </dsp:sp>
    <dsp:sp modelId="{E59AD4EF-E30D-4DA9-A936-F768B7F1A169}">
      <dsp:nvSpPr>
        <dsp:cNvPr id="0" name=""/>
        <dsp:cNvSpPr/>
      </dsp:nvSpPr>
      <dsp:spPr>
        <a:xfrm>
          <a:off x="0" y="62"/>
          <a:ext cx="3106663" cy="2504538"/>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S" sz="3000" b="1" u="none" kern="1200" dirty="0" smtClean="0">
              <a:effectLst>
                <a:outerShdw blurRad="38100" dist="38100" dir="2700000" algn="tl">
                  <a:srgbClr val="000000"/>
                </a:outerShdw>
              </a:effectLst>
            </a:rPr>
            <a:t>División </a:t>
          </a:r>
          <a:r>
            <a:rPr lang="es-ES" sz="3000" b="1" i="1" u="none" kern="1200" dirty="0" err="1" smtClean="0">
              <a:effectLst>
                <a:outerShdw blurRad="38100" dist="38100" dir="2700000" algn="tl">
                  <a:srgbClr val="000000"/>
                </a:outerShdw>
              </a:effectLst>
            </a:rPr>
            <a:t>Myxomycota</a:t>
          </a:r>
          <a:r>
            <a:rPr lang="es-ES" sz="3000" b="1" u="none" kern="1200" dirty="0" smtClean="0">
              <a:effectLst>
                <a:outerShdw blurRad="38100" dist="38100" dir="2700000" algn="tl">
                  <a:srgbClr val="000000"/>
                </a:outerShdw>
              </a:effectLst>
            </a:rPr>
            <a:t>: Mixomicetos y organismos afines </a:t>
          </a:r>
          <a:endParaRPr lang="es-MX" sz="3000" u="none" kern="1200" dirty="0"/>
        </a:p>
      </dsp:txBody>
      <dsp:txXfrm>
        <a:off x="122261" y="122323"/>
        <a:ext cx="2862141" cy="2260016"/>
      </dsp:txXfrm>
    </dsp:sp>
    <dsp:sp modelId="{11C0DE20-DE20-4C55-8224-0FFBFAED3813}">
      <dsp:nvSpPr>
        <dsp:cNvPr id="0" name=""/>
        <dsp:cNvSpPr/>
      </dsp:nvSpPr>
      <dsp:spPr>
        <a:xfrm rot="5400000">
          <a:off x="4644575" y="1120618"/>
          <a:ext cx="2447134" cy="5522958"/>
        </a:xfrm>
        <a:prstGeom prst="round2SameRect">
          <a:avLst/>
        </a:prstGeom>
        <a:solidFill>
          <a:schemeClr val="accent5">
            <a:tint val="40000"/>
            <a:alpha val="90000"/>
            <a:hueOff val="-7391752"/>
            <a:satOff val="-12816"/>
            <a:lumOff val="-1289"/>
            <a:alphaOff val="0"/>
          </a:schemeClr>
        </a:solidFill>
        <a:ln w="12700" cap="flat" cmpd="sng" algn="ctr">
          <a:solidFill>
            <a:schemeClr val="accent5">
              <a:tint val="40000"/>
              <a:alpha val="90000"/>
              <a:hueOff val="-7391752"/>
              <a:satOff val="-12816"/>
              <a:lumOff val="-128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s-ES" sz="1600" b="1" i="0" u="none" kern="1200" dirty="0" smtClean="0">
              <a:effectLst/>
            </a:rPr>
            <a:t>Filamentosos y que se alimentan por absorción</a:t>
          </a:r>
          <a:endParaRPr lang="es-ES" sz="1600" b="1" i="0" u="none" kern="1200" dirty="0">
            <a:effectLst/>
          </a:endParaRPr>
        </a:p>
        <a:p>
          <a:pPr marL="171450" lvl="1" indent="-171450" algn="l" defTabSz="711200">
            <a:lnSpc>
              <a:spcPct val="90000"/>
            </a:lnSpc>
            <a:spcBef>
              <a:spcPct val="0"/>
            </a:spcBef>
            <a:spcAft>
              <a:spcPct val="15000"/>
            </a:spcAft>
            <a:buChar char="••"/>
          </a:pPr>
          <a:r>
            <a:rPr lang="es-ES" sz="1600" b="1" i="0" u="none" kern="1200" dirty="0" smtClean="0">
              <a:effectLst/>
            </a:rPr>
            <a:t>Clase </a:t>
          </a:r>
          <a:r>
            <a:rPr lang="es-ES" sz="1600" b="1" i="0" u="none" kern="1200" dirty="0" err="1" smtClean="0">
              <a:effectLst/>
            </a:rPr>
            <a:t>Phycomycetes</a:t>
          </a:r>
          <a:r>
            <a:rPr lang="es-ES" sz="1600" b="1" i="0" u="none" kern="1200" dirty="0" smtClean="0">
              <a:effectLst/>
            </a:rPr>
            <a:t>: </a:t>
          </a:r>
          <a:r>
            <a:rPr lang="es-ES" sz="1600" b="1" i="0" u="none" kern="1200" dirty="0" err="1" smtClean="0">
              <a:effectLst/>
            </a:rPr>
            <a:t>Ficomicetos</a:t>
          </a:r>
          <a:r>
            <a:rPr lang="es-ES" sz="1600" b="1" i="0" u="none" kern="1200" dirty="0" smtClean="0">
              <a:effectLst/>
            </a:rPr>
            <a:t>. </a:t>
          </a:r>
          <a:r>
            <a:rPr lang="es-ES" sz="1600" b="1" i="0" u="none" kern="1200" dirty="0" smtClean="0">
              <a:effectLst/>
            </a:rPr>
            <a:t>hongos </a:t>
          </a:r>
          <a:r>
            <a:rPr lang="es-ES" sz="1600" b="1" i="0" u="none" kern="1200" dirty="0" smtClean="0">
              <a:effectLst/>
            </a:rPr>
            <a:t>con </a:t>
          </a:r>
          <a:r>
            <a:rPr lang="es-ES" sz="1600" b="1" i="0" u="none" kern="1200" dirty="0" smtClean="0">
              <a:effectLst/>
            </a:rPr>
            <a:t>micelio </a:t>
          </a:r>
          <a:r>
            <a:rPr lang="es-ES" sz="1600" b="1" i="0" u="none" kern="1200" dirty="0" smtClean="0">
              <a:effectLst/>
            </a:rPr>
            <a:t>no tabicado. </a:t>
          </a:r>
          <a:endParaRPr lang="es-ES" sz="1600" b="1" i="0" u="none" kern="1200" dirty="0">
            <a:effectLst/>
          </a:endParaRPr>
        </a:p>
        <a:p>
          <a:pPr marL="171450" lvl="1" indent="-171450" algn="l" defTabSz="711200">
            <a:lnSpc>
              <a:spcPct val="90000"/>
            </a:lnSpc>
            <a:spcBef>
              <a:spcPct val="0"/>
            </a:spcBef>
            <a:spcAft>
              <a:spcPct val="15000"/>
            </a:spcAft>
            <a:buChar char="••"/>
          </a:pPr>
          <a:r>
            <a:rPr lang="es-ES" sz="1600" b="1" i="0" u="none" kern="1200" dirty="0" smtClean="0">
              <a:effectLst/>
            </a:rPr>
            <a:t>Hongos </a:t>
          </a:r>
          <a:r>
            <a:rPr lang="es-ES" sz="1600" b="1" i="0" u="none" kern="1200" dirty="0" smtClean="0">
              <a:effectLst/>
            </a:rPr>
            <a:t>con esporas flageladas (</a:t>
          </a:r>
          <a:r>
            <a:rPr lang="es-ES" sz="1600" b="1" i="0" u="none" kern="1200" dirty="0" err="1" smtClean="0">
              <a:effectLst/>
            </a:rPr>
            <a:t>oomicetos</a:t>
          </a:r>
          <a:r>
            <a:rPr lang="es-ES" sz="1600" b="1" i="0" u="none" kern="1200" dirty="0" smtClean="0">
              <a:effectLst/>
            </a:rPr>
            <a:t>), </a:t>
          </a:r>
          <a:r>
            <a:rPr lang="es-ES" sz="1600" b="1" i="0" u="none" kern="1200" dirty="0" smtClean="0">
              <a:effectLst/>
            </a:rPr>
            <a:t>y otros que </a:t>
          </a:r>
          <a:r>
            <a:rPr lang="es-ES" sz="1600" b="1" i="0" u="none" kern="1200" dirty="0" smtClean="0">
              <a:effectLst/>
            </a:rPr>
            <a:t>no las </a:t>
          </a:r>
          <a:r>
            <a:rPr lang="es-ES" sz="1600" b="1" i="0" u="none" kern="1200" dirty="0" smtClean="0">
              <a:effectLst/>
            </a:rPr>
            <a:t>presentan </a:t>
          </a:r>
          <a:r>
            <a:rPr lang="es-ES" sz="1600" b="1" i="0" u="none" kern="1200" dirty="0" smtClean="0">
              <a:effectLst/>
            </a:rPr>
            <a:t>(ej.: </a:t>
          </a:r>
          <a:r>
            <a:rPr lang="es-ES" sz="1600" b="1" i="0" u="none" kern="1200" dirty="0" err="1" smtClean="0">
              <a:effectLst/>
            </a:rPr>
            <a:t>zigomicetos</a:t>
          </a:r>
          <a:r>
            <a:rPr lang="es-ES" sz="1600" b="1" i="0" u="none" kern="1200" dirty="0" smtClean="0">
              <a:effectLst/>
            </a:rPr>
            <a:t>). </a:t>
          </a:r>
          <a:endParaRPr lang="es-ES" sz="1600" b="1" i="0" u="none" kern="1200" dirty="0">
            <a:effectLst/>
          </a:endParaRPr>
        </a:p>
        <a:p>
          <a:pPr marL="171450" lvl="1" indent="-171450" algn="l" defTabSz="711200">
            <a:lnSpc>
              <a:spcPct val="90000"/>
            </a:lnSpc>
            <a:spcBef>
              <a:spcPct val="0"/>
            </a:spcBef>
            <a:spcAft>
              <a:spcPct val="15000"/>
            </a:spcAft>
            <a:buChar char="••"/>
          </a:pPr>
          <a:r>
            <a:rPr lang="es-ES" sz="1600" b="1" i="0" u="none" kern="1200" dirty="0" smtClean="0">
              <a:effectLst/>
            </a:rPr>
            <a:t>Cl. </a:t>
          </a:r>
          <a:r>
            <a:rPr lang="es-ES" sz="1600" b="1" i="0" u="none" kern="1200" dirty="0" err="1" smtClean="0">
              <a:effectLst/>
            </a:rPr>
            <a:t>Ascomycetes</a:t>
          </a:r>
          <a:r>
            <a:rPr lang="es-ES" sz="1600" b="1" i="0" u="none" kern="1200" dirty="0" smtClean="0">
              <a:effectLst/>
            </a:rPr>
            <a:t>: Ascomicetos. </a:t>
          </a:r>
          <a:r>
            <a:rPr lang="es-ES" sz="1600" b="1" i="0" u="none" kern="1200" dirty="0" smtClean="0">
              <a:effectLst/>
            </a:rPr>
            <a:t>Con </a:t>
          </a:r>
          <a:r>
            <a:rPr lang="es-ES" sz="1600" b="1" i="0" u="none" kern="1200" dirty="0" smtClean="0">
              <a:effectLst/>
            </a:rPr>
            <a:t>micelio tabicado. </a:t>
          </a:r>
          <a:endParaRPr lang="es-ES" sz="1600" b="1" i="0" u="none" kern="1200" dirty="0">
            <a:effectLst/>
          </a:endParaRPr>
        </a:p>
        <a:p>
          <a:pPr marL="171450" lvl="1" indent="-171450" algn="l" defTabSz="711200">
            <a:lnSpc>
              <a:spcPct val="90000"/>
            </a:lnSpc>
            <a:spcBef>
              <a:spcPct val="0"/>
            </a:spcBef>
            <a:spcAft>
              <a:spcPct val="15000"/>
            </a:spcAft>
            <a:buChar char="••"/>
          </a:pPr>
          <a:r>
            <a:rPr lang="es-ES" sz="1600" b="1" i="0" u="none" kern="1200" dirty="0" smtClean="0">
              <a:effectLst/>
            </a:rPr>
            <a:t>Cl. </a:t>
          </a:r>
          <a:r>
            <a:rPr lang="es-ES" sz="1600" b="1" i="0" u="none" kern="1200" dirty="0" err="1" smtClean="0">
              <a:effectLst/>
            </a:rPr>
            <a:t>Basidiomycetes</a:t>
          </a:r>
          <a:r>
            <a:rPr lang="es-ES" sz="1600" b="1" i="0" u="none" kern="1200" dirty="0" smtClean="0">
              <a:effectLst/>
            </a:rPr>
            <a:t>: Basidiomicetos. </a:t>
          </a:r>
          <a:r>
            <a:rPr lang="es-ES" sz="1600" b="1" i="0" u="none" kern="1200" dirty="0" smtClean="0">
              <a:effectLst/>
            </a:rPr>
            <a:t>Con </a:t>
          </a:r>
          <a:r>
            <a:rPr lang="es-ES" sz="1600" b="1" i="0" u="none" kern="1200" dirty="0" smtClean="0">
              <a:effectLst/>
            </a:rPr>
            <a:t>micelio tabicado. </a:t>
          </a:r>
          <a:endParaRPr lang="es-ES" sz="1600" b="1" i="0" u="none" kern="1200" dirty="0">
            <a:effectLst/>
          </a:endParaRPr>
        </a:p>
        <a:p>
          <a:pPr marL="171450" lvl="1" indent="-171450" algn="l" defTabSz="711200">
            <a:lnSpc>
              <a:spcPct val="90000"/>
            </a:lnSpc>
            <a:spcBef>
              <a:spcPct val="0"/>
            </a:spcBef>
            <a:spcAft>
              <a:spcPct val="15000"/>
            </a:spcAft>
            <a:buChar char="••"/>
          </a:pPr>
          <a:r>
            <a:rPr lang="es-ES" sz="1600" b="1" i="0" u="none" kern="1200" dirty="0" smtClean="0">
              <a:effectLst/>
            </a:rPr>
            <a:t>Cl. </a:t>
          </a:r>
          <a:r>
            <a:rPr lang="es-ES" sz="1600" b="1" i="0" u="none" kern="1200" dirty="0" err="1" smtClean="0">
              <a:effectLst/>
            </a:rPr>
            <a:t>Deuteromycetes</a:t>
          </a:r>
          <a:r>
            <a:rPr lang="es-ES" sz="1600" b="1" i="0" u="none" kern="1200" dirty="0" smtClean="0">
              <a:effectLst/>
            </a:rPr>
            <a:t>: Hongos imperfectos. Su micelio es tabicado, y no presentan reproducción sexual. </a:t>
          </a:r>
          <a:endParaRPr lang="es-ES" sz="1600" b="1" i="0" u="none" kern="1200" dirty="0">
            <a:effectLst/>
          </a:endParaRPr>
        </a:p>
      </dsp:txBody>
      <dsp:txXfrm rot="-5400000">
        <a:off x="3106664" y="2777989"/>
        <a:ext cx="5403499" cy="2208216"/>
      </dsp:txXfrm>
    </dsp:sp>
    <dsp:sp modelId="{D32A10E2-D7B9-47B2-B156-6CCA3D7EAFA5}">
      <dsp:nvSpPr>
        <dsp:cNvPr id="0" name=""/>
        <dsp:cNvSpPr/>
      </dsp:nvSpPr>
      <dsp:spPr>
        <a:xfrm>
          <a:off x="0" y="2629827"/>
          <a:ext cx="3106663" cy="2504538"/>
        </a:xfrm>
        <a:prstGeom prst="round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S" sz="3000" b="1" u="none" kern="1200" dirty="0" smtClean="0">
              <a:effectLst>
                <a:outerShdw blurRad="38100" dist="38100" dir="2700000" algn="tl">
                  <a:srgbClr val="000000"/>
                </a:outerShdw>
              </a:effectLst>
            </a:rPr>
            <a:t>D. </a:t>
          </a:r>
          <a:r>
            <a:rPr lang="es-ES" sz="3000" b="1" i="1" u="none" kern="1200" dirty="0" err="1" smtClean="0">
              <a:effectLst>
                <a:outerShdw blurRad="38100" dist="38100" dir="2700000" algn="tl">
                  <a:srgbClr val="000000"/>
                </a:outerShdw>
              </a:effectLst>
            </a:rPr>
            <a:t>Eumycota</a:t>
          </a:r>
          <a:r>
            <a:rPr lang="es-ES" sz="3000" b="1" u="none" kern="1200" dirty="0" smtClean="0">
              <a:effectLst>
                <a:outerShdw blurRad="38100" dist="38100" dir="2700000" algn="tl">
                  <a:srgbClr val="000000"/>
                </a:outerShdw>
              </a:effectLst>
            </a:rPr>
            <a:t>: Hongos verdaderos</a:t>
          </a:r>
          <a:endParaRPr lang="es-MX" sz="3000" u="none" kern="1200" dirty="0"/>
        </a:p>
      </dsp:txBody>
      <dsp:txXfrm>
        <a:off x="122261" y="2752088"/>
        <a:ext cx="2862141" cy="226001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96FC76-EA6F-4E0B-91E1-5C8A8E71F06F}">
      <dsp:nvSpPr>
        <dsp:cNvPr id="0" name=""/>
        <dsp:cNvSpPr/>
      </dsp:nvSpPr>
      <dsp:spPr>
        <a:xfrm>
          <a:off x="4173" y="0"/>
          <a:ext cx="4015093" cy="5359401"/>
        </a:xfrm>
        <a:prstGeom prst="roundRect">
          <a:avLst>
            <a:gd name="adj" fmla="val 10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txBody>
        <a:bodyPr spcFirstLastPara="0" vert="horz" wrap="square" lIns="171450" tIns="171450" rIns="171450" bIns="171450" numCol="1" spcCol="1270" anchor="ctr" anchorCtr="0">
          <a:noAutofit/>
        </a:bodyPr>
        <a:lstStyle/>
        <a:p>
          <a:pPr lvl="0" algn="ctr" defTabSz="2000250">
            <a:lnSpc>
              <a:spcPct val="90000"/>
            </a:lnSpc>
            <a:spcBef>
              <a:spcPct val="0"/>
            </a:spcBef>
            <a:spcAft>
              <a:spcPct val="35000"/>
            </a:spcAft>
          </a:pPr>
          <a:r>
            <a:rPr lang="es-MX" sz="4500" b="1" kern="1200" dirty="0" smtClean="0">
              <a:effectLst/>
            </a:rPr>
            <a:t>División Mixomycota</a:t>
          </a:r>
          <a:endParaRPr lang="es-MX" sz="4500" b="1" kern="1200" dirty="0">
            <a:effectLst/>
          </a:endParaRPr>
        </a:p>
      </dsp:txBody>
      <dsp:txXfrm>
        <a:off x="4173" y="0"/>
        <a:ext cx="4015093" cy="1607820"/>
      </dsp:txXfrm>
    </dsp:sp>
    <dsp:sp modelId="{C74DF621-2AE4-494C-9898-44418F677AFF}">
      <dsp:nvSpPr>
        <dsp:cNvPr id="0" name=""/>
        <dsp:cNvSpPr/>
      </dsp:nvSpPr>
      <dsp:spPr>
        <a:xfrm>
          <a:off x="405683" y="1611091"/>
          <a:ext cx="3212074" cy="438853"/>
        </a:xfrm>
        <a:prstGeom prst="roundRect">
          <a:avLst>
            <a:gd name="adj" fmla="val 1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s-ES" sz="1800" b="1" kern="1200" smtClean="0">
              <a:effectLst/>
            </a:rPr>
            <a:t>Protosteliomycetes</a:t>
          </a:r>
          <a:endParaRPr lang="es-MX" sz="1800" b="1" kern="1200" dirty="0">
            <a:effectLst/>
          </a:endParaRPr>
        </a:p>
      </dsp:txBody>
      <dsp:txXfrm>
        <a:off x="418537" y="1623945"/>
        <a:ext cx="3186366" cy="413145"/>
      </dsp:txXfrm>
    </dsp:sp>
    <dsp:sp modelId="{6819B830-A461-4754-9BA4-F6B00AC7EB4B}">
      <dsp:nvSpPr>
        <dsp:cNvPr id="0" name=""/>
        <dsp:cNvSpPr/>
      </dsp:nvSpPr>
      <dsp:spPr>
        <a:xfrm>
          <a:off x="405683" y="2117460"/>
          <a:ext cx="3212074" cy="438853"/>
        </a:xfrm>
        <a:prstGeom prst="roundRect">
          <a:avLst>
            <a:gd name="adj" fmla="val 10000"/>
          </a:avLst>
        </a:prstGeom>
        <a:gradFill rotWithShape="0">
          <a:gsLst>
            <a:gs pos="0">
              <a:schemeClr val="accent5">
                <a:hueOff val="-668486"/>
                <a:satOff val="-930"/>
                <a:lumOff val="-357"/>
                <a:alphaOff val="0"/>
                <a:lumMod val="110000"/>
                <a:satMod val="105000"/>
                <a:tint val="67000"/>
              </a:schemeClr>
            </a:gs>
            <a:gs pos="50000">
              <a:schemeClr val="accent5">
                <a:hueOff val="-668486"/>
                <a:satOff val="-930"/>
                <a:lumOff val="-357"/>
                <a:alphaOff val="0"/>
                <a:lumMod val="105000"/>
                <a:satMod val="103000"/>
                <a:tint val="73000"/>
              </a:schemeClr>
            </a:gs>
            <a:gs pos="100000">
              <a:schemeClr val="accent5">
                <a:hueOff val="-668486"/>
                <a:satOff val="-930"/>
                <a:lumOff val="-357"/>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s-ES" sz="1800" b="1" kern="1200" smtClean="0">
              <a:effectLst/>
            </a:rPr>
            <a:t>Ceratiomyxomycetes </a:t>
          </a:r>
          <a:endParaRPr lang="es-MX" sz="1800" b="1" kern="1200" dirty="0">
            <a:effectLst/>
          </a:endParaRPr>
        </a:p>
      </dsp:txBody>
      <dsp:txXfrm>
        <a:off x="418537" y="2130314"/>
        <a:ext cx="3186366" cy="413145"/>
      </dsp:txXfrm>
    </dsp:sp>
    <dsp:sp modelId="{638305BF-09B8-4388-8D31-9C12F5F39F66}">
      <dsp:nvSpPr>
        <dsp:cNvPr id="0" name=""/>
        <dsp:cNvSpPr/>
      </dsp:nvSpPr>
      <dsp:spPr>
        <a:xfrm>
          <a:off x="405683" y="2623829"/>
          <a:ext cx="3212074" cy="438853"/>
        </a:xfrm>
        <a:prstGeom prst="roundRect">
          <a:avLst>
            <a:gd name="adj" fmla="val 10000"/>
          </a:avLst>
        </a:prstGeom>
        <a:gradFill rotWithShape="0">
          <a:gsLst>
            <a:gs pos="0">
              <a:schemeClr val="accent5">
                <a:hueOff val="-1336972"/>
                <a:satOff val="-1860"/>
                <a:lumOff val="-713"/>
                <a:alphaOff val="0"/>
                <a:lumMod val="110000"/>
                <a:satMod val="105000"/>
                <a:tint val="67000"/>
              </a:schemeClr>
            </a:gs>
            <a:gs pos="50000">
              <a:schemeClr val="accent5">
                <a:hueOff val="-1336972"/>
                <a:satOff val="-1860"/>
                <a:lumOff val="-713"/>
                <a:alphaOff val="0"/>
                <a:lumMod val="105000"/>
                <a:satMod val="103000"/>
                <a:tint val="73000"/>
              </a:schemeClr>
            </a:gs>
            <a:gs pos="100000">
              <a:schemeClr val="accent5">
                <a:hueOff val="-1336972"/>
                <a:satOff val="-1860"/>
                <a:lumOff val="-713"/>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s-ES" sz="1800" b="1" kern="1200" smtClean="0">
              <a:effectLst/>
            </a:rPr>
            <a:t>Dictiosteliomycetes</a:t>
          </a:r>
          <a:endParaRPr lang="es-MX" sz="1800" b="1" kern="1200" dirty="0">
            <a:effectLst/>
          </a:endParaRPr>
        </a:p>
      </dsp:txBody>
      <dsp:txXfrm>
        <a:off x="418537" y="2636683"/>
        <a:ext cx="3186366" cy="413145"/>
      </dsp:txXfrm>
    </dsp:sp>
    <dsp:sp modelId="{874C7F97-5E0D-4F8B-A2DB-3825D70FA210}">
      <dsp:nvSpPr>
        <dsp:cNvPr id="0" name=""/>
        <dsp:cNvSpPr/>
      </dsp:nvSpPr>
      <dsp:spPr>
        <a:xfrm>
          <a:off x="405683" y="3130198"/>
          <a:ext cx="3212074" cy="438853"/>
        </a:xfrm>
        <a:prstGeom prst="roundRect">
          <a:avLst>
            <a:gd name="adj" fmla="val 10000"/>
          </a:avLst>
        </a:prstGeom>
        <a:gradFill rotWithShape="0">
          <a:gsLst>
            <a:gs pos="0">
              <a:schemeClr val="accent5">
                <a:hueOff val="-2005458"/>
                <a:satOff val="-2789"/>
                <a:lumOff val="-1070"/>
                <a:alphaOff val="0"/>
                <a:lumMod val="110000"/>
                <a:satMod val="105000"/>
                <a:tint val="67000"/>
              </a:schemeClr>
            </a:gs>
            <a:gs pos="50000">
              <a:schemeClr val="accent5">
                <a:hueOff val="-2005458"/>
                <a:satOff val="-2789"/>
                <a:lumOff val="-1070"/>
                <a:alphaOff val="0"/>
                <a:lumMod val="105000"/>
                <a:satMod val="103000"/>
                <a:tint val="73000"/>
              </a:schemeClr>
            </a:gs>
            <a:gs pos="100000">
              <a:schemeClr val="accent5">
                <a:hueOff val="-2005458"/>
                <a:satOff val="-2789"/>
                <a:lumOff val="-107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s-ES" sz="1800" b="1" kern="1200" smtClean="0">
              <a:effectLst/>
            </a:rPr>
            <a:t>Acrasiomycetes</a:t>
          </a:r>
          <a:endParaRPr lang="es-MX" sz="1800" b="1" kern="1200" dirty="0">
            <a:effectLst/>
          </a:endParaRPr>
        </a:p>
      </dsp:txBody>
      <dsp:txXfrm>
        <a:off x="418537" y="3143052"/>
        <a:ext cx="3186366" cy="413145"/>
      </dsp:txXfrm>
    </dsp:sp>
    <dsp:sp modelId="{D437A69C-9150-43F8-8BDE-60BC53EDDB1A}">
      <dsp:nvSpPr>
        <dsp:cNvPr id="0" name=""/>
        <dsp:cNvSpPr/>
      </dsp:nvSpPr>
      <dsp:spPr>
        <a:xfrm>
          <a:off x="405683" y="3636568"/>
          <a:ext cx="3212074" cy="438853"/>
        </a:xfrm>
        <a:prstGeom prst="roundRect">
          <a:avLst>
            <a:gd name="adj" fmla="val 10000"/>
          </a:avLst>
        </a:prstGeom>
        <a:gradFill rotWithShape="0">
          <a:gsLst>
            <a:gs pos="0">
              <a:schemeClr val="accent5">
                <a:hueOff val="-2673943"/>
                <a:satOff val="-3719"/>
                <a:lumOff val="-1426"/>
                <a:alphaOff val="0"/>
                <a:lumMod val="110000"/>
                <a:satMod val="105000"/>
                <a:tint val="67000"/>
              </a:schemeClr>
            </a:gs>
            <a:gs pos="50000">
              <a:schemeClr val="accent5">
                <a:hueOff val="-2673943"/>
                <a:satOff val="-3719"/>
                <a:lumOff val="-1426"/>
                <a:alphaOff val="0"/>
                <a:lumMod val="105000"/>
                <a:satMod val="103000"/>
                <a:tint val="73000"/>
              </a:schemeClr>
            </a:gs>
            <a:gs pos="100000">
              <a:schemeClr val="accent5">
                <a:hueOff val="-2673943"/>
                <a:satOff val="-3719"/>
                <a:lumOff val="-1426"/>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s-ES" sz="1800" b="1" kern="1200" smtClean="0">
              <a:effectLst/>
            </a:rPr>
            <a:t>Myxomycetes</a:t>
          </a:r>
          <a:endParaRPr lang="es-MX" sz="1800" b="1" kern="1200" dirty="0">
            <a:effectLst/>
          </a:endParaRPr>
        </a:p>
      </dsp:txBody>
      <dsp:txXfrm>
        <a:off x="418537" y="3649422"/>
        <a:ext cx="3186366" cy="413145"/>
      </dsp:txXfrm>
    </dsp:sp>
    <dsp:sp modelId="{396D766E-2BB9-4299-B8BF-2E567B97F90D}">
      <dsp:nvSpPr>
        <dsp:cNvPr id="0" name=""/>
        <dsp:cNvSpPr/>
      </dsp:nvSpPr>
      <dsp:spPr>
        <a:xfrm>
          <a:off x="405683" y="4142937"/>
          <a:ext cx="3212074" cy="438853"/>
        </a:xfrm>
        <a:prstGeom prst="roundRect">
          <a:avLst>
            <a:gd name="adj" fmla="val 10000"/>
          </a:avLst>
        </a:prstGeom>
        <a:gradFill rotWithShape="0">
          <a:gsLst>
            <a:gs pos="0">
              <a:schemeClr val="accent5">
                <a:hueOff val="-3342429"/>
                <a:satOff val="-4649"/>
                <a:lumOff val="-1783"/>
                <a:alphaOff val="0"/>
                <a:lumMod val="110000"/>
                <a:satMod val="105000"/>
                <a:tint val="67000"/>
              </a:schemeClr>
            </a:gs>
            <a:gs pos="50000">
              <a:schemeClr val="accent5">
                <a:hueOff val="-3342429"/>
                <a:satOff val="-4649"/>
                <a:lumOff val="-1783"/>
                <a:alphaOff val="0"/>
                <a:lumMod val="105000"/>
                <a:satMod val="103000"/>
                <a:tint val="73000"/>
              </a:schemeClr>
            </a:gs>
            <a:gs pos="100000">
              <a:schemeClr val="accent5">
                <a:hueOff val="-3342429"/>
                <a:satOff val="-4649"/>
                <a:lumOff val="-1783"/>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s-ES" sz="1800" b="1" kern="1200" smtClean="0">
              <a:effectLst/>
            </a:rPr>
            <a:t>Plasmodiophoromycetes </a:t>
          </a:r>
          <a:endParaRPr lang="es-MX" sz="1800" b="1" kern="1200" dirty="0">
            <a:effectLst/>
          </a:endParaRPr>
        </a:p>
      </dsp:txBody>
      <dsp:txXfrm>
        <a:off x="418537" y="4155791"/>
        <a:ext cx="3186366" cy="413145"/>
      </dsp:txXfrm>
    </dsp:sp>
    <dsp:sp modelId="{F2BA8BFC-C114-4B95-AD37-CAC4384A470B}">
      <dsp:nvSpPr>
        <dsp:cNvPr id="0" name=""/>
        <dsp:cNvSpPr/>
      </dsp:nvSpPr>
      <dsp:spPr>
        <a:xfrm>
          <a:off x="405683" y="4649306"/>
          <a:ext cx="3212074" cy="438853"/>
        </a:xfrm>
        <a:prstGeom prst="roundRect">
          <a:avLst>
            <a:gd name="adj" fmla="val 10000"/>
          </a:avLst>
        </a:prstGeom>
        <a:gradFill rotWithShape="0">
          <a:gsLst>
            <a:gs pos="0">
              <a:schemeClr val="accent5">
                <a:hueOff val="-4010915"/>
                <a:satOff val="-5579"/>
                <a:lumOff val="-2139"/>
                <a:alphaOff val="0"/>
                <a:lumMod val="110000"/>
                <a:satMod val="105000"/>
                <a:tint val="67000"/>
              </a:schemeClr>
            </a:gs>
            <a:gs pos="50000">
              <a:schemeClr val="accent5">
                <a:hueOff val="-4010915"/>
                <a:satOff val="-5579"/>
                <a:lumOff val="-2139"/>
                <a:alphaOff val="0"/>
                <a:lumMod val="105000"/>
                <a:satMod val="103000"/>
                <a:tint val="73000"/>
              </a:schemeClr>
            </a:gs>
            <a:gs pos="100000">
              <a:schemeClr val="accent5">
                <a:hueOff val="-4010915"/>
                <a:satOff val="-5579"/>
                <a:lumOff val="-2139"/>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s-ES" sz="1800" b="1" kern="1200" smtClean="0">
              <a:effectLst/>
            </a:rPr>
            <a:t>Labyrinthulomycetes </a:t>
          </a:r>
          <a:endParaRPr lang="es-MX" sz="1800" b="1" kern="1200" dirty="0">
            <a:effectLst/>
          </a:endParaRPr>
        </a:p>
      </dsp:txBody>
      <dsp:txXfrm>
        <a:off x="418537" y="4662160"/>
        <a:ext cx="3186366" cy="413145"/>
      </dsp:txXfrm>
    </dsp:sp>
    <dsp:sp modelId="{2DEEFAAC-9349-4896-A9C6-47FB44A5FFDC}">
      <dsp:nvSpPr>
        <dsp:cNvPr id="0" name=""/>
        <dsp:cNvSpPr/>
      </dsp:nvSpPr>
      <dsp:spPr>
        <a:xfrm>
          <a:off x="4320399" y="0"/>
          <a:ext cx="4015093" cy="5359401"/>
        </a:xfrm>
        <a:prstGeom prst="roundRect">
          <a:avLst>
            <a:gd name="adj" fmla="val 10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txBody>
        <a:bodyPr spcFirstLastPara="0" vert="horz" wrap="square" lIns="171450" tIns="171450" rIns="171450" bIns="171450" numCol="1" spcCol="1270" anchor="ctr" anchorCtr="0">
          <a:noAutofit/>
        </a:bodyPr>
        <a:lstStyle/>
        <a:p>
          <a:pPr lvl="0" algn="ctr" defTabSz="2000250">
            <a:lnSpc>
              <a:spcPct val="90000"/>
            </a:lnSpc>
            <a:spcBef>
              <a:spcPct val="0"/>
            </a:spcBef>
            <a:spcAft>
              <a:spcPct val="35000"/>
            </a:spcAft>
          </a:pPr>
          <a:r>
            <a:rPr lang="es-MX" sz="4500" b="1" kern="1200" dirty="0" smtClean="0">
              <a:effectLst/>
            </a:rPr>
            <a:t>División Eumycota</a:t>
          </a:r>
          <a:endParaRPr lang="es-MX" sz="4500" b="1" kern="1200" dirty="0">
            <a:effectLst/>
          </a:endParaRPr>
        </a:p>
      </dsp:txBody>
      <dsp:txXfrm>
        <a:off x="4320399" y="0"/>
        <a:ext cx="4015093" cy="1607820"/>
      </dsp:txXfrm>
    </dsp:sp>
    <dsp:sp modelId="{A73365A7-A0CD-40CB-A27A-F0E79648DD37}">
      <dsp:nvSpPr>
        <dsp:cNvPr id="0" name=""/>
        <dsp:cNvSpPr/>
      </dsp:nvSpPr>
      <dsp:spPr>
        <a:xfrm>
          <a:off x="4721908" y="1608951"/>
          <a:ext cx="3212074" cy="692750"/>
        </a:xfrm>
        <a:prstGeom prst="roundRect">
          <a:avLst>
            <a:gd name="adj" fmla="val 10000"/>
          </a:avLst>
        </a:prstGeom>
        <a:gradFill rotWithShape="0">
          <a:gsLst>
            <a:gs pos="0">
              <a:schemeClr val="accent5">
                <a:hueOff val="-4679401"/>
                <a:satOff val="-6509"/>
                <a:lumOff val="-2496"/>
                <a:alphaOff val="0"/>
                <a:lumMod val="110000"/>
                <a:satMod val="105000"/>
                <a:tint val="67000"/>
              </a:schemeClr>
            </a:gs>
            <a:gs pos="50000">
              <a:schemeClr val="accent5">
                <a:hueOff val="-4679401"/>
                <a:satOff val="-6509"/>
                <a:lumOff val="-2496"/>
                <a:alphaOff val="0"/>
                <a:lumMod val="105000"/>
                <a:satMod val="103000"/>
                <a:tint val="73000"/>
              </a:schemeClr>
            </a:gs>
            <a:gs pos="100000">
              <a:schemeClr val="accent5">
                <a:hueOff val="-4679401"/>
                <a:satOff val="-6509"/>
                <a:lumOff val="-2496"/>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s-ES" sz="1600" b="1" kern="1200" smtClean="0">
              <a:effectLst/>
            </a:rPr>
            <a:t>SubD. Mastigomycotina: </a:t>
          </a:r>
          <a:r>
            <a:rPr lang="es-ES" sz="1200" b="1" kern="1200" smtClean="0">
              <a:effectLst/>
            </a:rPr>
            <a:t>Hongos con micelio no tabicado y zoosporas (esporas móviles). </a:t>
          </a:r>
          <a:endParaRPr lang="es-MX" sz="1200" b="1" kern="1200" dirty="0">
            <a:effectLst/>
          </a:endParaRPr>
        </a:p>
      </dsp:txBody>
      <dsp:txXfrm>
        <a:off x="4742198" y="1629241"/>
        <a:ext cx="3171494" cy="652170"/>
      </dsp:txXfrm>
    </dsp:sp>
    <dsp:sp modelId="{728209CB-7297-4C84-8976-3EAD6F32FD81}">
      <dsp:nvSpPr>
        <dsp:cNvPr id="0" name=""/>
        <dsp:cNvSpPr/>
      </dsp:nvSpPr>
      <dsp:spPr>
        <a:xfrm>
          <a:off x="4713428" y="2445955"/>
          <a:ext cx="3212074" cy="854516"/>
        </a:xfrm>
        <a:prstGeom prst="roundRect">
          <a:avLst>
            <a:gd name="adj" fmla="val 10000"/>
          </a:avLst>
        </a:prstGeom>
        <a:gradFill rotWithShape="0">
          <a:gsLst>
            <a:gs pos="0">
              <a:schemeClr val="accent5">
                <a:hueOff val="-5347887"/>
                <a:satOff val="-7439"/>
                <a:lumOff val="-2852"/>
                <a:alphaOff val="0"/>
                <a:lumMod val="110000"/>
                <a:satMod val="105000"/>
                <a:tint val="67000"/>
              </a:schemeClr>
            </a:gs>
            <a:gs pos="50000">
              <a:schemeClr val="accent5">
                <a:hueOff val="-5347887"/>
                <a:satOff val="-7439"/>
                <a:lumOff val="-2852"/>
                <a:alphaOff val="0"/>
                <a:lumMod val="105000"/>
                <a:satMod val="103000"/>
                <a:tint val="73000"/>
              </a:schemeClr>
            </a:gs>
            <a:gs pos="100000">
              <a:schemeClr val="accent5">
                <a:hueOff val="-5347887"/>
                <a:satOff val="-7439"/>
                <a:lumOff val="-2852"/>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s-ES" sz="1600" b="1" kern="1200" dirty="0" err="1" smtClean="0">
              <a:effectLst/>
            </a:rPr>
            <a:t>SubD</a:t>
          </a:r>
          <a:r>
            <a:rPr lang="es-ES" sz="1600" b="1" kern="1200" dirty="0" smtClean="0">
              <a:effectLst/>
            </a:rPr>
            <a:t>. </a:t>
          </a:r>
          <a:r>
            <a:rPr lang="es-ES" sz="1600" b="1" kern="1200" dirty="0" err="1" smtClean="0">
              <a:effectLst/>
            </a:rPr>
            <a:t>Zygomycotina</a:t>
          </a:r>
          <a:r>
            <a:rPr lang="es-ES" sz="1600" b="1" kern="1200" dirty="0" smtClean="0">
              <a:effectLst/>
            </a:rPr>
            <a:t>: </a:t>
          </a:r>
          <a:r>
            <a:rPr lang="es-ES" sz="1200" b="1" kern="1200" dirty="0" smtClean="0">
              <a:effectLst/>
            </a:rPr>
            <a:t>Hongos con micelio no tabicado. Incluye 2 clases: </a:t>
          </a:r>
          <a:r>
            <a:rPr lang="es-ES" sz="1200" b="1" kern="1200" dirty="0" err="1" smtClean="0">
              <a:effectLst/>
            </a:rPr>
            <a:t>Zygomycetes</a:t>
          </a:r>
          <a:r>
            <a:rPr lang="es-ES" sz="1200" b="1" kern="1200" dirty="0" smtClean="0">
              <a:effectLst/>
            </a:rPr>
            <a:t> y </a:t>
          </a:r>
          <a:r>
            <a:rPr lang="es-ES" sz="1200" b="1" kern="1200" dirty="0" err="1" smtClean="0">
              <a:effectLst/>
            </a:rPr>
            <a:t>Trichomycetes</a:t>
          </a:r>
          <a:r>
            <a:rPr lang="es-ES" sz="1200" b="1" kern="1200" dirty="0" smtClean="0">
              <a:effectLst/>
            </a:rPr>
            <a:t>. </a:t>
          </a:r>
          <a:endParaRPr lang="es-ES" sz="1200" b="1" kern="1200" dirty="0">
            <a:effectLst/>
          </a:endParaRPr>
        </a:p>
      </dsp:txBody>
      <dsp:txXfrm>
        <a:off x="4738456" y="2470983"/>
        <a:ext cx="3162018" cy="804460"/>
      </dsp:txXfrm>
    </dsp:sp>
    <dsp:sp modelId="{986EE5FE-B5E9-46D0-BF62-4CDCC11933E3}">
      <dsp:nvSpPr>
        <dsp:cNvPr id="0" name=""/>
        <dsp:cNvSpPr/>
      </dsp:nvSpPr>
      <dsp:spPr>
        <a:xfrm>
          <a:off x="4721908" y="3452316"/>
          <a:ext cx="3212074" cy="534958"/>
        </a:xfrm>
        <a:prstGeom prst="roundRect">
          <a:avLst>
            <a:gd name="adj" fmla="val 10000"/>
          </a:avLst>
        </a:prstGeom>
        <a:gradFill rotWithShape="0">
          <a:gsLst>
            <a:gs pos="0">
              <a:schemeClr val="accent5">
                <a:hueOff val="-6016373"/>
                <a:satOff val="-8368"/>
                <a:lumOff val="-3209"/>
                <a:alphaOff val="0"/>
                <a:lumMod val="110000"/>
                <a:satMod val="105000"/>
                <a:tint val="67000"/>
              </a:schemeClr>
            </a:gs>
            <a:gs pos="50000">
              <a:schemeClr val="accent5">
                <a:hueOff val="-6016373"/>
                <a:satOff val="-8368"/>
                <a:lumOff val="-3209"/>
                <a:alphaOff val="0"/>
                <a:lumMod val="105000"/>
                <a:satMod val="103000"/>
                <a:tint val="73000"/>
              </a:schemeClr>
            </a:gs>
            <a:gs pos="100000">
              <a:schemeClr val="accent5">
                <a:hueOff val="-6016373"/>
                <a:satOff val="-8368"/>
                <a:lumOff val="-3209"/>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s-ES" sz="1600" b="1" kern="1200" dirty="0" err="1" smtClean="0">
              <a:effectLst/>
            </a:rPr>
            <a:t>SubD</a:t>
          </a:r>
          <a:r>
            <a:rPr lang="es-ES" sz="1600" b="1" kern="1200" dirty="0" smtClean="0">
              <a:effectLst/>
            </a:rPr>
            <a:t>. </a:t>
          </a:r>
          <a:r>
            <a:rPr lang="es-ES" sz="1600" b="1" kern="1200" dirty="0" err="1" smtClean="0">
              <a:effectLst/>
            </a:rPr>
            <a:t>Ascomycotina</a:t>
          </a:r>
          <a:r>
            <a:rPr lang="es-ES" sz="1600" b="1" kern="1200" dirty="0" smtClean="0">
              <a:effectLst/>
            </a:rPr>
            <a:t>. </a:t>
          </a:r>
          <a:r>
            <a:rPr lang="es-ES" sz="1200" b="1" kern="1200" dirty="0" smtClean="0">
              <a:effectLst/>
            </a:rPr>
            <a:t>Este grupo de hongos es el más abundante y complejo, </a:t>
          </a:r>
          <a:endParaRPr lang="es-ES" sz="1200" b="1" kern="1200" dirty="0">
            <a:effectLst/>
          </a:endParaRPr>
        </a:p>
      </dsp:txBody>
      <dsp:txXfrm>
        <a:off x="4737576" y="3467984"/>
        <a:ext cx="3180738" cy="503622"/>
      </dsp:txXfrm>
    </dsp:sp>
    <dsp:sp modelId="{CF33F259-CE70-44A3-BC5C-8474235864A3}">
      <dsp:nvSpPr>
        <dsp:cNvPr id="0" name=""/>
        <dsp:cNvSpPr/>
      </dsp:nvSpPr>
      <dsp:spPr>
        <a:xfrm>
          <a:off x="4730388" y="4062269"/>
          <a:ext cx="3212074" cy="534958"/>
        </a:xfrm>
        <a:prstGeom prst="roundRect">
          <a:avLst>
            <a:gd name="adj" fmla="val 10000"/>
          </a:avLst>
        </a:prstGeom>
        <a:gradFill rotWithShape="0">
          <a:gsLst>
            <a:gs pos="0">
              <a:schemeClr val="accent5">
                <a:hueOff val="-6684859"/>
                <a:satOff val="-9298"/>
                <a:lumOff val="-3565"/>
                <a:alphaOff val="0"/>
                <a:lumMod val="110000"/>
                <a:satMod val="105000"/>
                <a:tint val="67000"/>
              </a:schemeClr>
            </a:gs>
            <a:gs pos="50000">
              <a:schemeClr val="accent5">
                <a:hueOff val="-6684859"/>
                <a:satOff val="-9298"/>
                <a:lumOff val="-3565"/>
                <a:alphaOff val="0"/>
                <a:lumMod val="105000"/>
                <a:satMod val="103000"/>
                <a:tint val="73000"/>
              </a:schemeClr>
            </a:gs>
            <a:gs pos="100000">
              <a:schemeClr val="accent5">
                <a:hueOff val="-6684859"/>
                <a:satOff val="-9298"/>
                <a:lumOff val="-356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s-ES" sz="1600" b="1" kern="1200" dirty="0" err="1" smtClean="0">
              <a:effectLst/>
            </a:rPr>
            <a:t>SubD</a:t>
          </a:r>
          <a:r>
            <a:rPr lang="es-ES" sz="1600" b="1" kern="1200" dirty="0" smtClean="0">
              <a:effectLst/>
            </a:rPr>
            <a:t>. </a:t>
          </a:r>
          <a:r>
            <a:rPr lang="es-ES" sz="1600" b="1" kern="1200" dirty="0" err="1" smtClean="0">
              <a:effectLst/>
            </a:rPr>
            <a:t>Basidiomycotina</a:t>
          </a:r>
          <a:r>
            <a:rPr lang="es-ES" sz="1200" b="1" kern="1200" dirty="0" smtClean="0">
              <a:effectLst/>
            </a:rPr>
            <a:t>. Incluía 4 clases: </a:t>
          </a:r>
          <a:r>
            <a:rPr lang="es-ES" sz="1200" b="1" kern="1200" dirty="0" err="1" smtClean="0">
              <a:effectLst/>
            </a:rPr>
            <a:t>Hymenomycetes</a:t>
          </a:r>
          <a:r>
            <a:rPr lang="es-ES" sz="1200" b="1" kern="1200" dirty="0" smtClean="0">
              <a:effectLst/>
            </a:rPr>
            <a:t>, </a:t>
          </a:r>
          <a:r>
            <a:rPr lang="es-ES" sz="1200" b="1" kern="1200" dirty="0" err="1" smtClean="0">
              <a:effectLst/>
            </a:rPr>
            <a:t>Gasteromycetes</a:t>
          </a:r>
          <a:r>
            <a:rPr lang="es-ES" sz="1200" b="1" kern="1200" dirty="0" smtClean="0">
              <a:effectLst/>
            </a:rPr>
            <a:t>, </a:t>
          </a:r>
          <a:r>
            <a:rPr lang="es-ES" sz="1200" b="1" kern="1200" dirty="0" err="1" smtClean="0">
              <a:effectLst/>
            </a:rPr>
            <a:t>Urediniomycetes</a:t>
          </a:r>
          <a:r>
            <a:rPr lang="es-ES" sz="1200" b="1" kern="1200" dirty="0" smtClean="0">
              <a:effectLst/>
            </a:rPr>
            <a:t> y </a:t>
          </a:r>
          <a:r>
            <a:rPr lang="es-ES" sz="1200" b="1" kern="1200" dirty="0" err="1" smtClean="0">
              <a:effectLst/>
            </a:rPr>
            <a:t>Ustilaginomycetes</a:t>
          </a:r>
          <a:r>
            <a:rPr lang="es-ES" sz="1200" b="1" kern="1200" dirty="0" smtClean="0">
              <a:effectLst/>
            </a:rPr>
            <a:t>. </a:t>
          </a:r>
          <a:endParaRPr lang="es-ES" sz="1200" b="1" kern="1200" dirty="0">
            <a:effectLst/>
          </a:endParaRPr>
        </a:p>
      </dsp:txBody>
      <dsp:txXfrm>
        <a:off x="4746056" y="4077937"/>
        <a:ext cx="3180738" cy="503622"/>
      </dsp:txXfrm>
    </dsp:sp>
    <dsp:sp modelId="{3AA13C1D-C14F-4A54-A24A-F493101F3B8E}">
      <dsp:nvSpPr>
        <dsp:cNvPr id="0" name=""/>
        <dsp:cNvSpPr/>
      </dsp:nvSpPr>
      <dsp:spPr>
        <a:xfrm>
          <a:off x="4721908" y="4679529"/>
          <a:ext cx="3212074" cy="534958"/>
        </a:xfrm>
        <a:prstGeom prst="roundRect">
          <a:avLst>
            <a:gd name="adj" fmla="val 10000"/>
          </a:avLst>
        </a:prstGeom>
        <a:gradFill rotWithShape="0">
          <a:gsLst>
            <a:gs pos="0">
              <a:schemeClr val="accent5">
                <a:hueOff val="-7353344"/>
                <a:satOff val="-10228"/>
                <a:lumOff val="-3922"/>
                <a:alphaOff val="0"/>
                <a:lumMod val="110000"/>
                <a:satMod val="105000"/>
                <a:tint val="67000"/>
              </a:schemeClr>
            </a:gs>
            <a:gs pos="50000">
              <a:schemeClr val="accent5">
                <a:hueOff val="-7353344"/>
                <a:satOff val="-10228"/>
                <a:lumOff val="-3922"/>
                <a:alphaOff val="0"/>
                <a:lumMod val="105000"/>
                <a:satMod val="103000"/>
                <a:tint val="73000"/>
              </a:schemeClr>
            </a:gs>
            <a:gs pos="100000">
              <a:schemeClr val="accent5">
                <a:hueOff val="-7353344"/>
                <a:satOff val="-10228"/>
                <a:lumOff val="-3922"/>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s-ES" sz="1600" b="1" kern="1200" smtClean="0">
              <a:effectLst/>
            </a:rPr>
            <a:t>SubD. Deuteromycotina. </a:t>
          </a:r>
          <a:r>
            <a:rPr lang="es-ES" sz="1200" b="1" kern="1200" smtClean="0">
              <a:effectLst/>
            </a:rPr>
            <a:t>2 clases: Hyphomycetes y Coelomycetes. </a:t>
          </a:r>
          <a:endParaRPr lang="es-ES" sz="1200" b="1" kern="1200" dirty="0">
            <a:effectLst/>
          </a:endParaRPr>
        </a:p>
      </dsp:txBody>
      <dsp:txXfrm>
        <a:off x="4737576" y="4695197"/>
        <a:ext cx="3180738" cy="50362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4A043A-9D3A-45A0-8BF7-B9CE2B8F85CB}">
      <dsp:nvSpPr>
        <dsp:cNvPr id="0" name=""/>
        <dsp:cNvSpPr/>
      </dsp:nvSpPr>
      <dsp:spPr>
        <a:xfrm>
          <a:off x="2625" y="64557"/>
          <a:ext cx="2560216" cy="654429"/>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s-ES" sz="1800" b="1" u="none" kern="1200" dirty="0" smtClean="0">
              <a:effectLst/>
            </a:rPr>
            <a:t>Reino </a:t>
          </a:r>
          <a:r>
            <a:rPr lang="es-ES" sz="1800" b="1" i="1" u="none" kern="1200" dirty="0" err="1" smtClean="0">
              <a:effectLst/>
            </a:rPr>
            <a:t>Protozoa</a:t>
          </a:r>
          <a:endParaRPr lang="es-MX" sz="1800" u="none" kern="1200" dirty="0">
            <a:effectLst/>
          </a:endParaRPr>
        </a:p>
      </dsp:txBody>
      <dsp:txXfrm>
        <a:off x="2625" y="64557"/>
        <a:ext cx="2560216" cy="654429"/>
      </dsp:txXfrm>
    </dsp:sp>
    <dsp:sp modelId="{76A00771-4A49-42B0-9C23-7B4E9D615F85}">
      <dsp:nvSpPr>
        <dsp:cNvPr id="0" name=""/>
        <dsp:cNvSpPr/>
      </dsp:nvSpPr>
      <dsp:spPr>
        <a:xfrm>
          <a:off x="2625" y="718987"/>
          <a:ext cx="2560216" cy="4382049"/>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s-ES" sz="1600" u="none" kern="1200" dirty="0" smtClean="0">
              <a:effectLst/>
            </a:rPr>
            <a:t>Protozoos. Casi todos los integrantes de la antigua división  </a:t>
          </a:r>
          <a:r>
            <a:rPr lang="es-ES" sz="1600" i="1" u="none" kern="1200" dirty="0" err="1" smtClean="0">
              <a:effectLst/>
            </a:rPr>
            <a:t>Myxomycota</a:t>
          </a:r>
          <a:r>
            <a:rPr lang="es-ES" sz="1600" i="1" u="none" kern="1200" dirty="0" smtClean="0">
              <a:effectLst/>
            </a:rPr>
            <a:t>.</a:t>
          </a:r>
          <a:endParaRPr lang="es-MX" sz="1600" u="none" kern="1200" dirty="0">
            <a:effectLst/>
          </a:endParaRPr>
        </a:p>
        <a:p>
          <a:pPr marL="171450" lvl="1" indent="-171450" algn="l" defTabSz="711200">
            <a:lnSpc>
              <a:spcPct val="90000"/>
            </a:lnSpc>
            <a:spcBef>
              <a:spcPct val="0"/>
            </a:spcBef>
            <a:spcAft>
              <a:spcPct val="15000"/>
            </a:spcAft>
            <a:buChar char="••"/>
          </a:pPr>
          <a:r>
            <a:rPr lang="es-ES" sz="1600" u="none" kern="1200" dirty="0" smtClean="0">
              <a:effectLst/>
            </a:rPr>
            <a:t>Son organismos que no presentan pared celular y se alimentan por fagocitosis. </a:t>
          </a:r>
          <a:endParaRPr lang="es-MX" sz="1600" u="none" kern="1200" dirty="0">
            <a:effectLst/>
          </a:endParaRPr>
        </a:p>
        <a:p>
          <a:pPr marL="171450" lvl="1" indent="-171450" algn="l" defTabSz="711200">
            <a:lnSpc>
              <a:spcPct val="90000"/>
            </a:lnSpc>
            <a:spcBef>
              <a:spcPct val="0"/>
            </a:spcBef>
            <a:spcAft>
              <a:spcPct val="15000"/>
            </a:spcAft>
            <a:buChar char="••"/>
          </a:pPr>
          <a:r>
            <a:rPr lang="es-ES" sz="1600" u="none" kern="1200" dirty="0" smtClean="0">
              <a:effectLst/>
            </a:rPr>
            <a:t>Se distinguían 4 </a:t>
          </a:r>
          <a:r>
            <a:rPr lang="es-ES" sz="1600" u="none" kern="1200" dirty="0" err="1" smtClean="0">
              <a:effectLst/>
            </a:rPr>
            <a:t>Phylum</a:t>
          </a:r>
          <a:r>
            <a:rPr lang="es-ES" sz="1600" u="none" kern="1200" dirty="0" smtClean="0">
              <a:effectLst/>
            </a:rPr>
            <a:t>:</a:t>
          </a:r>
          <a:endParaRPr lang="es-MX" sz="1600" u="none" kern="1200" dirty="0">
            <a:effectLst/>
          </a:endParaRPr>
        </a:p>
        <a:p>
          <a:pPr marL="171450" lvl="1" indent="-171450" algn="l" defTabSz="711200">
            <a:lnSpc>
              <a:spcPct val="90000"/>
            </a:lnSpc>
            <a:spcBef>
              <a:spcPct val="0"/>
            </a:spcBef>
            <a:spcAft>
              <a:spcPct val="15000"/>
            </a:spcAft>
            <a:buChar char="••"/>
          </a:pPr>
          <a:r>
            <a:rPr lang="es-ES" sz="1600" b="1" i="1" u="none" kern="1200" dirty="0" err="1" smtClean="0">
              <a:effectLst/>
            </a:rPr>
            <a:t>Acrasiomycota</a:t>
          </a:r>
          <a:endParaRPr lang="es-MX" sz="1600" u="none" kern="1200" dirty="0">
            <a:effectLst/>
          </a:endParaRPr>
        </a:p>
        <a:p>
          <a:pPr marL="171450" lvl="1" indent="-171450" algn="l" defTabSz="711200">
            <a:lnSpc>
              <a:spcPct val="90000"/>
            </a:lnSpc>
            <a:spcBef>
              <a:spcPct val="0"/>
            </a:spcBef>
            <a:spcAft>
              <a:spcPct val="15000"/>
            </a:spcAft>
            <a:buChar char="••"/>
          </a:pPr>
          <a:r>
            <a:rPr lang="es-ES" sz="1600" b="1" i="1" u="none" kern="1200" dirty="0" err="1" smtClean="0">
              <a:effectLst/>
            </a:rPr>
            <a:t>Dictiosteliomycota</a:t>
          </a:r>
          <a:endParaRPr lang="es-MX" sz="1600" u="none" kern="1200" dirty="0">
            <a:effectLst/>
          </a:endParaRPr>
        </a:p>
        <a:p>
          <a:pPr marL="171450" lvl="1" indent="-171450" algn="l" defTabSz="711200">
            <a:lnSpc>
              <a:spcPct val="90000"/>
            </a:lnSpc>
            <a:spcBef>
              <a:spcPct val="0"/>
            </a:spcBef>
            <a:spcAft>
              <a:spcPct val="15000"/>
            </a:spcAft>
            <a:buChar char="••"/>
          </a:pPr>
          <a:r>
            <a:rPr lang="es-ES" sz="1600" b="1" i="1" u="none" kern="1200" dirty="0" err="1" smtClean="0">
              <a:effectLst/>
            </a:rPr>
            <a:t>Myxomycota</a:t>
          </a:r>
          <a:endParaRPr lang="es-MX" sz="1600" u="none" kern="1200" dirty="0">
            <a:effectLst/>
          </a:endParaRPr>
        </a:p>
        <a:p>
          <a:pPr marL="171450" lvl="1" indent="-171450" algn="l" defTabSz="711200">
            <a:lnSpc>
              <a:spcPct val="90000"/>
            </a:lnSpc>
            <a:spcBef>
              <a:spcPct val="0"/>
            </a:spcBef>
            <a:spcAft>
              <a:spcPct val="15000"/>
            </a:spcAft>
            <a:buChar char="••"/>
          </a:pPr>
          <a:r>
            <a:rPr lang="es-ES" sz="1600" b="1" i="1" u="none" kern="1200" dirty="0" err="1" smtClean="0">
              <a:effectLst/>
            </a:rPr>
            <a:t>Plasmodiophoromycota</a:t>
          </a:r>
          <a:endParaRPr lang="es-MX" sz="1600" u="none" kern="1200" dirty="0">
            <a:effectLst/>
          </a:endParaRPr>
        </a:p>
      </dsp:txBody>
      <dsp:txXfrm>
        <a:off x="2625" y="718987"/>
        <a:ext cx="2560216" cy="4382049"/>
      </dsp:txXfrm>
    </dsp:sp>
    <dsp:sp modelId="{0E191F07-F216-4514-AE95-989697BA4645}">
      <dsp:nvSpPr>
        <dsp:cNvPr id="0" name=""/>
        <dsp:cNvSpPr/>
      </dsp:nvSpPr>
      <dsp:spPr>
        <a:xfrm>
          <a:off x="2921272" y="64557"/>
          <a:ext cx="2560216" cy="654429"/>
        </a:xfrm>
        <a:prstGeom prst="rect">
          <a:avLst/>
        </a:prstGeom>
        <a:solidFill>
          <a:schemeClr val="accent5">
            <a:hueOff val="-3676672"/>
            <a:satOff val="-5114"/>
            <a:lumOff val="-1961"/>
            <a:alphaOff val="0"/>
          </a:schemeClr>
        </a:solidFill>
        <a:ln w="12700" cap="flat" cmpd="sng" algn="ctr">
          <a:solidFill>
            <a:schemeClr val="accent5">
              <a:hueOff val="-3676672"/>
              <a:satOff val="-5114"/>
              <a:lumOff val="-196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s-ES" sz="1800" b="1" u="none" kern="1200" dirty="0" smtClean="0">
              <a:effectLst/>
            </a:rPr>
            <a:t>Reino </a:t>
          </a:r>
          <a:r>
            <a:rPr lang="es-ES" sz="1800" b="1" i="1" u="none" kern="1200" dirty="0" err="1" smtClean="0">
              <a:effectLst/>
            </a:rPr>
            <a:t>Chromista</a:t>
          </a:r>
          <a:r>
            <a:rPr lang="es-ES" sz="1800" b="1" i="1" u="none" kern="1200" dirty="0" smtClean="0">
              <a:effectLst/>
            </a:rPr>
            <a:t> (</a:t>
          </a:r>
          <a:r>
            <a:rPr lang="es-ES" sz="1800" i="1" u="none" kern="1200" dirty="0" err="1" smtClean="0">
              <a:effectLst/>
            </a:rPr>
            <a:t>Stramenopila</a:t>
          </a:r>
          <a:r>
            <a:rPr lang="es-ES" sz="1800" i="1" u="none" kern="1200" dirty="0" smtClean="0">
              <a:effectLst/>
            </a:rPr>
            <a:t>)</a:t>
          </a:r>
          <a:endParaRPr lang="es-MX" sz="1800" u="none" kern="1200" dirty="0">
            <a:effectLst/>
          </a:endParaRPr>
        </a:p>
      </dsp:txBody>
      <dsp:txXfrm>
        <a:off x="2921272" y="64557"/>
        <a:ext cx="2560216" cy="654429"/>
      </dsp:txXfrm>
    </dsp:sp>
    <dsp:sp modelId="{ABAF9F53-F59C-4975-8AE9-7EEC26059FB0}">
      <dsp:nvSpPr>
        <dsp:cNvPr id="0" name=""/>
        <dsp:cNvSpPr/>
      </dsp:nvSpPr>
      <dsp:spPr>
        <a:xfrm>
          <a:off x="2921272" y="718987"/>
          <a:ext cx="2560216" cy="4382049"/>
        </a:xfrm>
        <a:prstGeom prst="rect">
          <a:avLst/>
        </a:prstGeom>
        <a:solidFill>
          <a:schemeClr val="accent5">
            <a:tint val="40000"/>
            <a:alpha val="90000"/>
            <a:hueOff val="-3695876"/>
            <a:satOff val="-6408"/>
            <a:lumOff val="-644"/>
            <a:alphaOff val="0"/>
          </a:schemeClr>
        </a:solidFill>
        <a:ln w="12700" cap="flat" cmpd="sng" algn="ctr">
          <a:solidFill>
            <a:schemeClr val="accent5">
              <a:tint val="40000"/>
              <a:alpha val="90000"/>
              <a:hueOff val="-3695876"/>
              <a:satOff val="-6408"/>
              <a:lumOff val="-64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s-ES" sz="1600" u="none" kern="1200" dirty="0" smtClean="0">
              <a:effectLst/>
            </a:rPr>
            <a:t>Protistas </a:t>
          </a:r>
          <a:r>
            <a:rPr lang="es-ES" sz="1600" u="none" kern="1200" dirty="0" smtClean="0">
              <a:effectLst/>
            </a:rPr>
            <a:t>con mitocondrias de crestas tubulares y con células cuyos flagelos presentan </a:t>
          </a:r>
          <a:r>
            <a:rPr lang="es-ES" sz="1600" b="1" u="none" kern="1200" dirty="0" err="1" smtClean="0">
              <a:effectLst/>
            </a:rPr>
            <a:t>mastigonemas</a:t>
          </a:r>
          <a:r>
            <a:rPr lang="es-ES" sz="1600" u="none" kern="1200" dirty="0" smtClean="0">
              <a:effectLst/>
            </a:rPr>
            <a:t>. </a:t>
          </a:r>
          <a:endParaRPr lang="es-MX" sz="1600" u="none" kern="1200" dirty="0">
            <a:effectLst/>
          </a:endParaRPr>
        </a:p>
        <a:p>
          <a:pPr marL="171450" lvl="1" indent="-171450" algn="l" defTabSz="711200">
            <a:lnSpc>
              <a:spcPct val="90000"/>
            </a:lnSpc>
            <a:spcBef>
              <a:spcPct val="0"/>
            </a:spcBef>
            <a:spcAft>
              <a:spcPct val="15000"/>
            </a:spcAft>
            <a:buChar char="••"/>
          </a:pPr>
          <a:r>
            <a:rPr lang="es-ES" sz="1600" u="none" kern="1200" dirty="0" smtClean="0">
              <a:effectLst/>
            </a:rPr>
            <a:t>Se encuentran las </a:t>
          </a:r>
          <a:r>
            <a:rPr lang="es-ES" sz="1600" u="none" kern="1200" dirty="0" smtClean="0">
              <a:effectLst/>
            </a:rPr>
            <a:t>algas pardas, las diatomeas... y algunos hongos, que en realidad descienden de </a:t>
          </a:r>
          <a:r>
            <a:rPr lang="es-ES" sz="1600" u="none" kern="1200" dirty="0" smtClean="0">
              <a:effectLst/>
            </a:rPr>
            <a:t>algas</a:t>
          </a:r>
          <a:endParaRPr lang="es-MX" sz="1600" u="none" kern="1200" dirty="0">
            <a:effectLst/>
          </a:endParaRPr>
        </a:p>
        <a:p>
          <a:pPr marL="171450" lvl="1" indent="-171450" algn="l" defTabSz="711200">
            <a:lnSpc>
              <a:spcPct val="90000"/>
            </a:lnSpc>
            <a:spcBef>
              <a:spcPct val="0"/>
            </a:spcBef>
            <a:spcAft>
              <a:spcPct val="15000"/>
            </a:spcAft>
            <a:buChar char="••"/>
          </a:pPr>
          <a:r>
            <a:rPr lang="es-ES" sz="1600" u="none" kern="1200" dirty="0" smtClean="0">
              <a:effectLst/>
            </a:rPr>
            <a:t>En general, las paredes celulares </a:t>
          </a:r>
          <a:r>
            <a:rPr lang="es-ES" sz="1600" b="1" u="none" kern="1200" dirty="0" smtClean="0">
              <a:effectLst/>
            </a:rPr>
            <a:t>no presentan quitina ni </a:t>
          </a:r>
          <a:r>
            <a:rPr lang="es-ES" sz="1600" b="1" u="none" kern="1200" dirty="0" err="1" smtClean="0">
              <a:effectLst/>
            </a:rPr>
            <a:t>glucanos</a:t>
          </a:r>
          <a:r>
            <a:rPr lang="es-ES" sz="1600" b="1" u="none" kern="1200" dirty="0" smtClean="0">
              <a:effectLst/>
            </a:rPr>
            <a:t>. </a:t>
          </a:r>
          <a:endParaRPr lang="es-MX" sz="1600" u="none" kern="1200" dirty="0">
            <a:effectLst/>
          </a:endParaRPr>
        </a:p>
        <a:p>
          <a:pPr marL="171450" lvl="1" indent="-171450" algn="l" defTabSz="711200">
            <a:lnSpc>
              <a:spcPct val="90000"/>
            </a:lnSpc>
            <a:spcBef>
              <a:spcPct val="0"/>
            </a:spcBef>
            <a:spcAft>
              <a:spcPct val="15000"/>
            </a:spcAft>
            <a:buChar char="••"/>
          </a:pPr>
          <a:r>
            <a:rPr lang="es-ES" sz="1600" u="none" kern="1200" dirty="0" smtClean="0">
              <a:effectLst/>
            </a:rPr>
            <a:t>Se distinguían 3 </a:t>
          </a:r>
          <a:r>
            <a:rPr lang="es-ES" sz="1600" u="none" kern="1200" dirty="0" err="1" smtClean="0">
              <a:effectLst/>
            </a:rPr>
            <a:t>Phylum</a:t>
          </a:r>
          <a:r>
            <a:rPr lang="es-ES" sz="1600" u="none" kern="1200" dirty="0" smtClean="0">
              <a:effectLst/>
            </a:rPr>
            <a:t>:</a:t>
          </a:r>
          <a:endParaRPr lang="es-MX" sz="1600" u="none" kern="1200" dirty="0">
            <a:effectLst/>
          </a:endParaRPr>
        </a:p>
        <a:p>
          <a:pPr marL="171450" lvl="1" indent="-171450" algn="l" defTabSz="711200">
            <a:lnSpc>
              <a:spcPct val="90000"/>
            </a:lnSpc>
            <a:spcBef>
              <a:spcPct val="0"/>
            </a:spcBef>
            <a:spcAft>
              <a:spcPct val="15000"/>
            </a:spcAft>
            <a:buChar char="••"/>
          </a:pPr>
          <a:r>
            <a:rPr lang="es-ES" sz="1600" b="1" i="1" u="none" kern="1200" dirty="0" err="1" smtClean="0">
              <a:effectLst/>
            </a:rPr>
            <a:t>Hyphochytriomycota</a:t>
          </a:r>
          <a:endParaRPr lang="es-MX" sz="1600" u="none" kern="1200" dirty="0">
            <a:effectLst/>
          </a:endParaRPr>
        </a:p>
        <a:p>
          <a:pPr marL="171450" lvl="1" indent="-171450" algn="l" defTabSz="711200">
            <a:lnSpc>
              <a:spcPct val="90000"/>
            </a:lnSpc>
            <a:spcBef>
              <a:spcPct val="0"/>
            </a:spcBef>
            <a:spcAft>
              <a:spcPct val="15000"/>
            </a:spcAft>
            <a:buChar char="••"/>
          </a:pPr>
          <a:r>
            <a:rPr lang="es-ES" sz="1600" b="1" i="1" u="none" kern="1200" dirty="0" err="1" smtClean="0">
              <a:effectLst/>
            </a:rPr>
            <a:t>Labyrinthulomycota</a:t>
          </a:r>
          <a:endParaRPr lang="es-MX" sz="1600" u="none" kern="1200" dirty="0">
            <a:effectLst/>
          </a:endParaRPr>
        </a:p>
        <a:p>
          <a:pPr marL="171450" lvl="1" indent="-171450" algn="l" defTabSz="711200">
            <a:lnSpc>
              <a:spcPct val="90000"/>
            </a:lnSpc>
            <a:spcBef>
              <a:spcPct val="0"/>
            </a:spcBef>
            <a:spcAft>
              <a:spcPct val="15000"/>
            </a:spcAft>
            <a:buChar char="••"/>
          </a:pPr>
          <a:r>
            <a:rPr lang="es-ES" sz="1600" b="1" i="1" u="none" kern="1200" dirty="0" err="1" smtClean="0">
              <a:effectLst/>
            </a:rPr>
            <a:t>Oomycota</a:t>
          </a:r>
          <a:r>
            <a:rPr lang="es-ES" sz="1600" u="none" kern="1200" dirty="0" smtClean="0">
              <a:effectLst/>
            </a:rPr>
            <a:t> </a:t>
          </a:r>
          <a:endParaRPr lang="es-MX" sz="1600" u="none" kern="1200" dirty="0">
            <a:effectLst/>
          </a:endParaRPr>
        </a:p>
      </dsp:txBody>
      <dsp:txXfrm>
        <a:off x="2921272" y="718987"/>
        <a:ext cx="2560216" cy="4382049"/>
      </dsp:txXfrm>
    </dsp:sp>
    <dsp:sp modelId="{43F45978-4E97-4C6C-821E-94ACD63F7506}">
      <dsp:nvSpPr>
        <dsp:cNvPr id="0" name=""/>
        <dsp:cNvSpPr/>
      </dsp:nvSpPr>
      <dsp:spPr>
        <a:xfrm>
          <a:off x="5839918" y="64557"/>
          <a:ext cx="2560216" cy="654429"/>
        </a:xfrm>
        <a:prstGeom prst="rect">
          <a:avLst/>
        </a:prstGeom>
        <a:solidFill>
          <a:schemeClr val="accent5">
            <a:hueOff val="-7353344"/>
            <a:satOff val="-10228"/>
            <a:lumOff val="-3922"/>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s-ES" sz="1800" b="1" u="none" kern="1200" dirty="0" smtClean="0">
              <a:effectLst/>
            </a:rPr>
            <a:t>Reino </a:t>
          </a:r>
          <a:r>
            <a:rPr lang="es-ES" sz="1800" b="1" i="1" u="none" kern="1200" dirty="0" err="1" smtClean="0">
              <a:effectLst/>
            </a:rPr>
            <a:t>Fungi</a:t>
          </a:r>
          <a:endParaRPr lang="es-MX" sz="1800" u="none" kern="1200" dirty="0">
            <a:effectLst/>
          </a:endParaRPr>
        </a:p>
      </dsp:txBody>
      <dsp:txXfrm>
        <a:off x="5839918" y="64557"/>
        <a:ext cx="2560216" cy="654429"/>
      </dsp:txXfrm>
    </dsp:sp>
    <dsp:sp modelId="{3D7B9E70-EA74-4063-95F6-9D09A68EE377}">
      <dsp:nvSpPr>
        <dsp:cNvPr id="0" name=""/>
        <dsp:cNvSpPr/>
      </dsp:nvSpPr>
      <dsp:spPr>
        <a:xfrm>
          <a:off x="5839918" y="718987"/>
          <a:ext cx="2560216" cy="4382049"/>
        </a:xfrm>
        <a:prstGeom prst="rect">
          <a:avLst/>
        </a:prstGeom>
        <a:solidFill>
          <a:schemeClr val="accent5">
            <a:tint val="40000"/>
            <a:alpha val="90000"/>
            <a:hueOff val="-7391752"/>
            <a:satOff val="-12816"/>
            <a:lumOff val="-1289"/>
            <a:alphaOff val="0"/>
          </a:schemeClr>
        </a:solidFill>
        <a:ln w="12700" cap="flat" cmpd="sng" algn="ctr">
          <a:solidFill>
            <a:schemeClr val="accent5">
              <a:tint val="40000"/>
              <a:alpha val="90000"/>
              <a:hueOff val="-7391752"/>
              <a:satOff val="-12816"/>
              <a:lumOff val="-128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s-ES" sz="1600" u="none" kern="1200" dirty="0" smtClean="0">
              <a:effectLst/>
            </a:rPr>
            <a:t> Hongos verdaderos, con paredes celulares de quitina y </a:t>
          </a:r>
          <a:r>
            <a:rPr lang="es-ES" sz="1600" u="none" kern="1200" dirty="0" err="1" smtClean="0">
              <a:effectLst/>
            </a:rPr>
            <a:t>glucanos</a:t>
          </a:r>
          <a:r>
            <a:rPr lang="es-ES" sz="1600" u="none" kern="1200" dirty="0" smtClean="0">
              <a:effectLst/>
            </a:rPr>
            <a:t>. </a:t>
          </a:r>
          <a:endParaRPr lang="es-MX" sz="1600" u="none" kern="1200" dirty="0">
            <a:effectLst/>
          </a:endParaRPr>
        </a:p>
        <a:p>
          <a:pPr marL="171450" lvl="1" indent="-171450" algn="l" defTabSz="711200">
            <a:lnSpc>
              <a:spcPct val="90000"/>
            </a:lnSpc>
            <a:spcBef>
              <a:spcPct val="0"/>
            </a:spcBef>
            <a:spcAft>
              <a:spcPct val="15000"/>
            </a:spcAft>
            <a:buChar char="••"/>
          </a:pPr>
          <a:r>
            <a:rPr lang="es-ES" sz="1600" u="none" kern="1200" dirty="0" smtClean="0">
              <a:effectLst/>
            </a:rPr>
            <a:t>Más </a:t>
          </a:r>
          <a:r>
            <a:rPr lang="es-ES" sz="1600" u="none" kern="1200" dirty="0" smtClean="0">
              <a:effectLst/>
            </a:rPr>
            <a:t>emparentados con los animales que con </a:t>
          </a:r>
          <a:r>
            <a:rPr lang="es-ES" sz="1600" u="none" kern="1200" dirty="0" smtClean="0">
              <a:effectLst/>
            </a:rPr>
            <a:t>las plantas</a:t>
          </a:r>
          <a:r>
            <a:rPr lang="es-ES" sz="1600" u="none" kern="1200" dirty="0" smtClean="0">
              <a:effectLst/>
            </a:rPr>
            <a:t>. </a:t>
          </a:r>
          <a:endParaRPr lang="es-MX" sz="1600" u="none" kern="1200" dirty="0">
            <a:effectLst/>
          </a:endParaRPr>
        </a:p>
        <a:p>
          <a:pPr marL="171450" lvl="1" indent="-171450" algn="l" defTabSz="711200">
            <a:lnSpc>
              <a:spcPct val="90000"/>
            </a:lnSpc>
            <a:spcBef>
              <a:spcPct val="0"/>
            </a:spcBef>
            <a:spcAft>
              <a:spcPct val="15000"/>
            </a:spcAft>
            <a:buChar char="••"/>
          </a:pPr>
          <a:r>
            <a:rPr lang="es-ES" sz="1600" u="none" kern="1200" dirty="0" smtClean="0">
              <a:effectLst/>
            </a:rPr>
            <a:t>Se incluyen 4 </a:t>
          </a:r>
          <a:r>
            <a:rPr lang="es-ES" sz="1600" u="none" kern="1200" dirty="0" err="1" smtClean="0">
              <a:effectLst/>
            </a:rPr>
            <a:t>Phylum</a:t>
          </a:r>
          <a:r>
            <a:rPr lang="es-ES" sz="1600" u="none" kern="1200" dirty="0" smtClean="0">
              <a:effectLst/>
            </a:rPr>
            <a:t>:</a:t>
          </a:r>
        </a:p>
        <a:p>
          <a:pPr marL="171450" lvl="1" indent="-171450" algn="l" defTabSz="711200">
            <a:lnSpc>
              <a:spcPct val="90000"/>
            </a:lnSpc>
            <a:spcBef>
              <a:spcPct val="0"/>
            </a:spcBef>
            <a:spcAft>
              <a:spcPct val="15000"/>
            </a:spcAft>
            <a:buChar char="••"/>
          </a:pPr>
          <a:r>
            <a:rPr lang="es-ES" sz="1600" b="1" i="1" u="none" kern="1200" dirty="0" err="1" smtClean="0">
              <a:effectLst/>
            </a:rPr>
            <a:t>Chytridiomycota</a:t>
          </a:r>
          <a:endParaRPr lang="es-ES" sz="1600" u="none" kern="1200" dirty="0" smtClean="0">
            <a:effectLst/>
          </a:endParaRPr>
        </a:p>
        <a:p>
          <a:pPr marL="171450" lvl="1" indent="-171450" algn="l" defTabSz="711200">
            <a:lnSpc>
              <a:spcPct val="90000"/>
            </a:lnSpc>
            <a:spcBef>
              <a:spcPct val="0"/>
            </a:spcBef>
            <a:spcAft>
              <a:spcPct val="15000"/>
            </a:spcAft>
            <a:buChar char="••"/>
          </a:pPr>
          <a:r>
            <a:rPr lang="es-ES" sz="1600" b="1" i="1" u="none" kern="1200" dirty="0" err="1" smtClean="0">
              <a:effectLst/>
            </a:rPr>
            <a:t>Zygomycota</a:t>
          </a:r>
          <a:endParaRPr lang="es-ES" sz="1600" u="none" kern="1200" dirty="0" smtClean="0">
            <a:effectLst/>
          </a:endParaRPr>
        </a:p>
        <a:p>
          <a:pPr marL="171450" lvl="1" indent="-171450" algn="l" defTabSz="711200">
            <a:lnSpc>
              <a:spcPct val="90000"/>
            </a:lnSpc>
            <a:spcBef>
              <a:spcPct val="0"/>
            </a:spcBef>
            <a:spcAft>
              <a:spcPct val="15000"/>
            </a:spcAft>
            <a:buChar char="••"/>
          </a:pPr>
          <a:r>
            <a:rPr lang="es-ES" sz="1600" b="1" i="1" u="none" kern="1200" dirty="0" err="1" smtClean="0">
              <a:effectLst/>
            </a:rPr>
            <a:t>Ascomycota</a:t>
          </a:r>
          <a:endParaRPr lang="es-ES" sz="1600" u="none" kern="1200" dirty="0" smtClean="0">
            <a:effectLst/>
          </a:endParaRPr>
        </a:p>
        <a:p>
          <a:pPr marL="171450" lvl="1" indent="-171450" algn="l" defTabSz="711200">
            <a:lnSpc>
              <a:spcPct val="90000"/>
            </a:lnSpc>
            <a:spcBef>
              <a:spcPct val="0"/>
            </a:spcBef>
            <a:spcAft>
              <a:spcPct val="15000"/>
            </a:spcAft>
            <a:buChar char="••"/>
          </a:pPr>
          <a:r>
            <a:rPr lang="es-ES" sz="1600" b="1" i="1" u="none" kern="1200" dirty="0" err="1" smtClean="0">
              <a:effectLst/>
            </a:rPr>
            <a:t>Basidiomycota</a:t>
          </a:r>
          <a:r>
            <a:rPr lang="es-ES" sz="1600" u="none" kern="1200" dirty="0" smtClean="0">
              <a:effectLst/>
            </a:rPr>
            <a:t> </a:t>
          </a:r>
          <a:endParaRPr lang="es-ES" sz="1600" u="none" kern="1200" dirty="0" smtClean="0">
            <a:effectLst/>
          </a:endParaRPr>
        </a:p>
        <a:p>
          <a:pPr marL="171450" lvl="1" indent="-171450" algn="l" defTabSz="711200">
            <a:lnSpc>
              <a:spcPct val="90000"/>
            </a:lnSpc>
            <a:spcBef>
              <a:spcPct val="0"/>
            </a:spcBef>
            <a:spcAft>
              <a:spcPct val="15000"/>
            </a:spcAft>
            <a:buChar char="••"/>
          </a:pPr>
          <a:r>
            <a:rPr lang="es-ES" sz="1600" u="none" kern="1200" dirty="0" smtClean="0">
              <a:effectLst/>
            </a:rPr>
            <a:t>Los hongos </a:t>
          </a:r>
          <a:r>
            <a:rPr lang="es-ES" sz="1600" b="1" u="none" kern="1200" dirty="0" smtClean="0">
              <a:effectLst/>
            </a:rPr>
            <a:t>imperfectos</a:t>
          </a:r>
          <a:r>
            <a:rPr lang="es-ES" sz="1600" u="none" kern="1200" dirty="0" smtClean="0">
              <a:effectLst/>
            </a:rPr>
            <a:t> o </a:t>
          </a:r>
          <a:r>
            <a:rPr lang="es-ES" sz="1600" b="1" u="none" kern="1200" dirty="0" err="1" smtClean="0">
              <a:effectLst/>
            </a:rPr>
            <a:t>mitospóricos</a:t>
          </a:r>
          <a:r>
            <a:rPr lang="es-ES" sz="1600" u="none" kern="1200" dirty="0" smtClean="0">
              <a:effectLst/>
            </a:rPr>
            <a:t> </a:t>
          </a:r>
          <a:r>
            <a:rPr lang="es-ES" sz="1600" u="none" kern="1200" dirty="0" smtClean="0">
              <a:effectLst/>
            </a:rPr>
            <a:t>ya </a:t>
          </a:r>
          <a:r>
            <a:rPr lang="es-ES" sz="1600" u="none" kern="1200" dirty="0" smtClean="0">
              <a:effectLst/>
            </a:rPr>
            <a:t>no constituyen un grupo aparte, sino que se conectan con grupos ya existentes</a:t>
          </a:r>
        </a:p>
      </dsp:txBody>
      <dsp:txXfrm>
        <a:off x="5839918" y="718987"/>
        <a:ext cx="2560216" cy="438204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C60A91-8B1C-4340-B52C-6271D652A152}">
      <dsp:nvSpPr>
        <dsp:cNvPr id="0" name=""/>
        <dsp:cNvSpPr/>
      </dsp:nvSpPr>
      <dsp:spPr>
        <a:xfrm>
          <a:off x="0" y="0"/>
          <a:ext cx="8598574" cy="1424581"/>
        </a:xfrm>
        <a:prstGeom prst="roundRect">
          <a:avLst>
            <a:gd name="adj" fmla="val 1000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s-ES" sz="2300" b="1" i="0" u="none" kern="1200" dirty="0" smtClean="0">
              <a:solidFill>
                <a:schemeClr val="tx1"/>
              </a:solidFill>
              <a:effectLst/>
            </a:rPr>
            <a:t>REINO PROTOZOA</a:t>
          </a:r>
          <a:endParaRPr lang="es-MX" sz="2300" b="1" i="0" u="none" kern="1200" dirty="0">
            <a:solidFill>
              <a:schemeClr val="tx1"/>
            </a:solidFill>
            <a:effectLst/>
          </a:endParaRPr>
        </a:p>
        <a:p>
          <a:pPr marL="171450" lvl="1" indent="-171450" algn="l" defTabSz="800100">
            <a:lnSpc>
              <a:spcPct val="90000"/>
            </a:lnSpc>
            <a:spcBef>
              <a:spcPct val="0"/>
            </a:spcBef>
            <a:spcAft>
              <a:spcPct val="15000"/>
            </a:spcAft>
            <a:buChar char="••"/>
          </a:pPr>
          <a:r>
            <a:rPr lang="es-ES" sz="1800" b="1" i="0" u="none" kern="1200" dirty="0" smtClean="0">
              <a:solidFill>
                <a:schemeClr val="tx1"/>
              </a:solidFill>
              <a:effectLst/>
            </a:rPr>
            <a:t>Ahora sólo se distinguen 3 </a:t>
          </a:r>
          <a:r>
            <a:rPr lang="es-ES" sz="1800" b="1" i="0" u="none" kern="1200" dirty="0" err="1" smtClean="0">
              <a:solidFill>
                <a:schemeClr val="tx1"/>
              </a:solidFill>
              <a:effectLst/>
            </a:rPr>
            <a:t>Phylum</a:t>
          </a:r>
          <a:r>
            <a:rPr lang="es-ES" sz="1800" b="1" i="0" u="none" kern="1200" dirty="0" smtClean="0">
              <a:solidFill>
                <a:schemeClr val="tx1"/>
              </a:solidFill>
              <a:effectLst/>
            </a:rPr>
            <a:t>. </a:t>
          </a:r>
        </a:p>
        <a:p>
          <a:pPr marL="171450" lvl="1" indent="-171450" algn="l" defTabSz="800100">
            <a:lnSpc>
              <a:spcPct val="90000"/>
            </a:lnSpc>
            <a:spcBef>
              <a:spcPct val="0"/>
            </a:spcBef>
            <a:spcAft>
              <a:spcPct val="15000"/>
            </a:spcAft>
            <a:buChar char="••"/>
          </a:pPr>
          <a:r>
            <a:rPr lang="es-ES" sz="1800" b="1" i="0" u="none" kern="1200" dirty="0" err="1" smtClean="0">
              <a:solidFill>
                <a:schemeClr val="tx1"/>
              </a:solidFill>
              <a:effectLst/>
            </a:rPr>
            <a:t>Dictyosteliomycota</a:t>
          </a:r>
          <a:r>
            <a:rPr lang="es-ES" sz="1800" b="1" i="0" u="none" kern="1200" dirty="0" smtClean="0">
              <a:solidFill>
                <a:schemeClr val="tx1"/>
              </a:solidFill>
              <a:effectLst/>
            </a:rPr>
            <a:t>  se convierte en </a:t>
          </a:r>
          <a:r>
            <a:rPr lang="es-ES" sz="1800" b="1" i="0" u="none" kern="1200" dirty="0" smtClean="0">
              <a:solidFill>
                <a:schemeClr val="tx1"/>
              </a:solidFill>
              <a:effectLst/>
            </a:rPr>
            <a:t>Clase </a:t>
          </a:r>
          <a:r>
            <a:rPr lang="es-ES" sz="1800" b="1" i="0" u="none" kern="1200" dirty="0" smtClean="0">
              <a:solidFill>
                <a:schemeClr val="tx1"/>
              </a:solidFill>
              <a:effectLst/>
            </a:rPr>
            <a:t>dentro de </a:t>
          </a:r>
          <a:r>
            <a:rPr lang="es-ES" sz="1800" b="1" i="0" u="none" kern="1200" dirty="0" err="1" smtClean="0">
              <a:solidFill>
                <a:schemeClr val="tx1"/>
              </a:solidFill>
              <a:effectLst/>
            </a:rPr>
            <a:t>Myxomycota</a:t>
          </a:r>
          <a:r>
            <a:rPr lang="es-ES" sz="1800" b="1" i="0" u="none" kern="1200" dirty="0" smtClean="0">
              <a:solidFill>
                <a:schemeClr val="tx1"/>
              </a:solidFill>
              <a:effectLst/>
            </a:rPr>
            <a:t>. </a:t>
          </a:r>
        </a:p>
        <a:p>
          <a:pPr marL="171450" lvl="1" indent="-171450" algn="l" defTabSz="800100">
            <a:lnSpc>
              <a:spcPct val="90000"/>
            </a:lnSpc>
            <a:spcBef>
              <a:spcPct val="0"/>
            </a:spcBef>
            <a:spcAft>
              <a:spcPct val="15000"/>
            </a:spcAft>
            <a:buChar char="••"/>
          </a:pPr>
          <a:r>
            <a:rPr lang="es-ES" sz="1800" b="1" i="0" u="none" kern="1200" dirty="0" err="1" smtClean="0">
              <a:solidFill>
                <a:schemeClr val="tx1"/>
              </a:solidFill>
              <a:effectLst/>
            </a:rPr>
            <a:t>Acrasiomycota</a:t>
          </a:r>
          <a:r>
            <a:rPr lang="es-ES" sz="1800" b="1" i="0" u="none" kern="1200" dirty="0" smtClean="0">
              <a:solidFill>
                <a:schemeClr val="tx1"/>
              </a:solidFill>
              <a:effectLst/>
            </a:rPr>
            <a:t> </a:t>
          </a:r>
          <a:r>
            <a:rPr lang="es-ES" sz="1800" b="1" i="0" u="none" kern="1200" dirty="0" smtClean="0">
              <a:solidFill>
                <a:schemeClr val="tx1"/>
              </a:solidFill>
              <a:effectLst/>
            </a:rPr>
            <a:t>resulta ser más complejo de lo que </a:t>
          </a:r>
          <a:r>
            <a:rPr lang="es-ES" sz="1800" b="1" i="0" u="none" kern="1200" dirty="0" smtClean="0">
              <a:solidFill>
                <a:schemeClr val="tx1"/>
              </a:solidFill>
              <a:effectLst/>
            </a:rPr>
            <a:t>parecía.</a:t>
          </a:r>
          <a:endParaRPr lang="es-MX" sz="1800" b="1" i="0" u="none" kern="1200" dirty="0">
            <a:solidFill>
              <a:schemeClr val="tx1"/>
            </a:solidFill>
            <a:effectLst/>
          </a:endParaRPr>
        </a:p>
      </dsp:txBody>
      <dsp:txXfrm>
        <a:off x="1862172" y="0"/>
        <a:ext cx="6736401" cy="1424581"/>
      </dsp:txXfrm>
    </dsp:sp>
    <dsp:sp modelId="{A6814ABF-5D5F-4E4C-BF3B-900BD08C03EF}">
      <dsp:nvSpPr>
        <dsp:cNvPr id="0" name=""/>
        <dsp:cNvSpPr/>
      </dsp:nvSpPr>
      <dsp:spPr>
        <a:xfrm>
          <a:off x="142458" y="142458"/>
          <a:ext cx="1719714" cy="1139665"/>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000" b="-1000"/>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357AE2CC-DA4E-403A-B0EB-34217624EDFC}">
      <dsp:nvSpPr>
        <dsp:cNvPr id="0" name=""/>
        <dsp:cNvSpPr/>
      </dsp:nvSpPr>
      <dsp:spPr>
        <a:xfrm>
          <a:off x="0" y="1567040"/>
          <a:ext cx="8598574" cy="1424581"/>
        </a:xfrm>
        <a:prstGeom prst="roundRect">
          <a:avLst>
            <a:gd name="adj" fmla="val 10000"/>
          </a:avLst>
        </a:prstGeom>
        <a:solidFill>
          <a:schemeClr val="accent5">
            <a:hueOff val="-3676672"/>
            <a:satOff val="-5114"/>
            <a:lumOff val="-1961"/>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s-ES" sz="2300" b="1" i="0" u="none" kern="1200" dirty="0" smtClean="0">
              <a:solidFill>
                <a:schemeClr val="tx1"/>
              </a:solidFill>
              <a:effectLst/>
            </a:rPr>
            <a:t>REINO CHROMISTA</a:t>
          </a:r>
          <a:endParaRPr lang="es-ES" sz="2300" b="1" i="0" u="none" kern="1200" dirty="0" smtClean="0">
            <a:solidFill>
              <a:schemeClr val="tx1"/>
            </a:solidFill>
            <a:effectLst/>
          </a:endParaRPr>
        </a:p>
        <a:p>
          <a:pPr marL="171450" lvl="1" indent="-171450" algn="l" defTabSz="800100">
            <a:lnSpc>
              <a:spcPct val="90000"/>
            </a:lnSpc>
            <a:spcBef>
              <a:spcPct val="0"/>
            </a:spcBef>
            <a:spcAft>
              <a:spcPct val="15000"/>
            </a:spcAft>
            <a:buChar char="••"/>
          </a:pPr>
          <a:r>
            <a:rPr lang="es-ES" sz="1800" b="1" i="0" u="none" kern="1200" dirty="0" smtClean="0">
              <a:solidFill>
                <a:schemeClr val="tx1"/>
              </a:solidFill>
              <a:effectLst/>
            </a:rPr>
            <a:t>Se mantienen los tres </a:t>
          </a:r>
          <a:r>
            <a:rPr lang="es-ES" sz="1800" b="1" i="0" u="none" kern="1200" dirty="0" err="1" smtClean="0">
              <a:solidFill>
                <a:schemeClr val="tx1"/>
              </a:solidFill>
              <a:effectLst/>
            </a:rPr>
            <a:t>Phylum</a:t>
          </a:r>
          <a:r>
            <a:rPr lang="es-ES" sz="1800" b="1" i="0" u="none" kern="1200" dirty="0" smtClean="0">
              <a:solidFill>
                <a:schemeClr val="tx1"/>
              </a:solidFill>
              <a:effectLst/>
            </a:rPr>
            <a:t> de la VIII edición. </a:t>
          </a:r>
          <a:endParaRPr lang="es-MX" sz="1800" b="1" i="0" u="none" kern="1200" dirty="0">
            <a:solidFill>
              <a:schemeClr val="tx1"/>
            </a:solidFill>
            <a:effectLst/>
          </a:endParaRPr>
        </a:p>
      </dsp:txBody>
      <dsp:txXfrm>
        <a:off x="1862172" y="1567040"/>
        <a:ext cx="6736401" cy="1424581"/>
      </dsp:txXfrm>
    </dsp:sp>
    <dsp:sp modelId="{ABB938B4-3E00-45B0-A71E-2CB1D5117162}">
      <dsp:nvSpPr>
        <dsp:cNvPr id="0" name=""/>
        <dsp:cNvSpPr/>
      </dsp:nvSpPr>
      <dsp:spPr>
        <a:xfrm>
          <a:off x="142458" y="1709498"/>
          <a:ext cx="1719714" cy="1139665"/>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3000" b="-3000"/>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D3CFFDC6-164B-48D6-A136-BA4167633A25}">
      <dsp:nvSpPr>
        <dsp:cNvPr id="0" name=""/>
        <dsp:cNvSpPr/>
      </dsp:nvSpPr>
      <dsp:spPr>
        <a:xfrm>
          <a:off x="0" y="3134080"/>
          <a:ext cx="8598574" cy="1424581"/>
        </a:xfrm>
        <a:prstGeom prst="roundRect">
          <a:avLst>
            <a:gd name="adj" fmla="val 10000"/>
          </a:avLst>
        </a:prstGeom>
        <a:solidFill>
          <a:schemeClr val="accent5">
            <a:hueOff val="-7353344"/>
            <a:satOff val="-10228"/>
            <a:lumOff val="-3922"/>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s-ES" sz="2300" b="1" i="0" u="none" kern="1200" dirty="0" smtClean="0">
              <a:solidFill>
                <a:schemeClr val="tx1"/>
              </a:solidFill>
              <a:effectLst/>
            </a:rPr>
            <a:t>REINO FUNGI</a:t>
          </a:r>
          <a:endParaRPr lang="es-MX" sz="2300" b="1" i="0" u="none" kern="1200" dirty="0">
            <a:solidFill>
              <a:schemeClr val="tx1"/>
            </a:solidFill>
            <a:effectLst/>
          </a:endParaRPr>
        </a:p>
        <a:p>
          <a:pPr marL="171450" lvl="1" indent="-171450" algn="l" defTabSz="800100">
            <a:lnSpc>
              <a:spcPct val="90000"/>
            </a:lnSpc>
            <a:spcBef>
              <a:spcPct val="0"/>
            </a:spcBef>
            <a:spcAft>
              <a:spcPct val="15000"/>
            </a:spcAft>
            <a:buChar char="••"/>
          </a:pPr>
          <a:r>
            <a:rPr lang="es-ES" sz="1800" b="1" i="0" u="none" kern="1200" dirty="0" smtClean="0">
              <a:solidFill>
                <a:schemeClr val="tx1"/>
              </a:solidFill>
              <a:effectLst/>
            </a:rPr>
            <a:t>Se mantienen los 4 </a:t>
          </a:r>
          <a:r>
            <a:rPr lang="es-ES" sz="1800" b="1" i="0" u="none" kern="1200" dirty="0" err="1" smtClean="0">
              <a:solidFill>
                <a:schemeClr val="tx1"/>
              </a:solidFill>
              <a:effectLst/>
            </a:rPr>
            <a:t>Phylum</a:t>
          </a:r>
          <a:r>
            <a:rPr lang="es-ES" sz="1800" b="1" i="0" u="none" kern="1200" dirty="0" smtClean="0">
              <a:solidFill>
                <a:schemeClr val="tx1"/>
              </a:solidFill>
              <a:effectLst/>
            </a:rPr>
            <a:t>. </a:t>
          </a:r>
          <a:endParaRPr lang="es-MX" sz="1800" b="1" i="0" u="none" kern="1200" dirty="0">
            <a:solidFill>
              <a:schemeClr val="tx1"/>
            </a:solidFill>
            <a:effectLst/>
          </a:endParaRPr>
        </a:p>
        <a:p>
          <a:pPr marL="171450" lvl="1" indent="-171450" algn="l" defTabSz="800100">
            <a:lnSpc>
              <a:spcPct val="90000"/>
            </a:lnSpc>
            <a:spcBef>
              <a:spcPct val="0"/>
            </a:spcBef>
            <a:spcAft>
              <a:spcPct val="15000"/>
            </a:spcAft>
            <a:buChar char="••"/>
          </a:pPr>
          <a:r>
            <a:rPr lang="es-ES" sz="1800" b="1" i="0" u="none" kern="1200" dirty="0" smtClean="0">
              <a:solidFill>
                <a:schemeClr val="tx1"/>
              </a:solidFill>
              <a:effectLst/>
            </a:rPr>
            <a:t>De nuevo, y gracias a los últimos avances en la investigación, se pueden proponer </a:t>
          </a:r>
          <a:r>
            <a:rPr lang="es-ES" sz="1800" b="1" i="0" u="none" kern="1200" dirty="0" smtClean="0">
              <a:solidFill>
                <a:schemeClr val="tx1"/>
              </a:solidFill>
              <a:effectLst/>
            </a:rPr>
            <a:t>Clases </a:t>
          </a:r>
          <a:r>
            <a:rPr lang="es-ES" sz="1800" b="1" i="0" u="none" kern="1200" dirty="0" smtClean="0">
              <a:solidFill>
                <a:schemeClr val="tx1"/>
              </a:solidFill>
              <a:effectLst/>
            </a:rPr>
            <a:t>dentro de </a:t>
          </a:r>
          <a:r>
            <a:rPr lang="es-ES" sz="1800" b="1" i="0" u="none" kern="1200" dirty="0" err="1" smtClean="0">
              <a:solidFill>
                <a:schemeClr val="tx1"/>
              </a:solidFill>
              <a:effectLst/>
            </a:rPr>
            <a:t>Ascomycota</a:t>
          </a:r>
          <a:r>
            <a:rPr lang="es-ES" sz="1800" b="1" i="0" u="none" kern="1200" dirty="0" smtClean="0">
              <a:solidFill>
                <a:schemeClr val="tx1"/>
              </a:solidFill>
              <a:effectLst/>
            </a:rPr>
            <a:t>. </a:t>
          </a:r>
          <a:endParaRPr lang="es-MX" sz="1800" b="1" i="0" u="none" kern="1200" dirty="0">
            <a:solidFill>
              <a:schemeClr val="tx1"/>
            </a:solidFill>
            <a:effectLst/>
          </a:endParaRPr>
        </a:p>
      </dsp:txBody>
      <dsp:txXfrm>
        <a:off x="1862172" y="3134080"/>
        <a:ext cx="6736401" cy="1424581"/>
      </dsp:txXfrm>
    </dsp:sp>
    <dsp:sp modelId="{AF716CEF-AC11-44A4-9E08-50209F5FE5E9}">
      <dsp:nvSpPr>
        <dsp:cNvPr id="0" name=""/>
        <dsp:cNvSpPr/>
      </dsp:nvSpPr>
      <dsp:spPr>
        <a:xfrm>
          <a:off x="142458" y="3276538"/>
          <a:ext cx="1719714" cy="1139665"/>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000" r="-1000"/>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4F8D59-CFEF-41AF-A38A-668ACDDA0AF1}" type="datetimeFigureOut">
              <a:rPr lang="es-MX" smtClean="0"/>
              <a:t>27/09/18</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8E87DB-BE48-443B-8A94-BB67BB15938C}" type="slidenum">
              <a:rPr lang="es-MX" smtClean="0"/>
              <a:t>‹Nr.›</a:t>
            </a:fld>
            <a:endParaRPr lang="es-MX"/>
          </a:p>
        </p:txBody>
      </p:sp>
    </p:spTree>
    <p:extLst>
      <p:ext uri="{BB962C8B-B14F-4D97-AF65-F5344CB8AC3E}">
        <p14:creationId xmlns:p14="http://schemas.microsoft.com/office/powerpoint/2010/main" val="2542819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eaLnBrk="1" hangingPunct="1">
              <a:spcBef>
                <a:spcPct val="0"/>
              </a:spcBef>
            </a:pPr>
            <a:endParaRPr lang="es-ES_tradnl" baseline="0" dirty="0" smtClean="0">
              <a:latin typeface="Calibri" charset="0"/>
              <a:cs typeface="MS PGothic" charset="0"/>
            </a:endParaRPr>
          </a:p>
          <a:p>
            <a:pPr marL="0" marR="0" indent="0" algn="l" defTabSz="457200" rtl="0" eaLnBrk="1" fontAlgn="base" latinLnBrk="0" hangingPunct="1">
              <a:lnSpc>
                <a:spcPct val="100000"/>
              </a:lnSpc>
              <a:spcBef>
                <a:spcPct val="0"/>
              </a:spcBef>
              <a:spcAft>
                <a:spcPct val="0"/>
              </a:spcAft>
              <a:buClrTx/>
              <a:buSzTx/>
              <a:buFontTx/>
              <a:buNone/>
              <a:tabLst/>
              <a:defRPr/>
            </a:pPr>
            <a:r>
              <a:rPr lang="es-MX" dirty="0" smtClean="0">
                <a:latin typeface="Calibri" charset="0"/>
                <a:cs typeface="MS PGothic" charset="0"/>
              </a:rPr>
              <a:t>Se presenta la información más relevante de la unidad de competencia número dos, de la unidad de aprendizaje de </a:t>
            </a:r>
            <a:r>
              <a:rPr lang="es-ES_tradnl" dirty="0" smtClean="0">
                <a:latin typeface="Calibri" charset="0"/>
                <a:cs typeface="MS PGothic" charset="0"/>
              </a:rPr>
              <a:t>Micología</a:t>
            </a:r>
            <a:r>
              <a:rPr lang="es-MX" dirty="0" smtClean="0">
                <a:latin typeface="Calibri" charset="0"/>
                <a:cs typeface="MS PGothic" charset="0"/>
              </a:rPr>
              <a:t>, </a:t>
            </a:r>
            <a:r>
              <a:rPr lang="es-MX" dirty="0" smtClean="0">
                <a:latin typeface="Calibri" charset="0"/>
              </a:rPr>
              <a:t>correspondiente a la presentación del tema de Sistemática y evolución de los principales grupos </a:t>
            </a:r>
            <a:r>
              <a:rPr lang="es-MX" dirty="0" err="1" smtClean="0">
                <a:latin typeface="Calibri" charset="0"/>
              </a:rPr>
              <a:t>fungoides</a:t>
            </a:r>
            <a:r>
              <a:rPr lang="es-MX" baseline="0" dirty="0" smtClean="0">
                <a:latin typeface="Calibri" charset="0"/>
              </a:rPr>
              <a:t> y fúngicos</a:t>
            </a:r>
            <a:endParaRPr lang="es-MX" i="1" dirty="0" smtClean="0">
              <a:latin typeface="Calibri" charset="0"/>
              <a:cs typeface="MS PGothic" charset="0"/>
            </a:endParaRPr>
          </a:p>
          <a:p>
            <a:pPr eaLnBrk="1" hangingPunct="1">
              <a:spcBef>
                <a:spcPct val="0"/>
              </a:spcBef>
            </a:pPr>
            <a:endParaRPr lang="es-ES" dirty="0">
              <a:latin typeface="Calibri" charset="0"/>
              <a:cs typeface="MS PGothic" charset="0"/>
            </a:endParaRPr>
          </a:p>
        </p:txBody>
      </p:sp>
      <p:sp>
        <p:nvSpPr>
          <p:cNvPr id="4" name="Marcador de número de diapositiva 3"/>
          <p:cNvSpPr>
            <a:spLocks noGrp="1"/>
          </p:cNvSpPr>
          <p:nvPr>
            <p:ph type="sldNum" sz="quarter" idx="10"/>
          </p:nvPr>
        </p:nvSpPr>
        <p:spPr/>
        <p:txBody>
          <a:bodyPr/>
          <a:lstStyle/>
          <a:p>
            <a:fld id="{B0135584-5555-0149-8296-02E77F991E85}" type="slidenum">
              <a:rPr lang="es-ES" smtClean="0"/>
              <a:t>1</a:t>
            </a:fld>
            <a:endParaRPr lang="es-ES"/>
          </a:p>
        </p:txBody>
      </p:sp>
    </p:spTree>
    <p:extLst>
      <p:ext uri="{BB962C8B-B14F-4D97-AF65-F5344CB8AC3E}">
        <p14:creationId xmlns:p14="http://schemas.microsoft.com/office/powerpoint/2010/main" val="23810340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Marcador de imagen de diapositiva"/>
          <p:cNvSpPr>
            <a:spLocks noGrp="1" noRot="1" noChangeAspect="1" noTextEdi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19458" name="2 Marcador de notas"/>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dirty="0">
              <a:latin typeface="Calibri" charset="0"/>
              <a:cs typeface="MS PGothic" charset="0"/>
            </a:endParaRPr>
          </a:p>
        </p:txBody>
      </p:sp>
      <p:sp>
        <p:nvSpPr>
          <p:cNvPr id="19459" name="3 Marcador de número de diapositiva"/>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09" indent="-285734" eaLnBrk="0" hangingPunct="0">
              <a:defRPr sz="2400">
                <a:solidFill>
                  <a:schemeClr val="tx1"/>
                </a:solidFill>
                <a:latin typeface="Calibri" charset="0"/>
                <a:ea typeface="ＭＳ Ｐゴシック" charset="0"/>
              </a:defRPr>
            </a:lvl2pPr>
            <a:lvl3pPr marL="1142937" indent="-228587" eaLnBrk="0" hangingPunct="0">
              <a:defRPr sz="2400">
                <a:solidFill>
                  <a:schemeClr val="tx1"/>
                </a:solidFill>
                <a:latin typeface="Calibri" charset="0"/>
                <a:ea typeface="ＭＳ Ｐゴシック" charset="0"/>
              </a:defRPr>
            </a:lvl3pPr>
            <a:lvl4pPr marL="1600112" indent="-228587" eaLnBrk="0" hangingPunct="0">
              <a:defRPr sz="2400">
                <a:solidFill>
                  <a:schemeClr val="tx1"/>
                </a:solidFill>
                <a:latin typeface="Calibri" charset="0"/>
                <a:ea typeface="ＭＳ Ｐゴシック" charset="0"/>
              </a:defRPr>
            </a:lvl4pPr>
            <a:lvl5pPr marL="2057287" indent="-228587" eaLnBrk="0" hangingPunct="0">
              <a:defRPr sz="2400">
                <a:solidFill>
                  <a:schemeClr val="tx1"/>
                </a:solidFill>
                <a:latin typeface="Calibri" charset="0"/>
                <a:ea typeface="ＭＳ Ｐゴシック" charset="0"/>
              </a:defRPr>
            </a:lvl5pPr>
            <a:lvl6pPr marL="2514461" indent="-228587" eaLnBrk="0" fontAlgn="base" hangingPunct="0">
              <a:spcBef>
                <a:spcPct val="0"/>
              </a:spcBef>
              <a:spcAft>
                <a:spcPct val="0"/>
              </a:spcAft>
              <a:defRPr sz="2400">
                <a:solidFill>
                  <a:schemeClr val="tx1"/>
                </a:solidFill>
                <a:latin typeface="Calibri" charset="0"/>
                <a:ea typeface="ＭＳ Ｐゴシック" charset="0"/>
              </a:defRPr>
            </a:lvl6pPr>
            <a:lvl7pPr marL="2971635" indent="-228587" eaLnBrk="0" fontAlgn="base" hangingPunct="0">
              <a:spcBef>
                <a:spcPct val="0"/>
              </a:spcBef>
              <a:spcAft>
                <a:spcPct val="0"/>
              </a:spcAft>
              <a:defRPr sz="2400">
                <a:solidFill>
                  <a:schemeClr val="tx1"/>
                </a:solidFill>
                <a:latin typeface="Calibri" charset="0"/>
                <a:ea typeface="ＭＳ Ｐゴシック" charset="0"/>
              </a:defRPr>
            </a:lvl7pPr>
            <a:lvl8pPr marL="3428810" indent="-228587" eaLnBrk="0" fontAlgn="base" hangingPunct="0">
              <a:spcBef>
                <a:spcPct val="0"/>
              </a:spcBef>
              <a:spcAft>
                <a:spcPct val="0"/>
              </a:spcAft>
              <a:defRPr sz="2400">
                <a:solidFill>
                  <a:schemeClr val="tx1"/>
                </a:solidFill>
                <a:latin typeface="Calibri" charset="0"/>
                <a:ea typeface="ＭＳ Ｐゴシック" charset="0"/>
              </a:defRPr>
            </a:lvl8pPr>
            <a:lvl9pPr marL="3885985" indent="-228587"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61B6ABE2-821D-3E49-9BCC-D79683C3CC17}" type="slidenum">
              <a:rPr lang="es-ES" sz="1200">
                <a:latin typeface="Corbel" charset="0"/>
                <a:cs typeface="MS PGothic" charset="0"/>
              </a:rPr>
              <a:pPr eaLnBrk="1" fontAlgn="base" hangingPunct="1">
                <a:spcBef>
                  <a:spcPct val="0"/>
                </a:spcBef>
                <a:spcAft>
                  <a:spcPct val="0"/>
                </a:spcAft>
              </a:pPr>
              <a:t>2</a:t>
            </a:fld>
            <a:endParaRPr lang="es-ES" sz="1200">
              <a:latin typeface="Corbel" charset="0"/>
              <a:cs typeface="MS PGothic" charset="0"/>
            </a:endParaRPr>
          </a:p>
        </p:txBody>
      </p:sp>
    </p:spTree>
    <p:extLst>
      <p:ext uri="{BB962C8B-B14F-4D97-AF65-F5344CB8AC3E}">
        <p14:creationId xmlns:p14="http://schemas.microsoft.com/office/powerpoint/2010/main" val="17591938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Marcador de imagen de diapositiva 1"/>
          <p:cNvSpPr>
            <a:spLocks noGrp="1" noRot="1" noChangeAspec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21506" name="Marcador de notas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350"/>
            <a:r>
              <a:rPr lang="es-ES" dirty="0">
                <a:latin typeface="Calibri" charset="0"/>
              </a:rPr>
              <a:t>La presentación está constituida por </a:t>
            </a:r>
            <a:r>
              <a:rPr lang="es-ES" dirty="0" smtClean="0">
                <a:latin typeface="Calibri" charset="0"/>
              </a:rPr>
              <a:t>31 </a:t>
            </a:r>
            <a:r>
              <a:rPr lang="es-ES" dirty="0">
                <a:latin typeface="Calibri" charset="0"/>
              </a:rPr>
              <a:t>diapositivas,  las cuales contienen información escrita e </a:t>
            </a:r>
            <a:r>
              <a:rPr lang="es-ES" dirty="0" smtClean="0">
                <a:latin typeface="Calibri" charset="0"/>
              </a:rPr>
              <a:t>imágenes</a:t>
            </a:r>
            <a:r>
              <a:rPr lang="es-ES" baseline="0" dirty="0" smtClean="0">
                <a:latin typeface="Calibri" charset="0"/>
              </a:rPr>
              <a:t> sobre la sistemática y evolución de los principales grupos </a:t>
            </a:r>
            <a:r>
              <a:rPr lang="es-ES" baseline="0" dirty="0" err="1" smtClean="0">
                <a:latin typeface="Calibri" charset="0"/>
              </a:rPr>
              <a:t>fungoides</a:t>
            </a:r>
            <a:r>
              <a:rPr lang="es-ES" baseline="0" dirty="0" smtClean="0">
                <a:latin typeface="Calibri" charset="0"/>
              </a:rPr>
              <a:t> y fúngicos. En esta diapositiva se muestra el contenido de la presentación. </a:t>
            </a:r>
            <a:r>
              <a:rPr lang="es-ES" dirty="0" smtClean="0">
                <a:latin typeface="Calibri" charset="0"/>
              </a:rPr>
              <a:t> </a:t>
            </a:r>
            <a:endParaRPr lang="es-ES" dirty="0">
              <a:latin typeface="Calibri" charset="0"/>
            </a:endParaRPr>
          </a:p>
        </p:txBody>
      </p:sp>
      <p:sp>
        <p:nvSpPr>
          <p:cNvPr id="21507" name="Marcador de número de diapositiva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09" indent="-285734" eaLnBrk="0" hangingPunct="0">
              <a:defRPr sz="2400">
                <a:solidFill>
                  <a:schemeClr val="tx1"/>
                </a:solidFill>
                <a:latin typeface="Calibri" charset="0"/>
                <a:ea typeface="ＭＳ Ｐゴシック" charset="0"/>
              </a:defRPr>
            </a:lvl2pPr>
            <a:lvl3pPr marL="1142937" indent="-228587" eaLnBrk="0" hangingPunct="0">
              <a:defRPr sz="2400">
                <a:solidFill>
                  <a:schemeClr val="tx1"/>
                </a:solidFill>
                <a:latin typeface="Calibri" charset="0"/>
                <a:ea typeface="ＭＳ Ｐゴシック" charset="0"/>
              </a:defRPr>
            </a:lvl3pPr>
            <a:lvl4pPr marL="1600112" indent="-228587" eaLnBrk="0" hangingPunct="0">
              <a:defRPr sz="2400">
                <a:solidFill>
                  <a:schemeClr val="tx1"/>
                </a:solidFill>
                <a:latin typeface="Calibri" charset="0"/>
                <a:ea typeface="ＭＳ Ｐゴシック" charset="0"/>
              </a:defRPr>
            </a:lvl4pPr>
            <a:lvl5pPr marL="2057287" indent="-228587" eaLnBrk="0" hangingPunct="0">
              <a:defRPr sz="2400">
                <a:solidFill>
                  <a:schemeClr val="tx1"/>
                </a:solidFill>
                <a:latin typeface="Calibri" charset="0"/>
                <a:ea typeface="ＭＳ Ｐゴシック" charset="0"/>
              </a:defRPr>
            </a:lvl5pPr>
            <a:lvl6pPr marL="2514461" indent="-228587" eaLnBrk="0" fontAlgn="base" hangingPunct="0">
              <a:spcBef>
                <a:spcPct val="0"/>
              </a:spcBef>
              <a:spcAft>
                <a:spcPct val="0"/>
              </a:spcAft>
              <a:defRPr sz="2400">
                <a:solidFill>
                  <a:schemeClr val="tx1"/>
                </a:solidFill>
                <a:latin typeface="Calibri" charset="0"/>
                <a:ea typeface="ＭＳ Ｐゴシック" charset="0"/>
              </a:defRPr>
            </a:lvl6pPr>
            <a:lvl7pPr marL="2971635" indent="-228587" eaLnBrk="0" fontAlgn="base" hangingPunct="0">
              <a:spcBef>
                <a:spcPct val="0"/>
              </a:spcBef>
              <a:spcAft>
                <a:spcPct val="0"/>
              </a:spcAft>
              <a:defRPr sz="2400">
                <a:solidFill>
                  <a:schemeClr val="tx1"/>
                </a:solidFill>
                <a:latin typeface="Calibri" charset="0"/>
                <a:ea typeface="ＭＳ Ｐゴシック" charset="0"/>
              </a:defRPr>
            </a:lvl7pPr>
            <a:lvl8pPr marL="3428810" indent="-228587" eaLnBrk="0" fontAlgn="base" hangingPunct="0">
              <a:spcBef>
                <a:spcPct val="0"/>
              </a:spcBef>
              <a:spcAft>
                <a:spcPct val="0"/>
              </a:spcAft>
              <a:defRPr sz="2400">
                <a:solidFill>
                  <a:schemeClr val="tx1"/>
                </a:solidFill>
                <a:latin typeface="Calibri" charset="0"/>
                <a:ea typeface="ＭＳ Ｐゴシック" charset="0"/>
              </a:defRPr>
            </a:lvl8pPr>
            <a:lvl9pPr marL="3885985" indent="-228587"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F2CD8444-60C5-FC49-BA80-6174C506E8F7}" type="slidenum">
              <a:rPr lang="es-MX" sz="1200"/>
              <a:pPr eaLnBrk="1" fontAlgn="base" hangingPunct="1">
                <a:spcBef>
                  <a:spcPct val="0"/>
                </a:spcBef>
                <a:spcAft>
                  <a:spcPct val="0"/>
                </a:spcAft>
              </a:pPr>
              <a:t>3</a:t>
            </a:fld>
            <a:endParaRPr lang="es-MX" sz="1200"/>
          </a:p>
        </p:txBody>
      </p:sp>
    </p:spTree>
    <p:extLst>
      <p:ext uri="{BB962C8B-B14F-4D97-AF65-F5344CB8AC3E}">
        <p14:creationId xmlns:p14="http://schemas.microsoft.com/office/powerpoint/2010/main" val="14560240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Marcador de imagen de diapositiva 1"/>
          <p:cNvSpPr>
            <a:spLocks noGrp="1" noRot="1" noChangeAspec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21506" name="Marcador de notas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350"/>
            <a:endParaRPr lang="es-ES" dirty="0">
              <a:latin typeface="Calibri" charset="0"/>
            </a:endParaRPr>
          </a:p>
        </p:txBody>
      </p:sp>
      <p:sp>
        <p:nvSpPr>
          <p:cNvPr id="21507" name="Marcador de número de diapositiva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09" indent="-285734" eaLnBrk="0" hangingPunct="0">
              <a:defRPr sz="2400">
                <a:solidFill>
                  <a:schemeClr val="tx1"/>
                </a:solidFill>
                <a:latin typeface="Calibri" charset="0"/>
                <a:ea typeface="ＭＳ Ｐゴシック" charset="0"/>
              </a:defRPr>
            </a:lvl2pPr>
            <a:lvl3pPr marL="1142937" indent="-228587" eaLnBrk="0" hangingPunct="0">
              <a:defRPr sz="2400">
                <a:solidFill>
                  <a:schemeClr val="tx1"/>
                </a:solidFill>
                <a:latin typeface="Calibri" charset="0"/>
                <a:ea typeface="ＭＳ Ｐゴシック" charset="0"/>
              </a:defRPr>
            </a:lvl3pPr>
            <a:lvl4pPr marL="1600112" indent="-228587" eaLnBrk="0" hangingPunct="0">
              <a:defRPr sz="2400">
                <a:solidFill>
                  <a:schemeClr val="tx1"/>
                </a:solidFill>
                <a:latin typeface="Calibri" charset="0"/>
                <a:ea typeface="ＭＳ Ｐゴシック" charset="0"/>
              </a:defRPr>
            </a:lvl4pPr>
            <a:lvl5pPr marL="2057287" indent="-228587" eaLnBrk="0" hangingPunct="0">
              <a:defRPr sz="2400">
                <a:solidFill>
                  <a:schemeClr val="tx1"/>
                </a:solidFill>
                <a:latin typeface="Calibri" charset="0"/>
                <a:ea typeface="ＭＳ Ｐゴシック" charset="0"/>
              </a:defRPr>
            </a:lvl5pPr>
            <a:lvl6pPr marL="2514461" indent="-228587" eaLnBrk="0" fontAlgn="base" hangingPunct="0">
              <a:spcBef>
                <a:spcPct val="0"/>
              </a:spcBef>
              <a:spcAft>
                <a:spcPct val="0"/>
              </a:spcAft>
              <a:defRPr sz="2400">
                <a:solidFill>
                  <a:schemeClr val="tx1"/>
                </a:solidFill>
                <a:latin typeface="Calibri" charset="0"/>
                <a:ea typeface="ＭＳ Ｐゴシック" charset="0"/>
              </a:defRPr>
            </a:lvl6pPr>
            <a:lvl7pPr marL="2971635" indent="-228587" eaLnBrk="0" fontAlgn="base" hangingPunct="0">
              <a:spcBef>
                <a:spcPct val="0"/>
              </a:spcBef>
              <a:spcAft>
                <a:spcPct val="0"/>
              </a:spcAft>
              <a:defRPr sz="2400">
                <a:solidFill>
                  <a:schemeClr val="tx1"/>
                </a:solidFill>
                <a:latin typeface="Calibri" charset="0"/>
                <a:ea typeface="ＭＳ Ｐゴシック" charset="0"/>
              </a:defRPr>
            </a:lvl7pPr>
            <a:lvl8pPr marL="3428810" indent="-228587" eaLnBrk="0" fontAlgn="base" hangingPunct="0">
              <a:spcBef>
                <a:spcPct val="0"/>
              </a:spcBef>
              <a:spcAft>
                <a:spcPct val="0"/>
              </a:spcAft>
              <a:defRPr sz="2400">
                <a:solidFill>
                  <a:schemeClr val="tx1"/>
                </a:solidFill>
                <a:latin typeface="Calibri" charset="0"/>
                <a:ea typeface="ＭＳ Ｐゴシック" charset="0"/>
              </a:defRPr>
            </a:lvl8pPr>
            <a:lvl9pPr marL="3885985" indent="-228587"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F2CD8444-60C5-FC49-BA80-6174C506E8F7}" type="slidenum">
              <a:rPr lang="es-MX" sz="1200"/>
              <a:pPr eaLnBrk="1" fontAlgn="base" hangingPunct="1">
                <a:spcBef>
                  <a:spcPct val="0"/>
                </a:spcBef>
                <a:spcAft>
                  <a:spcPct val="0"/>
                </a:spcAft>
              </a:pPr>
              <a:t>4</a:t>
            </a:fld>
            <a:endParaRPr lang="es-MX" sz="1200"/>
          </a:p>
        </p:txBody>
      </p:sp>
    </p:spTree>
    <p:extLst>
      <p:ext uri="{BB962C8B-B14F-4D97-AF65-F5344CB8AC3E}">
        <p14:creationId xmlns:p14="http://schemas.microsoft.com/office/powerpoint/2010/main" val="2855461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C781AFA6-1BFE-DF4B-A8B1-62EA76505A17}" type="datetimeFigureOut">
              <a:rPr lang="es-ES" smtClean="0"/>
              <a:t>27/9/18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73718E-2495-2D4A-AF8B-0EC669C1CF8C}" type="slidenum">
              <a:rPr lang="es-ES" smtClean="0"/>
              <a:t>‹Nr.›</a:t>
            </a:fld>
            <a:endParaRPr lang="es-ES"/>
          </a:p>
        </p:txBody>
      </p:sp>
    </p:spTree>
    <p:extLst>
      <p:ext uri="{BB962C8B-B14F-4D97-AF65-F5344CB8AC3E}">
        <p14:creationId xmlns:p14="http://schemas.microsoft.com/office/powerpoint/2010/main" val="15030243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C781AFA6-1BFE-DF4B-A8B1-62EA76505A17}" type="datetimeFigureOut">
              <a:rPr lang="es-ES" smtClean="0"/>
              <a:t>27/9/18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73718E-2495-2D4A-AF8B-0EC669C1CF8C}" type="slidenum">
              <a:rPr lang="es-ES" smtClean="0"/>
              <a:t>‹Nr.›</a:t>
            </a:fld>
            <a:endParaRPr lang="es-ES"/>
          </a:p>
        </p:txBody>
      </p:sp>
    </p:spTree>
    <p:extLst>
      <p:ext uri="{BB962C8B-B14F-4D97-AF65-F5344CB8AC3E}">
        <p14:creationId xmlns:p14="http://schemas.microsoft.com/office/powerpoint/2010/main" val="4165462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C781AFA6-1BFE-DF4B-A8B1-62EA76505A17}" type="datetimeFigureOut">
              <a:rPr lang="es-ES" smtClean="0"/>
              <a:t>27/9/18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73718E-2495-2D4A-AF8B-0EC669C1CF8C}" type="slidenum">
              <a:rPr lang="es-ES" smtClean="0"/>
              <a:t>‹Nr.›</a:t>
            </a:fld>
            <a:endParaRPr lang="es-ES"/>
          </a:p>
        </p:txBody>
      </p:sp>
    </p:spTree>
    <p:extLst>
      <p:ext uri="{BB962C8B-B14F-4D97-AF65-F5344CB8AC3E}">
        <p14:creationId xmlns:p14="http://schemas.microsoft.com/office/powerpoint/2010/main" val="38765651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9/27/18</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extLst>
      <p:ext uri="{BB962C8B-B14F-4D97-AF65-F5344CB8AC3E}">
        <p14:creationId xmlns:p14="http://schemas.microsoft.com/office/powerpoint/2010/main" val="2906743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C781AFA6-1BFE-DF4B-A8B1-62EA76505A17}" type="datetimeFigureOut">
              <a:rPr lang="es-ES" smtClean="0"/>
              <a:t>27/9/18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73718E-2495-2D4A-AF8B-0EC669C1CF8C}" type="slidenum">
              <a:rPr lang="es-ES" smtClean="0"/>
              <a:t>‹Nr.›</a:t>
            </a:fld>
            <a:endParaRPr lang="es-ES"/>
          </a:p>
        </p:txBody>
      </p:sp>
    </p:spTree>
    <p:extLst>
      <p:ext uri="{BB962C8B-B14F-4D97-AF65-F5344CB8AC3E}">
        <p14:creationId xmlns:p14="http://schemas.microsoft.com/office/powerpoint/2010/main" val="27436393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C781AFA6-1BFE-DF4B-A8B1-62EA76505A17}" type="datetimeFigureOut">
              <a:rPr lang="es-ES" smtClean="0"/>
              <a:t>27/9/18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73718E-2495-2D4A-AF8B-0EC669C1CF8C}" type="slidenum">
              <a:rPr lang="es-ES" smtClean="0"/>
              <a:t>‹Nr.›</a:t>
            </a:fld>
            <a:endParaRPr lang="es-ES"/>
          </a:p>
        </p:txBody>
      </p:sp>
    </p:spTree>
    <p:extLst>
      <p:ext uri="{BB962C8B-B14F-4D97-AF65-F5344CB8AC3E}">
        <p14:creationId xmlns:p14="http://schemas.microsoft.com/office/powerpoint/2010/main" val="1944721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C781AFA6-1BFE-DF4B-A8B1-62EA76505A17}" type="datetimeFigureOut">
              <a:rPr lang="es-ES" smtClean="0"/>
              <a:t>27/9/18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73718E-2495-2D4A-AF8B-0EC669C1CF8C}" type="slidenum">
              <a:rPr lang="es-ES" smtClean="0"/>
              <a:t>‹Nr.›</a:t>
            </a:fld>
            <a:endParaRPr lang="es-ES"/>
          </a:p>
        </p:txBody>
      </p:sp>
    </p:spTree>
    <p:extLst>
      <p:ext uri="{BB962C8B-B14F-4D97-AF65-F5344CB8AC3E}">
        <p14:creationId xmlns:p14="http://schemas.microsoft.com/office/powerpoint/2010/main" val="2122107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C781AFA6-1BFE-DF4B-A8B1-62EA76505A17}" type="datetimeFigureOut">
              <a:rPr lang="es-ES" smtClean="0"/>
              <a:t>27/9/18</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873718E-2495-2D4A-AF8B-0EC669C1CF8C}" type="slidenum">
              <a:rPr lang="es-ES" smtClean="0"/>
              <a:t>‹Nr.›</a:t>
            </a:fld>
            <a:endParaRPr lang="es-ES"/>
          </a:p>
        </p:txBody>
      </p:sp>
    </p:spTree>
    <p:extLst>
      <p:ext uri="{BB962C8B-B14F-4D97-AF65-F5344CB8AC3E}">
        <p14:creationId xmlns:p14="http://schemas.microsoft.com/office/powerpoint/2010/main" val="36894186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C781AFA6-1BFE-DF4B-A8B1-62EA76505A17}" type="datetimeFigureOut">
              <a:rPr lang="es-ES" smtClean="0"/>
              <a:t>27/9/18</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873718E-2495-2D4A-AF8B-0EC669C1CF8C}" type="slidenum">
              <a:rPr lang="es-ES" smtClean="0"/>
              <a:t>‹Nr.›</a:t>
            </a:fld>
            <a:endParaRPr lang="es-ES"/>
          </a:p>
        </p:txBody>
      </p:sp>
    </p:spTree>
    <p:extLst>
      <p:ext uri="{BB962C8B-B14F-4D97-AF65-F5344CB8AC3E}">
        <p14:creationId xmlns:p14="http://schemas.microsoft.com/office/powerpoint/2010/main" val="1258260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C781AFA6-1BFE-DF4B-A8B1-62EA76505A17}" type="datetimeFigureOut">
              <a:rPr lang="es-ES" smtClean="0"/>
              <a:t>27/9/18</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873718E-2495-2D4A-AF8B-0EC669C1CF8C}" type="slidenum">
              <a:rPr lang="es-ES" smtClean="0"/>
              <a:t>‹Nr.›</a:t>
            </a:fld>
            <a:endParaRPr lang="es-ES"/>
          </a:p>
        </p:txBody>
      </p:sp>
    </p:spTree>
    <p:extLst>
      <p:ext uri="{BB962C8B-B14F-4D97-AF65-F5344CB8AC3E}">
        <p14:creationId xmlns:p14="http://schemas.microsoft.com/office/powerpoint/2010/main" val="38185526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C781AFA6-1BFE-DF4B-A8B1-62EA76505A17}" type="datetimeFigureOut">
              <a:rPr lang="es-ES" smtClean="0"/>
              <a:t>27/9/18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73718E-2495-2D4A-AF8B-0EC669C1CF8C}" type="slidenum">
              <a:rPr lang="es-ES" smtClean="0"/>
              <a:t>‹Nr.›</a:t>
            </a:fld>
            <a:endParaRPr lang="es-ES"/>
          </a:p>
        </p:txBody>
      </p:sp>
    </p:spTree>
    <p:extLst>
      <p:ext uri="{BB962C8B-B14F-4D97-AF65-F5344CB8AC3E}">
        <p14:creationId xmlns:p14="http://schemas.microsoft.com/office/powerpoint/2010/main" val="1196877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C781AFA6-1BFE-DF4B-A8B1-62EA76505A17}" type="datetimeFigureOut">
              <a:rPr lang="es-ES" smtClean="0"/>
              <a:t>27/9/18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73718E-2495-2D4A-AF8B-0EC669C1CF8C}" type="slidenum">
              <a:rPr lang="es-ES" smtClean="0"/>
              <a:t>‹Nr.›</a:t>
            </a:fld>
            <a:endParaRPr lang="es-ES"/>
          </a:p>
        </p:txBody>
      </p:sp>
    </p:spTree>
    <p:extLst>
      <p:ext uri="{BB962C8B-B14F-4D97-AF65-F5344CB8AC3E}">
        <p14:creationId xmlns:p14="http://schemas.microsoft.com/office/powerpoint/2010/main" val="301843567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781AFA6-1BFE-DF4B-A8B1-62EA76505A17}" type="datetimeFigureOut">
              <a:rPr lang="es-ES" smtClean="0"/>
              <a:t>27/9/18</a:t>
            </a:fld>
            <a:endParaRPr lang="es-ES"/>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873718E-2495-2D4A-AF8B-0EC669C1CF8C}" type="slidenum">
              <a:rPr lang="es-ES" smtClean="0"/>
              <a:t>‹Nr.›</a:t>
            </a:fld>
            <a:endParaRPr lang="es-ES"/>
          </a:p>
        </p:txBody>
      </p:sp>
    </p:spTree>
    <p:extLst>
      <p:ext uri="{BB962C8B-B14F-4D97-AF65-F5344CB8AC3E}">
        <p14:creationId xmlns:p14="http://schemas.microsoft.com/office/powerpoint/2010/main" val="3624798887"/>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6"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MX"/>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12.xml"/><Relationship Id="rId2" Type="http://schemas.openxmlformats.org/officeDocument/2006/relationships/diagramData" Target="../diagrams/data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diagramData" Target="../diagrams/data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diagramData" Target="../diagrams/data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1" Type="http://schemas.openxmlformats.org/officeDocument/2006/relationships/slideLayout" Target="../slideLayouts/slideLayout2.xml"/><Relationship Id="rId2" Type="http://schemas.openxmlformats.org/officeDocument/2006/relationships/diagramData" Target="../diagrams/data8.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9.xml"/><Relationship Id="rId4" Type="http://schemas.openxmlformats.org/officeDocument/2006/relationships/diagramQuickStyle" Target="../diagrams/quickStyle9.xml"/><Relationship Id="rId5" Type="http://schemas.openxmlformats.org/officeDocument/2006/relationships/diagramColors" Target="../diagrams/colors9.xml"/><Relationship Id="rId6" Type="http://schemas.microsoft.com/office/2007/relationships/diagramDrawing" Target="../diagrams/drawing9.xml"/><Relationship Id="rId1" Type="http://schemas.openxmlformats.org/officeDocument/2006/relationships/slideLayout" Target="../slideLayouts/slideLayout6.xml"/><Relationship Id="rId2" Type="http://schemas.openxmlformats.org/officeDocument/2006/relationships/diagramData" Target="../diagrams/data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3.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1" Type="http://schemas.openxmlformats.org/officeDocument/2006/relationships/slideLayout" Target="../slideLayouts/slideLayout12.xml"/><Relationship Id="rId2" Type="http://schemas.openxmlformats.org/officeDocument/2006/relationships/diagramData" Target="../diagrams/data10.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 Id="rId1" Type="http://schemas.openxmlformats.org/officeDocument/2006/relationships/slideLayout" Target="../slideLayouts/slideLayout12.xml"/><Relationship Id="rId2" Type="http://schemas.openxmlformats.org/officeDocument/2006/relationships/image" Target="../media/image15.jpeg"/></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1" Type="http://schemas.openxmlformats.org/officeDocument/2006/relationships/slideLayout" Target="../slideLayouts/slideLayout12.xml"/><Relationship Id="rId2" Type="http://schemas.openxmlformats.org/officeDocument/2006/relationships/image" Target="../media/image19.png"/></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25.jpeg"/><Relationship Id="rId6" Type="http://schemas.openxmlformats.org/officeDocument/2006/relationships/image" Target="../media/image26.jpeg"/><Relationship Id="rId1" Type="http://schemas.openxmlformats.org/officeDocument/2006/relationships/slideLayout" Target="../slideLayouts/slideLayout12.xml"/><Relationship Id="rId2" Type="http://schemas.openxmlformats.org/officeDocument/2006/relationships/image" Target="../media/image2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7.wmf"/><Relationship Id="rId3" Type="http://schemas.openxmlformats.org/officeDocument/2006/relationships/image" Target="../media/image28.jpeg"/></Relationships>
</file>

<file path=ppt/slides/_rels/slide27.xml.rels><?xml version="1.0" encoding="UTF-8" standalone="yes"?>
<Relationships xmlns="http://schemas.openxmlformats.org/package/2006/relationships"><Relationship Id="rId3" Type="http://schemas.openxmlformats.org/officeDocument/2006/relationships/image" Target="../media/image30.jpeg"/><Relationship Id="rId4" Type="http://schemas.openxmlformats.org/officeDocument/2006/relationships/image" Target="../media/image31.jpeg"/><Relationship Id="rId1" Type="http://schemas.openxmlformats.org/officeDocument/2006/relationships/slideLayout" Target="../slideLayouts/slideLayout12.xml"/><Relationship Id="rId2" Type="http://schemas.openxmlformats.org/officeDocument/2006/relationships/image" Target="../media/image29.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2.png"/><Relationship Id="rId3" Type="http://schemas.openxmlformats.org/officeDocument/2006/relationships/image" Target="../media/image33.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4.png"/><Relationship Id="rId3" Type="http://schemas.openxmlformats.org/officeDocument/2006/relationships/image" Target="../media/image35.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jpg"/><Relationship Id="rId3" Type="http://schemas.openxmlformats.org/officeDocument/2006/relationships/image" Target="../media/image37.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4.xml"/><Relationship Id="rId2"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4.xml"/><Relationship Id="rId2"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4.xml"/><Relationship Id="rId2" Type="http://schemas.openxmlformats.org/officeDocument/2006/relationships/diagramData" Target="../diagrams/data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ángulo 19"/>
          <p:cNvSpPr/>
          <p:nvPr/>
        </p:nvSpPr>
        <p:spPr>
          <a:xfrm>
            <a:off x="0" y="6467327"/>
            <a:ext cx="9144000" cy="390674"/>
          </a:xfrm>
          <a:prstGeom prst="rect">
            <a:avLst/>
          </a:prstGeom>
          <a:solidFill>
            <a:srgbClr val="2B471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dirty="0"/>
          </a:p>
        </p:txBody>
      </p:sp>
      <p:sp>
        <p:nvSpPr>
          <p:cNvPr id="1029" name="Rectángulo 21"/>
          <p:cNvSpPr>
            <a:spLocks noChangeArrowheads="1"/>
          </p:cNvSpPr>
          <p:nvPr/>
        </p:nvSpPr>
        <p:spPr bwMode="auto">
          <a:xfrm>
            <a:off x="0" y="1722438"/>
            <a:ext cx="9144000" cy="47336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endParaRPr lang="es-ES" sz="2000" b="1" dirty="0">
              <a:latin typeface="Tahoma" charset="0"/>
              <a:cs typeface="Tahoma" charset="0"/>
            </a:endParaRPr>
          </a:p>
          <a:p>
            <a:pPr algn="ctr">
              <a:lnSpc>
                <a:spcPct val="80000"/>
              </a:lnSpc>
            </a:pP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
            </a:r>
            <a:br>
              <a:rPr lang="es-ES" sz="2200" b="1" dirty="0">
                <a:solidFill>
                  <a:srgbClr val="555E2D"/>
                </a:solidFill>
                <a:cs typeface="Calibri" charset="0"/>
              </a:rPr>
            </a:br>
            <a:endParaRPr lang="es-ES" sz="2200" b="1" dirty="0" smtClean="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r>
              <a:rPr lang="es-ES" sz="2200" b="1" dirty="0">
                <a:solidFill>
                  <a:srgbClr val="555E2D"/>
                </a:solidFill>
                <a:cs typeface="Calibri" charset="0"/>
              </a:rPr>
              <a:t>Responsable de la elaboración:</a:t>
            </a:r>
            <a:br>
              <a:rPr lang="es-ES" sz="2200" b="1" dirty="0">
                <a:solidFill>
                  <a:srgbClr val="555E2D"/>
                </a:solidFill>
                <a:cs typeface="Calibri" charset="0"/>
              </a:rPr>
            </a:br>
            <a:r>
              <a:rPr lang="es-ES" sz="2200" b="1" dirty="0">
                <a:solidFill>
                  <a:srgbClr val="555E2D"/>
                </a:solidFill>
                <a:cs typeface="Calibri" charset="0"/>
              </a:rPr>
              <a:t>Dra. Cristina </a:t>
            </a:r>
            <a:r>
              <a:rPr lang="es-ES" sz="2200" b="1" dirty="0" err="1">
                <a:solidFill>
                  <a:srgbClr val="555E2D"/>
                </a:solidFill>
                <a:cs typeface="Calibri" charset="0"/>
              </a:rPr>
              <a:t>Burrola</a:t>
            </a:r>
            <a:r>
              <a:rPr lang="es-ES" sz="2200" b="1" dirty="0">
                <a:solidFill>
                  <a:srgbClr val="555E2D"/>
                </a:solidFill>
                <a:cs typeface="Calibri" charset="0"/>
              </a:rPr>
              <a:t> Aguilar </a:t>
            </a:r>
          </a:p>
          <a:p>
            <a:pPr algn="ctr">
              <a:lnSpc>
                <a:spcPct val="80000"/>
              </a:lnSpc>
            </a:pPr>
            <a:endParaRPr lang="es-ES" sz="2200" b="1" dirty="0">
              <a:solidFill>
                <a:srgbClr val="555E2D"/>
              </a:solidFill>
              <a:cs typeface="Calibri" charset="0"/>
            </a:endParaRPr>
          </a:p>
          <a:p>
            <a:pPr algn="ctr">
              <a:lnSpc>
                <a:spcPct val="80000"/>
              </a:lnSpc>
            </a:pPr>
            <a:r>
              <a:rPr lang="es-ES" sz="2200" b="1" dirty="0" smtClean="0">
                <a:solidFill>
                  <a:srgbClr val="555E2D"/>
                </a:solidFill>
                <a:cs typeface="Calibri" charset="0"/>
              </a:rPr>
              <a:t>Septiembre 2018</a:t>
            </a:r>
            <a:endParaRPr lang="es-ES" sz="2200" b="1" dirty="0">
              <a:solidFill>
                <a:srgbClr val="555E2D"/>
              </a:solidFill>
              <a:cs typeface="Calibri" charset="0"/>
            </a:endParaRPr>
          </a:p>
        </p:txBody>
      </p:sp>
      <p:sp>
        <p:nvSpPr>
          <p:cNvPr id="15" name="Rectángulo 21"/>
          <p:cNvSpPr>
            <a:spLocks noChangeArrowheads="1"/>
          </p:cNvSpPr>
          <p:nvPr/>
        </p:nvSpPr>
        <p:spPr bwMode="auto">
          <a:xfrm>
            <a:off x="197260" y="1354588"/>
            <a:ext cx="8749480" cy="32747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lnSpc>
                <a:spcPct val="80000"/>
              </a:lnSpc>
            </a:pPr>
            <a:r>
              <a:rPr lang="es-ES" sz="2200" b="1" dirty="0" smtClean="0">
                <a:solidFill>
                  <a:srgbClr val="555E2D"/>
                </a:solidFill>
                <a:cs typeface="Calibri" charset="0"/>
              </a:rPr>
              <a:t>Facultad </a:t>
            </a:r>
            <a:r>
              <a:rPr lang="es-ES" sz="2200" b="1" dirty="0">
                <a:solidFill>
                  <a:srgbClr val="555E2D"/>
                </a:solidFill>
                <a:cs typeface="Calibri" charset="0"/>
              </a:rPr>
              <a:t>de </a:t>
            </a:r>
            <a:r>
              <a:rPr lang="es-ES" sz="2200" b="1" dirty="0" smtClean="0">
                <a:solidFill>
                  <a:srgbClr val="555E2D"/>
                </a:solidFill>
                <a:cs typeface="Calibri" charset="0"/>
              </a:rPr>
              <a:t>Ciencias</a:t>
            </a: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Licenciatura en Biología</a:t>
            </a:r>
            <a:br>
              <a:rPr lang="es-ES" sz="2200" b="1" dirty="0">
                <a:solidFill>
                  <a:srgbClr val="555E2D"/>
                </a:solidFill>
                <a:cs typeface="Calibri" charset="0"/>
              </a:rPr>
            </a:b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Unidad de Aprendizaje: </a:t>
            </a:r>
            <a:br>
              <a:rPr lang="es-ES" sz="2200" b="1" dirty="0">
                <a:solidFill>
                  <a:srgbClr val="555E2D"/>
                </a:solidFill>
                <a:cs typeface="Calibri" charset="0"/>
              </a:rPr>
            </a:br>
            <a:r>
              <a:rPr lang="es-ES" sz="2200" b="1" dirty="0" smtClean="0">
                <a:solidFill>
                  <a:srgbClr val="555E2D"/>
                </a:solidFill>
                <a:cs typeface="Calibri" charset="0"/>
              </a:rPr>
              <a:t>Micología</a:t>
            </a:r>
            <a:endParaRPr lang="es-ES" sz="2200" b="1" dirty="0">
              <a:solidFill>
                <a:srgbClr val="555E2D"/>
              </a:solidFill>
              <a:cs typeface="Calibri" charset="0"/>
            </a:endParaRPr>
          </a:p>
          <a:p>
            <a:pPr algn="ctr">
              <a:lnSpc>
                <a:spcPct val="80000"/>
              </a:lnSpc>
            </a:pPr>
            <a:endParaRPr lang="pt-BR" sz="2200" b="1" dirty="0" smtClean="0">
              <a:solidFill>
                <a:srgbClr val="555E2D"/>
              </a:solidFill>
              <a:cs typeface="Calibri" charset="0"/>
            </a:endParaRPr>
          </a:p>
          <a:p>
            <a:pPr algn="ctr">
              <a:lnSpc>
                <a:spcPct val="80000"/>
              </a:lnSpc>
            </a:pPr>
            <a:endParaRPr lang="pt-BR" sz="2200" b="1" dirty="0">
              <a:solidFill>
                <a:srgbClr val="555E2D"/>
              </a:solidFill>
              <a:cs typeface="Calibri" charset="0"/>
            </a:endParaRPr>
          </a:p>
          <a:p>
            <a:pPr algn="ctr">
              <a:lnSpc>
                <a:spcPct val="80000"/>
              </a:lnSpc>
            </a:pPr>
            <a:endParaRPr lang="pt-BR" sz="2200" b="1" dirty="0">
              <a:solidFill>
                <a:srgbClr val="555E2D"/>
              </a:solidFill>
              <a:cs typeface="Calibri" charset="0"/>
            </a:endParaRPr>
          </a:p>
          <a:p>
            <a:pPr algn="ctr"/>
            <a:r>
              <a:rPr lang="pt-BR" sz="2200" b="1" dirty="0" err="1" smtClean="0">
                <a:solidFill>
                  <a:srgbClr val="555E2D"/>
                </a:solidFill>
                <a:cs typeface="Calibri" charset="0"/>
              </a:rPr>
              <a:t>Unidad</a:t>
            </a:r>
            <a:r>
              <a:rPr lang="pt-BR" sz="2200" b="1" dirty="0" smtClean="0">
                <a:solidFill>
                  <a:srgbClr val="555E2D"/>
                </a:solidFill>
                <a:cs typeface="Calibri" charset="0"/>
              </a:rPr>
              <a:t> </a:t>
            </a:r>
            <a:r>
              <a:rPr lang="es-MX" sz="2200" b="1" dirty="0">
                <a:solidFill>
                  <a:srgbClr val="555E2D"/>
                </a:solidFill>
                <a:cs typeface="Calibri" charset="0"/>
              </a:rPr>
              <a:t>2</a:t>
            </a:r>
            <a:r>
              <a:rPr lang="es-MX" sz="2200" b="1" dirty="0" smtClean="0">
                <a:solidFill>
                  <a:srgbClr val="555E2D"/>
                </a:solidFill>
                <a:cs typeface="Calibri" charset="0"/>
              </a:rPr>
              <a:t>. </a:t>
            </a:r>
            <a:r>
              <a:rPr lang="es-MX" sz="2200" b="1" dirty="0">
                <a:solidFill>
                  <a:srgbClr val="555E2D"/>
                </a:solidFill>
                <a:cs typeface="Calibri" charset="0"/>
              </a:rPr>
              <a:t>Sistemática y evolución de los</a:t>
            </a:r>
          </a:p>
          <a:p>
            <a:pPr algn="ctr"/>
            <a:r>
              <a:rPr lang="es-MX" sz="2200" b="1" dirty="0">
                <a:solidFill>
                  <a:srgbClr val="555E2D"/>
                </a:solidFill>
                <a:cs typeface="Calibri" charset="0"/>
              </a:rPr>
              <a:t>principales grupos </a:t>
            </a:r>
            <a:r>
              <a:rPr lang="es-MX" sz="2200" b="1" dirty="0" err="1">
                <a:solidFill>
                  <a:srgbClr val="555E2D"/>
                </a:solidFill>
                <a:cs typeface="Calibri" charset="0"/>
              </a:rPr>
              <a:t>fungoides</a:t>
            </a:r>
            <a:r>
              <a:rPr lang="es-MX" sz="2200" b="1" dirty="0">
                <a:solidFill>
                  <a:srgbClr val="555E2D"/>
                </a:solidFill>
                <a:cs typeface="Calibri" charset="0"/>
              </a:rPr>
              <a:t> y</a:t>
            </a:r>
          </a:p>
          <a:p>
            <a:pPr algn="ctr"/>
            <a:r>
              <a:rPr lang="es-MX" sz="2200" b="1" dirty="0">
                <a:solidFill>
                  <a:srgbClr val="555E2D"/>
                </a:solidFill>
                <a:cs typeface="Calibri" charset="0"/>
              </a:rPr>
              <a:t>fúngicos</a:t>
            </a:r>
            <a:endParaRPr lang="pt-BR" sz="2200" b="1" dirty="0">
              <a:solidFill>
                <a:srgbClr val="555E2D"/>
              </a:solidFill>
              <a:cs typeface="Calibri" charset="0"/>
            </a:endParaRPr>
          </a:p>
        </p:txBody>
      </p:sp>
      <p:sp>
        <p:nvSpPr>
          <p:cNvPr id="3" name="Marcador de número de diapositiva 2"/>
          <p:cNvSpPr>
            <a:spLocks noGrp="1"/>
          </p:cNvSpPr>
          <p:nvPr>
            <p:ph type="sldNum" sz="quarter" idx="12"/>
          </p:nvPr>
        </p:nvSpPr>
        <p:spPr/>
        <p:txBody>
          <a:bodyPr>
            <a:normAutofit/>
          </a:bodyPr>
          <a:lstStyle/>
          <a:p>
            <a:pPr>
              <a:defRPr/>
            </a:pPr>
            <a:fld id="{F0343A7C-E0AF-4547-9C9F-8102B599A5C0}" type="slidenum">
              <a:rPr lang="en-US" smtClean="0"/>
              <a:pPr>
                <a:defRPr/>
              </a:pPr>
              <a:t>1</a:t>
            </a:fld>
            <a:endParaRPr lang="en-US"/>
          </a:p>
        </p:txBody>
      </p:sp>
      <p:pic>
        <p:nvPicPr>
          <p:cNvPr id="2" name="Picture 2" descr="hol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38" y="-15734"/>
            <a:ext cx="9194110" cy="9148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79743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ítulo 1"/>
          <p:cNvSpPr txBox="1">
            <a:spLocks/>
          </p:cNvSpPr>
          <p:nvPr/>
        </p:nvSpPr>
        <p:spPr>
          <a:xfrm>
            <a:off x="0" y="0"/>
            <a:ext cx="9144000" cy="1442674"/>
          </a:xfrm>
          <a:prstGeom prst="rect">
            <a:avLst/>
          </a:prstGeom>
        </p:spPr>
        <p:txBody>
          <a:bodyP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sz="3600" b="1" dirty="0">
                <a:latin typeface="Calibri" charset="0"/>
                <a:cs typeface="Calibri" charset="0"/>
              </a:rPr>
              <a:t>TAXONOMÍA Y FILOGENIA</a:t>
            </a:r>
            <a:br>
              <a:rPr lang="es-ES" sz="3600" b="1" dirty="0">
                <a:latin typeface="Calibri" charset="0"/>
                <a:cs typeface="Calibri" charset="0"/>
              </a:rPr>
            </a:br>
            <a:r>
              <a:rPr lang="es-ES" sz="3600" b="1" dirty="0">
                <a:latin typeface="Calibri" charset="0"/>
                <a:cs typeface="Calibri" charset="0"/>
              </a:rPr>
              <a:t>DE ORGANISMOS FUNGOIDES Y FÚNGICOS </a:t>
            </a:r>
          </a:p>
        </p:txBody>
      </p:sp>
      <p:cxnSp>
        <p:nvCxnSpPr>
          <p:cNvPr id="14" name="Conector recto 13"/>
          <p:cNvCxnSpPr/>
          <p:nvPr/>
        </p:nvCxnSpPr>
        <p:spPr>
          <a:xfrm>
            <a:off x="0" y="1268760"/>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5" name="Diagrama 14"/>
          <p:cNvGraphicFramePr/>
          <p:nvPr>
            <p:extLst>
              <p:ext uri="{D42A27DB-BD31-4B8C-83A1-F6EECF244321}">
                <p14:modId xmlns:p14="http://schemas.microsoft.com/office/powerpoint/2010/main" val="1310340016"/>
              </p:ext>
            </p:extLst>
          </p:nvPr>
        </p:nvGraphicFramePr>
        <p:xfrm>
          <a:off x="320634" y="1396999"/>
          <a:ext cx="8193974" cy="5015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ángulo 1"/>
          <p:cNvSpPr/>
          <p:nvPr/>
        </p:nvSpPr>
        <p:spPr>
          <a:xfrm>
            <a:off x="7640379" y="6523385"/>
            <a:ext cx="1098699" cy="276999"/>
          </a:xfrm>
          <a:prstGeom prst="rect">
            <a:avLst/>
          </a:prstGeom>
        </p:spPr>
        <p:txBody>
          <a:bodyPr wrap="none">
            <a:spAutoFit/>
          </a:bodyPr>
          <a:lstStyle/>
          <a:p>
            <a:r>
              <a:rPr lang="es-MX" sz="1200" dirty="0" err="1" smtClean="0"/>
              <a:t>Deacon</a:t>
            </a:r>
            <a:r>
              <a:rPr lang="es-MX" sz="1200" dirty="0"/>
              <a:t> </a:t>
            </a:r>
            <a:r>
              <a:rPr lang="es-MX" sz="1200" dirty="0" smtClean="0"/>
              <a:t>(2006)</a:t>
            </a:r>
            <a:endParaRPr lang="es-MX" sz="1200" dirty="0"/>
          </a:p>
        </p:txBody>
      </p:sp>
    </p:spTree>
    <p:extLst>
      <p:ext uri="{BB962C8B-B14F-4D97-AF65-F5344CB8AC3E}">
        <p14:creationId xmlns:p14="http://schemas.microsoft.com/office/powerpoint/2010/main" val="6748598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0"/>
            <a:ext cx="9144000" cy="1442674"/>
          </a:xfrm>
          <a:prstGeom prst="rect">
            <a:avLst/>
          </a:prstGeom>
        </p:spPr>
        <p:txBody>
          <a:bodyPr vert="horz" lIns="91440" tIns="45720" rIns="91440" bIns="45720" rtlCol="0" anchor="ctr">
            <a:normAutofit fontScale="9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sz="4800" b="1" dirty="0" smtClean="0">
                <a:latin typeface="Calibri" charset="0"/>
                <a:cs typeface="Calibri" charset="0"/>
              </a:rPr>
              <a:t>CLASIFICACIÓN DE WHITTAKER</a:t>
            </a:r>
            <a:r>
              <a:rPr lang="es-ES" sz="4800" b="1" dirty="0">
                <a:latin typeface="Calibri" charset="0"/>
                <a:cs typeface="Calibri" charset="0"/>
              </a:rPr>
              <a:t>, </a:t>
            </a:r>
            <a:r>
              <a:rPr lang="es-ES" sz="4800" b="1" dirty="0" smtClean="0">
                <a:latin typeface="Calibri" charset="0"/>
                <a:cs typeface="Calibri" charset="0"/>
              </a:rPr>
              <a:t>1969</a:t>
            </a:r>
            <a:r>
              <a:rPr lang="es-ES" sz="3600" b="1" dirty="0" smtClean="0">
                <a:cs typeface="Calibri" charset="0"/>
              </a:rPr>
              <a:t/>
            </a:r>
            <a:br>
              <a:rPr lang="es-ES" sz="3600" b="1" dirty="0" smtClean="0">
                <a:cs typeface="Calibri" charset="0"/>
              </a:rPr>
            </a:br>
            <a:r>
              <a:rPr lang="es-ES" b="1" dirty="0" smtClean="0">
                <a:solidFill>
                  <a:srgbClr val="2E2224"/>
                </a:solidFill>
                <a:latin typeface="Calibri" charset="0"/>
                <a:cs typeface="Calibri" charset="0"/>
              </a:rPr>
              <a:t> </a:t>
            </a:r>
            <a:endParaRPr lang="es-ES" b="1" dirty="0">
              <a:solidFill>
                <a:srgbClr val="2E2224"/>
              </a:solidFill>
              <a:latin typeface="Calibri" charset="0"/>
              <a:cs typeface="Calibri" charset="0"/>
            </a:endParaRPr>
          </a:p>
        </p:txBody>
      </p:sp>
      <p:cxnSp>
        <p:nvCxnSpPr>
          <p:cNvPr id="5" name="Conector recto 4"/>
          <p:cNvCxnSpPr/>
          <p:nvPr/>
        </p:nvCxnSpPr>
        <p:spPr>
          <a:xfrm>
            <a:off x="0" y="1268760"/>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 name="CuadroTexto 1"/>
          <p:cNvSpPr txBox="1"/>
          <p:nvPr/>
        </p:nvSpPr>
        <p:spPr>
          <a:xfrm>
            <a:off x="245745" y="1531712"/>
            <a:ext cx="1931670" cy="646331"/>
          </a:xfrm>
          <a:prstGeom prst="rect">
            <a:avLst/>
          </a:prstGeom>
          <a:noFill/>
        </p:spPr>
        <p:txBody>
          <a:bodyPr wrap="square" rtlCol="0">
            <a:spAutoFit/>
          </a:bodyPr>
          <a:lstStyle/>
          <a:p>
            <a:r>
              <a:rPr lang="es-MX" dirty="0" smtClean="0"/>
              <a:t>Propone 5 Reinos: </a:t>
            </a:r>
          </a:p>
          <a:p>
            <a:endParaRPr lang="es-MX" dirty="0"/>
          </a:p>
        </p:txBody>
      </p:sp>
      <p:graphicFrame>
        <p:nvGraphicFramePr>
          <p:cNvPr id="3" name="Tabla 2"/>
          <p:cNvGraphicFramePr>
            <a:graphicFrameLocks noGrp="1"/>
          </p:cNvGraphicFramePr>
          <p:nvPr>
            <p:extLst>
              <p:ext uri="{D42A27DB-BD31-4B8C-83A1-F6EECF244321}">
                <p14:modId xmlns:p14="http://schemas.microsoft.com/office/powerpoint/2010/main" val="4136160034"/>
              </p:ext>
            </p:extLst>
          </p:nvPr>
        </p:nvGraphicFramePr>
        <p:xfrm>
          <a:off x="420624" y="2178104"/>
          <a:ext cx="1581912" cy="3143314"/>
        </p:xfrm>
        <a:graphic>
          <a:graphicData uri="http://schemas.openxmlformats.org/drawingml/2006/table">
            <a:tbl>
              <a:tblPr firstRow="1" bandRow="1">
                <a:tableStyleId>{93296810-A885-4BE3-A3E7-6D5BEEA58F35}</a:tableStyleId>
              </a:tblPr>
              <a:tblGrid>
                <a:gridCol w="1581912"/>
              </a:tblGrid>
              <a:tr h="505909">
                <a:tc>
                  <a:txBody>
                    <a:bodyPr/>
                    <a:lstStyle/>
                    <a:p>
                      <a:pPr algn="ctr"/>
                      <a:r>
                        <a:rPr lang="es-MX" sz="1800" b="1" dirty="0" smtClean="0">
                          <a:solidFill>
                            <a:schemeClr val="tx1"/>
                          </a:solidFill>
                        </a:rPr>
                        <a:t>Animalia</a:t>
                      </a:r>
                      <a:endParaRPr lang="es-MX" sz="18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r>
              <a:tr h="686095">
                <a:tc>
                  <a:txBody>
                    <a:bodyPr/>
                    <a:lstStyle/>
                    <a:p>
                      <a:pPr algn="ctr"/>
                      <a:r>
                        <a:rPr lang="es-MX" sz="1800" b="1" dirty="0" smtClean="0">
                          <a:solidFill>
                            <a:schemeClr val="tx1"/>
                          </a:solidFill>
                        </a:rPr>
                        <a:t>Monera</a:t>
                      </a:r>
                      <a:endParaRPr lang="es-MX" sz="18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68609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s-MX" sz="1800" b="1" dirty="0" smtClean="0">
                          <a:solidFill>
                            <a:schemeClr val="tx1"/>
                          </a:solidFill>
                        </a:rPr>
                        <a:t>Protista (protoctista)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r>
              <a:tr h="505909">
                <a:tc>
                  <a:txBody>
                    <a:bodyPr/>
                    <a:lstStyle/>
                    <a:p>
                      <a:pPr algn="ctr"/>
                      <a:r>
                        <a:rPr lang="es-MX" sz="3200" b="1" dirty="0" err="1" smtClean="0">
                          <a:solidFill>
                            <a:schemeClr val="tx1"/>
                          </a:solidFill>
                        </a:rPr>
                        <a:t>Fungi</a:t>
                      </a:r>
                      <a:endParaRPr lang="es-MX" sz="32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8609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s-MX" sz="1800" b="1" dirty="0" err="1" smtClean="0">
                          <a:solidFill>
                            <a:schemeClr val="tx1"/>
                          </a:solidFill>
                        </a:rPr>
                        <a:t>Plantae</a:t>
                      </a:r>
                      <a:endParaRPr lang="es-MX" sz="1800" b="1" dirty="0" smtClean="0">
                        <a:solidFill>
                          <a:schemeClr val="tx1"/>
                        </a:solidFill>
                      </a:endParaRPr>
                    </a:p>
                    <a:p>
                      <a:pPr algn="ctr"/>
                      <a:endParaRPr lang="es-MX" sz="1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bl>
          </a:graphicData>
        </a:graphic>
      </p:graphicFrame>
      <p:pic>
        <p:nvPicPr>
          <p:cNvPr id="6" name="Imagen 5"/>
          <p:cNvPicPr>
            <a:picLocks noChangeAspect="1"/>
          </p:cNvPicPr>
          <p:nvPr/>
        </p:nvPicPr>
        <p:blipFill>
          <a:blip r:embed="rId2"/>
          <a:stretch>
            <a:fillRect/>
          </a:stretch>
        </p:blipFill>
        <p:spPr>
          <a:xfrm>
            <a:off x="2352294" y="1570405"/>
            <a:ext cx="6518148" cy="4893719"/>
          </a:xfrm>
          <a:prstGeom prst="rect">
            <a:avLst/>
          </a:prstGeom>
        </p:spPr>
      </p:pic>
      <p:sp>
        <p:nvSpPr>
          <p:cNvPr id="7" name="Rectángulo 6"/>
          <p:cNvSpPr/>
          <p:nvPr/>
        </p:nvSpPr>
        <p:spPr>
          <a:xfrm>
            <a:off x="7868159" y="6491019"/>
            <a:ext cx="1098699" cy="276999"/>
          </a:xfrm>
          <a:prstGeom prst="rect">
            <a:avLst/>
          </a:prstGeom>
        </p:spPr>
        <p:txBody>
          <a:bodyPr wrap="none">
            <a:spAutoFit/>
          </a:bodyPr>
          <a:lstStyle/>
          <a:p>
            <a:r>
              <a:rPr lang="es-MX" sz="1200" dirty="0" smtClean="0"/>
              <a:t>Hagen (2012). </a:t>
            </a:r>
            <a:endParaRPr lang="es-MX" sz="1200" dirty="0"/>
          </a:p>
        </p:txBody>
      </p:sp>
      <p:sp>
        <p:nvSpPr>
          <p:cNvPr id="9" name="Rectángulo 8"/>
          <p:cNvSpPr/>
          <p:nvPr/>
        </p:nvSpPr>
        <p:spPr>
          <a:xfrm>
            <a:off x="0" y="6660296"/>
            <a:ext cx="6858000" cy="215444"/>
          </a:xfrm>
          <a:prstGeom prst="rect">
            <a:avLst/>
          </a:prstGeom>
        </p:spPr>
        <p:txBody>
          <a:bodyPr wrap="square">
            <a:spAutoFit/>
          </a:bodyPr>
          <a:lstStyle/>
          <a:p>
            <a:r>
              <a:rPr lang="es-MX" sz="800" dirty="0"/>
              <a:t>https://image.slidesharecdn.com/los5reinos-150314211259-conversion-gate01/95/los-5-reinos-16-638.jpg?cb=1426385654</a:t>
            </a:r>
          </a:p>
        </p:txBody>
      </p:sp>
    </p:spTree>
    <p:extLst>
      <p:ext uri="{BB962C8B-B14F-4D97-AF65-F5344CB8AC3E}">
        <p14:creationId xmlns:p14="http://schemas.microsoft.com/office/powerpoint/2010/main" val="40113941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srcRect b="21728"/>
          <a:stretch/>
        </p:blipFill>
        <p:spPr>
          <a:xfrm>
            <a:off x="633062" y="1329267"/>
            <a:ext cx="7842250" cy="5367867"/>
          </a:xfrm>
          <a:prstGeom prst="rect">
            <a:avLst/>
          </a:prstGeom>
        </p:spPr>
      </p:pic>
      <p:sp>
        <p:nvSpPr>
          <p:cNvPr id="3" name="Título 1"/>
          <p:cNvSpPr txBox="1">
            <a:spLocks/>
          </p:cNvSpPr>
          <p:nvPr/>
        </p:nvSpPr>
        <p:spPr>
          <a:xfrm>
            <a:off x="0" y="0"/>
            <a:ext cx="9144000" cy="1442674"/>
          </a:xfrm>
          <a:prstGeom prst="rect">
            <a:avLst/>
          </a:prstGeom>
        </p:spPr>
        <p:txBody>
          <a:bodyPr vert="horz" lIns="91440" tIns="45720" rIns="91440" bIns="45720" rtlCol="0" anchor="ctr">
            <a:normAutofit fontScale="90000" lnSpcReduction="2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sz="4800" b="1" dirty="0" smtClean="0">
                <a:latin typeface="Calibri" charset="0"/>
                <a:cs typeface="Calibri" charset="0"/>
              </a:rPr>
              <a:t>CLASIFICACIÓN DE ORGANISMOS FUNGOIDES Y FÚNGICOS</a:t>
            </a:r>
            <a:r>
              <a:rPr lang="es-ES" sz="3600" b="1" dirty="0" smtClean="0">
                <a:cs typeface="Calibri" charset="0"/>
              </a:rPr>
              <a:t/>
            </a:r>
            <a:br>
              <a:rPr lang="es-ES" sz="3600" b="1" dirty="0" smtClean="0">
                <a:cs typeface="Calibri" charset="0"/>
              </a:rPr>
            </a:br>
            <a:r>
              <a:rPr lang="es-ES" b="1" dirty="0" smtClean="0">
                <a:solidFill>
                  <a:srgbClr val="2E2224"/>
                </a:solidFill>
                <a:latin typeface="Calibri" charset="0"/>
                <a:cs typeface="Calibri" charset="0"/>
              </a:rPr>
              <a:t> </a:t>
            </a:r>
            <a:endParaRPr lang="es-ES" b="1" dirty="0">
              <a:solidFill>
                <a:srgbClr val="2E2224"/>
              </a:solidFill>
              <a:latin typeface="Calibri" charset="0"/>
              <a:cs typeface="Calibri" charset="0"/>
            </a:endParaRPr>
          </a:p>
        </p:txBody>
      </p:sp>
      <p:cxnSp>
        <p:nvCxnSpPr>
          <p:cNvPr id="4" name="Conector recto 3"/>
          <p:cNvCxnSpPr/>
          <p:nvPr/>
        </p:nvCxnSpPr>
        <p:spPr>
          <a:xfrm>
            <a:off x="0" y="1268760"/>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 name="Rectángulo 1"/>
          <p:cNvSpPr/>
          <p:nvPr/>
        </p:nvSpPr>
        <p:spPr>
          <a:xfrm>
            <a:off x="3671234" y="1291812"/>
            <a:ext cx="1698171" cy="3794344"/>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110067" y="6563380"/>
            <a:ext cx="4572000" cy="246221"/>
          </a:xfrm>
          <a:prstGeom prst="rect">
            <a:avLst/>
          </a:prstGeom>
        </p:spPr>
        <p:txBody>
          <a:bodyPr>
            <a:spAutoFit/>
          </a:bodyPr>
          <a:lstStyle/>
          <a:p>
            <a:r>
              <a:rPr lang="es-MX" sz="1000" dirty="0"/>
              <a:t>https://myweb.rollins.edu/jsiry/15_EVOW_CH05.jpg</a:t>
            </a:r>
          </a:p>
        </p:txBody>
      </p:sp>
    </p:spTree>
    <p:extLst>
      <p:ext uri="{BB962C8B-B14F-4D97-AF65-F5344CB8AC3E}">
        <p14:creationId xmlns:p14="http://schemas.microsoft.com/office/powerpoint/2010/main" val="27365730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txBox="1">
            <a:spLocks/>
          </p:cNvSpPr>
          <p:nvPr/>
        </p:nvSpPr>
        <p:spPr>
          <a:xfrm>
            <a:off x="0" y="313111"/>
            <a:ext cx="9144000" cy="1442674"/>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sz="4000" b="1" dirty="0" smtClean="0">
                <a:latin typeface="Calibri" charset="0"/>
                <a:cs typeface="Calibri" charset="0"/>
              </a:rPr>
              <a:t>CLASIFICACIÓN FÚNGICA</a:t>
            </a:r>
          </a:p>
          <a:p>
            <a:pPr algn="ctr"/>
            <a:r>
              <a:rPr lang="es-ES" sz="4000" b="1" dirty="0" smtClean="0">
                <a:latin typeface="Calibri" charset="0"/>
                <a:cs typeface="Calibri" charset="0"/>
              </a:rPr>
              <a:t>ALEXOPOULUS </a:t>
            </a:r>
            <a:r>
              <a:rPr lang="es-ES" sz="4000" b="1" dirty="0">
                <a:latin typeface="Calibri" charset="0"/>
                <a:cs typeface="Calibri" charset="0"/>
              </a:rPr>
              <a:t>&amp; MIMS, 1979:</a:t>
            </a:r>
          </a:p>
          <a:p>
            <a:pPr algn="ctr"/>
            <a:r>
              <a:rPr lang="es-ES" sz="2800" b="1" dirty="0" smtClean="0">
                <a:cs typeface="Calibri" charset="0"/>
              </a:rPr>
              <a:t/>
            </a:r>
            <a:br>
              <a:rPr lang="es-ES" sz="2800" b="1" dirty="0" smtClean="0">
                <a:cs typeface="Calibri" charset="0"/>
              </a:rPr>
            </a:br>
            <a:r>
              <a:rPr lang="es-ES" sz="2800" b="1" dirty="0" smtClean="0">
                <a:solidFill>
                  <a:srgbClr val="2E2224"/>
                </a:solidFill>
                <a:latin typeface="Calibri" charset="0"/>
                <a:cs typeface="Calibri" charset="0"/>
              </a:rPr>
              <a:t> </a:t>
            </a:r>
            <a:endParaRPr lang="es-ES" sz="2800" b="1" dirty="0">
              <a:solidFill>
                <a:srgbClr val="2E2224"/>
              </a:solidFill>
              <a:latin typeface="Calibri" charset="0"/>
              <a:cs typeface="Calibri" charset="0"/>
            </a:endParaRPr>
          </a:p>
        </p:txBody>
      </p:sp>
      <p:cxnSp>
        <p:nvCxnSpPr>
          <p:cNvPr id="8" name="Conector recto 7"/>
          <p:cNvCxnSpPr/>
          <p:nvPr/>
        </p:nvCxnSpPr>
        <p:spPr>
          <a:xfrm>
            <a:off x="0" y="1268760"/>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ctángulo 3"/>
          <p:cNvSpPr/>
          <p:nvPr/>
        </p:nvSpPr>
        <p:spPr>
          <a:xfrm>
            <a:off x="-22860" y="1458451"/>
            <a:ext cx="5440680" cy="400110"/>
          </a:xfrm>
          <a:prstGeom prst="rect">
            <a:avLst/>
          </a:prstGeom>
        </p:spPr>
        <p:txBody>
          <a:bodyPr wrap="square">
            <a:spAutoFit/>
          </a:bodyPr>
          <a:lstStyle/>
          <a:p>
            <a:r>
              <a:rPr lang="es-MX" sz="2000" dirty="0"/>
              <a:t>Clasificación </a:t>
            </a:r>
            <a:r>
              <a:rPr lang="es-MX" sz="2000" dirty="0" smtClean="0"/>
              <a:t>filogenética, a la que se agregó:</a:t>
            </a:r>
            <a:endParaRPr lang="es-MX" sz="2000" dirty="0"/>
          </a:p>
        </p:txBody>
      </p:sp>
      <p:pic>
        <p:nvPicPr>
          <p:cNvPr id="5" name="Imagen 4"/>
          <p:cNvPicPr>
            <a:picLocks noChangeAspect="1"/>
          </p:cNvPicPr>
          <p:nvPr/>
        </p:nvPicPr>
        <p:blipFill rotWithShape="1">
          <a:blip r:embed="rId2"/>
          <a:srcRect t="13024" r="57717"/>
          <a:stretch/>
        </p:blipFill>
        <p:spPr>
          <a:xfrm>
            <a:off x="5543550" y="1428981"/>
            <a:ext cx="3474720" cy="5360678"/>
          </a:xfrm>
          <a:prstGeom prst="rect">
            <a:avLst/>
          </a:prstGeom>
        </p:spPr>
      </p:pic>
      <p:graphicFrame>
        <p:nvGraphicFramePr>
          <p:cNvPr id="6" name="Diagrama 5"/>
          <p:cNvGraphicFramePr/>
          <p:nvPr>
            <p:extLst>
              <p:ext uri="{D42A27DB-BD31-4B8C-83A1-F6EECF244321}">
                <p14:modId xmlns:p14="http://schemas.microsoft.com/office/powerpoint/2010/main" val="3261245396"/>
              </p:ext>
            </p:extLst>
          </p:nvPr>
        </p:nvGraphicFramePr>
        <p:xfrm>
          <a:off x="396240" y="2537521"/>
          <a:ext cx="4911090" cy="27495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662718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130" name="Group 10"/>
          <p:cNvGrpSpPr>
            <a:grpSpLocks/>
          </p:cNvGrpSpPr>
          <p:nvPr/>
        </p:nvGrpSpPr>
        <p:grpSpPr bwMode="auto">
          <a:xfrm>
            <a:off x="0" y="0"/>
            <a:ext cx="9144000" cy="6858000"/>
            <a:chOff x="0" y="0"/>
            <a:chExt cx="5760" cy="4320"/>
          </a:xfrm>
        </p:grpSpPr>
        <p:pic>
          <p:nvPicPr>
            <p:cNvPr id="48132" name="Picture 7" descr="cladogram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760" cy="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8133" name="Text Box 8"/>
            <p:cNvSpPr txBox="1">
              <a:spLocks noChangeArrowheads="1"/>
            </p:cNvSpPr>
            <p:nvPr/>
          </p:nvSpPr>
          <p:spPr bwMode="auto">
            <a:xfrm>
              <a:off x="3651" y="3793"/>
              <a:ext cx="1950" cy="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600">
                  <a:solidFill>
                    <a:schemeClr val="tx1"/>
                  </a:solidFill>
                  <a:latin typeface="Tahoma" charset="0"/>
                  <a:ea typeface="ＭＳ Ｐゴシック" charset="0"/>
                </a:defRPr>
              </a:lvl1pPr>
              <a:lvl2pPr marL="742950" indent="-285750">
                <a:defRPr sz="1600">
                  <a:solidFill>
                    <a:schemeClr val="tx1"/>
                  </a:solidFill>
                  <a:latin typeface="Tahoma" charset="0"/>
                  <a:ea typeface="ＭＳ Ｐゴシック" charset="0"/>
                </a:defRPr>
              </a:lvl2pPr>
              <a:lvl3pPr marL="1143000" indent="-228600">
                <a:defRPr sz="1600">
                  <a:solidFill>
                    <a:schemeClr val="tx1"/>
                  </a:solidFill>
                  <a:latin typeface="Tahoma" charset="0"/>
                  <a:ea typeface="ＭＳ Ｐゴシック" charset="0"/>
                </a:defRPr>
              </a:lvl3pPr>
              <a:lvl4pPr marL="1600200" indent="-228600">
                <a:defRPr sz="1600">
                  <a:solidFill>
                    <a:schemeClr val="tx1"/>
                  </a:solidFill>
                  <a:latin typeface="Tahoma" charset="0"/>
                  <a:ea typeface="ＭＳ Ｐゴシック" charset="0"/>
                </a:defRPr>
              </a:lvl4pPr>
              <a:lvl5pPr marL="2057400" indent="-228600">
                <a:defRPr sz="1600">
                  <a:solidFill>
                    <a:schemeClr val="tx1"/>
                  </a:solidFill>
                  <a:latin typeface="Tahoma" charset="0"/>
                  <a:ea typeface="ＭＳ Ｐゴシック" charset="0"/>
                </a:defRPr>
              </a:lvl5pPr>
              <a:lvl6pPr marL="2514600" indent="-228600" eaLnBrk="0" fontAlgn="base" hangingPunct="0">
                <a:spcBef>
                  <a:spcPct val="0"/>
                </a:spcBef>
                <a:spcAft>
                  <a:spcPct val="0"/>
                </a:spcAft>
                <a:defRPr sz="1600">
                  <a:solidFill>
                    <a:schemeClr val="tx1"/>
                  </a:solidFill>
                  <a:latin typeface="Tahoma" charset="0"/>
                  <a:ea typeface="ＭＳ Ｐゴシック" charset="0"/>
                </a:defRPr>
              </a:lvl6pPr>
              <a:lvl7pPr marL="2971800" indent="-228600" eaLnBrk="0" fontAlgn="base" hangingPunct="0">
                <a:spcBef>
                  <a:spcPct val="0"/>
                </a:spcBef>
                <a:spcAft>
                  <a:spcPct val="0"/>
                </a:spcAft>
                <a:defRPr sz="1600">
                  <a:solidFill>
                    <a:schemeClr val="tx1"/>
                  </a:solidFill>
                  <a:latin typeface="Tahoma" charset="0"/>
                  <a:ea typeface="ＭＳ Ｐゴシック" charset="0"/>
                </a:defRPr>
              </a:lvl7pPr>
              <a:lvl8pPr marL="3429000" indent="-228600" eaLnBrk="0" fontAlgn="base" hangingPunct="0">
                <a:spcBef>
                  <a:spcPct val="0"/>
                </a:spcBef>
                <a:spcAft>
                  <a:spcPct val="0"/>
                </a:spcAft>
                <a:defRPr sz="1600">
                  <a:solidFill>
                    <a:schemeClr val="tx1"/>
                  </a:solidFill>
                  <a:latin typeface="Tahoma" charset="0"/>
                  <a:ea typeface="ＭＳ Ｐゴシック" charset="0"/>
                </a:defRPr>
              </a:lvl8pPr>
              <a:lvl9pPr marL="3886200" indent="-228600" eaLnBrk="0" fontAlgn="base" hangingPunct="0">
                <a:spcBef>
                  <a:spcPct val="0"/>
                </a:spcBef>
                <a:spcAft>
                  <a:spcPct val="0"/>
                </a:spcAft>
                <a:defRPr sz="1600">
                  <a:solidFill>
                    <a:schemeClr val="tx1"/>
                  </a:solidFill>
                  <a:latin typeface="Tahoma" charset="0"/>
                  <a:ea typeface="ＭＳ Ｐゴシック" charset="0"/>
                </a:defRPr>
              </a:lvl9pPr>
            </a:lstStyle>
            <a:p>
              <a:pPr>
                <a:spcBef>
                  <a:spcPct val="50000"/>
                </a:spcBef>
              </a:pPr>
              <a:r>
                <a:rPr lang="es-ES" b="1">
                  <a:solidFill>
                    <a:srgbClr val="FF3300"/>
                  </a:solidFill>
                </a:rPr>
                <a:t>Grupos fúngicos</a:t>
              </a:r>
              <a:r>
                <a:rPr lang="es-ES">
                  <a:solidFill>
                    <a:srgbClr val="FF3300"/>
                  </a:solidFill>
                </a:rPr>
                <a:t> </a:t>
              </a:r>
            </a:p>
          </p:txBody>
        </p:sp>
      </p:grpSp>
      <p:sp>
        <p:nvSpPr>
          <p:cNvPr id="48131" name="Line 9"/>
          <p:cNvSpPr>
            <a:spLocks noChangeShapeType="1"/>
          </p:cNvSpPr>
          <p:nvPr/>
        </p:nvSpPr>
        <p:spPr bwMode="auto">
          <a:xfrm>
            <a:off x="7740650" y="6165850"/>
            <a:ext cx="431800" cy="0"/>
          </a:xfrm>
          <a:prstGeom prst="line">
            <a:avLst/>
          </a:prstGeom>
          <a:noFill/>
          <a:ln w="76200">
            <a:solidFill>
              <a:srgbClr val="FF3300"/>
            </a:solidFill>
            <a:round/>
            <a:headEnd/>
            <a:tailEnd/>
          </a:ln>
          <a:extLst>
            <a:ext uri="{909E8E84-426E-40dd-AFC4-6F175D3DCCD1}">
              <a14:hiddenFill xmlns:a14="http://schemas.microsoft.com/office/drawing/2010/main" xmlns="">
                <a:noFill/>
              </a14:hiddenFill>
            </a:ext>
          </a:extLst>
        </p:spPr>
        <p:txBody>
          <a:bodyPr/>
          <a:lstStyle/>
          <a:p>
            <a:endParaRPr lang="es-ES"/>
          </a:p>
        </p:txBody>
      </p:sp>
    </p:spTree>
    <p:extLst>
      <p:ext uri="{BB962C8B-B14F-4D97-AF65-F5344CB8AC3E}">
        <p14:creationId xmlns:p14="http://schemas.microsoft.com/office/powerpoint/2010/main" val="3040764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txBox="1">
            <a:spLocks/>
          </p:cNvSpPr>
          <p:nvPr/>
        </p:nvSpPr>
        <p:spPr>
          <a:xfrm>
            <a:off x="0" y="-133935"/>
            <a:ext cx="9144000" cy="1442674"/>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sz="3600" b="1" dirty="0">
                <a:latin typeface="Calibri" charset="0"/>
                <a:cs typeface="Calibri" charset="0"/>
              </a:rPr>
              <a:t>CLASIFICACIÓN FÚNGICA</a:t>
            </a:r>
          </a:p>
          <a:p>
            <a:pPr algn="ctr"/>
            <a:r>
              <a:rPr lang="es-ES" sz="3600" b="1" dirty="0">
                <a:latin typeface="Calibri" charset="0"/>
                <a:cs typeface="Calibri" charset="0"/>
              </a:rPr>
              <a:t>EL REINO VEGETAL, SCAGEL </a:t>
            </a:r>
            <a:r>
              <a:rPr lang="es-ES" sz="3600" b="1" i="1" dirty="0">
                <a:latin typeface="Calibri" charset="0"/>
                <a:cs typeface="Calibri" charset="0"/>
              </a:rPr>
              <a:t>ET AL</a:t>
            </a:r>
            <a:r>
              <a:rPr lang="es-ES" sz="3600" b="1" dirty="0">
                <a:latin typeface="Calibri" charset="0"/>
                <a:cs typeface="Calibri" charset="0"/>
              </a:rPr>
              <a:t>., 1980</a:t>
            </a:r>
            <a:r>
              <a:rPr lang="es-ES" sz="3600" b="1" dirty="0" smtClean="0">
                <a:latin typeface="Calibri" charset="0"/>
                <a:cs typeface="Calibri" charset="0"/>
              </a:rPr>
              <a:t>):</a:t>
            </a:r>
            <a:endParaRPr lang="es-ES" sz="2800" b="1" dirty="0">
              <a:solidFill>
                <a:srgbClr val="2E2224"/>
              </a:solidFill>
              <a:latin typeface="Calibri" charset="0"/>
              <a:cs typeface="Calibri" charset="0"/>
            </a:endParaRPr>
          </a:p>
        </p:txBody>
      </p:sp>
      <p:cxnSp>
        <p:nvCxnSpPr>
          <p:cNvPr id="8" name="Conector recto 7"/>
          <p:cNvCxnSpPr/>
          <p:nvPr/>
        </p:nvCxnSpPr>
        <p:spPr>
          <a:xfrm>
            <a:off x="0" y="112553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 name="Diagrama 9"/>
          <p:cNvGraphicFramePr/>
          <p:nvPr>
            <p:extLst>
              <p:ext uri="{D42A27DB-BD31-4B8C-83A1-F6EECF244321}">
                <p14:modId xmlns:p14="http://schemas.microsoft.com/office/powerpoint/2010/main" val="1583816043"/>
              </p:ext>
            </p:extLst>
          </p:nvPr>
        </p:nvGraphicFramePr>
        <p:xfrm>
          <a:off x="336578" y="1396999"/>
          <a:ext cx="8629622" cy="51344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977707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338666" y="-121791"/>
            <a:ext cx="9144000" cy="1442674"/>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sz="3200" b="1" dirty="0">
                <a:latin typeface="Calibri" charset="0"/>
                <a:cs typeface="Calibri" charset="0"/>
              </a:rPr>
              <a:t>CLASIFICACIÓN FÚNGICA</a:t>
            </a:r>
          </a:p>
          <a:p>
            <a:pPr algn="ctr"/>
            <a:r>
              <a:rPr lang="es-ES" sz="3200" b="1" dirty="0">
                <a:latin typeface="Calibri" charset="0"/>
                <a:cs typeface="Calibri" charset="0"/>
              </a:rPr>
              <a:t>VII </a:t>
            </a:r>
            <a:r>
              <a:rPr lang="es-ES" sz="3200" b="1" dirty="0" smtClean="0">
                <a:latin typeface="Calibri" charset="0"/>
                <a:cs typeface="Calibri" charset="0"/>
              </a:rPr>
              <a:t>ED. DICTIONARY </a:t>
            </a:r>
            <a:r>
              <a:rPr lang="es-ES" sz="3200" b="1" dirty="0">
                <a:latin typeface="Calibri" charset="0"/>
                <a:cs typeface="Calibri" charset="0"/>
              </a:rPr>
              <a:t>OF </a:t>
            </a:r>
            <a:r>
              <a:rPr lang="es-ES" sz="3200" b="1" dirty="0" smtClean="0">
                <a:latin typeface="Calibri" charset="0"/>
                <a:cs typeface="Calibri" charset="0"/>
              </a:rPr>
              <a:t>THE FUNGI, 1983 </a:t>
            </a:r>
            <a:endParaRPr lang="es-ES" sz="3200" b="1" dirty="0">
              <a:latin typeface="Calibri" charset="0"/>
              <a:cs typeface="Calibri" charset="0"/>
            </a:endParaRPr>
          </a:p>
        </p:txBody>
      </p:sp>
      <p:cxnSp>
        <p:nvCxnSpPr>
          <p:cNvPr id="7" name="Conector recto 6"/>
          <p:cNvCxnSpPr/>
          <p:nvPr/>
        </p:nvCxnSpPr>
        <p:spPr>
          <a:xfrm>
            <a:off x="0" y="112553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3" name="Diagrama 2"/>
          <p:cNvGraphicFramePr/>
          <p:nvPr>
            <p:extLst>
              <p:ext uri="{D42A27DB-BD31-4B8C-83A1-F6EECF244321}">
                <p14:modId xmlns:p14="http://schemas.microsoft.com/office/powerpoint/2010/main" val="1612985894"/>
              </p:ext>
            </p:extLst>
          </p:nvPr>
        </p:nvGraphicFramePr>
        <p:xfrm>
          <a:off x="423333" y="1396999"/>
          <a:ext cx="8339667" cy="53594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135990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txBox="1">
            <a:spLocks/>
          </p:cNvSpPr>
          <p:nvPr/>
        </p:nvSpPr>
        <p:spPr>
          <a:xfrm>
            <a:off x="338666" y="-121791"/>
            <a:ext cx="9144000" cy="1442674"/>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sz="3200" b="1" dirty="0">
                <a:latin typeface="Calibri" charset="0"/>
                <a:cs typeface="Calibri" charset="0"/>
              </a:rPr>
              <a:t>CLASIFICACIÓN FÚNGICA</a:t>
            </a:r>
          </a:p>
          <a:p>
            <a:pPr algn="ctr"/>
            <a:r>
              <a:rPr lang="es-ES" sz="3200" b="1" dirty="0" smtClean="0">
                <a:latin typeface="Calibri" charset="0"/>
                <a:cs typeface="Calibri" charset="0"/>
              </a:rPr>
              <a:t>VIII ED. </a:t>
            </a:r>
            <a:r>
              <a:rPr lang="es-ES" sz="3200" b="1" dirty="0">
                <a:latin typeface="Calibri" charset="0"/>
                <a:cs typeface="Calibri" charset="0"/>
              </a:rPr>
              <a:t>DICTIONARY OF THE FUNGI, </a:t>
            </a:r>
            <a:r>
              <a:rPr lang="es-ES" sz="3200" b="1" dirty="0" smtClean="0">
                <a:latin typeface="Calibri" charset="0"/>
                <a:cs typeface="Calibri" charset="0"/>
              </a:rPr>
              <a:t>1995 </a:t>
            </a:r>
            <a:endParaRPr lang="es-ES" sz="3200" b="1" dirty="0">
              <a:latin typeface="Calibri" charset="0"/>
              <a:cs typeface="Calibri" charset="0"/>
            </a:endParaRPr>
          </a:p>
        </p:txBody>
      </p:sp>
      <p:cxnSp>
        <p:nvCxnSpPr>
          <p:cNvPr id="8" name="Conector recto 7"/>
          <p:cNvCxnSpPr/>
          <p:nvPr/>
        </p:nvCxnSpPr>
        <p:spPr>
          <a:xfrm>
            <a:off x="0" y="112553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 name="Diagrama 1"/>
          <p:cNvGraphicFramePr/>
          <p:nvPr>
            <p:extLst>
              <p:ext uri="{D42A27DB-BD31-4B8C-83A1-F6EECF244321}">
                <p14:modId xmlns:p14="http://schemas.microsoft.com/office/powerpoint/2010/main" val="1737625125"/>
              </p:ext>
            </p:extLst>
          </p:nvPr>
        </p:nvGraphicFramePr>
        <p:xfrm>
          <a:off x="465666" y="1692406"/>
          <a:ext cx="8402761" cy="51655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0" y="1125538"/>
            <a:ext cx="9144000" cy="646331"/>
          </a:xfrm>
          <a:prstGeom prst="rect">
            <a:avLst/>
          </a:prstGeom>
        </p:spPr>
        <p:txBody>
          <a:bodyPr wrap="square">
            <a:spAutoFit/>
          </a:bodyPr>
          <a:lstStyle/>
          <a:p>
            <a:pPr algn="ctr"/>
            <a:r>
              <a:rPr lang="es-MX" b="1" dirty="0"/>
              <a:t>No constituyen un grupo </a:t>
            </a:r>
            <a:r>
              <a:rPr lang="es-MX" b="1" dirty="0" err="1"/>
              <a:t>monofilético</a:t>
            </a:r>
            <a:r>
              <a:rPr lang="es-MX" b="1" dirty="0"/>
              <a:t>, sino que es un grupo </a:t>
            </a:r>
            <a:r>
              <a:rPr lang="es-MX" b="1" dirty="0" err="1"/>
              <a:t>polifilético</a:t>
            </a:r>
            <a:r>
              <a:rPr lang="es-MX" b="1" dirty="0"/>
              <a:t>. </a:t>
            </a:r>
            <a:endParaRPr lang="es-MX" b="1" dirty="0" smtClean="0"/>
          </a:p>
          <a:p>
            <a:pPr algn="ctr"/>
            <a:r>
              <a:rPr lang="es-MX" b="1" dirty="0" smtClean="0"/>
              <a:t>Organismos </a:t>
            </a:r>
            <a:r>
              <a:rPr lang="es-MX" b="1" dirty="0"/>
              <a:t>que los micólogos consideran hongos, se situaron en 3 Reinos diferentes. </a:t>
            </a:r>
          </a:p>
        </p:txBody>
      </p:sp>
    </p:spTree>
    <p:extLst>
      <p:ext uri="{BB962C8B-B14F-4D97-AF65-F5344CB8AC3E}">
        <p14:creationId xmlns:p14="http://schemas.microsoft.com/office/powerpoint/2010/main" val="12623105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txBox="1">
            <a:spLocks/>
          </p:cNvSpPr>
          <p:nvPr/>
        </p:nvSpPr>
        <p:spPr>
          <a:xfrm>
            <a:off x="1" y="-29799"/>
            <a:ext cx="9144000" cy="1442674"/>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sz="3200" b="1" dirty="0">
                <a:latin typeface="Calibri" charset="0"/>
                <a:cs typeface="Calibri" charset="0"/>
              </a:rPr>
              <a:t>CLASIFICACIÓN FÚNGICA</a:t>
            </a:r>
          </a:p>
          <a:p>
            <a:pPr algn="ctr"/>
            <a:r>
              <a:rPr lang="es-ES" sz="3200" b="1" dirty="0" smtClean="0">
                <a:latin typeface="Calibri" charset="0"/>
                <a:cs typeface="Calibri" charset="0"/>
              </a:rPr>
              <a:t>IX ED. </a:t>
            </a:r>
            <a:r>
              <a:rPr lang="es-ES" sz="3200" b="1" dirty="0">
                <a:latin typeface="Calibri" charset="0"/>
                <a:cs typeface="Calibri" charset="0"/>
              </a:rPr>
              <a:t>DICTIONARY OF THE FUNGI, </a:t>
            </a:r>
            <a:r>
              <a:rPr lang="es-ES" sz="3200" b="1" dirty="0" smtClean="0">
                <a:latin typeface="Calibri" charset="0"/>
                <a:cs typeface="Calibri" charset="0"/>
              </a:rPr>
              <a:t>2001</a:t>
            </a:r>
            <a:endParaRPr lang="es-ES" sz="3200" b="1" dirty="0">
              <a:latin typeface="Calibri" charset="0"/>
              <a:cs typeface="Calibri" charset="0"/>
            </a:endParaRPr>
          </a:p>
        </p:txBody>
      </p:sp>
      <p:cxnSp>
        <p:nvCxnSpPr>
          <p:cNvPr id="8" name="Conector recto 7"/>
          <p:cNvCxnSpPr/>
          <p:nvPr/>
        </p:nvCxnSpPr>
        <p:spPr>
          <a:xfrm>
            <a:off x="0" y="112553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1" name="Rectangle 5"/>
          <p:cNvSpPr>
            <a:spLocks noChangeArrowheads="1"/>
          </p:cNvSpPr>
          <p:nvPr/>
        </p:nvSpPr>
        <p:spPr bwMode="auto">
          <a:xfrm>
            <a:off x="382588" y="1437107"/>
            <a:ext cx="8424863"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eaLnBrk="1" hangingPunct="1"/>
            <a:r>
              <a:rPr lang="en-US" dirty="0"/>
              <a:t>Se </a:t>
            </a:r>
            <a:r>
              <a:rPr lang="en-US" dirty="0" err="1"/>
              <a:t>sigue</a:t>
            </a:r>
            <a:r>
              <a:rPr lang="en-US" dirty="0"/>
              <a:t> </a:t>
            </a:r>
            <a:r>
              <a:rPr lang="en-US" dirty="0" err="1"/>
              <a:t>manteniendo</a:t>
            </a:r>
            <a:r>
              <a:rPr lang="en-US" dirty="0"/>
              <a:t> el </a:t>
            </a:r>
            <a:r>
              <a:rPr lang="en-US" dirty="0" err="1"/>
              <a:t>uso</a:t>
            </a:r>
            <a:r>
              <a:rPr lang="en-US" dirty="0"/>
              <a:t> de </a:t>
            </a:r>
            <a:r>
              <a:rPr lang="en-US" dirty="0" err="1" smtClean="0"/>
              <a:t>los</a:t>
            </a:r>
            <a:r>
              <a:rPr lang="en-US" dirty="0" smtClean="0"/>
              <a:t> 3 </a:t>
            </a:r>
            <a:r>
              <a:rPr lang="en-US" dirty="0" err="1"/>
              <a:t>R</a:t>
            </a:r>
            <a:r>
              <a:rPr lang="en-US" dirty="0" err="1" smtClean="0"/>
              <a:t>einos</a:t>
            </a:r>
            <a:r>
              <a:rPr lang="en-US" dirty="0"/>
              <a:t>, </a:t>
            </a:r>
            <a:endParaRPr lang="en-US" dirty="0" smtClean="0"/>
          </a:p>
          <a:p>
            <a:pPr eaLnBrk="1" hangingPunct="1"/>
            <a:r>
              <a:rPr lang="en-US" dirty="0" smtClean="0"/>
              <a:t>Los </a:t>
            </a:r>
            <a:r>
              <a:rPr lang="en-US" dirty="0" err="1"/>
              <a:t>avances</a:t>
            </a:r>
            <a:r>
              <a:rPr lang="en-US" dirty="0"/>
              <a:t> </a:t>
            </a:r>
            <a:r>
              <a:rPr lang="en-US" dirty="0" err="1"/>
              <a:t>en</a:t>
            </a:r>
            <a:r>
              <a:rPr lang="en-US" dirty="0"/>
              <a:t> </a:t>
            </a:r>
            <a:r>
              <a:rPr lang="en-US" dirty="0" err="1"/>
              <a:t>Taxonomía</a:t>
            </a:r>
            <a:r>
              <a:rPr lang="en-US" dirty="0"/>
              <a:t> Molecular </a:t>
            </a:r>
            <a:r>
              <a:rPr lang="en-US" dirty="0" err="1"/>
              <a:t>han</a:t>
            </a:r>
            <a:r>
              <a:rPr lang="en-US" dirty="0"/>
              <a:t> </a:t>
            </a:r>
            <a:r>
              <a:rPr lang="en-US" dirty="0" err="1"/>
              <a:t>permitido</a:t>
            </a:r>
            <a:r>
              <a:rPr lang="en-US" dirty="0"/>
              <a:t> </a:t>
            </a:r>
            <a:r>
              <a:rPr lang="en-US" dirty="0" err="1"/>
              <a:t>precisar</a:t>
            </a:r>
            <a:r>
              <a:rPr lang="en-US" dirty="0"/>
              <a:t> y </a:t>
            </a:r>
            <a:r>
              <a:rPr lang="en-US" dirty="0" err="1"/>
              <a:t>modificar</a:t>
            </a:r>
            <a:r>
              <a:rPr lang="en-US" dirty="0"/>
              <a:t> </a:t>
            </a:r>
            <a:r>
              <a:rPr lang="en-US" dirty="0" err="1"/>
              <a:t>algunos</a:t>
            </a:r>
            <a:r>
              <a:rPr lang="en-US" dirty="0"/>
              <a:t> </a:t>
            </a:r>
            <a:r>
              <a:rPr lang="en-US" dirty="0" err="1"/>
              <a:t>puntos</a:t>
            </a:r>
            <a:r>
              <a:rPr lang="en-US" dirty="0"/>
              <a:t>: </a:t>
            </a:r>
          </a:p>
        </p:txBody>
      </p:sp>
      <p:graphicFrame>
        <p:nvGraphicFramePr>
          <p:cNvPr id="4" name="Diagrama 3"/>
          <p:cNvGraphicFramePr/>
          <p:nvPr>
            <p:extLst>
              <p:ext uri="{D42A27DB-BD31-4B8C-83A1-F6EECF244321}">
                <p14:modId xmlns:p14="http://schemas.microsoft.com/office/powerpoint/2010/main" val="954337173"/>
              </p:ext>
            </p:extLst>
          </p:nvPr>
        </p:nvGraphicFramePr>
        <p:xfrm>
          <a:off x="382588" y="2192867"/>
          <a:ext cx="8598574" cy="45586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284265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2"/>
          <p:cNvSpPr/>
          <p:nvPr/>
        </p:nvSpPr>
        <p:spPr>
          <a:xfrm>
            <a:off x="3144034" y="0"/>
            <a:ext cx="5999966" cy="6858000"/>
          </a:xfrm>
          <a:prstGeom prst="rect">
            <a:avLst/>
          </a:prstGeom>
          <a:blipFill>
            <a:blip r:embed="rId2" cstate="print"/>
            <a:stretch>
              <a:fillRect/>
            </a:stretch>
          </a:blipFill>
        </p:spPr>
        <p:txBody>
          <a:bodyPr wrap="square" lIns="0" tIns="0" rIns="0" bIns="0" rtlCol="0"/>
          <a:lstStyle/>
          <a:p>
            <a:endParaRPr sz="1539"/>
          </a:p>
        </p:txBody>
      </p:sp>
      <p:sp>
        <p:nvSpPr>
          <p:cNvPr id="3" name="Título 1"/>
          <p:cNvSpPr txBox="1">
            <a:spLocks/>
          </p:cNvSpPr>
          <p:nvPr/>
        </p:nvSpPr>
        <p:spPr>
          <a:xfrm>
            <a:off x="0" y="408612"/>
            <a:ext cx="3144034" cy="1442674"/>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sz="3200" b="1" dirty="0">
                <a:latin typeface="Calibri" charset="0"/>
                <a:cs typeface="Calibri" charset="0"/>
              </a:rPr>
              <a:t>CLASIFICACIÓN </a:t>
            </a:r>
            <a:r>
              <a:rPr lang="es-ES" sz="3200" b="1" dirty="0" smtClean="0">
                <a:latin typeface="Calibri" charset="0"/>
                <a:cs typeface="Calibri" charset="0"/>
              </a:rPr>
              <a:t>FÚNGICA</a:t>
            </a:r>
          </a:p>
          <a:p>
            <a:pPr algn="ctr"/>
            <a:endParaRPr lang="es-ES" sz="3200" b="1" dirty="0">
              <a:latin typeface="Calibri" charset="0"/>
              <a:cs typeface="Calibri" charset="0"/>
            </a:endParaRPr>
          </a:p>
        </p:txBody>
      </p:sp>
      <p:sp>
        <p:nvSpPr>
          <p:cNvPr id="2" name="Rectángulo 1"/>
          <p:cNvSpPr/>
          <p:nvPr/>
        </p:nvSpPr>
        <p:spPr>
          <a:xfrm>
            <a:off x="333523" y="6356959"/>
            <a:ext cx="1963422" cy="369332"/>
          </a:xfrm>
          <a:prstGeom prst="rect">
            <a:avLst/>
          </a:prstGeom>
        </p:spPr>
        <p:txBody>
          <a:bodyPr wrap="none">
            <a:spAutoFit/>
          </a:bodyPr>
          <a:lstStyle/>
          <a:p>
            <a:pPr algn="ctr"/>
            <a:r>
              <a:rPr lang="es-MX" b="1" dirty="0">
                <a:latin typeface="Calibri" charset="0"/>
                <a:cs typeface="Calibri" charset="0"/>
              </a:rPr>
              <a:t>Hibbett </a:t>
            </a:r>
            <a:r>
              <a:rPr lang="es-MX" b="1" i="1" dirty="0">
                <a:latin typeface="Calibri" charset="0"/>
                <a:cs typeface="Calibri" charset="0"/>
              </a:rPr>
              <a:t>et al</a:t>
            </a:r>
            <a:r>
              <a:rPr lang="es-MX" b="1" dirty="0">
                <a:latin typeface="Calibri" charset="0"/>
                <a:cs typeface="Calibri" charset="0"/>
              </a:rPr>
              <a:t>. 2007</a:t>
            </a:r>
            <a:endParaRPr lang="es-MX" b="1" dirty="0">
              <a:latin typeface="Calibri" charset="0"/>
              <a:cs typeface="Calibri" charset="0"/>
            </a:endParaRPr>
          </a:p>
        </p:txBody>
      </p:sp>
    </p:spTree>
    <p:extLst>
      <p:ext uri="{BB962C8B-B14F-4D97-AF65-F5344CB8AC3E}">
        <p14:creationId xmlns:p14="http://schemas.microsoft.com/office/powerpoint/2010/main" val="1627452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Agrupar 15"/>
          <p:cNvGrpSpPr/>
          <p:nvPr/>
        </p:nvGrpSpPr>
        <p:grpSpPr>
          <a:xfrm>
            <a:off x="-18256" y="6424570"/>
            <a:ext cx="9162256" cy="491242"/>
            <a:chOff x="-18256" y="6424570"/>
            <a:chExt cx="9162256" cy="491242"/>
          </a:xfrm>
        </p:grpSpPr>
        <p:sp>
          <p:nvSpPr>
            <p:cNvPr id="17" name="Rectángulo 16"/>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8" name="Imagen 1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256" y="6424570"/>
              <a:ext cx="557808" cy="491242"/>
            </a:xfrm>
            <a:prstGeom prst="rect">
              <a:avLst/>
            </a:prstGeom>
            <a:ln>
              <a:noFill/>
            </a:ln>
            <a:effectLst>
              <a:softEdge rad="112500"/>
            </a:effectLst>
          </p:spPr>
        </p:pic>
      </p:grpSp>
      <p:sp>
        <p:nvSpPr>
          <p:cNvPr id="3" name="Marcador de número de diapositiva 2"/>
          <p:cNvSpPr>
            <a:spLocks noGrp="1"/>
          </p:cNvSpPr>
          <p:nvPr>
            <p:ph type="sldNum" sz="quarter" idx="12"/>
          </p:nvPr>
        </p:nvSpPr>
        <p:spPr/>
        <p:txBody>
          <a:bodyPr>
            <a:normAutofit/>
          </a:bodyPr>
          <a:lstStyle/>
          <a:p>
            <a:pPr>
              <a:defRPr/>
            </a:pPr>
            <a:fld id="{F0343A7C-E0AF-4547-9C9F-8102B599A5C0}" type="slidenum">
              <a:rPr lang="en-US" smtClean="0"/>
              <a:pPr>
                <a:defRPr/>
              </a:pPr>
              <a:t>2</a:t>
            </a:fld>
            <a:endParaRPr lang="en-US"/>
          </a:p>
        </p:txBody>
      </p:sp>
      <p:sp>
        <p:nvSpPr>
          <p:cNvPr id="18433" name="2 Título"/>
          <p:cNvSpPr>
            <a:spLocks noGrp="1"/>
          </p:cNvSpPr>
          <p:nvPr>
            <p:ph type="title" idx="4294967295"/>
          </p:nvPr>
        </p:nvSpPr>
        <p:spPr>
          <a:xfrm>
            <a:off x="0" y="0"/>
            <a:ext cx="9144000" cy="1470025"/>
          </a:xfrm>
        </p:spPr>
        <p:txBody>
          <a:bodyPr>
            <a:normAutofit/>
          </a:bodyPr>
          <a:lstStyle/>
          <a:p>
            <a:pPr algn="ctr" eaLnBrk="1" hangingPunct="1"/>
            <a:r>
              <a:rPr lang="es-MX" sz="4800" b="1" dirty="0" smtClean="0">
                <a:solidFill>
                  <a:srgbClr val="2E2224"/>
                </a:solidFill>
                <a:latin typeface="Calibri" charset="0"/>
                <a:cs typeface="Calibri" charset="0"/>
              </a:rPr>
              <a:t>GUIÓN EXPLICATIVO</a:t>
            </a:r>
            <a:endParaRPr lang="es-MX" sz="2800" b="1" dirty="0">
              <a:solidFill>
                <a:srgbClr val="2E2224"/>
              </a:solidFill>
              <a:latin typeface="Calibri" charset="0"/>
              <a:cs typeface="Calibri" charset="0"/>
            </a:endParaRPr>
          </a:p>
        </p:txBody>
      </p:sp>
      <p:grpSp>
        <p:nvGrpSpPr>
          <p:cNvPr id="12" name="Agrupar 11"/>
          <p:cNvGrpSpPr/>
          <p:nvPr/>
        </p:nvGrpSpPr>
        <p:grpSpPr>
          <a:xfrm>
            <a:off x="-18256" y="6424570"/>
            <a:ext cx="9162256" cy="491242"/>
            <a:chOff x="-18256" y="6424570"/>
            <a:chExt cx="9162256" cy="491242"/>
          </a:xfrm>
          <a:solidFill>
            <a:srgbClr val="3B411F"/>
          </a:solidFill>
        </p:grpSpPr>
        <p:sp>
          <p:nvSpPr>
            <p:cNvPr id="13" name="Rectángulo 12"/>
            <p:cNvSpPr/>
            <p:nvPr/>
          </p:nvSpPr>
          <p:spPr>
            <a:xfrm>
              <a:off x="0" y="6467327"/>
              <a:ext cx="9144000" cy="39067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4" name="Imagen 1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256" y="6424570"/>
              <a:ext cx="557808" cy="491242"/>
            </a:xfrm>
            <a:prstGeom prst="rect">
              <a:avLst/>
            </a:prstGeom>
            <a:grpFill/>
            <a:ln>
              <a:noFill/>
            </a:ln>
            <a:effectLst>
              <a:softEdge rad="112500"/>
            </a:effectLst>
          </p:spPr>
        </p:pic>
      </p:grpSp>
      <p:sp>
        <p:nvSpPr>
          <p:cNvPr id="15" name="3 Marcador de contenido"/>
          <p:cNvSpPr txBox="1">
            <a:spLocks/>
          </p:cNvSpPr>
          <p:nvPr/>
        </p:nvSpPr>
        <p:spPr>
          <a:xfrm>
            <a:off x="394493" y="1556792"/>
            <a:ext cx="8355013" cy="4464496"/>
          </a:xfrm>
          <a:prstGeom prst="rect">
            <a:avLst/>
          </a:prstGeom>
          <a:solidFill>
            <a:srgbClr val="5F6A33">
              <a:alpha val="31000"/>
            </a:srgbClr>
          </a:solidFill>
          <a:ln w="6350" cap="flat" cmpd="sng" algn="ctr">
            <a:noFill/>
            <a:prstDash val="solid"/>
            <a:miter lim="800000"/>
          </a:ln>
          <a:extLst/>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l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lt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lt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9pPr>
          </a:lstStyle>
          <a:p>
            <a:pPr marL="0" indent="0" algn="just" fontAlgn="auto">
              <a:spcAft>
                <a:spcPts val="0"/>
              </a:spcAft>
              <a:buFont typeface="Arial" panose="020B0604020202020204" pitchFamily="34" charset="0"/>
              <a:buNone/>
            </a:pPr>
            <a:r>
              <a:rPr lang="es-MX" sz="2000" dirty="0" smtClean="0">
                <a:solidFill>
                  <a:srgbClr val="2E2224"/>
                </a:solidFill>
                <a:latin typeface="Arial"/>
                <a:cs typeface="Arial"/>
              </a:rPr>
              <a:t>La Unidad de Aprendizaje de Micología introduce al alumno al estudio de la biología y diversidad de los hongos, enfatizando en aspectos morfológicos, reproductivos y taxonómicos, así como en sus relaciones ecológicas y evolutivas con otros organismos.</a:t>
            </a:r>
          </a:p>
          <a:p>
            <a:pPr marL="0" indent="0" algn="just" fontAlgn="auto">
              <a:spcAft>
                <a:spcPts val="0"/>
              </a:spcAft>
              <a:buFont typeface="Arial" panose="020B0604020202020204" pitchFamily="34" charset="0"/>
              <a:buNone/>
            </a:pPr>
            <a:r>
              <a:rPr lang="es-MX" sz="2000" dirty="0" smtClean="0">
                <a:solidFill>
                  <a:srgbClr val="2E2224"/>
                </a:solidFill>
                <a:latin typeface="Arial"/>
                <a:cs typeface="Arial"/>
              </a:rPr>
              <a:t>Al mismo tiempo, el alumno conocerá diferentes teorías y consideraciones </a:t>
            </a:r>
            <a:r>
              <a:rPr lang="es-MX" sz="2000" dirty="0">
                <a:solidFill>
                  <a:srgbClr val="2E2224"/>
                </a:solidFill>
                <a:latin typeface="Arial"/>
                <a:cs typeface="Arial"/>
              </a:rPr>
              <a:t>sistemáticas y evolutivas de los principales grupos </a:t>
            </a:r>
            <a:r>
              <a:rPr lang="es-MX" sz="2000" dirty="0" err="1">
                <a:solidFill>
                  <a:srgbClr val="2E2224"/>
                </a:solidFill>
                <a:latin typeface="Arial"/>
                <a:cs typeface="Arial"/>
              </a:rPr>
              <a:t>fungoides</a:t>
            </a:r>
            <a:r>
              <a:rPr lang="es-MX" sz="2000" dirty="0">
                <a:solidFill>
                  <a:srgbClr val="2E2224"/>
                </a:solidFill>
                <a:latin typeface="Arial"/>
                <a:cs typeface="Arial"/>
              </a:rPr>
              <a:t> y fúngicos.</a:t>
            </a:r>
          </a:p>
          <a:p>
            <a:pPr marL="0" indent="0" algn="just" fontAlgn="auto">
              <a:spcAft>
                <a:spcPts val="0"/>
              </a:spcAft>
              <a:buFont typeface="Arial" panose="020B0604020202020204" pitchFamily="34" charset="0"/>
              <a:buNone/>
            </a:pPr>
            <a:r>
              <a:rPr lang="es-ES_tradnl" sz="2000" dirty="0" smtClean="0">
                <a:solidFill>
                  <a:srgbClr val="2E2224"/>
                </a:solidFill>
                <a:latin typeface="Arial"/>
                <a:cs typeface="Arial"/>
              </a:rPr>
              <a:t>Consiste de una serie con 31 diapositivas, las cuales al ser vistas una por una, darán pauta para que el conocimiento de este tema sea comprendido de una manera más integral, pues incluye esquemas e imágenes alusivos al contenido de la UA.</a:t>
            </a:r>
            <a:endParaRPr lang="es-ES_tradnl" sz="2000" dirty="0">
              <a:solidFill>
                <a:srgbClr val="2E2224"/>
              </a:solidFill>
              <a:latin typeface="Arial"/>
              <a:cs typeface="Arial"/>
            </a:endParaRPr>
          </a:p>
        </p:txBody>
      </p:sp>
    </p:spTree>
    <p:extLst>
      <p:ext uri="{BB962C8B-B14F-4D97-AF65-F5344CB8AC3E}">
        <p14:creationId xmlns:p14="http://schemas.microsoft.com/office/powerpoint/2010/main" val="21491857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3955" y="119985"/>
            <a:ext cx="5342463" cy="6762376"/>
          </a:xfrm>
          <a:prstGeom prst="rect">
            <a:avLst/>
          </a:prstGeom>
          <a:blipFill>
            <a:blip r:embed="rId2" cstate="print"/>
            <a:stretch>
              <a:fillRect/>
            </a:stretch>
          </a:blipFill>
        </p:spPr>
        <p:txBody>
          <a:bodyPr wrap="square" lIns="0" tIns="0" rIns="0" bIns="0" rtlCol="0"/>
          <a:lstStyle/>
          <a:p>
            <a:endParaRPr sz="1539"/>
          </a:p>
        </p:txBody>
      </p:sp>
      <p:sp>
        <p:nvSpPr>
          <p:cNvPr id="6" name="Rectángulo 5"/>
          <p:cNvSpPr/>
          <p:nvPr/>
        </p:nvSpPr>
        <p:spPr>
          <a:xfrm>
            <a:off x="5364441" y="149255"/>
            <a:ext cx="3420533" cy="372533"/>
          </a:xfrm>
          <a:prstGeom prst="rect">
            <a:avLst/>
          </a:prstGeom>
          <a:solidFill>
            <a:schemeClr val="accent4">
              <a:lumMod val="40000"/>
              <a:lumOff val="6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err="1" smtClean="0">
                <a:solidFill>
                  <a:schemeClr val="tx1"/>
                </a:solidFill>
              </a:rPr>
              <a:t>Chitridiomycetes</a:t>
            </a:r>
            <a:endParaRPr lang="es-MX" b="1" dirty="0">
              <a:solidFill>
                <a:schemeClr val="tx1"/>
              </a:solidFill>
            </a:endParaRPr>
          </a:p>
        </p:txBody>
      </p:sp>
      <p:sp>
        <p:nvSpPr>
          <p:cNvPr id="7" name="Rectángulo 6"/>
          <p:cNvSpPr/>
          <p:nvPr/>
        </p:nvSpPr>
        <p:spPr>
          <a:xfrm>
            <a:off x="5342461" y="2555361"/>
            <a:ext cx="3420533" cy="372533"/>
          </a:xfrm>
          <a:prstGeom prst="rect">
            <a:avLst/>
          </a:prstGeom>
          <a:solidFill>
            <a:schemeClr val="accent2">
              <a:lumMod val="40000"/>
              <a:lumOff val="6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err="1" smtClean="0">
                <a:solidFill>
                  <a:schemeClr val="tx1"/>
                </a:solidFill>
              </a:rPr>
              <a:t>Ascomycetes</a:t>
            </a:r>
            <a:r>
              <a:rPr lang="es-MX" b="1" dirty="0" smtClean="0">
                <a:solidFill>
                  <a:schemeClr val="tx1"/>
                </a:solidFill>
              </a:rPr>
              <a:t> </a:t>
            </a:r>
            <a:endParaRPr lang="es-MX" b="1" dirty="0">
              <a:solidFill>
                <a:schemeClr val="tx1"/>
              </a:solidFill>
            </a:endParaRPr>
          </a:p>
        </p:txBody>
      </p:sp>
      <p:sp>
        <p:nvSpPr>
          <p:cNvPr id="9" name="Rectángulo 8"/>
          <p:cNvSpPr/>
          <p:nvPr/>
        </p:nvSpPr>
        <p:spPr>
          <a:xfrm>
            <a:off x="5342462" y="667071"/>
            <a:ext cx="3420533" cy="372533"/>
          </a:xfrm>
          <a:prstGeom prst="rect">
            <a:avLst/>
          </a:prstGeom>
          <a:solidFill>
            <a:schemeClr val="accent1">
              <a:lumMod val="40000"/>
              <a:lumOff val="6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err="1" smtClean="0">
                <a:solidFill>
                  <a:schemeClr val="tx1"/>
                </a:solidFill>
              </a:rPr>
              <a:t>Zygomycetes</a:t>
            </a:r>
            <a:r>
              <a:rPr lang="es-MX" b="1" dirty="0" smtClean="0">
                <a:solidFill>
                  <a:schemeClr val="tx1"/>
                </a:solidFill>
              </a:rPr>
              <a:t> </a:t>
            </a:r>
            <a:endParaRPr lang="es-MX" b="1" dirty="0">
              <a:solidFill>
                <a:schemeClr val="tx1"/>
              </a:solidFill>
            </a:endParaRPr>
          </a:p>
        </p:txBody>
      </p:sp>
      <p:sp>
        <p:nvSpPr>
          <p:cNvPr id="10" name="Rectángulo 9"/>
          <p:cNvSpPr/>
          <p:nvPr/>
        </p:nvSpPr>
        <p:spPr>
          <a:xfrm>
            <a:off x="5375430" y="5121993"/>
            <a:ext cx="3420533" cy="372533"/>
          </a:xfrm>
          <a:prstGeom prst="rect">
            <a:avLst/>
          </a:prstGeom>
          <a:solidFill>
            <a:schemeClr val="accent6">
              <a:lumMod val="40000"/>
              <a:lumOff val="6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err="1" smtClean="0">
                <a:solidFill>
                  <a:schemeClr val="tx1"/>
                </a:solidFill>
              </a:rPr>
              <a:t>Basidiomycetes</a:t>
            </a:r>
            <a:endParaRPr lang="es-MX" b="1" dirty="0">
              <a:solidFill>
                <a:schemeClr val="tx1"/>
              </a:solidFill>
            </a:endParaRPr>
          </a:p>
        </p:txBody>
      </p:sp>
      <p:sp>
        <p:nvSpPr>
          <p:cNvPr id="11" name="Rectángulo 10"/>
          <p:cNvSpPr/>
          <p:nvPr/>
        </p:nvSpPr>
        <p:spPr>
          <a:xfrm>
            <a:off x="5342461" y="1078529"/>
            <a:ext cx="3420533" cy="372533"/>
          </a:xfrm>
          <a:prstGeom prst="rect">
            <a:avLst/>
          </a:prstGeom>
          <a:solidFill>
            <a:schemeClr val="accent1">
              <a:lumMod val="40000"/>
              <a:lumOff val="6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err="1">
                <a:solidFill>
                  <a:schemeClr val="tx1"/>
                </a:solidFill>
              </a:rPr>
              <a:t>Glomeromycetes</a:t>
            </a:r>
            <a:r>
              <a:rPr lang="es-MX" b="1" dirty="0">
                <a:solidFill>
                  <a:schemeClr val="tx1"/>
                </a:solidFill>
              </a:rPr>
              <a:t> </a:t>
            </a:r>
          </a:p>
        </p:txBody>
      </p:sp>
      <p:sp>
        <p:nvSpPr>
          <p:cNvPr id="3" name="Rectángulo 2"/>
          <p:cNvSpPr/>
          <p:nvPr/>
        </p:nvSpPr>
        <p:spPr>
          <a:xfrm>
            <a:off x="6656715" y="6369633"/>
            <a:ext cx="2344103" cy="369332"/>
          </a:xfrm>
          <a:prstGeom prst="rect">
            <a:avLst/>
          </a:prstGeom>
        </p:spPr>
        <p:txBody>
          <a:bodyPr wrap="none">
            <a:spAutoFit/>
          </a:bodyPr>
          <a:lstStyle/>
          <a:p>
            <a:pPr algn="ctr"/>
            <a:r>
              <a:rPr lang="es-MX" b="1" dirty="0">
                <a:latin typeface="Calibri" charset="0"/>
                <a:cs typeface="Calibri" charset="0"/>
              </a:rPr>
              <a:t>McLaughlin </a:t>
            </a:r>
            <a:r>
              <a:rPr lang="es-MX" b="1" i="1" dirty="0">
                <a:latin typeface="Calibri" charset="0"/>
                <a:cs typeface="Calibri" charset="0"/>
              </a:rPr>
              <a:t>et al</a:t>
            </a:r>
            <a:r>
              <a:rPr lang="es-MX" b="1" dirty="0">
                <a:latin typeface="Calibri" charset="0"/>
                <a:cs typeface="Calibri" charset="0"/>
              </a:rPr>
              <a:t>. 2009</a:t>
            </a:r>
            <a:endParaRPr lang="es-MX" b="1" dirty="0">
              <a:latin typeface="Calibri" charset="0"/>
              <a:cs typeface="Calibri" charset="0"/>
            </a:endParaRPr>
          </a:p>
        </p:txBody>
      </p:sp>
    </p:spTree>
    <p:extLst>
      <p:ext uri="{BB962C8B-B14F-4D97-AF65-F5344CB8AC3E}">
        <p14:creationId xmlns:p14="http://schemas.microsoft.com/office/powerpoint/2010/main" val="21816752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1" y="-29799"/>
            <a:ext cx="9144000" cy="1442674"/>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sz="3200" b="1" dirty="0">
                <a:latin typeface="Calibri" charset="0"/>
                <a:cs typeface="Calibri" charset="0"/>
              </a:rPr>
              <a:t>CLASIFICACIÓN </a:t>
            </a:r>
            <a:r>
              <a:rPr lang="es-ES" sz="3200" b="1" dirty="0" smtClean="0">
                <a:latin typeface="Calibri" charset="0"/>
                <a:cs typeface="Calibri" charset="0"/>
              </a:rPr>
              <a:t>DE ORGANISMOS </a:t>
            </a:r>
          </a:p>
          <a:p>
            <a:pPr algn="ctr"/>
            <a:r>
              <a:rPr lang="es-ES" sz="3200" b="1" dirty="0" smtClean="0">
                <a:latin typeface="Calibri" charset="0"/>
                <a:cs typeface="Calibri" charset="0"/>
              </a:rPr>
              <a:t>FUNGOIDES y FÚNGICOS</a:t>
            </a:r>
          </a:p>
          <a:p>
            <a:pPr algn="ctr"/>
            <a:endParaRPr lang="es-ES" sz="3200" b="1" dirty="0">
              <a:latin typeface="Calibri" charset="0"/>
              <a:cs typeface="Calibri" charset="0"/>
            </a:endParaRPr>
          </a:p>
        </p:txBody>
      </p:sp>
      <p:cxnSp>
        <p:nvCxnSpPr>
          <p:cNvPr id="3" name="Conector recto 2"/>
          <p:cNvCxnSpPr/>
          <p:nvPr/>
        </p:nvCxnSpPr>
        <p:spPr>
          <a:xfrm>
            <a:off x="0" y="925122"/>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4" name="Imagen 3"/>
          <p:cNvPicPr>
            <a:picLocks noChangeAspect="1"/>
          </p:cNvPicPr>
          <p:nvPr/>
        </p:nvPicPr>
        <p:blipFill>
          <a:blip r:embed="rId2"/>
          <a:stretch>
            <a:fillRect/>
          </a:stretch>
        </p:blipFill>
        <p:spPr>
          <a:xfrm>
            <a:off x="275573" y="988594"/>
            <a:ext cx="8342334" cy="5775461"/>
          </a:xfrm>
          <a:prstGeom prst="rect">
            <a:avLst/>
          </a:prstGeom>
        </p:spPr>
      </p:pic>
      <p:sp>
        <p:nvSpPr>
          <p:cNvPr id="5" name="Rectángulo 4"/>
          <p:cNvSpPr/>
          <p:nvPr/>
        </p:nvSpPr>
        <p:spPr>
          <a:xfrm>
            <a:off x="8183033" y="6563507"/>
            <a:ext cx="804333" cy="261610"/>
          </a:xfrm>
          <a:prstGeom prst="rect">
            <a:avLst/>
          </a:prstGeom>
        </p:spPr>
        <p:txBody>
          <a:bodyPr wrap="square">
            <a:spAutoFit/>
          </a:bodyPr>
          <a:lstStyle/>
          <a:p>
            <a:r>
              <a:rPr lang="en-US" sz="1100" dirty="0" smtClean="0"/>
              <a:t>APS (2000)</a:t>
            </a:r>
            <a:endParaRPr lang="en-US" sz="1100" dirty="0"/>
          </a:p>
        </p:txBody>
      </p:sp>
    </p:spTree>
    <p:extLst>
      <p:ext uri="{BB962C8B-B14F-4D97-AF65-F5344CB8AC3E}">
        <p14:creationId xmlns:p14="http://schemas.microsoft.com/office/powerpoint/2010/main" val="39501940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1" y="-29799"/>
            <a:ext cx="9144000" cy="1442674"/>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sz="3200" b="1" dirty="0">
                <a:latin typeface="Calibri" charset="0"/>
                <a:cs typeface="Calibri" charset="0"/>
              </a:rPr>
              <a:t>CLASIFICACIÓN </a:t>
            </a:r>
            <a:r>
              <a:rPr lang="es-ES" sz="3200" b="1" dirty="0" smtClean="0">
                <a:latin typeface="Calibri" charset="0"/>
                <a:cs typeface="Calibri" charset="0"/>
              </a:rPr>
              <a:t>DE ORGANISMOS </a:t>
            </a:r>
          </a:p>
          <a:p>
            <a:pPr algn="ctr"/>
            <a:r>
              <a:rPr lang="es-ES" sz="3200" b="1" dirty="0" smtClean="0">
                <a:latin typeface="Calibri" charset="0"/>
                <a:cs typeface="Calibri" charset="0"/>
              </a:rPr>
              <a:t>FUNGOIDES y FÚNGICOS</a:t>
            </a:r>
          </a:p>
          <a:p>
            <a:pPr algn="ctr"/>
            <a:endParaRPr lang="es-ES" sz="3200" b="1" dirty="0">
              <a:latin typeface="Calibri" charset="0"/>
              <a:cs typeface="Calibri" charset="0"/>
            </a:endParaRPr>
          </a:p>
        </p:txBody>
      </p:sp>
      <p:cxnSp>
        <p:nvCxnSpPr>
          <p:cNvPr id="4" name="Conector recto 3"/>
          <p:cNvCxnSpPr/>
          <p:nvPr/>
        </p:nvCxnSpPr>
        <p:spPr>
          <a:xfrm>
            <a:off x="0" y="112553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7" name="Diagrama 6"/>
          <p:cNvGraphicFramePr/>
          <p:nvPr>
            <p:extLst>
              <p:ext uri="{D42A27DB-BD31-4B8C-83A1-F6EECF244321}">
                <p14:modId xmlns:p14="http://schemas.microsoft.com/office/powerpoint/2010/main" val="1439704783"/>
              </p:ext>
            </p:extLst>
          </p:nvPr>
        </p:nvGraphicFramePr>
        <p:xfrm>
          <a:off x="186267" y="1201739"/>
          <a:ext cx="8847666" cy="54530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8183033" y="6543353"/>
            <a:ext cx="804333" cy="261610"/>
          </a:xfrm>
          <a:prstGeom prst="rect">
            <a:avLst/>
          </a:prstGeom>
        </p:spPr>
        <p:txBody>
          <a:bodyPr wrap="square">
            <a:spAutoFit/>
          </a:bodyPr>
          <a:lstStyle/>
          <a:p>
            <a:r>
              <a:rPr lang="en-US" sz="1100" dirty="0" smtClean="0"/>
              <a:t>APS (2000)</a:t>
            </a:r>
            <a:endParaRPr lang="en-US" sz="1100" dirty="0"/>
          </a:p>
        </p:txBody>
      </p:sp>
    </p:spTree>
    <p:extLst>
      <p:ext uri="{BB962C8B-B14F-4D97-AF65-F5344CB8AC3E}">
        <p14:creationId xmlns:p14="http://schemas.microsoft.com/office/powerpoint/2010/main" val="19779146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1.bp.blogspot.com/_wG_ExSmVXvM/THmlfhv_sPI/AAAAAAAAC_A/DJRD1R4avfY/s1600/2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7726" y="4359899"/>
            <a:ext cx="3231154" cy="2423366"/>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n 1"/>
          <p:cNvPicPr>
            <a:picLocks noChangeAspect="1"/>
          </p:cNvPicPr>
          <p:nvPr/>
        </p:nvPicPr>
        <p:blipFill>
          <a:blip r:embed="rId3"/>
          <a:stretch>
            <a:fillRect/>
          </a:stretch>
        </p:blipFill>
        <p:spPr>
          <a:xfrm>
            <a:off x="1514965" y="1196787"/>
            <a:ext cx="2014898" cy="3027594"/>
          </a:xfrm>
          <a:prstGeom prst="rect">
            <a:avLst/>
          </a:prstGeom>
        </p:spPr>
      </p:pic>
      <p:sp>
        <p:nvSpPr>
          <p:cNvPr id="3" name="Título 1"/>
          <p:cNvSpPr txBox="1">
            <a:spLocks/>
          </p:cNvSpPr>
          <p:nvPr/>
        </p:nvSpPr>
        <p:spPr>
          <a:xfrm>
            <a:off x="1" y="-29799"/>
            <a:ext cx="9144000" cy="1442674"/>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sz="3200" b="1" dirty="0" smtClean="0">
                <a:latin typeface="Calibri" charset="0"/>
                <a:cs typeface="Calibri" charset="0"/>
              </a:rPr>
              <a:t>REPRESENTANTES FUNGOIDES</a:t>
            </a:r>
          </a:p>
          <a:p>
            <a:pPr algn="ctr"/>
            <a:r>
              <a:rPr lang="es-ES" sz="3200" b="1" dirty="0" smtClean="0">
                <a:latin typeface="Calibri" charset="0"/>
                <a:cs typeface="Calibri" charset="0"/>
              </a:rPr>
              <a:t>REINO PROTISTA</a:t>
            </a:r>
          </a:p>
          <a:p>
            <a:pPr algn="ctr"/>
            <a:endParaRPr lang="es-ES" sz="3200" b="1" dirty="0">
              <a:latin typeface="Calibri" charset="0"/>
              <a:cs typeface="Calibri" charset="0"/>
            </a:endParaRPr>
          </a:p>
        </p:txBody>
      </p:sp>
      <p:cxnSp>
        <p:nvCxnSpPr>
          <p:cNvPr id="4" name="Conector recto 3"/>
          <p:cNvCxnSpPr/>
          <p:nvPr/>
        </p:nvCxnSpPr>
        <p:spPr>
          <a:xfrm>
            <a:off x="0" y="112553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5" name="Imagen 4"/>
          <p:cNvPicPr>
            <a:picLocks noChangeAspect="1"/>
          </p:cNvPicPr>
          <p:nvPr/>
        </p:nvPicPr>
        <p:blipFill>
          <a:blip r:embed="rId4"/>
          <a:stretch>
            <a:fillRect/>
          </a:stretch>
        </p:blipFill>
        <p:spPr>
          <a:xfrm rot="10800000">
            <a:off x="1401436" y="4329299"/>
            <a:ext cx="2879169" cy="2449935"/>
          </a:xfrm>
          <a:prstGeom prst="rect">
            <a:avLst/>
          </a:prstGeom>
        </p:spPr>
      </p:pic>
      <p:pic>
        <p:nvPicPr>
          <p:cNvPr id="6" name="Imagen 5"/>
          <p:cNvPicPr>
            <a:picLocks noChangeAspect="1"/>
          </p:cNvPicPr>
          <p:nvPr/>
        </p:nvPicPr>
        <p:blipFill>
          <a:blip r:embed="rId5"/>
          <a:stretch>
            <a:fillRect/>
          </a:stretch>
        </p:blipFill>
        <p:spPr>
          <a:xfrm rot="21366955">
            <a:off x="3764938" y="1089819"/>
            <a:ext cx="4236157" cy="3241529"/>
          </a:xfrm>
          <a:prstGeom prst="rect">
            <a:avLst/>
          </a:prstGeom>
          <a:ln>
            <a:noFill/>
          </a:ln>
          <a:effectLst>
            <a:outerShdw blurRad="190500" algn="tl" rotWithShape="0">
              <a:srgbClr val="000000">
                <a:alpha val="70000"/>
              </a:srgbClr>
            </a:outerShdw>
          </a:effectLst>
        </p:spPr>
      </p:pic>
      <p:sp>
        <p:nvSpPr>
          <p:cNvPr id="8" name="Rectángulo 7"/>
          <p:cNvSpPr/>
          <p:nvPr/>
        </p:nvSpPr>
        <p:spPr>
          <a:xfrm>
            <a:off x="1514965" y="3855049"/>
            <a:ext cx="2014898" cy="369332"/>
          </a:xfrm>
          <a:prstGeom prst="rect">
            <a:avLst/>
          </a:prstGeom>
        </p:spPr>
        <p:txBody>
          <a:bodyPr wrap="square">
            <a:spAutoFit/>
          </a:bodyPr>
          <a:lstStyle/>
          <a:p>
            <a:r>
              <a:rPr lang="es-MX" dirty="0" smtClean="0">
                <a:solidFill>
                  <a:schemeClr val="bg1"/>
                </a:solidFill>
              </a:rPr>
              <a:t>P. </a:t>
            </a:r>
            <a:r>
              <a:rPr lang="es-MX" dirty="0" err="1" smtClean="0">
                <a:solidFill>
                  <a:schemeClr val="bg1"/>
                </a:solidFill>
              </a:rPr>
              <a:t>Acrasiomycota</a:t>
            </a:r>
            <a:endParaRPr lang="es-MX" dirty="0">
              <a:solidFill>
                <a:schemeClr val="bg1"/>
              </a:solidFill>
            </a:endParaRPr>
          </a:p>
        </p:txBody>
      </p:sp>
      <p:sp>
        <p:nvSpPr>
          <p:cNvPr id="9" name="Rectángulo 8"/>
          <p:cNvSpPr/>
          <p:nvPr/>
        </p:nvSpPr>
        <p:spPr>
          <a:xfrm>
            <a:off x="5766461" y="3891359"/>
            <a:ext cx="2221057" cy="369332"/>
          </a:xfrm>
          <a:prstGeom prst="rect">
            <a:avLst/>
          </a:prstGeom>
        </p:spPr>
        <p:txBody>
          <a:bodyPr wrap="square">
            <a:spAutoFit/>
          </a:bodyPr>
          <a:lstStyle/>
          <a:p>
            <a:r>
              <a:rPr lang="es-MX" dirty="0" smtClean="0"/>
              <a:t>P. </a:t>
            </a:r>
            <a:r>
              <a:rPr lang="es-MX" dirty="0" err="1" smtClean="0"/>
              <a:t>Dictyosteliomycota</a:t>
            </a:r>
            <a:endParaRPr lang="es-MX" dirty="0"/>
          </a:p>
        </p:txBody>
      </p:sp>
      <p:sp>
        <p:nvSpPr>
          <p:cNvPr id="10" name="Rectángulo 9"/>
          <p:cNvSpPr/>
          <p:nvPr/>
        </p:nvSpPr>
        <p:spPr>
          <a:xfrm>
            <a:off x="1333234" y="6432342"/>
            <a:ext cx="2633839" cy="369332"/>
          </a:xfrm>
          <a:prstGeom prst="rect">
            <a:avLst/>
          </a:prstGeom>
        </p:spPr>
        <p:txBody>
          <a:bodyPr wrap="square">
            <a:spAutoFit/>
          </a:bodyPr>
          <a:lstStyle/>
          <a:p>
            <a:r>
              <a:rPr lang="es-MX" dirty="0" smtClean="0"/>
              <a:t>P. </a:t>
            </a:r>
            <a:r>
              <a:rPr lang="es-MX" dirty="0" err="1" smtClean="0"/>
              <a:t>Plasmodiophoromycota</a:t>
            </a:r>
            <a:endParaRPr lang="es-MX" dirty="0"/>
          </a:p>
        </p:txBody>
      </p:sp>
      <p:sp>
        <p:nvSpPr>
          <p:cNvPr id="11" name="Rectángulo 10"/>
          <p:cNvSpPr/>
          <p:nvPr/>
        </p:nvSpPr>
        <p:spPr>
          <a:xfrm>
            <a:off x="6036545" y="6369843"/>
            <a:ext cx="1625789" cy="369332"/>
          </a:xfrm>
          <a:prstGeom prst="rect">
            <a:avLst/>
          </a:prstGeom>
        </p:spPr>
        <p:txBody>
          <a:bodyPr wrap="square">
            <a:spAutoFit/>
          </a:bodyPr>
          <a:lstStyle/>
          <a:p>
            <a:r>
              <a:rPr lang="es-MX" dirty="0" smtClean="0">
                <a:solidFill>
                  <a:schemeClr val="bg1"/>
                </a:solidFill>
              </a:rPr>
              <a:t>P. </a:t>
            </a:r>
            <a:r>
              <a:rPr lang="es-MX" dirty="0" err="1" smtClean="0">
                <a:solidFill>
                  <a:schemeClr val="bg1"/>
                </a:solidFill>
              </a:rPr>
              <a:t>Myxomycota</a:t>
            </a:r>
            <a:endParaRPr lang="es-MX" dirty="0">
              <a:solidFill>
                <a:schemeClr val="bg1"/>
              </a:solidFill>
            </a:endParaRPr>
          </a:p>
        </p:txBody>
      </p:sp>
      <p:sp>
        <p:nvSpPr>
          <p:cNvPr id="12" name="Rectángulo 11"/>
          <p:cNvSpPr/>
          <p:nvPr/>
        </p:nvSpPr>
        <p:spPr>
          <a:xfrm>
            <a:off x="3807093" y="1182043"/>
            <a:ext cx="4151845" cy="553998"/>
          </a:xfrm>
          <a:prstGeom prst="rect">
            <a:avLst/>
          </a:prstGeom>
        </p:spPr>
        <p:txBody>
          <a:bodyPr wrap="square">
            <a:spAutoFit/>
          </a:bodyPr>
          <a:lstStyle/>
          <a:p>
            <a:r>
              <a:rPr lang="es-ES_tradnl" sz="1000" dirty="0">
                <a:solidFill>
                  <a:schemeClr val="tx1">
                    <a:lumMod val="75000"/>
                    <a:lumOff val="25000"/>
                  </a:schemeClr>
                </a:solidFill>
              </a:rPr>
              <a:t>http://3.bp.blogspot.com/-LZk3k_1ZEdU/TutR2qorMnI/</a:t>
            </a:r>
            <a:r>
              <a:rPr lang="es-ES_tradnl" sz="1000" dirty="0" err="1">
                <a:solidFill>
                  <a:schemeClr val="tx1">
                    <a:lumMod val="75000"/>
                    <a:lumOff val="25000"/>
                  </a:schemeClr>
                </a:solidFill>
              </a:rPr>
              <a:t>AAAAAAAAASk</a:t>
            </a:r>
            <a:r>
              <a:rPr lang="es-ES_tradnl" sz="1000" dirty="0">
                <a:solidFill>
                  <a:schemeClr val="tx1">
                    <a:lumMod val="75000"/>
                    <a:lumOff val="25000"/>
                  </a:schemeClr>
                </a:solidFill>
              </a:rPr>
              <a:t>/bq8TPsPCwjE/s1600/</a:t>
            </a:r>
            <a:r>
              <a:rPr lang="es-ES_tradnl" sz="1000" dirty="0" err="1">
                <a:solidFill>
                  <a:schemeClr val="tx1">
                    <a:lumMod val="75000"/>
                    <a:lumOff val="25000"/>
                  </a:schemeClr>
                </a:solidFill>
              </a:rPr>
              <a:t>Dictyostelium+discoideum.jpg</a:t>
            </a:r>
            <a:endParaRPr lang="es-ES_tradnl" sz="1000" dirty="0">
              <a:solidFill>
                <a:schemeClr val="tx1">
                  <a:lumMod val="75000"/>
                  <a:lumOff val="25000"/>
                </a:schemeClr>
              </a:solidFill>
            </a:endParaRPr>
          </a:p>
        </p:txBody>
      </p:sp>
      <p:sp>
        <p:nvSpPr>
          <p:cNvPr id="14" name="Rectángulo 13"/>
          <p:cNvSpPr/>
          <p:nvPr/>
        </p:nvSpPr>
        <p:spPr>
          <a:xfrm>
            <a:off x="1333234" y="4359899"/>
            <a:ext cx="3077523" cy="400110"/>
          </a:xfrm>
          <a:prstGeom prst="rect">
            <a:avLst/>
          </a:prstGeom>
        </p:spPr>
        <p:txBody>
          <a:bodyPr wrap="square">
            <a:spAutoFit/>
          </a:bodyPr>
          <a:lstStyle/>
          <a:p>
            <a:r>
              <a:rPr lang="es-ES_tradnl" sz="1000">
                <a:solidFill>
                  <a:schemeClr val="bg1"/>
                </a:solidFill>
              </a:rPr>
              <a:t>https://farm1.staticflickr.com/196/456942432_2e0a70121d_z.jpg?zz=1</a:t>
            </a:r>
          </a:p>
        </p:txBody>
      </p:sp>
      <p:sp>
        <p:nvSpPr>
          <p:cNvPr id="17" name="Rectángulo 16"/>
          <p:cNvSpPr/>
          <p:nvPr/>
        </p:nvSpPr>
        <p:spPr>
          <a:xfrm>
            <a:off x="4437535" y="4295429"/>
            <a:ext cx="3261345" cy="400110"/>
          </a:xfrm>
          <a:prstGeom prst="rect">
            <a:avLst/>
          </a:prstGeom>
        </p:spPr>
        <p:txBody>
          <a:bodyPr wrap="square">
            <a:spAutoFit/>
          </a:bodyPr>
          <a:lstStyle/>
          <a:p>
            <a:r>
              <a:rPr lang="es-ES_tradnl" sz="1000" dirty="0">
                <a:solidFill>
                  <a:schemeClr val="bg1"/>
                </a:solidFill>
              </a:rPr>
              <a:t>http://1.bp.blogspot.com/_</a:t>
            </a:r>
            <a:r>
              <a:rPr lang="es-ES_tradnl" sz="1000" dirty="0" err="1">
                <a:solidFill>
                  <a:schemeClr val="bg1"/>
                </a:solidFill>
              </a:rPr>
              <a:t>wG_ExSmVXvM</a:t>
            </a:r>
            <a:r>
              <a:rPr lang="es-ES_tradnl" sz="1000" dirty="0">
                <a:solidFill>
                  <a:schemeClr val="bg1"/>
                </a:solidFill>
              </a:rPr>
              <a:t>/</a:t>
            </a:r>
            <a:r>
              <a:rPr lang="es-ES_tradnl" sz="1000" dirty="0" err="1">
                <a:solidFill>
                  <a:schemeClr val="bg1"/>
                </a:solidFill>
              </a:rPr>
              <a:t>THmlfhv_sPI</a:t>
            </a:r>
            <a:r>
              <a:rPr lang="es-ES_tradnl" sz="1000" dirty="0">
                <a:solidFill>
                  <a:schemeClr val="bg1"/>
                </a:solidFill>
              </a:rPr>
              <a:t>/AAAAAAAAC_A/DJRD1R4avfY/s1600/25.jpg</a:t>
            </a:r>
          </a:p>
        </p:txBody>
      </p:sp>
    </p:spTree>
    <p:extLst>
      <p:ext uri="{BB962C8B-B14F-4D97-AF65-F5344CB8AC3E}">
        <p14:creationId xmlns:p14="http://schemas.microsoft.com/office/powerpoint/2010/main" val="23005593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1" y="-29799"/>
            <a:ext cx="9144000" cy="1442674"/>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sz="3200" b="1" dirty="0" smtClean="0">
                <a:latin typeface="Calibri" charset="0"/>
                <a:cs typeface="Calibri" charset="0"/>
              </a:rPr>
              <a:t>REPRESENTANTES FUNGOIDES</a:t>
            </a:r>
          </a:p>
          <a:p>
            <a:pPr algn="ctr"/>
            <a:r>
              <a:rPr lang="es-ES" sz="3200" b="1" dirty="0" smtClean="0">
                <a:latin typeface="Calibri" charset="0"/>
                <a:cs typeface="Calibri" charset="0"/>
              </a:rPr>
              <a:t>REINO STRAMENOPHILA</a:t>
            </a:r>
          </a:p>
          <a:p>
            <a:pPr algn="ctr"/>
            <a:endParaRPr lang="es-ES" sz="3200" b="1" dirty="0">
              <a:latin typeface="Calibri" charset="0"/>
              <a:cs typeface="Calibri" charset="0"/>
            </a:endParaRPr>
          </a:p>
        </p:txBody>
      </p:sp>
      <p:cxnSp>
        <p:nvCxnSpPr>
          <p:cNvPr id="4" name="Conector recto 3"/>
          <p:cNvCxnSpPr/>
          <p:nvPr/>
        </p:nvCxnSpPr>
        <p:spPr>
          <a:xfrm>
            <a:off x="0" y="112553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0" name="Rectángulo 9"/>
          <p:cNvSpPr/>
          <p:nvPr/>
        </p:nvSpPr>
        <p:spPr>
          <a:xfrm>
            <a:off x="2827721" y="6538927"/>
            <a:ext cx="2633839" cy="369332"/>
          </a:xfrm>
          <a:prstGeom prst="rect">
            <a:avLst/>
          </a:prstGeom>
        </p:spPr>
        <p:txBody>
          <a:bodyPr wrap="square">
            <a:spAutoFit/>
          </a:bodyPr>
          <a:lstStyle/>
          <a:p>
            <a:r>
              <a:rPr lang="es-MX" dirty="0" smtClean="0"/>
              <a:t>P. Oomycota</a:t>
            </a:r>
            <a:endParaRPr lang="es-MX" dirty="0"/>
          </a:p>
        </p:txBody>
      </p:sp>
      <p:pic>
        <p:nvPicPr>
          <p:cNvPr id="12" name="Imagen 11"/>
          <p:cNvPicPr>
            <a:picLocks noChangeAspect="1"/>
          </p:cNvPicPr>
          <p:nvPr/>
        </p:nvPicPr>
        <p:blipFill>
          <a:blip r:embed="rId2"/>
          <a:stretch>
            <a:fillRect/>
          </a:stretch>
        </p:blipFill>
        <p:spPr>
          <a:xfrm>
            <a:off x="512747" y="1215774"/>
            <a:ext cx="3565064" cy="2861432"/>
          </a:xfrm>
          <a:prstGeom prst="rect">
            <a:avLst/>
          </a:prstGeom>
        </p:spPr>
      </p:pic>
      <p:sp>
        <p:nvSpPr>
          <p:cNvPr id="13" name="Rectángulo 12"/>
          <p:cNvSpPr/>
          <p:nvPr/>
        </p:nvSpPr>
        <p:spPr>
          <a:xfrm>
            <a:off x="1468891" y="1259565"/>
            <a:ext cx="2206304" cy="338554"/>
          </a:xfrm>
          <a:prstGeom prst="rect">
            <a:avLst/>
          </a:prstGeom>
        </p:spPr>
        <p:txBody>
          <a:bodyPr wrap="square">
            <a:spAutoFit/>
          </a:bodyPr>
          <a:lstStyle/>
          <a:p>
            <a:r>
              <a:rPr lang="es-MX" sz="800" dirty="0">
                <a:solidFill>
                  <a:schemeClr val="bg1"/>
                </a:solidFill>
              </a:rPr>
              <a:t>http://www.apsnet.org/edcenter/intropp/lessons/fungi/other/Pages/RapidBlight.aspx</a:t>
            </a:r>
          </a:p>
        </p:txBody>
      </p:sp>
      <p:pic>
        <p:nvPicPr>
          <p:cNvPr id="14" name="Imagen 13"/>
          <p:cNvPicPr>
            <a:picLocks noChangeAspect="1"/>
          </p:cNvPicPr>
          <p:nvPr/>
        </p:nvPicPr>
        <p:blipFill>
          <a:blip r:embed="rId3"/>
          <a:stretch>
            <a:fillRect/>
          </a:stretch>
        </p:blipFill>
        <p:spPr>
          <a:xfrm>
            <a:off x="4430107" y="1215774"/>
            <a:ext cx="4153680" cy="2824502"/>
          </a:xfrm>
          <a:prstGeom prst="rect">
            <a:avLst/>
          </a:prstGeom>
        </p:spPr>
      </p:pic>
      <p:sp>
        <p:nvSpPr>
          <p:cNvPr id="15" name="Rectángulo 14"/>
          <p:cNvSpPr/>
          <p:nvPr/>
        </p:nvSpPr>
        <p:spPr>
          <a:xfrm>
            <a:off x="4430107" y="1197419"/>
            <a:ext cx="3545827" cy="369332"/>
          </a:xfrm>
          <a:prstGeom prst="rect">
            <a:avLst/>
          </a:prstGeom>
        </p:spPr>
        <p:txBody>
          <a:bodyPr wrap="square">
            <a:spAutoFit/>
          </a:bodyPr>
          <a:lstStyle/>
          <a:p>
            <a:r>
              <a:rPr lang="es-MX" sz="900" dirty="0"/>
              <a:t>http://comenius.susqu.edu/biol/202/chromalveolata/heterokontae/oomycota/hyphochytridium.htm</a:t>
            </a:r>
          </a:p>
        </p:txBody>
      </p:sp>
      <p:pic>
        <p:nvPicPr>
          <p:cNvPr id="16" name="Imagen 15"/>
          <p:cNvPicPr>
            <a:picLocks noChangeAspect="1"/>
          </p:cNvPicPr>
          <p:nvPr/>
        </p:nvPicPr>
        <p:blipFill>
          <a:blip r:embed="rId4"/>
          <a:stretch>
            <a:fillRect/>
          </a:stretch>
        </p:blipFill>
        <p:spPr>
          <a:xfrm>
            <a:off x="2827721" y="4414285"/>
            <a:ext cx="3031983" cy="2202723"/>
          </a:xfrm>
          <a:prstGeom prst="rect">
            <a:avLst/>
          </a:prstGeom>
        </p:spPr>
      </p:pic>
      <p:sp>
        <p:nvSpPr>
          <p:cNvPr id="17" name="Rectángulo 16"/>
          <p:cNvSpPr/>
          <p:nvPr/>
        </p:nvSpPr>
        <p:spPr>
          <a:xfrm>
            <a:off x="3927753" y="6369843"/>
            <a:ext cx="2275267" cy="215444"/>
          </a:xfrm>
          <a:prstGeom prst="rect">
            <a:avLst/>
          </a:prstGeom>
        </p:spPr>
        <p:txBody>
          <a:bodyPr wrap="square">
            <a:spAutoFit/>
          </a:bodyPr>
          <a:lstStyle/>
          <a:p>
            <a:r>
              <a:rPr lang="es-MX" sz="800" dirty="0">
                <a:solidFill>
                  <a:schemeClr val="bg1"/>
                </a:solidFill>
              </a:rPr>
              <a:t>http://imgarcade.com/saprolegnia.html</a:t>
            </a:r>
          </a:p>
        </p:txBody>
      </p:sp>
      <p:sp>
        <p:nvSpPr>
          <p:cNvPr id="8" name="Rectángulo 7"/>
          <p:cNvSpPr/>
          <p:nvPr/>
        </p:nvSpPr>
        <p:spPr>
          <a:xfrm>
            <a:off x="664292" y="4028472"/>
            <a:ext cx="3205601" cy="369332"/>
          </a:xfrm>
          <a:prstGeom prst="rect">
            <a:avLst/>
          </a:prstGeom>
        </p:spPr>
        <p:txBody>
          <a:bodyPr wrap="square">
            <a:spAutoFit/>
          </a:bodyPr>
          <a:lstStyle/>
          <a:p>
            <a:r>
              <a:rPr lang="es-MX" dirty="0" smtClean="0"/>
              <a:t>P. </a:t>
            </a:r>
            <a:r>
              <a:rPr lang="es-MX" dirty="0" err="1" smtClean="0"/>
              <a:t>Labyrintulomycota</a:t>
            </a:r>
            <a:endParaRPr lang="es-MX" dirty="0"/>
          </a:p>
        </p:txBody>
      </p:sp>
      <p:sp>
        <p:nvSpPr>
          <p:cNvPr id="9" name="Rectángulo 8"/>
          <p:cNvSpPr/>
          <p:nvPr/>
        </p:nvSpPr>
        <p:spPr>
          <a:xfrm>
            <a:off x="4430107" y="4028472"/>
            <a:ext cx="4153680" cy="381135"/>
          </a:xfrm>
          <a:prstGeom prst="rect">
            <a:avLst/>
          </a:prstGeom>
        </p:spPr>
        <p:txBody>
          <a:bodyPr wrap="square">
            <a:spAutoFit/>
          </a:bodyPr>
          <a:lstStyle/>
          <a:p>
            <a:pPr algn="ctr"/>
            <a:r>
              <a:rPr lang="es-MX" dirty="0" smtClean="0"/>
              <a:t>P. Hyphochidiomycota</a:t>
            </a:r>
            <a:endParaRPr lang="es-MX" dirty="0"/>
          </a:p>
        </p:txBody>
      </p:sp>
    </p:spTree>
    <p:extLst>
      <p:ext uri="{BB962C8B-B14F-4D97-AF65-F5344CB8AC3E}">
        <p14:creationId xmlns:p14="http://schemas.microsoft.com/office/powerpoint/2010/main" val="30781454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1" y="-29799"/>
            <a:ext cx="9144000" cy="1442674"/>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sz="3200" b="1" dirty="0" smtClean="0">
                <a:latin typeface="Calibri" charset="0"/>
                <a:cs typeface="Calibri" charset="0"/>
              </a:rPr>
              <a:t>REPRESENTANTES </a:t>
            </a:r>
            <a:r>
              <a:rPr lang="es-ES" sz="3200" b="1" dirty="0" smtClean="0">
                <a:latin typeface="Calibri" charset="0"/>
                <a:cs typeface="Calibri" charset="0"/>
              </a:rPr>
              <a:t>FÚNGICOS</a:t>
            </a:r>
            <a:endParaRPr lang="es-ES" sz="3200" b="1" dirty="0" smtClean="0">
              <a:latin typeface="Calibri" charset="0"/>
              <a:cs typeface="Calibri" charset="0"/>
            </a:endParaRPr>
          </a:p>
          <a:p>
            <a:pPr algn="ctr"/>
            <a:r>
              <a:rPr lang="es-ES" sz="3200" b="1" dirty="0" smtClean="0">
                <a:latin typeface="Calibri" charset="0"/>
                <a:cs typeface="Calibri" charset="0"/>
              </a:rPr>
              <a:t>REINO FUNGI</a:t>
            </a:r>
          </a:p>
          <a:p>
            <a:pPr algn="ctr"/>
            <a:endParaRPr lang="es-ES" sz="3200" b="1" dirty="0">
              <a:latin typeface="Calibri" charset="0"/>
              <a:cs typeface="Calibri" charset="0"/>
            </a:endParaRPr>
          </a:p>
        </p:txBody>
      </p:sp>
      <p:cxnSp>
        <p:nvCxnSpPr>
          <p:cNvPr id="3" name="Conector recto 2"/>
          <p:cNvCxnSpPr/>
          <p:nvPr/>
        </p:nvCxnSpPr>
        <p:spPr>
          <a:xfrm>
            <a:off x="0" y="112553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8" name="Imagen 7"/>
          <p:cNvPicPr>
            <a:picLocks noChangeAspect="1"/>
          </p:cNvPicPr>
          <p:nvPr/>
        </p:nvPicPr>
        <p:blipFill>
          <a:blip r:embed="rId2"/>
          <a:stretch>
            <a:fillRect/>
          </a:stretch>
        </p:blipFill>
        <p:spPr>
          <a:xfrm>
            <a:off x="103638" y="4358393"/>
            <a:ext cx="3264526" cy="2450607"/>
          </a:xfrm>
          <a:prstGeom prst="rect">
            <a:avLst/>
          </a:prstGeom>
        </p:spPr>
      </p:pic>
      <p:pic>
        <p:nvPicPr>
          <p:cNvPr id="9" name="Imagen 8"/>
          <p:cNvPicPr>
            <a:picLocks noChangeAspect="1"/>
          </p:cNvPicPr>
          <p:nvPr/>
        </p:nvPicPr>
        <p:blipFill>
          <a:blip r:embed="rId3"/>
          <a:stretch>
            <a:fillRect/>
          </a:stretch>
        </p:blipFill>
        <p:spPr>
          <a:xfrm>
            <a:off x="3425143" y="4277733"/>
            <a:ext cx="3494908" cy="2630189"/>
          </a:xfrm>
          <a:prstGeom prst="rect">
            <a:avLst/>
          </a:prstGeom>
          <a:effectLst/>
        </p:spPr>
      </p:pic>
      <p:pic>
        <p:nvPicPr>
          <p:cNvPr id="10" name="Imagen 9"/>
          <p:cNvPicPr>
            <a:picLocks noChangeAspect="1"/>
          </p:cNvPicPr>
          <p:nvPr/>
        </p:nvPicPr>
        <p:blipFill rotWithShape="1">
          <a:blip r:embed="rId4"/>
          <a:srcRect l="4907" t="4978" r="-278" b="11393"/>
          <a:stretch/>
        </p:blipFill>
        <p:spPr>
          <a:xfrm rot="5400000">
            <a:off x="6349860" y="2632394"/>
            <a:ext cx="3244736" cy="2104354"/>
          </a:xfrm>
          <a:prstGeom prst="rect">
            <a:avLst/>
          </a:prstGeom>
        </p:spPr>
      </p:pic>
      <p:pic>
        <p:nvPicPr>
          <p:cNvPr id="1026" name="Picture 2" descr="http://www.ucmp.berkeley.edu/fungi/allomyce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3638" y="1429295"/>
            <a:ext cx="3264526" cy="2418167"/>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46659" y="3601241"/>
            <a:ext cx="3321505" cy="246221"/>
          </a:xfrm>
          <a:prstGeom prst="rect">
            <a:avLst/>
          </a:prstGeom>
        </p:spPr>
        <p:txBody>
          <a:bodyPr wrap="square">
            <a:spAutoFit/>
          </a:bodyPr>
          <a:lstStyle/>
          <a:p>
            <a:r>
              <a:rPr lang="es-ES_tradnl" sz="1000" dirty="0"/>
              <a:t>http://</a:t>
            </a:r>
            <a:r>
              <a:rPr lang="es-ES_tradnl" sz="1000" dirty="0" err="1"/>
              <a:t>www.ucmp.berkeley.edu</a:t>
            </a:r>
            <a:r>
              <a:rPr lang="es-ES_tradnl" sz="1000" dirty="0"/>
              <a:t>/</a:t>
            </a:r>
            <a:r>
              <a:rPr lang="es-ES_tradnl" sz="1000" dirty="0" err="1"/>
              <a:t>fungi</a:t>
            </a:r>
            <a:r>
              <a:rPr lang="es-ES_tradnl" sz="1000" dirty="0"/>
              <a:t>/</a:t>
            </a:r>
            <a:r>
              <a:rPr lang="es-ES_tradnl" sz="1000" dirty="0" err="1"/>
              <a:t>chytrids.html</a:t>
            </a:r>
            <a:endParaRPr lang="es-ES_tradnl" sz="1000" dirty="0"/>
          </a:p>
        </p:txBody>
      </p:sp>
      <p:sp>
        <p:nvSpPr>
          <p:cNvPr id="7" name="Rectángulo 6"/>
          <p:cNvSpPr/>
          <p:nvPr/>
        </p:nvSpPr>
        <p:spPr>
          <a:xfrm>
            <a:off x="322747" y="1140715"/>
            <a:ext cx="3045417" cy="369332"/>
          </a:xfrm>
          <a:prstGeom prst="rect">
            <a:avLst/>
          </a:prstGeom>
        </p:spPr>
        <p:txBody>
          <a:bodyPr wrap="square">
            <a:spAutoFit/>
          </a:bodyPr>
          <a:lstStyle/>
          <a:p>
            <a:pPr algn="ctr"/>
            <a:r>
              <a:rPr lang="es-ES_tradnl" b="1" dirty="0" err="1"/>
              <a:t>Chytridiomycota</a:t>
            </a:r>
            <a:endParaRPr lang="es-ES_tradnl" b="1" dirty="0"/>
          </a:p>
        </p:txBody>
      </p:sp>
      <p:pic>
        <p:nvPicPr>
          <p:cNvPr id="1028" name="Picture 4" descr="http://faculty.college-prep.org/~bernie/sciproject/project/Kingdoms/Fungi3/Fungi%20Final/Images/Pilobolus.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88453" y="1429295"/>
            <a:ext cx="3311309" cy="2418167"/>
          </a:xfrm>
          <a:prstGeom prst="rect">
            <a:avLst/>
          </a:prstGeom>
          <a:noFill/>
          <a:extLst>
            <a:ext uri="{909E8E84-426E-40DD-AFC4-6F175D3DCCD1}">
              <a14:hiddenFill xmlns:a14="http://schemas.microsoft.com/office/drawing/2010/main">
                <a:solidFill>
                  <a:srgbClr val="FFFFFF"/>
                </a:solidFill>
              </a14:hiddenFill>
            </a:ext>
          </a:extLst>
        </p:spPr>
      </p:pic>
      <p:sp>
        <p:nvSpPr>
          <p:cNvPr id="14" name="Rectángulo 13"/>
          <p:cNvSpPr/>
          <p:nvPr/>
        </p:nvSpPr>
        <p:spPr>
          <a:xfrm>
            <a:off x="3488452" y="1140715"/>
            <a:ext cx="3311310" cy="369332"/>
          </a:xfrm>
          <a:prstGeom prst="rect">
            <a:avLst/>
          </a:prstGeom>
        </p:spPr>
        <p:txBody>
          <a:bodyPr wrap="square">
            <a:spAutoFit/>
          </a:bodyPr>
          <a:lstStyle/>
          <a:p>
            <a:pPr algn="ctr"/>
            <a:r>
              <a:rPr lang="es-ES_tradnl" b="1" dirty="0" err="1" smtClean="0"/>
              <a:t>Zygomycota</a:t>
            </a:r>
            <a:endParaRPr lang="es-ES_tradnl" b="1" dirty="0"/>
          </a:p>
        </p:txBody>
      </p:sp>
      <p:sp>
        <p:nvSpPr>
          <p:cNvPr id="15" name="Rectángulo 14"/>
          <p:cNvSpPr/>
          <p:nvPr/>
        </p:nvSpPr>
        <p:spPr>
          <a:xfrm>
            <a:off x="46658" y="3989061"/>
            <a:ext cx="3321505" cy="369332"/>
          </a:xfrm>
          <a:prstGeom prst="rect">
            <a:avLst/>
          </a:prstGeom>
        </p:spPr>
        <p:txBody>
          <a:bodyPr wrap="square">
            <a:spAutoFit/>
          </a:bodyPr>
          <a:lstStyle/>
          <a:p>
            <a:pPr algn="ctr"/>
            <a:r>
              <a:rPr lang="es-ES_tradnl" b="1" smtClean="0"/>
              <a:t>Ascomycota</a:t>
            </a:r>
            <a:endParaRPr lang="es-ES_tradnl" b="1" dirty="0"/>
          </a:p>
        </p:txBody>
      </p:sp>
      <p:sp>
        <p:nvSpPr>
          <p:cNvPr id="16" name="Rectángulo 15"/>
          <p:cNvSpPr/>
          <p:nvPr/>
        </p:nvSpPr>
        <p:spPr>
          <a:xfrm>
            <a:off x="3541894" y="3985331"/>
            <a:ext cx="3257868" cy="369332"/>
          </a:xfrm>
          <a:prstGeom prst="rect">
            <a:avLst/>
          </a:prstGeom>
        </p:spPr>
        <p:txBody>
          <a:bodyPr wrap="square">
            <a:spAutoFit/>
          </a:bodyPr>
          <a:lstStyle/>
          <a:p>
            <a:pPr algn="ctr"/>
            <a:r>
              <a:rPr lang="es-ES_tradnl" b="1" dirty="0" err="1" smtClean="0"/>
              <a:t>Basidiomycota</a:t>
            </a:r>
            <a:endParaRPr lang="es-ES_tradnl" b="1" dirty="0"/>
          </a:p>
        </p:txBody>
      </p:sp>
      <p:sp>
        <p:nvSpPr>
          <p:cNvPr id="17" name="Rectángulo 16"/>
          <p:cNvSpPr/>
          <p:nvPr/>
        </p:nvSpPr>
        <p:spPr>
          <a:xfrm>
            <a:off x="6343294" y="1705277"/>
            <a:ext cx="3257868" cy="369332"/>
          </a:xfrm>
          <a:prstGeom prst="rect">
            <a:avLst/>
          </a:prstGeom>
        </p:spPr>
        <p:txBody>
          <a:bodyPr wrap="square">
            <a:spAutoFit/>
          </a:bodyPr>
          <a:lstStyle/>
          <a:p>
            <a:pPr algn="ctr"/>
            <a:r>
              <a:rPr lang="es-ES_tradnl" b="1" dirty="0" err="1" smtClean="0"/>
              <a:t>Glomeromycota</a:t>
            </a:r>
            <a:endParaRPr lang="es-ES_tradnl" b="1" dirty="0"/>
          </a:p>
        </p:txBody>
      </p:sp>
      <p:sp>
        <p:nvSpPr>
          <p:cNvPr id="12" name="Rectángulo 11"/>
          <p:cNvSpPr/>
          <p:nvPr/>
        </p:nvSpPr>
        <p:spPr>
          <a:xfrm>
            <a:off x="3454399" y="3415944"/>
            <a:ext cx="3432857" cy="400110"/>
          </a:xfrm>
          <a:prstGeom prst="rect">
            <a:avLst/>
          </a:prstGeom>
        </p:spPr>
        <p:txBody>
          <a:bodyPr wrap="square">
            <a:spAutoFit/>
          </a:bodyPr>
          <a:lstStyle/>
          <a:p>
            <a:r>
              <a:rPr lang="es-ES_tradnl" sz="1000" dirty="0">
                <a:solidFill>
                  <a:schemeClr val="bg1"/>
                </a:solidFill>
              </a:rPr>
              <a:t>http://</a:t>
            </a:r>
            <a:r>
              <a:rPr lang="es-ES_tradnl" sz="1000" dirty="0" err="1">
                <a:solidFill>
                  <a:schemeClr val="bg1"/>
                </a:solidFill>
              </a:rPr>
              <a:t>mycokeymycelium.blogspot.mx</a:t>
            </a:r>
            <a:r>
              <a:rPr lang="es-ES_tradnl" sz="1000" dirty="0">
                <a:solidFill>
                  <a:schemeClr val="bg1"/>
                </a:solidFill>
              </a:rPr>
              <a:t>/2011/04/</a:t>
            </a:r>
            <a:r>
              <a:rPr lang="es-ES_tradnl" sz="1000" dirty="0" err="1">
                <a:solidFill>
                  <a:schemeClr val="bg1"/>
                </a:solidFill>
              </a:rPr>
              <a:t>pilobolus-dancing.html</a:t>
            </a:r>
            <a:endParaRPr lang="es-ES_tradnl" sz="1000" dirty="0">
              <a:solidFill>
                <a:schemeClr val="bg1"/>
              </a:solidFill>
            </a:endParaRPr>
          </a:p>
        </p:txBody>
      </p:sp>
      <p:sp>
        <p:nvSpPr>
          <p:cNvPr id="13" name="Rectángulo 12"/>
          <p:cNvSpPr/>
          <p:nvPr/>
        </p:nvSpPr>
        <p:spPr>
          <a:xfrm>
            <a:off x="6863071" y="4798621"/>
            <a:ext cx="2161333" cy="553998"/>
          </a:xfrm>
          <a:prstGeom prst="rect">
            <a:avLst/>
          </a:prstGeom>
        </p:spPr>
        <p:txBody>
          <a:bodyPr wrap="square">
            <a:spAutoFit/>
          </a:bodyPr>
          <a:lstStyle/>
          <a:p>
            <a:r>
              <a:rPr lang="es-ES_tradnl" sz="1000" dirty="0"/>
              <a:t>http://</a:t>
            </a:r>
            <a:r>
              <a:rPr lang="es-ES_tradnl" sz="1000" dirty="0" err="1"/>
              <a:t>www.cef-cfr.ca</a:t>
            </a:r>
            <a:r>
              <a:rPr lang="es-ES_tradnl" sz="1000" dirty="0"/>
              <a:t>/</a:t>
            </a:r>
            <a:r>
              <a:rPr lang="es-ES_tradnl" sz="1000" dirty="0" err="1"/>
              <a:t>index.php?n</a:t>
            </a:r>
            <a:r>
              <a:rPr lang="es-ES_tradnl" sz="1000" dirty="0"/>
              <a:t>=</a:t>
            </a:r>
            <a:r>
              <a:rPr lang="es-ES_tradnl" sz="1000" dirty="0" err="1"/>
              <a:t>CEF.Collections?userlang</a:t>
            </a:r>
            <a:r>
              <a:rPr lang="es-ES_tradnl" sz="1000" dirty="0"/>
              <a:t>=en</a:t>
            </a:r>
          </a:p>
        </p:txBody>
      </p:sp>
      <p:sp>
        <p:nvSpPr>
          <p:cNvPr id="4" name="Rectángulo 3"/>
          <p:cNvSpPr/>
          <p:nvPr/>
        </p:nvSpPr>
        <p:spPr>
          <a:xfrm>
            <a:off x="7390834" y="6527679"/>
            <a:ext cx="1633570" cy="261610"/>
          </a:xfrm>
          <a:prstGeom prst="rect">
            <a:avLst/>
          </a:prstGeom>
        </p:spPr>
        <p:txBody>
          <a:bodyPr wrap="square">
            <a:spAutoFit/>
          </a:bodyPr>
          <a:lstStyle/>
          <a:p>
            <a:r>
              <a:rPr lang="es-MX" sz="1100" dirty="0" err="1"/>
              <a:t>Hawkworth</a:t>
            </a:r>
            <a:r>
              <a:rPr lang="es-MX" sz="1100" dirty="0"/>
              <a:t>, </a:t>
            </a:r>
            <a:r>
              <a:rPr lang="es-MX" sz="1100" i="1" dirty="0" smtClean="0"/>
              <a:t>et al</a:t>
            </a:r>
            <a:r>
              <a:rPr lang="es-MX" sz="1100" dirty="0" smtClean="0"/>
              <a:t>. (1995)</a:t>
            </a:r>
            <a:endParaRPr lang="es-MX" sz="1100" dirty="0"/>
          </a:p>
        </p:txBody>
      </p:sp>
      <p:sp>
        <p:nvSpPr>
          <p:cNvPr id="18" name="Rectángulo 17"/>
          <p:cNvSpPr/>
          <p:nvPr/>
        </p:nvSpPr>
        <p:spPr>
          <a:xfrm>
            <a:off x="5503333" y="6562779"/>
            <a:ext cx="1296429" cy="246221"/>
          </a:xfrm>
          <a:prstGeom prst="rect">
            <a:avLst/>
          </a:prstGeom>
        </p:spPr>
        <p:txBody>
          <a:bodyPr wrap="square">
            <a:spAutoFit/>
          </a:bodyPr>
          <a:lstStyle/>
          <a:p>
            <a:r>
              <a:rPr lang="es-ES_tradnl" sz="1000" dirty="0" smtClean="0">
                <a:solidFill>
                  <a:schemeClr val="bg1"/>
                </a:solidFill>
              </a:rPr>
              <a:t>Imagen propia. CBA</a:t>
            </a:r>
            <a:endParaRPr lang="es-ES_tradnl" sz="1000" dirty="0">
              <a:solidFill>
                <a:schemeClr val="bg1"/>
              </a:solidFill>
            </a:endParaRPr>
          </a:p>
        </p:txBody>
      </p:sp>
      <p:sp>
        <p:nvSpPr>
          <p:cNvPr id="19" name="Rectángulo 18"/>
          <p:cNvSpPr/>
          <p:nvPr/>
        </p:nvSpPr>
        <p:spPr>
          <a:xfrm>
            <a:off x="103638" y="6562779"/>
            <a:ext cx="1296429" cy="246221"/>
          </a:xfrm>
          <a:prstGeom prst="rect">
            <a:avLst/>
          </a:prstGeom>
        </p:spPr>
        <p:txBody>
          <a:bodyPr wrap="square">
            <a:spAutoFit/>
          </a:bodyPr>
          <a:lstStyle/>
          <a:p>
            <a:r>
              <a:rPr lang="es-ES_tradnl" sz="1000" dirty="0" smtClean="0">
                <a:solidFill>
                  <a:schemeClr val="bg1"/>
                </a:solidFill>
              </a:rPr>
              <a:t>Imagen propia. CBA</a:t>
            </a:r>
            <a:endParaRPr lang="es-ES_tradnl" sz="1000" dirty="0">
              <a:solidFill>
                <a:schemeClr val="bg1"/>
              </a:solidFill>
            </a:endParaRPr>
          </a:p>
        </p:txBody>
      </p:sp>
    </p:spTree>
    <p:extLst>
      <p:ext uri="{BB962C8B-B14F-4D97-AF65-F5344CB8AC3E}">
        <p14:creationId xmlns:p14="http://schemas.microsoft.com/office/powerpoint/2010/main" val="8903350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1" y="-29799"/>
            <a:ext cx="9144000" cy="1442674"/>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sz="3200" b="1" dirty="0" smtClean="0">
                <a:latin typeface="Calibri" charset="0"/>
                <a:cs typeface="Calibri" charset="0"/>
              </a:rPr>
              <a:t>RELACIONES SIMBIÓTICAS</a:t>
            </a:r>
          </a:p>
          <a:p>
            <a:pPr algn="ctr"/>
            <a:endParaRPr lang="es-ES" sz="3200" b="1" dirty="0">
              <a:latin typeface="Calibri" charset="0"/>
              <a:cs typeface="Calibri" charset="0"/>
            </a:endParaRPr>
          </a:p>
        </p:txBody>
      </p:sp>
      <p:cxnSp>
        <p:nvCxnSpPr>
          <p:cNvPr id="3" name="Conector recto 2"/>
          <p:cNvCxnSpPr/>
          <p:nvPr/>
        </p:nvCxnSpPr>
        <p:spPr>
          <a:xfrm>
            <a:off x="0" y="112553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802" y="1242137"/>
            <a:ext cx="3505199" cy="413051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ángulo 6"/>
          <p:cNvSpPr/>
          <p:nvPr/>
        </p:nvSpPr>
        <p:spPr>
          <a:xfrm>
            <a:off x="558801" y="5531580"/>
            <a:ext cx="3505199" cy="1200329"/>
          </a:xfrm>
          <a:prstGeom prst="rect">
            <a:avLst/>
          </a:prstGeom>
        </p:spPr>
        <p:txBody>
          <a:bodyPr wrap="square">
            <a:spAutoFit/>
          </a:bodyPr>
          <a:lstStyle/>
          <a:p>
            <a:pPr algn="ctr"/>
            <a:r>
              <a:rPr lang="es-MX" b="1" dirty="0" err="1" smtClean="0"/>
              <a:t>Micorrízas</a:t>
            </a:r>
            <a:r>
              <a:rPr lang="es-MX" b="1" dirty="0" smtClean="0"/>
              <a:t> </a:t>
            </a:r>
          </a:p>
          <a:p>
            <a:pPr algn="ctr"/>
            <a:r>
              <a:rPr lang="es-MX" dirty="0" smtClean="0"/>
              <a:t>Plantas-</a:t>
            </a:r>
            <a:r>
              <a:rPr lang="es-MX" dirty="0" err="1" smtClean="0"/>
              <a:t>Glomeromycetes</a:t>
            </a:r>
            <a:endParaRPr lang="es-MX" dirty="0" smtClean="0"/>
          </a:p>
          <a:p>
            <a:pPr algn="ctr"/>
            <a:r>
              <a:rPr lang="es-MX" dirty="0" smtClean="0"/>
              <a:t>Plantas-</a:t>
            </a:r>
            <a:r>
              <a:rPr lang="es-MX" dirty="0" err="1" smtClean="0"/>
              <a:t>Ascomycetes</a:t>
            </a:r>
            <a:endParaRPr lang="es-MX" dirty="0" smtClean="0"/>
          </a:p>
          <a:p>
            <a:pPr algn="ctr"/>
            <a:r>
              <a:rPr lang="es-MX" dirty="0" smtClean="0"/>
              <a:t>Plantas-</a:t>
            </a:r>
            <a:r>
              <a:rPr lang="es-MX" dirty="0" err="1" smtClean="0"/>
              <a:t>Basidiomyctes</a:t>
            </a:r>
            <a:r>
              <a:rPr lang="es-MX" dirty="0" smtClean="0"/>
              <a:t> </a:t>
            </a:r>
            <a:endParaRPr lang="es-MX" dirty="0"/>
          </a:p>
        </p:txBody>
      </p:sp>
      <p:sp>
        <p:nvSpPr>
          <p:cNvPr id="8" name="Rectángulo 7"/>
          <p:cNvSpPr/>
          <p:nvPr/>
        </p:nvSpPr>
        <p:spPr>
          <a:xfrm>
            <a:off x="5055130" y="5525770"/>
            <a:ext cx="3097742" cy="923330"/>
          </a:xfrm>
          <a:prstGeom prst="rect">
            <a:avLst/>
          </a:prstGeom>
        </p:spPr>
        <p:txBody>
          <a:bodyPr wrap="square">
            <a:spAutoFit/>
          </a:bodyPr>
          <a:lstStyle/>
          <a:p>
            <a:pPr algn="ctr"/>
            <a:r>
              <a:rPr lang="es-MX" b="1" dirty="0" smtClean="0"/>
              <a:t>Líquenes</a:t>
            </a:r>
          </a:p>
          <a:p>
            <a:pPr algn="ctr"/>
            <a:r>
              <a:rPr lang="es-MX" dirty="0" smtClean="0"/>
              <a:t>Algas-</a:t>
            </a:r>
            <a:r>
              <a:rPr lang="es-MX" dirty="0" err="1" smtClean="0"/>
              <a:t>Ascomycetes</a:t>
            </a:r>
            <a:r>
              <a:rPr lang="es-MX" dirty="0" smtClean="0"/>
              <a:t> </a:t>
            </a:r>
          </a:p>
          <a:p>
            <a:pPr algn="ctr"/>
            <a:r>
              <a:rPr lang="es-MX" dirty="0" smtClean="0"/>
              <a:t>Algas-</a:t>
            </a:r>
            <a:r>
              <a:rPr lang="es-MX" dirty="0" err="1" smtClean="0"/>
              <a:t>Basidiomycetes</a:t>
            </a:r>
            <a:r>
              <a:rPr lang="es-MX" dirty="0" smtClean="0"/>
              <a:t> </a:t>
            </a:r>
            <a:endParaRPr lang="es-MX" dirty="0"/>
          </a:p>
        </p:txBody>
      </p:sp>
      <p:sp>
        <p:nvSpPr>
          <p:cNvPr id="4" name="Rectángulo 3"/>
          <p:cNvSpPr/>
          <p:nvPr/>
        </p:nvSpPr>
        <p:spPr>
          <a:xfrm>
            <a:off x="558801" y="5136522"/>
            <a:ext cx="3505199" cy="215444"/>
          </a:xfrm>
          <a:prstGeom prst="rect">
            <a:avLst/>
          </a:prstGeom>
        </p:spPr>
        <p:txBody>
          <a:bodyPr wrap="square">
            <a:spAutoFit/>
          </a:bodyPr>
          <a:lstStyle/>
          <a:p>
            <a:r>
              <a:rPr lang="es-ES_tradnl" sz="800" dirty="0">
                <a:solidFill>
                  <a:schemeClr val="bg1"/>
                </a:solidFill>
              </a:rPr>
              <a:t>http://</a:t>
            </a:r>
            <a:r>
              <a:rPr lang="es-ES_tradnl" sz="800" dirty="0" err="1">
                <a:solidFill>
                  <a:schemeClr val="bg1"/>
                </a:solidFill>
              </a:rPr>
              <a:t>professores.unisanta.br</a:t>
            </a:r>
            <a:r>
              <a:rPr lang="es-ES_tradnl" sz="800" dirty="0">
                <a:solidFill>
                  <a:schemeClr val="bg1"/>
                </a:solidFill>
              </a:rPr>
              <a:t>/</a:t>
            </a:r>
            <a:r>
              <a:rPr lang="es-ES_tradnl" sz="800" dirty="0" err="1">
                <a:solidFill>
                  <a:schemeClr val="bg1"/>
                </a:solidFill>
              </a:rPr>
              <a:t>maramagenta</a:t>
            </a:r>
            <a:r>
              <a:rPr lang="es-ES_tradnl" sz="800" dirty="0">
                <a:solidFill>
                  <a:schemeClr val="bg1"/>
                </a:solidFill>
              </a:rPr>
              <a:t>/</a:t>
            </a:r>
            <a:r>
              <a:rPr lang="es-ES_tradnl" sz="800" dirty="0" err="1">
                <a:solidFill>
                  <a:schemeClr val="bg1"/>
                </a:solidFill>
              </a:rPr>
              <a:t>Imagens</a:t>
            </a:r>
            <a:r>
              <a:rPr lang="es-ES_tradnl" sz="800" dirty="0">
                <a:solidFill>
                  <a:schemeClr val="bg1"/>
                </a:solidFill>
              </a:rPr>
              <a:t>/FUNGO/</a:t>
            </a:r>
            <a:r>
              <a:rPr lang="es-ES_tradnl" sz="800" dirty="0" err="1">
                <a:solidFill>
                  <a:schemeClr val="bg1"/>
                </a:solidFill>
              </a:rPr>
              <a:t>Micorrizas.jpg</a:t>
            </a:r>
            <a:endParaRPr lang="es-ES_tradnl" sz="800" dirty="0">
              <a:solidFill>
                <a:schemeClr val="bg1"/>
              </a:solidFill>
            </a:endParaRPr>
          </a:p>
        </p:txBody>
      </p:sp>
      <p:pic>
        <p:nvPicPr>
          <p:cNvPr id="3074" name="Picture 2" descr="http://4.bp.blogspot.com/-30Ti8hEeTtQ/TiXFC-5vVaI/AAAAAAAAAHQ/Jl72efQZJH4/s1600/Candelaria+concolor7762.JPG"/>
          <p:cNvPicPr>
            <a:picLocks noChangeAspect="1" noChangeArrowheads="1"/>
          </p:cNvPicPr>
          <p:nvPr/>
        </p:nvPicPr>
        <p:blipFill rotWithShape="1">
          <a:blip r:embed="rId3">
            <a:extLst>
              <a:ext uri="{28A0092B-C50C-407E-A947-70E740481C1C}">
                <a14:useLocalDpi xmlns:a14="http://schemas.microsoft.com/office/drawing/2010/main" val="0"/>
              </a:ext>
            </a:extLst>
          </a:blip>
          <a:srcRect r="8556"/>
          <a:stretch/>
        </p:blipFill>
        <p:spPr bwMode="auto">
          <a:xfrm rot="5400000">
            <a:off x="4538742" y="1698897"/>
            <a:ext cx="4130514" cy="3387733"/>
          </a:xfrm>
          <a:prstGeom prst="rect">
            <a:avLst/>
          </a:prstGeom>
          <a:noFill/>
          <a:extLst>
            <a:ext uri="{909E8E84-426E-40DD-AFC4-6F175D3DCCD1}">
              <a14:hiddenFill xmlns:a14="http://schemas.microsoft.com/office/drawing/2010/main">
                <a:solidFill>
                  <a:srgbClr val="FFFFFF"/>
                </a:solidFill>
              </a14:hiddenFill>
            </a:ext>
          </a:extLst>
        </p:spPr>
      </p:pic>
      <p:sp>
        <p:nvSpPr>
          <p:cNvPr id="9" name="Rectángulo 8"/>
          <p:cNvSpPr/>
          <p:nvPr/>
        </p:nvSpPr>
        <p:spPr>
          <a:xfrm>
            <a:off x="4977866" y="5119467"/>
            <a:ext cx="3387734" cy="338554"/>
          </a:xfrm>
          <a:prstGeom prst="rect">
            <a:avLst/>
          </a:prstGeom>
        </p:spPr>
        <p:txBody>
          <a:bodyPr wrap="square">
            <a:spAutoFit/>
          </a:bodyPr>
          <a:lstStyle/>
          <a:p>
            <a:r>
              <a:rPr lang="es-ES_tradnl" sz="800" dirty="0">
                <a:solidFill>
                  <a:schemeClr val="bg1"/>
                </a:solidFill>
              </a:rPr>
              <a:t>http://4.bp.blogspot.com/-30Ti8hEeTtQ/TiXFC-5vVaI/AAAAAAAAAHQ/Jl72efQZJH4/s1600/Candelaria+concolor7762.JPG</a:t>
            </a:r>
          </a:p>
        </p:txBody>
      </p:sp>
      <p:sp>
        <p:nvSpPr>
          <p:cNvPr id="6" name="Rectángulo 5"/>
          <p:cNvSpPr/>
          <p:nvPr/>
        </p:nvSpPr>
        <p:spPr>
          <a:xfrm>
            <a:off x="6799411" y="6596390"/>
            <a:ext cx="2090637" cy="261610"/>
          </a:xfrm>
          <a:prstGeom prst="rect">
            <a:avLst/>
          </a:prstGeom>
        </p:spPr>
        <p:txBody>
          <a:bodyPr wrap="none">
            <a:spAutoFit/>
          </a:bodyPr>
          <a:lstStyle/>
          <a:p>
            <a:r>
              <a:rPr lang="en-US" sz="1100" dirty="0" err="1"/>
              <a:t>Kempken</a:t>
            </a:r>
            <a:r>
              <a:rPr lang="en-US" sz="1100" dirty="0"/>
              <a:t>, (</a:t>
            </a:r>
            <a:r>
              <a:rPr lang="en-US" sz="1100" dirty="0" smtClean="0"/>
              <a:t>2002); </a:t>
            </a:r>
            <a:r>
              <a:rPr lang="es-MX" sz="1100" dirty="0" err="1" smtClean="0"/>
              <a:t>Deising</a:t>
            </a:r>
            <a:r>
              <a:rPr lang="es-MX" sz="1100" dirty="0" smtClean="0"/>
              <a:t> (2009) </a:t>
            </a:r>
            <a:endParaRPr lang="es-MX" sz="1100" dirty="0"/>
          </a:p>
        </p:txBody>
      </p:sp>
    </p:spTree>
    <p:extLst>
      <p:ext uri="{BB962C8B-B14F-4D97-AF65-F5344CB8AC3E}">
        <p14:creationId xmlns:p14="http://schemas.microsoft.com/office/powerpoint/2010/main" val="135010146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1" y="-29799"/>
            <a:ext cx="9144000" cy="1442674"/>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sz="3200" b="1" dirty="0" smtClean="0">
                <a:latin typeface="Calibri" charset="0"/>
                <a:cs typeface="Calibri" charset="0"/>
              </a:rPr>
              <a:t>HONGOS IMPERFECTOS, </a:t>
            </a:r>
            <a:endParaRPr lang="es-ES" sz="3200" b="1" dirty="0" smtClean="0">
              <a:latin typeface="Calibri" charset="0"/>
              <a:cs typeface="Calibri" charset="0"/>
            </a:endParaRPr>
          </a:p>
          <a:p>
            <a:pPr algn="ctr"/>
            <a:r>
              <a:rPr lang="es-ES" sz="3200" b="1" dirty="0" smtClean="0">
                <a:latin typeface="Calibri" charset="0"/>
                <a:cs typeface="Calibri" charset="0"/>
              </a:rPr>
              <a:t>DEUTEROMYCETES</a:t>
            </a:r>
            <a:r>
              <a:rPr lang="es-ES" sz="3200" b="1" dirty="0">
                <a:latin typeface="Calibri" charset="0"/>
                <a:cs typeface="Calibri" charset="0"/>
              </a:rPr>
              <a:t> </a:t>
            </a:r>
            <a:r>
              <a:rPr lang="es-ES" sz="3200" b="1" dirty="0" smtClean="0">
                <a:latin typeface="Calibri" charset="0"/>
                <a:cs typeface="Calibri" charset="0"/>
              </a:rPr>
              <a:t>O </a:t>
            </a:r>
            <a:r>
              <a:rPr lang="es-ES" sz="3200" b="1" dirty="0" smtClean="0">
                <a:latin typeface="Calibri" charset="0"/>
                <a:cs typeface="Calibri" charset="0"/>
              </a:rPr>
              <a:t>ANAMÓRFICOS</a:t>
            </a:r>
          </a:p>
          <a:p>
            <a:pPr algn="ctr"/>
            <a:endParaRPr lang="es-ES" sz="3200" b="1" dirty="0">
              <a:latin typeface="Calibri" charset="0"/>
              <a:cs typeface="Calibri" charset="0"/>
            </a:endParaRPr>
          </a:p>
        </p:txBody>
      </p:sp>
      <p:cxnSp>
        <p:nvCxnSpPr>
          <p:cNvPr id="3" name="Conector recto 2"/>
          <p:cNvCxnSpPr/>
          <p:nvPr/>
        </p:nvCxnSpPr>
        <p:spPr>
          <a:xfrm>
            <a:off x="0" y="112553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4098" name="Picture 2" descr="https://tse4.mm.bing.net/th?id=OIP.Ho8eGVbVW7o0mB8I_H-oKgEsDO&amp;pid=15.1&amp;P=0&amp;w=223&amp;h=15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2830" y="4064566"/>
            <a:ext cx="3386589" cy="233872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s://tse2.mm.bing.net/th?id=OIP.yr8tt9601M2nj5OkOET1MwEsDZ&amp;pid=15.1&amp;P=0&amp;w=220&amp;h=16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2830" y="1508957"/>
            <a:ext cx="3381849" cy="2459527"/>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5212830" y="3629930"/>
            <a:ext cx="3292403" cy="338554"/>
          </a:xfrm>
          <a:prstGeom prst="rect">
            <a:avLst/>
          </a:prstGeom>
        </p:spPr>
        <p:txBody>
          <a:bodyPr wrap="square">
            <a:spAutoFit/>
          </a:bodyPr>
          <a:lstStyle/>
          <a:p>
            <a:r>
              <a:rPr lang="es-ES_tradnl" sz="800" dirty="0">
                <a:solidFill>
                  <a:schemeClr val="bg1"/>
                </a:solidFill>
              </a:rPr>
              <a:t>https://tse2.mm.bing.net/</a:t>
            </a:r>
            <a:r>
              <a:rPr lang="es-ES_tradnl" sz="800" dirty="0" err="1">
                <a:solidFill>
                  <a:schemeClr val="bg1"/>
                </a:solidFill>
              </a:rPr>
              <a:t>th?id</a:t>
            </a:r>
            <a:r>
              <a:rPr lang="es-ES_tradnl" sz="800" dirty="0">
                <a:solidFill>
                  <a:schemeClr val="bg1"/>
                </a:solidFill>
              </a:rPr>
              <a:t>=OIP.yr8tt9601M2nj5OkOET1MwEsDZ&amp;pid=15.1&amp;P=0&amp;w=220&amp;h=161</a:t>
            </a:r>
          </a:p>
        </p:txBody>
      </p:sp>
      <p:sp>
        <p:nvSpPr>
          <p:cNvPr id="7" name="Rectángulo 6"/>
          <p:cNvSpPr/>
          <p:nvPr/>
        </p:nvSpPr>
        <p:spPr>
          <a:xfrm>
            <a:off x="5151966" y="6050277"/>
            <a:ext cx="3442713" cy="338554"/>
          </a:xfrm>
          <a:prstGeom prst="rect">
            <a:avLst/>
          </a:prstGeom>
        </p:spPr>
        <p:txBody>
          <a:bodyPr wrap="square">
            <a:spAutoFit/>
          </a:bodyPr>
          <a:lstStyle/>
          <a:p>
            <a:r>
              <a:rPr lang="es-ES_tradnl" sz="800" dirty="0"/>
              <a:t>https://tse4.mm.bing.net/</a:t>
            </a:r>
            <a:r>
              <a:rPr lang="es-ES_tradnl" sz="800" dirty="0" err="1"/>
              <a:t>th?id</a:t>
            </a:r>
            <a:r>
              <a:rPr lang="es-ES_tradnl" sz="800" dirty="0"/>
              <a:t>=OIP.Ho8eGVbVW7o0mB8I_H-oKgEsDO&amp;pid=15.1&amp;P=0&amp;w=223&amp;h=154</a:t>
            </a:r>
          </a:p>
        </p:txBody>
      </p:sp>
      <p:pic>
        <p:nvPicPr>
          <p:cNvPr id="4102" name="Picture 6" descr="https://upload.wikimedia.org/wikipedia/commons/d/d4/Penicillium_digitatum_orang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 y="1509229"/>
            <a:ext cx="4817890" cy="4817890"/>
          </a:xfrm>
          <a:prstGeom prst="rect">
            <a:avLst/>
          </a:prstGeom>
          <a:noFill/>
          <a:extLst>
            <a:ext uri="{909E8E84-426E-40DD-AFC4-6F175D3DCCD1}">
              <a14:hiddenFill xmlns:a14="http://schemas.microsoft.com/office/drawing/2010/main">
                <a:solidFill>
                  <a:srgbClr val="FFFFFF"/>
                </a:solidFill>
              </a14:hiddenFill>
            </a:ext>
          </a:extLst>
        </p:spPr>
      </p:pic>
      <p:sp>
        <p:nvSpPr>
          <p:cNvPr id="8" name="Rectángulo 7"/>
          <p:cNvSpPr/>
          <p:nvPr/>
        </p:nvSpPr>
        <p:spPr>
          <a:xfrm>
            <a:off x="190500" y="6077768"/>
            <a:ext cx="4166691" cy="215444"/>
          </a:xfrm>
          <a:prstGeom prst="rect">
            <a:avLst/>
          </a:prstGeom>
        </p:spPr>
        <p:txBody>
          <a:bodyPr wrap="square">
            <a:spAutoFit/>
          </a:bodyPr>
          <a:lstStyle/>
          <a:p>
            <a:r>
              <a:rPr lang="es-ES_tradnl" sz="800" dirty="0">
                <a:solidFill>
                  <a:schemeClr val="bg1"/>
                </a:solidFill>
              </a:rPr>
              <a:t>https://</a:t>
            </a:r>
            <a:r>
              <a:rPr lang="es-ES_tradnl" sz="800" dirty="0" err="1">
                <a:solidFill>
                  <a:schemeClr val="bg1"/>
                </a:solidFill>
              </a:rPr>
              <a:t>upload.wikimedia.org</a:t>
            </a:r>
            <a:r>
              <a:rPr lang="es-ES_tradnl" sz="800" dirty="0">
                <a:solidFill>
                  <a:schemeClr val="bg1"/>
                </a:solidFill>
              </a:rPr>
              <a:t>/</a:t>
            </a:r>
            <a:r>
              <a:rPr lang="es-ES_tradnl" sz="800" dirty="0" err="1">
                <a:solidFill>
                  <a:schemeClr val="bg1"/>
                </a:solidFill>
              </a:rPr>
              <a:t>wikipedia</a:t>
            </a:r>
            <a:r>
              <a:rPr lang="es-ES_tradnl" sz="800" dirty="0">
                <a:solidFill>
                  <a:schemeClr val="bg1"/>
                </a:solidFill>
              </a:rPr>
              <a:t>/</a:t>
            </a:r>
            <a:r>
              <a:rPr lang="es-ES_tradnl" sz="800" dirty="0" err="1">
                <a:solidFill>
                  <a:schemeClr val="bg1"/>
                </a:solidFill>
              </a:rPr>
              <a:t>commons</a:t>
            </a:r>
            <a:r>
              <a:rPr lang="es-ES_tradnl" sz="800" dirty="0">
                <a:solidFill>
                  <a:schemeClr val="bg1"/>
                </a:solidFill>
              </a:rPr>
              <a:t>/d/d4/</a:t>
            </a:r>
            <a:r>
              <a:rPr lang="es-ES_tradnl" sz="800" dirty="0" err="1">
                <a:solidFill>
                  <a:schemeClr val="bg1"/>
                </a:solidFill>
              </a:rPr>
              <a:t>Penicillium_digitatum_orange.jpg</a:t>
            </a:r>
            <a:endParaRPr lang="es-ES_tradnl" sz="800" dirty="0">
              <a:solidFill>
                <a:schemeClr val="bg1"/>
              </a:solidFill>
            </a:endParaRPr>
          </a:p>
        </p:txBody>
      </p:sp>
      <p:sp>
        <p:nvSpPr>
          <p:cNvPr id="4" name="Rectángulo 3"/>
          <p:cNvSpPr/>
          <p:nvPr/>
        </p:nvSpPr>
        <p:spPr>
          <a:xfrm>
            <a:off x="7469761" y="6516287"/>
            <a:ext cx="1382110" cy="261610"/>
          </a:xfrm>
          <a:prstGeom prst="rect">
            <a:avLst/>
          </a:prstGeom>
        </p:spPr>
        <p:txBody>
          <a:bodyPr wrap="none">
            <a:spAutoFit/>
          </a:bodyPr>
          <a:lstStyle/>
          <a:p>
            <a:r>
              <a:rPr lang="es-MX" sz="1100" dirty="0" err="1"/>
              <a:t>Hanlin</a:t>
            </a:r>
            <a:r>
              <a:rPr lang="es-MX" sz="1100" dirty="0"/>
              <a:t> y </a:t>
            </a:r>
            <a:r>
              <a:rPr lang="es-MX" sz="1100" dirty="0" smtClean="0"/>
              <a:t>Ulloa (1988)</a:t>
            </a:r>
            <a:endParaRPr lang="es-MX" sz="1100" dirty="0"/>
          </a:p>
        </p:txBody>
      </p:sp>
    </p:spTree>
    <p:extLst>
      <p:ext uri="{BB962C8B-B14F-4D97-AF65-F5344CB8AC3E}">
        <p14:creationId xmlns:p14="http://schemas.microsoft.com/office/powerpoint/2010/main" val="6259594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00626" y="3462391"/>
            <a:ext cx="8580328" cy="2236951"/>
          </a:xfrm>
          <a:prstGeom prst="rect">
            <a:avLst/>
          </a:prstGeom>
          <a:blipFill>
            <a:blip r:embed="rId2" cstate="print"/>
            <a:stretch>
              <a:fillRect/>
            </a:stretch>
          </a:blipFill>
        </p:spPr>
        <p:txBody>
          <a:bodyPr wrap="square" lIns="0" tIns="0" rIns="0" bIns="0" rtlCol="0"/>
          <a:lstStyle/>
          <a:p>
            <a:endParaRPr sz="1539"/>
          </a:p>
        </p:txBody>
      </p:sp>
      <p:sp>
        <p:nvSpPr>
          <p:cNvPr id="3" name="object 3"/>
          <p:cNvSpPr/>
          <p:nvPr/>
        </p:nvSpPr>
        <p:spPr>
          <a:xfrm>
            <a:off x="422439" y="1179485"/>
            <a:ext cx="1484977" cy="1950864"/>
          </a:xfrm>
          <a:prstGeom prst="rect">
            <a:avLst/>
          </a:prstGeom>
          <a:blipFill>
            <a:blip r:embed="rId3" cstate="print"/>
            <a:stretch>
              <a:fillRect/>
            </a:stretch>
          </a:blipFill>
        </p:spPr>
        <p:txBody>
          <a:bodyPr wrap="square" lIns="0" tIns="0" rIns="0" bIns="0" rtlCol="0"/>
          <a:lstStyle/>
          <a:p>
            <a:endParaRPr sz="1539"/>
          </a:p>
        </p:txBody>
      </p:sp>
      <p:sp>
        <p:nvSpPr>
          <p:cNvPr id="5" name="Título 1"/>
          <p:cNvSpPr txBox="1">
            <a:spLocks/>
          </p:cNvSpPr>
          <p:nvPr/>
        </p:nvSpPr>
        <p:spPr>
          <a:xfrm>
            <a:off x="1" y="-29799"/>
            <a:ext cx="9144000" cy="1442674"/>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sz="3200" b="1" dirty="0" smtClean="0">
                <a:latin typeface="Calibri" charset="0"/>
                <a:cs typeface="Calibri" charset="0"/>
              </a:rPr>
              <a:t>CRYPTOMYCOTA: UN NUEVO REINO DE HONGOS</a:t>
            </a:r>
            <a:endParaRPr lang="es-ES" sz="3200" b="1" dirty="0">
              <a:latin typeface="Calibri" charset="0"/>
              <a:cs typeface="Calibri" charset="0"/>
            </a:endParaRPr>
          </a:p>
        </p:txBody>
      </p:sp>
      <p:cxnSp>
        <p:nvCxnSpPr>
          <p:cNvPr id="6" name="Conector recto 5"/>
          <p:cNvCxnSpPr/>
          <p:nvPr/>
        </p:nvCxnSpPr>
        <p:spPr>
          <a:xfrm>
            <a:off x="0" y="112553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ángulo 6"/>
          <p:cNvSpPr/>
          <p:nvPr/>
        </p:nvSpPr>
        <p:spPr>
          <a:xfrm>
            <a:off x="3118981" y="1457581"/>
            <a:ext cx="5351779" cy="1200329"/>
          </a:xfrm>
          <a:prstGeom prst="rect">
            <a:avLst/>
          </a:prstGeom>
        </p:spPr>
        <p:txBody>
          <a:bodyPr wrap="square">
            <a:spAutoFit/>
          </a:bodyPr>
          <a:lstStyle/>
          <a:p>
            <a:pPr algn="ctr"/>
            <a:r>
              <a:rPr lang="es-ES_tradnl" sz="2400" b="1" dirty="0" err="1"/>
              <a:t>Phylum</a:t>
            </a:r>
            <a:r>
              <a:rPr lang="es-ES_tradnl" sz="2400" b="1" dirty="0"/>
              <a:t> </a:t>
            </a:r>
            <a:r>
              <a:rPr lang="es-ES_tradnl" sz="2400" b="1" dirty="0" err="1" smtClean="0"/>
              <a:t>Cryptomycota</a:t>
            </a:r>
            <a:r>
              <a:rPr lang="es-ES_tradnl" sz="2400" b="1" dirty="0" smtClean="0"/>
              <a:t>:</a:t>
            </a:r>
            <a:br>
              <a:rPr lang="es-ES_tradnl" sz="2400" b="1" dirty="0" smtClean="0"/>
            </a:br>
            <a:r>
              <a:rPr lang="es-ES_tradnl" sz="2400" b="1" dirty="0" smtClean="0"/>
              <a:t> </a:t>
            </a:r>
            <a:r>
              <a:rPr lang="es-ES_tradnl" sz="2400" b="1" dirty="0" err="1" smtClean="0"/>
              <a:t>Rozella</a:t>
            </a:r>
            <a:r>
              <a:rPr lang="es-ES_tradnl" sz="2400" b="1" dirty="0" smtClean="0"/>
              <a:t>, el </a:t>
            </a:r>
            <a:r>
              <a:rPr lang="es-ES_tradnl" sz="2400" b="1" dirty="0"/>
              <a:t>único género de hongos que no tenía pared </a:t>
            </a:r>
            <a:r>
              <a:rPr lang="es-ES_tradnl" sz="2400" b="1" dirty="0" smtClean="0"/>
              <a:t>celular </a:t>
            </a:r>
            <a:endParaRPr lang="es-ES_tradnl" sz="2400" b="1" dirty="0"/>
          </a:p>
        </p:txBody>
      </p:sp>
      <p:sp>
        <p:nvSpPr>
          <p:cNvPr id="8" name="Rectángulo 7"/>
          <p:cNvSpPr/>
          <p:nvPr/>
        </p:nvSpPr>
        <p:spPr>
          <a:xfrm>
            <a:off x="7161679" y="6283867"/>
            <a:ext cx="1323567" cy="276999"/>
          </a:xfrm>
          <a:prstGeom prst="rect">
            <a:avLst/>
          </a:prstGeom>
        </p:spPr>
        <p:txBody>
          <a:bodyPr wrap="none">
            <a:spAutoFit/>
          </a:bodyPr>
          <a:lstStyle/>
          <a:p>
            <a:r>
              <a:rPr lang="es-MX" sz="1200" dirty="0"/>
              <a:t>Jones </a:t>
            </a:r>
            <a:r>
              <a:rPr lang="es-MX" sz="1200" i="1" dirty="0"/>
              <a:t>et al. </a:t>
            </a:r>
            <a:r>
              <a:rPr lang="es-MX" sz="1200" dirty="0"/>
              <a:t>(</a:t>
            </a:r>
            <a:r>
              <a:rPr lang="es-MX" sz="1200" dirty="0" smtClean="0"/>
              <a:t>2011)</a:t>
            </a:r>
            <a:endParaRPr lang="es-MX" sz="1200" dirty="0"/>
          </a:p>
        </p:txBody>
      </p:sp>
    </p:spTree>
    <p:extLst>
      <p:ext uri="{BB962C8B-B14F-4D97-AF65-F5344CB8AC3E}">
        <p14:creationId xmlns:p14="http://schemas.microsoft.com/office/powerpoint/2010/main" val="6802922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7256552" cy="6858000"/>
          </a:xfrm>
          <a:prstGeom prst="rect">
            <a:avLst/>
          </a:prstGeom>
          <a:blipFill>
            <a:blip r:embed="rId2" cstate="print"/>
            <a:stretch>
              <a:fillRect/>
            </a:stretch>
          </a:blipFill>
        </p:spPr>
        <p:txBody>
          <a:bodyPr wrap="square" lIns="0" tIns="0" rIns="0" bIns="0" rtlCol="0"/>
          <a:lstStyle/>
          <a:p>
            <a:endParaRPr sz="1539"/>
          </a:p>
        </p:txBody>
      </p:sp>
      <p:pic>
        <p:nvPicPr>
          <p:cNvPr id="6146" name="Picture 2" descr=" fungi to be wit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1812" y="111220"/>
            <a:ext cx="1714500" cy="1704975"/>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7565531" y="6581001"/>
            <a:ext cx="1323567" cy="276999"/>
          </a:xfrm>
          <a:prstGeom prst="rect">
            <a:avLst/>
          </a:prstGeom>
        </p:spPr>
        <p:txBody>
          <a:bodyPr wrap="none">
            <a:spAutoFit/>
          </a:bodyPr>
          <a:lstStyle/>
          <a:p>
            <a:r>
              <a:rPr lang="es-MX" sz="1200" dirty="0"/>
              <a:t>Jones </a:t>
            </a:r>
            <a:r>
              <a:rPr lang="es-MX" sz="1200" i="1" dirty="0"/>
              <a:t>et al. </a:t>
            </a:r>
            <a:r>
              <a:rPr lang="es-MX" sz="1200" dirty="0"/>
              <a:t>(</a:t>
            </a:r>
            <a:r>
              <a:rPr lang="es-MX" sz="1200" dirty="0" smtClean="0"/>
              <a:t>2011)</a:t>
            </a:r>
            <a:endParaRPr lang="es-MX" sz="1200" dirty="0"/>
          </a:p>
        </p:txBody>
      </p:sp>
      <p:sp>
        <p:nvSpPr>
          <p:cNvPr id="3" name="Rectángulo 2"/>
          <p:cNvSpPr/>
          <p:nvPr/>
        </p:nvSpPr>
        <p:spPr>
          <a:xfrm>
            <a:off x="7219812" y="2166459"/>
            <a:ext cx="1753644" cy="2755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000" dirty="0" err="1" smtClean="0"/>
              <a:t>Cryptomycota</a:t>
            </a:r>
            <a:endParaRPr lang="es-ES_tradnl" sz="2000" dirty="0"/>
          </a:p>
        </p:txBody>
      </p:sp>
      <p:sp>
        <p:nvSpPr>
          <p:cNvPr id="8" name="Rectángulo 7"/>
          <p:cNvSpPr/>
          <p:nvPr/>
        </p:nvSpPr>
        <p:spPr>
          <a:xfrm>
            <a:off x="7219812" y="3861525"/>
            <a:ext cx="1876500" cy="417410"/>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s-ES_tradnl" sz="2000" dirty="0" err="1" smtClean="0"/>
              <a:t>Glomeromycota</a:t>
            </a:r>
            <a:endParaRPr lang="es-ES_tradnl" sz="2000" dirty="0"/>
          </a:p>
        </p:txBody>
      </p:sp>
      <p:sp>
        <p:nvSpPr>
          <p:cNvPr id="9" name="Rectángulo 8"/>
          <p:cNvSpPr/>
          <p:nvPr/>
        </p:nvSpPr>
        <p:spPr>
          <a:xfrm>
            <a:off x="7219812" y="4898550"/>
            <a:ext cx="1753644" cy="27557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ES_tradnl" sz="2000" dirty="0" err="1" smtClean="0"/>
              <a:t>Ascomycota</a:t>
            </a:r>
            <a:endParaRPr lang="es-ES_tradnl" dirty="0"/>
          </a:p>
        </p:txBody>
      </p:sp>
      <p:sp>
        <p:nvSpPr>
          <p:cNvPr id="10" name="Rectángulo 9"/>
          <p:cNvSpPr/>
          <p:nvPr/>
        </p:nvSpPr>
        <p:spPr>
          <a:xfrm>
            <a:off x="7219812" y="5447065"/>
            <a:ext cx="1753644" cy="275573"/>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s-ES_tradnl" sz="2000" dirty="0" err="1" smtClean="0"/>
              <a:t>Basidiomycota</a:t>
            </a:r>
            <a:endParaRPr lang="es-ES_tradnl" sz="2000" dirty="0"/>
          </a:p>
        </p:txBody>
      </p:sp>
      <p:sp>
        <p:nvSpPr>
          <p:cNvPr id="11" name="Rectángulo 10"/>
          <p:cNvSpPr/>
          <p:nvPr/>
        </p:nvSpPr>
        <p:spPr>
          <a:xfrm>
            <a:off x="7219812" y="6150939"/>
            <a:ext cx="1876500" cy="249861"/>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s-ES_tradnl" sz="2000" dirty="0" err="1" smtClean="0"/>
              <a:t>Chytridiomycota</a:t>
            </a:r>
            <a:endParaRPr lang="es-ES_tradnl" sz="2000" dirty="0"/>
          </a:p>
        </p:txBody>
      </p:sp>
      <p:sp>
        <p:nvSpPr>
          <p:cNvPr id="12" name="Rectángulo 11"/>
          <p:cNvSpPr/>
          <p:nvPr/>
        </p:nvSpPr>
        <p:spPr>
          <a:xfrm>
            <a:off x="7219812" y="5769609"/>
            <a:ext cx="1753644" cy="27557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ES_tradnl" sz="2000" dirty="0" err="1" smtClean="0"/>
              <a:t>Zygomycota</a:t>
            </a:r>
            <a:endParaRPr lang="es-ES_tradnl" sz="2000" dirty="0"/>
          </a:p>
        </p:txBody>
      </p:sp>
      <p:sp>
        <p:nvSpPr>
          <p:cNvPr id="4" name="Rectángulo 3"/>
          <p:cNvSpPr/>
          <p:nvPr/>
        </p:nvSpPr>
        <p:spPr>
          <a:xfrm>
            <a:off x="5445936" y="3382901"/>
            <a:ext cx="1728592" cy="3042952"/>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4686570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ítulo 1"/>
          <p:cNvSpPr txBox="1">
            <a:spLocks/>
          </p:cNvSpPr>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GUÍA DIDÁCTICA</a:t>
            </a:r>
            <a:endParaRPr lang="es-ES" sz="4800" b="1" dirty="0">
              <a:ea typeface="+mj-ea"/>
              <a:cs typeface="Calibri" charset="0"/>
            </a:endParaRPr>
          </a:p>
        </p:txBody>
      </p:sp>
      <p:grpSp>
        <p:nvGrpSpPr>
          <p:cNvPr id="9" name="Agrupar 8"/>
          <p:cNvGrpSpPr/>
          <p:nvPr/>
        </p:nvGrpSpPr>
        <p:grpSpPr>
          <a:xfrm>
            <a:off x="-18256" y="6424570"/>
            <a:ext cx="9162256" cy="495241"/>
            <a:chOff x="-18256" y="6424570"/>
            <a:chExt cx="9162256" cy="495241"/>
          </a:xfrm>
          <a:solidFill>
            <a:srgbClr val="3B411F"/>
          </a:solidFill>
        </p:grpSpPr>
        <p:sp>
          <p:nvSpPr>
            <p:cNvPr id="10" name="Rectángulo 9"/>
            <p:cNvSpPr/>
            <p:nvPr/>
          </p:nvSpPr>
          <p:spPr>
            <a:xfrm>
              <a:off x="0" y="6467327"/>
              <a:ext cx="9144000" cy="39067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1" name="Imagen 10"/>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256" y="6424570"/>
              <a:ext cx="557808" cy="491242"/>
            </a:xfrm>
            <a:prstGeom prst="rect">
              <a:avLst/>
            </a:prstGeom>
            <a:grpFill/>
            <a:ln>
              <a:noFill/>
            </a:ln>
            <a:effectLst>
              <a:softEdge rad="112500"/>
            </a:effectLst>
          </p:spPr>
        </p:pic>
        <p:pic>
          <p:nvPicPr>
            <p:cNvPr id="12" name="Imagen 1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560465" y="6424571"/>
              <a:ext cx="562349" cy="495240"/>
            </a:xfrm>
            <a:prstGeom prst="rect">
              <a:avLst/>
            </a:prstGeom>
            <a:grpFill/>
            <a:ln>
              <a:noFill/>
            </a:ln>
            <a:effectLst>
              <a:softEdge rad="112500"/>
            </a:effectLst>
          </p:spPr>
        </p:pic>
      </p:grpSp>
      <p:sp>
        <p:nvSpPr>
          <p:cNvPr id="2" name="Marcador de número de diapositiva 1"/>
          <p:cNvSpPr>
            <a:spLocks noGrp="1"/>
          </p:cNvSpPr>
          <p:nvPr>
            <p:ph type="sldNum" sz="quarter" idx="12"/>
          </p:nvPr>
        </p:nvSpPr>
        <p:spPr/>
        <p:txBody>
          <a:bodyPr>
            <a:normAutofit/>
          </a:bodyPr>
          <a:lstStyle/>
          <a:p>
            <a:pPr>
              <a:defRPr/>
            </a:pPr>
            <a:fld id="{F0343A7C-E0AF-4547-9C9F-8102B599A5C0}" type="slidenum">
              <a:rPr lang="en-US" smtClean="0"/>
              <a:pPr>
                <a:defRPr/>
              </a:pPr>
              <a:t>3</a:t>
            </a:fld>
            <a:endParaRPr lang="en-US"/>
          </a:p>
        </p:txBody>
      </p:sp>
      <p:pic>
        <p:nvPicPr>
          <p:cNvPr id="3" name="Imagen 2"/>
          <p:cNvPicPr>
            <a:picLocks noChangeAspect="1"/>
          </p:cNvPicPr>
          <p:nvPr/>
        </p:nvPicPr>
        <p:blipFill rotWithShape="1">
          <a:blip r:embed="rId4"/>
          <a:srcRect t="13505" r="10649" b="16042"/>
          <a:stretch/>
        </p:blipFill>
        <p:spPr>
          <a:xfrm>
            <a:off x="-85992" y="1528613"/>
            <a:ext cx="9077592" cy="4026125"/>
          </a:xfrm>
          <a:prstGeom prst="rect">
            <a:avLst/>
          </a:prstGeom>
        </p:spPr>
      </p:pic>
    </p:spTree>
    <p:extLst>
      <p:ext uri="{BB962C8B-B14F-4D97-AF65-F5344CB8AC3E}">
        <p14:creationId xmlns:p14="http://schemas.microsoft.com/office/powerpoint/2010/main" val="31394392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6023284" y="1241812"/>
            <a:ext cx="2982930" cy="3179875"/>
          </a:xfrm>
          <a:prstGeom prst="rect">
            <a:avLst/>
          </a:prstGeom>
          <a:blipFill>
            <a:blip r:embed="rId2" cstate="print"/>
            <a:stretch>
              <a:fillRect/>
            </a:stretch>
          </a:blipFill>
        </p:spPr>
        <p:txBody>
          <a:bodyPr wrap="square" lIns="0" tIns="0" rIns="0" bIns="0" rtlCol="0"/>
          <a:lstStyle/>
          <a:p>
            <a:endParaRPr sz="1539"/>
          </a:p>
        </p:txBody>
      </p:sp>
      <p:sp>
        <p:nvSpPr>
          <p:cNvPr id="3" name="object 3"/>
          <p:cNvSpPr/>
          <p:nvPr/>
        </p:nvSpPr>
        <p:spPr>
          <a:xfrm>
            <a:off x="96832" y="1013002"/>
            <a:ext cx="5829621" cy="4886757"/>
          </a:xfrm>
          <a:prstGeom prst="rect">
            <a:avLst/>
          </a:prstGeom>
          <a:blipFill>
            <a:blip r:embed="rId3" cstate="print"/>
            <a:stretch>
              <a:fillRect/>
            </a:stretch>
          </a:blipFill>
        </p:spPr>
        <p:txBody>
          <a:bodyPr wrap="square" lIns="0" tIns="0" rIns="0" bIns="0" rtlCol="0"/>
          <a:lstStyle/>
          <a:p>
            <a:endParaRPr sz="1539"/>
          </a:p>
        </p:txBody>
      </p:sp>
      <p:sp>
        <p:nvSpPr>
          <p:cNvPr id="5" name="object 5"/>
          <p:cNvSpPr txBox="1"/>
          <p:nvPr/>
        </p:nvSpPr>
        <p:spPr>
          <a:xfrm>
            <a:off x="96832" y="6045967"/>
            <a:ext cx="8909382" cy="782972"/>
          </a:xfrm>
          <a:prstGeom prst="rect">
            <a:avLst/>
          </a:prstGeom>
        </p:spPr>
        <p:txBody>
          <a:bodyPr vert="horz" wrap="square" lIns="0" tIns="10860" rIns="0" bIns="0" rtlCol="0">
            <a:spAutoFit/>
          </a:bodyPr>
          <a:lstStyle/>
          <a:p>
            <a:pPr marL="296610" marR="1133217" indent="-285750" algn="just">
              <a:spcBef>
                <a:spcPts val="86"/>
              </a:spcBef>
              <a:buFont typeface="Arial" charset="0"/>
              <a:buChar char="•"/>
            </a:pPr>
            <a:r>
              <a:rPr b="1" dirty="0">
                <a:latin typeface="Arial"/>
                <a:cs typeface="Arial"/>
              </a:rPr>
              <a:t>Eucariotas </a:t>
            </a:r>
            <a:r>
              <a:rPr b="1" spc="-4" dirty="0">
                <a:latin typeface="Arial"/>
                <a:cs typeface="Arial"/>
              </a:rPr>
              <a:t>pequeños, de </a:t>
            </a:r>
            <a:r>
              <a:rPr b="1" dirty="0">
                <a:latin typeface="Arial"/>
                <a:cs typeface="Arial"/>
              </a:rPr>
              <a:t>3 a 5 μm </a:t>
            </a:r>
            <a:r>
              <a:rPr b="1" spc="-4" dirty="0">
                <a:latin typeface="Arial"/>
                <a:cs typeface="Arial"/>
              </a:rPr>
              <a:t>de </a:t>
            </a:r>
            <a:r>
              <a:rPr b="1" spc="-4" dirty="0" smtClean="0">
                <a:latin typeface="Arial"/>
                <a:cs typeface="Arial"/>
              </a:rPr>
              <a:t>longitud</a:t>
            </a:r>
            <a:r>
              <a:rPr lang="es-ES" b="1" spc="-4" dirty="0" smtClean="0">
                <a:latin typeface="Arial"/>
                <a:cs typeface="Arial"/>
              </a:rPr>
              <a:t>, </a:t>
            </a:r>
            <a:r>
              <a:rPr b="1" spc="-4" dirty="0" smtClean="0">
                <a:latin typeface="Arial"/>
                <a:cs typeface="Arial"/>
              </a:rPr>
              <a:t>pueden </a:t>
            </a:r>
            <a:r>
              <a:rPr b="1" dirty="0">
                <a:latin typeface="Arial"/>
                <a:cs typeface="Arial"/>
              </a:rPr>
              <a:t>formar </a:t>
            </a:r>
            <a:r>
              <a:rPr b="1" spc="-4" dirty="0">
                <a:latin typeface="Arial"/>
                <a:cs typeface="Arial"/>
              </a:rPr>
              <a:t>un </a:t>
            </a:r>
            <a:r>
              <a:rPr b="1" dirty="0">
                <a:latin typeface="Arial"/>
                <a:cs typeface="Arial"/>
              </a:rPr>
              <a:t>flagelo  </a:t>
            </a:r>
            <a:r>
              <a:rPr b="1" dirty="0" smtClean="0">
                <a:latin typeface="Arial"/>
                <a:cs typeface="Arial"/>
              </a:rPr>
              <a:t>microtubular</a:t>
            </a:r>
            <a:r>
              <a:rPr lang="es-ES" b="1" dirty="0" smtClean="0">
                <a:latin typeface="Arial"/>
                <a:cs typeface="Arial"/>
              </a:rPr>
              <a:t>.</a:t>
            </a:r>
            <a:endParaRPr b="1" dirty="0">
              <a:latin typeface="Arial"/>
              <a:cs typeface="Arial"/>
            </a:endParaRPr>
          </a:p>
          <a:p>
            <a:pPr marL="296610" indent="-285750" algn="just">
              <a:lnSpc>
                <a:spcPts val="1740"/>
              </a:lnSpc>
              <a:spcBef>
                <a:spcPts val="4"/>
              </a:spcBef>
              <a:buFont typeface="Arial" charset="0"/>
              <a:buChar char="•"/>
            </a:pPr>
            <a:r>
              <a:rPr b="1" spc="-4" dirty="0">
                <a:latin typeface="Arial"/>
                <a:cs typeface="Arial"/>
              </a:rPr>
              <a:t>La </a:t>
            </a:r>
            <a:r>
              <a:rPr b="1" spc="-4" dirty="0" smtClean="0">
                <a:latin typeface="Arial"/>
                <a:cs typeface="Arial"/>
              </a:rPr>
              <a:t>par</a:t>
            </a:r>
            <a:r>
              <a:rPr lang="es-ES" b="1" spc="-4" dirty="0" err="1" smtClean="0">
                <a:latin typeface="Arial"/>
                <a:cs typeface="Arial"/>
              </a:rPr>
              <a:t>ed</a:t>
            </a:r>
            <a:r>
              <a:rPr lang="es-ES" b="1" spc="-4" dirty="0" smtClean="0">
                <a:latin typeface="Arial"/>
                <a:cs typeface="Arial"/>
              </a:rPr>
              <a:t> </a:t>
            </a:r>
            <a:r>
              <a:rPr b="1" spc="-4" dirty="0" smtClean="0">
                <a:latin typeface="Arial"/>
                <a:cs typeface="Arial"/>
              </a:rPr>
              <a:t>no </a:t>
            </a:r>
            <a:r>
              <a:rPr b="1" spc="-4" dirty="0">
                <a:latin typeface="Arial"/>
                <a:cs typeface="Arial"/>
              </a:rPr>
              <a:t>es rica en quitina en </a:t>
            </a:r>
            <a:r>
              <a:rPr b="1" dirty="0">
                <a:latin typeface="Arial"/>
                <a:cs typeface="Arial"/>
              </a:rPr>
              <a:t>cualquiera </a:t>
            </a:r>
            <a:r>
              <a:rPr b="1" spc="-4" dirty="0">
                <a:latin typeface="Arial"/>
                <a:cs typeface="Arial"/>
              </a:rPr>
              <a:t>de las </a:t>
            </a:r>
            <a:r>
              <a:rPr b="1" dirty="0">
                <a:latin typeface="Arial"/>
                <a:cs typeface="Arial"/>
              </a:rPr>
              <a:t>fases </a:t>
            </a:r>
            <a:r>
              <a:rPr b="1" spc="-4" dirty="0">
                <a:latin typeface="Arial"/>
                <a:cs typeface="Arial"/>
              </a:rPr>
              <a:t>del </a:t>
            </a:r>
            <a:r>
              <a:rPr b="1" dirty="0">
                <a:latin typeface="Arial"/>
                <a:cs typeface="Arial"/>
              </a:rPr>
              <a:t>ciclo </a:t>
            </a:r>
            <a:r>
              <a:rPr b="1" spc="-4" dirty="0">
                <a:latin typeface="Arial"/>
                <a:cs typeface="Arial"/>
              </a:rPr>
              <a:t>de</a:t>
            </a:r>
            <a:r>
              <a:rPr b="1" spc="-34" dirty="0">
                <a:latin typeface="Arial"/>
                <a:cs typeface="Arial"/>
              </a:rPr>
              <a:t> </a:t>
            </a:r>
            <a:r>
              <a:rPr b="1" dirty="0" err="1">
                <a:latin typeface="Arial"/>
                <a:cs typeface="Arial"/>
              </a:rPr>
              <a:t>vida</a:t>
            </a:r>
            <a:r>
              <a:rPr b="1" dirty="0" smtClean="0">
                <a:latin typeface="Arial"/>
                <a:cs typeface="Arial"/>
              </a:rPr>
              <a:t>.</a:t>
            </a:r>
            <a:endParaRPr b="1" dirty="0">
              <a:latin typeface="Arial"/>
              <a:cs typeface="Arial"/>
            </a:endParaRPr>
          </a:p>
        </p:txBody>
      </p:sp>
      <p:sp>
        <p:nvSpPr>
          <p:cNvPr id="7" name="Título 1"/>
          <p:cNvSpPr txBox="1">
            <a:spLocks/>
          </p:cNvSpPr>
          <p:nvPr/>
        </p:nvSpPr>
        <p:spPr>
          <a:xfrm>
            <a:off x="1" y="-29799"/>
            <a:ext cx="9144000" cy="1442674"/>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sz="3200" b="1" dirty="0" smtClean="0">
                <a:latin typeface="Calibri" charset="0"/>
                <a:cs typeface="Calibri" charset="0"/>
              </a:rPr>
              <a:t>CRYPTOMYCOTA: UN NUEVO REINO DE HONGOS</a:t>
            </a:r>
            <a:endParaRPr lang="es-ES" sz="3200" b="1" dirty="0">
              <a:latin typeface="Calibri" charset="0"/>
              <a:cs typeface="Calibri" charset="0"/>
            </a:endParaRPr>
          </a:p>
        </p:txBody>
      </p:sp>
      <p:cxnSp>
        <p:nvCxnSpPr>
          <p:cNvPr id="8" name="Conector recto 7"/>
          <p:cNvCxnSpPr/>
          <p:nvPr/>
        </p:nvCxnSpPr>
        <p:spPr>
          <a:xfrm>
            <a:off x="0" y="887544"/>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9" name="Rectángulo 8"/>
          <p:cNvSpPr/>
          <p:nvPr/>
        </p:nvSpPr>
        <p:spPr>
          <a:xfrm>
            <a:off x="6852965" y="4775954"/>
            <a:ext cx="1323567" cy="276999"/>
          </a:xfrm>
          <a:prstGeom prst="rect">
            <a:avLst/>
          </a:prstGeom>
        </p:spPr>
        <p:txBody>
          <a:bodyPr wrap="none">
            <a:spAutoFit/>
          </a:bodyPr>
          <a:lstStyle/>
          <a:p>
            <a:r>
              <a:rPr lang="es-MX" sz="1200" dirty="0"/>
              <a:t>Jones </a:t>
            </a:r>
            <a:r>
              <a:rPr lang="es-MX" sz="1200" i="1" dirty="0"/>
              <a:t>et al. </a:t>
            </a:r>
            <a:r>
              <a:rPr lang="es-MX" sz="1200" dirty="0"/>
              <a:t>(</a:t>
            </a:r>
            <a:r>
              <a:rPr lang="es-MX" sz="1200" dirty="0" smtClean="0"/>
              <a:t>2011)</a:t>
            </a:r>
            <a:endParaRPr lang="es-MX" sz="1200" dirty="0"/>
          </a:p>
        </p:txBody>
      </p:sp>
    </p:spTree>
    <p:extLst>
      <p:ext uri="{BB962C8B-B14F-4D97-AF65-F5344CB8AC3E}">
        <p14:creationId xmlns:p14="http://schemas.microsoft.com/office/powerpoint/2010/main" val="18959511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33892" y="1207558"/>
            <a:ext cx="8676216" cy="5481108"/>
          </a:xfrm>
        </p:spPr>
        <p:txBody>
          <a:bodyPr>
            <a:noAutofit/>
          </a:bodyPr>
          <a:lstStyle/>
          <a:p>
            <a:pPr algn="just">
              <a:lnSpc>
                <a:spcPct val="100000"/>
              </a:lnSpc>
              <a:spcBef>
                <a:spcPts val="0"/>
              </a:spcBef>
            </a:pPr>
            <a:r>
              <a:rPr lang="es-MX" sz="1250" dirty="0" smtClean="0"/>
              <a:t>American </a:t>
            </a:r>
            <a:r>
              <a:rPr lang="es-MX" sz="1250" dirty="0" err="1"/>
              <a:t>Phytopathological</a:t>
            </a:r>
            <a:r>
              <a:rPr lang="es-MX" sz="1250" dirty="0"/>
              <a:t> </a:t>
            </a:r>
            <a:r>
              <a:rPr lang="es-MX" sz="1250" dirty="0" err="1" smtClean="0"/>
              <a:t>Society</a:t>
            </a:r>
            <a:r>
              <a:rPr lang="es-MX" sz="1250" dirty="0" smtClean="0"/>
              <a:t> (APS). 2000. </a:t>
            </a:r>
            <a:r>
              <a:rPr lang="es-MX" sz="1250" dirty="0" err="1" smtClean="0"/>
              <a:t>Fungal</a:t>
            </a:r>
            <a:r>
              <a:rPr lang="es-MX" sz="1250" dirty="0" smtClean="0"/>
              <a:t> </a:t>
            </a:r>
            <a:r>
              <a:rPr lang="es-MX" sz="1250" dirty="0" err="1" smtClean="0"/>
              <a:t>Phylogeny</a:t>
            </a:r>
            <a:r>
              <a:rPr lang="es-MX" sz="1250" dirty="0" smtClean="0"/>
              <a:t>. USA. </a:t>
            </a:r>
            <a:endParaRPr lang="es-MX" sz="1250" dirty="0"/>
          </a:p>
          <a:p>
            <a:pPr algn="just">
              <a:lnSpc>
                <a:spcPct val="100000"/>
              </a:lnSpc>
              <a:spcBef>
                <a:spcPts val="0"/>
              </a:spcBef>
            </a:pPr>
            <a:r>
              <a:rPr lang="es-MX" sz="1250" dirty="0" err="1" smtClean="0"/>
              <a:t>Alexopolus</a:t>
            </a:r>
            <a:r>
              <a:rPr lang="es-MX" sz="1250" dirty="0"/>
              <a:t>, C.J. y </a:t>
            </a:r>
            <a:r>
              <a:rPr lang="es-MX" sz="1250" dirty="0" err="1"/>
              <a:t>Mims</a:t>
            </a:r>
            <a:r>
              <a:rPr lang="es-MX" sz="1250" dirty="0"/>
              <a:t>, C. </a:t>
            </a:r>
            <a:r>
              <a:rPr lang="es-MX" sz="1250" dirty="0" smtClean="0"/>
              <a:t>1979. </a:t>
            </a:r>
            <a:r>
              <a:rPr lang="es-MX" sz="1250" dirty="0"/>
              <a:t>Introducción a la Micología. Omega, España.</a:t>
            </a:r>
          </a:p>
          <a:p>
            <a:pPr algn="just">
              <a:lnSpc>
                <a:spcPct val="100000"/>
              </a:lnSpc>
              <a:spcBef>
                <a:spcPts val="0"/>
              </a:spcBef>
            </a:pPr>
            <a:r>
              <a:rPr lang="es-MX" sz="1250" dirty="0" err="1"/>
              <a:t>Brambl</a:t>
            </a:r>
            <a:r>
              <a:rPr lang="es-MX" sz="1250" dirty="0"/>
              <a:t>, R. y G. </a:t>
            </a:r>
            <a:r>
              <a:rPr lang="es-MX" sz="1250" dirty="0" err="1"/>
              <a:t>Marzluf</a:t>
            </a:r>
            <a:r>
              <a:rPr lang="es-MX" sz="1250" dirty="0"/>
              <a:t>, 1996. </a:t>
            </a:r>
            <a:r>
              <a:rPr lang="es-MX" sz="1250" dirty="0" err="1"/>
              <a:t>The</a:t>
            </a:r>
            <a:r>
              <a:rPr lang="es-MX" sz="1250" dirty="0"/>
              <a:t> </a:t>
            </a:r>
            <a:r>
              <a:rPr lang="es-MX" sz="1250" dirty="0" err="1"/>
              <a:t>Mycota</a:t>
            </a:r>
            <a:r>
              <a:rPr lang="es-MX" sz="1250" dirty="0"/>
              <a:t> III: </a:t>
            </a:r>
            <a:r>
              <a:rPr lang="es-MX" sz="1250" dirty="0" err="1"/>
              <a:t>Biochemistry</a:t>
            </a:r>
            <a:r>
              <a:rPr lang="es-MX" sz="1250" dirty="0"/>
              <a:t> and molecular </a:t>
            </a:r>
            <a:r>
              <a:rPr lang="es-MX" sz="1250" dirty="0" err="1"/>
              <a:t>biology</a:t>
            </a:r>
            <a:r>
              <a:rPr lang="es-MX" sz="1250" dirty="0"/>
              <a:t>. </a:t>
            </a:r>
            <a:r>
              <a:rPr lang="es-MX" sz="1250" dirty="0" err="1"/>
              <a:t>Springer</a:t>
            </a:r>
            <a:r>
              <a:rPr lang="es-MX" sz="1250" dirty="0"/>
              <a:t> </a:t>
            </a:r>
            <a:r>
              <a:rPr lang="es-MX" sz="1250" dirty="0" err="1"/>
              <a:t>Verlag</a:t>
            </a:r>
            <a:r>
              <a:rPr lang="es-MX" sz="1250" dirty="0"/>
              <a:t>, </a:t>
            </a:r>
            <a:r>
              <a:rPr lang="es-MX" sz="1250" dirty="0" err="1"/>
              <a:t>Berlin</a:t>
            </a:r>
            <a:r>
              <a:rPr lang="es-MX" sz="1250" dirty="0"/>
              <a:t>.</a:t>
            </a:r>
          </a:p>
          <a:p>
            <a:pPr algn="just">
              <a:lnSpc>
                <a:spcPct val="100000"/>
              </a:lnSpc>
              <a:spcBef>
                <a:spcPts val="0"/>
              </a:spcBef>
            </a:pPr>
            <a:r>
              <a:rPr lang="es-MX" sz="1250" dirty="0"/>
              <a:t>Brown, A.J.P. (Ed.), 2006. </a:t>
            </a:r>
            <a:r>
              <a:rPr lang="es-MX" sz="1250" dirty="0" err="1"/>
              <a:t>The</a:t>
            </a:r>
            <a:r>
              <a:rPr lang="es-MX" sz="1250" dirty="0"/>
              <a:t> </a:t>
            </a:r>
            <a:r>
              <a:rPr lang="es-MX" sz="1250" dirty="0" err="1"/>
              <a:t>Mycota</a:t>
            </a:r>
            <a:r>
              <a:rPr lang="es-MX" sz="1250" dirty="0"/>
              <a:t> XIII: </a:t>
            </a:r>
            <a:r>
              <a:rPr lang="es-MX" sz="1250" dirty="0" err="1"/>
              <a:t>Fungal</a:t>
            </a:r>
            <a:r>
              <a:rPr lang="es-MX" sz="1250" dirty="0"/>
              <a:t> </a:t>
            </a:r>
            <a:r>
              <a:rPr lang="es-MX" sz="1250" dirty="0" err="1"/>
              <a:t>Genomics</a:t>
            </a:r>
            <a:r>
              <a:rPr lang="es-MX" sz="1250" dirty="0"/>
              <a:t>. </a:t>
            </a:r>
            <a:r>
              <a:rPr lang="es-MX" sz="1250" dirty="0" err="1"/>
              <a:t>Springer</a:t>
            </a:r>
            <a:r>
              <a:rPr lang="es-MX" sz="1250" dirty="0"/>
              <a:t> </a:t>
            </a:r>
            <a:r>
              <a:rPr lang="es-MX" sz="1250" dirty="0" err="1"/>
              <a:t>Verlag</a:t>
            </a:r>
            <a:r>
              <a:rPr lang="es-MX" sz="1250" dirty="0"/>
              <a:t>, </a:t>
            </a:r>
            <a:r>
              <a:rPr lang="es-MX" sz="1250" dirty="0" err="1"/>
              <a:t>Berlin</a:t>
            </a:r>
            <a:r>
              <a:rPr lang="es-MX" sz="1250" dirty="0"/>
              <a:t>.</a:t>
            </a:r>
          </a:p>
          <a:p>
            <a:pPr algn="just">
              <a:lnSpc>
                <a:spcPct val="100000"/>
              </a:lnSpc>
              <a:spcBef>
                <a:spcPts val="0"/>
              </a:spcBef>
            </a:pPr>
            <a:r>
              <a:rPr lang="en-US" sz="1250" dirty="0" smtClean="0"/>
              <a:t>Deacon</a:t>
            </a:r>
            <a:r>
              <a:rPr lang="en-US" sz="1250" dirty="0"/>
              <a:t>, J.W, 2006. Fungal Biology, 4ª ed. Blackwell Publishing Ltd, Boston.</a:t>
            </a:r>
          </a:p>
          <a:p>
            <a:pPr algn="just">
              <a:lnSpc>
                <a:spcPct val="100000"/>
              </a:lnSpc>
              <a:spcBef>
                <a:spcPts val="0"/>
              </a:spcBef>
            </a:pPr>
            <a:r>
              <a:rPr lang="en-US" sz="1250" dirty="0" err="1"/>
              <a:t>Deising</a:t>
            </a:r>
            <a:r>
              <a:rPr lang="en-US" sz="1250" dirty="0"/>
              <a:t>, H.B. (Ed.), 2009. The </a:t>
            </a:r>
            <a:r>
              <a:rPr lang="en-US" sz="1250" dirty="0" err="1"/>
              <a:t>Mycota</a:t>
            </a:r>
            <a:r>
              <a:rPr lang="en-US" sz="1250" dirty="0"/>
              <a:t> V: Plant Relationships 2ª ed. Springer </a:t>
            </a:r>
            <a:r>
              <a:rPr lang="en-US" sz="1250" dirty="0" err="1"/>
              <a:t>Verlag</a:t>
            </a:r>
            <a:r>
              <a:rPr lang="en-US" sz="1250" dirty="0"/>
              <a:t>, Berlin</a:t>
            </a:r>
          </a:p>
          <a:p>
            <a:pPr algn="just">
              <a:lnSpc>
                <a:spcPct val="100000"/>
              </a:lnSpc>
              <a:spcBef>
                <a:spcPts val="0"/>
              </a:spcBef>
            </a:pPr>
            <a:r>
              <a:rPr lang="en-US" sz="1250" dirty="0" smtClean="0"/>
              <a:t>Hagen J. 2012. Five </a:t>
            </a:r>
            <a:r>
              <a:rPr lang="en-US" sz="1250" dirty="0"/>
              <a:t>Kingdoms, More or Less: Robert Whittaker and the Broad Classification of Organisms, </a:t>
            </a:r>
            <a:r>
              <a:rPr lang="en-US" sz="1250" dirty="0" err="1"/>
              <a:t>BioScience</a:t>
            </a:r>
            <a:r>
              <a:rPr lang="en-US" sz="1250" dirty="0"/>
              <a:t>, </a:t>
            </a:r>
            <a:r>
              <a:rPr lang="en-US" sz="1250" dirty="0" smtClean="0"/>
              <a:t>62: 67–74.</a:t>
            </a:r>
          </a:p>
          <a:p>
            <a:pPr algn="just">
              <a:lnSpc>
                <a:spcPct val="100000"/>
              </a:lnSpc>
              <a:spcBef>
                <a:spcPts val="0"/>
              </a:spcBef>
            </a:pPr>
            <a:r>
              <a:rPr lang="en-US" sz="1250" dirty="0" err="1" smtClean="0"/>
              <a:t>Hanlin</a:t>
            </a:r>
            <a:r>
              <a:rPr lang="en-US" sz="1250" dirty="0" smtClean="0"/>
              <a:t> </a:t>
            </a:r>
            <a:r>
              <a:rPr lang="en-US" sz="1250" dirty="0"/>
              <a:t>y Ulloa. 1988. Atlas of Introductory Mycology. Hunter Text Books Inc. USA.</a:t>
            </a:r>
          </a:p>
          <a:p>
            <a:pPr algn="just">
              <a:lnSpc>
                <a:spcPct val="100000"/>
              </a:lnSpc>
              <a:spcBef>
                <a:spcPts val="0"/>
              </a:spcBef>
            </a:pPr>
            <a:r>
              <a:rPr lang="en-US" sz="1250" dirty="0" err="1"/>
              <a:t>Hawkworth</a:t>
            </a:r>
            <a:r>
              <a:rPr lang="en-US" sz="1250" dirty="0"/>
              <a:t>, P.M., </a:t>
            </a:r>
            <a:r>
              <a:rPr lang="en-US" sz="1250" dirty="0" err="1"/>
              <a:t>Kirt</a:t>
            </a:r>
            <a:r>
              <a:rPr lang="en-US" sz="1250" dirty="0"/>
              <a:t>, B.C. Sutton y Pegler D.N. </a:t>
            </a:r>
            <a:r>
              <a:rPr lang="en-US" sz="1250" dirty="0" smtClean="0"/>
              <a:t>1983. </a:t>
            </a:r>
            <a:r>
              <a:rPr lang="en-US" sz="1250" dirty="0" err="1"/>
              <a:t>Aisworth</a:t>
            </a:r>
            <a:r>
              <a:rPr lang="en-US" sz="1250" dirty="0"/>
              <a:t> and </a:t>
            </a:r>
            <a:r>
              <a:rPr lang="en-US" sz="1250" dirty="0" err="1"/>
              <a:t>Bisby´s</a:t>
            </a:r>
            <a:r>
              <a:rPr lang="en-US" sz="1250" dirty="0"/>
              <a:t>. Dictionary of the Fungi. </a:t>
            </a:r>
            <a:r>
              <a:rPr lang="en-US" sz="1250" dirty="0" smtClean="0"/>
              <a:t>7ª </a:t>
            </a:r>
            <a:r>
              <a:rPr lang="en-US" sz="1250" dirty="0"/>
              <a:t>ed. CAB International.</a:t>
            </a:r>
          </a:p>
          <a:p>
            <a:pPr algn="just">
              <a:lnSpc>
                <a:spcPct val="100000"/>
              </a:lnSpc>
              <a:spcBef>
                <a:spcPts val="0"/>
              </a:spcBef>
            </a:pPr>
            <a:r>
              <a:rPr lang="en-US" sz="1250" dirty="0" err="1" smtClean="0"/>
              <a:t>Hawkworth</a:t>
            </a:r>
            <a:r>
              <a:rPr lang="en-US" sz="1250" dirty="0"/>
              <a:t>, P.M., </a:t>
            </a:r>
            <a:r>
              <a:rPr lang="en-US" sz="1250" dirty="0" err="1"/>
              <a:t>Kirt</a:t>
            </a:r>
            <a:r>
              <a:rPr lang="en-US" sz="1250" dirty="0"/>
              <a:t>, B.C. Sutton y Pegler D.N. </a:t>
            </a:r>
            <a:r>
              <a:rPr lang="en-US" sz="1250" dirty="0" smtClean="0"/>
              <a:t>1995</a:t>
            </a:r>
            <a:r>
              <a:rPr lang="en-US" sz="1250" dirty="0"/>
              <a:t>. </a:t>
            </a:r>
            <a:r>
              <a:rPr lang="en-US" sz="1250" dirty="0" err="1"/>
              <a:t>Aisworth</a:t>
            </a:r>
            <a:r>
              <a:rPr lang="en-US" sz="1250" dirty="0"/>
              <a:t> and </a:t>
            </a:r>
            <a:r>
              <a:rPr lang="en-US" sz="1250" dirty="0" err="1"/>
              <a:t>Bisby´s</a:t>
            </a:r>
            <a:r>
              <a:rPr lang="en-US" sz="1250" dirty="0"/>
              <a:t>. Dictionary of the Fungi. 8</a:t>
            </a:r>
            <a:r>
              <a:rPr lang="en-US" sz="1250" dirty="0" smtClean="0"/>
              <a:t>ª </a:t>
            </a:r>
            <a:r>
              <a:rPr lang="en-US" sz="1250" dirty="0"/>
              <a:t>ed. CAB International</a:t>
            </a:r>
            <a:r>
              <a:rPr lang="en-US" sz="1250" dirty="0" smtClean="0"/>
              <a:t>.</a:t>
            </a:r>
          </a:p>
          <a:p>
            <a:pPr algn="just">
              <a:lnSpc>
                <a:spcPct val="100000"/>
              </a:lnSpc>
              <a:spcBef>
                <a:spcPts val="0"/>
              </a:spcBef>
            </a:pPr>
            <a:r>
              <a:rPr lang="en-US" sz="1250" dirty="0" err="1"/>
              <a:t>Hawkworth</a:t>
            </a:r>
            <a:r>
              <a:rPr lang="en-US" sz="1250" dirty="0"/>
              <a:t>, P.M., </a:t>
            </a:r>
            <a:r>
              <a:rPr lang="en-US" sz="1250" dirty="0" err="1"/>
              <a:t>Kirt</a:t>
            </a:r>
            <a:r>
              <a:rPr lang="en-US" sz="1250" dirty="0"/>
              <a:t>, B.C. Sutton y Pegler D.N. </a:t>
            </a:r>
            <a:r>
              <a:rPr lang="en-US" sz="1250" dirty="0" smtClean="0"/>
              <a:t>2001. </a:t>
            </a:r>
            <a:r>
              <a:rPr lang="en-US" sz="1250" dirty="0" err="1"/>
              <a:t>Aisworth</a:t>
            </a:r>
            <a:r>
              <a:rPr lang="en-US" sz="1250" dirty="0"/>
              <a:t> and </a:t>
            </a:r>
            <a:r>
              <a:rPr lang="en-US" sz="1250" dirty="0" err="1"/>
              <a:t>Bisby´s</a:t>
            </a:r>
            <a:r>
              <a:rPr lang="en-US" sz="1250" dirty="0"/>
              <a:t>. Dictionary of the Fungi. 9</a:t>
            </a:r>
            <a:r>
              <a:rPr lang="en-US" sz="1250" dirty="0" smtClean="0"/>
              <a:t>ª </a:t>
            </a:r>
            <a:r>
              <a:rPr lang="en-US" sz="1250" dirty="0"/>
              <a:t>ed. CAB International.</a:t>
            </a:r>
          </a:p>
          <a:p>
            <a:pPr algn="just">
              <a:lnSpc>
                <a:spcPct val="100000"/>
              </a:lnSpc>
              <a:spcBef>
                <a:spcPts val="0"/>
              </a:spcBef>
            </a:pPr>
            <a:r>
              <a:rPr lang="en-US" sz="1250" dirty="0"/>
              <a:t>Hibbett DS, Binder M, Bischoff JF, Blackwell M, Cannon PF, Eriksson OE, </a:t>
            </a:r>
            <a:r>
              <a:rPr lang="en-US" sz="1250" dirty="0" err="1"/>
              <a:t>Huhndorf</a:t>
            </a:r>
            <a:r>
              <a:rPr lang="en-US" sz="1250" dirty="0"/>
              <a:t> S, James T, Kirk PM, Lucking R, Thorsten </a:t>
            </a:r>
            <a:r>
              <a:rPr lang="en-US" sz="1250" dirty="0" err="1"/>
              <a:t>Lumbsch</a:t>
            </a:r>
            <a:r>
              <a:rPr lang="en-US" sz="1250" dirty="0"/>
              <a:t> H, </a:t>
            </a:r>
            <a:r>
              <a:rPr lang="en-US" sz="1250" dirty="0" err="1"/>
              <a:t>Lutzoni</a:t>
            </a:r>
            <a:r>
              <a:rPr lang="en-US" sz="1250" dirty="0"/>
              <a:t> F, Matheny PB, McLaughlin DJ, Powell MJ, Redhead S, </a:t>
            </a:r>
            <a:r>
              <a:rPr lang="en-US" sz="1250" dirty="0" err="1"/>
              <a:t>Schoch</a:t>
            </a:r>
            <a:r>
              <a:rPr lang="en-US" sz="1250" dirty="0"/>
              <a:t> CL, </a:t>
            </a:r>
            <a:r>
              <a:rPr lang="en-US" sz="1250" dirty="0" err="1"/>
              <a:t>Spatafora</a:t>
            </a:r>
            <a:r>
              <a:rPr lang="en-US" sz="1250" dirty="0"/>
              <a:t> JW, </a:t>
            </a:r>
            <a:r>
              <a:rPr lang="en-US" sz="1250" dirty="0" err="1"/>
              <a:t>Stalpers</a:t>
            </a:r>
            <a:r>
              <a:rPr lang="en-US" sz="1250" dirty="0"/>
              <a:t> JA, </a:t>
            </a:r>
            <a:r>
              <a:rPr lang="en-US" sz="1250" dirty="0" err="1"/>
              <a:t>Vilgalys</a:t>
            </a:r>
            <a:r>
              <a:rPr lang="en-US" sz="1250" dirty="0"/>
              <a:t> R, </a:t>
            </a:r>
            <a:r>
              <a:rPr lang="en-US" sz="1250" dirty="0" err="1"/>
              <a:t>Aime</a:t>
            </a:r>
            <a:r>
              <a:rPr lang="en-US" sz="1250" dirty="0"/>
              <a:t> MC, </a:t>
            </a:r>
            <a:r>
              <a:rPr lang="en-US" sz="1250" dirty="0" err="1"/>
              <a:t>Aptroot</a:t>
            </a:r>
            <a:r>
              <a:rPr lang="en-US" sz="1250" dirty="0"/>
              <a:t> A, Bauer R, </a:t>
            </a:r>
            <a:r>
              <a:rPr lang="en-US" sz="1250" dirty="0" err="1"/>
              <a:t>Begerow</a:t>
            </a:r>
            <a:r>
              <a:rPr lang="en-US" sz="1250" dirty="0"/>
              <a:t> D, Benny GL, </a:t>
            </a:r>
            <a:r>
              <a:rPr lang="en-US" sz="1250" dirty="0" err="1"/>
              <a:t>Castlebury</a:t>
            </a:r>
            <a:r>
              <a:rPr lang="en-US" sz="1250" dirty="0"/>
              <a:t> LA, </a:t>
            </a:r>
            <a:r>
              <a:rPr lang="en-US" sz="1250" dirty="0" err="1"/>
              <a:t>Crous</a:t>
            </a:r>
            <a:r>
              <a:rPr lang="en-US" sz="1250" dirty="0"/>
              <a:t> PW, Dai YC, Gams W, </a:t>
            </a:r>
            <a:r>
              <a:rPr lang="en-US" sz="1250" dirty="0" err="1"/>
              <a:t>Geiser</a:t>
            </a:r>
            <a:r>
              <a:rPr lang="en-US" sz="1250" dirty="0"/>
              <a:t> DM, Griffith GW, </a:t>
            </a:r>
            <a:r>
              <a:rPr lang="en-US" sz="1250" dirty="0" err="1"/>
              <a:t>Gueidan</a:t>
            </a:r>
            <a:r>
              <a:rPr lang="en-US" sz="1250" dirty="0"/>
              <a:t> C, </a:t>
            </a:r>
            <a:r>
              <a:rPr lang="en-US" sz="1250" dirty="0" err="1"/>
              <a:t>Hawksworth</a:t>
            </a:r>
            <a:r>
              <a:rPr lang="en-US" sz="1250" dirty="0"/>
              <a:t> DL, </a:t>
            </a:r>
            <a:r>
              <a:rPr lang="en-US" sz="1250" dirty="0" err="1"/>
              <a:t>Hestmark</a:t>
            </a:r>
            <a:r>
              <a:rPr lang="en-US" sz="1250" dirty="0"/>
              <a:t> G, </a:t>
            </a:r>
            <a:r>
              <a:rPr lang="en-US" sz="1250" dirty="0" err="1"/>
              <a:t>Hosaka</a:t>
            </a:r>
            <a:r>
              <a:rPr lang="en-US" sz="1250" dirty="0"/>
              <a:t> K, Humber RA, Hyde KD, </a:t>
            </a:r>
            <a:r>
              <a:rPr lang="en-US" sz="1250" dirty="0" err="1"/>
              <a:t>Ironside</a:t>
            </a:r>
            <a:r>
              <a:rPr lang="en-US" sz="1250" dirty="0"/>
              <a:t> JE, </a:t>
            </a:r>
            <a:r>
              <a:rPr lang="en-US" sz="1250" dirty="0" err="1"/>
              <a:t>Koljalg</a:t>
            </a:r>
            <a:r>
              <a:rPr lang="en-US" sz="1250" dirty="0"/>
              <a:t> U, Kurtzman CP, Larsson KH, </a:t>
            </a:r>
            <a:r>
              <a:rPr lang="en-US" sz="1250" dirty="0" err="1"/>
              <a:t>Lichtwardt</a:t>
            </a:r>
            <a:r>
              <a:rPr lang="en-US" sz="1250" dirty="0"/>
              <a:t> R, </a:t>
            </a:r>
            <a:r>
              <a:rPr lang="en-US" sz="1250" dirty="0" err="1"/>
              <a:t>Longcore</a:t>
            </a:r>
            <a:r>
              <a:rPr lang="en-US" sz="1250" dirty="0"/>
              <a:t> J, </a:t>
            </a:r>
            <a:r>
              <a:rPr lang="en-US" sz="1250" dirty="0" err="1"/>
              <a:t>Miadlikowska</a:t>
            </a:r>
            <a:r>
              <a:rPr lang="en-US" sz="1250" dirty="0"/>
              <a:t> J, Miller A, </a:t>
            </a:r>
            <a:r>
              <a:rPr lang="en-US" sz="1250" dirty="0" err="1"/>
              <a:t>Moncalvo</a:t>
            </a:r>
            <a:r>
              <a:rPr lang="en-US" sz="1250" dirty="0"/>
              <a:t> JM, </a:t>
            </a:r>
            <a:r>
              <a:rPr lang="en-US" sz="1250" dirty="0" err="1"/>
              <a:t>Mozley-Standridge</a:t>
            </a:r>
            <a:r>
              <a:rPr lang="en-US" sz="1250" dirty="0"/>
              <a:t> S, </a:t>
            </a:r>
            <a:r>
              <a:rPr lang="en-US" sz="1250" dirty="0" err="1"/>
              <a:t>Oberwinkler</a:t>
            </a:r>
            <a:r>
              <a:rPr lang="en-US" sz="1250" dirty="0"/>
              <a:t> F, </a:t>
            </a:r>
            <a:r>
              <a:rPr lang="en-US" sz="1250" dirty="0" err="1"/>
              <a:t>Parmasto</a:t>
            </a:r>
            <a:r>
              <a:rPr lang="en-US" sz="1250" dirty="0"/>
              <a:t> E, </a:t>
            </a:r>
            <a:r>
              <a:rPr lang="en-US" sz="1250" dirty="0" err="1"/>
              <a:t>Reeb</a:t>
            </a:r>
            <a:r>
              <a:rPr lang="en-US" sz="1250" dirty="0"/>
              <a:t> V, Rogers JD, Roux C, </a:t>
            </a:r>
            <a:r>
              <a:rPr lang="en-US" sz="1250" dirty="0" err="1"/>
              <a:t>Ryvarden</a:t>
            </a:r>
            <a:r>
              <a:rPr lang="en-US" sz="1250" dirty="0"/>
              <a:t> L, </a:t>
            </a:r>
            <a:r>
              <a:rPr lang="en-US" sz="1250" dirty="0" err="1"/>
              <a:t>Sampaio</a:t>
            </a:r>
            <a:r>
              <a:rPr lang="en-US" sz="1250" dirty="0"/>
              <a:t> JP, </a:t>
            </a:r>
            <a:r>
              <a:rPr lang="en-US" sz="1250" dirty="0" err="1"/>
              <a:t>Schussler</a:t>
            </a:r>
            <a:r>
              <a:rPr lang="en-US" sz="1250" dirty="0"/>
              <a:t> A, Sugiyama J, Thorn RG, </a:t>
            </a:r>
            <a:r>
              <a:rPr lang="en-US" sz="1250" dirty="0" err="1"/>
              <a:t>Tibell</a:t>
            </a:r>
            <a:r>
              <a:rPr lang="en-US" sz="1250" dirty="0"/>
              <a:t> L, </a:t>
            </a:r>
            <a:r>
              <a:rPr lang="en-US" sz="1250" dirty="0" err="1"/>
              <a:t>Untereiner</a:t>
            </a:r>
            <a:r>
              <a:rPr lang="en-US" sz="1250" dirty="0"/>
              <a:t> WA, Walker C, Wang Z, Weir A, Weiss M, White MM, </a:t>
            </a:r>
            <a:r>
              <a:rPr lang="en-US" sz="1250" dirty="0" err="1"/>
              <a:t>Winka</a:t>
            </a:r>
            <a:r>
              <a:rPr lang="en-US" sz="1250" dirty="0"/>
              <a:t> K, Yao YJ, Zhang N </a:t>
            </a:r>
            <a:r>
              <a:rPr lang="en-US" sz="1250" dirty="0" smtClean="0"/>
              <a:t>. 2007. </a:t>
            </a:r>
            <a:r>
              <a:rPr lang="en-US" sz="1250" dirty="0"/>
              <a:t>A higher-level phylogenetic classification of the fungi. </a:t>
            </a:r>
            <a:r>
              <a:rPr lang="en-US" sz="1250" dirty="0" err="1"/>
              <a:t>Mycol</a:t>
            </a:r>
            <a:r>
              <a:rPr lang="en-US" sz="1250" dirty="0"/>
              <a:t> Res 111:509–547</a:t>
            </a:r>
          </a:p>
          <a:p>
            <a:pPr algn="just">
              <a:lnSpc>
                <a:spcPct val="100000"/>
              </a:lnSpc>
              <a:spcBef>
                <a:spcPts val="0"/>
              </a:spcBef>
            </a:pPr>
            <a:r>
              <a:rPr lang="sv-SE" sz="1250" dirty="0" smtClean="0"/>
              <a:t>Hock</a:t>
            </a:r>
            <a:r>
              <a:rPr lang="sv-SE" sz="1250" dirty="0"/>
              <a:t>, B. (Ed.), 2001. The Mycota IX: Fungal Associations. Springer Verlag, Berlin.</a:t>
            </a:r>
          </a:p>
          <a:p>
            <a:pPr algn="just">
              <a:lnSpc>
                <a:spcPct val="100000"/>
              </a:lnSpc>
              <a:spcBef>
                <a:spcPts val="0"/>
              </a:spcBef>
            </a:pPr>
            <a:r>
              <a:rPr lang="es-MX" sz="1250" dirty="0" smtClean="0"/>
              <a:t>Jones</a:t>
            </a:r>
            <a:r>
              <a:rPr lang="es-MX" sz="1250" dirty="0"/>
              <a:t>, M., </a:t>
            </a:r>
            <a:r>
              <a:rPr lang="es-MX" sz="1250" dirty="0" smtClean="0"/>
              <a:t>I</a:t>
            </a:r>
            <a:r>
              <a:rPr lang="es-MX" sz="1250" dirty="0"/>
              <a:t>. </a:t>
            </a:r>
            <a:r>
              <a:rPr lang="es-MX" sz="1250" dirty="0" err="1"/>
              <a:t>Forn</a:t>
            </a:r>
            <a:r>
              <a:rPr lang="es-MX" sz="1250" dirty="0"/>
              <a:t>,	C. </a:t>
            </a:r>
            <a:r>
              <a:rPr lang="es-MX" sz="1250" dirty="0" err="1" smtClean="0"/>
              <a:t>Gadelha</a:t>
            </a:r>
            <a:r>
              <a:rPr lang="es-MX" sz="1250" dirty="0" smtClean="0"/>
              <a:t>, M</a:t>
            </a:r>
            <a:r>
              <a:rPr lang="es-MX" sz="1250" dirty="0"/>
              <a:t>. J. </a:t>
            </a:r>
            <a:r>
              <a:rPr lang="es-MX" sz="1250" dirty="0" err="1"/>
              <a:t>Egan</a:t>
            </a:r>
            <a:r>
              <a:rPr lang="es-MX" sz="1250" dirty="0" smtClean="0"/>
              <a:t>,  D</a:t>
            </a:r>
            <a:r>
              <a:rPr lang="es-MX" sz="1250" dirty="0"/>
              <a:t>. Bass,	R. Massana y T. A. Richards. 2011. Discovery of novel </a:t>
            </a:r>
            <a:r>
              <a:rPr lang="es-MX" sz="1250" dirty="0" err="1"/>
              <a:t>intermediate</a:t>
            </a:r>
            <a:r>
              <a:rPr lang="es-MX" sz="1250" dirty="0"/>
              <a:t> </a:t>
            </a:r>
            <a:r>
              <a:rPr lang="es-MX" sz="1250" dirty="0" err="1"/>
              <a:t>forms</a:t>
            </a:r>
            <a:r>
              <a:rPr lang="es-MX" sz="1250" dirty="0"/>
              <a:t> redefines </a:t>
            </a:r>
            <a:r>
              <a:rPr lang="es-MX" sz="1250" dirty="0" err="1"/>
              <a:t>the</a:t>
            </a:r>
            <a:r>
              <a:rPr lang="es-MX" sz="1250" dirty="0"/>
              <a:t> </a:t>
            </a:r>
            <a:r>
              <a:rPr lang="es-MX" sz="1250" dirty="0" err="1"/>
              <a:t>fungal</a:t>
            </a:r>
            <a:r>
              <a:rPr lang="es-MX" sz="1250" dirty="0"/>
              <a:t> </a:t>
            </a:r>
            <a:r>
              <a:rPr lang="es-MX" sz="1250" dirty="0" err="1"/>
              <a:t>tree</a:t>
            </a:r>
            <a:r>
              <a:rPr lang="es-MX" sz="1250" dirty="0"/>
              <a:t> of </a:t>
            </a:r>
            <a:r>
              <a:rPr lang="es-MX" sz="1250" dirty="0" err="1"/>
              <a:t>life</a:t>
            </a:r>
            <a:r>
              <a:rPr lang="es-MX" sz="1250" dirty="0"/>
              <a:t>. </a:t>
            </a:r>
            <a:r>
              <a:rPr lang="es-MX" sz="1250" dirty="0" err="1"/>
              <a:t>Nature</a:t>
            </a:r>
            <a:r>
              <a:rPr lang="es-MX" sz="1250" dirty="0"/>
              <a:t>    474,    </a:t>
            </a:r>
            <a:r>
              <a:rPr lang="es-MX" sz="1250" dirty="0" smtClean="0"/>
              <a:t>200–203</a:t>
            </a:r>
            <a:endParaRPr lang="es-MX" sz="1250" dirty="0"/>
          </a:p>
          <a:p>
            <a:pPr algn="just">
              <a:lnSpc>
                <a:spcPct val="100000"/>
              </a:lnSpc>
              <a:spcBef>
                <a:spcPts val="0"/>
              </a:spcBef>
            </a:pPr>
            <a:r>
              <a:rPr lang="en-US" sz="1250" dirty="0" smtClean="0"/>
              <a:t>Jennings </a:t>
            </a:r>
            <a:r>
              <a:rPr lang="en-US" sz="1250" dirty="0"/>
              <a:t>D.H. y </a:t>
            </a:r>
            <a:r>
              <a:rPr lang="en-US" sz="1250" dirty="0" err="1"/>
              <a:t>Lysek</a:t>
            </a:r>
            <a:r>
              <a:rPr lang="en-US" sz="1250" dirty="0"/>
              <a:t> G. 1999. Fungal Biology. </a:t>
            </a:r>
            <a:r>
              <a:rPr lang="en-US" sz="1250" dirty="0" err="1"/>
              <a:t>Understading</a:t>
            </a:r>
            <a:r>
              <a:rPr lang="en-US" sz="1250" dirty="0"/>
              <a:t> the fungal lifestyle. Second Edition. BIOS. Scientific Publisher. New York, U.S.A.</a:t>
            </a:r>
          </a:p>
          <a:p>
            <a:pPr algn="just">
              <a:lnSpc>
                <a:spcPct val="100000"/>
              </a:lnSpc>
              <a:spcBef>
                <a:spcPts val="0"/>
              </a:spcBef>
            </a:pPr>
            <a:r>
              <a:rPr lang="en-US" sz="1250" dirty="0" err="1"/>
              <a:t>Kempken</a:t>
            </a:r>
            <a:r>
              <a:rPr lang="en-US" sz="1250" dirty="0"/>
              <a:t>, F., 2002. The </a:t>
            </a:r>
            <a:r>
              <a:rPr lang="en-US" sz="1250" dirty="0" err="1"/>
              <a:t>Mycota</a:t>
            </a:r>
            <a:r>
              <a:rPr lang="en-US" sz="1250" dirty="0"/>
              <a:t> XI. Agricultural Applications. Springer </a:t>
            </a:r>
            <a:r>
              <a:rPr lang="en-US" sz="1250" dirty="0" err="1"/>
              <a:t>Verlag</a:t>
            </a:r>
            <a:r>
              <a:rPr lang="en-US" sz="1250" dirty="0"/>
              <a:t>, </a:t>
            </a:r>
            <a:r>
              <a:rPr lang="en-US" sz="1250" dirty="0" smtClean="0"/>
              <a:t>Berlin.</a:t>
            </a:r>
          </a:p>
          <a:p>
            <a:pPr algn="just">
              <a:lnSpc>
                <a:spcPct val="100000"/>
              </a:lnSpc>
              <a:spcBef>
                <a:spcPts val="0"/>
              </a:spcBef>
            </a:pPr>
            <a:r>
              <a:rPr lang="es-MX" sz="1250" dirty="0" err="1"/>
              <a:t>McLaughlin</a:t>
            </a:r>
            <a:r>
              <a:rPr lang="es-MX" sz="1250" dirty="0"/>
              <a:t> DJ, </a:t>
            </a:r>
            <a:r>
              <a:rPr lang="es-MX" sz="1250" dirty="0" err="1"/>
              <a:t>Hibbett</a:t>
            </a:r>
            <a:r>
              <a:rPr lang="es-MX" sz="1250" dirty="0"/>
              <a:t> DS, </a:t>
            </a:r>
            <a:r>
              <a:rPr lang="es-MX" sz="1250" dirty="0" err="1"/>
              <a:t>Lutzoni</a:t>
            </a:r>
            <a:r>
              <a:rPr lang="es-MX" sz="1250" dirty="0"/>
              <a:t> F, </a:t>
            </a:r>
            <a:r>
              <a:rPr lang="es-MX" sz="1250" dirty="0" err="1"/>
              <a:t>Spatafora</a:t>
            </a:r>
            <a:r>
              <a:rPr lang="es-MX" sz="1250" dirty="0"/>
              <a:t> JW, </a:t>
            </a:r>
            <a:r>
              <a:rPr lang="es-MX" sz="1250" dirty="0" err="1"/>
              <a:t>Vilgalys</a:t>
            </a:r>
            <a:r>
              <a:rPr lang="es-MX" sz="1250" dirty="0"/>
              <a:t> R (2009) </a:t>
            </a:r>
            <a:r>
              <a:rPr lang="es-MX" sz="1250" dirty="0" err="1"/>
              <a:t>The</a:t>
            </a:r>
            <a:r>
              <a:rPr lang="es-MX" sz="1250" dirty="0"/>
              <a:t> </a:t>
            </a:r>
            <a:r>
              <a:rPr lang="es-MX" sz="1250" dirty="0" err="1"/>
              <a:t>search</a:t>
            </a:r>
            <a:r>
              <a:rPr lang="es-MX" sz="1250" dirty="0"/>
              <a:t> </a:t>
            </a:r>
            <a:r>
              <a:rPr lang="es-MX" sz="1250" dirty="0" err="1"/>
              <a:t>for</a:t>
            </a:r>
            <a:r>
              <a:rPr lang="es-MX" sz="1250" dirty="0"/>
              <a:t> </a:t>
            </a:r>
            <a:r>
              <a:rPr lang="es-MX" sz="1250" dirty="0" err="1"/>
              <a:t>the</a:t>
            </a:r>
            <a:r>
              <a:rPr lang="es-MX" sz="1250" dirty="0"/>
              <a:t> </a:t>
            </a:r>
            <a:r>
              <a:rPr lang="es-MX" sz="1250" dirty="0" err="1"/>
              <a:t>fungal</a:t>
            </a:r>
            <a:r>
              <a:rPr lang="es-MX" sz="1250" dirty="0"/>
              <a:t> </a:t>
            </a:r>
            <a:r>
              <a:rPr lang="es-MX" sz="1250" dirty="0" err="1"/>
              <a:t>tree</a:t>
            </a:r>
            <a:r>
              <a:rPr lang="es-MX" sz="1250" dirty="0"/>
              <a:t> of </a:t>
            </a:r>
            <a:r>
              <a:rPr lang="es-MX" sz="1250" dirty="0" err="1"/>
              <a:t>life</a:t>
            </a:r>
            <a:r>
              <a:rPr lang="es-MX" sz="1250" dirty="0"/>
              <a:t>. </a:t>
            </a:r>
            <a:r>
              <a:rPr lang="es-MX" sz="1250" dirty="0" err="1"/>
              <a:t>Trends</a:t>
            </a:r>
            <a:r>
              <a:rPr lang="es-MX" sz="1250" dirty="0"/>
              <a:t> </a:t>
            </a:r>
            <a:r>
              <a:rPr lang="es-MX" sz="1250" dirty="0" err="1"/>
              <a:t>Microbiol</a:t>
            </a:r>
            <a:r>
              <a:rPr lang="es-MX" sz="1250" dirty="0"/>
              <a:t> </a:t>
            </a:r>
            <a:r>
              <a:rPr lang="es-MX" sz="1250" dirty="0" smtClean="0"/>
              <a:t>17:488–497</a:t>
            </a:r>
          </a:p>
          <a:p>
            <a:pPr algn="just">
              <a:lnSpc>
                <a:spcPct val="100000"/>
              </a:lnSpc>
              <a:spcBef>
                <a:spcPts val="0"/>
              </a:spcBef>
            </a:pPr>
            <a:r>
              <a:rPr lang="es-MX" sz="1250" dirty="0" smtClean="0"/>
              <a:t>Moreno S. M. 2005. De </a:t>
            </a:r>
            <a:r>
              <a:rPr lang="es-MX" sz="1250" dirty="0"/>
              <a:t>la taxonomía tradicional a las filogenias </a:t>
            </a:r>
            <a:r>
              <a:rPr lang="es-MX" sz="1250" dirty="0" smtClean="0"/>
              <a:t>moleculares. Bol</a:t>
            </a:r>
            <a:r>
              <a:rPr lang="es-MX" sz="1250" dirty="0"/>
              <a:t>. R. Soc. Esp. Hist. </a:t>
            </a:r>
            <a:r>
              <a:rPr lang="es-MX" sz="1250" dirty="0" err="1"/>
              <a:t>Nat</a:t>
            </a:r>
            <a:r>
              <a:rPr lang="es-MX" sz="1250" dirty="0" smtClean="0"/>
              <a:t>. </a:t>
            </a:r>
            <a:r>
              <a:rPr lang="es-MX" sz="1250" dirty="0"/>
              <a:t>100 </a:t>
            </a:r>
            <a:r>
              <a:rPr lang="es-MX" sz="1250" dirty="0" smtClean="0"/>
              <a:t>(1-49:  </a:t>
            </a:r>
            <a:r>
              <a:rPr lang="es-MX" sz="1250" dirty="0"/>
              <a:t>45-65</a:t>
            </a:r>
            <a:r>
              <a:rPr lang="es-MX" sz="1250" dirty="0" smtClean="0"/>
              <a:t>.</a:t>
            </a:r>
          </a:p>
          <a:p>
            <a:pPr algn="just">
              <a:lnSpc>
                <a:spcPct val="100000"/>
              </a:lnSpc>
              <a:spcBef>
                <a:spcPts val="0"/>
              </a:spcBef>
            </a:pPr>
            <a:r>
              <a:rPr lang="es-MX" sz="1250" dirty="0" err="1"/>
              <a:t>Scagel</a:t>
            </a:r>
            <a:r>
              <a:rPr lang="es-MX" sz="1250" dirty="0"/>
              <a:t>, R. F., R. J. </a:t>
            </a:r>
            <a:r>
              <a:rPr lang="es-MX" sz="1250" dirty="0" err="1"/>
              <a:t>Bandoni</a:t>
            </a:r>
            <a:r>
              <a:rPr lang="es-MX" sz="1250" dirty="0"/>
              <a:t>, G. E. </a:t>
            </a:r>
            <a:r>
              <a:rPr lang="es-MX" sz="1250" dirty="0" err="1"/>
              <a:t>Rouse</a:t>
            </a:r>
            <a:r>
              <a:rPr lang="es-MX" sz="1250" dirty="0"/>
              <a:t>, W. B. </a:t>
            </a:r>
            <a:r>
              <a:rPr lang="es-MX" sz="1250" dirty="0" err="1"/>
              <a:t>Schofield</a:t>
            </a:r>
            <a:r>
              <a:rPr lang="es-MX" sz="1250" dirty="0"/>
              <a:t>, J. R. </a:t>
            </a:r>
            <a:r>
              <a:rPr lang="es-MX" sz="1250" dirty="0" err="1"/>
              <a:t>Stein</a:t>
            </a:r>
            <a:r>
              <a:rPr lang="es-MX" sz="1250" dirty="0"/>
              <a:t> y T. M. C. Taylor. 1977. El reino vegetal. Ediciones Omega, Barcelona</a:t>
            </a:r>
          </a:p>
        </p:txBody>
      </p:sp>
      <p:sp>
        <p:nvSpPr>
          <p:cNvPr id="4" name="Título 1"/>
          <p:cNvSpPr txBox="1">
            <a:spLocks/>
          </p:cNvSpPr>
          <p:nvPr/>
        </p:nvSpPr>
        <p:spPr>
          <a:xfrm>
            <a:off x="1" y="-29799"/>
            <a:ext cx="9144000" cy="1442674"/>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sz="3200" b="1" dirty="0" smtClean="0">
                <a:latin typeface="Calibri" charset="0"/>
                <a:cs typeface="Calibri" charset="0"/>
              </a:rPr>
              <a:t>REFERENCIAS</a:t>
            </a:r>
          </a:p>
          <a:p>
            <a:pPr algn="ctr"/>
            <a:endParaRPr lang="es-ES" sz="3200" b="1" dirty="0">
              <a:latin typeface="Calibri" charset="0"/>
              <a:cs typeface="Calibri" charset="0"/>
            </a:endParaRPr>
          </a:p>
        </p:txBody>
      </p:sp>
      <p:cxnSp>
        <p:nvCxnSpPr>
          <p:cNvPr id="5" name="Conector recto 4"/>
          <p:cNvCxnSpPr/>
          <p:nvPr/>
        </p:nvCxnSpPr>
        <p:spPr>
          <a:xfrm>
            <a:off x="0" y="1125538"/>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33104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ítulo 1"/>
          <p:cNvSpPr txBox="1">
            <a:spLocks/>
          </p:cNvSpPr>
          <p:nvPr/>
        </p:nvSpPr>
        <p:spPr bwMode="auto">
          <a:xfrm>
            <a:off x="0" y="0"/>
            <a:ext cx="9144000" cy="12789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GUÍA DIDÁCTICA</a:t>
            </a:r>
            <a:endParaRPr lang="es-ES" sz="4800" b="1" dirty="0">
              <a:ea typeface="+mj-ea"/>
              <a:cs typeface="Calibri" charset="0"/>
            </a:endParaRPr>
          </a:p>
        </p:txBody>
      </p:sp>
      <p:sp>
        <p:nvSpPr>
          <p:cNvPr id="13" name="Marcador de contenido 12"/>
          <p:cNvSpPr>
            <a:spLocks noGrp="1"/>
          </p:cNvSpPr>
          <p:nvPr>
            <p:ph sz="half" idx="1"/>
          </p:nvPr>
        </p:nvSpPr>
        <p:spPr>
          <a:xfrm>
            <a:off x="4644008" y="1340768"/>
            <a:ext cx="4322192" cy="5112568"/>
          </a:xfrm>
          <a:prstGeom prst="rect">
            <a:avLst/>
          </a:prstGeom>
        </p:spPr>
        <p:txBody>
          <a:bodyPr>
            <a:noAutofit/>
          </a:bodyPr>
          <a:lstStyle/>
          <a:p>
            <a:pPr marL="342900" lvl="0" indent="-342900">
              <a:buFont typeface="+mj-lt"/>
              <a:buAutoNum type="arabicPeriod" startAt="16"/>
            </a:pPr>
            <a:r>
              <a:rPr lang="en-US" sz="1400" dirty="0" smtClean="0">
                <a:solidFill>
                  <a:prstClr val="black"/>
                </a:solidFill>
                <a:cs typeface="Calibri" charset="0"/>
              </a:rPr>
              <a:t>VII Ed. Dictionary Of The Fungi, 1983 </a:t>
            </a:r>
          </a:p>
          <a:p>
            <a:pPr marL="342900" lvl="0" indent="-342900">
              <a:buFont typeface="+mj-lt"/>
              <a:buAutoNum type="arabicPeriod" startAt="16"/>
            </a:pPr>
            <a:r>
              <a:rPr lang="en-US" sz="1400" dirty="0" smtClean="0">
                <a:solidFill>
                  <a:prstClr val="black"/>
                </a:solidFill>
                <a:cs typeface="Calibri" charset="0"/>
              </a:rPr>
              <a:t>VIII </a:t>
            </a:r>
            <a:r>
              <a:rPr lang="en-US" sz="1400" dirty="0">
                <a:solidFill>
                  <a:prstClr val="black"/>
                </a:solidFill>
                <a:cs typeface="Calibri" charset="0"/>
              </a:rPr>
              <a:t>Ed. Dictionary Of The Fungi, </a:t>
            </a:r>
            <a:r>
              <a:rPr lang="en-US" sz="1400" dirty="0" smtClean="0">
                <a:solidFill>
                  <a:prstClr val="black"/>
                </a:solidFill>
                <a:cs typeface="Calibri" charset="0"/>
              </a:rPr>
              <a:t>1995 </a:t>
            </a:r>
          </a:p>
          <a:p>
            <a:pPr marL="342900" lvl="0" indent="-342900">
              <a:buFont typeface="+mj-lt"/>
              <a:buAutoNum type="arabicPeriod" startAt="16"/>
            </a:pPr>
            <a:r>
              <a:rPr lang="en-US" sz="1400" dirty="0" smtClean="0">
                <a:solidFill>
                  <a:prstClr val="black"/>
                </a:solidFill>
                <a:cs typeface="Calibri" charset="0"/>
              </a:rPr>
              <a:t>IX </a:t>
            </a:r>
            <a:r>
              <a:rPr lang="en-US" sz="1400" dirty="0">
                <a:solidFill>
                  <a:prstClr val="black"/>
                </a:solidFill>
                <a:cs typeface="Calibri" charset="0"/>
              </a:rPr>
              <a:t>Ed. Dictionary Of The Fungi, </a:t>
            </a:r>
            <a:r>
              <a:rPr lang="en-US" sz="1400" dirty="0" smtClean="0">
                <a:solidFill>
                  <a:prstClr val="black"/>
                </a:solidFill>
                <a:cs typeface="Calibri" charset="0"/>
              </a:rPr>
              <a:t>2001 </a:t>
            </a:r>
          </a:p>
          <a:p>
            <a:pPr marL="342900" lvl="0" indent="-342900">
              <a:buFont typeface="+mj-lt"/>
              <a:buAutoNum type="arabicPeriod" startAt="16"/>
            </a:pPr>
            <a:r>
              <a:rPr lang="es-MX" sz="1400" dirty="0" smtClean="0">
                <a:solidFill>
                  <a:prstClr val="black"/>
                </a:solidFill>
                <a:cs typeface="Calibri" charset="0"/>
              </a:rPr>
              <a:t>Clasificación fúngica. </a:t>
            </a:r>
            <a:r>
              <a:rPr lang="es-MX" sz="1400" dirty="0" err="1" smtClean="0">
                <a:solidFill>
                  <a:prstClr val="black"/>
                </a:solidFill>
                <a:cs typeface="Calibri" charset="0"/>
              </a:rPr>
              <a:t>Hibbett</a:t>
            </a:r>
            <a:r>
              <a:rPr lang="es-MX" sz="1400" dirty="0" smtClean="0">
                <a:solidFill>
                  <a:prstClr val="black"/>
                </a:solidFill>
                <a:cs typeface="Calibri" charset="0"/>
              </a:rPr>
              <a:t> </a:t>
            </a:r>
            <a:r>
              <a:rPr lang="es-MX" sz="1400" i="1" dirty="0">
                <a:solidFill>
                  <a:prstClr val="black"/>
                </a:solidFill>
                <a:cs typeface="Calibri" charset="0"/>
              </a:rPr>
              <a:t>et al. </a:t>
            </a:r>
            <a:r>
              <a:rPr lang="es-MX" sz="1400" dirty="0" smtClean="0">
                <a:solidFill>
                  <a:prstClr val="black"/>
                </a:solidFill>
                <a:cs typeface="Calibri" charset="0"/>
              </a:rPr>
              <a:t>2007</a:t>
            </a:r>
          </a:p>
          <a:p>
            <a:pPr marL="342900" lvl="0" indent="-342900">
              <a:buFont typeface="+mj-lt"/>
              <a:buAutoNum type="arabicPeriod" startAt="16"/>
            </a:pPr>
            <a:r>
              <a:rPr lang="es-MX" sz="1400" dirty="0" smtClean="0">
                <a:solidFill>
                  <a:prstClr val="black"/>
                </a:solidFill>
                <a:cs typeface="Calibri" charset="0"/>
              </a:rPr>
              <a:t>Clasificación </a:t>
            </a:r>
            <a:r>
              <a:rPr lang="es-MX" sz="1400" dirty="0">
                <a:solidFill>
                  <a:prstClr val="black"/>
                </a:solidFill>
                <a:cs typeface="Calibri" charset="0"/>
              </a:rPr>
              <a:t>fúngica. </a:t>
            </a:r>
            <a:r>
              <a:rPr lang="cs-CZ" sz="1400" dirty="0" smtClean="0">
                <a:solidFill>
                  <a:prstClr val="black"/>
                </a:solidFill>
                <a:cs typeface="Calibri" charset="0"/>
              </a:rPr>
              <a:t>McLaughlin </a:t>
            </a:r>
            <a:r>
              <a:rPr lang="cs-CZ" sz="1400" i="1" dirty="0">
                <a:solidFill>
                  <a:prstClr val="black"/>
                </a:solidFill>
                <a:cs typeface="Calibri" charset="0"/>
              </a:rPr>
              <a:t>et al. </a:t>
            </a:r>
            <a:r>
              <a:rPr lang="cs-CZ" sz="1400" dirty="0" smtClean="0">
                <a:solidFill>
                  <a:prstClr val="black"/>
                </a:solidFill>
                <a:cs typeface="Calibri" charset="0"/>
              </a:rPr>
              <a:t>2009</a:t>
            </a:r>
            <a:endParaRPr lang="es-MX" sz="1400" dirty="0" smtClean="0">
              <a:solidFill>
                <a:prstClr val="black"/>
              </a:solidFill>
              <a:cs typeface="Calibri" charset="0"/>
            </a:endParaRPr>
          </a:p>
          <a:p>
            <a:pPr marL="342900" lvl="0" indent="-342900">
              <a:buFont typeface="+mj-lt"/>
              <a:buAutoNum type="arabicPeriod" startAt="16"/>
            </a:pPr>
            <a:r>
              <a:rPr lang="es-MX" sz="1400" dirty="0" smtClean="0">
                <a:solidFill>
                  <a:prstClr val="black"/>
                </a:solidFill>
                <a:cs typeface="Calibri" charset="0"/>
              </a:rPr>
              <a:t>Clasificación de organismos </a:t>
            </a:r>
            <a:r>
              <a:rPr lang="es-MX" sz="1400" dirty="0" err="1" smtClean="0">
                <a:solidFill>
                  <a:prstClr val="black"/>
                </a:solidFill>
                <a:cs typeface="Calibri" charset="0"/>
              </a:rPr>
              <a:t>fungoides</a:t>
            </a:r>
            <a:r>
              <a:rPr lang="es-MX" sz="1400" dirty="0" smtClean="0">
                <a:solidFill>
                  <a:prstClr val="black"/>
                </a:solidFill>
                <a:cs typeface="Calibri" charset="0"/>
              </a:rPr>
              <a:t> y fúngicos 1</a:t>
            </a:r>
          </a:p>
          <a:p>
            <a:pPr marL="342900" lvl="0" indent="-342900">
              <a:buFont typeface="+mj-lt"/>
              <a:buAutoNum type="arabicPeriod" startAt="16"/>
            </a:pPr>
            <a:r>
              <a:rPr lang="es-MX" sz="1400" dirty="0" smtClean="0">
                <a:solidFill>
                  <a:prstClr val="black"/>
                </a:solidFill>
                <a:cs typeface="Calibri" charset="0"/>
              </a:rPr>
              <a:t>Clasificación </a:t>
            </a:r>
            <a:r>
              <a:rPr lang="es-MX" sz="1400" dirty="0">
                <a:solidFill>
                  <a:prstClr val="black"/>
                </a:solidFill>
                <a:cs typeface="Calibri" charset="0"/>
              </a:rPr>
              <a:t>de organismos </a:t>
            </a:r>
            <a:r>
              <a:rPr lang="es-MX" sz="1400" dirty="0" err="1">
                <a:solidFill>
                  <a:prstClr val="black"/>
                </a:solidFill>
                <a:cs typeface="Calibri" charset="0"/>
              </a:rPr>
              <a:t>fungoides</a:t>
            </a:r>
            <a:r>
              <a:rPr lang="es-MX" sz="1400" dirty="0">
                <a:solidFill>
                  <a:prstClr val="black"/>
                </a:solidFill>
                <a:cs typeface="Calibri" charset="0"/>
              </a:rPr>
              <a:t> y fúngicos </a:t>
            </a:r>
            <a:r>
              <a:rPr lang="es-MX" sz="1400" dirty="0" smtClean="0">
                <a:solidFill>
                  <a:prstClr val="black"/>
                </a:solidFill>
                <a:cs typeface="Calibri" charset="0"/>
              </a:rPr>
              <a:t>2</a:t>
            </a:r>
          </a:p>
          <a:p>
            <a:pPr marL="342900" lvl="0" indent="-342900">
              <a:buFont typeface="+mj-lt"/>
              <a:buAutoNum type="arabicPeriod" startAt="16"/>
            </a:pPr>
            <a:r>
              <a:rPr lang="cs-CZ" sz="1400" dirty="0" smtClean="0">
                <a:solidFill>
                  <a:prstClr val="black"/>
                </a:solidFill>
                <a:cs typeface="Calibri" charset="0"/>
              </a:rPr>
              <a:t>Representantes fungoides</a:t>
            </a:r>
            <a:r>
              <a:rPr lang="es-MX" sz="1400" dirty="0" smtClean="0">
                <a:solidFill>
                  <a:prstClr val="black"/>
                </a:solidFill>
                <a:cs typeface="Calibri" charset="0"/>
              </a:rPr>
              <a:t>, </a:t>
            </a:r>
            <a:r>
              <a:rPr lang="es-MX" sz="1400" dirty="0">
                <a:solidFill>
                  <a:prstClr val="black"/>
                </a:solidFill>
                <a:cs typeface="Calibri" charset="0"/>
              </a:rPr>
              <a:t>R</a:t>
            </a:r>
            <a:r>
              <a:rPr lang="cs-CZ" sz="1400" dirty="0" smtClean="0">
                <a:solidFill>
                  <a:prstClr val="black"/>
                </a:solidFill>
                <a:cs typeface="Calibri" charset="0"/>
              </a:rPr>
              <a:t>eino </a:t>
            </a:r>
            <a:r>
              <a:rPr lang="es-MX" sz="1400" dirty="0">
                <a:solidFill>
                  <a:prstClr val="black"/>
                </a:solidFill>
                <a:cs typeface="Calibri" charset="0"/>
              </a:rPr>
              <a:t>P</a:t>
            </a:r>
            <a:r>
              <a:rPr lang="cs-CZ" sz="1400" dirty="0" smtClean="0">
                <a:solidFill>
                  <a:prstClr val="black"/>
                </a:solidFill>
                <a:cs typeface="Calibri" charset="0"/>
              </a:rPr>
              <a:t>rotista</a:t>
            </a:r>
            <a:endParaRPr lang="es-MX" sz="1400" dirty="0" smtClean="0">
              <a:solidFill>
                <a:prstClr val="black"/>
              </a:solidFill>
              <a:cs typeface="Calibri" charset="0"/>
            </a:endParaRPr>
          </a:p>
          <a:p>
            <a:pPr marL="342900" lvl="0" indent="-342900">
              <a:buFont typeface="+mj-lt"/>
              <a:buAutoNum type="arabicPeriod" startAt="16"/>
            </a:pPr>
            <a:r>
              <a:rPr lang="cs-CZ" sz="1400" dirty="0" smtClean="0">
                <a:solidFill>
                  <a:prstClr val="black"/>
                </a:solidFill>
                <a:cs typeface="Calibri" charset="0"/>
              </a:rPr>
              <a:t>Representantes </a:t>
            </a:r>
            <a:r>
              <a:rPr lang="cs-CZ" sz="1400" dirty="0">
                <a:solidFill>
                  <a:prstClr val="black"/>
                </a:solidFill>
                <a:cs typeface="Calibri" charset="0"/>
              </a:rPr>
              <a:t>fungoides</a:t>
            </a:r>
            <a:r>
              <a:rPr lang="es-MX" sz="1400" dirty="0">
                <a:solidFill>
                  <a:prstClr val="black"/>
                </a:solidFill>
                <a:cs typeface="Calibri" charset="0"/>
              </a:rPr>
              <a:t>, R</a:t>
            </a:r>
            <a:r>
              <a:rPr lang="cs-CZ" sz="1400" dirty="0">
                <a:solidFill>
                  <a:prstClr val="black"/>
                </a:solidFill>
                <a:cs typeface="Calibri" charset="0"/>
              </a:rPr>
              <a:t>eino </a:t>
            </a:r>
            <a:r>
              <a:rPr lang="es-MX" sz="1400" dirty="0" err="1" smtClean="0">
                <a:solidFill>
                  <a:prstClr val="black"/>
                </a:solidFill>
                <a:cs typeface="Calibri" charset="0"/>
              </a:rPr>
              <a:t>Stramenophila</a:t>
            </a:r>
            <a:endParaRPr lang="es-MX" sz="1400" dirty="0" smtClean="0">
              <a:solidFill>
                <a:prstClr val="black"/>
              </a:solidFill>
              <a:cs typeface="Calibri" charset="0"/>
            </a:endParaRPr>
          </a:p>
          <a:p>
            <a:pPr marL="342900" lvl="0" indent="-342900">
              <a:buFont typeface="+mj-lt"/>
              <a:buAutoNum type="arabicPeriod" startAt="16"/>
            </a:pPr>
            <a:r>
              <a:rPr lang="cs-CZ" sz="1400" dirty="0" smtClean="0">
                <a:solidFill>
                  <a:prstClr val="black"/>
                </a:solidFill>
                <a:cs typeface="Calibri" charset="0"/>
              </a:rPr>
              <a:t>Representantes </a:t>
            </a:r>
            <a:r>
              <a:rPr lang="cs-CZ" sz="1400" dirty="0">
                <a:solidFill>
                  <a:prstClr val="black"/>
                </a:solidFill>
                <a:cs typeface="Calibri" charset="0"/>
              </a:rPr>
              <a:t>fungoides</a:t>
            </a:r>
            <a:r>
              <a:rPr lang="es-MX" sz="1400" dirty="0">
                <a:solidFill>
                  <a:prstClr val="black"/>
                </a:solidFill>
                <a:cs typeface="Calibri" charset="0"/>
              </a:rPr>
              <a:t>, R</a:t>
            </a:r>
            <a:r>
              <a:rPr lang="cs-CZ" sz="1400" dirty="0">
                <a:solidFill>
                  <a:prstClr val="black"/>
                </a:solidFill>
                <a:cs typeface="Calibri" charset="0"/>
              </a:rPr>
              <a:t>eino </a:t>
            </a:r>
            <a:r>
              <a:rPr lang="es-MX" sz="1400" dirty="0" err="1" smtClean="0">
                <a:solidFill>
                  <a:prstClr val="black"/>
                </a:solidFill>
                <a:cs typeface="Calibri" charset="0"/>
              </a:rPr>
              <a:t>Fungi</a:t>
            </a:r>
            <a:endParaRPr lang="es-MX" sz="1400" dirty="0" smtClean="0">
              <a:solidFill>
                <a:prstClr val="black"/>
              </a:solidFill>
              <a:cs typeface="Calibri" charset="0"/>
            </a:endParaRPr>
          </a:p>
          <a:p>
            <a:pPr marL="342900" lvl="0" indent="-342900">
              <a:buFont typeface="+mj-lt"/>
              <a:buAutoNum type="arabicPeriod" startAt="16"/>
            </a:pPr>
            <a:r>
              <a:rPr lang="es-ES_tradnl" sz="1400" dirty="0" smtClean="0"/>
              <a:t>Relaciones simbióticas</a:t>
            </a:r>
            <a:endParaRPr lang="es-ES_tradnl" sz="1400" dirty="0"/>
          </a:p>
          <a:p>
            <a:pPr marL="342900" lvl="0" indent="-342900">
              <a:buFont typeface="+mj-lt"/>
              <a:buAutoNum type="arabicPeriod" startAt="16"/>
            </a:pPr>
            <a:r>
              <a:rPr lang="es-ES_tradnl" sz="1400" dirty="0" smtClean="0"/>
              <a:t>Hongos imperfectos, </a:t>
            </a:r>
            <a:r>
              <a:rPr lang="es-ES_tradnl" sz="1400" dirty="0" err="1" smtClean="0"/>
              <a:t>deuteromycetes</a:t>
            </a:r>
            <a:r>
              <a:rPr lang="es-ES_tradnl" sz="1400" dirty="0" smtClean="0"/>
              <a:t> o </a:t>
            </a:r>
            <a:r>
              <a:rPr lang="es-ES_tradnl" sz="1400" dirty="0" err="1" smtClean="0"/>
              <a:t>anamórficos</a:t>
            </a:r>
            <a:endParaRPr lang="es-ES_tradnl" sz="1400" dirty="0"/>
          </a:p>
          <a:p>
            <a:pPr marL="342900" lvl="0" indent="-342900">
              <a:buFont typeface="+mj-lt"/>
              <a:buAutoNum type="arabicPeriod" startAt="16"/>
            </a:pPr>
            <a:r>
              <a:rPr lang="es-MX" sz="1400" dirty="0" err="1" smtClean="0"/>
              <a:t>Cryptomycota</a:t>
            </a:r>
            <a:r>
              <a:rPr lang="es-MX" sz="1400" dirty="0" smtClean="0"/>
              <a:t>: un nuevo Reino de hongos 1</a:t>
            </a:r>
          </a:p>
          <a:p>
            <a:pPr marL="342900" lvl="0" indent="-342900">
              <a:buFont typeface="+mj-lt"/>
              <a:buAutoNum type="arabicPeriod" startAt="16"/>
            </a:pPr>
            <a:r>
              <a:rPr lang="es-MX" sz="1400" dirty="0" err="1" smtClean="0"/>
              <a:t>Cryptomycota</a:t>
            </a:r>
            <a:r>
              <a:rPr lang="es-MX" sz="1400" dirty="0"/>
              <a:t>: un nuevo Reino de </a:t>
            </a:r>
            <a:r>
              <a:rPr lang="es-MX" sz="1400" dirty="0" smtClean="0"/>
              <a:t>hongos 2</a:t>
            </a:r>
          </a:p>
          <a:p>
            <a:pPr marL="342900" lvl="0" indent="-342900">
              <a:buFont typeface="+mj-lt"/>
              <a:buAutoNum type="arabicPeriod" startAt="16"/>
            </a:pPr>
            <a:r>
              <a:rPr lang="es-MX" sz="1400" dirty="0" err="1" smtClean="0"/>
              <a:t>Cryptomycota</a:t>
            </a:r>
            <a:r>
              <a:rPr lang="es-MX" sz="1400" dirty="0"/>
              <a:t>: un nuevo Reino de </a:t>
            </a:r>
            <a:r>
              <a:rPr lang="es-MX" sz="1400" dirty="0" smtClean="0"/>
              <a:t>hongos 3</a:t>
            </a:r>
          </a:p>
          <a:p>
            <a:pPr marL="342900" lvl="0" indent="-342900">
              <a:buFont typeface="+mj-lt"/>
              <a:buAutoNum type="arabicPeriod" startAt="16"/>
            </a:pPr>
            <a:r>
              <a:rPr lang="es-ES_tradnl" sz="1400" dirty="0" smtClean="0"/>
              <a:t>Referencias</a:t>
            </a:r>
          </a:p>
          <a:p>
            <a:pPr marL="342900" indent="-342900">
              <a:buFont typeface="+mj-lt"/>
              <a:buAutoNum type="arabicPeriod" startAt="17"/>
            </a:pPr>
            <a:endParaRPr lang="es-ES_tradnl" sz="1400" i="1" dirty="0" smtClean="0"/>
          </a:p>
          <a:p>
            <a:pPr marL="342900" indent="-342900">
              <a:buFont typeface="+mj-lt"/>
              <a:buAutoNum type="arabicPeriod" startAt="17"/>
            </a:pPr>
            <a:endParaRPr lang="es-ES_tradnl" sz="1400" i="1" dirty="0" smtClean="0"/>
          </a:p>
          <a:p>
            <a:pPr marL="342900" indent="-342900">
              <a:buFont typeface="+mj-lt"/>
              <a:buAutoNum type="arabicPeriod" startAt="17"/>
            </a:pPr>
            <a:endParaRPr lang="es-ES_tradnl" sz="1400" dirty="0"/>
          </a:p>
          <a:p>
            <a:pPr marL="342900" indent="-342900">
              <a:buFont typeface="+mj-lt"/>
              <a:buAutoNum type="arabicPeriod" startAt="17"/>
            </a:pPr>
            <a:endParaRPr lang="cs-CZ" sz="1400" dirty="0">
              <a:solidFill>
                <a:prstClr val="black"/>
              </a:solidFill>
              <a:cs typeface="Calibri" charset="0"/>
            </a:endParaRPr>
          </a:p>
          <a:p>
            <a:pPr marL="342900" lvl="0" indent="-342900">
              <a:buFont typeface="+mj-lt"/>
              <a:buAutoNum type="arabicPeriod" startAt="17"/>
            </a:pPr>
            <a:endParaRPr lang="cs-CZ" sz="1400" dirty="0">
              <a:solidFill>
                <a:prstClr val="black"/>
              </a:solidFill>
              <a:cs typeface="Calibri" charset="0"/>
            </a:endParaRPr>
          </a:p>
          <a:p>
            <a:pPr marL="342900" indent="-342900">
              <a:buFont typeface="+mj-lt"/>
              <a:buAutoNum type="arabicPeriod" startAt="17"/>
            </a:pPr>
            <a:endParaRPr lang="cs-CZ" sz="1400" dirty="0">
              <a:solidFill>
                <a:prstClr val="black"/>
              </a:solidFill>
              <a:cs typeface="Calibri" charset="0"/>
            </a:endParaRPr>
          </a:p>
          <a:p>
            <a:pPr marL="342900" lvl="0" indent="-342900">
              <a:buFont typeface="+mj-lt"/>
              <a:buAutoNum type="arabicPeriod" startAt="17"/>
            </a:pPr>
            <a:endParaRPr lang="cs-CZ" sz="1400" dirty="0">
              <a:solidFill>
                <a:prstClr val="black"/>
              </a:solidFill>
              <a:cs typeface="Calibri" charset="0"/>
            </a:endParaRPr>
          </a:p>
          <a:p>
            <a:pPr marL="342900" indent="-342900">
              <a:buFont typeface="+mj-lt"/>
              <a:buAutoNum type="arabicPeriod" startAt="17"/>
            </a:pPr>
            <a:endParaRPr lang="cs-CZ" sz="1400" dirty="0">
              <a:solidFill>
                <a:prstClr val="black"/>
              </a:solidFill>
              <a:cs typeface="Calibri" charset="0"/>
            </a:endParaRPr>
          </a:p>
          <a:p>
            <a:pPr marL="342900" lvl="0" indent="-342900">
              <a:buFont typeface="+mj-lt"/>
              <a:buAutoNum type="arabicPeriod" startAt="17"/>
            </a:pPr>
            <a:endParaRPr lang="cs-CZ" sz="1400" dirty="0" smtClean="0">
              <a:solidFill>
                <a:prstClr val="black"/>
              </a:solidFill>
              <a:cs typeface="Calibri" charset="0"/>
            </a:endParaRPr>
          </a:p>
          <a:p>
            <a:pPr marL="342900" lvl="0" indent="-342900">
              <a:buFont typeface="+mj-lt"/>
              <a:buAutoNum type="arabicPeriod" startAt="17"/>
            </a:pPr>
            <a:endParaRPr lang="es-ES" sz="1400" dirty="0">
              <a:solidFill>
                <a:prstClr val="black"/>
              </a:solidFill>
              <a:cs typeface="Calibri" charset="0"/>
            </a:endParaRPr>
          </a:p>
          <a:p>
            <a:endParaRPr lang="es-ES" sz="1400" dirty="0"/>
          </a:p>
        </p:txBody>
      </p:sp>
      <p:sp>
        <p:nvSpPr>
          <p:cNvPr id="15" name="Marcador de contenido 14"/>
          <p:cNvSpPr>
            <a:spLocks noGrp="1"/>
          </p:cNvSpPr>
          <p:nvPr>
            <p:ph sz="half" idx="2"/>
          </p:nvPr>
        </p:nvSpPr>
        <p:spPr>
          <a:xfrm>
            <a:off x="177800" y="1340768"/>
            <a:ext cx="4292599" cy="4631011"/>
          </a:xfrm>
          <a:prstGeom prst="rect">
            <a:avLst/>
          </a:prstGeom>
        </p:spPr>
        <p:txBody>
          <a:bodyPr wrap="square">
            <a:spAutoFit/>
          </a:bodyPr>
          <a:lstStyle/>
          <a:p>
            <a:pPr marL="342900" lvl="0" indent="-342900">
              <a:buFont typeface="+mj-lt"/>
              <a:buAutoNum type="arabicPeriod"/>
            </a:pPr>
            <a:r>
              <a:rPr lang="es-ES" sz="1400" dirty="0">
                <a:solidFill>
                  <a:prstClr val="black"/>
                </a:solidFill>
              </a:rPr>
              <a:t>Portada</a:t>
            </a:r>
          </a:p>
          <a:p>
            <a:pPr marL="342900" lvl="0" indent="-342900">
              <a:buFont typeface="+mj-lt"/>
              <a:buAutoNum type="arabicPeriod"/>
            </a:pPr>
            <a:r>
              <a:rPr lang="es-ES" sz="1400" dirty="0">
                <a:solidFill>
                  <a:prstClr val="black"/>
                </a:solidFill>
              </a:rPr>
              <a:t>Guión explicativo</a:t>
            </a:r>
          </a:p>
          <a:p>
            <a:pPr marL="342900" lvl="0" indent="-342900">
              <a:buFont typeface="+mj-lt"/>
              <a:buAutoNum type="arabicPeriod"/>
            </a:pPr>
            <a:r>
              <a:rPr lang="es-ES" sz="1400" dirty="0">
                <a:solidFill>
                  <a:prstClr val="black"/>
                </a:solidFill>
              </a:rPr>
              <a:t>Guía </a:t>
            </a:r>
            <a:r>
              <a:rPr lang="es-ES" sz="1400" dirty="0" smtClean="0">
                <a:solidFill>
                  <a:prstClr val="black"/>
                </a:solidFill>
              </a:rPr>
              <a:t>didáctica 1</a:t>
            </a:r>
          </a:p>
          <a:p>
            <a:pPr marL="342900" indent="-342900">
              <a:buFont typeface="+mj-lt"/>
              <a:buAutoNum type="arabicPeriod"/>
            </a:pPr>
            <a:r>
              <a:rPr lang="es-ES" sz="1400" dirty="0">
                <a:solidFill>
                  <a:prstClr val="black"/>
                </a:solidFill>
              </a:rPr>
              <a:t>Guía </a:t>
            </a:r>
            <a:r>
              <a:rPr lang="es-ES" sz="1400" dirty="0" smtClean="0">
                <a:solidFill>
                  <a:prstClr val="black"/>
                </a:solidFill>
              </a:rPr>
              <a:t>didáctica 2</a:t>
            </a:r>
          </a:p>
          <a:p>
            <a:pPr marL="342900" indent="-342900">
              <a:buFont typeface="+mj-lt"/>
              <a:buAutoNum type="arabicPeriod"/>
            </a:pPr>
            <a:r>
              <a:rPr lang="es-ES" sz="1400" dirty="0" smtClean="0">
                <a:solidFill>
                  <a:prstClr val="black"/>
                </a:solidFill>
              </a:rPr>
              <a:t>Taxonomía y filogenia 1</a:t>
            </a:r>
            <a:endParaRPr lang="es-ES" sz="1400" dirty="0">
              <a:solidFill>
                <a:prstClr val="black"/>
              </a:solidFill>
            </a:endParaRPr>
          </a:p>
          <a:p>
            <a:pPr marL="342900" indent="-342900">
              <a:buFont typeface="+mj-lt"/>
              <a:buAutoNum type="arabicPeriod"/>
            </a:pPr>
            <a:r>
              <a:rPr lang="es-ES" sz="1400" dirty="0">
                <a:solidFill>
                  <a:prstClr val="black"/>
                </a:solidFill>
              </a:rPr>
              <a:t>Taxonomía y filogenia </a:t>
            </a:r>
            <a:r>
              <a:rPr lang="es-ES" sz="1400" dirty="0" smtClean="0">
                <a:solidFill>
                  <a:prstClr val="black"/>
                </a:solidFill>
              </a:rPr>
              <a:t>2</a:t>
            </a:r>
            <a:endParaRPr lang="es-ES" sz="1400" dirty="0">
              <a:solidFill>
                <a:prstClr val="black"/>
              </a:solidFill>
            </a:endParaRPr>
          </a:p>
          <a:p>
            <a:pPr marL="342900" indent="-342900">
              <a:buFont typeface="+mj-lt"/>
              <a:buAutoNum type="arabicPeriod"/>
            </a:pPr>
            <a:r>
              <a:rPr lang="es-ES" sz="1400" dirty="0" smtClean="0">
                <a:solidFill>
                  <a:prstClr val="black"/>
                </a:solidFill>
              </a:rPr>
              <a:t>Biología molecular</a:t>
            </a:r>
            <a:endParaRPr lang="es-ES" sz="1400" dirty="0">
              <a:solidFill>
                <a:prstClr val="black"/>
              </a:solidFill>
            </a:endParaRPr>
          </a:p>
          <a:p>
            <a:pPr marL="342900" lvl="0" indent="-342900">
              <a:buFont typeface="+mj-lt"/>
              <a:buAutoNum type="arabicPeriod"/>
            </a:pPr>
            <a:r>
              <a:rPr lang="es-ES" sz="1400" dirty="0" smtClean="0">
                <a:solidFill>
                  <a:prstClr val="black"/>
                </a:solidFill>
              </a:rPr>
              <a:t>Historia de los sistemas de clasificación 1</a:t>
            </a:r>
            <a:endParaRPr lang="es-ES" sz="1400" dirty="0">
              <a:solidFill>
                <a:prstClr val="black"/>
              </a:solidFill>
            </a:endParaRPr>
          </a:p>
          <a:p>
            <a:pPr marL="342900" lvl="0" indent="-342900">
              <a:buFont typeface="+mj-lt"/>
              <a:buAutoNum type="arabicPeriod"/>
            </a:pPr>
            <a:r>
              <a:rPr lang="es-ES" sz="1400" dirty="0">
                <a:solidFill>
                  <a:prstClr val="black"/>
                </a:solidFill>
              </a:rPr>
              <a:t>Historia de los sistemas de clasificación </a:t>
            </a:r>
            <a:r>
              <a:rPr lang="es-ES" sz="1400" dirty="0" smtClean="0">
                <a:solidFill>
                  <a:prstClr val="black"/>
                </a:solidFill>
              </a:rPr>
              <a:t>2</a:t>
            </a:r>
            <a:endParaRPr lang="es-ES" sz="1400" dirty="0">
              <a:solidFill>
                <a:prstClr val="black"/>
              </a:solidFill>
            </a:endParaRPr>
          </a:p>
          <a:p>
            <a:pPr marL="342900" lvl="0" indent="-342900">
              <a:buFont typeface="+mj-lt"/>
              <a:buAutoNum type="arabicPeriod"/>
            </a:pPr>
            <a:r>
              <a:rPr lang="es-ES" sz="1400" dirty="0" smtClean="0">
                <a:solidFill>
                  <a:prstClr val="black"/>
                </a:solidFill>
              </a:rPr>
              <a:t>Organismos </a:t>
            </a:r>
            <a:r>
              <a:rPr lang="es-ES" sz="1400" dirty="0" err="1" smtClean="0">
                <a:solidFill>
                  <a:prstClr val="black"/>
                </a:solidFill>
              </a:rPr>
              <a:t>fungoides</a:t>
            </a:r>
            <a:r>
              <a:rPr lang="es-ES" sz="1400" dirty="0" smtClean="0">
                <a:solidFill>
                  <a:prstClr val="black"/>
                </a:solidFill>
              </a:rPr>
              <a:t> y fúngicos</a:t>
            </a:r>
            <a:endParaRPr lang="es-ES" sz="1400" dirty="0">
              <a:solidFill>
                <a:prstClr val="black"/>
              </a:solidFill>
            </a:endParaRPr>
          </a:p>
          <a:p>
            <a:pPr marL="342900" lvl="0" indent="-342900">
              <a:buFont typeface="+mj-lt"/>
              <a:buAutoNum type="arabicPeriod"/>
            </a:pPr>
            <a:r>
              <a:rPr lang="es-ES" sz="1400" dirty="0" smtClean="0">
                <a:solidFill>
                  <a:prstClr val="black"/>
                </a:solidFill>
              </a:rPr>
              <a:t>Clasificación de </a:t>
            </a:r>
            <a:r>
              <a:rPr lang="es-ES" sz="1400" dirty="0" err="1" smtClean="0">
                <a:solidFill>
                  <a:prstClr val="black"/>
                </a:solidFill>
              </a:rPr>
              <a:t>Whittaker</a:t>
            </a:r>
            <a:r>
              <a:rPr lang="es-ES" sz="1400" dirty="0" smtClean="0">
                <a:solidFill>
                  <a:prstClr val="black"/>
                </a:solidFill>
              </a:rPr>
              <a:t>, 1969</a:t>
            </a:r>
            <a:endParaRPr lang="es-ES" sz="1400" dirty="0">
              <a:solidFill>
                <a:prstClr val="black"/>
              </a:solidFill>
            </a:endParaRPr>
          </a:p>
          <a:p>
            <a:pPr marL="342900" indent="-342900">
              <a:buFont typeface="+mj-lt"/>
              <a:buAutoNum type="arabicPeriod"/>
            </a:pPr>
            <a:r>
              <a:rPr lang="es-ES" sz="1400" dirty="0" smtClean="0">
                <a:solidFill>
                  <a:prstClr val="black"/>
                </a:solidFill>
              </a:rPr>
              <a:t>Clasificación de organismos </a:t>
            </a:r>
            <a:r>
              <a:rPr lang="es-ES" sz="1400" dirty="0" err="1">
                <a:solidFill>
                  <a:prstClr val="black"/>
                </a:solidFill>
              </a:rPr>
              <a:t>fungoides</a:t>
            </a:r>
            <a:r>
              <a:rPr lang="es-ES" sz="1400" dirty="0">
                <a:solidFill>
                  <a:prstClr val="black"/>
                </a:solidFill>
              </a:rPr>
              <a:t> y </a:t>
            </a:r>
            <a:r>
              <a:rPr lang="es-ES" sz="1400" dirty="0" smtClean="0">
                <a:solidFill>
                  <a:prstClr val="black"/>
                </a:solidFill>
              </a:rPr>
              <a:t>fúngicos</a:t>
            </a:r>
            <a:endParaRPr lang="es-ES" sz="1400" dirty="0">
              <a:solidFill>
                <a:prstClr val="black"/>
              </a:solidFill>
            </a:endParaRPr>
          </a:p>
          <a:p>
            <a:pPr marL="342900" lvl="0" indent="-342900">
              <a:buFont typeface="+mj-lt"/>
              <a:buAutoNum type="arabicPeriod"/>
            </a:pPr>
            <a:r>
              <a:rPr lang="es-ES" sz="1400" dirty="0" smtClean="0">
                <a:solidFill>
                  <a:prstClr val="black"/>
                </a:solidFill>
              </a:rPr>
              <a:t>Clasificación fúngica de </a:t>
            </a:r>
            <a:r>
              <a:rPr lang="es-ES" sz="1400" dirty="0" err="1" smtClean="0">
                <a:solidFill>
                  <a:prstClr val="black"/>
                </a:solidFill>
              </a:rPr>
              <a:t>Alexoupoulus</a:t>
            </a:r>
            <a:r>
              <a:rPr lang="es-ES" sz="1400" dirty="0" smtClean="0">
                <a:solidFill>
                  <a:prstClr val="black"/>
                </a:solidFill>
              </a:rPr>
              <a:t> &amp; </a:t>
            </a:r>
            <a:r>
              <a:rPr lang="es-ES" sz="1400" dirty="0" err="1" smtClean="0">
                <a:solidFill>
                  <a:prstClr val="black"/>
                </a:solidFill>
              </a:rPr>
              <a:t>Mims</a:t>
            </a:r>
            <a:r>
              <a:rPr lang="es-ES" sz="1400" dirty="0" smtClean="0">
                <a:solidFill>
                  <a:prstClr val="black"/>
                </a:solidFill>
              </a:rPr>
              <a:t>, 1979</a:t>
            </a:r>
            <a:endParaRPr lang="es-ES" sz="1400" dirty="0">
              <a:solidFill>
                <a:prstClr val="black"/>
              </a:solidFill>
            </a:endParaRPr>
          </a:p>
          <a:p>
            <a:pPr marL="342900" lvl="0" indent="-342900">
              <a:buFont typeface="+mj-lt"/>
              <a:buAutoNum type="arabicPeriod"/>
            </a:pPr>
            <a:r>
              <a:rPr lang="es-ES" sz="1400" dirty="0" smtClean="0">
                <a:solidFill>
                  <a:prstClr val="black"/>
                </a:solidFill>
                <a:cs typeface="Calibri" charset="0"/>
              </a:rPr>
              <a:t>Grupos fúngicos</a:t>
            </a:r>
            <a:endParaRPr lang="es-ES" sz="1400" dirty="0">
              <a:solidFill>
                <a:prstClr val="black"/>
              </a:solidFill>
              <a:cs typeface="Calibri" charset="0"/>
            </a:endParaRPr>
          </a:p>
          <a:p>
            <a:pPr marL="342900" lvl="0" indent="-342900">
              <a:buFont typeface="+mj-lt"/>
              <a:buAutoNum type="arabicPeriod"/>
            </a:pPr>
            <a:r>
              <a:rPr lang="es-MX" sz="1400" dirty="0" smtClean="0">
                <a:solidFill>
                  <a:prstClr val="black"/>
                </a:solidFill>
                <a:cs typeface="Calibri" charset="0"/>
              </a:rPr>
              <a:t>Clasificación fúngica. El reino vegetal, </a:t>
            </a:r>
            <a:r>
              <a:rPr lang="es-MX" sz="1400" dirty="0" err="1">
                <a:solidFill>
                  <a:prstClr val="black"/>
                </a:solidFill>
                <a:cs typeface="Calibri" charset="0"/>
              </a:rPr>
              <a:t>S</a:t>
            </a:r>
            <a:r>
              <a:rPr lang="es-MX" sz="1400" dirty="0" err="1" smtClean="0">
                <a:solidFill>
                  <a:prstClr val="black"/>
                </a:solidFill>
                <a:cs typeface="Calibri" charset="0"/>
              </a:rPr>
              <a:t>cagel</a:t>
            </a:r>
            <a:r>
              <a:rPr lang="es-MX" sz="1400" dirty="0" smtClean="0">
                <a:solidFill>
                  <a:prstClr val="black"/>
                </a:solidFill>
                <a:cs typeface="Calibri" charset="0"/>
              </a:rPr>
              <a:t> </a:t>
            </a:r>
            <a:r>
              <a:rPr lang="es-MX" sz="1400" i="1" dirty="0" smtClean="0">
                <a:solidFill>
                  <a:prstClr val="black"/>
                </a:solidFill>
                <a:cs typeface="Calibri" charset="0"/>
              </a:rPr>
              <a:t>et al</a:t>
            </a:r>
            <a:r>
              <a:rPr lang="es-MX" sz="1400" dirty="0" smtClean="0">
                <a:solidFill>
                  <a:prstClr val="black"/>
                </a:solidFill>
                <a:cs typeface="Calibri" charset="0"/>
              </a:rPr>
              <a:t>., 1980)</a:t>
            </a:r>
            <a:endParaRPr lang="es-MX" sz="1400" dirty="0">
              <a:solidFill>
                <a:prstClr val="black"/>
              </a:solidFill>
              <a:cs typeface="Calibri" charset="0"/>
            </a:endParaRPr>
          </a:p>
        </p:txBody>
      </p:sp>
      <p:sp>
        <p:nvSpPr>
          <p:cNvPr id="2" name="Marcador de número de diapositiva 1"/>
          <p:cNvSpPr>
            <a:spLocks noGrp="1"/>
          </p:cNvSpPr>
          <p:nvPr>
            <p:ph type="sldNum" sz="quarter" idx="12"/>
          </p:nvPr>
        </p:nvSpPr>
        <p:spPr/>
        <p:txBody>
          <a:bodyPr>
            <a:normAutofit/>
          </a:bodyPr>
          <a:lstStyle/>
          <a:p>
            <a:pPr>
              <a:defRPr/>
            </a:pPr>
            <a:fld id="{F0343A7C-E0AF-4547-9C9F-8102B599A5C0}" type="slidenum">
              <a:rPr lang="en-US" smtClean="0"/>
              <a:pPr>
                <a:defRPr/>
              </a:pPr>
              <a:t>4</a:t>
            </a:fld>
            <a:endParaRPr lang="en-US" dirty="0"/>
          </a:p>
        </p:txBody>
      </p:sp>
      <p:sp>
        <p:nvSpPr>
          <p:cNvPr id="4" name="CuadroTexto 3"/>
          <p:cNvSpPr txBox="1"/>
          <p:nvPr/>
        </p:nvSpPr>
        <p:spPr>
          <a:xfrm>
            <a:off x="323528" y="1340768"/>
            <a:ext cx="184666" cy="3416320"/>
          </a:xfrm>
          <a:prstGeom prst="rect">
            <a:avLst/>
          </a:prstGeom>
          <a:noFill/>
        </p:spPr>
        <p:txBody>
          <a:bodyPr wrap="none" rtlCol="0">
            <a:spAutoFit/>
          </a:bodyPr>
          <a:lstStyle/>
          <a:p>
            <a:endParaRPr lang="es-MX" b="1" dirty="0" smtClean="0">
              <a:cs typeface="Calibri" charset="0"/>
            </a:endParaRPr>
          </a:p>
          <a:p>
            <a:endParaRPr lang="es-ES" b="1" dirty="0">
              <a:cs typeface="Calibri" charset="0"/>
            </a:endParaRPr>
          </a:p>
          <a:p>
            <a:endParaRPr lang="es-ES" b="1" dirty="0" smtClean="0">
              <a:cs typeface="Calibri" charset="0"/>
            </a:endParaRPr>
          </a:p>
          <a:p>
            <a:endParaRPr lang="es-ES" b="1" dirty="0">
              <a:cs typeface="Calibri" charset="0"/>
            </a:endParaRPr>
          </a:p>
          <a:p>
            <a:endParaRPr lang="es-ES" b="1" dirty="0">
              <a:cs typeface="Calibri" charset="0"/>
            </a:endParaRPr>
          </a:p>
          <a:p>
            <a:endParaRPr lang="es-ES" dirty="0" smtClean="0"/>
          </a:p>
          <a:p>
            <a:endParaRPr lang="es-ES" dirty="0" smtClean="0"/>
          </a:p>
          <a:p>
            <a:endParaRPr lang="es-ES" dirty="0" smtClean="0"/>
          </a:p>
          <a:p>
            <a:endParaRPr lang="es-ES" dirty="0" smtClean="0"/>
          </a:p>
          <a:p>
            <a:endParaRPr lang="es-ES" dirty="0" smtClean="0"/>
          </a:p>
          <a:p>
            <a:endParaRPr lang="es-ES" dirty="0" smtClean="0"/>
          </a:p>
          <a:p>
            <a:endParaRPr lang="es-ES" dirty="0"/>
          </a:p>
        </p:txBody>
      </p:sp>
      <p:cxnSp>
        <p:nvCxnSpPr>
          <p:cNvPr id="16" name="Conector recto 15"/>
          <p:cNvCxnSpPr/>
          <p:nvPr/>
        </p:nvCxnSpPr>
        <p:spPr>
          <a:xfrm>
            <a:off x="0" y="1268760"/>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nvGrpSpPr>
          <p:cNvPr id="14" name="Agrupar 11"/>
          <p:cNvGrpSpPr/>
          <p:nvPr/>
        </p:nvGrpSpPr>
        <p:grpSpPr>
          <a:xfrm>
            <a:off x="-18256" y="6424570"/>
            <a:ext cx="9162256" cy="491242"/>
            <a:chOff x="-18256" y="6424570"/>
            <a:chExt cx="9162256" cy="491242"/>
          </a:xfrm>
          <a:solidFill>
            <a:srgbClr val="3B411F"/>
          </a:solidFill>
        </p:grpSpPr>
        <p:sp>
          <p:nvSpPr>
            <p:cNvPr id="17" name="Rectángulo 16"/>
            <p:cNvSpPr/>
            <p:nvPr/>
          </p:nvSpPr>
          <p:spPr>
            <a:xfrm>
              <a:off x="0" y="6467327"/>
              <a:ext cx="9144000" cy="39067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8" name="Imagen 1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256" y="6424570"/>
              <a:ext cx="557808" cy="491242"/>
            </a:xfrm>
            <a:prstGeom prst="rect">
              <a:avLst/>
            </a:prstGeom>
            <a:grpFill/>
            <a:ln>
              <a:noFill/>
            </a:ln>
            <a:effectLst>
              <a:softEdge rad="112500"/>
            </a:effectLst>
          </p:spPr>
        </p:pic>
      </p:grpSp>
    </p:spTree>
    <p:extLst>
      <p:ext uri="{BB962C8B-B14F-4D97-AF65-F5344CB8AC3E}">
        <p14:creationId xmlns:p14="http://schemas.microsoft.com/office/powerpoint/2010/main" val="5123140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9144000" cy="1442674"/>
          </a:xfrm>
        </p:spPr>
        <p:txBody>
          <a:bodyPr>
            <a:normAutofit/>
          </a:bodyPr>
          <a:lstStyle/>
          <a:p>
            <a:pPr algn="ctr"/>
            <a:r>
              <a:rPr lang="es-ES" sz="4800" b="1" dirty="0" smtClean="0">
                <a:latin typeface="Calibri" charset="0"/>
                <a:cs typeface="Calibri" charset="0"/>
              </a:rPr>
              <a:t>TAXONOMÍA Y FILOGENIA </a:t>
            </a:r>
            <a:r>
              <a:rPr lang="es-ES" sz="3600" b="1" dirty="0" smtClean="0">
                <a:ea typeface="+mj-ea"/>
                <a:cs typeface="Calibri" charset="0"/>
              </a:rPr>
              <a:t/>
            </a:r>
            <a:br>
              <a:rPr lang="es-ES" sz="3600" b="1" dirty="0" smtClean="0">
                <a:ea typeface="+mj-ea"/>
                <a:cs typeface="Calibri" charset="0"/>
              </a:rPr>
            </a:br>
            <a:r>
              <a:rPr lang="es-ES" b="1" dirty="0" smtClean="0">
                <a:solidFill>
                  <a:srgbClr val="2E2224"/>
                </a:solidFill>
                <a:latin typeface="Calibri" charset="0"/>
                <a:cs typeface="Calibri" charset="0"/>
              </a:rPr>
              <a:t> </a:t>
            </a:r>
            <a:endParaRPr lang="es-ES" b="1" dirty="0">
              <a:solidFill>
                <a:srgbClr val="2E2224"/>
              </a:solidFill>
              <a:latin typeface="Calibri" charset="0"/>
              <a:cs typeface="Calibri" charset="0"/>
            </a:endParaRPr>
          </a:p>
        </p:txBody>
      </p:sp>
      <p:graphicFrame>
        <p:nvGraphicFramePr>
          <p:cNvPr id="10" name="Marcador de contenido 9"/>
          <p:cNvGraphicFramePr>
            <a:graphicFrameLocks noGrp="1"/>
          </p:cNvGraphicFramePr>
          <p:nvPr>
            <p:ph sz="half" idx="1"/>
            <p:extLst>
              <p:ext uri="{D42A27DB-BD31-4B8C-83A1-F6EECF244321}">
                <p14:modId xmlns:p14="http://schemas.microsoft.com/office/powerpoint/2010/main" val="3120772944"/>
              </p:ext>
            </p:extLst>
          </p:nvPr>
        </p:nvGraphicFramePr>
        <p:xfrm>
          <a:off x="241300" y="1706563"/>
          <a:ext cx="8553450" cy="39497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7" name="Conector recto 6"/>
          <p:cNvCxnSpPr/>
          <p:nvPr/>
        </p:nvCxnSpPr>
        <p:spPr>
          <a:xfrm>
            <a:off x="0" y="1268760"/>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8" name="Rectángulo 7"/>
          <p:cNvSpPr/>
          <p:nvPr/>
        </p:nvSpPr>
        <p:spPr>
          <a:xfrm>
            <a:off x="7970071" y="6461667"/>
            <a:ext cx="1129989" cy="276999"/>
          </a:xfrm>
          <a:prstGeom prst="rect">
            <a:avLst/>
          </a:prstGeom>
        </p:spPr>
        <p:txBody>
          <a:bodyPr wrap="none">
            <a:spAutoFit/>
          </a:bodyPr>
          <a:lstStyle/>
          <a:p>
            <a:r>
              <a:rPr lang="es-MX" sz="1200" dirty="0" smtClean="0"/>
              <a:t>Moreno (2005)</a:t>
            </a:r>
            <a:endParaRPr lang="es-MX" sz="1200" dirty="0"/>
          </a:p>
        </p:txBody>
      </p:sp>
    </p:spTree>
    <p:extLst>
      <p:ext uri="{BB962C8B-B14F-4D97-AF65-F5344CB8AC3E}">
        <p14:creationId xmlns:p14="http://schemas.microsoft.com/office/powerpoint/2010/main" val="27782812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sz="half" idx="1"/>
            <p:extLst>
              <p:ext uri="{D42A27DB-BD31-4B8C-83A1-F6EECF244321}">
                <p14:modId xmlns:p14="http://schemas.microsoft.com/office/powerpoint/2010/main" val="2098008154"/>
              </p:ext>
            </p:extLst>
          </p:nvPr>
        </p:nvGraphicFramePr>
        <p:xfrm>
          <a:off x="380010" y="1442674"/>
          <a:ext cx="8525995" cy="50189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ítulo 1"/>
          <p:cNvSpPr>
            <a:spLocks noGrp="1"/>
          </p:cNvSpPr>
          <p:nvPr>
            <p:ph type="title"/>
          </p:nvPr>
        </p:nvSpPr>
        <p:spPr>
          <a:xfrm>
            <a:off x="0" y="0"/>
            <a:ext cx="9144000" cy="1442674"/>
          </a:xfrm>
        </p:spPr>
        <p:txBody>
          <a:bodyPr>
            <a:normAutofit/>
          </a:bodyPr>
          <a:lstStyle/>
          <a:p>
            <a:pPr algn="ctr"/>
            <a:r>
              <a:rPr lang="es-ES" sz="4800" b="1" dirty="0" smtClean="0">
                <a:latin typeface="Calibri" charset="0"/>
                <a:cs typeface="Calibri" charset="0"/>
              </a:rPr>
              <a:t>TAXONOMÍA Y FILOGENIA </a:t>
            </a:r>
            <a:r>
              <a:rPr lang="es-ES" sz="3600" b="1" dirty="0" smtClean="0">
                <a:ea typeface="+mj-ea"/>
                <a:cs typeface="Calibri" charset="0"/>
              </a:rPr>
              <a:t/>
            </a:r>
            <a:br>
              <a:rPr lang="es-ES" sz="3600" b="1" dirty="0" smtClean="0">
                <a:ea typeface="+mj-ea"/>
                <a:cs typeface="Calibri" charset="0"/>
              </a:rPr>
            </a:br>
            <a:r>
              <a:rPr lang="es-ES" b="1" dirty="0" smtClean="0">
                <a:solidFill>
                  <a:srgbClr val="2E2224"/>
                </a:solidFill>
                <a:latin typeface="Calibri" charset="0"/>
                <a:cs typeface="Calibri" charset="0"/>
              </a:rPr>
              <a:t> </a:t>
            </a:r>
            <a:endParaRPr lang="es-ES" b="1" dirty="0">
              <a:solidFill>
                <a:srgbClr val="2E2224"/>
              </a:solidFill>
              <a:latin typeface="Calibri" charset="0"/>
              <a:cs typeface="Calibri" charset="0"/>
            </a:endParaRPr>
          </a:p>
        </p:txBody>
      </p:sp>
      <p:cxnSp>
        <p:nvCxnSpPr>
          <p:cNvPr id="6" name="Conector recto 5"/>
          <p:cNvCxnSpPr/>
          <p:nvPr/>
        </p:nvCxnSpPr>
        <p:spPr>
          <a:xfrm>
            <a:off x="0" y="1268760"/>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8" name="Rectángulo 7"/>
          <p:cNvSpPr/>
          <p:nvPr/>
        </p:nvSpPr>
        <p:spPr>
          <a:xfrm>
            <a:off x="7970071" y="6461667"/>
            <a:ext cx="1129989" cy="276999"/>
          </a:xfrm>
          <a:prstGeom prst="rect">
            <a:avLst/>
          </a:prstGeom>
        </p:spPr>
        <p:txBody>
          <a:bodyPr wrap="none">
            <a:spAutoFit/>
          </a:bodyPr>
          <a:lstStyle/>
          <a:p>
            <a:r>
              <a:rPr lang="es-MX" sz="1200" dirty="0" smtClean="0"/>
              <a:t>Moreno (2005)</a:t>
            </a:r>
            <a:endParaRPr lang="es-MX" sz="1200" dirty="0"/>
          </a:p>
        </p:txBody>
      </p:sp>
    </p:spTree>
    <p:extLst>
      <p:ext uri="{BB962C8B-B14F-4D97-AF65-F5344CB8AC3E}">
        <p14:creationId xmlns:p14="http://schemas.microsoft.com/office/powerpoint/2010/main" val="9529697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sz="half" idx="1"/>
            <p:extLst>
              <p:ext uri="{D42A27DB-BD31-4B8C-83A1-F6EECF244321}">
                <p14:modId xmlns:p14="http://schemas.microsoft.com/office/powerpoint/2010/main" val="134105338"/>
              </p:ext>
            </p:extLst>
          </p:nvPr>
        </p:nvGraphicFramePr>
        <p:xfrm>
          <a:off x="628650" y="1825625"/>
          <a:ext cx="7494072"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ítulo 1"/>
          <p:cNvSpPr>
            <a:spLocks noGrp="1"/>
          </p:cNvSpPr>
          <p:nvPr>
            <p:ph type="title"/>
          </p:nvPr>
        </p:nvSpPr>
        <p:spPr>
          <a:xfrm>
            <a:off x="0" y="0"/>
            <a:ext cx="9144000" cy="1442674"/>
          </a:xfrm>
        </p:spPr>
        <p:txBody>
          <a:bodyPr>
            <a:normAutofit/>
          </a:bodyPr>
          <a:lstStyle/>
          <a:p>
            <a:pPr algn="ctr"/>
            <a:r>
              <a:rPr lang="es-ES" sz="4800" b="1" dirty="0" smtClean="0">
                <a:latin typeface="Calibri" charset="0"/>
                <a:cs typeface="Calibri" charset="0"/>
              </a:rPr>
              <a:t>TAXONOMÍA Y FILOGENIA </a:t>
            </a:r>
            <a:r>
              <a:rPr lang="es-ES" sz="3600" b="1" dirty="0" smtClean="0">
                <a:ea typeface="+mj-ea"/>
                <a:cs typeface="Calibri" charset="0"/>
              </a:rPr>
              <a:t/>
            </a:r>
            <a:br>
              <a:rPr lang="es-ES" sz="3600" b="1" dirty="0" smtClean="0">
                <a:ea typeface="+mj-ea"/>
                <a:cs typeface="Calibri" charset="0"/>
              </a:rPr>
            </a:br>
            <a:r>
              <a:rPr lang="es-ES" b="1" dirty="0" smtClean="0">
                <a:solidFill>
                  <a:srgbClr val="2E2224"/>
                </a:solidFill>
                <a:latin typeface="Calibri" charset="0"/>
                <a:cs typeface="Calibri" charset="0"/>
              </a:rPr>
              <a:t> </a:t>
            </a:r>
            <a:endParaRPr lang="es-ES" b="1" dirty="0">
              <a:solidFill>
                <a:srgbClr val="2E2224"/>
              </a:solidFill>
              <a:latin typeface="Calibri" charset="0"/>
              <a:cs typeface="Calibri" charset="0"/>
            </a:endParaRPr>
          </a:p>
        </p:txBody>
      </p:sp>
      <p:cxnSp>
        <p:nvCxnSpPr>
          <p:cNvPr id="6" name="Conector recto 5"/>
          <p:cNvCxnSpPr/>
          <p:nvPr/>
        </p:nvCxnSpPr>
        <p:spPr>
          <a:xfrm>
            <a:off x="0" y="1268760"/>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8" name="Rectángulo 7"/>
          <p:cNvSpPr/>
          <p:nvPr/>
        </p:nvSpPr>
        <p:spPr>
          <a:xfrm>
            <a:off x="7970071" y="6461667"/>
            <a:ext cx="1129989" cy="276999"/>
          </a:xfrm>
          <a:prstGeom prst="rect">
            <a:avLst/>
          </a:prstGeom>
        </p:spPr>
        <p:txBody>
          <a:bodyPr wrap="none">
            <a:spAutoFit/>
          </a:bodyPr>
          <a:lstStyle/>
          <a:p>
            <a:r>
              <a:rPr lang="es-MX" sz="1200" dirty="0" smtClean="0"/>
              <a:t>Moreno (2005)</a:t>
            </a:r>
            <a:endParaRPr lang="es-MX" sz="1200" dirty="0"/>
          </a:p>
        </p:txBody>
      </p:sp>
    </p:spTree>
    <p:extLst>
      <p:ext uri="{BB962C8B-B14F-4D97-AF65-F5344CB8AC3E}">
        <p14:creationId xmlns:p14="http://schemas.microsoft.com/office/powerpoint/2010/main" val="4069286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p:cNvSpPr>
            <a:spLocks noGrp="1"/>
          </p:cNvSpPr>
          <p:nvPr>
            <p:ph type="title"/>
          </p:nvPr>
        </p:nvSpPr>
        <p:spPr>
          <a:xfrm>
            <a:off x="0" y="148590"/>
            <a:ext cx="9144000" cy="1442674"/>
          </a:xfrm>
        </p:spPr>
        <p:txBody>
          <a:bodyPr>
            <a:normAutofit fontScale="90000"/>
          </a:bodyPr>
          <a:lstStyle/>
          <a:p>
            <a:pPr algn="ctr"/>
            <a:r>
              <a:rPr lang="es-ES" sz="4800" b="1" dirty="0" smtClean="0">
                <a:latin typeface="Calibri" charset="0"/>
                <a:cs typeface="Calibri" charset="0"/>
              </a:rPr>
              <a:t>HISTORIA DE LOS SISTEMAS DE CLASIFICACIÓN</a:t>
            </a:r>
            <a:r>
              <a:rPr lang="es-ES" sz="3600" b="1" dirty="0" smtClean="0">
                <a:ea typeface="+mj-ea"/>
                <a:cs typeface="Calibri" charset="0"/>
              </a:rPr>
              <a:t/>
            </a:r>
            <a:br>
              <a:rPr lang="es-ES" sz="3600" b="1" dirty="0" smtClean="0">
                <a:ea typeface="+mj-ea"/>
                <a:cs typeface="Calibri" charset="0"/>
              </a:rPr>
            </a:br>
            <a:r>
              <a:rPr lang="es-ES" b="1" dirty="0" smtClean="0">
                <a:solidFill>
                  <a:srgbClr val="2E2224"/>
                </a:solidFill>
                <a:latin typeface="Calibri" charset="0"/>
                <a:cs typeface="Calibri" charset="0"/>
              </a:rPr>
              <a:t> </a:t>
            </a:r>
            <a:endParaRPr lang="es-ES" b="1" dirty="0">
              <a:solidFill>
                <a:srgbClr val="2E2224"/>
              </a:solidFill>
              <a:latin typeface="Calibri" charset="0"/>
              <a:cs typeface="Calibri" charset="0"/>
            </a:endParaRPr>
          </a:p>
        </p:txBody>
      </p:sp>
      <p:cxnSp>
        <p:nvCxnSpPr>
          <p:cNvPr id="9" name="Conector recto 8"/>
          <p:cNvCxnSpPr/>
          <p:nvPr/>
        </p:nvCxnSpPr>
        <p:spPr>
          <a:xfrm>
            <a:off x="0" y="1268760"/>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 name="Tabla 9"/>
          <p:cNvGraphicFramePr>
            <a:graphicFrameLocks noGrp="1"/>
          </p:cNvGraphicFramePr>
          <p:nvPr>
            <p:extLst>
              <p:ext uri="{D42A27DB-BD31-4B8C-83A1-F6EECF244321}">
                <p14:modId xmlns:p14="http://schemas.microsoft.com/office/powerpoint/2010/main" val="1336185350"/>
              </p:ext>
            </p:extLst>
          </p:nvPr>
        </p:nvGraphicFramePr>
        <p:xfrm>
          <a:off x="498766" y="1463041"/>
          <a:ext cx="8142315" cy="4925883"/>
        </p:xfrm>
        <a:graphic>
          <a:graphicData uri="http://schemas.openxmlformats.org/drawingml/2006/table">
            <a:tbl>
              <a:tblPr firstRow="1" bandRow="1">
                <a:tableStyleId>{93296810-A885-4BE3-A3E7-6D5BEEA58F35}</a:tableStyleId>
              </a:tblPr>
              <a:tblGrid>
                <a:gridCol w="1628463"/>
                <a:gridCol w="1628463"/>
                <a:gridCol w="1628463"/>
                <a:gridCol w="1628463"/>
                <a:gridCol w="1628463"/>
              </a:tblGrid>
              <a:tr h="516652">
                <a:tc gridSpan="5">
                  <a:txBody>
                    <a:bodyPr/>
                    <a:lstStyle/>
                    <a:p>
                      <a:pPr algn="ctr"/>
                      <a:r>
                        <a:rPr lang="es-MX" sz="1800" dirty="0" smtClean="0"/>
                        <a:t>HISTORIA DE LA CLASIFICACIÓN </a:t>
                      </a:r>
                      <a:endParaRPr lang="es-MX"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r>
              <a:tr h="1273935">
                <a:tc>
                  <a:txBody>
                    <a:bodyPr/>
                    <a:lstStyle/>
                    <a:p>
                      <a:pPr algn="ctr"/>
                      <a:r>
                        <a:rPr lang="es-MX" sz="1800" b="1" dirty="0" smtClean="0">
                          <a:effectLst/>
                        </a:rPr>
                        <a:t>Sistema de 2 Reinos (</a:t>
                      </a:r>
                      <a:r>
                        <a:rPr lang="es-MX" sz="1800" b="1" dirty="0" err="1" smtClean="0">
                          <a:effectLst/>
                        </a:rPr>
                        <a:t>Linnaeus</a:t>
                      </a:r>
                      <a:r>
                        <a:rPr lang="es-MX" sz="1800" b="1" dirty="0" smtClean="0">
                          <a:effectLst/>
                        </a:rPr>
                        <a:t>)</a:t>
                      </a:r>
                      <a:endParaRPr lang="es-MX" sz="1800" b="1" dirty="0">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s-MX" sz="1800" b="1" dirty="0" smtClean="0">
                          <a:effectLst/>
                        </a:rPr>
                        <a:t>Sistema de 3 Reinos</a:t>
                      </a:r>
                    </a:p>
                    <a:p>
                      <a:pPr algn="ctr"/>
                      <a:r>
                        <a:rPr lang="es-MX" sz="1800" b="1" dirty="0" smtClean="0">
                          <a:effectLst/>
                        </a:rPr>
                        <a:t>(Haeckel, 1866)</a:t>
                      </a:r>
                      <a:endParaRPr lang="es-MX" sz="1800" b="1" dirty="0">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s-MX" sz="1800" b="1" dirty="0" smtClean="0">
                          <a:effectLst/>
                        </a:rPr>
                        <a:t>Sistema de 4 Reinos (</a:t>
                      </a:r>
                      <a:r>
                        <a:rPr lang="es-MX" sz="1800" b="1" dirty="0" err="1" smtClean="0">
                          <a:effectLst/>
                        </a:rPr>
                        <a:t>Copeland</a:t>
                      </a:r>
                      <a:r>
                        <a:rPr lang="es-MX" sz="1800" b="1" dirty="0" smtClean="0">
                          <a:effectLst/>
                        </a:rPr>
                        <a:t>, 1938)</a:t>
                      </a:r>
                      <a:endParaRPr lang="es-MX" sz="1800" b="1" dirty="0">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s-MX" sz="1800" b="1" dirty="0" smtClean="0">
                          <a:effectLst/>
                        </a:rPr>
                        <a:t>Sistema de 5 Reinos (</a:t>
                      </a:r>
                      <a:r>
                        <a:rPr lang="es-MX" sz="1800" b="1" dirty="0" err="1" smtClean="0">
                          <a:effectLst/>
                        </a:rPr>
                        <a:t>Whittaker</a:t>
                      </a:r>
                      <a:r>
                        <a:rPr lang="es-MX" sz="1800" b="1" dirty="0" smtClean="0">
                          <a:effectLst/>
                        </a:rPr>
                        <a:t>, 1969) </a:t>
                      </a:r>
                      <a:endParaRPr lang="es-MX" sz="1800" b="1" dirty="0">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s-MX" sz="1800" b="1" dirty="0" smtClean="0">
                          <a:effectLst/>
                        </a:rPr>
                        <a:t>Sistema de 3 Dominios (</a:t>
                      </a:r>
                      <a:r>
                        <a:rPr lang="es-MX" sz="1800" b="1" dirty="0" err="1" smtClean="0">
                          <a:effectLst/>
                        </a:rPr>
                        <a:t>Woese</a:t>
                      </a:r>
                      <a:r>
                        <a:rPr lang="es-MX" sz="1800" b="1" dirty="0" smtClean="0">
                          <a:effectLst/>
                        </a:rPr>
                        <a:t>, 1990)</a:t>
                      </a:r>
                      <a:endParaRPr lang="es-MX" sz="1800" b="1" dirty="0">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16652">
                <a:tc rowSpan="3">
                  <a:txBody>
                    <a:bodyPr/>
                    <a:lstStyle/>
                    <a:p>
                      <a:pPr algn="ctr"/>
                      <a:r>
                        <a:rPr lang="es-MX" sz="1800" dirty="0" smtClean="0"/>
                        <a:t>Animalia</a:t>
                      </a:r>
                      <a:endParaRPr lang="es-MX"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s-MX" sz="1800" dirty="0" smtClean="0"/>
                        <a:t>Animalia</a:t>
                      </a:r>
                      <a:endParaRPr lang="es-MX"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s-MX" sz="1800" dirty="0" smtClean="0"/>
                        <a:t>Animalia</a:t>
                      </a:r>
                      <a:endParaRPr lang="es-MX"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s-MX" sz="1800" dirty="0" smtClean="0"/>
                        <a:t>Animalia</a:t>
                      </a:r>
                      <a:endParaRPr lang="es-MX"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rowSpan="2">
                  <a:txBody>
                    <a:bodyPr/>
                    <a:lstStyle/>
                    <a:p>
                      <a:pPr algn="ctr"/>
                      <a:r>
                        <a:rPr lang="es-MX" sz="1800" dirty="0" err="1" smtClean="0"/>
                        <a:t>Eukarya</a:t>
                      </a:r>
                      <a:endParaRPr lang="es-MX"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4">
                            <a:lumMod val="60000"/>
                            <a:lumOff val="40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tcPr>
                </a:tc>
              </a:tr>
              <a:tr h="700664">
                <a:tc vMerge="1">
                  <a:txBody>
                    <a:bodyPr/>
                    <a:lstStyle/>
                    <a:p>
                      <a:pPr algn="ctr"/>
                      <a:endParaRPr lang="es-MX" sz="1800" dirty="0"/>
                    </a:p>
                  </a:txBody>
                  <a:tcPr/>
                </a:tc>
                <a:tc rowSpan="2">
                  <a:txBody>
                    <a:bodyPr/>
                    <a:lstStyle/>
                    <a:p>
                      <a:pPr algn="ctr"/>
                      <a:r>
                        <a:rPr lang="es-MX" sz="1800" dirty="0" smtClean="0"/>
                        <a:t>Protista (protoctista)</a:t>
                      </a:r>
                      <a:endParaRPr lang="es-MX"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s-MX" sz="1800" dirty="0" smtClean="0"/>
                        <a:t>Monera</a:t>
                      </a:r>
                      <a:endParaRPr lang="es-MX"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s-MX" sz="1800" dirty="0" smtClean="0"/>
                        <a:t>Monera</a:t>
                      </a:r>
                      <a:endParaRPr lang="es-MX"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vMerge="1">
                  <a:txBody>
                    <a:bodyPr/>
                    <a:lstStyle/>
                    <a:p>
                      <a:pPr algn="ctr"/>
                      <a:endParaRPr lang="es-MX" sz="1800" dirty="0"/>
                    </a:p>
                  </a:txBody>
                  <a:tcPr/>
                </a:tc>
              </a:tr>
              <a:tr h="700664">
                <a:tc vMerge="1">
                  <a:txBody>
                    <a:bodyPr/>
                    <a:lstStyle/>
                    <a:p>
                      <a:pPr algn="ctr"/>
                      <a:endParaRPr lang="es-MX" sz="1800" dirty="0"/>
                    </a:p>
                  </a:txBody>
                  <a:tcPr/>
                </a:tc>
                <a:tc vMerge="1">
                  <a:txBody>
                    <a:bodyPr/>
                    <a:lstStyle/>
                    <a:p>
                      <a:pPr algn="ctr"/>
                      <a:endParaRPr lang="es-MX" sz="1800" dirty="0"/>
                    </a:p>
                  </a:txBody>
                  <a:tcPr/>
                </a:tc>
                <a:tc rowSpan="2">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s-MX" sz="1800" dirty="0" smtClean="0"/>
                        <a:t>Protista (protoctista)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s-MX" sz="1800" dirty="0" smtClean="0"/>
                        <a:t>Protista (protoctista)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s-MX" sz="1800" dirty="0" err="1" smtClean="0"/>
                        <a:t>Archaea</a:t>
                      </a:r>
                      <a:endParaRPr lang="es-MX"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516652">
                <a:tc rowSpan="2">
                  <a:txBody>
                    <a:bodyPr/>
                    <a:lstStyle/>
                    <a:p>
                      <a:pPr algn="ctr"/>
                      <a:r>
                        <a:rPr lang="es-MX" sz="1800" dirty="0" err="1" smtClean="0"/>
                        <a:t>Plantae</a:t>
                      </a:r>
                      <a:endParaRPr lang="es-MX"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rowSpan="2">
                  <a:txBody>
                    <a:bodyPr/>
                    <a:lstStyle/>
                    <a:p>
                      <a:pPr algn="ctr"/>
                      <a:r>
                        <a:rPr lang="es-MX" sz="1800" dirty="0" err="1" smtClean="0"/>
                        <a:t>Plantae</a:t>
                      </a:r>
                      <a:endParaRPr lang="es-MX"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vMerge="1">
                  <a:txBody>
                    <a:bodyPr/>
                    <a:lstStyle/>
                    <a:p>
                      <a:pPr algn="ctr"/>
                      <a:endParaRPr lang="es-MX" sz="1800" dirty="0"/>
                    </a:p>
                  </a:txBody>
                  <a:tcPr/>
                </a:tc>
                <a:tc>
                  <a:txBody>
                    <a:bodyPr/>
                    <a:lstStyle/>
                    <a:p>
                      <a:pPr algn="ctr"/>
                      <a:r>
                        <a:rPr lang="es-MX" sz="1800" dirty="0" err="1" smtClean="0"/>
                        <a:t>Fungi</a:t>
                      </a:r>
                      <a:endParaRPr lang="es-MX"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r>
                        <a:rPr lang="es-MX" sz="1800" dirty="0" smtClean="0"/>
                        <a:t>Bacteria</a:t>
                      </a:r>
                      <a:endParaRPr lang="es-MX"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700664">
                <a:tc vMerge="1">
                  <a:txBody>
                    <a:bodyPr/>
                    <a:lstStyle/>
                    <a:p>
                      <a:pPr algn="ctr"/>
                      <a:endParaRPr lang="es-MX" sz="1800" dirty="0"/>
                    </a:p>
                  </a:txBody>
                  <a:tcPr/>
                </a:tc>
                <a:tc vMerge="1">
                  <a:txBody>
                    <a:bodyPr/>
                    <a:lstStyle/>
                    <a:p>
                      <a:pPr algn="ctr"/>
                      <a:endParaRPr lang="es-MX" sz="1800"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s-MX" sz="1800" dirty="0" err="1" smtClean="0"/>
                        <a:t>Plantae</a:t>
                      </a:r>
                      <a:endParaRPr lang="es-MX" sz="1800" dirty="0" smtClean="0"/>
                    </a:p>
                    <a:p>
                      <a:pPr algn="ctr"/>
                      <a:endParaRPr lang="es-MX"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s-MX" sz="1800" dirty="0" err="1" smtClean="0"/>
                        <a:t>Plantae</a:t>
                      </a:r>
                      <a:endParaRPr lang="es-MX" sz="1800" dirty="0" smtClean="0"/>
                    </a:p>
                    <a:p>
                      <a:pPr algn="ctr"/>
                      <a:endParaRPr lang="es-MX"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vMerge="1">
                  <a:txBody>
                    <a:bodyPr/>
                    <a:lstStyle/>
                    <a:p>
                      <a:pPr algn="ctr"/>
                      <a:endParaRPr lang="es-MX" sz="1800" dirty="0"/>
                    </a:p>
                  </a:txBody>
                  <a:tcPr/>
                </a:tc>
              </a:tr>
            </a:tbl>
          </a:graphicData>
        </a:graphic>
      </p:graphicFrame>
    </p:spTree>
    <p:extLst>
      <p:ext uri="{BB962C8B-B14F-4D97-AF65-F5344CB8AC3E}">
        <p14:creationId xmlns:p14="http://schemas.microsoft.com/office/powerpoint/2010/main" val="11014686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srcRect l="3107" t="4143" r="3249" b="3578"/>
          <a:stretch/>
        </p:blipFill>
        <p:spPr>
          <a:xfrm>
            <a:off x="651510" y="1257300"/>
            <a:ext cx="7578090" cy="5600700"/>
          </a:xfrm>
          <a:prstGeom prst="rect">
            <a:avLst/>
          </a:prstGeom>
        </p:spPr>
      </p:pic>
      <p:sp>
        <p:nvSpPr>
          <p:cNvPr id="7" name="Título 1"/>
          <p:cNvSpPr>
            <a:spLocks noGrp="1"/>
          </p:cNvSpPr>
          <p:nvPr>
            <p:ph type="title"/>
          </p:nvPr>
        </p:nvSpPr>
        <p:spPr>
          <a:xfrm>
            <a:off x="0" y="148590"/>
            <a:ext cx="9144000" cy="1442674"/>
          </a:xfrm>
        </p:spPr>
        <p:txBody>
          <a:bodyPr>
            <a:normAutofit fontScale="90000"/>
          </a:bodyPr>
          <a:lstStyle/>
          <a:p>
            <a:pPr algn="ctr"/>
            <a:r>
              <a:rPr lang="es-ES" sz="4800" b="1" dirty="0" smtClean="0">
                <a:latin typeface="Calibri" charset="0"/>
                <a:cs typeface="Calibri" charset="0"/>
              </a:rPr>
              <a:t>HISTORIA DE LOS SISTEMAS DE CLASIFICACIÓN</a:t>
            </a:r>
            <a:r>
              <a:rPr lang="es-ES" sz="3600" b="1" dirty="0" smtClean="0">
                <a:ea typeface="+mj-ea"/>
                <a:cs typeface="Calibri" charset="0"/>
              </a:rPr>
              <a:t/>
            </a:r>
            <a:br>
              <a:rPr lang="es-ES" sz="3600" b="1" dirty="0" smtClean="0">
                <a:ea typeface="+mj-ea"/>
                <a:cs typeface="Calibri" charset="0"/>
              </a:rPr>
            </a:br>
            <a:r>
              <a:rPr lang="es-ES" b="1" dirty="0" smtClean="0">
                <a:solidFill>
                  <a:srgbClr val="2E2224"/>
                </a:solidFill>
                <a:latin typeface="Calibri" charset="0"/>
                <a:cs typeface="Calibri" charset="0"/>
              </a:rPr>
              <a:t> </a:t>
            </a:r>
            <a:endParaRPr lang="es-ES" b="1" dirty="0">
              <a:solidFill>
                <a:srgbClr val="2E2224"/>
              </a:solidFill>
              <a:latin typeface="Calibri" charset="0"/>
              <a:cs typeface="Calibri" charset="0"/>
            </a:endParaRPr>
          </a:p>
        </p:txBody>
      </p:sp>
      <p:cxnSp>
        <p:nvCxnSpPr>
          <p:cNvPr id="8" name="Conector recto 7"/>
          <p:cNvCxnSpPr/>
          <p:nvPr/>
        </p:nvCxnSpPr>
        <p:spPr>
          <a:xfrm>
            <a:off x="0" y="1268760"/>
            <a:ext cx="91440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 name="Rectángulo 1"/>
          <p:cNvSpPr/>
          <p:nvPr/>
        </p:nvSpPr>
        <p:spPr>
          <a:xfrm rot="16200000">
            <a:off x="6995812" y="5330226"/>
            <a:ext cx="2709334" cy="215444"/>
          </a:xfrm>
          <a:prstGeom prst="rect">
            <a:avLst/>
          </a:prstGeom>
        </p:spPr>
        <p:txBody>
          <a:bodyPr wrap="square">
            <a:spAutoFit/>
          </a:bodyPr>
          <a:lstStyle/>
          <a:p>
            <a:r>
              <a:rPr lang="es-MX" sz="800" dirty="0"/>
              <a:t>http://www.didascienze.it/images/p194_1_01.jpg</a:t>
            </a:r>
          </a:p>
        </p:txBody>
      </p:sp>
    </p:spTree>
    <p:extLst>
      <p:ext uri="{BB962C8B-B14F-4D97-AF65-F5344CB8AC3E}">
        <p14:creationId xmlns:p14="http://schemas.microsoft.com/office/powerpoint/2010/main" val="4051056854"/>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837</TotalTime>
  <Words>2160</Words>
  <Application>Microsoft Macintosh PowerPoint</Application>
  <PresentationFormat>Presentación en pantalla (4:3)</PresentationFormat>
  <Paragraphs>345</Paragraphs>
  <Slides>31</Slides>
  <Notes>4</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31</vt:i4>
      </vt:variant>
    </vt:vector>
  </HeadingPairs>
  <TitlesOfParts>
    <vt:vector size="40" baseType="lpstr">
      <vt:lpstr>Calibri</vt:lpstr>
      <vt:lpstr>Calibri Light</vt:lpstr>
      <vt:lpstr>Corbel</vt:lpstr>
      <vt:lpstr>MS PGothic</vt:lpstr>
      <vt:lpstr>ＭＳ Ｐゴシック</vt:lpstr>
      <vt:lpstr>Tahoma</vt:lpstr>
      <vt:lpstr>Times New Roman</vt:lpstr>
      <vt:lpstr>Arial</vt:lpstr>
      <vt:lpstr>Tema de Office</vt:lpstr>
      <vt:lpstr>Presentación de PowerPoint</vt:lpstr>
      <vt:lpstr>GUIÓN EXPLICATIVO</vt:lpstr>
      <vt:lpstr>Presentación de PowerPoint</vt:lpstr>
      <vt:lpstr>Presentación de PowerPoint</vt:lpstr>
      <vt:lpstr>TAXONOMÍA Y FILOGENIA   </vt:lpstr>
      <vt:lpstr>TAXONOMÍA Y FILOGENIA   </vt:lpstr>
      <vt:lpstr>TAXONOMÍA Y FILOGENIA   </vt:lpstr>
      <vt:lpstr>HISTORIA DE LOS SISTEMAS DE CLASIFICACIÓN  </vt:lpstr>
      <vt:lpstr>HISTORIA DE LOS SISTEMAS DE CLASIFICACIÓN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15.0028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TAXONOMÍA Y FILOGENIA</dc:title>
  <dc:creator>MacBook</dc:creator>
  <cp:lastModifiedBy>REVISOR</cp:lastModifiedBy>
  <cp:revision>72</cp:revision>
  <dcterms:created xsi:type="dcterms:W3CDTF">2014-09-10T12:35:48Z</dcterms:created>
  <dcterms:modified xsi:type="dcterms:W3CDTF">2018-09-28T00:27:02Z</dcterms:modified>
</cp:coreProperties>
</file>