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xlsx" ContentType="application/vnd.openxmlformats-officedocument.spreadsheetml.sheet"/>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9"/>
  </p:notesMasterIdLst>
  <p:handoutMasterIdLst>
    <p:handoutMasterId r:id="rId50"/>
  </p:handoutMasterIdLst>
  <p:sldIdLst>
    <p:sldId id="271" r:id="rId2"/>
    <p:sldId id="272" r:id="rId3"/>
    <p:sldId id="273" r:id="rId4"/>
    <p:sldId id="708" r:id="rId5"/>
    <p:sldId id="555" r:id="rId6"/>
    <p:sldId id="554" r:id="rId7"/>
    <p:sldId id="529" r:id="rId8"/>
    <p:sldId id="622" r:id="rId9"/>
    <p:sldId id="616" r:id="rId10"/>
    <p:sldId id="617" r:id="rId11"/>
    <p:sldId id="625" r:id="rId12"/>
    <p:sldId id="682" r:id="rId13"/>
    <p:sldId id="614" r:id="rId14"/>
    <p:sldId id="618" r:id="rId15"/>
    <p:sldId id="657" r:id="rId16"/>
    <p:sldId id="377" r:id="rId17"/>
    <p:sldId id="681" r:id="rId18"/>
    <p:sldId id="679" r:id="rId19"/>
    <p:sldId id="678" r:id="rId20"/>
    <p:sldId id="684" r:id="rId21"/>
    <p:sldId id="683" r:id="rId22"/>
    <p:sldId id="379" r:id="rId23"/>
    <p:sldId id="380" r:id="rId24"/>
    <p:sldId id="382" r:id="rId25"/>
    <p:sldId id="386" r:id="rId26"/>
    <p:sldId id="662" r:id="rId27"/>
    <p:sldId id="396" r:id="rId28"/>
    <p:sldId id="404" r:id="rId29"/>
    <p:sldId id="407" r:id="rId30"/>
    <p:sldId id="409" r:id="rId31"/>
    <p:sldId id="410" r:id="rId32"/>
    <p:sldId id="414" r:id="rId33"/>
    <p:sldId id="415" r:id="rId34"/>
    <p:sldId id="417" r:id="rId35"/>
    <p:sldId id="420" r:id="rId36"/>
    <p:sldId id="670" r:id="rId37"/>
    <p:sldId id="706" r:id="rId38"/>
    <p:sldId id="692" r:id="rId39"/>
    <p:sldId id="693" r:id="rId40"/>
    <p:sldId id="702" r:id="rId41"/>
    <p:sldId id="694" r:id="rId42"/>
    <p:sldId id="696" r:id="rId43"/>
    <p:sldId id="697" r:id="rId44"/>
    <p:sldId id="699" r:id="rId45"/>
    <p:sldId id="521" r:id="rId46"/>
    <p:sldId id="522" r:id="rId47"/>
    <p:sldId id="707" r:id="rId48"/>
  </p:sldIdLst>
  <p:sldSz cx="12192000" cy="6858000"/>
  <p:notesSz cx="6858000" cy="9144000"/>
  <p:defaultTextStyle>
    <a:defPPr rtl="0">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5" pos="384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14"/>
    <p:restoredTop sz="92934" autoAdjust="0"/>
  </p:normalViewPr>
  <p:slideViewPr>
    <p:cSldViewPr>
      <p:cViewPr varScale="1">
        <p:scale>
          <a:sx n="83" d="100"/>
          <a:sy n="83" d="100"/>
        </p:scale>
        <p:origin x="200" y="600"/>
      </p:cViewPr>
      <p:guideLst>
        <p:guide orient="horz" pos="2160"/>
        <p:guide pos="3840"/>
      </p:guideLst>
    </p:cSldViewPr>
  </p:slideViewPr>
  <p:outlineViewPr>
    <p:cViewPr>
      <p:scale>
        <a:sx n="33" d="100"/>
        <a:sy n="33" d="100"/>
      </p:scale>
      <p:origin x="0" y="0"/>
    </p:cViewPr>
    <p:sldLst>
      <p:sld r:id="rId1" collapse="1"/>
      <p:sld r:id="rId2" collapse="1"/>
      <p:sld r:id="rId3" collapse="1"/>
    </p:sldLst>
  </p:outlineViewPr>
  <p:notesTextViewPr>
    <p:cViewPr>
      <p:scale>
        <a:sx n="1" d="1"/>
        <a:sy n="1" d="1"/>
      </p:scale>
      <p:origin x="0" y="0"/>
    </p:cViewPr>
  </p:notesTextViewPr>
  <p:sorterViewPr>
    <p:cViewPr>
      <p:scale>
        <a:sx n="49" d="100"/>
        <a:sy n="49" d="100"/>
      </p:scale>
      <p:origin x="0" y="0"/>
    </p:cViewPr>
  </p:sorterViewPr>
  <p:notesViewPr>
    <p:cSldViewPr>
      <p:cViewPr varScale="1">
        <p:scale>
          <a:sx n="83" d="100"/>
          <a:sy n="83" d="100"/>
        </p:scale>
        <p:origin x="3352" y="2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_rels/viewProps.xml.rels><?xml version="1.0" encoding="UTF-8" standalone="yes"?>
<Relationships xmlns="http://schemas.openxmlformats.org/package/2006/relationships"><Relationship Id="rId1" Type="http://schemas.openxmlformats.org/officeDocument/2006/relationships/slide" Target="slides/slide24.xml"/><Relationship Id="rId2" Type="http://schemas.openxmlformats.org/officeDocument/2006/relationships/slide" Target="slides/slide29.xml"/><Relationship Id="rId3" Type="http://schemas.openxmlformats.org/officeDocument/2006/relationships/slide" Target="slides/slide32.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Hoja3!$C$4</c:f>
              <c:strCache>
                <c:ptCount val="1"/>
                <c:pt idx="0">
                  <c:v>Cantarellus subalbidus</c:v>
                </c:pt>
              </c:strCache>
            </c:strRef>
          </c:tx>
          <c:spPr>
            <a:solidFill>
              <a:srgbClr val="FFC000"/>
            </a:solidFill>
          </c:spPr>
          <c:invertIfNegative val="0"/>
          <c:cat>
            <c:strRef>
              <c:f>Hoja3!$B$5:$B$8</c:f>
              <c:strCache>
                <c:ptCount val="4"/>
                <c:pt idx="0">
                  <c:v>SAM</c:v>
                </c:pt>
                <c:pt idx="1">
                  <c:v>Staphylococcus aureus</c:v>
                </c:pt>
                <c:pt idx="2">
                  <c:v>Salmonella tiphy</c:v>
                </c:pt>
                <c:pt idx="3">
                  <c:v>Klebsiella rhinoscleromatis</c:v>
                </c:pt>
              </c:strCache>
            </c:strRef>
          </c:cat>
          <c:val>
            <c:numRef>
              <c:f>Hoja3!$C$5:$C$8</c:f>
              <c:numCache>
                <c:formatCode>General</c:formatCode>
                <c:ptCount val="4"/>
                <c:pt idx="0">
                  <c:v>22.4</c:v>
                </c:pt>
                <c:pt idx="1">
                  <c:v>20.5</c:v>
                </c:pt>
                <c:pt idx="2">
                  <c:v>23.6</c:v>
                </c:pt>
                <c:pt idx="3">
                  <c:v>26.0</c:v>
                </c:pt>
              </c:numCache>
            </c:numRef>
          </c:val>
          <c:extLst xmlns:c16r2="http://schemas.microsoft.com/office/drawing/2015/06/chart">
            <c:ext xmlns:c16="http://schemas.microsoft.com/office/drawing/2014/chart" uri="{C3380CC4-5D6E-409C-BE32-E72D297353CC}">
              <c16:uniqueId val="{00000000-FD37-4930-967A-2A6583D33A37}"/>
            </c:ext>
          </c:extLst>
        </c:ser>
        <c:ser>
          <c:idx val="1"/>
          <c:order val="1"/>
          <c:tx>
            <c:strRef>
              <c:f>Hoja3!$D$4</c:f>
              <c:strCache>
                <c:ptCount val="1"/>
                <c:pt idx="0">
                  <c:v>Antibiótico</c:v>
                </c:pt>
              </c:strCache>
            </c:strRef>
          </c:tx>
          <c:spPr>
            <a:solidFill>
              <a:srgbClr val="92D050"/>
            </a:solidFill>
          </c:spPr>
          <c:invertIfNegative val="0"/>
          <c:cat>
            <c:strRef>
              <c:f>Hoja3!$B$5:$B$8</c:f>
              <c:strCache>
                <c:ptCount val="4"/>
                <c:pt idx="0">
                  <c:v>SAM</c:v>
                </c:pt>
                <c:pt idx="1">
                  <c:v>Staphylococcus aureus</c:v>
                </c:pt>
                <c:pt idx="2">
                  <c:v>Salmonella tiphy</c:v>
                </c:pt>
                <c:pt idx="3">
                  <c:v>Klebsiella rhinoscleromatis</c:v>
                </c:pt>
              </c:strCache>
            </c:strRef>
          </c:cat>
          <c:val>
            <c:numRef>
              <c:f>Hoja3!$D$5:$D$8</c:f>
              <c:numCache>
                <c:formatCode>General</c:formatCode>
                <c:ptCount val="4"/>
                <c:pt idx="0">
                  <c:v>32.7</c:v>
                </c:pt>
                <c:pt idx="1">
                  <c:v>29.6</c:v>
                </c:pt>
                <c:pt idx="2">
                  <c:v>32.9</c:v>
                </c:pt>
                <c:pt idx="3">
                  <c:v>38.0</c:v>
                </c:pt>
              </c:numCache>
            </c:numRef>
          </c:val>
          <c:extLst xmlns:c16r2="http://schemas.microsoft.com/office/drawing/2015/06/chart">
            <c:ext xmlns:c16="http://schemas.microsoft.com/office/drawing/2014/chart" uri="{C3380CC4-5D6E-409C-BE32-E72D297353CC}">
              <c16:uniqueId val="{00000001-FD37-4930-967A-2A6583D33A37}"/>
            </c:ext>
          </c:extLst>
        </c:ser>
        <c:ser>
          <c:idx val="2"/>
          <c:order val="2"/>
          <c:tx>
            <c:strRef>
              <c:f>Hoja3!$E$4</c:f>
              <c:strCache>
                <c:ptCount val="1"/>
                <c:pt idx="0">
                  <c:v>Control negativo</c:v>
                </c:pt>
              </c:strCache>
            </c:strRef>
          </c:tx>
          <c:spPr>
            <a:solidFill>
              <a:schemeClr val="accent6"/>
            </a:solidFill>
          </c:spPr>
          <c:invertIfNegative val="0"/>
          <c:cat>
            <c:strRef>
              <c:f>Hoja3!$B$5:$B$8</c:f>
              <c:strCache>
                <c:ptCount val="4"/>
                <c:pt idx="0">
                  <c:v>SAM</c:v>
                </c:pt>
                <c:pt idx="1">
                  <c:v>Staphylococcus aureus</c:v>
                </c:pt>
                <c:pt idx="2">
                  <c:v>Salmonella tiphy</c:v>
                </c:pt>
                <c:pt idx="3">
                  <c:v>Klebsiella rhinoscleromatis</c:v>
                </c:pt>
              </c:strCache>
            </c:strRef>
          </c:cat>
          <c:val>
            <c:numRef>
              <c:f>Hoja3!$E$5:$E$8</c:f>
              <c:numCache>
                <c:formatCode>General</c:formatCode>
                <c:ptCount val="4"/>
                <c:pt idx="0">
                  <c:v>0.0</c:v>
                </c:pt>
                <c:pt idx="1">
                  <c:v>0.0</c:v>
                </c:pt>
                <c:pt idx="2">
                  <c:v>0.0</c:v>
                </c:pt>
                <c:pt idx="3">
                  <c:v>0.0</c:v>
                </c:pt>
              </c:numCache>
            </c:numRef>
          </c:val>
          <c:extLst xmlns:c16r2="http://schemas.microsoft.com/office/drawing/2015/06/chart">
            <c:ext xmlns:c16="http://schemas.microsoft.com/office/drawing/2014/chart" uri="{C3380CC4-5D6E-409C-BE32-E72D297353CC}">
              <c16:uniqueId val="{00000002-FD37-4930-967A-2A6583D33A37}"/>
            </c:ext>
          </c:extLst>
        </c:ser>
        <c:dLbls>
          <c:showLegendKey val="0"/>
          <c:showVal val="0"/>
          <c:showCatName val="0"/>
          <c:showSerName val="0"/>
          <c:showPercent val="0"/>
          <c:showBubbleSize val="0"/>
        </c:dLbls>
        <c:gapWidth val="150"/>
        <c:axId val="39333968"/>
        <c:axId val="39336288"/>
      </c:barChart>
      <c:catAx>
        <c:axId val="39333968"/>
        <c:scaling>
          <c:orientation val="minMax"/>
        </c:scaling>
        <c:delete val="0"/>
        <c:axPos val="b"/>
        <c:numFmt formatCode="General" sourceLinked="0"/>
        <c:majorTickMark val="out"/>
        <c:minorTickMark val="none"/>
        <c:tickLblPos val="nextTo"/>
        <c:txPr>
          <a:bodyPr/>
          <a:lstStyle/>
          <a:p>
            <a:pPr>
              <a:defRPr sz="1400" i="1"/>
            </a:pPr>
            <a:endParaRPr lang="es-ES_tradnl"/>
          </a:p>
        </c:txPr>
        <c:crossAx val="39336288"/>
        <c:crosses val="autoZero"/>
        <c:auto val="1"/>
        <c:lblAlgn val="ctr"/>
        <c:lblOffset val="100"/>
        <c:noMultiLvlLbl val="0"/>
      </c:catAx>
      <c:valAx>
        <c:axId val="39336288"/>
        <c:scaling>
          <c:orientation val="minMax"/>
        </c:scaling>
        <c:delete val="0"/>
        <c:axPos val="l"/>
        <c:numFmt formatCode="General" sourceLinked="1"/>
        <c:majorTickMark val="out"/>
        <c:minorTickMark val="none"/>
        <c:tickLblPos val="nextTo"/>
        <c:crossAx val="39333968"/>
        <c:crosses val="autoZero"/>
        <c:crossBetween val="between"/>
      </c:valAx>
    </c:plotArea>
    <c:legend>
      <c:legendPos val="r"/>
      <c:legendEntry>
        <c:idx val="0"/>
        <c:txPr>
          <a:bodyPr/>
          <a:lstStyle/>
          <a:p>
            <a:pPr>
              <a:defRPr sz="1400" i="1"/>
            </a:pPr>
            <a:endParaRPr lang="es-ES_tradnl"/>
          </a:p>
        </c:txPr>
      </c:legendEntry>
      <c:layout>
        <c:manualLayout>
          <c:xMode val="edge"/>
          <c:yMode val="edge"/>
          <c:x val="0.766389172246855"/>
          <c:y val="0.255643794284782"/>
          <c:w val="0.217577255725795"/>
          <c:h val="0.303687524175202"/>
        </c:manualLayout>
      </c:layout>
      <c:overlay val="0"/>
      <c:txPr>
        <a:bodyPr/>
        <a:lstStyle/>
        <a:p>
          <a:pPr>
            <a:defRPr sz="1400"/>
          </a:pPr>
          <a:endParaRPr lang="es-ES_tradnl"/>
        </a:p>
      </c:txPr>
    </c:legend>
    <c:plotVisOnly val="1"/>
    <c:dispBlanksAs val="gap"/>
    <c:showDLblsOverMax val="0"/>
  </c:chart>
  <c:spPr>
    <a:solidFill>
      <a:schemeClr val="accent1">
        <a:lumMod val="20000"/>
        <a:lumOff val="80000"/>
      </a:schemeClr>
    </a:solidFill>
  </c:spPr>
  <c:externalData r:id="rId1">
    <c:autoUpdate val="0"/>
  </c:externalData>
</c:chartSpace>
</file>

<file path=ppt/diagrams/_rels/data1.xml.rels><?xml version="1.0" encoding="UTF-8" standalone="yes"?>
<Relationships xmlns="http://schemas.openxmlformats.org/package/2006/relationships"><Relationship Id="rId1" Type="http://schemas.openxmlformats.org/officeDocument/2006/relationships/image" Target="../media/image19.jpeg"/></Relationships>
</file>

<file path=ppt/diagrams/_rels/data2.xml.rels><?xml version="1.0" encoding="UTF-8" standalone="yes"?>
<Relationships xmlns="http://schemas.openxmlformats.org/package/2006/relationships"><Relationship Id="rId1" Type="http://schemas.openxmlformats.org/officeDocument/2006/relationships/image" Target="../media/image23.JPG"/><Relationship Id="rId2" Type="http://schemas.openxmlformats.org/officeDocument/2006/relationships/image" Target="../media/image24.jpg"/></Relationships>
</file>

<file path=ppt/diagrams/_rels/data3.xml.rels><?xml version="1.0" encoding="UTF-8" standalone="yes"?>
<Relationships xmlns="http://schemas.openxmlformats.org/package/2006/relationships"><Relationship Id="rId1" Type="http://schemas.openxmlformats.org/officeDocument/2006/relationships/image" Target="../media/image25.jpg"/><Relationship Id="rId2" Type="http://schemas.openxmlformats.org/officeDocument/2006/relationships/image" Target="../media/image26.jpg"/></Relationships>
</file>

<file path=ppt/diagrams/_rels/drawing1.xml.rels><?xml version="1.0" encoding="UTF-8" standalone="yes"?>
<Relationships xmlns="http://schemas.openxmlformats.org/package/2006/relationships"><Relationship Id="rId1" Type="http://schemas.openxmlformats.org/officeDocument/2006/relationships/image" Target="../media/image19.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23.JPG"/><Relationship Id="rId2" Type="http://schemas.openxmlformats.org/officeDocument/2006/relationships/image" Target="../media/image24.jpg"/></Relationships>
</file>

<file path=ppt/diagrams/_rels/drawing3.xml.rels><?xml version="1.0" encoding="UTF-8" standalone="yes"?>
<Relationships xmlns="http://schemas.openxmlformats.org/package/2006/relationships"><Relationship Id="rId1" Type="http://schemas.openxmlformats.org/officeDocument/2006/relationships/image" Target="../media/image25.jpg"/><Relationship Id="rId2" Type="http://schemas.openxmlformats.org/officeDocument/2006/relationships/image" Target="../media/image26.jp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DEDFF5-6DF5-46F2-9487-BE79E16180D3}" type="doc">
      <dgm:prSet loTypeId="urn:microsoft.com/office/officeart/2005/8/layout/radial2" loCatId="relationship" qsTypeId="urn:microsoft.com/office/officeart/2005/8/quickstyle/simple2" qsCatId="simple" csTypeId="urn:microsoft.com/office/officeart/2005/8/colors/accent2_1" csCatId="accent2" phldr="1"/>
      <dgm:spPr/>
      <dgm:t>
        <a:bodyPr/>
        <a:lstStyle/>
        <a:p>
          <a:endParaRPr lang="es-ES"/>
        </a:p>
      </dgm:t>
    </dgm:pt>
    <dgm:pt modelId="{A38B6C30-ACCE-4CF5-90C9-9F7F0E4A3581}">
      <dgm:prSet phldrT="[Texto]" custT="1"/>
      <dgm:spPr/>
      <dgm:t>
        <a:bodyPr/>
        <a:lstStyle/>
        <a:p>
          <a:r>
            <a:rPr lang="es-ES" sz="2800" b="1" dirty="0">
              <a:solidFill>
                <a:schemeClr val="tx2"/>
              </a:solidFill>
            </a:rPr>
            <a:t>Alimenticio</a:t>
          </a:r>
        </a:p>
      </dgm:t>
    </dgm:pt>
    <dgm:pt modelId="{A5D5CB94-931D-4D38-96AD-E569B59C0500}" type="parTrans" cxnId="{44B290AB-38CD-4497-8F92-6B6C97B916BB}">
      <dgm:prSet/>
      <dgm:spPr/>
      <dgm:t>
        <a:bodyPr/>
        <a:lstStyle/>
        <a:p>
          <a:endParaRPr lang="es-ES" sz="2800" b="1">
            <a:solidFill>
              <a:schemeClr val="tx2"/>
            </a:solidFill>
          </a:endParaRPr>
        </a:p>
      </dgm:t>
    </dgm:pt>
    <dgm:pt modelId="{E8C1AA45-E730-4B11-92E9-416F2D58A74B}" type="sibTrans" cxnId="{44B290AB-38CD-4497-8F92-6B6C97B916BB}">
      <dgm:prSet/>
      <dgm:spPr/>
      <dgm:t>
        <a:bodyPr/>
        <a:lstStyle/>
        <a:p>
          <a:endParaRPr lang="es-ES" sz="2800" b="1">
            <a:solidFill>
              <a:schemeClr val="tx2"/>
            </a:solidFill>
          </a:endParaRPr>
        </a:p>
      </dgm:t>
    </dgm:pt>
    <dgm:pt modelId="{91F43F37-7D88-42C2-88E8-32AB37DDDC8B}">
      <dgm:prSet phldrT="[Texto]" custT="1"/>
      <dgm:spPr/>
      <dgm:t>
        <a:bodyPr/>
        <a:lstStyle/>
        <a:p>
          <a:r>
            <a:rPr lang="es-ES" sz="2800" b="1" dirty="0">
              <a:solidFill>
                <a:schemeClr val="tx2"/>
              </a:solidFill>
            </a:rPr>
            <a:t>Médico-religioso</a:t>
          </a:r>
        </a:p>
      </dgm:t>
    </dgm:pt>
    <dgm:pt modelId="{33E8EE87-811C-45CA-901F-C91FDBCEF5BA}" type="parTrans" cxnId="{AAE119DC-B194-4D43-9D68-7625A7D51C7B}">
      <dgm:prSet/>
      <dgm:spPr/>
      <dgm:t>
        <a:bodyPr/>
        <a:lstStyle/>
        <a:p>
          <a:endParaRPr lang="es-ES" sz="2800" b="1">
            <a:solidFill>
              <a:schemeClr val="tx2"/>
            </a:solidFill>
          </a:endParaRPr>
        </a:p>
      </dgm:t>
    </dgm:pt>
    <dgm:pt modelId="{5DBE5551-DA1B-42E8-9647-95A0F5F9AD5E}" type="sibTrans" cxnId="{AAE119DC-B194-4D43-9D68-7625A7D51C7B}">
      <dgm:prSet/>
      <dgm:spPr/>
      <dgm:t>
        <a:bodyPr/>
        <a:lstStyle/>
        <a:p>
          <a:endParaRPr lang="es-ES" sz="2800" b="1">
            <a:solidFill>
              <a:schemeClr val="tx2"/>
            </a:solidFill>
          </a:endParaRPr>
        </a:p>
      </dgm:t>
    </dgm:pt>
    <dgm:pt modelId="{2314526C-49A3-4099-BFD4-DBFF3E7590BA}">
      <dgm:prSet phldrT="[Texto]" custT="1"/>
      <dgm:spPr/>
      <dgm:t>
        <a:bodyPr/>
        <a:lstStyle/>
        <a:p>
          <a:r>
            <a:rPr lang="es-ES" sz="2800" b="1" dirty="0">
              <a:solidFill>
                <a:schemeClr val="tx2"/>
              </a:solidFill>
            </a:rPr>
            <a:t>Ecológico</a:t>
          </a:r>
        </a:p>
      </dgm:t>
    </dgm:pt>
    <dgm:pt modelId="{D48E3D64-AA29-4D35-8926-018756927598}" type="parTrans" cxnId="{3AF721AB-66B6-4496-8B05-FECAC1380EF0}">
      <dgm:prSet/>
      <dgm:spPr/>
      <dgm:t>
        <a:bodyPr/>
        <a:lstStyle/>
        <a:p>
          <a:endParaRPr lang="es-ES" sz="2800" b="1">
            <a:solidFill>
              <a:schemeClr val="tx2"/>
            </a:solidFill>
          </a:endParaRPr>
        </a:p>
      </dgm:t>
    </dgm:pt>
    <dgm:pt modelId="{8982BDF5-3CA3-4712-B4AE-2723F7EFE505}" type="sibTrans" cxnId="{3AF721AB-66B6-4496-8B05-FECAC1380EF0}">
      <dgm:prSet/>
      <dgm:spPr/>
      <dgm:t>
        <a:bodyPr/>
        <a:lstStyle/>
        <a:p>
          <a:endParaRPr lang="es-ES" sz="2800" b="1">
            <a:solidFill>
              <a:schemeClr val="tx2"/>
            </a:solidFill>
          </a:endParaRPr>
        </a:p>
      </dgm:t>
    </dgm:pt>
    <dgm:pt modelId="{F02F4237-F2F1-48AA-9A39-308E18EAAB74}">
      <dgm:prSet phldrT="[Texto]" custT="1"/>
      <dgm:spPr/>
      <dgm:t>
        <a:bodyPr/>
        <a:lstStyle/>
        <a:p>
          <a:r>
            <a:rPr lang="es-ES" sz="2800" b="1" dirty="0">
              <a:solidFill>
                <a:schemeClr val="tx2"/>
              </a:solidFill>
            </a:rPr>
            <a:t>Económico</a:t>
          </a:r>
        </a:p>
      </dgm:t>
    </dgm:pt>
    <dgm:pt modelId="{D9496C40-7F02-4496-BB72-3047C9463BB4}" type="parTrans" cxnId="{98883637-5DCC-47AD-B4A6-A96D6F4A2512}">
      <dgm:prSet/>
      <dgm:spPr/>
      <dgm:t>
        <a:bodyPr/>
        <a:lstStyle/>
        <a:p>
          <a:endParaRPr lang="es-ES" sz="2800" b="1">
            <a:solidFill>
              <a:schemeClr val="tx2"/>
            </a:solidFill>
          </a:endParaRPr>
        </a:p>
      </dgm:t>
    </dgm:pt>
    <dgm:pt modelId="{07793580-ADA1-4B0F-9330-56876DC915AB}" type="sibTrans" cxnId="{98883637-5DCC-47AD-B4A6-A96D6F4A2512}">
      <dgm:prSet/>
      <dgm:spPr/>
      <dgm:t>
        <a:bodyPr/>
        <a:lstStyle/>
        <a:p>
          <a:endParaRPr lang="es-ES" sz="2800" b="1">
            <a:solidFill>
              <a:schemeClr val="tx2"/>
            </a:solidFill>
          </a:endParaRPr>
        </a:p>
      </dgm:t>
    </dgm:pt>
    <dgm:pt modelId="{59630A14-6BBC-43E3-8866-2F040FE17629}" type="pres">
      <dgm:prSet presAssocID="{71DEDFF5-6DF5-46F2-9487-BE79E16180D3}" presName="composite" presStyleCnt="0">
        <dgm:presLayoutVars>
          <dgm:chMax val="5"/>
          <dgm:dir/>
          <dgm:animLvl val="ctr"/>
          <dgm:resizeHandles val="exact"/>
        </dgm:presLayoutVars>
      </dgm:prSet>
      <dgm:spPr/>
      <dgm:t>
        <a:bodyPr/>
        <a:lstStyle/>
        <a:p>
          <a:endParaRPr lang="es-ES_tradnl"/>
        </a:p>
      </dgm:t>
    </dgm:pt>
    <dgm:pt modelId="{DB3B3D96-99BF-4D7D-A202-777DB6D30030}" type="pres">
      <dgm:prSet presAssocID="{71DEDFF5-6DF5-46F2-9487-BE79E16180D3}" presName="cycle" presStyleCnt="0"/>
      <dgm:spPr/>
    </dgm:pt>
    <dgm:pt modelId="{4D53A087-C5CB-49DE-875B-F1D18FA285F2}" type="pres">
      <dgm:prSet presAssocID="{71DEDFF5-6DF5-46F2-9487-BE79E16180D3}" presName="centerShape" presStyleCnt="0"/>
      <dgm:spPr/>
    </dgm:pt>
    <dgm:pt modelId="{BEDD1FDC-DA85-4D09-B7A3-EC34D64B3722}" type="pres">
      <dgm:prSet presAssocID="{71DEDFF5-6DF5-46F2-9487-BE79E16180D3}" presName="connSite" presStyleLbl="node1" presStyleIdx="0" presStyleCnt="5"/>
      <dgm:spPr/>
    </dgm:pt>
    <dgm:pt modelId="{E620F049-C791-4198-8F98-23C914552109}" type="pres">
      <dgm:prSet presAssocID="{71DEDFF5-6DF5-46F2-9487-BE79E16180D3}" presName="visible" presStyleLbl="node1" presStyleIdx="0" presStyleCnt="5"/>
      <dgm:spPr>
        <a:blipFill rotWithShape="0">
          <a:blip xmlns:r="http://schemas.openxmlformats.org/officeDocument/2006/relationships" r:embed="rId1"/>
          <a:stretch>
            <a:fillRect/>
          </a:stretch>
        </a:blipFill>
      </dgm:spPr>
    </dgm:pt>
    <dgm:pt modelId="{D336A030-C5EA-42A5-A740-E81C23C3A514}" type="pres">
      <dgm:prSet presAssocID="{A5D5CB94-931D-4D38-96AD-E569B59C0500}" presName="Name25" presStyleLbl="parChTrans1D1" presStyleIdx="0" presStyleCnt="4"/>
      <dgm:spPr/>
      <dgm:t>
        <a:bodyPr/>
        <a:lstStyle/>
        <a:p>
          <a:endParaRPr lang="es-ES_tradnl"/>
        </a:p>
      </dgm:t>
    </dgm:pt>
    <dgm:pt modelId="{2E431974-DD8D-43D5-8C4A-F31C37DC5F18}" type="pres">
      <dgm:prSet presAssocID="{A38B6C30-ACCE-4CF5-90C9-9F7F0E4A3581}" presName="node" presStyleCnt="0"/>
      <dgm:spPr/>
    </dgm:pt>
    <dgm:pt modelId="{826D94DD-B7ED-40A7-ABBE-646C844124AF}" type="pres">
      <dgm:prSet presAssocID="{A38B6C30-ACCE-4CF5-90C9-9F7F0E4A3581}" presName="parentNode" presStyleLbl="node1" presStyleIdx="1" presStyleCnt="5" custScaleX="428374" custLinFactNeighborX="57698" custLinFactNeighborY="-68">
        <dgm:presLayoutVars>
          <dgm:chMax val="1"/>
          <dgm:bulletEnabled val="1"/>
        </dgm:presLayoutVars>
      </dgm:prSet>
      <dgm:spPr/>
      <dgm:t>
        <a:bodyPr/>
        <a:lstStyle/>
        <a:p>
          <a:endParaRPr lang="es-ES_tradnl"/>
        </a:p>
      </dgm:t>
    </dgm:pt>
    <dgm:pt modelId="{B8D221C1-3FE1-4613-A517-8BA0413702FE}" type="pres">
      <dgm:prSet presAssocID="{A38B6C30-ACCE-4CF5-90C9-9F7F0E4A3581}" presName="childNode" presStyleLbl="revTx" presStyleIdx="0" presStyleCnt="0">
        <dgm:presLayoutVars>
          <dgm:bulletEnabled val="1"/>
        </dgm:presLayoutVars>
      </dgm:prSet>
      <dgm:spPr/>
    </dgm:pt>
    <dgm:pt modelId="{C709FE95-16B6-4F76-8DE3-15AE9680F2C4}" type="pres">
      <dgm:prSet presAssocID="{33E8EE87-811C-45CA-901F-C91FDBCEF5BA}" presName="Name25" presStyleLbl="parChTrans1D1" presStyleIdx="1" presStyleCnt="4"/>
      <dgm:spPr/>
      <dgm:t>
        <a:bodyPr/>
        <a:lstStyle/>
        <a:p>
          <a:endParaRPr lang="es-ES_tradnl"/>
        </a:p>
      </dgm:t>
    </dgm:pt>
    <dgm:pt modelId="{FB914FA3-AD82-4539-A0EA-012E1C250371}" type="pres">
      <dgm:prSet presAssocID="{91F43F37-7D88-42C2-88E8-32AB37DDDC8B}" presName="node" presStyleCnt="0"/>
      <dgm:spPr/>
    </dgm:pt>
    <dgm:pt modelId="{73841CBB-F3FE-4E1D-91BD-0DE2405A10BA}" type="pres">
      <dgm:prSet presAssocID="{91F43F37-7D88-42C2-88E8-32AB37DDDC8B}" presName="parentNode" presStyleLbl="node1" presStyleIdx="2" presStyleCnt="5" custScaleX="446414" custLinFactX="77468" custLinFactNeighborX="100000" custLinFactNeighborY="6628">
        <dgm:presLayoutVars>
          <dgm:chMax val="1"/>
          <dgm:bulletEnabled val="1"/>
        </dgm:presLayoutVars>
      </dgm:prSet>
      <dgm:spPr/>
      <dgm:t>
        <a:bodyPr/>
        <a:lstStyle/>
        <a:p>
          <a:endParaRPr lang="es-ES_tradnl"/>
        </a:p>
      </dgm:t>
    </dgm:pt>
    <dgm:pt modelId="{15EA6E26-6235-4AE0-A4F4-7017D3E671E2}" type="pres">
      <dgm:prSet presAssocID="{91F43F37-7D88-42C2-88E8-32AB37DDDC8B}" presName="childNode" presStyleLbl="revTx" presStyleIdx="0" presStyleCnt="0">
        <dgm:presLayoutVars>
          <dgm:bulletEnabled val="1"/>
        </dgm:presLayoutVars>
      </dgm:prSet>
      <dgm:spPr/>
    </dgm:pt>
    <dgm:pt modelId="{43832B5F-B452-4327-93D6-21BC3AB37ADC}" type="pres">
      <dgm:prSet presAssocID="{D48E3D64-AA29-4D35-8926-018756927598}" presName="Name25" presStyleLbl="parChTrans1D1" presStyleIdx="2" presStyleCnt="4"/>
      <dgm:spPr/>
      <dgm:t>
        <a:bodyPr/>
        <a:lstStyle/>
        <a:p>
          <a:endParaRPr lang="es-ES_tradnl"/>
        </a:p>
      </dgm:t>
    </dgm:pt>
    <dgm:pt modelId="{ACD9ABEC-A25E-47E3-AC33-A9BC149F47F4}" type="pres">
      <dgm:prSet presAssocID="{2314526C-49A3-4099-BFD4-DBFF3E7590BA}" presName="node" presStyleCnt="0"/>
      <dgm:spPr/>
    </dgm:pt>
    <dgm:pt modelId="{BA2B9FAC-673E-44A6-91A3-4D1230764085}" type="pres">
      <dgm:prSet presAssocID="{2314526C-49A3-4099-BFD4-DBFF3E7590BA}" presName="parentNode" presStyleLbl="node1" presStyleIdx="3" presStyleCnt="5" custScaleX="368027" custLinFactNeighborX="88131" custLinFactNeighborY="13804">
        <dgm:presLayoutVars>
          <dgm:chMax val="1"/>
          <dgm:bulletEnabled val="1"/>
        </dgm:presLayoutVars>
      </dgm:prSet>
      <dgm:spPr/>
      <dgm:t>
        <a:bodyPr/>
        <a:lstStyle/>
        <a:p>
          <a:endParaRPr lang="es-ES_tradnl"/>
        </a:p>
      </dgm:t>
    </dgm:pt>
    <dgm:pt modelId="{7120B46C-6404-4241-AE68-76498B8F497D}" type="pres">
      <dgm:prSet presAssocID="{2314526C-49A3-4099-BFD4-DBFF3E7590BA}" presName="childNode" presStyleLbl="revTx" presStyleIdx="0" presStyleCnt="0">
        <dgm:presLayoutVars>
          <dgm:bulletEnabled val="1"/>
        </dgm:presLayoutVars>
      </dgm:prSet>
      <dgm:spPr/>
    </dgm:pt>
    <dgm:pt modelId="{8F8690D1-2860-4024-850F-085C02752996}" type="pres">
      <dgm:prSet presAssocID="{D9496C40-7F02-4496-BB72-3047C9463BB4}" presName="Name25" presStyleLbl="parChTrans1D1" presStyleIdx="3" presStyleCnt="4"/>
      <dgm:spPr/>
      <dgm:t>
        <a:bodyPr/>
        <a:lstStyle/>
        <a:p>
          <a:endParaRPr lang="es-ES_tradnl"/>
        </a:p>
      </dgm:t>
    </dgm:pt>
    <dgm:pt modelId="{DEA2087E-6B39-4F9B-B12C-13447E38754C}" type="pres">
      <dgm:prSet presAssocID="{F02F4237-F2F1-48AA-9A39-308E18EAAB74}" presName="node" presStyleCnt="0"/>
      <dgm:spPr/>
    </dgm:pt>
    <dgm:pt modelId="{64E13DC6-47AA-473D-B213-3DD133300A22}" type="pres">
      <dgm:prSet presAssocID="{F02F4237-F2F1-48AA-9A39-308E18EAAB74}" presName="parentNode" presStyleLbl="node1" presStyleIdx="4" presStyleCnt="5" custScaleX="407948">
        <dgm:presLayoutVars>
          <dgm:chMax val="1"/>
          <dgm:bulletEnabled val="1"/>
        </dgm:presLayoutVars>
      </dgm:prSet>
      <dgm:spPr/>
      <dgm:t>
        <a:bodyPr/>
        <a:lstStyle/>
        <a:p>
          <a:endParaRPr lang="es-ES_tradnl"/>
        </a:p>
      </dgm:t>
    </dgm:pt>
    <dgm:pt modelId="{616DCBBC-1EEB-4754-92A1-5EC7F0AECBAF}" type="pres">
      <dgm:prSet presAssocID="{F02F4237-F2F1-48AA-9A39-308E18EAAB74}" presName="childNode" presStyleLbl="revTx" presStyleIdx="0" presStyleCnt="0">
        <dgm:presLayoutVars>
          <dgm:bulletEnabled val="1"/>
        </dgm:presLayoutVars>
      </dgm:prSet>
      <dgm:spPr/>
    </dgm:pt>
  </dgm:ptLst>
  <dgm:cxnLst>
    <dgm:cxn modelId="{7968AE54-1323-5248-BF97-80C1B6FED9B3}" type="presOf" srcId="{91F43F37-7D88-42C2-88E8-32AB37DDDC8B}" destId="{73841CBB-F3FE-4E1D-91BD-0DE2405A10BA}" srcOrd="0" destOrd="0" presId="urn:microsoft.com/office/officeart/2005/8/layout/radial2"/>
    <dgm:cxn modelId="{E8F18988-15CA-9C46-A15E-65B6E1871F1C}" type="presOf" srcId="{D9496C40-7F02-4496-BB72-3047C9463BB4}" destId="{8F8690D1-2860-4024-850F-085C02752996}" srcOrd="0" destOrd="0" presId="urn:microsoft.com/office/officeart/2005/8/layout/radial2"/>
    <dgm:cxn modelId="{98883637-5DCC-47AD-B4A6-A96D6F4A2512}" srcId="{71DEDFF5-6DF5-46F2-9487-BE79E16180D3}" destId="{F02F4237-F2F1-48AA-9A39-308E18EAAB74}" srcOrd="3" destOrd="0" parTransId="{D9496C40-7F02-4496-BB72-3047C9463BB4}" sibTransId="{07793580-ADA1-4B0F-9330-56876DC915AB}"/>
    <dgm:cxn modelId="{44B290AB-38CD-4497-8F92-6B6C97B916BB}" srcId="{71DEDFF5-6DF5-46F2-9487-BE79E16180D3}" destId="{A38B6C30-ACCE-4CF5-90C9-9F7F0E4A3581}" srcOrd="0" destOrd="0" parTransId="{A5D5CB94-931D-4D38-96AD-E569B59C0500}" sibTransId="{E8C1AA45-E730-4B11-92E9-416F2D58A74B}"/>
    <dgm:cxn modelId="{AAE119DC-B194-4D43-9D68-7625A7D51C7B}" srcId="{71DEDFF5-6DF5-46F2-9487-BE79E16180D3}" destId="{91F43F37-7D88-42C2-88E8-32AB37DDDC8B}" srcOrd="1" destOrd="0" parTransId="{33E8EE87-811C-45CA-901F-C91FDBCEF5BA}" sibTransId="{5DBE5551-DA1B-42E8-9647-95A0F5F9AD5E}"/>
    <dgm:cxn modelId="{1A7FE683-C938-294B-8CEE-E89E867470DA}" type="presOf" srcId="{2314526C-49A3-4099-BFD4-DBFF3E7590BA}" destId="{BA2B9FAC-673E-44A6-91A3-4D1230764085}" srcOrd="0" destOrd="0" presId="urn:microsoft.com/office/officeart/2005/8/layout/radial2"/>
    <dgm:cxn modelId="{0E84AE25-DB76-FF48-B86E-07C2A59CE5C3}" type="presOf" srcId="{33E8EE87-811C-45CA-901F-C91FDBCEF5BA}" destId="{C709FE95-16B6-4F76-8DE3-15AE9680F2C4}" srcOrd="0" destOrd="0" presId="urn:microsoft.com/office/officeart/2005/8/layout/radial2"/>
    <dgm:cxn modelId="{3AF721AB-66B6-4496-8B05-FECAC1380EF0}" srcId="{71DEDFF5-6DF5-46F2-9487-BE79E16180D3}" destId="{2314526C-49A3-4099-BFD4-DBFF3E7590BA}" srcOrd="2" destOrd="0" parTransId="{D48E3D64-AA29-4D35-8926-018756927598}" sibTransId="{8982BDF5-3CA3-4712-B4AE-2723F7EFE505}"/>
    <dgm:cxn modelId="{CA964CA7-1A70-1949-BD4E-883019B8B4D2}" type="presOf" srcId="{71DEDFF5-6DF5-46F2-9487-BE79E16180D3}" destId="{59630A14-6BBC-43E3-8866-2F040FE17629}" srcOrd="0" destOrd="0" presId="urn:microsoft.com/office/officeart/2005/8/layout/radial2"/>
    <dgm:cxn modelId="{740553A1-10AE-FC4B-9C13-B378EAC154D7}" type="presOf" srcId="{A5D5CB94-931D-4D38-96AD-E569B59C0500}" destId="{D336A030-C5EA-42A5-A740-E81C23C3A514}" srcOrd="0" destOrd="0" presId="urn:microsoft.com/office/officeart/2005/8/layout/radial2"/>
    <dgm:cxn modelId="{147C60ED-3BDA-224C-B884-F376E2E9B26A}" type="presOf" srcId="{A38B6C30-ACCE-4CF5-90C9-9F7F0E4A3581}" destId="{826D94DD-B7ED-40A7-ABBE-646C844124AF}" srcOrd="0" destOrd="0" presId="urn:microsoft.com/office/officeart/2005/8/layout/radial2"/>
    <dgm:cxn modelId="{4A67F2BA-44DC-4E46-873A-4951A580B1CC}" type="presOf" srcId="{F02F4237-F2F1-48AA-9A39-308E18EAAB74}" destId="{64E13DC6-47AA-473D-B213-3DD133300A22}" srcOrd="0" destOrd="0" presId="urn:microsoft.com/office/officeart/2005/8/layout/radial2"/>
    <dgm:cxn modelId="{E1FE8940-B0C6-4B4E-A46B-6BC5168A0AD4}" type="presOf" srcId="{D48E3D64-AA29-4D35-8926-018756927598}" destId="{43832B5F-B452-4327-93D6-21BC3AB37ADC}" srcOrd="0" destOrd="0" presId="urn:microsoft.com/office/officeart/2005/8/layout/radial2"/>
    <dgm:cxn modelId="{1DC0BF29-353A-9849-B0FC-D92A4177466D}" type="presParOf" srcId="{59630A14-6BBC-43E3-8866-2F040FE17629}" destId="{DB3B3D96-99BF-4D7D-A202-777DB6D30030}" srcOrd="0" destOrd="0" presId="urn:microsoft.com/office/officeart/2005/8/layout/radial2"/>
    <dgm:cxn modelId="{3F0DDD0E-790E-9045-BDB6-8BEBD629A4D7}" type="presParOf" srcId="{DB3B3D96-99BF-4D7D-A202-777DB6D30030}" destId="{4D53A087-C5CB-49DE-875B-F1D18FA285F2}" srcOrd="0" destOrd="0" presId="urn:microsoft.com/office/officeart/2005/8/layout/radial2"/>
    <dgm:cxn modelId="{7267E649-72E1-A743-9146-3A88D3EDF429}" type="presParOf" srcId="{4D53A087-C5CB-49DE-875B-F1D18FA285F2}" destId="{BEDD1FDC-DA85-4D09-B7A3-EC34D64B3722}" srcOrd="0" destOrd="0" presId="urn:microsoft.com/office/officeart/2005/8/layout/radial2"/>
    <dgm:cxn modelId="{A474E6A4-CA3C-5C49-BBEB-8AA2BF2EEC29}" type="presParOf" srcId="{4D53A087-C5CB-49DE-875B-F1D18FA285F2}" destId="{E620F049-C791-4198-8F98-23C914552109}" srcOrd="1" destOrd="0" presId="urn:microsoft.com/office/officeart/2005/8/layout/radial2"/>
    <dgm:cxn modelId="{661444FC-D63B-DA42-8E0D-41B6683CC00D}" type="presParOf" srcId="{DB3B3D96-99BF-4D7D-A202-777DB6D30030}" destId="{D336A030-C5EA-42A5-A740-E81C23C3A514}" srcOrd="1" destOrd="0" presId="urn:microsoft.com/office/officeart/2005/8/layout/radial2"/>
    <dgm:cxn modelId="{024D3BC6-5E20-5146-AA45-4B40582C61AE}" type="presParOf" srcId="{DB3B3D96-99BF-4D7D-A202-777DB6D30030}" destId="{2E431974-DD8D-43D5-8C4A-F31C37DC5F18}" srcOrd="2" destOrd="0" presId="urn:microsoft.com/office/officeart/2005/8/layout/radial2"/>
    <dgm:cxn modelId="{CDF8D68D-2859-044A-A6EB-0A620584C691}" type="presParOf" srcId="{2E431974-DD8D-43D5-8C4A-F31C37DC5F18}" destId="{826D94DD-B7ED-40A7-ABBE-646C844124AF}" srcOrd="0" destOrd="0" presId="urn:microsoft.com/office/officeart/2005/8/layout/radial2"/>
    <dgm:cxn modelId="{D0D89ED5-A8A7-6747-8B28-150DE7E33501}" type="presParOf" srcId="{2E431974-DD8D-43D5-8C4A-F31C37DC5F18}" destId="{B8D221C1-3FE1-4613-A517-8BA0413702FE}" srcOrd="1" destOrd="0" presId="urn:microsoft.com/office/officeart/2005/8/layout/radial2"/>
    <dgm:cxn modelId="{BDC94378-7175-CC41-9016-3153B454BE5C}" type="presParOf" srcId="{DB3B3D96-99BF-4D7D-A202-777DB6D30030}" destId="{C709FE95-16B6-4F76-8DE3-15AE9680F2C4}" srcOrd="3" destOrd="0" presId="urn:microsoft.com/office/officeart/2005/8/layout/radial2"/>
    <dgm:cxn modelId="{A6B7C77C-A273-A84F-AD30-A7AA97D6E296}" type="presParOf" srcId="{DB3B3D96-99BF-4D7D-A202-777DB6D30030}" destId="{FB914FA3-AD82-4539-A0EA-012E1C250371}" srcOrd="4" destOrd="0" presId="urn:microsoft.com/office/officeart/2005/8/layout/radial2"/>
    <dgm:cxn modelId="{85F9F70B-DC13-9047-9EC8-BAB17927C8F7}" type="presParOf" srcId="{FB914FA3-AD82-4539-A0EA-012E1C250371}" destId="{73841CBB-F3FE-4E1D-91BD-0DE2405A10BA}" srcOrd="0" destOrd="0" presId="urn:microsoft.com/office/officeart/2005/8/layout/radial2"/>
    <dgm:cxn modelId="{CCBCFD36-E78D-F74B-9B7A-53B9089A70AA}" type="presParOf" srcId="{FB914FA3-AD82-4539-A0EA-012E1C250371}" destId="{15EA6E26-6235-4AE0-A4F4-7017D3E671E2}" srcOrd="1" destOrd="0" presId="urn:microsoft.com/office/officeart/2005/8/layout/radial2"/>
    <dgm:cxn modelId="{121AEDAE-7599-AF4E-954B-FF72EC6BFBDB}" type="presParOf" srcId="{DB3B3D96-99BF-4D7D-A202-777DB6D30030}" destId="{43832B5F-B452-4327-93D6-21BC3AB37ADC}" srcOrd="5" destOrd="0" presId="urn:microsoft.com/office/officeart/2005/8/layout/radial2"/>
    <dgm:cxn modelId="{63BCACC4-BE56-7645-92E9-5967ECE136AA}" type="presParOf" srcId="{DB3B3D96-99BF-4D7D-A202-777DB6D30030}" destId="{ACD9ABEC-A25E-47E3-AC33-A9BC149F47F4}" srcOrd="6" destOrd="0" presId="urn:microsoft.com/office/officeart/2005/8/layout/radial2"/>
    <dgm:cxn modelId="{2B014C38-1F22-A745-9C9E-BE53B09C3CC8}" type="presParOf" srcId="{ACD9ABEC-A25E-47E3-AC33-A9BC149F47F4}" destId="{BA2B9FAC-673E-44A6-91A3-4D1230764085}" srcOrd="0" destOrd="0" presId="urn:microsoft.com/office/officeart/2005/8/layout/radial2"/>
    <dgm:cxn modelId="{1C24DEA9-CC84-D64C-97B7-2C133C7BB98C}" type="presParOf" srcId="{ACD9ABEC-A25E-47E3-AC33-A9BC149F47F4}" destId="{7120B46C-6404-4241-AE68-76498B8F497D}" srcOrd="1" destOrd="0" presId="urn:microsoft.com/office/officeart/2005/8/layout/radial2"/>
    <dgm:cxn modelId="{1B1A067A-C35B-8549-B5F9-161AE4AF3691}" type="presParOf" srcId="{DB3B3D96-99BF-4D7D-A202-777DB6D30030}" destId="{8F8690D1-2860-4024-850F-085C02752996}" srcOrd="7" destOrd="0" presId="urn:microsoft.com/office/officeart/2005/8/layout/radial2"/>
    <dgm:cxn modelId="{73010D44-DFF3-734C-BA8F-50EE2A37BE9B}" type="presParOf" srcId="{DB3B3D96-99BF-4D7D-A202-777DB6D30030}" destId="{DEA2087E-6B39-4F9B-B12C-13447E38754C}" srcOrd="8" destOrd="0" presId="urn:microsoft.com/office/officeart/2005/8/layout/radial2"/>
    <dgm:cxn modelId="{DBA28F53-F154-AB46-BA06-AD3CFBC4BB7E}" type="presParOf" srcId="{DEA2087E-6B39-4F9B-B12C-13447E38754C}" destId="{64E13DC6-47AA-473D-B213-3DD133300A22}" srcOrd="0" destOrd="0" presId="urn:microsoft.com/office/officeart/2005/8/layout/radial2"/>
    <dgm:cxn modelId="{554CBC73-1DD7-0D4D-BF6D-B1886E84CBC0}" type="presParOf" srcId="{DEA2087E-6B39-4F9B-B12C-13447E38754C}" destId="{616DCBBC-1EEB-4754-92A1-5EC7F0AECBAF}"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ED506C-F2B9-CA42-9F88-B26D289C0B62}" type="doc">
      <dgm:prSet loTypeId="urn:microsoft.com/office/officeart/2005/8/layout/vList3" loCatId="" qsTypeId="urn:microsoft.com/office/officeart/2005/8/quickstyle/simple5" qsCatId="simple" csTypeId="urn:microsoft.com/office/officeart/2005/8/colors/accent1_1" csCatId="accent1" phldr="1"/>
      <dgm:spPr/>
      <dgm:t>
        <a:bodyPr/>
        <a:lstStyle/>
        <a:p>
          <a:endParaRPr lang="es-ES_tradnl"/>
        </a:p>
      </dgm:t>
    </dgm:pt>
    <dgm:pt modelId="{1162F46F-F890-4940-8CEF-BFD2FB2239C2}">
      <dgm:prSet phldrT="[Texto]" custT="1"/>
      <dgm:spPr/>
      <dgm:t>
        <a:bodyPr/>
        <a:lstStyle/>
        <a:p>
          <a:pPr algn="l"/>
          <a:r>
            <a:rPr lang="es-ES_tradnl" sz="2000" b="1" dirty="0"/>
            <a:t>1. Los que provocan </a:t>
          </a:r>
          <a:r>
            <a:rPr lang="es-ES_tradnl" sz="2000" b="1" dirty="0">
              <a:solidFill>
                <a:srgbClr val="FF0000"/>
              </a:solidFill>
            </a:rPr>
            <a:t>indigestión</a:t>
          </a:r>
          <a:r>
            <a:rPr lang="es-ES_tradnl" sz="2000" b="1" dirty="0"/>
            <a:t>, con vómitos y diarrea, 30 minutos después de ingeridos. Si la dosis consumida no ha sido exagerada y la persona vomita todo, ésta se recupera pronto. Aquí está la gran mayoría de los hongos tóxicos. Un ejemplo es </a:t>
          </a:r>
          <a:r>
            <a:rPr lang="es-ES_tradnl" sz="2000" b="1" i="1" dirty="0" err="1"/>
            <a:t>Russula</a:t>
          </a:r>
          <a:r>
            <a:rPr lang="es-ES_tradnl" sz="2000" b="1" i="1" dirty="0"/>
            <a:t> </a:t>
          </a:r>
          <a:r>
            <a:rPr lang="es-ES_tradnl" sz="2000" b="1" i="1" dirty="0" err="1"/>
            <a:t>emetica</a:t>
          </a:r>
          <a:r>
            <a:rPr lang="es-ES_tradnl" sz="2000" b="1" dirty="0"/>
            <a:t>, muy común en los bosques de pinos.</a:t>
          </a:r>
        </a:p>
      </dgm:t>
    </dgm:pt>
    <dgm:pt modelId="{E5573419-1519-8545-B43E-5BD5A90DCE53}" type="parTrans" cxnId="{90D11EE9-99CC-CB45-A0AC-30771328BE26}">
      <dgm:prSet/>
      <dgm:spPr/>
      <dgm:t>
        <a:bodyPr/>
        <a:lstStyle/>
        <a:p>
          <a:endParaRPr lang="es-ES_tradnl" sz="2000"/>
        </a:p>
      </dgm:t>
    </dgm:pt>
    <dgm:pt modelId="{A6A161AE-E799-EE42-9614-1F78E9E1EF23}" type="sibTrans" cxnId="{90D11EE9-99CC-CB45-A0AC-30771328BE26}">
      <dgm:prSet/>
      <dgm:spPr/>
      <dgm:t>
        <a:bodyPr/>
        <a:lstStyle/>
        <a:p>
          <a:endParaRPr lang="es-ES_tradnl" sz="2000"/>
        </a:p>
      </dgm:t>
    </dgm:pt>
    <dgm:pt modelId="{02717EB7-D66A-E944-8BC7-37FDDCC1F5BF}">
      <dgm:prSet custT="1"/>
      <dgm:spPr/>
      <dgm:t>
        <a:bodyPr/>
        <a:lstStyle/>
        <a:p>
          <a:r>
            <a:rPr lang="es-ES_tradnl" sz="2000" b="1" dirty="0"/>
            <a:t>2. Los que provocan </a:t>
          </a:r>
          <a:r>
            <a:rPr lang="es-ES_tradnl" sz="2000" b="1" dirty="0">
              <a:solidFill>
                <a:srgbClr val="FF0000"/>
              </a:solidFill>
            </a:rPr>
            <a:t>intoxicaciones</a:t>
          </a:r>
          <a:r>
            <a:rPr lang="es-ES_tradnl" sz="2000" b="1" dirty="0"/>
            <a:t> semejantes a las anteriores, con cierto estado nervioso, pero siempre y cuando se ingiera </a:t>
          </a:r>
          <a:r>
            <a:rPr lang="es-ES_tradnl" sz="2000" b="1" dirty="0">
              <a:solidFill>
                <a:srgbClr val="FF0000"/>
              </a:solidFill>
            </a:rPr>
            <a:t>alcohol</a:t>
          </a:r>
          <a:r>
            <a:rPr lang="es-ES_tradnl" sz="2000" b="1" dirty="0"/>
            <a:t>. De no beberse alcohol, estos hongos son comestibles. Sólo hay un hongo de este tipo conocido en México, </a:t>
          </a:r>
          <a:r>
            <a:rPr lang="es-ES_tradnl" sz="2000" b="1" i="1" dirty="0" err="1"/>
            <a:t>Coprinus</a:t>
          </a:r>
          <a:r>
            <a:rPr lang="es-ES_tradnl" sz="2000" b="1" i="1" dirty="0"/>
            <a:t> </a:t>
          </a:r>
          <a:r>
            <a:rPr lang="es-ES_tradnl" sz="2000" b="1" i="1" dirty="0" err="1"/>
            <a:t>atramentarius</a:t>
          </a:r>
          <a:r>
            <a:rPr lang="es-ES_tradnl" sz="2000" b="1" dirty="0"/>
            <a:t>, que crece en los jardines. </a:t>
          </a:r>
        </a:p>
      </dgm:t>
    </dgm:pt>
    <dgm:pt modelId="{25F95608-9D97-B244-B56E-82A54E3BC43C}" type="parTrans" cxnId="{644AF827-2560-D347-953E-449CEBB5A558}">
      <dgm:prSet/>
      <dgm:spPr/>
      <dgm:t>
        <a:bodyPr/>
        <a:lstStyle/>
        <a:p>
          <a:endParaRPr lang="es-ES_tradnl" sz="2000"/>
        </a:p>
      </dgm:t>
    </dgm:pt>
    <dgm:pt modelId="{483ADA75-2B2A-2843-A256-805567F9CCCC}" type="sibTrans" cxnId="{644AF827-2560-D347-953E-449CEBB5A558}">
      <dgm:prSet/>
      <dgm:spPr/>
      <dgm:t>
        <a:bodyPr/>
        <a:lstStyle/>
        <a:p>
          <a:endParaRPr lang="es-ES_tradnl" sz="2000"/>
        </a:p>
      </dgm:t>
    </dgm:pt>
    <dgm:pt modelId="{6A39BE58-8DF1-3143-954A-8AF3C8A839C4}" type="pres">
      <dgm:prSet presAssocID="{7DED506C-F2B9-CA42-9F88-B26D289C0B62}" presName="linearFlow" presStyleCnt="0">
        <dgm:presLayoutVars>
          <dgm:dir/>
          <dgm:resizeHandles val="exact"/>
        </dgm:presLayoutVars>
      </dgm:prSet>
      <dgm:spPr/>
      <dgm:t>
        <a:bodyPr/>
        <a:lstStyle/>
        <a:p>
          <a:endParaRPr lang="es-ES_tradnl"/>
        </a:p>
      </dgm:t>
    </dgm:pt>
    <dgm:pt modelId="{552C3C7F-2A26-7046-A993-C65911D9ADEF}" type="pres">
      <dgm:prSet presAssocID="{1162F46F-F890-4940-8CEF-BFD2FB2239C2}" presName="composite" presStyleCnt="0"/>
      <dgm:spPr/>
    </dgm:pt>
    <dgm:pt modelId="{16FCB92A-9BB8-D441-985D-7032DF62E1C7}" type="pres">
      <dgm:prSet presAssocID="{1162F46F-F890-4940-8CEF-BFD2FB2239C2}" presName="imgShp"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pt>
    <dgm:pt modelId="{4D2C0D4E-AFB0-2548-B458-56FFA3BDD77C}" type="pres">
      <dgm:prSet presAssocID="{1162F46F-F890-4940-8CEF-BFD2FB2239C2}" presName="txShp" presStyleLbl="node1" presStyleIdx="0" presStyleCnt="2" custScaleX="107439" custLinFactNeighborX="3478" custLinFactNeighborY="5999">
        <dgm:presLayoutVars>
          <dgm:bulletEnabled val="1"/>
        </dgm:presLayoutVars>
      </dgm:prSet>
      <dgm:spPr/>
      <dgm:t>
        <a:bodyPr/>
        <a:lstStyle/>
        <a:p>
          <a:endParaRPr lang="es-ES_tradnl"/>
        </a:p>
      </dgm:t>
    </dgm:pt>
    <dgm:pt modelId="{F4FC38CC-9481-B74F-8F13-602627B3BDCC}" type="pres">
      <dgm:prSet presAssocID="{A6A161AE-E799-EE42-9614-1F78E9E1EF23}" presName="spacing" presStyleCnt="0"/>
      <dgm:spPr/>
    </dgm:pt>
    <dgm:pt modelId="{9975E097-7EC5-7046-B236-C427AE7D9623}" type="pres">
      <dgm:prSet presAssocID="{02717EB7-D66A-E944-8BC7-37FDDCC1F5BF}" presName="composite" presStyleCnt="0"/>
      <dgm:spPr/>
    </dgm:pt>
    <dgm:pt modelId="{6C1F1997-31DC-6D42-BBFD-618EBCA3B6F0}" type="pres">
      <dgm:prSet presAssocID="{02717EB7-D66A-E944-8BC7-37FDDCC1F5BF}" presName="imgShp"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18000" r="-18000"/>
          </a:stretch>
        </a:blipFill>
      </dgm:spPr>
    </dgm:pt>
    <dgm:pt modelId="{DE0FC987-9EF1-FE4D-A2C5-557F43B78AA6}" type="pres">
      <dgm:prSet presAssocID="{02717EB7-D66A-E944-8BC7-37FDDCC1F5BF}" presName="txShp" presStyleLbl="node1" presStyleIdx="1" presStyleCnt="2" custScaleX="113008" custLinFactNeighborX="2086" custLinFactNeighborY="190">
        <dgm:presLayoutVars>
          <dgm:bulletEnabled val="1"/>
        </dgm:presLayoutVars>
      </dgm:prSet>
      <dgm:spPr/>
      <dgm:t>
        <a:bodyPr/>
        <a:lstStyle/>
        <a:p>
          <a:endParaRPr lang="es-ES_tradnl"/>
        </a:p>
      </dgm:t>
    </dgm:pt>
  </dgm:ptLst>
  <dgm:cxnLst>
    <dgm:cxn modelId="{91334747-5FF0-EA44-9A82-D5610BEEF0CE}" type="presOf" srcId="{02717EB7-D66A-E944-8BC7-37FDDCC1F5BF}" destId="{DE0FC987-9EF1-FE4D-A2C5-557F43B78AA6}" srcOrd="0" destOrd="0" presId="urn:microsoft.com/office/officeart/2005/8/layout/vList3"/>
    <dgm:cxn modelId="{644AF827-2560-D347-953E-449CEBB5A558}" srcId="{7DED506C-F2B9-CA42-9F88-B26D289C0B62}" destId="{02717EB7-D66A-E944-8BC7-37FDDCC1F5BF}" srcOrd="1" destOrd="0" parTransId="{25F95608-9D97-B244-B56E-82A54E3BC43C}" sibTransId="{483ADA75-2B2A-2843-A256-805567F9CCCC}"/>
    <dgm:cxn modelId="{90D11EE9-99CC-CB45-A0AC-30771328BE26}" srcId="{7DED506C-F2B9-CA42-9F88-B26D289C0B62}" destId="{1162F46F-F890-4940-8CEF-BFD2FB2239C2}" srcOrd="0" destOrd="0" parTransId="{E5573419-1519-8545-B43E-5BD5A90DCE53}" sibTransId="{A6A161AE-E799-EE42-9614-1F78E9E1EF23}"/>
    <dgm:cxn modelId="{2E7FD9C5-CC18-D240-A43F-FB5A4D57DA5D}" type="presOf" srcId="{1162F46F-F890-4940-8CEF-BFD2FB2239C2}" destId="{4D2C0D4E-AFB0-2548-B458-56FFA3BDD77C}" srcOrd="0" destOrd="0" presId="urn:microsoft.com/office/officeart/2005/8/layout/vList3"/>
    <dgm:cxn modelId="{72575C3B-C533-964B-9EA6-5A3CF6CC725B}" type="presOf" srcId="{7DED506C-F2B9-CA42-9F88-B26D289C0B62}" destId="{6A39BE58-8DF1-3143-954A-8AF3C8A839C4}" srcOrd="0" destOrd="0" presId="urn:microsoft.com/office/officeart/2005/8/layout/vList3"/>
    <dgm:cxn modelId="{B220A804-FE93-464C-B27F-5A687E39EF1E}" type="presParOf" srcId="{6A39BE58-8DF1-3143-954A-8AF3C8A839C4}" destId="{552C3C7F-2A26-7046-A993-C65911D9ADEF}" srcOrd="0" destOrd="0" presId="urn:microsoft.com/office/officeart/2005/8/layout/vList3"/>
    <dgm:cxn modelId="{951F5E7E-C22E-0849-9E99-8808B05E5F71}" type="presParOf" srcId="{552C3C7F-2A26-7046-A993-C65911D9ADEF}" destId="{16FCB92A-9BB8-D441-985D-7032DF62E1C7}" srcOrd="0" destOrd="0" presId="urn:microsoft.com/office/officeart/2005/8/layout/vList3"/>
    <dgm:cxn modelId="{ABE444B0-5E51-F148-A615-62C5BE742F92}" type="presParOf" srcId="{552C3C7F-2A26-7046-A993-C65911D9ADEF}" destId="{4D2C0D4E-AFB0-2548-B458-56FFA3BDD77C}" srcOrd="1" destOrd="0" presId="urn:microsoft.com/office/officeart/2005/8/layout/vList3"/>
    <dgm:cxn modelId="{BEE4B901-3BA0-C540-B985-1767CB7B3D7F}" type="presParOf" srcId="{6A39BE58-8DF1-3143-954A-8AF3C8A839C4}" destId="{F4FC38CC-9481-B74F-8F13-602627B3BDCC}" srcOrd="1" destOrd="0" presId="urn:microsoft.com/office/officeart/2005/8/layout/vList3"/>
    <dgm:cxn modelId="{9D44D70D-83A1-854D-9FE1-4DFF09BECDCE}" type="presParOf" srcId="{6A39BE58-8DF1-3143-954A-8AF3C8A839C4}" destId="{9975E097-7EC5-7046-B236-C427AE7D9623}" srcOrd="2" destOrd="0" presId="urn:microsoft.com/office/officeart/2005/8/layout/vList3"/>
    <dgm:cxn modelId="{6D7C7A68-5990-0143-A2A5-8EA79F18CEE7}" type="presParOf" srcId="{9975E097-7EC5-7046-B236-C427AE7D9623}" destId="{6C1F1997-31DC-6D42-BBFD-618EBCA3B6F0}" srcOrd="0" destOrd="0" presId="urn:microsoft.com/office/officeart/2005/8/layout/vList3"/>
    <dgm:cxn modelId="{85BE8448-F010-FF45-9F58-8C8ADDE49DBE}" type="presParOf" srcId="{9975E097-7EC5-7046-B236-C427AE7D9623}" destId="{DE0FC987-9EF1-FE4D-A2C5-557F43B78AA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ED506C-F2B9-CA42-9F88-B26D289C0B62}" type="doc">
      <dgm:prSet loTypeId="urn:microsoft.com/office/officeart/2005/8/layout/vList3" loCatId="" qsTypeId="urn:microsoft.com/office/officeart/2005/8/quickstyle/simple5" qsCatId="simple" csTypeId="urn:microsoft.com/office/officeart/2005/8/colors/accent1_1" csCatId="accent1" phldr="1"/>
      <dgm:spPr/>
      <dgm:t>
        <a:bodyPr/>
        <a:lstStyle/>
        <a:p>
          <a:endParaRPr lang="es-ES_tradnl"/>
        </a:p>
      </dgm:t>
    </dgm:pt>
    <dgm:pt modelId="{1162F46F-F890-4940-8CEF-BFD2FB2239C2}">
      <dgm:prSet phldrT="[Texto]" custT="1"/>
      <dgm:spPr/>
      <dgm:t>
        <a:bodyPr/>
        <a:lstStyle/>
        <a:p>
          <a:pPr algn="l"/>
          <a:r>
            <a:rPr lang="es-ES_tradnl" sz="2000" b="1" dirty="0">
              <a:latin typeface="Arial" charset="0"/>
              <a:ea typeface="Arial" charset="0"/>
              <a:cs typeface="Arial" charset="0"/>
            </a:rPr>
            <a:t>3. Hongos que producen vómitos y diarrea, pero ambos con sangre. Estos síntomas se presentan después de 8 </a:t>
          </a:r>
          <a:r>
            <a:rPr lang="es-ES_tradnl" sz="2000" b="1" dirty="0" err="1">
              <a:latin typeface="Arial" charset="0"/>
              <a:ea typeface="Arial" charset="0"/>
              <a:cs typeface="Arial" charset="0"/>
            </a:rPr>
            <a:t>ó</a:t>
          </a:r>
          <a:r>
            <a:rPr lang="es-ES_tradnl" sz="2000" b="1" dirty="0">
              <a:latin typeface="Arial" charset="0"/>
              <a:ea typeface="Arial" charset="0"/>
              <a:cs typeface="Arial" charset="0"/>
            </a:rPr>
            <a:t> 12 horas después de la ingestión; la persona queda totalmente intoxicada en el hígado y sus células hepáticas se destruyen. La víctima cae en una agonía que puede durar hasta 8 días y finalmente mueren. Estos hongos son muy escasos en México; 3 especies  de </a:t>
          </a:r>
          <a:r>
            <a:rPr lang="es-ES_tradnl" sz="2000" b="1" i="1" dirty="0">
              <a:latin typeface="Arial" charset="0"/>
              <a:ea typeface="Arial" charset="0"/>
              <a:cs typeface="Arial" charset="0"/>
            </a:rPr>
            <a:t>Amanita</a:t>
          </a:r>
          <a:r>
            <a:rPr lang="es-ES_tradnl" sz="2000" b="1" dirty="0">
              <a:latin typeface="Arial" charset="0"/>
              <a:ea typeface="Arial" charset="0"/>
              <a:cs typeface="Arial" charset="0"/>
            </a:rPr>
            <a:t> (blancas). </a:t>
          </a:r>
        </a:p>
      </dgm:t>
    </dgm:pt>
    <dgm:pt modelId="{E5573419-1519-8545-B43E-5BD5A90DCE53}" type="parTrans" cxnId="{90D11EE9-99CC-CB45-A0AC-30771328BE26}">
      <dgm:prSet/>
      <dgm:spPr/>
      <dgm:t>
        <a:bodyPr/>
        <a:lstStyle/>
        <a:p>
          <a:endParaRPr lang="es-ES_tradnl" sz="2000" b="1">
            <a:latin typeface="Arial" charset="0"/>
            <a:ea typeface="Arial" charset="0"/>
            <a:cs typeface="Arial" charset="0"/>
          </a:endParaRPr>
        </a:p>
      </dgm:t>
    </dgm:pt>
    <dgm:pt modelId="{A6A161AE-E799-EE42-9614-1F78E9E1EF23}" type="sibTrans" cxnId="{90D11EE9-99CC-CB45-A0AC-30771328BE26}">
      <dgm:prSet/>
      <dgm:spPr/>
      <dgm:t>
        <a:bodyPr/>
        <a:lstStyle/>
        <a:p>
          <a:endParaRPr lang="es-ES_tradnl" sz="2000" b="1">
            <a:latin typeface="Arial" charset="0"/>
            <a:ea typeface="Arial" charset="0"/>
            <a:cs typeface="Arial" charset="0"/>
          </a:endParaRPr>
        </a:p>
      </dgm:t>
    </dgm:pt>
    <dgm:pt modelId="{15F36101-8ADD-9346-8BE8-BEAF3AEB047D}">
      <dgm:prSet custT="1"/>
      <dgm:spPr/>
      <dgm:t>
        <a:bodyPr/>
        <a:lstStyle/>
        <a:p>
          <a:r>
            <a:rPr lang="es-ES_tradnl" sz="2000" b="1" dirty="0">
              <a:latin typeface="Arial" charset="0"/>
              <a:ea typeface="Arial" charset="0"/>
              <a:cs typeface="Arial" charset="0"/>
            </a:rPr>
            <a:t>4. Hongos que al ingerirse provocan </a:t>
          </a:r>
          <a:r>
            <a:rPr lang="es-ES_tradnl" sz="2000" b="1" dirty="0">
              <a:solidFill>
                <a:srgbClr val="FF0000"/>
              </a:solidFill>
              <a:latin typeface="Arial" charset="0"/>
              <a:ea typeface="Arial" charset="0"/>
              <a:cs typeface="Arial" charset="0"/>
            </a:rPr>
            <a:t>alucinaciones</a:t>
          </a:r>
          <a:r>
            <a:rPr lang="es-ES_tradnl" sz="2000" b="1" dirty="0">
              <a:latin typeface="Arial" charset="0"/>
              <a:ea typeface="Arial" charset="0"/>
              <a:cs typeface="Arial" charset="0"/>
            </a:rPr>
            <a:t>. Sagrados. Son consumidos por indígenas en ceremonias especiales, como en la época prehispánica. A través de ellas platicaban con sus dioses, y ahora comen los hongos para hablar con Dios. </a:t>
          </a:r>
          <a:r>
            <a:rPr lang="es-ES_tradnl" sz="2000" b="1" i="1" dirty="0" err="1">
              <a:latin typeface="Arial" charset="0"/>
              <a:ea typeface="Arial" charset="0"/>
              <a:cs typeface="Arial" charset="0"/>
            </a:rPr>
            <a:t>Psilocybe</a:t>
          </a:r>
          <a:r>
            <a:rPr lang="es-ES_tradnl" sz="2000" b="1" dirty="0">
              <a:latin typeface="Arial" charset="0"/>
              <a:ea typeface="Arial" charset="0"/>
              <a:cs typeface="Arial" charset="0"/>
            </a:rPr>
            <a:t>, crecen en diversas regiones del país, como en el Popocatépetl y Nevado de Toluca.</a:t>
          </a:r>
        </a:p>
      </dgm:t>
    </dgm:pt>
    <dgm:pt modelId="{11629307-E5EC-3144-9DBD-D4EE17783106}" type="parTrans" cxnId="{75955DDA-118B-0B47-A01C-61BF36205095}">
      <dgm:prSet/>
      <dgm:spPr/>
      <dgm:t>
        <a:bodyPr/>
        <a:lstStyle/>
        <a:p>
          <a:endParaRPr lang="es-ES_tradnl" b="1">
            <a:latin typeface="Arial" charset="0"/>
            <a:ea typeface="Arial" charset="0"/>
            <a:cs typeface="Arial" charset="0"/>
          </a:endParaRPr>
        </a:p>
      </dgm:t>
    </dgm:pt>
    <dgm:pt modelId="{50F3881A-B276-304A-8F03-C7C7DE8B9389}" type="sibTrans" cxnId="{75955DDA-118B-0B47-A01C-61BF36205095}">
      <dgm:prSet/>
      <dgm:spPr/>
      <dgm:t>
        <a:bodyPr/>
        <a:lstStyle/>
        <a:p>
          <a:endParaRPr lang="es-ES_tradnl" b="1">
            <a:latin typeface="Arial" charset="0"/>
            <a:ea typeface="Arial" charset="0"/>
            <a:cs typeface="Arial" charset="0"/>
          </a:endParaRPr>
        </a:p>
      </dgm:t>
    </dgm:pt>
    <dgm:pt modelId="{6A39BE58-8DF1-3143-954A-8AF3C8A839C4}" type="pres">
      <dgm:prSet presAssocID="{7DED506C-F2B9-CA42-9F88-B26D289C0B62}" presName="linearFlow" presStyleCnt="0">
        <dgm:presLayoutVars>
          <dgm:dir/>
          <dgm:resizeHandles val="exact"/>
        </dgm:presLayoutVars>
      </dgm:prSet>
      <dgm:spPr/>
      <dgm:t>
        <a:bodyPr/>
        <a:lstStyle/>
        <a:p>
          <a:endParaRPr lang="es-ES_tradnl"/>
        </a:p>
      </dgm:t>
    </dgm:pt>
    <dgm:pt modelId="{552C3C7F-2A26-7046-A993-C65911D9ADEF}" type="pres">
      <dgm:prSet presAssocID="{1162F46F-F890-4940-8CEF-BFD2FB2239C2}" presName="composite" presStyleCnt="0"/>
      <dgm:spPr/>
    </dgm:pt>
    <dgm:pt modelId="{16FCB92A-9BB8-D441-985D-7032DF62E1C7}" type="pres">
      <dgm:prSet presAssocID="{1162F46F-F890-4940-8CEF-BFD2FB2239C2}" presName="imgShp"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pt>
    <dgm:pt modelId="{4D2C0D4E-AFB0-2548-B458-56FFA3BDD77C}" type="pres">
      <dgm:prSet presAssocID="{1162F46F-F890-4940-8CEF-BFD2FB2239C2}" presName="txShp" presStyleLbl="node1" presStyleIdx="0" presStyleCnt="2" custScaleX="107439" custLinFactNeighborX="3478" custLinFactNeighborY="5999">
        <dgm:presLayoutVars>
          <dgm:bulletEnabled val="1"/>
        </dgm:presLayoutVars>
      </dgm:prSet>
      <dgm:spPr/>
      <dgm:t>
        <a:bodyPr/>
        <a:lstStyle/>
        <a:p>
          <a:endParaRPr lang="es-ES_tradnl"/>
        </a:p>
      </dgm:t>
    </dgm:pt>
    <dgm:pt modelId="{F4FC38CC-9481-B74F-8F13-602627B3BDCC}" type="pres">
      <dgm:prSet presAssocID="{A6A161AE-E799-EE42-9614-1F78E9E1EF23}" presName="spacing" presStyleCnt="0"/>
      <dgm:spPr/>
    </dgm:pt>
    <dgm:pt modelId="{B983FF5B-A094-6446-AD1D-E1D580C77354}" type="pres">
      <dgm:prSet presAssocID="{15F36101-8ADD-9346-8BE8-BEAF3AEB047D}" presName="composite" presStyleCnt="0"/>
      <dgm:spPr/>
    </dgm:pt>
    <dgm:pt modelId="{BC33E165-A391-7A4C-8612-9882435729B4}" type="pres">
      <dgm:prSet presAssocID="{15F36101-8ADD-9346-8BE8-BEAF3AEB047D}" presName="imgShp"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dgm:spPr>
    </dgm:pt>
    <dgm:pt modelId="{41369E68-C8C4-CF43-9B0C-77B5CCA6B20F}" type="pres">
      <dgm:prSet presAssocID="{15F36101-8ADD-9346-8BE8-BEAF3AEB047D}" presName="txShp" presStyleLbl="node1" presStyleIdx="1" presStyleCnt="2" custScaleX="111152" custLinFactNeighborX="2550" custLinFactNeighborY="901">
        <dgm:presLayoutVars>
          <dgm:bulletEnabled val="1"/>
        </dgm:presLayoutVars>
      </dgm:prSet>
      <dgm:spPr/>
      <dgm:t>
        <a:bodyPr/>
        <a:lstStyle/>
        <a:p>
          <a:endParaRPr lang="es-ES_tradnl"/>
        </a:p>
      </dgm:t>
    </dgm:pt>
  </dgm:ptLst>
  <dgm:cxnLst>
    <dgm:cxn modelId="{F5778270-D0E4-D84E-AC7C-88114B3E41F7}" type="presOf" srcId="{7DED506C-F2B9-CA42-9F88-B26D289C0B62}" destId="{6A39BE58-8DF1-3143-954A-8AF3C8A839C4}" srcOrd="0" destOrd="0" presId="urn:microsoft.com/office/officeart/2005/8/layout/vList3"/>
    <dgm:cxn modelId="{95386709-E826-FB4D-B38A-1468976799FD}" type="presOf" srcId="{1162F46F-F890-4940-8CEF-BFD2FB2239C2}" destId="{4D2C0D4E-AFB0-2548-B458-56FFA3BDD77C}" srcOrd="0" destOrd="0" presId="urn:microsoft.com/office/officeart/2005/8/layout/vList3"/>
    <dgm:cxn modelId="{BFC81FB1-3CA7-2241-B368-5ACF198C635D}" type="presOf" srcId="{15F36101-8ADD-9346-8BE8-BEAF3AEB047D}" destId="{41369E68-C8C4-CF43-9B0C-77B5CCA6B20F}" srcOrd="0" destOrd="0" presId="urn:microsoft.com/office/officeart/2005/8/layout/vList3"/>
    <dgm:cxn modelId="{75955DDA-118B-0B47-A01C-61BF36205095}" srcId="{7DED506C-F2B9-CA42-9F88-B26D289C0B62}" destId="{15F36101-8ADD-9346-8BE8-BEAF3AEB047D}" srcOrd="1" destOrd="0" parTransId="{11629307-E5EC-3144-9DBD-D4EE17783106}" sibTransId="{50F3881A-B276-304A-8F03-C7C7DE8B9389}"/>
    <dgm:cxn modelId="{90D11EE9-99CC-CB45-A0AC-30771328BE26}" srcId="{7DED506C-F2B9-CA42-9F88-B26D289C0B62}" destId="{1162F46F-F890-4940-8CEF-BFD2FB2239C2}" srcOrd="0" destOrd="0" parTransId="{E5573419-1519-8545-B43E-5BD5A90DCE53}" sibTransId="{A6A161AE-E799-EE42-9614-1F78E9E1EF23}"/>
    <dgm:cxn modelId="{1F520E1F-B2F9-8D49-86C1-077BF5098543}" type="presParOf" srcId="{6A39BE58-8DF1-3143-954A-8AF3C8A839C4}" destId="{552C3C7F-2A26-7046-A993-C65911D9ADEF}" srcOrd="0" destOrd="0" presId="urn:microsoft.com/office/officeart/2005/8/layout/vList3"/>
    <dgm:cxn modelId="{6EF9CC4B-FEFC-0E4F-870F-ED8BE75F6078}" type="presParOf" srcId="{552C3C7F-2A26-7046-A993-C65911D9ADEF}" destId="{16FCB92A-9BB8-D441-985D-7032DF62E1C7}" srcOrd="0" destOrd="0" presId="urn:microsoft.com/office/officeart/2005/8/layout/vList3"/>
    <dgm:cxn modelId="{32070360-57CD-8B45-8F49-12ED0618DBEB}" type="presParOf" srcId="{552C3C7F-2A26-7046-A993-C65911D9ADEF}" destId="{4D2C0D4E-AFB0-2548-B458-56FFA3BDD77C}" srcOrd="1" destOrd="0" presId="urn:microsoft.com/office/officeart/2005/8/layout/vList3"/>
    <dgm:cxn modelId="{DBB18C7D-0A41-F240-9962-5867C03FD8BB}" type="presParOf" srcId="{6A39BE58-8DF1-3143-954A-8AF3C8A839C4}" destId="{F4FC38CC-9481-B74F-8F13-602627B3BDCC}" srcOrd="1" destOrd="0" presId="urn:microsoft.com/office/officeart/2005/8/layout/vList3"/>
    <dgm:cxn modelId="{EDFE399A-EABA-764E-85AE-D83AFB87D00F}" type="presParOf" srcId="{6A39BE58-8DF1-3143-954A-8AF3C8A839C4}" destId="{B983FF5B-A094-6446-AD1D-E1D580C77354}" srcOrd="2" destOrd="0" presId="urn:microsoft.com/office/officeart/2005/8/layout/vList3"/>
    <dgm:cxn modelId="{1C79D9EF-B611-6F48-801B-7BDDD7E8FAFD}" type="presParOf" srcId="{B983FF5B-A094-6446-AD1D-E1D580C77354}" destId="{BC33E165-A391-7A4C-8612-9882435729B4}" srcOrd="0" destOrd="0" presId="urn:microsoft.com/office/officeart/2005/8/layout/vList3"/>
    <dgm:cxn modelId="{BCD9D46F-5F84-A14A-A4B2-7EA0D65E5972}" type="presParOf" srcId="{B983FF5B-A094-6446-AD1D-E1D580C77354}" destId="{41369E68-C8C4-CF43-9B0C-77B5CCA6B20F}"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397646D-7EE2-2C4B-A0E2-1C5BE0F5D1D6}" type="doc">
      <dgm:prSet loTypeId="urn:microsoft.com/office/officeart/2005/8/layout/default" loCatId="list" qsTypeId="urn:microsoft.com/office/officeart/2005/8/quickstyle/simple3" qsCatId="simple" csTypeId="urn:microsoft.com/office/officeart/2005/8/colors/accent2_1" csCatId="accent2" phldr="1"/>
      <dgm:spPr/>
      <dgm:t>
        <a:bodyPr/>
        <a:lstStyle/>
        <a:p>
          <a:endParaRPr lang="es-ES_tradnl"/>
        </a:p>
      </dgm:t>
    </dgm:pt>
    <dgm:pt modelId="{B9C37AA0-F8AD-604F-B91E-76E9302DA566}">
      <dgm:prSet custT="1"/>
      <dgm:spPr/>
      <dgm:t>
        <a:bodyPr/>
        <a:lstStyle/>
        <a:p>
          <a:pPr rtl="0"/>
          <a:r>
            <a:rPr lang="es-ES_tradnl" sz="2000" b="1" dirty="0"/>
            <a:t>Son valorados por su sabor y alto valor nutritivo</a:t>
          </a:r>
          <a:endParaRPr lang="es-ES_tradnl" sz="2000" dirty="0"/>
        </a:p>
      </dgm:t>
    </dgm:pt>
    <dgm:pt modelId="{D39C947A-C719-3840-A7B7-D641291A9516}" type="parTrans" cxnId="{AD863A29-C1C7-8C4B-B89A-30779B183A66}">
      <dgm:prSet/>
      <dgm:spPr/>
      <dgm:t>
        <a:bodyPr/>
        <a:lstStyle/>
        <a:p>
          <a:endParaRPr lang="es-ES_tradnl" sz="2000"/>
        </a:p>
      </dgm:t>
    </dgm:pt>
    <dgm:pt modelId="{ADD17953-E08C-7446-A857-3DF3964F42EA}" type="sibTrans" cxnId="{AD863A29-C1C7-8C4B-B89A-30779B183A66}">
      <dgm:prSet/>
      <dgm:spPr/>
      <dgm:t>
        <a:bodyPr/>
        <a:lstStyle/>
        <a:p>
          <a:endParaRPr lang="es-ES_tradnl" sz="2000"/>
        </a:p>
      </dgm:t>
    </dgm:pt>
    <dgm:pt modelId="{0CFD4462-F30B-7D43-9FDA-2C64176CEB3B}">
      <dgm:prSet custT="1"/>
      <dgm:spPr/>
      <dgm:t>
        <a:bodyPr/>
        <a:lstStyle/>
        <a:p>
          <a:pPr rtl="0"/>
          <a:r>
            <a:rPr lang="es-ES_tradnl" sz="2000" b="1" dirty="0"/>
            <a:t>Ricos en fibra dietética, β-</a:t>
          </a:r>
          <a:r>
            <a:rPr lang="es-ES_tradnl" sz="2000" b="1" dirty="0" err="1"/>
            <a:t>glucanos</a:t>
          </a:r>
          <a:r>
            <a:rPr lang="es-ES_tradnl" sz="2000" b="1" dirty="0"/>
            <a:t>, β-</a:t>
          </a:r>
          <a:r>
            <a:rPr lang="es-ES_tradnl" sz="2000" b="1" dirty="0" err="1"/>
            <a:t>proteoglucanos</a:t>
          </a:r>
          <a:r>
            <a:rPr lang="es-ES_tradnl" sz="2000" b="1" dirty="0"/>
            <a:t>, </a:t>
          </a:r>
          <a:r>
            <a:rPr lang="es-ES_tradnl" sz="2000" b="1" dirty="0" err="1"/>
            <a:t>heteroglucanos</a:t>
          </a:r>
          <a:r>
            <a:rPr lang="es-ES_tradnl" sz="2000" b="1" dirty="0"/>
            <a:t>, quitina, </a:t>
          </a:r>
          <a:r>
            <a:rPr lang="es-ES_tradnl" sz="2000" b="1" dirty="0" err="1"/>
            <a:t>peptidoglucanos</a:t>
          </a:r>
          <a:endParaRPr lang="es-ES_tradnl" sz="2000" dirty="0"/>
        </a:p>
      </dgm:t>
    </dgm:pt>
    <dgm:pt modelId="{DB255103-A314-844D-924A-374709E1C92E}" type="parTrans" cxnId="{93E070AE-1E72-764C-8C7B-318922D8B1D2}">
      <dgm:prSet/>
      <dgm:spPr/>
      <dgm:t>
        <a:bodyPr/>
        <a:lstStyle/>
        <a:p>
          <a:endParaRPr lang="es-ES_tradnl" sz="2000"/>
        </a:p>
      </dgm:t>
    </dgm:pt>
    <dgm:pt modelId="{9AA8464C-BA3A-7E45-BF36-A3519E89734B}" type="sibTrans" cxnId="{93E070AE-1E72-764C-8C7B-318922D8B1D2}">
      <dgm:prSet/>
      <dgm:spPr/>
      <dgm:t>
        <a:bodyPr/>
        <a:lstStyle/>
        <a:p>
          <a:endParaRPr lang="es-ES_tradnl" sz="2000"/>
        </a:p>
      </dgm:t>
    </dgm:pt>
    <dgm:pt modelId="{0390BD63-C2CB-EE4E-97DD-812D1252CB42}">
      <dgm:prSet custT="1"/>
      <dgm:spPr/>
      <dgm:t>
        <a:bodyPr/>
        <a:lstStyle/>
        <a:p>
          <a:pPr rtl="0"/>
          <a:r>
            <a:rPr lang="es-ES_tradnl" sz="2000" b="1" dirty="0"/>
            <a:t>Presentan: </a:t>
          </a:r>
          <a:r>
            <a:rPr lang="es-ES_tradnl" sz="2000" b="1" dirty="0" err="1"/>
            <a:t>ergosterol</a:t>
          </a:r>
          <a:r>
            <a:rPr lang="es-ES_tradnl" sz="2000" b="1" dirty="0"/>
            <a:t>, ácidos grasos poliinsaturados (ácido linoleico, ácido araquidónico) y reducidas cantidades de ácidos grasos saturados. </a:t>
          </a:r>
          <a:endParaRPr lang="es-ES_tradnl" sz="2000" dirty="0"/>
        </a:p>
      </dgm:t>
    </dgm:pt>
    <dgm:pt modelId="{0AE0D86A-8121-4248-97B1-1B8A58FF9AD1}" type="parTrans" cxnId="{6642AD8F-C790-974A-9710-AC58204AE8D0}">
      <dgm:prSet/>
      <dgm:spPr/>
      <dgm:t>
        <a:bodyPr/>
        <a:lstStyle/>
        <a:p>
          <a:endParaRPr lang="es-ES_tradnl" sz="2000"/>
        </a:p>
      </dgm:t>
    </dgm:pt>
    <dgm:pt modelId="{924175C9-C1AB-D844-B3D9-EA2F89AF8326}" type="sibTrans" cxnId="{6642AD8F-C790-974A-9710-AC58204AE8D0}">
      <dgm:prSet/>
      <dgm:spPr/>
      <dgm:t>
        <a:bodyPr/>
        <a:lstStyle/>
        <a:p>
          <a:endParaRPr lang="es-ES_tradnl" sz="2000"/>
        </a:p>
      </dgm:t>
    </dgm:pt>
    <dgm:pt modelId="{E4EF188D-2313-0F4D-A1CB-2EF951D3ACB8}">
      <dgm:prSet custT="1"/>
      <dgm:spPr/>
      <dgm:t>
        <a:bodyPr/>
        <a:lstStyle/>
        <a:p>
          <a:pPr rtl="0"/>
          <a:r>
            <a:rPr lang="es-ES_tradnl" sz="2000" b="1" dirty="0"/>
            <a:t>Minerales (potasio, calcio, fósforo, magnesio, hierro, zinc, sodio), vitaminas (niacina, tiamina, </a:t>
          </a:r>
          <a:r>
            <a:rPr lang="es-ES_tradnl" sz="2000" b="1" dirty="0" err="1"/>
            <a:t>riboflavina</a:t>
          </a:r>
          <a:r>
            <a:rPr lang="es-ES_tradnl" sz="2000" b="1" dirty="0"/>
            <a:t>, biotina, ácido ascórbico) y enzimas hidrolíticas que ayudan a la digestión (tripsina, maltasa).</a:t>
          </a:r>
          <a:endParaRPr lang="es-ES_tradnl" sz="2000" dirty="0"/>
        </a:p>
      </dgm:t>
    </dgm:pt>
    <dgm:pt modelId="{9DFC138B-B0AE-A742-AE18-E4810E2AA919}" type="parTrans" cxnId="{4B84085A-CCB4-C446-A0F6-B66FDFCC550E}">
      <dgm:prSet/>
      <dgm:spPr/>
      <dgm:t>
        <a:bodyPr/>
        <a:lstStyle/>
        <a:p>
          <a:endParaRPr lang="es-ES_tradnl" sz="2000"/>
        </a:p>
      </dgm:t>
    </dgm:pt>
    <dgm:pt modelId="{A5844F09-F9CB-DB4E-B747-E826B248A747}" type="sibTrans" cxnId="{4B84085A-CCB4-C446-A0F6-B66FDFCC550E}">
      <dgm:prSet/>
      <dgm:spPr/>
      <dgm:t>
        <a:bodyPr/>
        <a:lstStyle/>
        <a:p>
          <a:endParaRPr lang="es-ES_tradnl" sz="2000"/>
        </a:p>
      </dgm:t>
    </dgm:pt>
    <dgm:pt modelId="{324C045F-6882-D641-9AEC-B2BE9F846938}" type="pres">
      <dgm:prSet presAssocID="{1397646D-7EE2-2C4B-A0E2-1C5BE0F5D1D6}" presName="diagram" presStyleCnt="0">
        <dgm:presLayoutVars>
          <dgm:dir/>
          <dgm:resizeHandles val="exact"/>
        </dgm:presLayoutVars>
      </dgm:prSet>
      <dgm:spPr/>
      <dgm:t>
        <a:bodyPr/>
        <a:lstStyle/>
        <a:p>
          <a:endParaRPr lang="es-ES_tradnl"/>
        </a:p>
      </dgm:t>
    </dgm:pt>
    <dgm:pt modelId="{D673702C-3F21-784F-9141-C37C14E72E0A}" type="pres">
      <dgm:prSet presAssocID="{B9C37AA0-F8AD-604F-B91E-76E9302DA566}" presName="node" presStyleLbl="node1" presStyleIdx="0" presStyleCnt="4">
        <dgm:presLayoutVars>
          <dgm:bulletEnabled val="1"/>
        </dgm:presLayoutVars>
      </dgm:prSet>
      <dgm:spPr/>
      <dgm:t>
        <a:bodyPr/>
        <a:lstStyle/>
        <a:p>
          <a:endParaRPr lang="es-ES_tradnl"/>
        </a:p>
      </dgm:t>
    </dgm:pt>
    <dgm:pt modelId="{A12CF767-6CC1-5C49-BAAD-0CA67E98BC6E}" type="pres">
      <dgm:prSet presAssocID="{ADD17953-E08C-7446-A857-3DF3964F42EA}" presName="sibTrans" presStyleCnt="0"/>
      <dgm:spPr/>
    </dgm:pt>
    <dgm:pt modelId="{3E3FE598-38EE-B74B-8E1E-E084103A1D90}" type="pres">
      <dgm:prSet presAssocID="{0390BD63-C2CB-EE4E-97DD-812D1252CB42}" presName="node" presStyleLbl="node1" presStyleIdx="1" presStyleCnt="4">
        <dgm:presLayoutVars>
          <dgm:bulletEnabled val="1"/>
        </dgm:presLayoutVars>
      </dgm:prSet>
      <dgm:spPr/>
      <dgm:t>
        <a:bodyPr/>
        <a:lstStyle/>
        <a:p>
          <a:endParaRPr lang="es-ES_tradnl"/>
        </a:p>
      </dgm:t>
    </dgm:pt>
    <dgm:pt modelId="{BF16B3B4-4A53-7D47-A12F-1CBBC203D716}" type="pres">
      <dgm:prSet presAssocID="{924175C9-C1AB-D844-B3D9-EA2F89AF8326}" presName="sibTrans" presStyleCnt="0"/>
      <dgm:spPr/>
    </dgm:pt>
    <dgm:pt modelId="{B576E8C6-FBDA-7942-AC1B-F77F22A7A38F}" type="pres">
      <dgm:prSet presAssocID="{0CFD4462-F30B-7D43-9FDA-2C64176CEB3B}" presName="node" presStyleLbl="node1" presStyleIdx="2" presStyleCnt="4">
        <dgm:presLayoutVars>
          <dgm:bulletEnabled val="1"/>
        </dgm:presLayoutVars>
      </dgm:prSet>
      <dgm:spPr/>
      <dgm:t>
        <a:bodyPr/>
        <a:lstStyle/>
        <a:p>
          <a:endParaRPr lang="es-ES_tradnl"/>
        </a:p>
      </dgm:t>
    </dgm:pt>
    <dgm:pt modelId="{06977B7D-3BC7-0145-925C-B77E730E3B04}" type="pres">
      <dgm:prSet presAssocID="{9AA8464C-BA3A-7E45-BF36-A3519E89734B}" presName="sibTrans" presStyleCnt="0"/>
      <dgm:spPr/>
    </dgm:pt>
    <dgm:pt modelId="{FE9B1811-814E-2D40-97FB-562399CDD2AC}" type="pres">
      <dgm:prSet presAssocID="{E4EF188D-2313-0F4D-A1CB-2EF951D3ACB8}" presName="node" presStyleLbl="node1" presStyleIdx="3" presStyleCnt="4">
        <dgm:presLayoutVars>
          <dgm:bulletEnabled val="1"/>
        </dgm:presLayoutVars>
      </dgm:prSet>
      <dgm:spPr/>
      <dgm:t>
        <a:bodyPr/>
        <a:lstStyle/>
        <a:p>
          <a:endParaRPr lang="es-ES_tradnl"/>
        </a:p>
      </dgm:t>
    </dgm:pt>
  </dgm:ptLst>
  <dgm:cxnLst>
    <dgm:cxn modelId="{4B84085A-CCB4-C446-A0F6-B66FDFCC550E}" srcId="{1397646D-7EE2-2C4B-A0E2-1C5BE0F5D1D6}" destId="{E4EF188D-2313-0F4D-A1CB-2EF951D3ACB8}" srcOrd="3" destOrd="0" parTransId="{9DFC138B-B0AE-A742-AE18-E4810E2AA919}" sibTransId="{A5844F09-F9CB-DB4E-B747-E826B248A747}"/>
    <dgm:cxn modelId="{BA86010B-133F-DF4A-A345-D3CAE124E02F}" type="presOf" srcId="{0390BD63-C2CB-EE4E-97DD-812D1252CB42}" destId="{3E3FE598-38EE-B74B-8E1E-E084103A1D90}" srcOrd="0" destOrd="0" presId="urn:microsoft.com/office/officeart/2005/8/layout/default"/>
    <dgm:cxn modelId="{9010A8B7-042A-F54C-AB74-9FF8E22F9462}" type="presOf" srcId="{B9C37AA0-F8AD-604F-B91E-76E9302DA566}" destId="{D673702C-3F21-784F-9141-C37C14E72E0A}" srcOrd="0" destOrd="0" presId="urn:microsoft.com/office/officeart/2005/8/layout/default"/>
    <dgm:cxn modelId="{93E070AE-1E72-764C-8C7B-318922D8B1D2}" srcId="{1397646D-7EE2-2C4B-A0E2-1C5BE0F5D1D6}" destId="{0CFD4462-F30B-7D43-9FDA-2C64176CEB3B}" srcOrd="2" destOrd="0" parTransId="{DB255103-A314-844D-924A-374709E1C92E}" sibTransId="{9AA8464C-BA3A-7E45-BF36-A3519E89734B}"/>
    <dgm:cxn modelId="{6642AD8F-C790-974A-9710-AC58204AE8D0}" srcId="{1397646D-7EE2-2C4B-A0E2-1C5BE0F5D1D6}" destId="{0390BD63-C2CB-EE4E-97DD-812D1252CB42}" srcOrd="1" destOrd="0" parTransId="{0AE0D86A-8121-4248-97B1-1B8A58FF9AD1}" sibTransId="{924175C9-C1AB-D844-B3D9-EA2F89AF8326}"/>
    <dgm:cxn modelId="{AD863A29-C1C7-8C4B-B89A-30779B183A66}" srcId="{1397646D-7EE2-2C4B-A0E2-1C5BE0F5D1D6}" destId="{B9C37AA0-F8AD-604F-B91E-76E9302DA566}" srcOrd="0" destOrd="0" parTransId="{D39C947A-C719-3840-A7B7-D641291A9516}" sibTransId="{ADD17953-E08C-7446-A857-3DF3964F42EA}"/>
    <dgm:cxn modelId="{E042DD67-0AED-A54A-A2E3-502975B911C1}" type="presOf" srcId="{1397646D-7EE2-2C4B-A0E2-1C5BE0F5D1D6}" destId="{324C045F-6882-D641-9AEC-B2BE9F846938}" srcOrd="0" destOrd="0" presId="urn:microsoft.com/office/officeart/2005/8/layout/default"/>
    <dgm:cxn modelId="{92EA29B3-B297-8841-847F-4858133CB77D}" type="presOf" srcId="{0CFD4462-F30B-7D43-9FDA-2C64176CEB3B}" destId="{B576E8C6-FBDA-7942-AC1B-F77F22A7A38F}" srcOrd="0" destOrd="0" presId="urn:microsoft.com/office/officeart/2005/8/layout/default"/>
    <dgm:cxn modelId="{27CB0BCE-2BF2-E148-BA4C-9E0BF1F52688}" type="presOf" srcId="{E4EF188D-2313-0F4D-A1CB-2EF951D3ACB8}" destId="{FE9B1811-814E-2D40-97FB-562399CDD2AC}" srcOrd="0" destOrd="0" presId="urn:microsoft.com/office/officeart/2005/8/layout/default"/>
    <dgm:cxn modelId="{6D30F6E4-522E-F94A-9F6D-0FCDB8E056CB}" type="presParOf" srcId="{324C045F-6882-D641-9AEC-B2BE9F846938}" destId="{D673702C-3F21-784F-9141-C37C14E72E0A}" srcOrd="0" destOrd="0" presId="urn:microsoft.com/office/officeart/2005/8/layout/default"/>
    <dgm:cxn modelId="{4274B499-06AE-DC44-ADD0-706100888265}" type="presParOf" srcId="{324C045F-6882-D641-9AEC-B2BE9F846938}" destId="{A12CF767-6CC1-5C49-BAAD-0CA67E98BC6E}" srcOrd="1" destOrd="0" presId="urn:microsoft.com/office/officeart/2005/8/layout/default"/>
    <dgm:cxn modelId="{48F127C8-7DC1-8247-BDA2-74371A979E0C}" type="presParOf" srcId="{324C045F-6882-D641-9AEC-B2BE9F846938}" destId="{3E3FE598-38EE-B74B-8E1E-E084103A1D90}" srcOrd="2" destOrd="0" presId="urn:microsoft.com/office/officeart/2005/8/layout/default"/>
    <dgm:cxn modelId="{F8348950-0D5D-3747-8E9F-0D040972F096}" type="presParOf" srcId="{324C045F-6882-D641-9AEC-B2BE9F846938}" destId="{BF16B3B4-4A53-7D47-A12F-1CBBC203D716}" srcOrd="3" destOrd="0" presId="urn:microsoft.com/office/officeart/2005/8/layout/default"/>
    <dgm:cxn modelId="{F413BFA3-CECC-454B-984D-FC4F050A1F18}" type="presParOf" srcId="{324C045F-6882-D641-9AEC-B2BE9F846938}" destId="{B576E8C6-FBDA-7942-AC1B-F77F22A7A38F}" srcOrd="4" destOrd="0" presId="urn:microsoft.com/office/officeart/2005/8/layout/default"/>
    <dgm:cxn modelId="{D8E3CF90-8989-BF46-95A0-DAF9A199077A}" type="presParOf" srcId="{324C045F-6882-D641-9AEC-B2BE9F846938}" destId="{06977B7D-3BC7-0145-925C-B77E730E3B04}" srcOrd="5" destOrd="0" presId="urn:microsoft.com/office/officeart/2005/8/layout/default"/>
    <dgm:cxn modelId="{F05F9AB7-1516-BF4F-83C2-C63FD476757D}" type="presParOf" srcId="{324C045F-6882-D641-9AEC-B2BE9F846938}" destId="{FE9B1811-814E-2D40-97FB-562399CDD2AC}"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630C922-18AD-8F4A-830D-2E9988F8C968}" type="doc">
      <dgm:prSet loTypeId="urn:microsoft.com/office/officeart/2005/8/layout/default" loCatId="" qsTypeId="urn:microsoft.com/office/officeart/2005/8/quickstyle/simple1" qsCatId="simple" csTypeId="urn:microsoft.com/office/officeart/2005/8/colors/colorful1" csCatId="colorful" phldr="1"/>
      <dgm:spPr/>
      <dgm:t>
        <a:bodyPr/>
        <a:lstStyle/>
        <a:p>
          <a:endParaRPr lang="es-ES_tradnl"/>
        </a:p>
      </dgm:t>
    </dgm:pt>
    <dgm:pt modelId="{2B2E6749-48DE-4F4C-B0EA-C72D4A1C00FE}">
      <dgm:prSet custT="1"/>
      <dgm:spPr/>
      <dgm:t>
        <a:bodyPr/>
        <a:lstStyle/>
        <a:p>
          <a:pPr rtl="0"/>
          <a:r>
            <a:rPr lang="es-ES_tradnl" sz="1400" b="1"/>
            <a:t>Ciclopéptidos: amatoxinas, phalotoxinas, virotoxinas. </a:t>
          </a:r>
        </a:p>
      </dgm:t>
    </dgm:pt>
    <dgm:pt modelId="{AE60F4EC-62EA-034D-B900-A2ABC5B3C4EF}" type="parTrans" cxnId="{D8FAA2B2-AF02-AB44-8F78-68FBE6D14B44}">
      <dgm:prSet/>
      <dgm:spPr/>
      <dgm:t>
        <a:bodyPr/>
        <a:lstStyle/>
        <a:p>
          <a:endParaRPr lang="es-ES_tradnl" sz="2000" b="1">
            <a:solidFill>
              <a:schemeClr val="tx1"/>
            </a:solidFill>
          </a:endParaRPr>
        </a:p>
      </dgm:t>
    </dgm:pt>
    <dgm:pt modelId="{8A09F6DA-05AC-7C42-84F7-7BD3D4F47BC5}" type="sibTrans" cxnId="{D8FAA2B2-AF02-AB44-8F78-68FBE6D14B44}">
      <dgm:prSet/>
      <dgm:spPr/>
      <dgm:t>
        <a:bodyPr/>
        <a:lstStyle/>
        <a:p>
          <a:endParaRPr lang="es-ES_tradnl" sz="2000" b="1">
            <a:solidFill>
              <a:schemeClr val="tx1"/>
            </a:solidFill>
          </a:endParaRPr>
        </a:p>
      </dgm:t>
    </dgm:pt>
    <dgm:pt modelId="{DED33EF0-D7F0-FB4C-9203-476EB3468BB5}">
      <dgm:prSet custT="1"/>
      <dgm:spPr/>
      <dgm:t>
        <a:bodyPr/>
        <a:lstStyle/>
        <a:p>
          <a:pPr rtl="0"/>
          <a:r>
            <a:rPr lang="es-ES_tradnl" sz="1400" b="1"/>
            <a:t>Gyromitrina </a:t>
          </a:r>
        </a:p>
      </dgm:t>
    </dgm:pt>
    <dgm:pt modelId="{783F1895-470A-844F-8167-A4346687013B}" type="parTrans" cxnId="{7EFBE747-5A99-E248-BF78-B2752083C455}">
      <dgm:prSet/>
      <dgm:spPr/>
      <dgm:t>
        <a:bodyPr/>
        <a:lstStyle/>
        <a:p>
          <a:endParaRPr lang="es-ES_tradnl" sz="2000" b="1">
            <a:solidFill>
              <a:schemeClr val="tx1"/>
            </a:solidFill>
          </a:endParaRPr>
        </a:p>
      </dgm:t>
    </dgm:pt>
    <dgm:pt modelId="{DEBD42D3-6565-2C4F-B3F1-E8E5D31E54CE}" type="sibTrans" cxnId="{7EFBE747-5A99-E248-BF78-B2752083C455}">
      <dgm:prSet/>
      <dgm:spPr/>
      <dgm:t>
        <a:bodyPr/>
        <a:lstStyle/>
        <a:p>
          <a:endParaRPr lang="es-ES_tradnl" sz="2000" b="1">
            <a:solidFill>
              <a:schemeClr val="tx1"/>
            </a:solidFill>
          </a:endParaRPr>
        </a:p>
      </dgm:t>
    </dgm:pt>
    <dgm:pt modelId="{E660F1F5-682C-804D-883A-3E67FE0FE6C5}">
      <dgm:prSet custT="1"/>
      <dgm:spPr/>
      <dgm:t>
        <a:bodyPr/>
        <a:lstStyle/>
        <a:p>
          <a:pPr rtl="0"/>
          <a:r>
            <a:rPr lang="es-ES_tradnl" sz="1400" b="1"/>
            <a:t>Orellanina </a:t>
          </a:r>
        </a:p>
      </dgm:t>
    </dgm:pt>
    <dgm:pt modelId="{0C8ECAB9-6CAE-CC4E-96C6-E32D32820910}" type="parTrans" cxnId="{9F5B9714-E05B-FB46-A56D-7515A0547868}">
      <dgm:prSet/>
      <dgm:spPr/>
      <dgm:t>
        <a:bodyPr/>
        <a:lstStyle/>
        <a:p>
          <a:endParaRPr lang="es-ES_tradnl" sz="2000" b="1">
            <a:solidFill>
              <a:schemeClr val="tx1"/>
            </a:solidFill>
          </a:endParaRPr>
        </a:p>
      </dgm:t>
    </dgm:pt>
    <dgm:pt modelId="{976B33AE-ED05-E447-95C8-E4AE601D31F5}" type="sibTrans" cxnId="{9F5B9714-E05B-FB46-A56D-7515A0547868}">
      <dgm:prSet/>
      <dgm:spPr/>
      <dgm:t>
        <a:bodyPr/>
        <a:lstStyle/>
        <a:p>
          <a:endParaRPr lang="es-ES_tradnl" sz="2000" b="1">
            <a:solidFill>
              <a:schemeClr val="tx1"/>
            </a:solidFill>
          </a:endParaRPr>
        </a:p>
      </dgm:t>
    </dgm:pt>
    <dgm:pt modelId="{B1ABF590-0CAC-AE44-BA0F-39BB77759A5F}">
      <dgm:prSet custT="1"/>
      <dgm:spPr/>
      <dgm:t>
        <a:bodyPr/>
        <a:lstStyle/>
        <a:p>
          <a:pPr rtl="0"/>
          <a:r>
            <a:rPr lang="es-ES_tradnl" sz="1400" b="1"/>
            <a:t>Muscarina </a:t>
          </a:r>
        </a:p>
      </dgm:t>
    </dgm:pt>
    <dgm:pt modelId="{A6807D6B-B54A-7B4E-888C-8D5E8A80DD67}" type="parTrans" cxnId="{2C7D5E6E-4118-5F47-B07B-E1EE988F8E79}">
      <dgm:prSet/>
      <dgm:spPr/>
      <dgm:t>
        <a:bodyPr/>
        <a:lstStyle/>
        <a:p>
          <a:endParaRPr lang="es-ES_tradnl" sz="2000" b="1">
            <a:solidFill>
              <a:schemeClr val="tx1"/>
            </a:solidFill>
          </a:endParaRPr>
        </a:p>
      </dgm:t>
    </dgm:pt>
    <dgm:pt modelId="{4023BE46-6F80-B448-ACB0-EE183E6FC4FA}" type="sibTrans" cxnId="{2C7D5E6E-4118-5F47-B07B-E1EE988F8E79}">
      <dgm:prSet/>
      <dgm:spPr/>
      <dgm:t>
        <a:bodyPr/>
        <a:lstStyle/>
        <a:p>
          <a:endParaRPr lang="es-ES_tradnl" sz="2000" b="1">
            <a:solidFill>
              <a:schemeClr val="tx1"/>
            </a:solidFill>
          </a:endParaRPr>
        </a:p>
      </dgm:t>
    </dgm:pt>
    <dgm:pt modelId="{2CD988B1-520B-D145-9C1A-CDCDF9132830}">
      <dgm:prSet custT="1"/>
      <dgm:spPr/>
      <dgm:t>
        <a:bodyPr/>
        <a:lstStyle/>
        <a:p>
          <a:pPr rtl="0"/>
          <a:r>
            <a:rPr lang="es-ES_tradnl" sz="1400" b="1"/>
            <a:t>Psilocybina </a:t>
          </a:r>
        </a:p>
      </dgm:t>
    </dgm:pt>
    <dgm:pt modelId="{3BFC2AFD-F9DE-894F-A6BF-9BBBBB44B55E}" type="parTrans" cxnId="{B028112A-83A3-0D44-91CE-E6822BA143D1}">
      <dgm:prSet/>
      <dgm:spPr/>
      <dgm:t>
        <a:bodyPr/>
        <a:lstStyle/>
        <a:p>
          <a:endParaRPr lang="es-ES_tradnl" sz="2000" b="1">
            <a:solidFill>
              <a:schemeClr val="tx1"/>
            </a:solidFill>
          </a:endParaRPr>
        </a:p>
      </dgm:t>
    </dgm:pt>
    <dgm:pt modelId="{B117DB2B-90FF-8044-B9E0-6507160AEA24}" type="sibTrans" cxnId="{B028112A-83A3-0D44-91CE-E6822BA143D1}">
      <dgm:prSet/>
      <dgm:spPr/>
      <dgm:t>
        <a:bodyPr/>
        <a:lstStyle/>
        <a:p>
          <a:endParaRPr lang="es-ES_tradnl" sz="2000" b="1">
            <a:solidFill>
              <a:schemeClr val="tx1"/>
            </a:solidFill>
          </a:endParaRPr>
        </a:p>
      </dgm:t>
    </dgm:pt>
    <dgm:pt modelId="{56D4CC09-061A-4F4E-8CF2-D7C4B2E53F87}">
      <dgm:prSet custT="1"/>
      <dgm:spPr/>
      <dgm:t>
        <a:bodyPr/>
        <a:lstStyle/>
        <a:p>
          <a:pPr rtl="0"/>
          <a:r>
            <a:rPr lang="es-ES_tradnl" sz="1400" b="1"/>
            <a:t>Muscimol </a:t>
          </a:r>
        </a:p>
      </dgm:t>
    </dgm:pt>
    <dgm:pt modelId="{4BD59176-6B7C-A54C-8334-BE57DD92C1FA}" type="parTrans" cxnId="{EA495E82-6DD9-F640-8AE3-D6AB1EEB6108}">
      <dgm:prSet/>
      <dgm:spPr/>
      <dgm:t>
        <a:bodyPr/>
        <a:lstStyle/>
        <a:p>
          <a:endParaRPr lang="es-ES_tradnl" sz="2000" b="1">
            <a:solidFill>
              <a:schemeClr val="tx1"/>
            </a:solidFill>
          </a:endParaRPr>
        </a:p>
      </dgm:t>
    </dgm:pt>
    <dgm:pt modelId="{1D498BCC-8F7A-6242-B2D9-483CB0EC962A}" type="sibTrans" cxnId="{EA495E82-6DD9-F640-8AE3-D6AB1EEB6108}">
      <dgm:prSet/>
      <dgm:spPr/>
      <dgm:t>
        <a:bodyPr/>
        <a:lstStyle/>
        <a:p>
          <a:endParaRPr lang="es-ES_tradnl" sz="2000" b="1">
            <a:solidFill>
              <a:schemeClr val="tx1"/>
            </a:solidFill>
          </a:endParaRPr>
        </a:p>
      </dgm:t>
    </dgm:pt>
    <dgm:pt modelId="{55C25DA8-058A-0B4F-8C56-55BCC7D8EC45}">
      <dgm:prSet custT="1"/>
      <dgm:spPr/>
      <dgm:t>
        <a:bodyPr/>
        <a:lstStyle/>
        <a:p>
          <a:pPr rtl="0"/>
          <a:r>
            <a:rPr lang="es-ES_tradnl" sz="1400" b="1"/>
            <a:t>Coprina</a:t>
          </a:r>
        </a:p>
      </dgm:t>
    </dgm:pt>
    <dgm:pt modelId="{DDA92CA8-A32D-9141-8185-01A124452CF9}" type="parTrans" cxnId="{F3DAD746-E0B0-C947-973C-4557AFA442A6}">
      <dgm:prSet/>
      <dgm:spPr/>
      <dgm:t>
        <a:bodyPr/>
        <a:lstStyle/>
        <a:p>
          <a:endParaRPr lang="es-ES_tradnl" sz="2000" b="1">
            <a:solidFill>
              <a:schemeClr val="tx1"/>
            </a:solidFill>
          </a:endParaRPr>
        </a:p>
      </dgm:t>
    </dgm:pt>
    <dgm:pt modelId="{7124A779-755D-1649-99C8-D0A3014DEEB9}" type="sibTrans" cxnId="{F3DAD746-E0B0-C947-973C-4557AFA442A6}">
      <dgm:prSet/>
      <dgm:spPr/>
      <dgm:t>
        <a:bodyPr/>
        <a:lstStyle/>
        <a:p>
          <a:endParaRPr lang="es-ES_tradnl" sz="2000" b="1">
            <a:solidFill>
              <a:schemeClr val="tx1"/>
            </a:solidFill>
          </a:endParaRPr>
        </a:p>
      </dgm:t>
    </dgm:pt>
    <dgm:pt modelId="{FB10310C-2EB7-BD4B-A63D-EFD5D86AB86D}">
      <dgm:prSet custT="1"/>
      <dgm:spPr/>
      <dgm:t>
        <a:bodyPr/>
        <a:lstStyle/>
        <a:p>
          <a:pPr rtl="0"/>
          <a:r>
            <a:rPr lang="es-ES_tradnl" sz="1400" b="1"/>
            <a:t>Neurotoxinas centrales</a:t>
          </a:r>
        </a:p>
      </dgm:t>
    </dgm:pt>
    <dgm:pt modelId="{C21F5079-D2E2-8243-AF73-111772C346E3}" type="parTrans" cxnId="{337B251C-2C27-AF41-8D7A-36EBFF3A8BAB}">
      <dgm:prSet/>
      <dgm:spPr/>
      <dgm:t>
        <a:bodyPr/>
        <a:lstStyle/>
        <a:p>
          <a:endParaRPr lang="es-ES_tradnl" sz="2000" b="1">
            <a:solidFill>
              <a:schemeClr val="tx1"/>
            </a:solidFill>
          </a:endParaRPr>
        </a:p>
      </dgm:t>
    </dgm:pt>
    <dgm:pt modelId="{4DCC744C-E0EC-3449-A4F8-D0C0FFAAF31A}" type="sibTrans" cxnId="{337B251C-2C27-AF41-8D7A-36EBFF3A8BAB}">
      <dgm:prSet/>
      <dgm:spPr/>
      <dgm:t>
        <a:bodyPr/>
        <a:lstStyle/>
        <a:p>
          <a:endParaRPr lang="es-ES_tradnl" sz="2000" b="1">
            <a:solidFill>
              <a:schemeClr val="tx1"/>
            </a:solidFill>
          </a:endParaRPr>
        </a:p>
      </dgm:t>
    </dgm:pt>
    <dgm:pt modelId="{1F501804-D763-214A-83D8-C1D72D9168AB}">
      <dgm:prSet custT="1"/>
      <dgm:spPr/>
      <dgm:t>
        <a:bodyPr/>
        <a:lstStyle/>
        <a:p>
          <a:pPr rtl="0"/>
          <a:r>
            <a:rPr lang="es-ES_tradnl" sz="1400" b="1"/>
            <a:t>Nefrotoxinas</a:t>
          </a:r>
        </a:p>
      </dgm:t>
    </dgm:pt>
    <dgm:pt modelId="{159F283E-6B05-F543-9821-44DA490F1997}" type="parTrans" cxnId="{1BD9E4C4-CD4F-8848-9C76-CDD4F8F27794}">
      <dgm:prSet/>
      <dgm:spPr/>
      <dgm:t>
        <a:bodyPr/>
        <a:lstStyle/>
        <a:p>
          <a:endParaRPr lang="es-ES_tradnl" sz="2000" b="1">
            <a:solidFill>
              <a:schemeClr val="tx1"/>
            </a:solidFill>
          </a:endParaRPr>
        </a:p>
      </dgm:t>
    </dgm:pt>
    <dgm:pt modelId="{19D75451-95EB-6D4C-9891-6AEBF8D3A660}" type="sibTrans" cxnId="{1BD9E4C4-CD4F-8848-9C76-CDD4F8F27794}">
      <dgm:prSet/>
      <dgm:spPr/>
      <dgm:t>
        <a:bodyPr/>
        <a:lstStyle/>
        <a:p>
          <a:endParaRPr lang="es-ES_tradnl" sz="2000" b="1">
            <a:solidFill>
              <a:schemeClr val="tx1"/>
            </a:solidFill>
          </a:endParaRPr>
        </a:p>
      </dgm:t>
    </dgm:pt>
    <dgm:pt modelId="{85D07F81-EF86-3F48-8659-3CDD4AF2E364}">
      <dgm:prSet custT="1"/>
      <dgm:spPr/>
      <dgm:t>
        <a:bodyPr/>
        <a:lstStyle/>
        <a:p>
          <a:pPr rtl="0"/>
          <a:r>
            <a:rPr lang="es-ES_tradnl" sz="1400" b="1"/>
            <a:t>Myotoxinas</a:t>
          </a:r>
        </a:p>
      </dgm:t>
    </dgm:pt>
    <dgm:pt modelId="{BA836CE4-EDDC-8A47-A868-F5F7D1637F12}" type="parTrans" cxnId="{27AE189E-0C38-3F47-A47D-2C7FFDABEAAB}">
      <dgm:prSet/>
      <dgm:spPr/>
      <dgm:t>
        <a:bodyPr/>
        <a:lstStyle/>
        <a:p>
          <a:endParaRPr lang="es-ES_tradnl" sz="2000" b="1">
            <a:solidFill>
              <a:schemeClr val="tx1"/>
            </a:solidFill>
          </a:endParaRPr>
        </a:p>
      </dgm:t>
    </dgm:pt>
    <dgm:pt modelId="{8A53054E-EA6E-8F4E-B2F4-10ACB5C2074E}" type="sibTrans" cxnId="{27AE189E-0C38-3F47-A47D-2C7FFDABEAAB}">
      <dgm:prSet/>
      <dgm:spPr/>
      <dgm:t>
        <a:bodyPr/>
        <a:lstStyle/>
        <a:p>
          <a:endParaRPr lang="es-ES_tradnl" sz="2000" b="1">
            <a:solidFill>
              <a:schemeClr val="tx1"/>
            </a:solidFill>
          </a:endParaRPr>
        </a:p>
      </dgm:t>
    </dgm:pt>
    <dgm:pt modelId="{28559BAD-33CD-0F4E-95B3-53241FB31271}">
      <dgm:prSet custT="1"/>
      <dgm:spPr/>
      <dgm:t>
        <a:bodyPr/>
        <a:lstStyle/>
        <a:p>
          <a:pPr rtl="0"/>
          <a:r>
            <a:rPr lang="es-ES_tradnl" sz="1400" b="1"/>
            <a:t>Toxinas inmunoactivas</a:t>
          </a:r>
        </a:p>
      </dgm:t>
    </dgm:pt>
    <dgm:pt modelId="{404796FB-0D8D-9047-96A6-8C19E45D2BE3}" type="parTrans" cxnId="{0DA3510E-F070-B349-A0EE-DA1FC4F8C3C1}">
      <dgm:prSet/>
      <dgm:spPr/>
      <dgm:t>
        <a:bodyPr/>
        <a:lstStyle/>
        <a:p>
          <a:endParaRPr lang="es-ES_tradnl" sz="2000" b="1">
            <a:solidFill>
              <a:schemeClr val="tx1"/>
            </a:solidFill>
          </a:endParaRPr>
        </a:p>
      </dgm:t>
    </dgm:pt>
    <dgm:pt modelId="{A63C1294-A772-3043-8151-42E6C8CAACFA}" type="sibTrans" cxnId="{0DA3510E-F070-B349-A0EE-DA1FC4F8C3C1}">
      <dgm:prSet/>
      <dgm:spPr/>
      <dgm:t>
        <a:bodyPr/>
        <a:lstStyle/>
        <a:p>
          <a:endParaRPr lang="es-ES_tradnl" sz="2000" b="1">
            <a:solidFill>
              <a:schemeClr val="tx1"/>
            </a:solidFill>
          </a:endParaRPr>
        </a:p>
      </dgm:t>
    </dgm:pt>
    <dgm:pt modelId="{BBF48F61-7E4C-8143-86F0-6FE29FE836CF}">
      <dgm:prSet custT="1"/>
      <dgm:spPr/>
      <dgm:t>
        <a:bodyPr/>
        <a:lstStyle/>
        <a:p>
          <a:pPr rtl="0"/>
          <a:r>
            <a:rPr lang="es-ES_tradnl" sz="1400" b="1"/>
            <a:t>Toxinas </a:t>
          </a:r>
        </a:p>
        <a:p>
          <a:pPr rtl="0"/>
          <a:r>
            <a:rPr lang="es-ES_tradnl" sz="1400" b="1"/>
            <a:t>hemolíticas</a:t>
          </a:r>
          <a:endParaRPr lang="es-ES_tradnl" sz="1400" b="1" dirty="0"/>
        </a:p>
      </dgm:t>
    </dgm:pt>
    <dgm:pt modelId="{2FB7395D-8111-A745-8248-5EC5BC0C2B5D}" type="parTrans" cxnId="{DA5B4C76-6519-A347-B38E-DCBFD4E23D72}">
      <dgm:prSet/>
      <dgm:spPr/>
      <dgm:t>
        <a:bodyPr/>
        <a:lstStyle/>
        <a:p>
          <a:endParaRPr lang="es-ES_tradnl" sz="2000" b="1">
            <a:solidFill>
              <a:schemeClr val="tx1"/>
            </a:solidFill>
          </a:endParaRPr>
        </a:p>
      </dgm:t>
    </dgm:pt>
    <dgm:pt modelId="{AC288795-7C5D-0344-A590-F48D9880D158}" type="sibTrans" cxnId="{DA5B4C76-6519-A347-B38E-DCBFD4E23D72}">
      <dgm:prSet/>
      <dgm:spPr/>
      <dgm:t>
        <a:bodyPr/>
        <a:lstStyle/>
        <a:p>
          <a:endParaRPr lang="es-ES_tradnl" sz="2000" b="1">
            <a:solidFill>
              <a:schemeClr val="tx1"/>
            </a:solidFill>
          </a:endParaRPr>
        </a:p>
      </dgm:t>
    </dgm:pt>
    <dgm:pt modelId="{50013FD7-47B2-374F-B2D8-87D983721AC7}">
      <dgm:prSet custT="1"/>
      <dgm:spPr/>
      <dgm:t>
        <a:bodyPr/>
        <a:lstStyle/>
        <a:p>
          <a:pPr rtl="0"/>
          <a:r>
            <a:rPr lang="es-ES_tradnl" sz="1400" b="1"/>
            <a:t>Irritantes gastrointestinales</a:t>
          </a:r>
        </a:p>
      </dgm:t>
    </dgm:pt>
    <dgm:pt modelId="{8914735C-3482-584C-8AB2-8476859E27CF}" type="parTrans" cxnId="{EDE30AE9-C295-C54B-ADDF-3EF078373148}">
      <dgm:prSet/>
      <dgm:spPr/>
      <dgm:t>
        <a:bodyPr/>
        <a:lstStyle/>
        <a:p>
          <a:endParaRPr lang="es-ES_tradnl" sz="2000" b="1">
            <a:solidFill>
              <a:schemeClr val="tx1"/>
            </a:solidFill>
          </a:endParaRPr>
        </a:p>
      </dgm:t>
    </dgm:pt>
    <dgm:pt modelId="{CA97CF76-C55A-0A49-946B-1CCF76C940A4}" type="sibTrans" cxnId="{EDE30AE9-C295-C54B-ADDF-3EF078373148}">
      <dgm:prSet/>
      <dgm:spPr/>
      <dgm:t>
        <a:bodyPr/>
        <a:lstStyle/>
        <a:p>
          <a:endParaRPr lang="es-ES_tradnl" sz="2000" b="1">
            <a:solidFill>
              <a:schemeClr val="tx1"/>
            </a:solidFill>
          </a:endParaRPr>
        </a:p>
      </dgm:t>
    </dgm:pt>
    <dgm:pt modelId="{13524A56-D3CD-6B42-B8B0-848D21B8BE94}" type="pres">
      <dgm:prSet presAssocID="{7630C922-18AD-8F4A-830D-2E9988F8C968}" presName="diagram" presStyleCnt="0">
        <dgm:presLayoutVars>
          <dgm:dir/>
          <dgm:resizeHandles val="exact"/>
        </dgm:presLayoutVars>
      </dgm:prSet>
      <dgm:spPr/>
      <dgm:t>
        <a:bodyPr/>
        <a:lstStyle/>
        <a:p>
          <a:endParaRPr lang="es-ES_tradnl"/>
        </a:p>
      </dgm:t>
    </dgm:pt>
    <dgm:pt modelId="{B3D568A2-5A2F-DA47-8C02-76F967285E71}" type="pres">
      <dgm:prSet presAssocID="{2B2E6749-48DE-4F4C-B0EA-C72D4A1C00FE}" presName="node" presStyleLbl="node1" presStyleIdx="0" presStyleCnt="13">
        <dgm:presLayoutVars>
          <dgm:bulletEnabled val="1"/>
        </dgm:presLayoutVars>
      </dgm:prSet>
      <dgm:spPr/>
      <dgm:t>
        <a:bodyPr/>
        <a:lstStyle/>
        <a:p>
          <a:endParaRPr lang="es-ES_tradnl"/>
        </a:p>
      </dgm:t>
    </dgm:pt>
    <dgm:pt modelId="{1B6992FC-CDBE-874E-9BBD-681C2D923432}" type="pres">
      <dgm:prSet presAssocID="{8A09F6DA-05AC-7C42-84F7-7BD3D4F47BC5}" presName="sibTrans" presStyleCnt="0"/>
      <dgm:spPr/>
    </dgm:pt>
    <dgm:pt modelId="{40ED03E5-28B0-5B4E-B7EF-7DFDCFD684A6}" type="pres">
      <dgm:prSet presAssocID="{DED33EF0-D7F0-FB4C-9203-476EB3468BB5}" presName="node" presStyleLbl="node1" presStyleIdx="1" presStyleCnt="13">
        <dgm:presLayoutVars>
          <dgm:bulletEnabled val="1"/>
        </dgm:presLayoutVars>
      </dgm:prSet>
      <dgm:spPr/>
      <dgm:t>
        <a:bodyPr/>
        <a:lstStyle/>
        <a:p>
          <a:endParaRPr lang="es-ES_tradnl"/>
        </a:p>
      </dgm:t>
    </dgm:pt>
    <dgm:pt modelId="{658FB3C7-5E56-3743-B978-7CF46B5CF66A}" type="pres">
      <dgm:prSet presAssocID="{DEBD42D3-6565-2C4F-B3F1-E8E5D31E54CE}" presName="sibTrans" presStyleCnt="0"/>
      <dgm:spPr/>
    </dgm:pt>
    <dgm:pt modelId="{50CBBC0C-F435-FA4C-AE6A-BF6D41B559E7}" type="pres">
      <dgm:prSet presAssocID="{E660F1F5-682C-804D-883A-3E67FE0FE6C5}" presName="node" presStyleLbl="node1" presStyleIdx="2" presStyleCnt="13">
        <dgm:presLayoutVars>
          <dgm:bulletEnabled val="1"/>
        </dgm:presLayoutVars>
      </dgm:prSet>
      <dgm:spPr/>
      <dgm:t>
        <a:bodyPr/>
        <a:lstStyle/>
        <a:p>
          <a:endParaRPr lang="es-ES_tradnl"/>
        </a:p>
      </dgm:t>
    </dgm:pt>
    <dgm:pt modelId="{E3173856-6ED9-8E4B-8FEB-874A4E493F6D}" type="pres">
      <dgm:prSet presAssocID="{976B33AE-ED05-E447-95C8-E4AE601D31F5}" presName="sibTrans" presStyleCnt="0"/>
      <dgm:spPr/>
    </dgm:pt>
    <dgm:pt modelId="{E9660676-6F9B-844C-9568-5B3B7E7FA9E3}" type="pres">
      <dgm:prSet presAssocID="{B1ABF590-0CAC-AE44-BA0F-39BB77759A5F}" presName="node" presStyleLbl="node1" presStyleIdx="3" presStyleCnt="13">
        <dgm:presLayoutVars>
          <dgm:bulletEnabled val="1"/>
        </dgm:presLayoutVars>
      </dgm:prSet>
      <dgm:spPr/>
      <dgm:t>
        <a:bodyPr/>
        <a:lstStyle/>
        <a:p>
          <a:endParaRPr lang="es-ES_tradnl"/>
        </a:p>
      </dgm:t>
    </dgm:pt>
    <dgm:pt modelId="{9FCBE89E-5AE4-CA4C-9DA1-E7E72661B044}" type="pres">
      <dgm:prSet presAssocID="{4023BE46-6F80-B448-ACB0-EE183E6FC4FA}" presName="sibTrans" presStyleCnt="0"/>
      <dgm:spPr/>
    </dgm:pt>
    <dgm:pt modelId="{DDA5F197-2CC3-E241-BF13-1146CE7FC629}" type="pres">
      <dgm:prSet presAssocID="{2CD988B1-520B-D145-9C1A-CDCDF9132830}" presName="node" presStyleLbl="node1" presStyleIdx="4" presStyleCnt="13">
        <dgm:presLayoutVars>
          <dgm:bulletEnabled val="1"/>
        </dgm:presLayoutVars>
      </dgm:prSet>
      <dgm:spPr/>
      <dgm:t>
        <a:bodyPr/>
        <a:lstStyle/>
        <a:p>
          <a:endParaRPr lang="es-ES_tradnl"/>
        </a:p>
      </dgm:t>
    </dgm:pt>
    <dgm:pt modelId="{074F2592-74D0-0847-904A-C3C1C3CFBB3D}" type="pres">
      <dgm:prSet presAssocID="{B117DB2B-90FF-8044-B9E0-6507160AEA24}" presName="sibTrans" presStyleCnt="0"/>
      <dgm:spPr/>
    </dgm:pt>
    <dgm:pt modelId="{FE1E2072-B1B5-F547-A109-54B0B062EBE4}" type="pres">
      <dgm:prSet presAssocID="{56D4CC09-061A-4F4E-8CF2-D7C4B2E53F87}" presName="node" presStyleLbl="node1" presStyleIdx="5" presStyleCnt="13">
        <dgm:presLayoutVars>
          <dgm:bulletEnabled val="1"/>
        </dgm:presLayoutVars>
      </dgm:prSet>
      <dgm:spPr/>
      <dgm:t>
        <a:bodyPr/>
        <a:lstStyle/>
        <a:p>
          <a:endParaRPr lang="es-ES_tradnl"/>
        </a:p>
      </dgm:t>
    </dgm:pt>
    <dgm:pt modelId="{6963B976-3BF4-914B-9609-EE47B6B549FE}" type="pres">
      <dgm:prSet presAssocID="{1D498BCC-8F7A-6242-B2D9-483CB0EC962A}" presName="sibTrans" presStyleCnt="0"/>
      <dgm:spPr/>
    </dgm:pt>
    <dgm:pt modelId="{18C6A6AE-D634-D245-9CFC-0BCC65996A8B}" type="pres">
      <dgm:prSet presAssocID="{55C25DA8-058A-0B4F-8C56-55BCC7D8EC45}" presName="node" presStyleLbl="node1" presStyleIdx="6" presStyleCnt="13">
        <dgm:presLayoutVars>
          <dgm:bulletEnabled val="1"/>
        </dgm:presLayoutVars>
      </dgm:prSet>
      <dgm:spPr/>
      <dgm:t>
        <a:bodyPr/>
        <a:lstStyle/>
        <a:p>
          <a:endParaRPr lang="es-ES_tradnl"/>
        </a:p>
      </dgm:t>
    </dgm:pt>
    <dgm:pt modelId="{CE9387C4-FD76-E14D-A6A0-B03DD19BF1C4}" type="pres">
      <dgm:prSet presAssocID="{7124A779-755D-1649-99C8-D0A3014DEEB9}" presName="sibTrans" presStyleCnt="0"/>
      <dgm:spPr/>
    </dgm:pt>
    <dgm:pt modelId="{58387B00-DE63-0946-BA44-FDF51318FBED}" type="pres">
      <dgm:prSet presAssocID="{FB10310C-2EB7-BD4B-A63D-EFD5D86AB86D}" presName="node" presStyleLbl="node1" presStyleIdx="7" presStyleCnt="13">
        <dgm:presLayoutVars>
          <dgm:bulletEnabled val="1"/>
        </dgm:presLayoutVars>
      </dgm:prSet>
      <dgm:spPr/>
      <dgm:t>
        <a:bodyPr/>
        <a:lstStyle/>
        <a:p>
          <a:endParaRPr lang="es-ES_tradnl"/>
        </a:p>
      </dgm:t>
    </dgm:pt>
    <dgm:pt modelId="{98095A4C-D881-884D-8E94-FCF5BC8E5588}" type="pres">
      <dgm:prSet presAssocID="{4DCC744C-E0EC-3449-A4F8-D0C0FFAAF31A}" presName="sibTrans" presStyleCnt="0"/>
      <dgm:spPr/>
    </dgm:pt>
    <dgm:pt modelId="{1EE860A8-5FC4-CB4B-A51D-5E0C468E9CDF}" type="pres">
      <dgm:prSet presAssocID="{1F501804-D763-214A-83D8-C1D72D9168AB}" presName="node" presStyleLbl="node1" presStyleIdx="8" presStyleCnt="13">
        <dgm:presLayoutVars>
          <dgm:bulletEnabled val="1"/>
        </dgm:presLayoutVars>
      </dgm:prSet>
      <dgm:spPr/>
      <dgm:t>
        <a:bodyPr/>
        <a:lstStyle/>
        <a:p>
          <a:endParaRPr lang="es-ES_tradnl"/>
        </a:p>
      </dgm:t>
    </dgm:pt>
    <dgm:pt modelId="{97C466FD-E66B-8A4D-A618-DC63F8476E89}" type="pres">
      <dgm:prSet presAssocID="{19D75451-95EB-6D4C-9891-6AEBF8D3A660}" presName="sibTrans" presStyleCnt="0"/>
      <dgm:spPr/>
    </dgm:pt>
    <dgm:pt modelId="{0E774179-34CC-674A-8D00-688B40023E48}" type="pres">
      <dgm:prSet presAssocID="{85D07F81-EF86-3F48-8659-3CDD4AF2E364}" presName="node" presStyleLbl="node1" presStyleIdx="9" presStyleCnt="13">
        <dgm:presLayoutVars>
          <dgm:bulletEnabled val="1"/>
        </dgm:presLayoutVars>
      </dgm:prSet>
      <dgm:spPr/>
      <dgm:t>
        <a:bodyPr/>
        <a:lstStyle/>
        <a:p>
          <a:endParaRPr lang="es-ES_tradnl"/>
        </a:p>
      </dgm:t>
    </dgm:pt>
    <dgm:pt modelId="{BF09102A-CD9F-034F-8258-42A89EBDD087}" type="pres">
      <dgm:prSet presAssocID="{8A53054E-EA6E-8F4E-B2F4-10ACB5C2074E}" presName="sibTrans" presStyleCnt="0"/>
      <dgm:spPr/>
    </dgm:pt>
    <dgm:pt modelId="{A5B84FEB-8C45-3840-9AF8-B2E782BD1825}" type="pres">
      <dgm:prSet presAssocID="{28559BAD-33CD-0F4E-95B3-53241FB31271}" presName="node" presStyleLbl="node1" presStyleIdx="10" presStyleCnt="13">
        <dgm:presLayoutVars>
          <dgm:bulletEnabled val="1"/>
        </dgm:presLayoutVars>
      </dgm:prSet>
      <dgm:spPr/>
      <dgm:t>
        <a:bodyPr/>
        <a:lstStyle/>
        <a:p>
          <a:endParaRPr lang="es-ES_tradnl"/>
        </a:p>
      </dgm:t>
    </dgm:pt>
    <dgm:pt modelId="{9E4F787C-239F-C44E-B4AC-0C9A8D04403A}" type="pres">
      <dgm:prSet presAssocID="{A63C1294-A772-3043-8151-42E6C8CAACFA}" presName="sibTrans" presStyleCnt="0"/>
      <dgm:spPr/>
    </dgm:pt>
    <dgm:pt modelId="{F9B07F01-97E2-9144-8077-9F876E0A5437}" type="pres">
      <dgm:prSet presAssocID="{BBF48F61-7E4C-8143-86F0-6FE29FE836CF}" presName="node" presStyleLbl="node1" presStyleIdx="11" presStyleCnt="13">
        <dgm:presLayoutVars>
          <dgm:bulletEnabled val="1"/>
        </dgm:presLayoutVars>
      </dgm:prSet>
      <dgm:spPr/>
      <dgm:t>
        <a:bodyPr/>
        <a:lstStyle/>
        <a:p>
          <a:endParaRPr lang="es-ES_tradnl"/>
        </a:p>
      </dgm:t>
    </dgm:pt>
    <dgm:pt modelId="{E310C37F-1BBE-E84D-BA95-8696395B3DC0}" type="pres">
      <dgm:prSet presAssocID="{AC288795-7C5D-0344-A590-F48D9880D158}" presName="sibTrans" presStyleCnt="0"/>
      <dgm:spPr/>
    </dgm:pt>
    <dgm:pt modelId="{11E4CDC9-A6FF-6A44-BD7E-37918BCD1F7F}" type="pres">
      <dgm:prSet presAssocID="{50013FD7-47B2-374F-B2D8-87D983721AC7}" presName="node" presStyleLbl="node1" presStyleIdx="12" presStyleCnt="13" custScaleX="112664">
        <dgm:presLayoutVars>
          <dgm:bulletEnabled val="1"/>
        </dgm:presLayoutVars>
      </dgm:prSet>
      <dgm:spPr/>
      <dgm:t>
        <a:bodyPr/>
        <a:lstStyle/>
        <a:p>
          <a:endParaRPr lang="es-ES_tradnl"/>
        </a:p>
      </dgm:t>
    </dgm:pt>
  </dgm:ptLst>
  <dgm:cxnLst>
    <dgm:cxn modelId="{EA495E82-6DD9-F640-8AE3-D6AB1EEB6108}" srcId="{7630C922-18AD-8F4A-830D-2E9988F8C968}" destId="{56D4CC09-061A-4F4E-8CF2-D7C4B2E53F87}" srcOrd="5" destOrd="0" parTransId="{4BD59176-6B7C-A54C-8334-BE57DD92C1FA}" sibTransId="{1D498BCC-8F7A-6242-B2D9-483CB0EC962A}"/>
    <dgm:cxn modelId="{50117550-B75C-7848-881C-A60432D407BE}" type="presOf" srcId="{2B2E6749-48DE-4F4C-B0EA-C72D4A1C00FE}" destId="{B3D568A2-5A2F-DA47-8C02-76F967285E71}" srcOrd="0" destOrd="0" presId="urn:microsoft.com/office/officeart/2005/8/layout/default"/>
    <dgm:cxn modelId="{1BD9E4C4-CD4F-8848-9C76-CDD4F8F27794}" srcId="{7630C922-18AD-8F4A-830D-2E9988F8C968}" destId="{1F501804-D763-214A-83D8-C1D72D9168AB}" srcOrd="8" destOrd="0" parTransId="{159F283E-6B05-F543-9821-44DA490F1997}" sibTransId="{19D75451-95EB-6D4C-9891-6AEBF8D3A660}"/>
    <dgm:cxn modelId="{3ED48A00-140F-A341-9100-F01952ADF225}" type="presOf" srcId="{DED33EF0-D7F0-FB4C-9203-476EB3468BB5}" destId="{40ED03E5-28B0-5B4E-B7EF-7DFDCFD684A6}" srcOrd="0" destOrd="0" presId="urn:microsoft.com/office/officeart/2005/8/layout/default"/>
    <dgm:cxn modelId="{458B22F5-06F1-9943-B1A7-A1AF292B6C9E}" type="presOf" srcId="{7630C922-18AD-8F4A-830D-2E9988F8C968}" destId="{13524A56-D3CD-6B42-B8B0-848D21B8BE94}" srcOrd="0" destOrd="0" presId="urn:microsoft.com/office/officeart/2005/8/layout/default"/>
    <dgm:cxn modelId="{B028112A-83A3-0D44-91CE-E6822BA143D1}" srcId="{7630C922-18AD-8F4A-830D-2E9988F8C968}" destId="{2CD988B1-520B-D145-9C1A-CDCDF9132830}" srcOrd="4" destOrd="0" parTransId="{3BFC2AFD-F9DE-894F-A6BF-9BBBBB44B55E}" sibTransId="{B117DB2B-90FF-8044-B9E0-6507160AEA24}"/>
    <dgm:cxn modelId="{2415E945-0F10-2E44-A8DB-E9A53D4899DD}" type="presOf" srcId="{2CD988B1-520B-D145-9C1A-CDCDF9132830}" destId="{DDA5F197-2CC3-E241-BF13-1146CE7FC629}" srcOrd="0" destOrd="0" presId="urn:microsoft.com/office/officeart/2005/8/layout/default"/>
    <dgm:cxn modelId="{73A630AA-0022-5442-A22D-AFCF3EB46DF2}" type="presOf" srcId="{56D4CC09-061A-4F4E-8CF2-D7C4B2E53F87}" destId="{FE1E2072-B1B5-F547-A109-54B0B062EBE4}" srcOrd="0" destOrd="0" presId="urn:microsoft.com/office/officeart/2005/8/layout/default"/>
    <dgm:cxn modelId="{7EFBE747-5A99-E248-BF78-B2752083C455}" srcId="{7630C922-18AD-8F4A-830D-2E9988F8C968}" destId="{DED33EF0-D7F0-FB4C-9203-476EB3468BB5}" srcOrd="1" destOrd="0" parTransId="{783F1895-470A-844F-8167-A4346687013B}" sibTransId="{DEBD42D3-6565-2C4F-B3F1-E8E5D31E54CE}"/>
    <dgm:cxn modelId="{9F5B9714-E05B-FB46-A56D-7515A0547868}" srcId="{7630C922-18AD-8F4A-830D-2E9988F8C968}" destId="{E660F1F5-682C-804D-883A-3E67FE0FE6C5}" srcOrd="2" destOrd="0" parTransId="{0C8ECAB9-6CAE-CC4E-96C6-E32D32820910}" sibTransId="{976B33AE-ED05-E447-95C8-E4AE601D31F5}"/>
    <dgm:cxn modelId="{0C99EBCD-AD79-D141-A6E8-6264C6A7EF4C}" type="presOf" srcId="{28559BAD-33CD-0F4E-95B3-53241FB31271}" destId="{A5B84FEB-8C45-3840-9AF8-B2E782BD1825}" srcOrd="0" destOrd="0" presId="urn:microsoft.com/office/officeart/2005/8/layout/default"/>
    <dgm:cxn modelId="{6C9E2A0B-FF6D-1443-B278-1FC382D6B156}" type="presOf" srcId="{BBF48F61-7E4C-8143-86F0-6FE29FE836CF}" destId="{F9B07F01-97E2-9144-8077-9F876E0A5437}" srcOrd="0" destOrd="0" presId="urn:microsoft.com/office/officeart/2005/8/layout/default"/>
    <dgm:cxn modelId="{EDE30AE9-C295-C54B-ADDF-3EF078373148}" srcId="{7630C922-18AD-8F4A-830D-2E9988F8C968}" destId="{50013FD7-47B2-374F-B2D8-87D983721AC7}" srcOrd="12" destOrd="0" parTransId="{8914735C-3482-584C-8AB2-8476859E27CF}" sibTransId="{CA97CF76-C55A-0A49-946B-1CCF76C940A4}"/>
    <dgm:cxn modelId="{DA5B4C76-6519-A347-B38E-DCBFD4E23D72}" srcId="{7630C922-18AD-8F4A-830D-2E9988F8C968}" destId="{BBF48F61-7E4C-8143-86F0-6FE29FE836CF}" srcOrd="11" destOrd="0" parTransId="{2FB7395D-8111-A745-8248-5EC5BC0C2B5D}" sibTransId="{AC288795-7C5D-0344-A590-F48D9880D158}"/>
    <dgm:cxn modelId="{D8FAA2B2-AF02-AB44-8F78-68FBE6D14B44}" srcId="{7630C922-18AD-8F4A-830D-2E9988F8C968}" destId="{2B2E6749-48DE-4F4C-B0EA-C72D4A1C00FE}" srcOrd="0" destOrd="0" parTransId="{AE60F4EC-62EA-034D-B900-A2ABC5B3C4EF}" sibTransId="{8A09F6DA-05AC-7C42-84F7-7BD3D4F47BC5}"/>
    <dgm:cxn modelId="{337B251C-2C27-AF41-8D7A-36EBFF3A8BAB}" srcId="{7630C922-18AD-8F4A-830D-2E9988F8C968}" destId="{FB10310C-2EB7-BD4B-A63D-EFD5D86AB86D}" srcOrd="7" destOrd="0" parTransId="{C21F5079-D2E2-8243-AF73-111772C346E3}" sibTransId="{4DCC744C-E0EC-3449-A4F8-D0C0FFAAF31A}"/>
    <dgm:cxn modelId="{49BE5642-5923-524D-8227-85CAEC3BE120}" type="presOf" srcId="{85D07F81-EF86-3F48-8659-3CDD4AF2E364}" destId="{0E774179-34CC-674A-8D00-688B40023E48}" srcOrd="0" destOrd="0" presId="urn:microsoft.com/office/officeart/2005/8/layout/default"/>
    <dgm:cxn modelId="{2C7D5E6E-4118-5F47-B07B-E1EE988F8E79}" srcId="{7630C922-18AD-8F4A-830D-2E9988F8C968}" destId="{B1ABF590-0CAC-AE44-BA0F-39BB77759A5F}" srcOrd="3" destOrd="0" parTransId="{A6807D6B-B54A-7B4E-888C-8D5E8A80DD67}" sibTransId="{4023BE46-6F80-B448-ACB0-EE183E6FC4FA}"/>
    <dgm:cxn modelId="{997137BB-AC7E-CB4C-A33A-BD4C90A38B21}" type="presOf" srcId="{E660F1F5-682C-804D-883A-3E67FE0FE6C5}" destId="{50CBBC0C-F435-FA4C-AE6A-BF6D41B559E7}" srcOrd="0" destOrd="0" presId="urn:microsoft.com/office/officeart/2005/8/layout/default"/>
    <dgm:cxn modelId="{3442E919-E9EF-A245-B98B-21C2494786E1}" type="presOf" srcId="{1F501804-D763-214A-83D8-C1D72D9168AB}" destId="{1EE860A8-5FC4-CB4B-A51D-5E0C468E9CDF}" srcOrd="0" destOrd="0" presId="urn:microsoft.com/office/officeart/2005/8/layout/default"/>
    <dgm:cxn modelId="{0DA3510E-F070-B349-A0EE-DA1FC4F8C3C1}" srcId="{7630C922-18AD-8F4A-830D-2E9988F8C968}" destId="{28559BAD-33CD-0F4E-95B3-53241FB31271}" srcOrd="10" destOrd="0" parTransId="{404796FB-0D8D-9047-96A6-8C19E45D2BE3}" sibTransId="{A63C1294-A772-3043-8151-42E6C8CAACFA}"/>
    <dgm:cxn modelId="{883ADD1F-2920-0B4C-9BCC-11770218CEB7}" type="presOf" srcId="{50013FD7-47B2-374F-B2D8-87D983721AC7}" destId="{11E4CDC9-A6FF-6A44-BD7E-37918BCD1F7F}" srcOrd="0" destOrd="0" presId="urn:microsoft.com/office/officeart/2005/8/layout/default"/>
    <dgm:cxn modelId="{74F2855D-2701-4E4C-902C-58DC7C9B2BD6}" type="presOf" srcId="{B1ABF590-0CAC-AE44-BA0F-39BB77759A5F}" destId="{E9660676-6F9B-844C-9568-5B3B7E7FA9E3}" srcOrd="0" destOrd="0" presId="urn:microsoft.com/office/officeart/2005/8/layout/default"/>
    <dgm:cxn modelId="{49FDE776-CAFF-2343-B99D-1F92549742A5}" type="presOf" srcId="{55C25DA8-058A-0B4F-8C56-55BCC7D8EC45}" destId="{18C6A6AE-D634-D245-9CFC-0BCC65996A8B}" srcOrd="0" destOrd="0" presId="urn:microsoft.com/office/officeart/2005/8/layout/default"/>
    <dgm:cxn modelId="{F3DAD746-E0B0-C947-973C-4557AFA442A6}" srcId="{7630C922-18AD-8F4A-830D-2E9988F8C968}" destId="{55C25DA8-058A-0B4F-8C56-55BCC7D8EC45}" srcOrd="6" destOrd="0" parTransId="{DDA92CA8-A32D-9141-8185-01A124452CF9}" sibTransId="{7124A779-755D-1649-99C8-D0A3014DEEB9}"/>
    <dgm:cxn modelId="{6CB57010-F198-B742-A633-5C030CFCD5C4}" type="presOf" srcId="{FB10310C-2EB7-BD4B-A63D-EFD5D86AB86D}" destId="{58387B00-DE63-0946-BA44-FDF51318FBED}" srcOrd="0" destOrd="0" presId="urn:microsoft.com/office/officeart/2005/8/layout/default"/>
    <dgm:cxn modelId="{27AE189E-0C38-3F47-A47D-2C7FFDABEAAB}" srcId="{7630C922-18AD-8F4A-830D-2E9988F8C968}" destId="{85D07F81-EF86-3F48-8659-3CDD4AF2E364}" srcOrd="9" destOrd="0" parTransId="{BA836CE4-EDDC-8A47-A868-F5F7D1637F12}" sibTransId="{8A53054E-EA6E-8F4E-B2F4-10ACB5C2074E}"/>
    <dgm:cxn modelId="{E7828368-D35B-2D49-ABB9-CBCB8C354502}" type="presParOf" srcId="{13524A56-D3CD-6B42-B8B0-848D21B8BE94}" destId="{B3D568A2-5A2F-DA47-8C02-76F967285E71}" srcOrd="0" destOrd="0" presId="urn:microsoft.com/office/officeart/2005/8/layout/default"/>
    <dgm:cxn modelId="{F84E9480-F2BF-6E4E-B7D1-452376EFBD82}" type="presParOf" srcId="{13524A56-D3CD-6B42-B8B0-848D21B8BE94}" destId="{1B6992FC-CDBE-874E-9BBD-681C2D923432}" srcOrd="1" destOrd="0" presId="urn:microsoft.com/office/officeart/2005/8/layout/default"/>
    <dgm:cxn modelId="{96F5BA77-E2C9-F444-88B0-7870868A559B}" type="presParOf" srcId="{13524A56-D3CD-6B42-B8B0-848D21B8BE94}" destId="{40ED03E5-28B0-5B4E-B7EF-7DFDCFD684A6}" srcOrd="2" destOrd="0" presId="urn:microsoft.com/office/officeart/2005/8/layout/default"/>
    <dgm:cxn modelId="{D5CC0B92-923B-1849-A195-7752A439BD86}" type="presParOf" srcId="{13524A56-D3CD-6B42-B8B0-848D21B8BE94}" destId="{658FB3C7-5E56-3743-B978-7CF46B5CF66A}" srcOrd="3" destOrd="0" presId="urn:microsoft.com/office/officeart/2005/8/layout/default"/>
    <dgm:cxn modelId="{BBD8A1D1-1495-EA4A-95AA-DC50FCE6237B}" type="presParOf" srcId="{13524A56-D3CD-6B42-B8B0-848D21B8BE94}" destId="{50CBBC0C-F435-FA4C-AE6A-BF6D41B559E7}" srcOrd="4" destOrd="0" presId="urn:microsoft.com/office/officeart/2005/8/layout/default"/>
    <dgm:cxn modelId="{F3A6242D-A26D-CC4A-87EC-6C197DEE5EF6}" type="presParOf" srcId="{13524A56-D3CD-6B42-B8B0-848D21B8BE94}" destId="{E3173856-6ED9-8E4B-8FEB-874A4E493F6D}" srcOrd="5" destOrd="0" presId="urn:microsoft.com/office/officeart/2005/8/layout/default"/>
    <dgm:cxn modelId="{4AA27C8F-EA5B-E44E-B741-986A0FA0C97C}" type="presParOf" srcId="{13524A56-D3CD-6B42-B8B0-848D21B8BE94}" destId="{E9660676-6F9B-844C-9568-5B3B7E7FA9E3}" srcOrd="6" destOrd="0" presId="urn:microsoft.com/office/officeart/2005/8/layout/default"/>
    <dgm:cxn modelId="{CA34D835-1B6A-4241-8A29-2911CADDB426}" type="presParOf" srcId="{13524A56-D3CD-6B42-B8B0-848D21B8BE94}" destId="{9FCBE89E-5AE4-CA4C-9DA1-E7E72661B044}" srcOrd="7" destOrd="0" presId="urn:microsoft.com/office/officeart/2005/8/layout/default"/>
    <dgm:cxn modelId="{58447ECC-9FAD-4E44-BEBC-425A34CBB7B8}" type="presParOf" srcId="{13524A56-D3CD-6B42-B8B0-848D21B8BE94}" destId="{DDA5F197-2CC3-E241-BF13-1146CE7FC629}" srcOrd="8" destOrd="0" presId="urn:microsoft.com/office/officeart/2005/8/layout/default"/>
    <dgm:cxn modelId="{BFEED5D1-435E-F14C-B6C5-7B4C6AB08A1A}" type="presParOf" srcId="{13524A56-D3CD-6B42-B8B0-848D21B8BE94}" destId="{074F2592-74D0-0847-904A-C3C1C3CFBB3D}" srcOrd="9" destOrd="0" presId="urn:microsoft.com/office/officeart/2005/8/layout/default"/>
    <dgm:cxn modelId="{4E896BDE-7FB0-BC46-A219-C9EE01D3D150}" type="presParOf" srcId="{13524A56-D3CD-6B42-B8B0-848D21B8BE94}" destId="{FE1E2072-B1B5-F547-A109-54B0B062EBE4}" srcOrd="10" destOrd="0" presId="urn:microsoft.com/office/officeart/2005/8/layout/default"/>
    <dgm:cxn modelId="{33889342-7CCC-5849-9025-18DE120620DE}" type="presParOf" srcId="{13524A56-D3CD-6B42-B8B0-848D21B8BE94}" destId="{6963B976-3BF4-914B-9609-EE47B6B549FE}" srcOrd="11" destOrd="0" presId="urn:microsoft.com/office/officeart/2005/8/layout/default"/>
    <dgm:cxn modelId="{7D5BE360-A406-DB44-99FC-EB9D5FE937B5}" type="presParOf" srcId="{13524A56-D3CD-6B42-B8B0-848D21B8BE94}" destId="{18C6A6AE-D634-D245-9CFC-0BCC65996A8B}" srcOrd="12" destOrd="0" presId="urn:microsoft.com/office/officeart/2005/8/layout/default"/>
    <dgm:cxn modelId="{94911410-A511-354A-B891-83CF9FB80884}" type="presParOf" srcId="{13524A56-D3CD-6B42-B8B0-848D21B8BE94}" destId="{CE9387C4-FD76-E14D-A6A0-B03DD19BF1C4}" srcOrd="13" destOrd="0" presId="urn:microsoft.com/office/officeart/2005/8/layout/default"/>
    <dgm:cxn modelId="{000E2E13-F463-0640-8155-6EF149205C73}" type="presParOf" srcId="{13524A56-D3CD-6B42-B8B0-848D21B8BE94}" destId="{58387B00-DE63-0946-BA44-FDF51318FBED}" srcOrd="14" destOrd="0" presId="urn:microsoft.com/office/officeart/2005/8/layout/default"/>
    <dgm:cxn modelId="{F8A3E404-4AA7-444D-9078-6A6F2A5949D7}" type="presParOf" srcId="{13524A56-D3CD-6B42-B8B0-848D21B8BE94}" destId="{98095A4C-D881-884D-8E94-FCF5BC8E5588}" srcOrd="15" destOrd="0" presId="urn:microsoft.com/office/officeart/2005/8/layout/default"/>
    <dgm:cxn modelId="{860BD6BD-F45E-E24A-BB76-4DD5370C1AB9}" type="presParOf" srcId="{13524A56-D3CD-6B42-B8B0-848D21B8BE94}" destId="{1EE860A8-5FC4-CB4B-A51D-5E0C468E9CDF}" srcOrd="16" destOrd="0" presId="urn:microsoft.com/office/officeart/2005/8/layout/default"/>
    <dgm:cxn modelId="{E2644DC3-0562-8248-810B-14424ED6D19E}" type="presParOf" srcId="{13524A56-D3CD-6B42-B8B0-848D21B8BE94}" destId="{97C466FD-E66B-8A4D-A618-DC63F8476E89}" srcOrd="17" destOrd="0" presId="urn:microsoft.com/office/officeart/2005/8/layout/default"/>
    <dgm:cxn modelId="{51C11408-D17C-4F4B-9A59-65F26E492292}" type="presParOf" srcId="{13524A56-D3CD-6B42-B8B0-848D21B8BE94}" destId="{0E774179-34CC-674A-8D00-688B40023E48}" srcOrd="18" destOrd="0" presId="urn:microsoft.com/office/officeart/2005/8/layout/default"/>
    <dgm:cxn modelId="{3B0A766C-4D34-B146-BC14-FEEBE895CB77}" type="presParOf" srcId="{13524A56-D3CD-6B42-B8B0-848D21B8BE94}" destId="{BF09102A-CD9F-034F-8258-42A89EBDD087}" srcOrd="19" destOrd="0" presId="urn:microsoft.com/office/officeart/2005/8/layout/default"/>
    <dgm:cxn modelId="{8BD3EF5B-ED95-984E-AB38-4A1AD8BA9FD1}" type="presParOf" srcId="{13524A56-D3CD-6B42-B8B0-848D21B8BE94}" destId="{A5B84FEB-8C45-3840-9AF8-B2E782BD1825}" srcOrd="20" destOrd="0" presId="urn:microsoft.com/office/officeart/2005/8/layout/default"/>
    <dgm:cxn modelId="{F920C62D-1C3B-4D4A-B2BA-828B3EC115A9}" type="presParOf" srcId="{13524A56-D3CD-6B42-B8B0-848D21B8BE94}" destId="{9E4F787C-239F-C44E-B4AC-0C9A8D04403A}" srcOrd="21" destOrd="0" presId="urn:microsoft.com/office/officeart/2005/8/layout/default"/>
    <dgm:cxn modelId="{F9958985-ABD0-5D45-8CFA-EDF969B6E8CE}" type="presParOf" srcId="{13524A56-D3CD-6B42-B8B0-848D21B8BE94}" destId="{F9B07F01-97E2-9144-8077-9F876E0A5437}" srcOrd="22" destOrd="0" presId="urn:microsoft.com/office/officeart/2005/8/layout/default"/>
    <dgm:cxn modelId="{C374DE3E-80D2-E94E-B902-D02C7BF550CD}" type="presParOf" srcId="{13524A56-D3CD-6B42-B8B0-848D21B8BE94}" destId="{E310C37F-1BBE-E84D-BA95-8696395B3DC0}" srcOrd="23" destOrd="0" presId="urn:microsoft.com/office/officeart/2005/8/layout/default"/>
    <dgm:cxn modelId="{3C11A412-D342-3348-A235-332DF93215A2}" type="presParOf" srcId="{13524A56-D3CD-6B42-B8B0-848D21B8BE94}" destId="{11E4CDC9-A6FF-6A44-BD7E-37918BCD1F7F}" srcOrd="2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99FE908-D0A5-364A-888F-5780E6822670}" type="doc">
      <dgm:prSet loTypeId="urn:microsoft.com/office/officeart/2005/8/layout/hList1" loCatId="" qsTypeId="urn:microsoft.com/office/officeart/2005/8/quickstyle/simple4" qsCatId="simple" csTypeId="urn:microsoft.com/office/officeart/2005/8/colors/accent1_1" csCatId="accent1" phldr="1"/>
      <dgm:spPr/>
      <dgm:t>
        <a:bodyPr/>
        <a:lstStyle/>
        <a:p>
          <a:endParaRPr lang="es-ES_tradnl"/>
        </a:p>
      </dgm:t>
    </dgm:pt>
    <dgm:pt modelId="{AC303499-EE22-5748-8210-40BFFA5066B0}">
      <dgm:prSet/>
      <dgm:spPr/>
      <dgm:t>
        <a:bodyPr/>
        <a:lstStyle/>
        <a:p>
          <a:r>
            <a:rPr lang="es-ES" altLang="es-MX" b="1">
              <a:effectLst>
                <a:outerShdw blurRad="38100" dist="38100" dir="2700000" algn="tl">
                  <a:srgbClr val="C0C0C0"/>
                </a:outerShdw>
              </a:effectLst>
              <a:latin typeface="Tahoma" panose="020B0604030504040204" pitchFamily="34" charset="0"/>
              <a:cs typeface="+mn-cs"/>
            </a:rPr>
            <a:t>LENTINAN</a:t>
          </a:r>
          <a:endParaRPr lang="es-ES_tradnl" b="1" dirty="0"/>
        </a:p>
      </dgm:t>
    </dgm:pt>
    <dgm:pt modelId="{342600AE-FF07-7341-A306-F6E668C80349}" type="parTrans" cxnId="{01BAE4D9-2AFC-A443-8F2D-3F2E133024EF}">
      <dgm:prSet/>
      <dgm:spPr/>
      <dgm:t>
        <a:bodyPr/>
        <a:lstStyle/>
        <a:p>
          <a:endParaRPr lang="es-ES_tradnl" b="1">
            <a:solidFill>
              <a:schemeClr val="tx1"/>
            </a:solidFill>
          </a:endParaRPr>
        </a:p>
      </dgm:t>
    </dgm:pt>
    <dgm:pt modelId="{2F7D4B4C-2E4C-F947-9200-30E06B565617}" type="sibTrans" cxnId="{01BAE4D9-2AFC-A443-8F2D-3F2E133024EF}">
      <dgm:prSet/>
      <dgm:spPr/>
      <dgm:t>
        <a:bodyPr/>
        <a:lstStyle/>
        <a:p>
          <a:endParaRPr lang="es-ES_tradnl" b="1">
            <a:solidFill>
              <a:schemeClr val="tx1"/>
            </a:solidFill>
          </a:endParaRPr>
        </a:p>
      </dgm:t>
    </dgm:pt>
    <dgm:pt modelId="{450FCF6E-BFAC-B940-AEBA-FFF1DDA1E852}">
      <dgm:prSet phldrT="[Texto]"/>
      <dgm:spPr/>
      <dgm:t>
        <a:bodyPr/>
        <a:lstStyle/>
        <a:p>
          <a:r>
            <a:rPr lang="es-ES" altLang="es-MX" b="1">
              <a:effectLst>
                <a:outerShdw blurRad="38100" dist="38100" dir="2700000" algn="tl">
                  <a:srgbClr val="C0C0C0"/>
                </a:outerShdw>
              </a:effectLst>
              <a:latin typeface="Tahoma" panose="020B0604030504040204" pitchFamily="34" charset="0"/>
              <a:cs typeface="+mn-cs"/>
            </a:rPr>
            <a:t>ERITADENINA</a:t>
          </a:r>
          <a:endParaRPr lang="es-ES_tradnl" b="1" dirty="0"/>
        </a:p>
      </dgm:t>
    </dgm:pt>
    <dgm:pt modelId="{B1F08E4B-C451-6C44-94BC-F24DF9DDEE0B}" type="parTrans" cxnId="{D53DC687-9F0D-2D45-B20E-D2BE79F5F916}">
      <dgm:prSet/>
      <dgm:spPr/>
      <dgm:t>
        <a:bodyPr/>
        <a:lstStyle/>
        <a:p>
          <a:endParaRPr lang="es-ES_tradnl" b="1">
            <a:solidFill>
              <a:schemeClr val="tx1"/>
            </a:solidFill>
          </a:endParaRPr>
        </a:p>
      </dgm:t>
    </dgm:pt>
    <dgm:pt modelId="{F80EEF84-B3AA-5D4B-A39E-A6D0A4653357}" type="sibTrans" cxnId="{D53DC687-9F0D-2D45-B20E-D2BE79F5F916}">
      <dgm:prSet/>
      <dgm:spPr/>
      <dgm:t>
        <a:bodyPr/>
        <a:lstStyle/>
        <a:p>
          <a:endParaRPr lang="es-ES_tradnl" b="1">
            <a:solidFill>
              <a:schemeClr val="tx1"/>
            </a:solidFill>
          </a:endParaRPr>
        </a:p>
      </dgm:t>
    </dgm:pt>
    <dgm:pt modelId="{AD6AE0B1-9F9C-0940-8522-3C8214F6DE6A}">
      <dgm:prSet phldrT="[Texto]"/>
      <dgm:spPr/>
      <dgm:t>
        <a:bodyPr/>
        <a:lstStyle/>
        <a:p>
          <a:r>
            <a:rPr lang="es-ES" altLang="es-MX" b="1">
              <a:effectLst>
                <a:outerShdw blurRad="38100" dist="38100" dir="2700000" algn="tl">
                  <a:srgbClr val="C0C0C0"/>
                </a:outerShdw>
              </a:effectLst>
              <a:latin typeface="Tahoma" panose="020B0604030504040204" pitchFamily="34" charset="0"/>
              <a:cs typeface="+mn-cs"/>
            </a:rPr>
            <a:t>INTERFERÓN</a:t>
          </a:r>
          <a:endParaRPr lang="es-ES_tradnl" b="1" dirty="0"/>
        </a:p>
      </dgm:t>
    </dgm:pt>
    <dgm:pt modelId="{8ED3ACE6-2098-574E-8761-6A06FE24ACC8}" type="parTrans" cxnId="{05BCFF89-5F5B-144F-B477-090D9E31C8C9}">
      <dgm:prSet/>
      <dgm:spPr/>
      <dgm:t>
        <a:bodyPr/>
        <a:lstStyle/>
        <a:p>
          <a:endParaRPr lang="es-ES_tradnl" b="1">
            <a:solidFill>
              <a:schemeClr val="tx1"/>
            </a:solidFill>
          </a:endParaRPr>
        </a:p>
      </dgm:t>
    </dgm:pt>
    <dgm:pt modelId="{3056EB8B-BF77-C046-88F8-290526969CC3}" type="sibTrans" cxnId="{05BCFF89-5F5B-144F-B477-090D9E31C8C9}">
      <dgm:prSet/>
      <dgm:spPr/>
      <dgm:t>
        <a:bodyPr/>
        <a:lstStyle/>
        <a:p>
          <a:endParaRPr lang="es-ES_tradnl" b="1">
            <a:solidFill>
              <a:schemeClr val="tx1"/>
            </a:solidFill>
          </a:endParaRPr>
        </a:p>
      </dgm:t>
    </dgm:pt>
    <dgm:pt modelId="{04D37822-C386-FC45-AD4D-952D4F821988}">
      <dgm:prSet/>
      <dgm:spPr/>
      <dgm:t>
        <a:bodyPr/>
        <a:lstStyle/>
        <a:p>
          <a:r>
            <a:rPr lang="es-ES" altLang="es-MX" b="1" dirty="0">
              <a:latin typeface="Tahoma" panose="020B0604030504040204" pitchFamily="34" charset="0"/>
              <a:cs typeface="+mn-cs"/>
            </a:rPr>
            <a:t>Extracto de azúcar. Utilizado como agente anticancerígeno</a:t>
          </a:r>
          <a:r>
            <a:rPr lang="es-MX" altLang="es-MX" b="1" dirty="0">
              <a:latin typeface="Tahoma" panose="020B0604030504040204" pitchFamily="34" charset="0"/>
              <a:cs typeface="+mn-cs"/>
            </a:rPr>
            <a:t> </a:t>
          </a:r>
        </a:p>
      </dgm:t>
    </dgm:pt>
    <dgm:pt modelId="{D24795DA-368A-3949-B6A8-7B2F8D47E4C9}" type="parTrans" cxnId="{7E223ADB-427B-9B40-81E0-333BF6445E78}">
      <dgm:prSet/>
      <dgm:spPr/>
      <dgm:t>
        <a:bodyPr/>
        <a:lstStyle/>
        <a:p>
          <a:endParaRPr lang="es-ES_tradnl" b="1">
            <a:solidFill>
              <a:schemeClr val="tx1"/>
            </a:solidFill>
          </a:endParaRPr>
        </a:p>
      </dgm:t>
    </dgm:pt>
    <dgm:pt modelId="{87B44688-8194-CA4A-B2C2-2390517ACA0A}" type="sibTrans" cxnId="{7E223ADB-427B-9B40-81E0-333BF6445E78}">
      <dgm:prSet/>
      <dgm:spPr/>
      <dgm:t>
        <a:bodyPr/>
        <a:lstStyle/>
        <a:p>
          <a:endParaRPr lang="es-ES_tradnl" b="1">
            <a:solidFill>
              <a:schemeClr val="tx1"/>
            </a:solidFill>
          </a:endParaRPr>
        </a:p>
      </dgm:t>
    </dgm:pt>
    <dgm:pt modelId="{4EA86ABD-CBBA-5A4E-84C4-F182B3819054}">
      <dgm:prSet/>
      <dgm:spPr/>
      <dgm:t>
        <a:bodyPr/>
        <a:lstStyle/>
        <a:p>
          <a:r>
            <a:rPr lang="es-ES" altLang="es-MX" b="1">
              <a:latin typeface="Tahoma" panose="020B0604030504040204" pitchFamily="34" charset="0"/>
              <a:cs typeface="+mn-cs"/>
            </a:rPr>
            <a:t>Estimula la producción de los linfocitos T.</a:t>
          </a:r>
          <a:endParaRPr lang="es-ES" altLang="es-MX" b="1" dirty="0">
            <a:latin typeface="Tahoma" panose="020B0604030504040204" pitchFamily="34" charset="0"/>
            <a:cs typeface="+mn-cs"/>
          </a:endParaRPr>
        </a:p>
      </dgm:t>
    </dgm:pt>
    <dgm:pt modelId="{A66965A4-5611-BB4F-973A-9EC829B0E0D1}" type="parTrans" cxnId="{86E411A9-915A-3F48-B0E5-71AC9645C701}">
      <dgm:prSet/>
      <dgm:spPr/>
      <dgm:t>
        <a:bodyPr/>
        <a:lstStyle/>
        <a:p>
          <a:endParaRPr lang="es-ES_tradnl" b="1">
            <a:solidFill>
              <a:schemeClr val="tx1"/>
            </a:solidFill>
          </a:endParaRPr>
        </a:p>
      </dgm:t>
    </dgm:pt>
    <dgm:pt modelId="{8FB05438-24C2-5949-9022-4A5B466F233A}" type="sibTrans" cxnId="{86E411A9-915A-3F48-B0E5-71AC9645C701}">
      <dgm:prSet/>
      <dgm:spPr/>
      <dgm:t>
        <a:bodyPr/>
        <a:lstStyle/>
        <a:p>
          <a:endParaRPr lang="es-ES_tradnl" b="1">
            <a:solidFill>
              <a:schemeClr val="tx1"/>
            </a:solidFill>
          </a:endParaRPr>
        </a:p>
      </dgm:t>
    </dgm:pt>
    <dgm:pt modelId="{57D92D54-EA82-3E49-B9D3-1B89E5EAFDC1}">
      <dgm:prSet/>
      <dgm:spPr/>
      <dgm:t>
        <a:bodyPr/>
        <a:lstStyle/>
        <a:p>
          <a:r>
            <a:rPr lang="es-ES" altLang="es-MX" b="1">
              <a:latin typeface="Tahoma" panose="020B0604030504040204" pitchFamily="34" charset="0"/>
              <a:cs typeface="+mn-cs"/>
            </a:rPr>
            <a:t>Prolonga la supervivencia de pacientes en terapia del cáncer así como en la investigación del SIDA. </a:t>
          </a:r>
          <a:endParaRPr lang="es-ES" altLang="es-MX" b="1" dirty="0">
            <a:latin typeface="Tahoma" panose="020B0604030504040204" pitchFamily="34" charset="0"/>
            <a:cs typeface="+mn-cs"/>
          </a:endParaRPr>
        </a:p>
      </dgm:t>
    </dgm:pt>
    <dgm:pt modelId="{D9482624-210F-ED4D-B0DA-34BB2A2309BB}" type="parTrans" cxnId="{BCAD4684-12B3-8A4C-8EF9-159AA79803A0}">
      <dgm:prSet/>
      <dgm:spPr/>
      <dgm:t>
        <a:bodyPr/>
        <a:lstStyle/>
        <a:p>
          <a:endParaRPr lang="es-ES_tradnl" b="1">
            <a:solidFill>
              <a:schemeClr val="tx1"/>
            </a:solidFill>
          </a:endParaRPr>
        </a:p>
      </dgm:t>
    </dgm:pt>
    <dgm:pt modelId="{BDED7BE0-C3FB-034E-9FC5-E4225FB1C130}" type="sibTrans" cxnId="{BCAD4684-12B3-8A4C-8EF9-159AA79803A0}">
      <dgm:prSet/>
      <dgm:spPr/>
      <dgm:t>
        <a:bodyPr/>
        <a:lstStyle/>
        <a:p>
          <a:endParaRPr lang="es-ES_tradnl" b="1">
            <a:solidFill>
              <a:schemeClr val="tx1"/>
            </a:solidFill>
          </a:endParaRPr>
        </a:p>
      </dgm:t>
    </dgm:pt>
    <dgm:pt modelId="{8E17D498-C1D7-0F4A-B30D-F1C8B1CC8B63}">
      <dgm:prSet/>
      <dgm:spPr/>
      <dgm:t>
        <a:bodyPr/>
        <a:lstStyle/>
        <a:p>
          <a:r>
            <a:rPr lang="es-ES" altLang="es-MX" b="1">
              <a:latin typeface="Tahoma" panose="020B0604030504040204" pitchFamily="34" charset="0"/>
              <a:cs typeface="+mn-cs"/>
            </a:rPr>
            <a:t>Baja el colesterol en seres humanos así como en animales a nivel </a:t>
          </a:r>
          <a:r>
            <a:rPr lang="es-ES" altLang="es-MX" b="1">
              <a:effectLst>
                <a:outerShdw blurRad="38100" dist="38100" dir="2700000" algn="tl">
                  <a:srgbClr val="C0C0C0"/>
                </a:outerShdw>
              </a:effectLst>
              <a:latin typeface="Tahoma" panose="020B0604030504040204" pitchFamily="34" charset="0"/>
              <a:cs typeface="+mn-cs"/>
            </a:rPr>
            <a:t>experimental</a:t>
          </a:r>
          <a:r>
            <a:rPr lang="es-ES" altLang="es-MX" b="1">
              <a:latin typeface="Tahoma" panose="020B0604030504040204" pitchFamily="34" charset="0"/>
              <a:cs typeface="+mn-cs"/>
            </a:rPr>
            <a:t>.</a:t>
          </a:r>
          <a:endParaRPr lang="es-ES" altLang="es-MX" b="1" dirty="0">
            <a:latin typeface="Tahoma" panose="020B0604030504040204" pitchFamily="34" charset="0"/>
            <a:cs typeface="+mn-cs"/>
          </a:endParaRPr>
        </a:p>
      </dgm:t>
    </dgm:pt>
    <dgm:pt modelId="{113CC974-DBC2-B142-991A-5EC2475D8B74}" type="parTrans" cxnId="{B158BAD0-72F5-5447-A973-EE003A863769}">
      <dgm:prSet/>
      <dgm:spPr/>
      <dgm:t>
        <a:bodyPr/>
        <a:lstStyle/>
        <a:p>
          <a:endParaRPr lang="es-ES_tradnl" b="1">
            <a:solidFill>
              <a:schemeClr val="tx1"/>
            </a:solidFill>
          </a:endParaRPr>
        </a:p>
      </dgm:t>
    </dgm:pt>
    <dgm:pt modelId="{6E2193B3-D1BA-9A4F-9531-9F9DAB550299}" type="sibTrans" cxnId="{B158BAD0-72F5-5447-A973-EE003A863769}">
      <dgm:prSet/>
      <dgm:spPr/>
      <dgm:t>
        <a:bodyPr/>
        <a:lstStyle/>
        <a:p>
          <a:endParaRPr lang="es-ES_tradnl" b="1">
            <a:solidFill>
              <a:schemeClr val="tx1"/>
            </a:solidFill>
          </a:endParaRPr>
        </a:p>
      </dgm:t>
    </dgm:pt>
    <dgm:pt modelId="{7D7B16BE-33EB-A84C-8614-78AF4FA093DC}">
      <dgm:prSet/>
      <dgm:spPr/>
      <dgm:t>
        <a:bodyPr/>
        <a:lstStyle/>
        <a:p>
          <a:r>
            <a:rPr lang="es-ES" altLang="es-MX" b="1">
              <a:latin typeface="Tahoma" panose="020B0604030504040204" pitchFamily="34" charset="0"/>
              <a:cs typeface="+mn-cs"/>
            </a:rPr>
            <a:t>Disminución entre 5% y 10% después de comer Shiitake.</a:t>
          </a:r>
          <a:endParaRPr lang="es-ES_tradnl" altLang="es-MX" b="1" dirty="0">
            <a:latin typeface="Tahoma" panose="020B0604030504040204" pitchFamily="34" charset="0"/>
            <a:cs typeface="+mn-cs"/>
          </a:endParaRPr>
        </a:p>
      </dgm:t>
    </dgm:pt>
    <dgm:pt modelId="{C3AE420F-3EA3-4B4A-97EB-32B6F9208355}" type="parTrans" cxnId="{58D2FF54-1E74-2B4A-B37A-9B6B1526AD77}">
      <dgm:prSet/>
      <dgm:spPr/>
      <dgm:t>
        <a:bodyPr/>
        <a:lstStyle/>
        <a:p>
          <a:endParaRPr lang="es-ES_tradnl" b="1">
            <a:solidFill>
              <a:schemeClr val="tx1"/>
            </a:solidFill>
          </a:endParaRPr>
        </a:p>
      </dgm:t>
    </dgm:pt>
    <dgm:pt modelId="{6E93FE16-8EE0-B444-BBBD-C1642C7268F5}" type="sibTrans" cxnId="{58D2FF54-1E74-2B4A-B37A-9B6B1526AD77}">
      <dgm:prSet/>
      <dgm:spPr/>
      <dgm:t>
        <a:bodyPr/>
        <a:lstStyle/>
        <a:p>
          <a:endParaRPr lang="es-ES_tradnl" b="1">
            <a:solidFill>
              <a:schemeClr val="tx1"/>
            </a:solidFill>
          </a:endParaRPr>
        </a:p>
      </dgm:t>
    </dgm:pt>
    <dgm:pt modelId="{279D38A3-C8EA-2A45-B728-B2AE853BB3EF}">
      <dgm:prSet/>
      <dgm:spPr/>
      <dgm:t>
        <a:bodyPr/>
        <a:lstStyle/>
        <a:p>
          <a:r>
            <a:rPr lang="es-ES" altLang="es-MX" b="1">
              <a:latin typeface="Tahoma" panose="020B0604030504040204" pitchFamily="34" charset="0"/>
              <a:cs typeface="+mn-cs"/>
            </a:rPr>
            <a:t>Sustancias químicas que hacen la célula inmune a infecciones. El Shiitake contiene el inductor del interferón. </a:t>
          </a:r>
          <a:endParaRPr lang="es-ES" altLang="es-MX" b="1" dirty="0">
            <a:latin typeface="Tahoma" panose="020B0604030504040204" pitchFamily="34" charset="0"/>
            <a:cs typeface="+mn-cs"/>
          </a:endParaRPr>
        </a:p>
      </dgm:t>
    </dgm:pt>
    <dgm:pt modelId="{909D8F7F-72FB-3548-AA6D-9D85BDC2CBFD}" type="parTrans" cxnId="{4B396A5B-25ED-A84E-86C8-3BE95CA69E24}">
      <dgm:prSet/>
      <dgm:spPr/>
      <dgm:t>
        <a:bodyPr/>
        <a:lstStyle/>
        <a:p>
          <a:endParaRPr lang="es-ES_tradnl" b="1">
            <a:solidFill>
              <a:schemeClr val="tx1"/>
            </a:solidFill>
          </a:endParaRPr>
        </a:p>
      </dgm:t>
    </dgm:pt>
    <dgm:pt modelId="{D37BE3EF-2F7D-3740-BD8D-44C4AC3FD9A3}" type="sibTrans" cxnId="{4B396A5B-25ED-A84E-86C8-3BE95CA69E24}">
      <dgm:prSet/>
      <dgm:spPr/>
      <dgm:t>
        <a:bodyPr/>
        <a:lstStyle/>
        <a:p>
          <a:endParaRPr lang="es-ES_tradnl" b="1">
            <a:solidFill>
              <a:schemeClr val="tx1"/>
            </a:solidFill>
          </a:endParaRPr>
        </a:p>
      </dgm:t>
    </dgm:pt>
    <dgm:pt modelId="{D18CD285-7E02-054F-8BBC-0D201C02025C}" type="pres">
      <dgm:prSet presAssocID="{699FE908-D0A5-364A-888F-5780E6822670}" presName="Name0" presStyleCnt="0">
        <dgm:presLayoutVars>
          <dgm:dir/>
          <dgm:animLvl val="lvl"/>
          <dgm:resizeHandles val="exact"/>
        </dgm:presLayoutVars>
      </dgm:prSet>
      <dgm:spPr/>
      <dgm:t>
        <a:bodyPr/>
        <a:lstStyle/>
        <a:p>
          <a:endParaRPr lang="es-ES_tradnl"/>
        </a:p>
      </dgm:t>
    </dgm:pt>
    <dgm:pt modelId="{194270E2-055C-6B41-93F6-91EA7D3FF2E9}" type="pres">
      <dgm:prSet presAssocID="{AC303499-EE22-5748-8210-40BFFA5066B0}" presName="composite" presStyleCnt="0"/>
      <dgm:spPr/>
    </dgm:pt>
    <dgm:pt modelId="{B2121C9B-6570-0349-9F71-D743734268D6}" type="pres">
      <dgm:prSet presAssocID="{AC303499-EE22-5748-8210-40BFFA5066B0}" presName="parTx" presStyleLbl="alignNode1" presStyleIdx="0" presStyleCnt="3">
        <dgm:presLayoutVars>
          <dgm:chMax val="0"/>
          <dgm:chPref val="0"/>
          <dgm:bulletEnabled val="1"/>
        </dgm:presLayoutVars>
      </dgm:prSet>
      <dgm:spPr/>
      <dgm:t>
        <a:bodyPr/>
        <a:lstStyle/>
        <a:p>
          <a:endParaRPr lang="es-ES_tradnl"/>
        </a:p>
      </dgm:t>
    </dgm:pt>
    <dgm:pt modelId="{8EDC1613-563C-AD43-ABB4-CC6B1E09A157}" type="pres">
      <dgm:prSet presAssocID="{AC303499-EE22-5748-8210-40BFFA5066B0}" presName="desTx" presStyleLbl="alignAccFollowNode1" presStyleIdx="0" presStyleCnt="3">
        <dgm:presLayoutVars>
          <dgm:bulletEnabled val="1"/>
        </dgm:presLayoutVars>
      </dgm:prSet>
      <dgm:spPr/>
      <dgm:t>
        <a:bodyPr/>
        <a:lstStyle/>
        <a:p>
          <a:endParaRPr lang="es-ES_tradnl"/>
        </a:p>
      </dgm:t>
    </dgm:pt>
    <dgm:pt modelId="{ACA013B0-39D3-A945-BEF5-EB91DF571DD0}" type="pres">
      <dgm:prSet presAssocID="{2F7D4B4C-2E4C-F947-9200-30E06B565617}" presName="space" presStyleCnt="0"/>
      <dgm:spPr/>
    </dgm:pt>
    <dgm:pt modelId="{F64B6752-39CC-1C4E-A742-AFDB05440D8B}" type="pres">
      <dgm:prSet presAssocID="{450FCF6E-BFAC-B940-AEBA-FFF1DDA1E852}" presName="composite" presStyleCnt="0"/>
      <dgm:spPr/>
    </dgm:pt>
    <dgm:pt modelId="{89D99491-A0D8-B94E-A0C6-5F84094B0B8D}" type="pres">
      <dgm:prSet presAssocID="{450FCF6E-BFAC-B940-AEBA-FFF1DDA1E852}" presName="parTx" presStyleLbl="alignNode1" presStyleIdx="1" presStyleCnt="3">
        <dgm:presLayoutVars>
          <dgm:chMax val="0"/>
          <dgm:chPref val="0"/>
          <dgm:bulletEnabled val="1"/>
        </dgm:presLayoutVars>
      </dgm:prSet>
      <dgm:spPr/>
      <dgm:t>
        <a:bodyPr/>
        <a:lstStyle/>
        <a:p>
          <a:endParaRPr lang="es-ES_tradnl"/>
        </a:p>
      </dgm:t>
    </dgm:pt>
    <dgm:pt modelId="{8C231942-92BA-E54A-A4B1-9D0C7CA0DB07}" type="pres">
      <dgm:prSet presAssocID="{450FCF6E-BFAC-B940-AEBA-FFF1DDA1E852}" presName="desTx" presStyleLbl="alignAccFollowNode1" presStyleIdx="1" presStyleCnt="3">
        <dgm:presLayoutVars>
          <dgm:bulletEnabled val="1"/>
        </dgm:presLayoutVars>
      </dgm:prSet>
      <dgm:spPr/>
      <dgm:t>
        <a:bodyPr/>
        <a:lstStyle/>
        <a:p>
          <a:endParaRPr lang="es-ES_tradnl"/>
        </a:p>
      </dgm:t>
    </dgm:pt>
    <dgm:pt modelId="{2D9E8DD9-F2B8-7245-9862-D3C6D013BFD2}" type="pres">
      <dgm:prSet presAssocID="{F80EEF84-B3AA-5D4B-A39E-A6D0A4653357}" presName="space" presStyleCnt="0"/>
      <dgm:spPr/>
    </dgm:pt>
    <dgm:pt modelId="{8D5723E3-E1EE-424B-843D-AF20DC1AC8DC}" type="pres">
      <dgm:prSet presAssocID="{AD6AE0B1-9F9C-0940-8522-3C8214F6DE6A}" presName="composite" presStyleCnt="0"/>
      <dgm:spPr/>
    </dgm:pt>
    <dgm:pt modelId="{C9AD72F1-BDCB-0345-BE57-EECA69D993B6}" type="pres">
      <dgm:prSet presAssocID="{AD6AE0B1-9F9C-0940-8522-3C8214F6DE6A}" presName="parTx" presStyleLbl="alignNode1" presStyleIdx="2" presStyleCnt="3">
        <dgm:presLayoutVars>
          <dgm:chMax val="0"/>
          <dgm:chPref val="0"/>
          <dgm:bulletEnabled val="1"/>
        </dgm:presLayoutVars>
      </dgm:prSet>
      <dgm:spPr/>
      <dgm:t>
        <a:bodyPr/>
        <a:lstStyle/>
        <a:p>
          <a:endParaRPr lang="es-ES_tradnl"/>
        </a:p>
      </dgm:t>
    </dgm:pt>
    <dgm:pt modelId="{F1ABD652-3943-8A43-B3AA-BC578DCDE876}" type="pres">
      <dgm:prSet presAssocID="{AD6AE0B1-9F9C-0940-8522-3C8214F6DE6A}" presName="desTx" presStyleLbl="alignAccFollowNode1" presStyleIdx="2" presStyleCnt="3">
        <dgm:presLayoutVars>
          <dgm:bulletEnabled val="1"/>
        </dgm:presLayoutVars>
      </dgm:prSet>
      <dgm:spPr/>
      <dgm:t>
        <a:bodyPr/>
        <a:lstStyle/>
        <a:p>
          <a:endParaRPr lang="es-ES_tradnl"/>
        </a:p>
      </dgm:t>
    </dgm:pt>
  </dgm:ptLst>
  <dgm:cxnLst>
    <dgm:cxn modelId="{AAC537D3-6F26-8541-A767-DE21EEB7DC4C}" type="presOf" srcId="{AD6AE0B1-9F9C-0940-8522-3C8214F6DE6A}" destId="{C9AD72F1-BDCB-0345-BE57-EECA69D993B6}" srcOrd="0" destOrd="0" presId="urn:microsoft.com/office/officeart/2005/8/layout/hList1"/>
    <dgm:cxn modelId="{7E223ADB-427B-9B40-81E0-333BF6445E78}" srcId="{AC303499-EE22-5748-8210-40BFFA5066B0}" destId="{04D37822-C386-FC45-AD4D-952D4F821988}" srcOrd="0" destOrd="0" parTransId="{D24795DA-368A-3949-B6A8-7B2F8D47E4C9}" sibTransId="{87B44688-8194-CA4A-B2C2-2390517ACA0A}"/>
    <dgm:cxn modelId="{58D2FF54-1E74-2B4A-B37A-9B6B1526AD77}" srcId="{450FCF6E-BFAC-B940-AEBA-FFF1DDA1E852}" destId="{7D7B16BE-33EB-A84C-8614-78AF4FA093DC}" srcOrd="1" destOrd="0" parTransId="{C3AE420F-3EA3-4B4A-97EB-32B6F9208355}" sibTransId="{6E93FE16-8EE0-B444-BBBD-C1642C7268F5}"/>
    <dgm:cxn modelId="{2EAA035D-E721-3549-ABA4-FB98D9EE5C39}" type="presOf" srcId="{04D37822-C386-FC45-AD4D-952D4F821988}" destId="{8EDC1613-563C-AD43-ABB4-CC6B1E09A157}" srcOrd="0" destOrd="0" presId="urn:microsoft.com/office/officeart/2005/8/layout/hList1"/>
    <dgm:cxn modelId="{0EF41589-7166-2243-B568-4C753D396233}" type="presOf" srcId="{699FE908-D0A5-364A-888F-5780E6822670}" destId="{D18CD285-7E02-054F-8BBC-0D201C02025C}" srcOrd="0" destOrd="0" presId="urn:microsoft.com/office/officeart/2005/8/layout/hList1"/>
    <dgm:cxn modelId="{1A533803-458C-8749-A91C-BF4A7065AC83}" type="presOf" srcId="{57D92D54-EA82-3E49-B9D3-1B89E5EAFDC1}" destId="{8EDC1613-563C-AD43-ABB4-CC6B1E09A157}" srcOrd="0" destOrd="2" presId="urn:microsoft.com/office/officeart/2005/8/layout/hList1"/>
    <dgm:cxn modelId="{3DA16B77-8064-A644-AA1A-23CF7D6AEAE9}" type="presOf" srcId="{279D38A3-C8EA-2A45-B728-B2AE853BB3EF}" destId="{F1ABD652-3943-8A43-B3AA-BC578DCDE876}" srcOrd="0" destOrd="0" presId="urn:microsoft.com/office/officeart/2005/8/layout/hList1"/>
    <dgm:cxn modelId="{86E411A9-915A-3F48-B0E5-71AC9645C701}" srcId="{AC303499-EE22-5748-8210-40BFFA5066B0}" destId="{4EA86ABD-CBBA-5A4E-84C4-F182B3819054}" srcOrd="1" destOrd="0" parTransId="{A66965A4-5611-BB4F-973A-9EC829B0E0D1}" sibTransId="{8FB05438-24C2-5949-9022-4A5B466F233A}"/>
    <dgm:cxn modelId="{B158BAD0-72F5-5447-A973-EE003A863769}" srcId="{450FCF6E-BFAC-B940-AEBA-FFF1DDA1E852}" destId="{8E17D498-C1D7-0F4A-B30D-F1C8B1CC8B63}" srcOrd="0" destOrd="0" parTransId="{113CC974-DBC2-B142-991A-5EC2475D8B74}" sibTransId="{6E2193B3-D1BA-9A4F-9531-9F9DAB550299}"/>
    <dgm:cxn modelId="{0DDCBD5E-A164-534D-AC03-E980520FF87D}" type="presOf" srcId="{AC303499-EE22-5748-8210-40BFFA5066B0}" destId="{B2121C9B-6570-0349-9F71-D743734268D6}" srcOrd="0" destOrd="0" presId="urn:microsoft.com/office/officeart/2005/8/layout/hList1"/>
    <dgm:cxn modelId="{4B396A5B-25ED-A84E-86C8-3BE95CA69E24}" srcId="{AD6AE0B1-9F9C-0940-8522-3C8214F6DE6A}" destId="{279D38A3-C8EA-2A45-B728-B2AE853BB3EF}" srcOrd="0" destOrd="0" parTransId="{909D8F7F-72FB-3548-AA6D-9D85BDC2CBFD}" sibTransId="{D37BE3EF-2F7D-3740-BD8D-44C4AC3FD9A3}"/>
    <dgm:cxn modelId="{01BAE4D9-2AFC-A443-8F2D-3F2E133024EF}" srcId="{699FE908-D0A5-364A-888F-5780E6822670}" destId="{AC303499-EE22-5748-8210-40BFFA5066B0}" srcOrd="0" destOrd="0" parTransId="{342600AE-FF07-7341-A306-F6E668C80349}" sibTransId="{2F7D4B4C-2E4C-F947-9200-30E06B565617}"/>
    <dgm:cxn modelId="{66DF6B51-A445-E84C-B4A1-413EE6B90A8A}" type="presOf" srcId="{450FCF6E-BFAC-B940-AEBA-FFF1DDA1E852}" destId="{89D99491-A0D8-B94E-A0C6-5F84094B0B8D}" srcOrd="0" destOrd="0" presId="urn:microsoft.com/office/officeart/2005/8/layout/hList1"/>
    <dgm:cxn modelId="{C78B6F58-840D-494B-B1E5-C67BBD2FA23A}" type="presOf" srcId="{7D7B16BE-33EB-A84C-8614-78AF4FA093DC}" destId="{8C231942-92BA-E54A-A4B1-9D0C7CA0DB07}" srcOrd="0" destOrd="1" presId="urn:microsoft.com/office/officeart/2005/8/layout/hList1"/>
    <dgm:cxn modelId="{7A9C927A-07F0-4D43-B30D-F3F0DF799F7B}" type="presOf" srcId="{4EA86ABD-CBBA-5A4E-84C4-F182B3819054}" destId="{8EDC1613-563C-AD43-ABB4-CC6B1E09A157}" srcOrd="0" destOrd="1" presId="urn:microsoft.com/office/officeart/2005/8/layout/hList1"/>
    <dgm:cxn modelId="{05BCFF89-5F5B-144F-B477-090D9E31C8C9}" srcId="{699FE908-D0A5-364A-888F-5780E6822670}" destId="{AD6AE0B1-9F9C-0940-8522-3C8214F6DE6A}" srcOrd="2" destOrd="0" parTransId="{8ED3ACE6-2098-574E-8761-6A06FE24ACC8}" sibTransId="{3056EB8B-BF77-C046-88F8-290526969CC3}"/>
    <dgm:cxn modelId="{2C25A4B7-36E7-AF4F-8032-B678A625F79B}" type="presOf" srcId="{8E17D498-C1D7-0F4A-B30D-F1C8B1CC8B63}" destId="{8C231942-92BA-E54A-A4B1-9D0C7CA0DB07}" srcOrd="0" destOrd="0" presId="urn:microsoft.com/office/officeart/2005/8/layout/hList1"/>
    <dgm:cxn modelId="{BCAD4684-12B3-8A4C-8EF9-159AA79803A0}" srcId="{AC303499-EE22-5748-8210-40BFFA5066B0}" destId="{57D92D54-EA82-3E49-B9D3-1B89E5EAFDC1}" srcOrd="2" destOrd="0" parTransId="{D9482624-210F-ED4D-B0DA-34BB2A2309BB}" sibTransId="{BDED7BE0-C3FB-034E-9FC5-E4225FB1C130}"/>
    <dgm:cxn modelId="{D53DC687-9F0D-2D45-B20E-D2BE79F5F916}" srcId="{699FE908-D0A5-364A-888F-5780E6822670}" destId="{450FCF6E-BFAC-B940-AEBA-FFF1DDA1E852}" srcOrd="1" destOrd="0" parTransId="{B1F08E4B-C451-6C44-94BC-F24DF9DDEE0B}" sibTransId="{F80EEF84-B3AA-5D4B-A39E-A6D0A4653357}"/>
    <dgm:cxn modelId="{951BAD78-BC48-D742-ACFC-92BEA28AB31B}" type="presParOf" srcId="{D18CD285-7E02-054F-8BBC-0D201C02025C}" destId="{194270E2-055C-6B41-93F6-91EA7D3FF2E9}" srcOrd="0" destOrd="0" presId="urn:microsoft.com/office/officeart/2005/8/layout/hList1"/>
    <dgm:cxn modelId="{D16F73A1-E5C3-3C4A-A94C-0C540548C282}" type="presParOf" srcId="{194270E2-055C-6B41-93F6-91EA7D3FF2E9}" destId="{B2121C9B-6570-0349-9F71-D743734268D6}" srcOrd="0" destOrd="0" presId="urn:microsoft.com/office/officeart/2005/8/layout/hList1"/>
    <dgm:cxn modelId="{B2B20028-3D62-3C40-A100-E3ED93A8575A}" type="presParOf" srcId="{194270E2-055C-6B41-93F6-91EA7D3FF2E9}" destId="{8EDC1613-563C-AD43-ABB4-CC6B1E09A157}" srcOrd="1" destOrd="0" presId="urn:microsoft.com/office/officeart/2005/8/layout/hList1"/>
    <dgm:cxn modelId="{130AA8D7-3A13-A541-AC26-425C901076B5}" type="presParOf" srcId="{D18CD285-7E02-054F-8BBC-0D201C02025C}" destId="{ACA013B0-39D3-A945-BEF5-EB91DF571DD0}" srcOrd="1" destOrd="0" presId="urn:microsoft.com/office/officeart/2005/8/layout/hList1"/>
    <dgm:cxn modelId="{FBD26E0D-C7A6-4946-8F66-3E4449871EF7}" type="presParOf" srcId="{D18CD285-7E02-054F-8BBC-0D201C02025C}" destId="{F64B6752-39CC-1C4E-A742-AFDB05440D8B}" srcOrd="2" destOrd="0" presId="urn:microsoft.com/office/officeart/2005/8/layout/hList1"/>
    <dgm:cxn modelId="{8FDE54EC-1EC8-9045-A3A6-75F223686405}" type="presParOf" srcId="{F64B6752-39CC-1C4E-A742-AFDB05440D8B}" destId="{89D99491-A0D8-B94E-A0C6-5F84094B0B8D}" srcOrd="0" destOrd="0" presId="urn:microsoft.com/office/officeart/2005/8/layout/hList1"/>
    <dgm:cxn modelId="{E9377520-CB2B-B940-BD9D-EF97CC04E367}" type="presParOf" srcId="{F64B6752-39CC-1C4E-A742-AFDB05440D8B}" destId="{8C231942-92BA-E54A-A4B1-9D0C7CA0DB07}" srcOrd="1" destOrd="0" presId="urn:microsoft.com/office/officeart/2005/8/layout/hList1"/>
    <dgm:cxn modelId="{DB223FC1-A720-244A-AA87-E1F84702EAFE}" type="presParOf" srcId="{D18CD285-7E02-054F-8BBC-0D201C02025C}" destId="{2D9E8DD9-F2B8-7245-9862-D3C6D013BFD2}" srcOrd="3" destOrd="0" presId="urn:microsoft.com/office/officeart/2005/8/layout/hList1"/>
    <dgm:cxn modelId="{B0332219-B0DE-BF4F-B495-1CF7CB60808D}" type="presParOf" srcId="{D18CD285-7E02-054F-8BBC-0D201C02025C}" destId="{8D5723E3-E1EE-424B-843D-AF20DC1AC8DC}" srcOrd="4" destOrd="0" presId="urn:microsoft.com/office/officeart/2005/8/layout/hList1"/>
    <dgm:cxn modelId="{B7CB1BC6-051B-414A-9CE5-76ABD0E6E7B2}" type="presParOf" srcId="{8D5723E3-E1EE-424B-843D-AF20DC1AC8DC}" destId="{C9AD72F1-BDCB-0345-BE57-EECA69D993B6}" srcOrd="0" destOrd="0" presId="urn:microsoft.com/office/officeart/2005/8/layout/hList1"/>
    <dgm:cxn modelId="{BAACD7BB-6AE7-424F-B6FE-49859AB42156}" type="presParOf" srcId="{8D5723E3-E1EE-424B-843D-AF20DC1AC8DC}" destId="{F1ABD652-3943-8A43-B3AA-BC578DCDE876}"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99FE908-D0A5-364A-888F-5780E6822670}" type="doc">
      <dgm:prSet loTypeId="urn:microsoft.com/office/officeart/2005/8/layout/hList1" loCatId="" qsTypeId="urn:microsoft.com/office/officeart/2005/8/quickstyle/simple4" qsCatId="simple" csTypeId="urn:microsoft.com/office/officeart/2005/8/colors/accent1_1" csCatId="accent1" phldr="1"/>
      <dgm:spPr/>
      <dgm:t>
        <a:bodyPr/>
        <a:lstStyle/>
        <a:p>
          <a:endParaRPr lang="es-ES_tradnl"/>
        </a:p>
      </dgm:t>
    </dgm:pt>
    <dgm:pt modelId="{AC303499-EE22-5748-8210-40BFFA5066B0}">
      <dgm:prSet/>
      <dgm:spPr/>
      <dgm:t>
        <a:bodyPr/>
        <a:lstStyle/>
        <a:p>
          <a:r>
            <a:rPr lang="es-ES" altLang="es-MX" b="1" dirty="0">
              <a:effectLst>
                <a:outerShdw blurRad="38100" dist="38100" dir="2700000" algn="tl">
                  <a:srgbClr val="C0C0C0"/>
                </a:outerShdw>
              </a:effectLst>
              <a:latin typeface="Tahoma" panose="020B0604030504040204" pitchFamily="34" charset="0"/>
              <a:cs typeface="+mn-cs"/>
            </a:rPr>
            <a:t>ERGOSTEROL</a:t>
          </a:r>
          <a:endParaRPr lang="es-ES_tradnl" b="1" dirty="0"/>
        </a:p>
      </dgm:t>
    </dgm:pt>
    <dgm:pt modelId="{342600AE-FF07-7341-A306-F6E668C80349}" type="parTrans" cxnId="{01BAE4D9-2AFC-A443-8F2D-3F2E133024EF}">
      <dgm:prSet/>
      <dgm:spPr/>
      <dgm:t>
        <a:bodyPr/>
        <a:lstStyle/>
        <a:p>
          <a:endParaRPr lang="es-ES_tradnl" b="1"/>
        </a:p>
      </dgm:t>
    </dgm:pt>
    <dgm:pt modelId="{2F7D4B4C-2E4C-F947-9200-30E06B565617}" type="sibTrans" cxnId="{01BAE4D9-2AFC-A443-8F2D-3F2E133024EF}">
      <dgm:prSet/>
      <dgm:spPr/>
      <dgm:t>
        <a:bodyPr/>
        <a:lstStyle/>
        <a:p>
          <a:endParaRPr lang="es-ES_tradnl" b="1"/>
        </a:p>
      </dgm:t>
    </dgm:pt>
    <dgm:pt modelId="{C2A87F87-C54F-CD44-B7DE-4E5CEBFD16C0}">
      <dgm:prSet/>
      <dgm:spPr/>
      <dgm:t>
        <a:bodyPr/>
        <a:lstStyle/>
        <a:p>
          <a:r>
            <a:rPr lang="es-ES" altLang="es-MX" b="1" dirty="0" err="1">
              <a:latin typeface="Tahoma" panose="020B0604030504040204" pitchFamily="34" charset="0"/>
              <a:cs typeface="+mn-cs"/>
            </a:rPr>
            <a:t>Superoxido</a:t>
          </a:r>
          <a:r>
            <a:rPr lang="es-ES" altLang="es-MX" b="1" dirty="0">
              <a:latin typeface="Tahoma" panose="020B0604030504040204" pitchFamily="34" charset="0"/>
              <a:cs typeface="+mn-cs"/>
            </a:rPr>
            <a:t> </a:t>
          </a:r>
          <a:r>
            <a:rPr lang="es-ES" altLang="es-MX" b="1" dirty="0" err="1">
              <a:latin typeface="Tahoma" panose="020B0604030504040204" pitchFamily="34" charset="0"/>
              <a:cs typeface="+mn-cs"/>
            </a:rPr>
            <a:t>dismutasa</a:t>
          </a:r>
          <a:r>
            <a:rPr lang="es-ES" altLang="es-MX" b="1" dirty="0">
              <a:latin typeface="Tahoma" panose="020B0604030504040204" pitchFamily="34" charset="0"/>
              <a:cs typeface="+mn-cs"/>
            </a:rPr>
            <a:t>, enzima que ayuda en la prevención de la enfermedad de la arteria coronaria y de cáncer.  </a:t>
          </a:r>
        </a:p>
      </dgm:t>
    </dgm:pt>
    <dgm:pt modelId="{4872AE5E-797C-B64A-9ED4-075942FE4DE3}" type="parTrans" cxnId="{A4560D19-33F7-A443-BC2D-A5996F0FEE44}">
      <dgm:prSet/>
      <dgm:spPr/>
      <dgm:t>
        <a:bodyPr/>
        <a:lstStyle/>
        <a:p>
          <a:endParaRPr lang="es-ES_tradnl" b="1"/>
        </a:p>
      </dgm:t>
    </dgm:pt>
    <dgm:pt modelId="{762B4C64-2F5D-674B-BE47-C57D28EB14FF}" type="sibTrans" cxnId="{A4560D19-33F7-A443-BC2D-A5996F0FEE44}">
      <dgm:prSet/>
      <dgm:spPr/>
      <dgm:t>
        <a:bodyPr/>
        <a:lstStyle/>
        <a:p>
          <a:endParaRPr lang="es-ES_tradnl" b="1"/>
        </a:p>
      </dgm:t>
    </dgm:pt>
    <dgm:pt modelId="{622FD3C5-CFC3-E648-8B56-B822044F50F5}">
      <dgm:prSet/>
      <dgm:spPr/>
      <dgm:t>
        <a:bodyPr/>
        <a:lstStyle/>
        <a:p>
          <a:r>
            <a:rPr lang="es-ES" altLang="es-MX" b="1" dirty="0">
              <a:latin typeface="Tahoma" panose="020B0604030504040204" pitchFamily="34" charset="0"/>
              <a:cs typeface="+mn-cs"/>
            </a:rPr>
            <a:t>Es un antioxidante y se encuentra en alto grado en el ácido nucleico del hongo. </a:t>
          </a:r>
          <a:endParaRPr lang="es-ES_tradnl" altLang="es-MX" b="1" dirty="0">
            <a:latin typeface="Tahoma" panose="020B0604030504040204" pitchFamily="34" charset="0"/>
            <a:cs typeface="+mn-cs"/>
          </a:endParaRPr>
        </a:p>
      </dgm:t>
    </dgm:pt>
    <dgm:pt modelId="{B43DB1E8-E223-E143-913D-941C777A7810}" type="parTrans" cxnId="{18D4FC56-AF71-1A41-AACA-D16FD0E9A80D}">
      <dgm:prSet/>
      <dgm:spPr/>
      <dgm:t>
        <a:bodyPr/>
        <a:lstStyle/>
        <a:p>
          <a:endParaRPr lang="es-ES_tradnl" b="1"/>
        </a:p>
      </dgm:t>
    </dgm:pt>
    <dgm:pt modelId="{C99088B5-7ADC-B14B-AB84-7053562E95F0}" type="sibTrans" cxnId="{18D4FC56-AF71-1A41-AACA-D16FD0E9A80D}">
      <dgm:prSet/>
      <dgm:spPr/>
      <dgm:t>
        <a:bodyPr/>
        <a:lstStyle/>
        <a:p>
          <a:endParaRPr lang="es-ES_tradnl" b="1"/>
        </a:p>
      </dgm:t>
    </dgm:pt>
    <dgm:pt modelId="{E65AB5E5-74BF-C742-BE63-7CF4493098FC}">
      <dgm:prSet/>
      <dgm:spPr/>
      <dgm:t>
        <a:bodyPr/>
        <a:lstStyle/>
        <a:p>
          <a:r>
            <a:rPr lang="es-ES" altLang="es-MX" b="1" dirty="0">
              <a:effectLst>
                <a:outerShdw blurRad="38100" dist="38100" dir="2700000" algn="tl">
                  <a:srgbClr val="C0C0C0"/>
                </a:outerShdw>
              </a:effectLst>
              <a:latin typeface="Tahoma" panose="020B0604030504040204" pitchFamily="34" charset="0"/>
              <a:cs typeface="+mn-cs"/>
            </a:rPr>
            <a:t>ZINC</a:t>
          </a:r>
          <a:endParaRPr lang="es-ES_tradnl" b="1" dirty="0">
            <a:effectLst>
              <a:outerShdw blurRad="38100" dist="38100" dir="2700000" algn="tl">
                <a:srgbClr val="C0C0C0"/>
              </a:outerShdw>
            </a:effectLst>
            <a:latin typeface="Tahoma" panose="020B0604030504040204" pitchFamily="34" charset="0"/>
            <a:cs typeface="+mn-cs"/>
          </a:endParaRPr>
        </a:p>
      </dgm:t>
    </dgm:pt>
    <dgm:pt modelId="{8458A72A-21F1-9D45-B14F-1DC88C46B10F}" type="parTrans" cxnId="{1A32D5A9-CE45-D349-B7A1-5C349288F47C}">
      <dgm:prSet/>
      <dgm:spPr/>
      <dgm:t>
        <a:bodyPr/>
        <a:lstStyle/>
        <a:p>
          <a:endParaRPr lang="es-ES_tradnl" b="1"/>
        </a:p>
      </dgm:t>
    </dgm:pt>
    <dgm:pt modelId="{E9E54BA1-D769-FD4C-B171-006138CC15E0}" type="sibTrans" cxnId="{1A32D5A9-CE45-D349-B7A1-5C349288F47C}">
      <dgm:prSet/>
      <dgm:spPr/>
      <dgm:t>
        <a:bodyPr/>
        <a:lstStyle/>
        <a:p>
          <a:endParaRPr lang="es-ES_tradnl" b="1"/>
        </a:p>
      </dgm:t>
    </dgm:pt>
    <dgm:pt modelId="{C0C6D604-A233-9A4E-955E-DF5AD2EB85E6}">
      <dgm:prSet/>
      <dgm:spPr/>
      <dgm:t>
        <a:bodyPr/>
        <a:lstStyle/>
        <a:p>
          <a:r>
            <a:rPr lang="es-ES" altLang="es-MX" b="1" dirty="0">
              <a:latin typeface="Tahoma" panose="020B0604030504040204" pitchFamily="34" charset="0"/>
              <a:cs typeface="+mn-cs"/>
            </a:rPr>
            <a:t>La adición del zinc aumenta niveles de testosterona del plasma y el esperma</a:t>
          </a:r>
        </a:p>
      </dgm:t>
    </dgm:pt>
    <dgm:pt modelId="{5A10F6CD-13B9-E44C-91AB-D7C7A920CF7C}" type="parTrans" cxnId="{85F0ACEA-5147-6F42-9BB0-176C1D9D3895}">
      <dgm:prSet/>
      <dgm:spPr/>
      <dgm:t>
        <a:bodyPr/>
        <a:lstStyle/>
        <a:p>
          <a:endParaRPr lang="es-ES_tradnl" b="1"/>
        </a:p>
      </dgm:t>
    </dgm:pt>
    <dgm:pt modelId="{2712A037-0741-254B-AD82-BE69C94F8D2C}" type="sibTrans" cxnId="{85F0ACEA-5147-6F42-9BB0-176C1D9D3895}">
      <dgm:prSet/>
      <dgm:spPr/>
      <dgm:t>
        <a:bodyPr/>
        <a:lstStyle/>
        <a:p>
          <a:endParaRPr lang="es-ES_tradnl" b="1"/>
        </a:p>
      </dgm:t>
    </dgm:pt>
    <dgm:pt modelId="{D62AB5A3-74B6-8D46-B8CA-DD25953A47BC}">
      <dgm:prSet/>
      <dgm:spPr/>
      <dgm:t>
        <a:bodyPr/>
        <a:lstStyle/>
        <a:p>
          <a:r>
            <a:rPr lang="es-ES" altLang="es-MX" b="1">
              <a:latin typeface="Tahoma" panose="020B0604030504040204" pitchFamily="34" charset="0"/>
              <a:cs typeface="+mn-cs"/>
            </a:rPr>
            <a:t>Esterol que se convierte en vitamina D cuando está expuesta a la luz UV.</a:t>
          </a:r>
          <a:endParaRPr lang="es-ES" altLang="es-MX" b="1" dirty="0">
            <a:latin typeface="Tahoma" panose="020B0604030504040204" pitchFamily="34" charset="0"/>
            <a:cs typeface="+mn-cs"/>
          </a:endParaRPr>
        </a:p>
      </dgm:t>
    </dgm:pt>
    <dgm:pt modelId="{6D051691-B40F-914C-9239-21C21947B31A}" type="parTrans" cxnId="{93E1F723-AC09-9644-8E2C-E2ED019615B7}">
      <dgm:prSet/>
      <dgm:spPr/>
      <dgm:t>
        <a:bodyPr/>
        <a:lstStyle/>
        <a:p>
          <a:endParaRPr lang="es-ES_tradnl" b="1"/>
        </a:p>
      </dgm:t>
    </dgm:pt>
    <dgm:pt modelId="{9916F79C-6B38-224D-9649-0B6B0FFBAEA0}" type="sibTrans" cxnId="{93E1F723-AC09-9644-8E2C-E2ED019615B7}">
      <dgm:prSet/>
      <dgm:spPr/>
      <dgm:t>
        <a:bodyPr/>
        <a:lstStyle/>
        <a:p>
          <a:endParaRPr lang="es-ES_tradnl" b="1"/>
        </a:p>
      </dgm:t>
    </dgm:pt>
    <dgm:pt modelId="{AEE6AC27-5072-C643-9F7F-4F2A11F1E211}">
      <dgm:prSet/>
      <dgm:spPr/>
      <dgm:t>
        <a:bodyPr/>
        <a:lstStyle/>
        <a:p>
          <a:r>
            <a:rPr lang="es-ES" altLang="es-MX" b="1">
              <a:latin typeface="Tahoma" panose="020B0604030504040204" pitchFamily="34" charset="0"/>
              <a:cs typeface="+mn-cs"/>
            </a:rPr>
            <a:t>Vitamina D necesaria para la absorción del calcio y el fósforo, para la formación de huesos. </a:t>
          </a:r>
          <a:endParaRPr lang="es-ES" altLang="es-MX" b="1" dirty="0">
            <a:latin typeface="Tahoma" panose="020B0604030504040204" pitchFamily="34" charset="0"/>
            <a:cs typeface="+mn-cs"/>
          </a:endParaRPr>
        </a:p>
      </dgm:t>
    </dgm:pt>
    <dgm:pt modelId="{F7E12D58-98B0-0445-99CD-E4378CD242DD}" type="parTrans" cxnId="{E10EAF15-E67B-F44E-B090-A81004949F48}">
      <dgm:prSet/>
      <dgm:spPr/>
      <dgm:t>
        <a:bodyPr/>
        <a:lstStyle/>
        <a:p>
          <a:endParaRPr lang="es-ES_tradnl" b="1"/>
        </a:p>
      </dgm:t>
    </dgm:pt>
    <dgm:pt modelId="{4FC2AEFF-72CE-034B-A2FC-A3A68F7F6D7C}" type="sibTrans" cxnId="{E10EAF15-E67B-F44E-B090-A81004949F48}">
      <dgm:prSet/>
      <dgm:spPr/>
      <dgm:t>
        <a:bodyPr/>
        <a:lstStyle/>
        <a:p>
          <a:endParaRPr lang="es-ES_tradnl" b="1"/>
        </a:p>
      </dgm:t>
    </dgm:pt>
    <dgm:pt modelId="{FB66D200-E65E-4244-8222-C8FCC9E15475}">
      <dgm:prSet/>
      <dgm:spPr/>
      <dgm:t>
        <a:bodyPr/>
        <a:lstStyle/>
        <a:p>
          <a:r>
            <a:rPr lang="es-ES" altLang="es-MX" b="1" dirty="0">
              <a:effectLst>
                <a:outerShdw blurRad="38100" dist="38100" dir="2700000" algn="tl">
                  <a:srgbClr val="C0C0C0"/>
                </a:outerShdw>
              </a:effectLst>
              <a:latin typeface="Tahoma" panose="020B0604030504040204" pitchFamily="34" charset="0"/>
              <a:cs typeface="+mn-cs"/>
            </a:rPr>
            <a:t>ANTIOXIDANTE</a:t>
          </a:r>
          <a:endParaRPr lang="es-ES_tradnl" b="1" dirty="0">
            <a:effectLst>
              <a:outerShdw blurRad="38100" dist="38100" dir="2700000" algn="tl">
                <a:srgbClr val="C0C0C0"/>
              </a:outerShdw>
            </a:effectLst>
            <a:latin typeface="Tahoma" panose="020B0604030504040204" pitchFamily="34" charset="0"/>
            <a:cs typeface="+mn-cs"/>
          </a:endParaRPr>
        </a:p>
      </dgm:t>
    </dgm:pt>
    <dgm:pt modelId="{C4916AB1-0E6D-2D4E-8135-4D77060E6FC8}" type="parTrans" cxnId="{17DA5F97-1B15-8E45-BAED-D9B423E5A541}">
      <dgm:prSet/>
      <dgm:spPr/>
      <dgm:t>
        <a:bodyPr/>
        <a:lstStyle/>
        <a:p>
          <a:endParaRPr lang="es-ES_tradnl" b="1"/>
        </a:p>
      </dgm:t>
    </dgm:pt>
    <dgm:pt modelId="{59C1E104-24C2-D64A-B1C9-E76A5D37718E}" type="sibTrans" cxnId="{17DA5F97-1B15-8E45-BAED-D9B423E5A541}">
      <dgm:prSet/>
      <dgm:spPr/>
      <dgm:t>
        <a:bodyPr/>
        <a:lstStyle/>
        <a:p>
          <a:endParaRPr lang="es-ES_tradnl" b="1"/>
        </a:p>
      </dgm:t>
    </dgm:pt>
    <dgm:pt modelId="{D18CD285-7E02-054F-8BBC-0D201C02025C}" type="pres">
      <dgm:prSet presAssocID="{699FE908-D0A5-364A-888F-5780E6822670}" presName="Name0" presStyleCnt="0">
        <dgm:presLayoutVars>
          <dgm:dir/>
          <dgm:animLvl val="lvl"/>
          <dgm:resizeHandles val="exact"/>
        </dgm:presLayoutVars>
      </dgm:prSet>
      <dgm:spPr/>
      <dgm:t>
        <a:bodyPr/>
        <a:lstStyle/>
        <a:p>
          <a:endParaRPr lang="es-ES_tradnl"/>
        </a:p>
      </dgm:t>
    </dgm:pt>
    <dgm:pt modelId="{194270E2-055C-6B41-93F6-91EA7D3FF2E9}" type="pres">
      <dgm:prSet presAssocID="{AC303499-EE22-5748-8210-40BFFA5066B0}" presName="composite" presStyleCnt="0"/>
      <dgm:spPr/>
    </dgm:pt>
    <dgm:pt modelId="{B2121C9B-6570-0349-9F71-D743734268D6}" type="pres">
      <dgm:prSet presAssocID="{AC303499-EE22-5748-8210-40BFFA5066B0}" presName="parTx" presStyleLbl="alignNode1" presStyleIdx="0" presStyleCnt="3">
        <dgm:presLayoutVars>
          <dgm:chMax val="0"/>
          <dgm:chPref val="0"/>
          <dgm:bulletEnabled val="1"/>
        </dgm:presLayoutVars>
      </dgm:prSet>
      <dgm:spPr/>
      <dgm:t>
        <a:bodyPr/>
        <a:lstStyle/>
        <a:p>
          <a:endParaRPr lang="es-ES_tradnl"/>
        </a:p>
      </dgm:t>
    </dgm:pt>
    <dgm:pt modelId="{8EDC1613-563C-AD43-ABB4-CC6B1E09A157}" type="pres">
      <dgm:prSet presAssocID="{AC303499-EE22-5748-8210-40BFFA5066B0}" presName="desTx" presStyleLbl="alignAccFollowNode1" presStyleIdx="0" presStyleCnt="3">
        <dgm:presLayoutVars>
          <dgm:bulletEnabled val="1"/>
        </dgm:presLayoutVars>
      </dgm:prSet>
      <dgm:spPr/>
      <dgm:t>
        <a:bodyPr/>
        <a:lstStyle/>
        <a:p>
          <a:endParaRPr lang="es-ES_tradnl"/>
        </a:p>
      </dgm:t>
    </dgm:pt>
    <dgm:pt modelId="{ACA013B0-39D3-A945-BEF5-EB91DF571DD0}" type="pres">
      <dgm:prSet presAssocID="{2F7D4B4C-2E4C-F947-9200-30E06B565617}" presName="space" presStyleCnt="0"/>
      <dgm:spPr/>
    </dgm:pt>
    <dgm:pt modelId="{3957962E-D4F0-7F46-93D6-EDCED655F8EA}" type="pres">
      <dgm:prSet presAssocID="{FB66D200-E65E-4244-8222-C8FCC9E15475}" presName="composite" presStyleCnt="0"/>
      <dgm:spPr/>
    </dgm:pt>
    <dgm:pt modelId="{B030D588-9519-2749-8D22-2C12449BB791}" type="pres">
      <dgm:prSet presAssocID="{FB66D200-E65E-4244-8222-C8FCC9E15475}" presName="parTx" presStyleLbl="alignNode1" presStyleIdx="1" presStyleCnt="3">
        <dgm:presLayoutVars>
          <dgm:chMax val="0"/>
          <dgm:chPref val="0"/>
          <dgm:bulletEnabled val="1"/>
        </dgm:presLayoutVars>
      </dgm:prSet>
      <dgm:spPr/>
      <dgm:t>
        <a:bodyPr/>
        <a:lstStyle/>
        <a:p>
          <a:endParaRPr lang="es-ES_tradnl"/>
        </a:p>
      </dgm:t>
    </dgm:pt>
    <dgm:pt modelId="{31D2A326-715E-E24A-A8DF-226359B10F4B}" type="pres">
      <dgm:prSet presAssocID="{FB66D200-E65E-4244-8222-C8FCC9E15475}" presName="desTx" presStyleLbl="alignAccFollowNode1" presStyleIdx="1" presStyleCnt="3">
        <dgm:presLayoutVars>
          <dgm:bulletEnabled val="1"/>
        </dgm:presLayoutVars>
      </dgm:prSet>
      <dgm:spPr/>
      <dgm:t>
        <a:bodyPr/>
        <a:lstStyle/>
        <a:p>
          <a:endParaRPr lang="es-ES_tradnl"/>
        </a:p>
      </dgm:t>
    </dgm:pt>
    <dgm:pt modelId="{5C4BE26F-CE06-0646-B341-CBF4D1D95E3E}" type="pres">
      <dgm:prSet presAssocID="{59C1E104-24C2-D64A-B1C9-E76A5D37718E}" presName="space" presStyleCnt="0"/>
      <dgm:spPr/>
    </dgm:pt>
    <dgm:pt modelId="{6261D0AE-62D7-A64C-B6E4-E3D48E56E7B1}" type="pres">
      <dgm:prSet presAssocID="{E65AB5E5-74BF-C742-BE63-7CF4493098FC}" presName="composite" presStyleCnt="0"/>
      <dgm:spPr/>
    </dgm:pt>
    <dgm:pt modelId="{BD77A233-3816-8D4D-9009-BE08EE8D42BB}" type="pres">
      <dgm:prSet presAssocID="{E65AB5E5-74BF-C742-BE63-7CF4493098FC}" presName="parTx" presStyleLbl="alignNode1" presStyleIdx="2" presStyleCnt="3">
        <dgm:presLayoutVars>
          <dgm:chMax val="0"/>
          <dgm:chPref val="0"/>
          <dgm:bulletEnabled val="1"/>
        </dgm:presLayoutVars>
      </dgm:prSet>
      <dgm:spPr/>
      <dgm:t>
        <a:bodyPr/>
        <a:lstStyle/>
        <a:p>
          <a:endParaRPr lang="es-ES_tradnl"/>
        </a:p>
      </dgm:t>
    </dgm:pt>
    <dgm:pt modelId="{715E9B7A-7351-0647-AD6A-97E7F0ED60F2}" type="pres">
      <dgm:prSet presAssocID="{E65AB5E5-74BF-C742-BE63-7CF4493098FC}" presName="desTx" presStyleLbl="alignAccFollowNode1" presStyleIdx="2" presStyleCnt="3">
        <dgm:presLayoutVars>
          <dgm:bulletEnabled val="1"/>
        </dgm:presLayoutVars>
      </dgm:prSet>
      <dgm:spPr/>
      <dgm:t>
        <a:bodyPr/>
        <a:lstStyle/>
        <a:p>
          <a:endParaRPr lang="es-ES_tradnl"/>
        </a:p>
      </dgm:t>
    </dgm:pt>
  </dgm:ptLst>
  <dgm:cxnLst>
    <dgm:cxn modelId="{85F0ACEA-5147-6F42-9BB0-176C1D9D3895}" srcId="{E65AB5E5-74BF-C742-BE63-7CF4493098FC}" destId="{C0C6D604-A233-9A4E-955E-DF5AD2EB85E6}" srcOrd="0" destOrd="0" parTransId="{5A10F6CD-13B9-E44C-91AB-D7C7A920CF7C}" sibTransId="{2712A037-0741-254B-AD82-BE69C94F8D2C}"/>
    <dgm:cxn modelId="{17DA5F97-1B15-8E45-BAED-D9B423E5A541}" srcId="{699FE908-D0A5-364A-888F-5780E6822670}" destId="{FB66D200-E65E-4244-8222-C8FCC9E15475}" srcOrd="1" destOrd="0" parTransId="{C4916AB1-0E6D-2D4E-8135-4D77060E6FC8}" sibTransId="{59C1E104-24C2-D64A-B1C9-E76A5D37718E}"/>
    <dgm:cxn modelId="{6159C6B0-F6C8-2447-8698-D82942072E98}" type="presOf" srcId="{699FE908-D0A5-364A-888F-5780E6822670}" destId="{D18CD285-7E02-054F-8BBC-0D201C02025C}" srcOrd="0" destOrd="0" presId="urn:microsoft.com/office/officeart/2005/8/layout/hList1"/>
    <dgm:cxn modelId="{F41F42AC-F5E2-4246-9248-0FA7C069BF83}" type="presOf" srcId="{E65AB5E5-74BF-C742-BE63-7CF4493098FC}" destId="{BD77A233-3816-8D4D-9009-BE08EE8D42BB}" srcOrd="0" destOrd="0" presId="urn:microsoft.com/office/officeart/2005/8/layout/hList1"/>
    <dgm:cxn modelId="{7548BA5D-0FFF-0D40-9812-7642C6B19167}" type="presOf" srcId="{C0C6D604-A233-9A4E-955E-DF5AD2EB85E6}" destId="{715E9B7A-7351-0647-AD6A-97E7F0ED60F2}" srcOrd="0" destOrd="0" presId="urn:microsoft.com/office/officeart/2005/8/layout/hList1"/>
    <dgm:cxn modelId="{A4560D19-33F7-A443-BC2D-A5996F0FEE44}" srcId="{FB66D200-E65E-4244-8222-C8FCC9E15475}" destId="{C2A87F87-C54F-CD44-B7DE-4E5CEBFD16C0}" srcOrd="0" destOrd="0" parTransId="{4872AE5E-797C-B64A-9ED4-075942FE4DE3}" sibTransId="{762B4C64-2F5D-674B-BE47-C57D28EB14FF}"/>
    <dgm:cxn modelId="{7B07C34C-CDAB-9E45-9125-FECC44249878}" type="presOf" srcId="{AEE6AC27-5072-C643-9F7F-4F2A11F1E211}" destId="{8EDC1613-563C-AD43-ABB4-CC6B1E09A157}" srcOrd="0" destOrd="1" presId="urn:microsoft.com/office/officeart/2005/8/layout/hList1"/>
    <dgm:cxn modelId="{0CB15C6E-D5A6-094C-88A3-02E766202CEA}" type="presOf" srcId="{D62AB5A3-74B6-8D46-B8CA-DD25953A47BC}" destId="{8EDC1613-563C-AD43-ABB4-CC6B1E09A157}" srcOrd="0" destOrd="0" presId="urn:microsoft.com/office/officeart/2005/8/layout/hList1"/>
    <dgm:cxn modelId="{18D4FC56-AF71-1A41-AACA-D16FD0E9A80D}" srcId="{FB66D200-E65E-4244-8222-C8FCC9E15475}" destId="{622FD3C5-CFC3-E648-8B56-B822044F50F5}" srcOrd="1" destOrd="0" parTransId="{B43DB1E8-E223-E143-913D-941C777A7810}" sibTransId="{C99088B5-7ADC-B14B-AB84-7053562E95F0}"/>
    <dgm:cxn modelId="{01BAE4D9-2AFC-A443-8F2D-3F2E133024EF}" srcId="{699FE908-D0A5-364A-888F-5780E6822670}" destId="{AC303499-EE22-5748-8210-40BFFA5066B0}" srcOrd="0" destOrd="0" parTransId="{342600AE-FF07-7341-A306-F6E668C80349}" sibTransId="{2F7D4B4C-2E4C-F947-9200-30E06B565617}"/>
    <dgm:cxn modelId="{FCD573AC-B2C6-AC4A-B6B6-4D3A1A586DD3}" type="presOf" srcId="{FB66D200-E65E-4244-8222-C8FCC9E15475}" destId="{B030D588-9519-2749-8D22-2C12449BB791}" srcOrd="0" destOrd="0" presId="urn:microsoft.com/office/officeart/2005/8/layout/hList1"/>
    <dgm:cxn modelId="{5EA03171-3B0D-6244-9B91-1BA1E7CFA693}" type="presOf" srcId="{C2A87F87-C54F-CD44-B7DE-4E5CEBFD16C0}" destId="{31D2A326-715E-E24A-A8DF-226359B10F4B}" srcOrd="0" destOrd="0" presId="urn:microsoft.com/office/officeart/2005/8/layout/hList1"/>
    <dgm:cxn modelId="{E10EAF15-E67B-F44E-B090-A81004949F48}" srcId="{AC303499-EE22-5748-8210-40BFFA5066B0}" destId="{AEE6AC27-5072-C643-9F7F-4F2A11F1E211}" srcOrd="1" destOrd="0" parTransId="{F7E12D58-98B0-0445-99CD-E4378CD242DD}" sibTransId="{4FC2AEFF-72CE-034B-A2FC-A3A68F7F6D7C}"/>
    <dgm:cxn modelId="{1A32D5A9-CE45-D349-B7A1-5C349288F47C}" srcId="{699FE908-D0A5-364A-888F-5780E6822670}" destId="{E65AB5E5-74BF-C742-BE63-7CF4493098FC}" srcOrd="2" destOrd="0" parTransId="{8458A72A-21F1-9D45-B14F-1DC88C46B10F}" sibTransId="{E9E54BA1-D769-FD4C-B171-006138CC15E0}"/>
    <dgm:cxn modelId="{9D105C24-58F1-C84A-8A1F-6F2E762E56AC}" type="presOf" srcId="{622FD3C5-CFC3-E648-8B56-B822044F50F5}" destId="{31D2A326-715E-E24A-A8DF-226359B10F4B}" srcOrd="0" destOrd="1" presId="urn:microsoft.com/office/officeart/2005/8/layout/hList1"/>
    <dgm:cxn modelId="{93E1F723-AC09-9644-8E2C-E2ED019615B7}" srcId="{AC303499-EE22-5748-8210-40BFFA5066B0}" destId="{D62AB5A3-74B6-8D46-B8CA-DD25953A47BC}" srcOrd="0" destOrd="0" parTransId="{6D051691-B40F-914C-9239-21C21947B31A}" sibTransId="{9916F79C-6B38-224D-9649-0B6B0FFBAEA0}"/>
    <dgm:cxn modelId="{5FE4B5D0-726B-FD4F-A065-D65F3A5A0F32}" type="presOf" srcId="{AC303499-EE22-5748-8210-40BFFA5066B0}" destId="{B2121C9B-6570-0349-9F71-D743734268D6}" srcOrd="0" destOrd="0" presId="urn:microsoft.com/office/officeart/2005/8/layout/hList1"/>
    <dgm:cxn modelId="{09073398-22E1-C347-869D-7B58A7EA9539}" type="presParOf" srcId="{D18CD285-7E02-054F-8BBC-0D201C02025C}" destId="{194270E2-055C-6B41-93F6-91EA7D3FF2E9}" srcOrd="0" destOrd="0" presId="urn:microsoft.com/office/officeart/2005/8/layout/hList1"/>
    <dgm:cxn modelId="{6A7A4738-A6F7-524F-89D9-821C78E9B098}" type="presParOf" srcId="{194270E2-055C-6B41-93F6-91EA7D3FF2E9}" destId="{B2121C9B-6570-0349-9F71-D743734268D6}" srcOrd="0" destOrd="0" presId="urn:microsoft.com/office/officeart/2005/8/layout/hList1"/>
    <dgm:cxn modelId="{22187145-B2C6-2C44-AF4F-E03CD20E545A}" type="presParOf" srcId="{194270E2-055C-6B41-93F6-91EA7D3FF2E9}" destId="{8EDC1613-563C-AD43-ABB4-CC6B1E09A157}" srcOrd="1" destOrd="0" presId="urn:microsoft.com/office/officeart/2005/8/layout/hList1"/>
    <dgm:cxn modelId="{41A2291F-E284-8B46-BFE7-7B472691A82A}" type="presParOf" srcId="{D18CD285-7E02-054F-8BBC-0D201C02025C}" destId="{ACA013B0-39D3-A945-BEF5-EB91DF571DD0}" srcOrd="1" destOrd="0" presId="urn:microsoft.com/office/officeart/2005/8/layout/hList1"/>
    <dgm:cxn modelId="{4DC6AD81-A555-4B4D-9F56-6D61B1026BD3}" type="presParOf" srcId="{D18CD285-7E02-054F-8BBC-0D201C02025C}" destId="{3957962E-D4F0-7F46-93D6-EDCED655F8EA}" srcOrd="2" destOrd="0" presId="urn:microsoft.com/office/officeart/2005/8/layout/hList1"/>
    <dgm:cxn modelId="{287B489B-1FBE-BB4F-B3CE-DEC6E7315FA6}" type="presParOf" srcId="{3957962E-D4F0-7F46-93D6-EDCED655F8EA}" destId="{B030D588-9519-2749-8D22-2C12449BB791}" srcOrd="0" destOrd="0" presId="urn:microsoft.com/office/officeart/2005/8/layout/hList1"/>
    <dgm:cxn modelId="{D9E2D76F-2C96-ED48-90CF-20B024662C4B}" type="presParOf" srcId="{3957962E-D4F0-7F46-93D6-EDCED655F8EA}" destId="{31D2A326-715E-E24A-A8DF-226359B10F4B}" srcOrd="1" destOrd="0" presId="urn:microsoft.com/office/officeart/2005/8/layout/hList1"/>
    <dgm:cxn modelId="{424449B8-CCA1-3C4E-BF6D-B66DDD0D1E78}" type="presParOf" srcId="{D18CD285-7E02-054F-8BBC-0D201C02025C}" destId="{5C4BE26F-CE06-0646-B341-CBF4D1D95E3E}" srcOrd="3" destOrd="0" presId="urn:microsoft.com/office/officeart/2005/8/layout/hList1"/>
    <dgm:cxn modelId="{92118633-E659-FC40-838E-80AB891B16B7}" type="presParOf" srcId="{D18CD285-7E02-054F-8BBC-0D201C02025C}" destId="{6261D0AE-62D7-A64C-B6E4-E3D48E56E7B1}" srcOrd="4" destOrd="0" presId="urn:microsoft.com/office/officeart/2005/8/layout/hList1"/>
    <dgm:cxn modelId="{09BB50A2-0879-DE48-978F-06E76BEDD5C1}" type="presParOf" srcId="{6261D0AE-62D7-A64C-B6E4-E3D48E56E7B1}" destId="{BD77A233-3816-8D4D-9009-BE08EE8D42BB}" srcOrd="0" destOrd="0" presId="urn:microsoft.com/office/officeart/2005/8/layout/hList1"/>
    <dgm:cxn modelId="{EE2F22F0-7567-8D4D-90A9-F6D70BB5915E}" type="presParOf" srcId="{6261D0AE-62D7-A64C-B6E4-E3D48E56E7B1}" destId="{715E9B7A-7351-0647-AD6A-97E7F0ED60F2}"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DED6F6A-34A5-5746-8279-DCB25E39E114}" type="doc">
      <dgm:prSet loTypeId="urn:microsoft.com/office/officeart/2005/8/layout/default" loCatId="" qsTypeId="urn:microsoft.com/office/officeart/2005/8/quickstyle/3D4" qsCatId="3D" csTypeId="urn:microsoft.com/office/officeart/2005/8/colors/accent2_1" csCatId="accent2" phldr="1"/>
      <dgm:spPr/>
      <dgm:t>
        <a:bodyPr/>
        <a:lstStyle/>
        <a:p>
          <a:endParaRPr lang="es-ES_tradnl"/>
        </a:p>
      </dgm:t>
    </dgm:pt>
    <dgm:pt modelId="{E28973EA-F875-1945-9557-E936C3AA49A2}">
      <dgm:prSet phldrT="[Texto]"/>
      <dgm:spPr/>
      <dgm:t>
        <a:bodyPr/>
        <a:lstStyle/>
        <a:p>
          <a:pPr algn="ctr"/>
          <a:r>
            <a:rPr lang="es-ES" altLang="es-MX" b="1" dirty="0">
              <a:effectLst>
                <a:outerShdw blurRad="38100" dist="38100" dir="2700000" algn="tl">
                  <a:srgbClr val="C0C0C0"/>
                </a:outerShdw>
              </a:effectLst>
              <a:latin typeface="Tahoma" panose="020B0604030504040204" pitchFamily="34" charset="0"/>
              <a:cs typeface="+mn-cs"/>
            </a:rPr>
            <a:t>REDUCCIÓN DE COLESTEROL</a:t>
          </a:r>
        </a:p>
        <a:p>
          <a:pPr algn="ctr"/>
          <a:r>
            <a:rPr lang="es-ES" altLang="es-MX" b="1" dirty="0">
              <a:latin typeface="Tahoma" panose="020B0604030504040204" pitchFamily="34" charset="0"/>
              <a:cs typeface="+mn-cs"/>
            </a:rPr>
            <a:t>Esto es debido a la </a:t>
          </a:r>
          <a:r>
            <a:rPr lang="es-ES" altLang="es-MX" b="1" dirty="0" err="1">
              <a:latin typeface="Tahoma" panose="020B0604030504040204" pitchFamily="34" charset="0"/>
              <a:cs typeface="+mn-cs"/>
            </a:rPr>
            <a:t>Eritadenina</a:t>
          </a:r>
          <a:r>
            <a:rPr lang="es-ES" altLang="es-MX" b="1" dirty="0">
              <a:latin typeface="Tahoma" panose="020B0604030504040204" pitchFamily="34" charset="0"/>
              <a:cs typeface="+mn-cs"/>
            </a:rPr>
            <a:t> y a la parte fibrosa de los hongos (Quitina)</a:t>
          </a:r>
          <a:endParaRPr lang="es-ES_tradnl" b="1" dirty="0"/>
        </a:p>
      </dgm:t>
    </dgm:pt>
    <dgm:pt modelId="{E97D5ECD-3F51-3149-BEE5-E81C318EF5E8}" type="parTrans" cxnId="{EAD7CE5B-3221-C445-A6E1-2941C911790A}">
      <dgm:prSet/>
      <dgm:spPr/>
      <dgm:t>
        <a:bodyPr/>
        <a:lstStyle/>
        <a:p>
          <a:pPr algn="ctr"/>
          <a:endParaRPr lang="es-ES_tradnl" b="1"/>
        </a:p>
      </dgm:t>
    </dgm:pt>
    <dgm:pt modelId="{172E9AF0-12A0-3B4D-8696-328E43FDD67C}" type="sibTrans" cxnId="{EAD7CE5B-3221-C445-A6E1-2941C911790A}">
      <dgm:prSet/>
      <dgm:spPr/>
      <dgm:t>
        <a:bodyPr/>
        <a:lstStyle/>
        <a:p>
          <a:pPr algn="ctr"/>
          <a:endParaRPr lang="es-ES_tradnl" b="1"/>
        </a:p>
      </dgm:t>
    </dgm:pt>
    <dgm:pt modelId="{3AF398EC-6CE6-C24A-A42B-E1106D24E68D}">
      <dgm:prSet phldrT="[Texto]"/>
      <dgm:spPr/>
      <dgm:t>
        <a:bodyPr/>
        <a:lstStyle/>
        <a:p>
          <a:pPr algn="ctr"/>
          <a:r>
            <a:rPr lang="es-ES" altLang="es-MX" b="1">
              <a:effectLst>
                <a:outerShdw blurRad="38100" dist="38100" dir="2700000" algn="tl">
                  <a:srgbClr val="C0C0C0"/>
                </a:outerShdw>
              </a:effectLst>
              <a:latin typeface="Tahoma" panose="020B0604030504040204" pitchFamily="34" charset="0"/>
            </a:rPr>
            <a:t>PREVENCIÓN DE COÁGULOS Y TROMBOSIS</a:t>
          </a:r>
        </a:p>
        <a:p>
          <a:pPr algn="ctr"/>
          <a:r>
            <a:rPr lang="es-ES" altLang="es-MX" b="1">
              <a:latin typeface="Tahoma" panose="020B0604030504040204" pitchFamily="34" charset="0"/>
              <a:cs typeface="+mn-cs"/>
            </a:rPr>
            <a:t>Previene la adherencia de las plaquetas, los cuales son uno de los factores principales implicados en la producción de coágulos en enfermedades de la arteria coronaria</a:t>
          </a:r>
          <a:endParaRPr lang="es-ES_tradnl" b="1" dirty="0"/>
        </a:p>
      </dgm:t>
    </dgm:pt>
    <dgm:pt modelId="{D63AC52C-EEFA-2147-9EC3-48B8D7F8BC36}" type="parTrans" cxnId="{A36EC3EA-6C1F-B84F-836D-191D229EA04A}">
      <dgm:prSet/>
      <dgm:spPr/>
      <dgm:t>
        <a:bodyPr/>
        <a:lstStyle/>
        <a:p>
          <a:pPr algn="ctr"/>
          <a:endParaRPr lang="es-ES_tradnl" b="1"/>
        </a:p>
      </dgm:t>
    </dgm:pt>
    <dgm:pt modelId="{BEDCF0DD-372F-9849-B7EC-D62E27E8C459}" type="sibTrans" cxnId="{A36EC3EA-6C1F-B84F-836D-191D229EA04A}">
      <dgm:prSet/>
      <dgm:spPr/>
      <dgm:t>
        <a:bodyPr/>
        <a:lstStyle/>
        <a:p>
          <a:pPr algn="ctr"/>
          <a:endParaRPr lang="es-ES_tradnl" b="1"/>
        </a:p>
      </dgm:t>
    </dgm:pt>
    <dgm:pt modelId="{FB02507B-9144-A244-B7FE-3802F4C4D7F3}">
      <dgm:prSet phldrT="[Texto]"/>
      <dgm:spPr/>
      <dgm:t>
        <a:bodyPr/>
        <a:lstStyle/>
        <a:p>
          <a:pPr algn="ctr"/>
          <a:r>
            <a:rPr lang="es-ES" altLang="es-MX" b="1">
              <a:effectLst>
                <a:outerShdw blurRad="38100" dist="38100" dir="2700000" algn="tl">
                  <a:srgbClr val="C0C0C0"/>
                </a:outerShdw>
              </a:effectLst>
              <a:latin typeface="Tahoma" panose="020B0604030504040204" pitchFamily="34" charset="0"/>
              <a:cs typeface="+mn-cs"/>
            </a:rPr>
            <a:t>DISMINUYE LA VISCOSIDAD DE LA SANGRE</a:t>
          </a:r>
          <a:endParaRPr lang="es-MX" altLang="es-MX" b="1">
            <a:effectLst>
              <a:outerShdw blurRad="38100" dist="38100" dir="2700000" algn="tl">
                <a:srgbClr val="C0C0C0"/>
              </a:outerShdw>
            </a:effectLst>
            <a:latin typeface="Tahoma" panose="020B0604030504040204" pitchFamily="34" charset="0"/>
            <a:cs typeface="+mn-cs"/>
          </a:endParaRPr>
        </a:p>
        <a:p>
          <a:pPr algn="ctr"/>
          <a:endParaRPr lang="es-ES" altLang="es-MX" b="1" dirty="0">
            <a:effectLst>
              <a:outerShdw blurRad="38100" dist="38100" dir="2700000" algn="tl">
                <a:srgbClr val="C0C0C0"/>
              </a:outerShdw>
            </a:effectLst>
            <a:latin typeface="Tahoma" panose="020B0604030504040204" pitchFamily="34" charset="0"/>
            <a:cs typeface="+mn-cs"/>
          </a:endParaRPr>
        </a:p>
      </dgm:t>
    </dgm:pt>
    <dgm:pt modelId="{7D29E222-A2DC-BC43-A9E0-B95F77EE1A34}" type="parTrans" cxnId="{C5022CB8-572B-BE4C-9EEE-A09996159D83}">
      <dgm:prSet/>
      <dgm:spPr/>
      <dgm:t>
        <a:bodyPr/>
        <a:lstStyle/>
        <a:p>
          <a:pPr algn="ctr"/>
          <a:endParaRPr lang="es-ES_tradnl" b="1"/>
        </a:p>
      </dgm:t>
    </dgm:pt>
    <dgm:pt modelId="{723F96C7-62A7-0041-96C6-90989DAC6A24}" type="sibTrans" cxnId="{C5022CB8-572B-BE4C-9EEE-A09996159D83}">
      <dgm:prSet/>
      <dgm:spPr/>
      <dgm:t>
        <a:bodyPr/>
        <a:lstStyle/>
        <a:p>
          <a:pPr algn="ctr"/>
          <a:endParaRPr lang="es-ES_tradnl" b="1"/>
        </a:p>
      </dgm:t>
    </dgm:pt>
    <dgm:pt modelId="{0D89ADF9-96B9-764B-9887-5ECA221CC053}">
      <dgm:prSet phldrT="[Texto]"/>
      <dgm:spPr/>
      <dgm:t>
        <a:bodyPr/>
        <a:lstStyle/>
        <a:p>
          <a:pPr algn="ctr"/>
          <a:r>
            <a:rPr lang="es-ES" altLang="es-MX" b="1">
              <a:effectLst>
                <a:outerShdw blurRad="38100" dist="38100" dir="2700000" algn="tl">
                  <a:srgbClr val="C0C0C0"/>
                </a:outerShdw>
              </a:effectLst>
              <a:latin typeface="Tahoma" panose="020B0604030504040204" pitchFamily="34" charset="0"/>
              <a:cs typeface="+mn-cs"/>
            </a:rPr>
            <a:t>BAJA EL NIVEL DE AZÚCAR EN SANGRE</a:t>
          </a:r>
        </a:p>
        <a:p>
          <a:pPr algn="ctr"/>
          <a:r>
            <a:rPr lang="es-ES" altLang="es-MX" b="1">
              <a:latin typeface="Tahoma" panose="020B0604030504040204" pitchFamily="34" charset="0"/>
              <a:cs typeface="+mn-cs"/>
            </a:rPr>
            <a:t>Lisina previene la formación de los productos extremos de glicosilación que es la causa de diabetes.</a:t>
          </a:r>
          <a:endParaRPr lang="es-ES_tradnl" b="1" dirty="0"/>
        </a:p>
      </dgm:t>
    </dgm:pt>
    <dgm:pt modelId="{FFE2B791-CF91-BB42-BA1D-AFD25390F8AF}" type="parTrans" cxnId="{DA7E8FA7-8A0A-C84A-B5AB-E8E1F678A73D}">
      <dgm:prSet/>
      <dgm:spPr/>
      <dgm:t>
        <a:bodyPr/>
        <a:lstStyle/>
        <a:p>
          <a:pPr algn="ctr"/>
          <a:endParaRPr lang="es-ES_tradnl" b="1"/>
        </a:p>
      </dgm:t>
    </dgm:pt>
    <dgm:pt modelId="{99D6D58F-F63C-3A48-A732-80C5E8DEF2B4}" type="sibTrans" cxnId="{DA7E8FA7-8A0A-C84A-B5AB-E8E1F678A73D}">
      <dgm:prSet/>
      <dgm:spPr/>
      <dgm:t>
        <a:bodyPr/>
        <a:lstStyle/>
        <a:p>
          <a:pPr algn="ctr"/>
          <a:endParaRPr lang="es-ES_tradnl" b="1"/>
        </a:p>
      </dgm:t>
    </dgm:pt>
    <dgm:pt modelId="{2F9143E2-833D-1547-B946-B33D2CA2B7A7}">
      <dgm:prSet/>
      <dgm:spPr/>
      <dgm:t>
        <a:bodyPr/>
        <a:lstStyle/>
        <a:p>
          <a:pPr algn="ctr"/>
          <a:r>
            <a:rPr lang="es-ES" altLang="es-MX" b="1">
              <a:effectLst>
                <a:outerShdw blurRad="38100" dist="38100" dir="2700000" algn="tl">
                  <a:srgbClr val="C0C0C0"/>
                </a:outerShdw>
              </a:effectLst>
              <a:latin typeface="Tahoma" panose="020B0604030504040204" pitchFamily="34" charset="0"/>
              <a:cs typeface="+mn-cs"/>
            </a:rPr>
            <a:t>REDUCCIÓN EN LA PRESIÓN ARTERIAL</a:t>
          </a:r>
          <a:endParaRPr lang="es-ES_tradnl" altLang="es-MX" b="1" dirty="0">
            <a:effectLst>
              <a:outerShdw blurRad="38100" dist="38100" dir="2700000" algn="tl">
                <a:srgbClr val="C0C0C0"/>
              </a:outerShdw>
            </a:effectLst>
            <a:latin typeface="Tahoma" panose="020B0604030504040204" pitchFamily="34" charset="0"/>
            <a:cs typeface="+mn-cs"/>
          </a:endParaRPr>
        </a:p>
      </dgm:t>
    </dgm:pt>
    <dgm:pt modelId="{859DCF21-0294-454B-BB01-993B937E0549}" type="parTrans" cxnId="{482484DB-E1BA-CE4E-9EC3-D8A7CDFDE220}">
      <dgm:prSet/>
      <dgm:spPr/>
      <dgm:t>
        <a:bodyPr/>
        <a:lstStyle/>
        <a:p>
          <a:pPr algn="ctr"/>
          <a:endParaRPr lang="es-ES_tradnl" b="1"/>
        </a:p>
      </dgm:t>
    </dgm:pt>
    <dgm:pt modelId="{9139A343-3379-A94B-B4F5-4B69A439D268}" type="sibTrans" cxnId="{482484DB-E1BA-CE4E-9EC3-D8A7CDFDE220}">
      <dgm:prSet/>
      <dgm:spPr/>
      <dgm:t>
        <a:bodyPr/>
        <a:lstStyle/>
        <a:p>
          <a:pPr algn="ctr"/>
          <a:endParaRPr lang="es-ES_tradnl" b="1"/>
        </a:p>
      </dgm:t>
    </dgm:pt>
    <dgm:pt modelId="{1D654E2A-7B5C-574C-8B5C-1CC980AF7C00}">
      <dgm:prSet phldrT="[Texto]"/>
      <dgm:spPr/>
      <dgm:t>
        <a:bodyPr/>
        <a:lstStyle/>
        <a:p>
          <a:pPr algn="ctr"/>
          <a:r>
            <a:rPr lang="es-ES" altLang="es-MX" b="1">
              <a:effectLst>
                <a:outerShdw blurRad="38100" dist="38100" dir="2700000" algn="tl">
                  <a:srgbClr val="C0C0C0"/>
                </a:outerShdw>
              </a:effectLst>
              <a:latin typeface="Tahoma" panose="020B0604030504040204" pitchFamily="34" charset="0"/>
              <a:cs typeface="+mn-cs"/>
            </a:rPr>
            <a:t>EFECTO DEL PLACEBO</a:t>
          </a:r>
        </a:p>
        <a:p>
          <a:pPr algn="ctr"/>
          <a:r>
            <a:rPr lang="es-ES" altLang="es-MX" b="1">
              <a:latin typeface="Tahoma" panose="020B0604030504040204" pitchFamily="34" charset="0"/>
              <a:cs typeface="+mn-cs"/>
            </a:rPr>
            <a:t>A partir de épocas antiguas, se cree que las setas de Shiitake tienen un efecto afrodisíaco y este pensamiento </a:t>
          </a:r>
          <a:r>
            <a:rPr lang="es-MX" altLang="es-MX" b="1">
              <a:latin typeface="Tahoma" panose="020B0604030504040204" pitchFamily="34" charset="0"/>
              <a:cs typeface="+mn-cs"/>
            </a:rPr>
            <a:t>es com</a:t>
          </a:r>
          <a:r>
            <a:rPr lang="es-ES" altLang="es-MX" b="1">
              <a:latin typeface="Tahoma" panose="020B0604030504040204" pitchFamily="34" charset="0"/>
              <a:cs typeface="+mn-cs"/>
            </a:rPr>
            <a:t>ún </a:t>
          </a:r>
          <a:r>
            <a:rPr lang="es-MX" altLang="es-MX" b="1">
              <a:latin typeface="Tahoma" panose="020B0604030504040204" pitchFamily="34" charset="0"/>
              <a:cs typeface="+mn-cs"/>
            </a:rPr>
            <a:t>en el</a:t>
          </a:r>
          <a:r>
            <a:rPr lang="es-ES" altLang="es-MX" b="1">
              <a:latin typeface="Tahoma" panose="020B0604030504040204" pitchFamily="34" charset="0"/>
              <a:cs typeface="+mn-cs"/>
            </a:rPr>
            <a:t> Oriente</a:t>
          </a:r>
          <a:endParaRPr lang="es-ES_tradnl" b="1" dirty="0"/>
        </a:p>
      </dgm:t>
    </dgm:pt>
    <dgm:pt modelId="{2B0295D1-B31B-9743-BD8B-E7B857BF237B}" type="parTrans" cxnId="{824390E0-2379-5048-A167-98B07D05B24D}">
      <dgm:prSet/>
      <dgm:spPr/>
      <dgm:t>
        <a:bodyPr/>
        <a:lstStyle/>
        <a:p>
          <a:pPr algn="ctr"/>
          <a:endParaRPr lang="es-ES_tradnl" b="1"/>
        </a:p>
      </dgm:t>
    </dgm:pt>
    <dgm:pt modelId="{E3057480-17CD-724B-9D0F-7078AF2B3F71}" type="sibTrans" cxnId="{824390E0-2379-5048-A167-98B07D05B24D}">
      <dgm:prSet/>
      <dgm:spPr/>
      <dgm:t>
        <a:bodyPr/>
        <a:lstStyle/>
        <a:p>
          <a:pPr algn="ctr"/>
          <a:endParaRPr lang="es-ES_tradnl" b="1"/>
        </a:p>
      </dgm:t>
    </dgm:pt>
    <dgm:pt modelId="{0AFADC3E-2912-6245-9A8E-BF8A2CC15AA4}" type="pres">
      <dgm:prSet presAssocID="{7DED6F6A-34A5-5746-8279-DCB25E39E114}" presName="diagram" presStyleCnt="0">
        <dgm:presLayoutVars>
          <dgm:dir/>
          <dgm:resizeHandles val="exact"/>
        </dgm:presLayoutVars>
      </dgm:prSet>
      <dgm:spPr/>
      <dgm:t>
        <a:bodyPr/>
        <a:lstStyle/>
        <a:p>
          <a:endParaRPr lang="es-ES_tradnl"/>
        </a:p>
      </dgm:t>
    </dgm:pt>
    <dgm:pt modelId="{268554F3-23EC-EB4F-909B-FB9BDC73A406}" type="pres">
      <dgm:prSet presAssocID="{E28973EA-F875-1945-9557-E936C3AA49A2}" presName="node" presStyleLbl="node1" presStyleIdx="0" presStyleCnt="6">
        <dgm:presLayoutVars>
          <dgm:bulletEnabled val="1"/>
        </dgm:presLayoutVars>
      </dgm:prSet>
      <dgm:spPr/>
      <dgm:t>
        <a:bodyPr/>
        <a:lstStyle/>
        <a:p>
          <a:endParaRPr lang="es-ES_tradnl"/>
        </a:p>
      </dgm:t>
    </dgm:pt>
    <dgm:pt modelId="{273EA217-3112-C844-941E-FB756AD32B22}" type="pres">
      <dgm:prSet presAssocID="{172E9AF0-12A0-3B4D-8696-328E43FDD67C}" presName="sibTrans" presStyleCnt="0"/>
      <dgm:spPr/>
    </dgm:pt>
    <dgm:pt modelId="{E4E16AC3-DBD7-2D49-8CF7-125B70E579BB}" type="pres">
      <dgm:prSet presAssocID="{2F9143E2-833D-1547-B946-B33D2CA2B7A7}" presName="node" presStyleLbl="node1" presStyleIdx="1" presStyleCnt="6">
        <dgm:presLayoutVars>
          <dgm:bulletEnabled val="1"/>
        </dgm:presLayoutVars>
      </dgm:prSet>
      <dgm:spPr/>
      <dgm:t>
        <a:bodyPr/>
        <a:lstStyle/>
        <a:p>
          <a:endParaRPr lang="es-ES_tradnl"/>
        </a:p>
      </dgm:t>
    </dgm:pt>
    <dgm:pt modelId="{91A5385E-A89C-4644-9524-4A0962222811}" type="pres">
      <dgm:prSet presAssocID="{9139A343-3379-A94B-B4F5-4B69A439D268}" presName="sibTrans" presStyleCnt="0"/>
      <dgm:spPr/>
    </dgm:pt>
    <dgm:pt modelId="{23198131-7D63-894A-B04B-37665471A0B1}" type="pres">
      <dgm:prSet presAssocID="{3AF398EC-6CE6-C24A-A42B-E1106D24E68D}" presName="node" presStyleLbl="node1" presStyleIdx="2" presStyleCnt="6">
        <dgm:presLayoutVars>
          <dgm:bulletEnabled val="1"/>
        </dgm:presLayoutVars>
      </dgm:prSet>
      <dgm:spPr/>
      <dgm:t>
        <a:bodyPr/>
        <a:lstStyle/>
        <a:p>
          <a:endParaRPr lang="es-ES_tradnl"/>
        </a:p>
      </dgm:t>
    </dgm:pt>
    <dgm:pt modelId="{437965CD-72BA-BD42-8848-0D46921B686A}" type="pres">
      <dgm:prSet presAssocID="{BEDCF0DD-372F-9849-B7EC-D62E27E8C459}" presName="sibTrans" presStyleCnt="0"/>
      <dgm:spPr/>
    </dgm:pt>
    <dgm:pt modelId="{CA806787-1627-5E46-8A60-FF70BEFFC98C}" type="pres">
      <dgm:prSet presAssocID="{FB02507B-9144-A244-B7FE-3802F4C4D7F3}" presName="node" presStyleLbl="node1" presStyleIdx="3" presStyleCnt="6">
        <dgm:presLayoutVars>
          <dgm:bulletEnabled val="1"/>
        </dgm:presLayoutVars>
      </dgm:prSet>
      <dgm:spPr/>
      <dgm:t>
        <a:bodyPr/>
        <a:lstStyle/>
        <a:p>
          <a:endParaRPr lang="es-ES_tradnl"/>
        </a:p>
      </dgm:t>
    </dgm:pt>
    <dgm:pt modelId="{0044B805-3E67-A641-AB0E-0995BE811457}" type="pres">
      <dgm:prSet presAssocID="{723F96C7-62A7-0041-96C6-90989DAC6A24}" presName="sibTrans" presStyleCnt="0"/>
      <dgm:spPr/>
    </dgm:pt>
    <dgm:pt modelId="{30BAF10B-97A8-F64C-9434-F083573A208A}" type="pres">
      <dgm:prSet presAssocID="{0D89ADF9-96B9-764B-9887-5ECA221CC053}" presName="node" presStyleLbl="node1" presStyleIdx="4" presStyleCnt="6">
        <dgm:presLayoutVars>
          <dgm:bulletEnabled val="1"/>
        </dgm:presLayoutVars>
      </dgm:prSet>
      <dgm:spPr/>
      <dgm:t>
        <a:bodyPr/>
        <a:lstStyle/>
        <a:p>
          <a:endParaRPr lang="es-ES_tradnl"/>
        </a:p>
      </dgm:t>
    </dgm:pt>
    <dgm:pt modelId="{59888A09-5CA1-F244-AC7D-215B6B9C1E3D}" type="pres">
      <dgm:prSet presAssocID="{99D6D58F-F63C-3A48-A732-80C5E8DEF2B4}" presName="sibTrans" presStyleCnt="0"/>
      <dgm:spPr/>
    </dgm:pt>
    <dgm:pt modelId="{F3B0FC4C-A7FB-4245-AFA6-BC73EF071065}" type="pres">
      <dgm:prSet presAssocID="{1D654E2A-7B5C-574C-8B5C-1CC980AF7C00}" presName="node" presStyleLbl="node1" presStyleIdx="5" presStyleCnt="6">
        <dgm:presLayoutVars>
          <dgm:bulletEnabled val="1"/>
        </dgm:presLayoutVars>
      </dgm:prSet>
      <dgm:spPr/>
      <dgm:t>
        <a:bodyPr/>
        <a:lstStyle/>
        <a:p>
          <a:endParaRPr lang="es-ES_tradnl"/>
        </a:p>
      </dgm:t>
    </dgm:pt>
  </dgm:ptLst>
  <dgm:cxnLst>
    <dgm:cxn modelId="{EAD7CE5B-3221-C445-A6E1-2941C911790A}" srcId="{7DED6F6A-34A5-5746-8279-DCB25E39E114}" destId="{E28973EA-F875-1945-9557-E936C3AA49A2}" srcOrd="0" destOrd="0" parTransId="{E97D5ECD-3F51-3149-BEE5-E81C318EF5E8}" sibTransId="{172E9AF0-12A0-3B4D-8696-328E43FDD67C}"/>
    <dgm:cxn modelId="{A0F841D1-1FE8-A44A-99FA-78269F5632ED}" type="presOf" srcId="{E28973EA-F875-1945-9557-E936C3AA49A2}" destId="{268554F3-23EC-EB4F-909B-FB9BDC73A406}" srcOrd="0" destOrd="0" presId="urn:microsoft.com/office/officeart/2005/8/layout/default"/>
    <dgm:cxn modelId="{AD003BDD-BA68-0344-9E66-BCFB4BB25590}" type="presOf" srcId="{1D654E2A-7B5C-574C-8B5C-1CC980AF7C00}" destId="{F3B0FC4C-A7FB-4245-AFA6-BC73EF071065}" srcOrd="0" destOrd="0" presId="urn:microsoft.com/office/officeart/2005/8/layout/default"/>
    <dgm:cxn modelId="{A36EC3EA-6C1F-B84F-836D-191D229EA04A}" srcId="{7DED6F6A-34A5-5746-8279-DCB25E39E114}" destId="{3AF398EC-6CE6-C24A-A42B-E1106D24E68D}" srcOrd="2" destOrd="0" parTransId="{D63AC52C-EEFA-2147-9EC3-48B8D7F8BC36}" sibTransId="{BEDCF0DD-372F-9849-B7EC-D62E27E8C459}"/>
    <dgm:cxn modelId="{378A6264-35EE-5947-9A7C-28977ECB841D}" type="presOf" srcId="{FB02507B-9144-A244-B7FE-3802F4C4D7F3}" destId="{CA806787-1627-5E46-8A60-FF70BEFFC98C}" srcOrd="0" destOrd="0" presId="urn:microsoft.com/office/officeart/2005/8/layout/default"/>
    <dgm:cxn modelId="{DA7E8FA7-8A0A-C84A-B5AB-E8E1F678A73D}" srcId="{7DED6F6A-34A5-5746-8279-DCB25E39E114}" destId="{0D89ADF9-96B9-764B-9887-5ECA221CC053}" srcOrd="4" destOrd="0" parTransId="{FFE2B791-CF91-BB42-BA1D-AFD25390F8AF}" sibTransId="{99D6D58F-F63C-3A48-A732-80C5E8DEF2B4}"/>
    <dgm:cxn modelId="{824390E0-2379-5048-A167-98B07D05B24D}" srcId="{7DED6F6A-34A5-5746-8279-DCB25E39E114}" destId="{1D654E2A-7B5C-574C-8B5C-1CC980AF7C00}" srcOrd="5" destOrd="0" parTransId="{2B0295D1-B31B-9743-BD8B-E7B857BF237B}" sibTransId="{E3057480-17CD-724B-9D0F-7078AF2B3F71}"/>
    <dgm:cxn modelId="{8C7ACB4A-E5E5-D946-A2BC-EE278B9C27CA}" type="presOf" srcId="{3AF398EC-6CE6-C24A-A42B-E1106D24E68D}" destId="{23198131-7D63-894A-B04B-37665471A0B1}" srcOrd="0" destOrd="0" presId="urn:microsoft.com/office/officeart/2005/8/layout/default"/>
    <dgm:cxn modelId="{36FCB6F8-AAEB-3948-BBAD-B5AB49748F66}" type="presOf" srcId="{2F9143E2-833D-1547-B946-B33D2CA2B7A7}" destId="{E4E16AC3-DBD7-2D49-8CF7-125B70E579BB}" srcOrd="0" destOrd="0" presId="urn:microsoft.com/office/officeart/2005/8/layout/default"/>
    <dgm:cxn modelId="{C5022CB8-572B-BE4C-9EEE-A09996159D83}" srcId="{7DED6F6A-34A5-5746-8279-DCB25E39E114}" destId="{FB02507B-9144-A244-B7FE-3802F4C4D7F3}" srcOrd="3" destOrd="0" parTransId="{7D29E222-A2DC-BC43-A9E0-B95F77EE1A34}" sibTransId="{723F96C7-62A7-0041-96C6-90989DAC6A24}"/>
    <dgm:cxn modelId="{482484DB-E1BA-CE4E-9EC3-D8A7CDFDE220}" srcId="{7DED6F6A-34A5-5746-8279-DCB25E39E114}" destId="{2F9143E2-833D-1547-B946-B33D2CA2B7A7}" srcOrd="1" destOrd="0" parTransId="{859DCF21-0294-454B-BB01-993B937E0549}" sibTransId="{9139A343-3379-A94B-B4F5-4B69A439D268}"/>
    <dgm:cxn modelId="{36811E3C-0F7F-5640-AA96-410560A034D0}" type="presOf" srcId="{7DED6F6A-34A5-5746-8279-DCB25E39E114}" destId="{0AFADC3E-2912-6245-9A8E-BF8A2CC15AA4}" srcOrd="0" destOrd="0" presId="urn:microsoft.com/office/officeart/2005/8/layout/default"/>
    <dgm:cxn modelId="{68584106-98CD-FA40-8CD6-A4339928AAF1}" type="presOf" srcId="{0D89ADF9-96B9-764B-9887-5ECA221CC053}" destId="{30BAF10B-97A8-F64C-9434-F083573A208A}" srcOrd="0" destOrd="0" presId="urn:microsoft.com/office/officeart/2005/8/layout/default"/>
    <dgm:cxn modelId="{7DC26E30-DA73-1842-B059-48AC1325B59D}" type="presParOf" srcId="{0AFADC3E-2912-6245-9A8E-BF8A2CC15AA4}" destId="{268554F3-23EC-EB4F-909B-FB9BDC73A406}" srcOrd="0" destOrd="0" presId="urn:microsoft.com/office/officeart/2005/8/layout/default"/>
    <dgm:cxn modelId="{CFC23703-C21D-5A43-BA09-1851D902A2FC}" type="presParOf" srcId="{0AFADC3E-2912-6245-9A8E-BF8A2CC15AA4}" destId="{273EA217-3112-C844-941E-FB756AD32B22}" srcOrd="1" destOrd="0" presId="urn:microsoft.com/office/officeart/2005/8/layout/default"/>
    <dgm:cxn modelId="{F021135E-E702-9F46-AC01-EA4B2FD812D4}" type="presParOf" srcId="{0AFADC3E-2912-6245-9A8E-BF8A2CC15AA4}" destId="{E4E16AC3-DBD7-2D49-8CF7-125B70E579BB}" srcOrd="2" destOrd="0" presId="urn:microsoft.com/office/officeart/2005/8/layout/default"/>
    <dgm:cxn modelId="{327B9092-4522-3B46-B212-6CE84EA10DAA}" type="presParOf" srcId="{0AFADC3E-2912-6245-9A8E-BF8A2CC15AA4}" destId="{91A5385E-A89C-4644-9524-4A0962222811}" srcOrd="3" destOrd="0" presId="urn:microsoft.com/office/officeart/2005/8/layout/default"/>
    <dgm:cxn modelId="{BD910ED2-0BB2-C44E-AEFF-2ED4DE755C02}" type="presParOf" srcId="{0AFADC3E-2912-6245-9A8E-BF8A2CC15AA4}" destId="{23198131-7D63-894A-B04B-37665471A0B1}" srcOrd="4" destOrd="0" presId="urn:microsoft.com/office/officeart/2005/8/layout/default"/>
    <dgm:cxn modelId="{9CA5E8D6-960C-9B43-972C-33A53B4C0507}" type="presParOf" srcId="{0AFADC3E-2912-6245-9A8E-BF8A2CC15AA4}" destId="{437965CD-72BA-BD42-8848-0D46921B686A}" srcOrd="5" destOrd="0" presId="urn:microsoft.com/office/officeart/2005/8/layout/default"/>
    <dgm:cxn modelId="{1D04C30C-C23C-9042-B9D1-9C7EBAA333C6}" type="presParOf" srcId="{0AFADC3E-2912-6245-9A8E-BF8A2CC15AA4}" destId="{CA806787-1627-5E46-8A60-FF70BEFFC98C}" srcOrd="6" destOrd="0" presId="urn:microsoft.com/office/officeart/2005/8/layout/default"/>
    <dgm:cxn modelId="{63DA8336-AF1C-7748-B4CC-B8774604F3B4}" type="presParOf" srcId="{0AFADC3E-2912-6245-9A8E-BF8A2CC15AA4}" destId="{0044B805-3E67-A641-AB0E-0995BE811457}" srcOrd="7" destOrd="0" presId="urn:microsoft.com/office/officeart/2005/8/layout/default"/>
    <dgm:cxn modelId="{71053BA9-724B-1E48-8809-27A0C8555537}" type="presParOf" srcId="{0AFADC3E-2912-6245-9A8E-BF8A2CC15AA4}" destId="{30BAF10B-97A8-F64C-9434-F083573A208A}" srcOrd="8" destOrd="0" presId="urn:microsoft.com/office/officeart/2005/8/layout/default"/>
    <dgm:cxn modelId="{1B174292-1075-5042-A981-25CDADFB0EED}" type="presParOf" srcId="{0AFADC3E-2912-6245-9A8E-BF8A2CC15AA4}" destId="{59888A09-5CA1-F244-AC7D-215B6B9C1E3D}" srcOrd="9" destOrd="0" presId="urn:microsoft.com/office/officeart/2005/8/layout/default"/>
    <dgm:cxn modelId="{0312EDE9-4948-814F-A2F0-79B20D02A806}" type="presParOf" srcId="{0AFADC3E-2912-6245-9A8E-BF8A2CC15AA4}" destId="{F3B0FC4C-A7FB-4245-AFA6-BC73EF071065}"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8690D1-2860-4024-850F-085C02752996}">
      <dsp:nvSpPr>
        <dsp:cNvPr id="0" name=""/>
        <dsp:cNvSpPr/>
      </dsp:nvSpPr>
      <dsp:spPr>
        <a:xfrm rot="4308091">
          <a:off x="1221725" y="3061946"/>
          <a:ext cx="694960" cy="43286"/>
        </a:xfrm>
        <a:custGeom>
          <a:avLst/>
          <a:gdLst/>
          <a:ahLst/>
          <a:cxnLst/>
          <a:rect l="0" t="0" r="0" b="0"/>
          <a:pathLst>
            <a:path>
              <a:moveTo>
                <a:pt x="0" y="21643"/>
              </a:moveTo>
              <a:lnTo>
                <a:pt x="694960" y="21643"/>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3832B5F-B452-4327-93D6-21BC3AB37ADC}">
      <dsp:nvSpPr>
        <dsp:cNvPr id="0" name=""/>
        <dsp:cNvSpPr/>
      </dsp:nvSpPr>
      <dsp:spPr>
        <a:xfrm rot="1198370">
          <a:off x="1824261" y="2456132"/>
          <a:ext cx="485553" cy="43286"/>
        </a:xfrm>
        <a:custGeom>
          <a:avLst/>
          <a:gdLst/>
          <a:ahLst/>
          <a:cxnLst/>
          <a:rect l="0" t="0" r="0" b="0"/>
          <a:pathLst>
            <a:path>
              <a:moveTo>
                <a:pt x="0" y="21643"/>
              </a:moveTo>
              <a:lnTo>
                <a:pt x="485553" y="21643"/>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09FE95-16B6-4F76-8DE3-15AE9680F2C4}">
      <dsp:nvSpPr>
        <dsp:cNvPr id="0" name=""/>
        <dsp:cNvSpPr/>
      </dsp:nvSpPr>
      <dsp:spPr>
        <a:xfrm rot="20933456">
          <a:off x="1832489" y="1992275"/>
          <a:ext cx="680365" cy="43286"/>
        </a:xfrm>
        <a:custGeom>
          <a:avLst/>
          <a:gdLst/>
          <a:ahLst/>
          <a:cxnLst/>
          <a:rect l="0" t="0" r="0" b="0"/>
          <a:pathLst>
            <a:path>
              <a:moveTo>
                <a:pt x="0" y="21643"/>
              </a:moveTo>
              <a:lnTo>
                <a:pt x="680365" y="21643"/>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336A030-C5EA-42A5-A740-E81C23C3A514}">
      <dsp:nvSpPr>
        <dsp:cNvPr id="0" name=""/>
        <dsp:cNvSpPr/>
      </dsp:nvSpPr>
      <dsp:spPr>
        <a:xfrm rot="18159331">
          <a:off x="1454820" y="1272743"/>
          <a:ext cx="789389" cy="43286"/>
        </a:xfrm>
        <a:custGeom>
          <a:avLst/>
          <a:gdLst/>
          <a:ahLst/>
          <a:cxnLst/>
          <a:rect l="0" t="0" r="0" b="0"/>
          <a:pathLst>
            <a:path>
              <a:moveTo>
                <a:pt x="0" y="21643"/>
              </a:moveTo>
              <a:lnTo>
                <a:pt x="789389" y="21643"/>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20F049-C791-4198-8F98-23C914552109}">
      <dsp:nvSpPr>
        <dsp:cNvPr id="0" name=""/>
        <dsp:cNvSpPr/>
      </dsp:nvSpPr>
      <dsp:spPr>
        <a:xfrm>
          <a:off x="470609" y="1385235"/>
          <a:ext cx="1609711" cy="1609711"/>
        </a:xfrm>
        <a:prstGeom prst="ellipse">
          <a:avLst/>
        </a:prstGeom>
        <a:blipFill rotWithShape="0">
          <a:blip xmlns:r="http://schemas.openxmlformats.org/officeDocument/2006/relationships" r:embed="rId1"/>
          <a:stretch>
            <a:fillRect/>
          </a:stretch>
        </a:blipFill>
        <a:ln w="19050" cap="flat" cmpd="sng" algn="ctr">
          <a:solidFill>
            <a:schemeClr val="accent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826D94DD-B7ED-40A7-ABBE-646C844124AF}">
      <dsp:nvSpPr>
        <dsp:cNvPr id="0" name=""/>
        <dsp:cNvSpPr/>
      </dsp:nvSpPr>
      <dsp:spPr>
        <a:xfrm>
          <a:off x="299901" y="1570"/>
          <a:ext cx="4137350" cy="965826"/>
        </a:xfrm>
        <a:prstGeom prst="ellipse">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b="1" kern="1200" dirty="0">
              <a:solidFill>
                <a:schemeClr val="tx2"/>
              </a:solidFill>
            </a:rPr>
            <a:t>Alimenticio</a:t>
          </a:r>
        </a:p>
      </dsp:txBody>
      <dsp:txXfrm>
        <a:off x="905802" y="143012"/>
        <a:ext cx="2925548" cy="682942"/>
      </dsp:txXfrm>
    </dsp:sp>
    <dsp:sp modelId="{73841CBB-F3FE-4E1D-91BD-0DE2405A10BA}">
      <dsp:nvSpPr>
        <dsp:cNvPr id="0" name=""/>
        <dsp:cNvSpPr/>
      </dsp:nvSpPr>
      <dsp:spPr>
        <a:xfrm>
          <a:off x="1971830" y="1147137"/>
          <a:ext cx="4311585" cy="965826"/>
        </a:xfrm>
        <a:prstGeom prst="ellipse">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b="1" kern="1200" dirty="0">
              <a:solidFill>
                <a:schemeClr val="tx2"/>
              </a:solidFill>
            </a:rPr>
            <a:t>Médico-religioso</a:t>
          </a:r>
        </a:p>
      </dsp:txBody>
      <dsp:txXfrm>
        <a:off x="2603247" y="1288579"/>
        <a:ext cx="3048751" cy="682942"/>
      </dsp:txXfrm>
    </dsp:sp>
    <dsp:sp modelId="{BA2B9FAC-673E-44A6-91A3-4D1230764085}">
      <dsp:nvSpPr>
        <dsp:cNvPr id="0" name=""/>
        <dsp:cNvSpPr/>
      </dsp:nvSpPr>
      <dsp:spPr>
        <a:xfrm>
          <a:off x="1582166" y="2464556"/>
          <a:ext cx="3554503" cy="965826"/>
        </a:xfrm>
        <a:prstGeom prst="ellipse">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b="1" kern="1200" dirty="0">
              <a:solidFill>
                <a:schemeClr val="tx2"/>
              </a:solidFill>
            </a:rPr>
            <a:t>Ecológico</a:t>
          </a:r>
        </a:p>
      </dsp:txBody>
      <dsp:txXfrm>
        <a:off x="2102711" y="2605998"/>
        <a:ext cx="2513413" cy="682942"/>
      </dsp:txXfrm>
    </dsp:sp>
    <dsp:sp modelId="{64E13DC6-47AA-473D-B213-3DD133300A22}">
      <dsp:nvSpPr>
        <dsp:cNvPr id="0" name=""/>
        <dsp:cNvSpPr/>
      </dsp:nvSpPr>
      <dsp:spPr>
        <a:xfrm>
          <a:off x="-134061" y="3412129"/>
          <a:ext cx="3940070" cy="965826"/>
        </a:xfrm>
        <a:prstGeom prst="ellipse">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b="1" kern="1200" dirty="0">
              <a:solidFill>
                <a:schemeClr val="tx2"/>
              </a:solidFill>
            </a:rPr>
            <a:t>Económico</a:t>
          </a:r>
        </a:p>
      </dsp:txBody>
      <dsp:txXfrm>
        <a:off x="442949" y="3553571"/>
        <a:ext cx="2786050" cy="6829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2C0D4E-AFB0-2548-B458-56FFA3BDD77C}">
      <dsp:nvSpPr>
        <dsp:cNvPr id="0" name=""/>
        <dsp:cNvSpPr/>
      </dsp:nvSpPr>
      <dsp:spPr>
        <a:xfrm rot="10800000">
          <a:off x="2304824" y="123644"/>
          <a:ext cx="8336667" cy="2053695"/>
        </a:xfrm>
        <a:prstGeom prst="homePlat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05623" tIns="76200" rIns="142240" bIns="76200" numCol="1" spcCol="1270" anchor="ctr" anchorCtr="0">
          <a:noAutofit/>
        </a:bodyPr>
        <a:lstStyle/>
        <a:p>
          <a:pPr lvl="0" algn="l" defTabSz="889000">
            <a:lnSpc>
              <a:spcPct val="90000"/>
            </a:lnSpc>
            <a:spcBef>
              <a:spcPct val="0"/>
            </a:spcBef>
            <a:spcAft>
              <a:spcPct val="35000"/>
            </a:spcAft>
          </a:pPr>
          <a:r>
            <a:rPr lang="es-ES_tradnl" sz="2000" b="1" kern="1200" dirty="0"/>
            <a:t>1. Los que provocan </a:t>
          </a:r>
          <a:r>
            <a:rPr lang="es-ES_tradnl" sz="2000" b="1" kern="1200" dirty="0">
              <a:solidFill>
                <a:srgbClr val="FF0000"/>
              </a:solidFill>
            </a:rPr>
            <a:t>indigestión</a:t>
          </a:r>
          <a:r>
            <a:rPr lang="es-ES_tradnl" sz="2000" b="1" kern="1200" dirty="0"/>
            <a:t>, con vómitos y diarrea, 30 minutos después de ingeridos. Si la dosis consumida no ha sido exagerada y la persona vomita todo, ésta se recupera pronto. Aquí está la gran mayoría de los hongos tóxicos. Un ejemplo es </a:t>
          </a:r>
          <a:r>
            <a:rPr lang="es-ES_tradnl" sz="2000" b="1" i="1" kern="1200" dirty="0" err="1"/>
            <a:t>Russula</a:t>
          </a:r>
          <a:r>
            <a:rPr lang="es-ES_tradnl" sz="2000" b="1" i="1" kern="1200" dirty="0"/>
            <a:t> </a:t>
          </a:r>
          <a:r>
            <a:rPr lang="es-ES_tradnl" sz="2000" b="1" i="1" kern="1200" dirty="0" err="1"/>
            <a:t>emetica</a:t>
          </a:r>
          <a:r>
            <a:rPr lang="es-ES_tradnl" sz="2000" b="1" kern="1200" dirty="0"/>
            <a:t>, muy común en los bosques de pinos.</a:t>
          </a:r>
        </a:p>
      </dsp:txBody>
      <dsp:txXfrm rot="10800000">
        <a:off x="2818248" y="123644"/>
        <a:ext cx="7823243" cy="2053695"/>
      </dsp:txXfrm>
    </dsp:sp>
    <dsp:sp modelId="{16FCB92A-9BB8-D441-985D-7032DF62E1C7}">
      <dsp:nvSpPr>
        <dsp:cNvPr id="0" name=""/>
        <dsp:cNvSpPr/>
      </dsp:nvSpPr>
      <dsp:spPr>
        <a:xfrm>
          <a:off x="1296715" y="443"/>
          <a:ext cx="2053695" cy="2053695"/>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DE0FC987-9EF1-FE4D-A2C5-557F43B78AA6}">
      <dsp:nvSpPr>
        <dsp:cNvPr id="0" name=""/>
        <dsp:cNvSpPr/>
      </dsp:nvSpPr>
      <dsp:spPr>
        <a:xfrm rot="10800000">
          <a:off x="1872720" y="2667624"/>
          <a:ext cx="8768790" cy="2053695"/>
        </a:xfrm>
        <a:prstGeom prst="homePlat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05623" tIns="76200" rIns="142240" bIns="76200" numCol="1" spcCol="1270" anchor="ctr" anchorCtr="0">
          <a:noAutofit/>
        </a:bodyPr>
        <a:lstStyle/>
        <a:p>
          <a:pPr lvl="0" algn="ctr" defTabSz="889000">
            <a:lnSpc>
              <a:spcPct val="90000"/>
            </a:lnSpc>
            <a:spcBef>
              <a:spcPct val="0"/>
            </a:spcBef>
            <a:spcAft>
              <a:spcPct val="35000"/>
            </a:spcAft>
          </a:pPr>
          <a:r>
            <a:rPr lang="es-ES_tradnl" sz="2000" b="1" kern="1200" dirty="0"/>
            <a:t>2. Los que provocan </a:t>
          </a:r>
          <a:r>
            <a:rPr lang="es-ES_tradnl" sz="2000" b="1" kern="1200" dirty="0">
              <a:solidFill>
                <a:srgbClr val="FF0000"/>
              </a:solidFill>
            </a:rPr>
            <a:t>intoxicaciones</a:t>
          </a:r>
          <a:r>
            <a:rPr lang="es-ES_tradnl" sz="2000" b="1" kern="1200" dirty="0"/>
            <a:t> semejantes a las anteriores, con cierto estado nervioso, pero siempre y cuando se ingiera </a:t>
          </a:r>
          <a:r>
            <a:rPr lang="es-ES_tradnl" sz="2000" b="1" kern="1200" dirty="0">
              <a:solidFill>
                <a:srgbClr val="FF0000"/>
              </a:solidFill>
            </a:rPr>
            <a:t>alcohol</a:t>
          </a:r>
          <a:r>
            <a:rPr lang="es-ES_tradnl" sz="2000" b="1" kern="1200" dirty="0"/>
            <a:t>. De no beberse alcohol, estos hongos son comestibles. Sólo hay un hongo de este tipo conocido en México, </a:t>
          </a:r>
          <a:r>
            <a:rPr lang="es-ES_tradnl" sz="2000" b="1" i="1" kern="1200" dirty="0" err="1"/>
            <a:t>Coprinus</a:t>
          </a:r>
          <a:r>
            <a:rPr lang="es-ES_tradnl" sz="2000" b="1" i="1" kern="1200" dirty="0"/>
            <a:t> </a:t>
          </a:r>
          <a:r>
            <a:rPr lang="es-ES_tradnl" sz="2000" b="1" i="1" kern="1200" dirty="0" err="1"/>
            <a:t>atramentarius</a:t>
          </a:r>
          <a:r>
            <a:rPr lang="es-ES_tradnl" sz="2000" b="1" kern="1200" dirty="0"/>
            <a:t>, que crece en los jardines. </a:t>
          </a:r>
        </a:p>
      </dsp:txBody>
      <dsp:txXfrm rot="10800000">
        <a:off x="2386144" y="2667624"/>
        <a:ext cx="8255366" cy="2053695"/>
      </dsp:txXfrm>
    </dsp:sp>
    <dsp:sp modelId="{6C1F1997-31DC-6D42-BBFD-618EBCA3B6F0}">
      <dsp:nvSpPr>
        <dsp:cNvPr id="0" name=""/>
        <dsp:cNvSpPr/>
      </dsp:nvSpPr>
      <dsp:spPr>
        <a:xfrm>
          <a:off x="1188685" y="2667181"/>
          <a:ext cx="2053695" cy="2053695"/>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8000" r="-18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2C0D4E-AFB0-2548-B458-56FFA3BDD77C}">
      <dsp:nvSpPr>
        <dsp:cNvPr id="0" name=""/>
        <dsp:cNvSpPr/>
      </dsp:nvSpPr>
      <dsp:spPr>
        <a:xfrm rot="10800000">
          <a:off x="2327728" y="131891"/>
          <a:ext cx="8336667" cy="2145309"/>
        </a:xfrm>
        <a:prstGeom prst="homePlat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46022" tIns="76200" rIns="142240" bIns="76200" numCol="1" spcCol="1270" anchor="ctr" anchorCtr="0">
          <a:noAutofit/>
        </a:bodyPr>
        <a:lstStyle/>
        <a:p>
          <a:pPr lvl="0" algn="l" defTabSz="889000">
            <a:lnSpc>
              <a:spcPct val="90000"/>
            </a:lnSpc>
            <a:spcBef>
              <a:spcPct val="0"/>
            </a:spcBef>
            <a:spcAft>
              <a:spcPct val="35000"/>
            </a:spcAft>
          </a:pPr>
          <a:r>
            <a:rPr lang="es-ES_tradnl" sz="2000" b="1" kern="1200" dirty="0">
              <a:latin typeface="Arial" charset="0"/>
              <a:ea typeface="Arial" charset="0"/>
              <a:cs typeface="Arial" charset="0"/>
            </a:rPr>
            <a:t>3. Hongos que producen vómitos y diarrea, pero ambos con sangre. Estos síntomas se presentan después de 8 </a:t>
          </a:r>
          <a:r>
            <a:rPr lang="es-ES_tradnl" sz="2000" b="1" kern="1200" dirty="0" err="1">
              <a:latin typeface="Arial" charset="0"/>
              <a:ea typeface="Arial" charset="0"/>
              <a:cs typeface="Arial" charset="0"/>
            </a:rPr>
            <a:t>ó</a:t>
          </a:r>
          <a:r>
            <a:rPr lang="es-ES_tradnl" sz="2000" b="1" kern="1200" dirty="0">
              <a:latin typeface="Arial" charset="0"/>
              <a:ea typeface="Arial" charset="0"/>
              <a:cs typeface="Arial" charset="0"/>
            </a:rPr>
            <a:t> 12 horas después de la ingestión; la persona queda totalmente intoxicada en el hígado y sus células hepáticas se destruyen. La víctima cae en una agonía que puede durar hasta 8 días y finalmente mueren. Estos hongos son muy escasos en México; 3 especies  de </a:t>
          </a:r>
          <a:r>
            <a:rPr lang="es-ES_tradnl" sz="2000" b="1" i="1" kern="1200" dirty="0">
              <a:latin typeface="Arial" charset="0"/>
              <a:ea typeface="Arial" charset="0"/>
              <a:cs typeface="Arial" charset="0"/>
            </a:rPr>
            <a:t>Amanita</a:t>
          </a:r>
          <a:r>
            <a:rPr lang="es-ES_tradnl" sz="2000" b="1" kern="1200" dirty="0">
              <a:latin typeface="Arial" charset="0"/>
              <a:ea typeface="Arial" charset="0"/>
              <a:cs typeface="Arial" charset="0"/>
            </a:rPr>
            <a:t> (blancas). </a:t>
          </a:r>
        </a:p>
      </dsp:txBody>
      <dsp:txXfrm rot="10800000">
        <a:off x="2864055" y="131891"/>
        <a:ext cx="7800340" cy="2145309"/>
      </dsp:txXfrm>
    </dsp:sp>
    <dsp:sp modelId="{16FCB92A-9BB8-D441-985D-7032DF62E1C7}">
      <dsp:nvSpPr>
        <dsp:cNvPr id="0" name=""/>
        <dsp:cNvSpPr/>
      </dsp:nvSpPr>
      <dsp:spPr>
        <a:xfrm>
          <a:off x="1273812" y="3194"/>
          <a:ext cx="2145309" cy="214530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41369E68-C8C4-CF43-9B0C-77B5CCA6B20F}">
      <dsp:nvSpPr>
        <dsp:cNvPr id="0" name=""/>
        <dsp:cNvSpPr/>
      </dsp:nvSpPr>
      <dsp:spPr>
        <a:xfrm rot="10800000">
          <a:off x="2039639" y="2792090"/>
          <a:ext cx="8624775" cy="2145309"/>
        </a:xfrm>
        <a:prstGeom prst="homePlat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46022" tIns="76200" rIns="142240" bIns="76200" numCol="1" spcCol="1270" anchor="ctr" anchorCtr="0">
          <a:noAutofit/>
        </a:bodyPr>
        <a:lstStyle/>
        <a:p>
          <a:pPr lvl="0" algn="ctr" defTabSz="889000">
            <a:lnSpc>
              <a:spcPct val="90000"/>
            </a:lnSpc>
            <a:spcBef>
              <a:spcPct val="0"/>
            </a:spcBef>
            <a:spcAft>
              <a:spcPct val="35000"/>
            </a:spcAft>
          </a:pPr>
          <a:r>
            <a:rPr lang="es-ES_tradnl" sz="2000" b="1" kern="1200" dirty="0">
              <a:latin typeface="Arial" charset="0"/>
              <a:ea typeface="Arial" charset="0"/>
              <a:cs typeface="Arial" charset="0"/>
            </a:rPr>
            <a:t>4. Hongos que al ingerirse provocan </a:t>
          </a:r>
          <a:r>
            <a:rPr lang="es-ES_tradnl" sz="2000" b="1" kern="1200" dirty="0">
              <a:solidFill>
                <a:srgbClr val="FF0000"/>
              </a:solidFill>
              <a:latin typeface="Arial" charset="0"/>
              <a:ea typeface="Arial" charset="0"/>
              <a:cs typeface="Arial" charset="0"/>
            </a:rPr>
            <a:t>alucinaciones</a:t>
          </a:r>
          <a:r>
            <a:rPr lang="es-ES_tradnl" sz="2000" b="1" kern="1200" dirty="0">
              <a:latin typeface="Arial" charset="0"/>
              <a:ea typeface="Arial" charset="0"/>
              <a:cs typeface="Arial" charset="0"/>
            </a:rPr>
            <a:t>. Sagrados. Son consumidos por indígenas en ceremonias especiales, como en la época prehispánica. A través de ellas platicaban con sus dioses, y ahora comen los hongos para hablar con Dios. </a:t>
          </a:r>
          <a:r>
            <a:rPr lang="es-ES_tradnl" sz="2000" b="1" i="1" kern="1200" dirty="0" err="1">
              <a:latin typeface="Arial" charset="0"/>
              <a:ea typeface="Arial" charset="0"/>
              <a:cs typeface="Arial" charset="0"/>
            </a:rPr>
            <a:t>Psilocybe</a:t>
          </a:r>
          <a:r>
            <a:rPr lang="es-ES_tradnl" sz="2000" b="1" kern="1200" dirty="0">
              <a:latin typeface="Arial" charset="0"/>
              <a:ea typeface="Arial" charset="0"/>
              <a:cs typeface="Arial" charset="0"/>
            </a:rPr>
            <a:t>, crecen en diversas regiones del país, como en el Popocatépetl y Nevado de Toluca.</a:t>
          </a:r>
        </a:p>
      </dsp:txBody>
      <dsp:txXfrm rot="10800000">
        <a:off x="2575966" y="2792090"/>
        <a:ext cx="8088448" cy="2145309"/>
      </dsp:txXfrm>
    </dsp:sp>
    <dsp:sp modelId="{BC33E165-A391-7A4C-8612-9882435729B4}">
      <dsp:nvSpPr>
        <dsp:cNvPr id="0" name=""/>
        <dsp:cNvSpPr/>
      </dsp:nvSpPr>
      <dsp:spPr>
        <a:xfrm>
          <a:off x="1201785" y="2788895"/>
          <a:ext cx="2145309" cy="214530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73702C-3F21-784F-9141-C37C14E72E0A}">
      <dsp:nvSpPr>
        <dsp:cNvPr id="0" name=""/>
        <dsp:cNvSpPr/>
      </dsp:nvSpPr>
      <dsp:spPr>
        <a:xfrm>
          <a:off x="1530932" y="2497"/>
          <a:ext cx="3652438" cy="2191463"/>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_tradnl" sz="2000" b="1" kern="1200" dirty="0"/>
            <a:t>Son valorados por su sabor y alto valor nutritivo</a:t>
          </a:r>
          <a:endParaRPr lang="es-ES_tradnl" sz="2000" kern="1200" dirty="0"/>
        </a:p>
      </dsp:txBody>
      <dsp:txXfrm>
        <a:off x="1530932" y="2497"/>
        <a:ext cx="3652438" cy="2191463"/>
      </dsp:txXfrm>
    </dsp:sp>
    <dsp:sp modelId="{3E3FE598-38EE-B74B-8E1E-E084103A1D90}">
      <dsp:nvSpPr>
        <dsp:cNvPr id="0" name=""/>
        <dsp:cNvSpPr/>
      </dsp:nvSpPr>
      <dsp:spPr>
        <a:xfrm>
          <a:off x="5548614" y="2497"/>
          <a:ext cx="3652438" cy="2191463"/>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_tradnl" sz="2000" b="1" kern="1200" dirty="0"/>
            <a:t>Presentan: </a:t>
          </a:r>
          <a:r>
            <a:rPr lang="es-ES_tradnl" sz="2000" b="1" kern="1200" dirty="0" err="1"/>
            <a:t>ergosterol</a:t>
          </a:r>
          <a:r>
            <a:rPr lang="es-ES_tradnl" sz="2000" b="1" kern="1200" dirty="0"/>
            <a:t>, ácidos grasos poliinsaturados (ácido linoleico, ácido araquidónico) y reducidas cantidades de ácidos grasos saturados. </a:t>
          </a:r>
          <a:endParaRPr lang="es-ES_tradnl" sz="2000" kern="1200" dirty="0"/>
        </a:p>
      </dsp:txBody>
      <dsp:txXfrm>
        <a:off x="5548614" y="2497"/>
        <a:ext cx="3652438" cy="2191463"/>
      </dsp:txXfrm>
    </dsp:sp>
    <dsp:sp modelId="{B576E8C6-FBDA-7942-AC1B-F77F22A7A38F}">
      <dsp:nvSpPr>
        <dsp:cNvPr id="0" name=""/>
        <dsp:cNvSpPr/>
      </dsp:nvSpPr>
      <dsp:spPr>
        <a:xfrm>
          <a:off x="1530932" y="2559204"/>
          <a:ext cx="3652438" cy="2191463"/>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_tradnl" sz="2000" b="1" kern="1200" dirty="0"/>
            <a:t>Ricos en fibra dietética, β-</a:t>
          </a:r>
          <a:r>
            <a:rPr lang="es-ES_tradnl" sz="2000" b="1" kern="1200" dirty="0" err="1"/>
            <a:t>glucanos</a:t>
          </a:r>
          <a:r>
            <a:rPr lang="es-ES_tradnl" sz="2000" b="1" kern="1200" dirty="0"/>
            <a:t>, β-</a:t>
          </a:r>
          <a:r>
            <a:rPr lang="es-ES_tradnl" sz="2000" b="1" kern="1200" dirty="0" err="1"/>
            <a:t>proteoglucanos</a:t>
          </a:r>
          <a:r>
            <a:rPr lang="es-ES_tradnl" sz="2000" b="1" kern="1200" dirty="0"/>
            <a:t>, </a:t>
          </a:r>
          <a:r>
            <a:rPr lang="es-ES_tradnl" sz="2000" b="1" kern="1200" dirty="0" err="1"/>
            <a:t>heteroglucanos</a:t>
          </a:r>
          <a:r>
            <a:rPr lang="es-ES_tradnl" sz="2000" b="1" kern="1200" dirty="0"/>
            <a:t>, quitina, </a:t>
          </a:r>
          <a:r>
            <a:rPr lang="es-ES_tradnl" sz="2000" b="1" kern="1200" dirty="0" err="1"/>
            <a:t>peptidoglucanos</a:t>
          </a:r>
          <a:endParaRPr lang="es-ES_tradnl" sz="2000" kern="1200" dirty="0"/>
        </a:p>
      </dsp:txBody>
      <dsp:txXfrm>
        <a:off x="1530932" y="2559204"/>
        <a:ext cx="3652438" cy="2191463"/>
      </dsp:txXfrm>
    </dsp:sp>
    <dsp:sp modelId="{FE9B1811-814E-2D40-97FB-562399CDD2AC}">
      <dsp:nvSpPr>
        <dsp:cNvPr id="0" name=""/>
        <dsp:cNvSpPr/>
      </dsp:nvSpPr>
      <dsp:spPr>
        <a:xfrm>
          <a:off x="5548614" y="2559204"/>
          <a:ext cx="3652438" cy="2191463"/>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_tradnl" sz="2000" b="1" kern="1200" dirty="0"/>
            <a:t>Minerales (potasio, calcio, fósforo, magnesio, hierro, zinc, sodio), vitaminas (niacina, tiamina, </a:t>
          </a:r>
          <a:r>
            <a:rPr lang="es-ES_tradnl" sz="2000" b="1" kern="1200" dirty="0" err="1"/>
            <a:t>riboflavina</a:t>
          </a:r>
          <a:r>
            <a:rPr lang="es-ES_tradnl" sz="2000" b="1" kern="1200" dirty="0"/>
            <a:t>, biotina, ácido ascórbico) y enzimas hidrolíticas que ayudan a la digestión (tripsina, maltasa).</a:t>
          </a:r>
          <a:endParaRPr lang="es-ES_tradnl" sz="2000" kern="1200" dirty="0"/>
        </a:p>
      </dsp:txBody>
      <dsp:txXfrm>
        <a:off x="5548614" y="2559204"/>
        <a:ext cx="3652438" cy="219146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D568A2-5A2F-DA47-8C02-76F967285E71}">
      <dsp:nvSpPr>
        <dsp:cNvPr id="0" name=""/>
        <dsp:cNvSpPr/>
      </dsp:nvSpPr>
      <dsp:spPr>
        <a:xfrm>
          <a:off x="1937" y="265276"/>
          <a:ext cx="1537334" cy="92240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a:t>Ciclopéptidos: amatoxinas, phalotoxinas, virotoxinas. </a:t>
          </a:r>
        </a:p>
      </dsp:txBody>
      <dsp:txXfrm>
        <a:off x="1937" y="265276"/>
        <a:ext cx="1537334" cy="922400"/>
      </dsp:txXfrm>
    </dsp:sp>
    <dsp:sp modelId="{40ED03E5-28B0-5B4E-B7EF-7DFDCFD684A6}">
      <dsp:nvSpPr>
        <dsp:cNvPr id="0" name=""/>
        <dsp:cNvSpPr/>
      </dsp:nvSpPr>
      <dsp:spPr>
        <a:xfrm>
          <a:off x="1693005" y="265276"/>
          <a:ext cx="1537334" cy="9224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a:t>Gyromitrina </a:t>
          </a:r>
        </a:p>
      </dsp:txBody>
      <dsp:txXfrm>
        <a:off x="1693005" y="265276"/>
        <a:ext cx="1537334" cy="922400"/>
      </dsp:txXfrm>
    </dsp:sp>
    <dsp:sp modelId="{50CBBC0C-F435-FA4C-AE6A-BF6D41B559E7}">
      <dsp:nvSpPr>
        <dsp:cNvPr id="0" name=""/>
        <dsp:cNvSpPr/>
      </dsp:nvSpPr>
      <dsp:spPr>
        <a:xfrm>
          <a:off x="3384072" y="265276"/>
          <a:ext cx="1537334" cy="92240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a:t>Orellanina </a:t>
          </a:r>
        </a:p>
      </dsp:txBody>
      <dsp:txXfrm>
        <a:off x="3384072" y="265276"/>
        <a:ext cx="1537334" cy="922400"/>
      </dsp:txXfrm>
    </dsp:sp>
    <dsp:sp modelId="{E9660676-6F9B-844C-9568-5B3B7E7FA9E3}">
      <dsp:nvSpPr>
        <dsp:cNvPr id="0" name=""/>
        <dsp:cNvSpPr/>
      </dsp:nvSpPr>
      <dsp:spPr>
        <a:xfrm>
          <a:off x="5075140" y="265276"/>
          <a:ext cx="1537334" cy="922400"/>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a:t>Muscarina </a:t>
          </a:r>
        </a:p>
      </dsp:txBody>
      <dsp:txXfrm>
        <a:off x="5075140" y="265276"/>
        <a:ext cx="1537334" cy="922400"/>
      </dsp:txXfrm>
    </dsp:sp>
    <dsp:sp modelId="{DDA5F197-2CC3-E241-BF13-1146CE7FC629}">
      <dsp:nvSpPr>
        <dsp:cNvPr id="0" name=""/>
        <dsp:cNvSpPr/>
      </dsp:nvSpPr>
      <dsp:spPr>
        <a:xfrm>
          <a:off x="1937" y="1341410"/>
          <a:ext cx="1537334" cy="922400"/>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a:t>Psilocybina </a:t>
          </a:r>
        </a:p>
      </dsp:txBody>
      <dsp:txXfrm>
        <a:off x="1937" y="1341410"/>
        <a:ext cx="1537334" cy="922400"/>
      </dsp:txXfrm>
    </dsp:sp>
    <dsp:sp modelId="{FE1E2072-B1B5-F547-A109-54B0B062EBE4}">
      <dsp:nvSpPr>
        <dsp:cNvPr id="0" name=""/>
        <dsp:cNvSpPr/>
      </dsp:nvSpPr>
      <dsp:spPr>
        <a:xfrm>
          <a:off x="1693005" y="1341410"/>
          <a:ext cx="1537334" cy="92240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a:t>Muscimol </a:t>
          </a:r>
        </a:p>
      </dsp:txBody>
      <dsp:txXfrm>
        <a:off x="1693005" y="1341410"/>
        <a:ext cx="1537334" cy="922400"/>
      </dsp:txXfrm>
    </dsp:sp>
    <dsp:sp modelId="{18C6A6AE-D634-D245-9CFC-0BCC65996A8B}">
      <dsp:nvSpPr>
        <dsp:cNvPr id="0" name=""/>
        <dsp:cNvSpPr/>
      </dsp:nvSpPr>
      <dsp:spPr>
        <a:xfrm>
          <a:off x="3384072" y="1341410"/>
          <a:ext cx="1537334" cy="9224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a:t>Coprina</a:t>
          </a:r>
        </a:p>
      </dsp:txBody>
      <dsp:txXfrm>
        <a:off x="3384072" y="1341410"/>
        <a:ext cx="1537334" cy="922400"/>
      </dsp:txXfrm>
    </dsp:sp>
    <dsp:sp modelId="{58387B00-DE63-0946-BA44-FDF51318FBED}">
      <dsp:nvSpPr>
        <dsp:cNvPr id="0" name=""/>
        <dsp:cNvSpPr/>
      </dsp:nvSpPr>
      <dsp:spPr>
        <a:xfrm>
          <a:off x="5075140" y="1341410"/>
          <a:ext cx="1537334" cy="92240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a:t>Neurotoxinas centrales</a:t>
          </a:r>
        </a:p>
      </dsp:txBody>
      <dsp:txXfrm>
        <a:off x="5075140" y="1341410"/>
        <a:ext cx="1537334" cy="922400"/>
      </dsp:txXfrm>
    </dsp:sp>
    <dsp:sp modelId="{1EE860A8-5FC4-CB4B-A51D-5E0C468E9CDF}">
      <dsp:nvSpPr>
        <dsp:cNvPr id="0" name=""/>
        <dsp:cNvSpPr/>
      </dsp:nvSpPr>
      <dsp:spPr>
        <a:xfrm>
          <a:off x="1937" y="2417544"/>
          <a:ext cx="1537334" cy="922400"/>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a:t>Nefrotoxinas</a:t>
          </a:r>
        </a:p>
      </dsp:txBody>
      <dsp:txXfrm>
        <a:off x="1937" y="2417544"/>
        <a:ext cx="1537334" cy="922400"/>
      </dsp:txXfrm>
    </dsp:sp>
    <dsp:sp modelId="{0E774179-34CC-674A-8D00-688B40023E48}">
      <dsp:nvSpPr>
        <dsp:cNvPr id="0" name=""/>
        <dsp:cNvSpPr/>
      </dsp:nvSpPr>
      <dsp:spPr>
        <a:xfrm>
          <a:off x="1693005" y="2417544"/>
          <a:ext cx="1537334" cy="922400"/>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a:t>Myotoxinas</a:t>
          </a:r>
        </a:p>
      </dsp:txBody>
      <dsp:txXfrm>
        <a:off x="1693005" y="2417544"/>
        <a:ext cx="1537334" cy="922400"/>
      </dsp:txXfrm>
    </dsp:sp>
    <dsp:sp modelId="{A5B84FEB-8C45-3840-9AF8-B2E782BD1825}">
      <dsp:nvSpPr>
        <dsp:cNvPr id="0" name=""/>
        <dsp:cNvSpPr/>
      </dsp:nvSpPr>
      <dsp:spPr>
        <a:xfrm>
          <a:off x="3384072" y="2417544"/>
          <a:ext cx="1537334" cy="92240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a:t>Toxinas inmunoactivas</a:t>
          </a:r>
        </a:p>
      </dsp:txBody>
      <dsp:txXfrm>
        <a:off x="3384072" y="2417544"/>
        <a:ext cx="1537334" cy="922400"/>
      </dsp:txXfrm>
    </dsp:sp>
    <dsp:sp modelId="{F9B07F01-97E2-9144-8077-9F876E0A5437}">
      <dsp:nvSpPr>
        <dsp:cNvPr id="0" name=""/>
        <dsp:cNvSpPr/>
      </dsp:nvSpPr>
      <dsp:spPr>
        <a:xfrm>
          <a:off x="5075140" y="2417544"/>
          <a:ext cx="1537334" cy="9224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a:t>Toxinas </a:t>
          </a:r>
        </a:p>
        <a:p>
          <a:pPr lvl="0" algn="ctr" defTabSz="622300" rtl="0">
            <a:lnSpc>
              <a:spcPct val="90000"/>
            </a:lnSpc>
            <a:spcBef>
              <a:spcPct val="0"/>
            </a:spcBef>
            <a:spcAft>
              <a:spcPct val="35000"/>
            </a:spcAft>
          </a:pPr>
          <a:r>
            <a:rPr lang="es-ES_tradnl" sz="1400" b="1" kern="1200"/>
            <a:t>hemolíticas</a:t>
          </a:r>
          <a:endParaRPr lang="es-ES_tradnl" sz="1400" b="1" kern="1200" dirty="0"/>
        </a:p>
      </dsp:txBody>
      <dsp:txXfrm>
        <a:off x="5075140" y="2417544"/>
        <a:ext cx="1537334" cy="922400"/>
      </dsp:txXfrm>
    </dsp:sp>
    <dsp:sp modelId="{11E4CDC9-A6FF-6A44-BD7E-37918BCD1F7F}">
      <dsp:nvSpPr>
        <dsp:cNvPr id="0" name=""/>
        <dsp:cNvSpPr/>
      </dsp:nvSpPr>
      <dsp:spPr>
        <a:xfrm>
          <a:off x="2441194" y="3493678"/>
          <a:ext cx="1732022" cy="92240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_tradnl" sz="1400" b="1" kern="1200"/>
            <a:t>Irritantes gastrointestinales</a:t>
          </a:r>
        </a:p>
      </dsp:txBody>
      <dsp:txXfrm>
        <a:off x="2441194" y="3493678"/>
        <a:ext cx="1732022" cy="9224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21C9B-6570-0349-9F71-D743734268D6}">
      <dsp:nvSpPr>
        <dsp:cNvPr id="0" name=""/>
        <dsp:cNvSpPr/>
      </dsp:nvSpPr>
      <dsp:spPr>
        <a:xfrm>
          <a:off x="3601" y="68036"/>
          <a:ext cx="3511063" cy="576000"/>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s-ES" altLang="es-MX" sz="2000" b="1" kern="1200">
              <a:effectLst>
                <a:outerShdw blurRad="38100" dist="38100" dir="2700000" algn="tl">
                  <a:srgbClr val="C0C0C0"/>
                </a:outerShdw>
              </a:effectLst>
              <a:latin typeface="Tahoma" panose="020B0604030504040204" pitchFamily="34" charset="0"/>
              <a:cs typeface="+mn-cs"/>
            </a:rPr>
            <a:t>LENTINAN</a:t>
          </a:r>
          <a:endParaRPr lang="es-ES_tradnl" sz="2000" b="1" kern="1200" dirty="0"/>
        </a:p>
      </dsp:txBody>
      <dsp:txXfrm>
        <a:off x="3601" y="68036"/>
        <a:ext cx="3511063" cy="576000"/>
      </dsp:txXfrm>
    </dsp:sp>
    <dsp:sp modelId="{8EDC1613-563C-AD43-ABB4-CC6B1E09A157}">
      <dsp:nvSpPr>
        <dsp:cNvPr id="0" name=""/>
        <dsp:cNvSpPr/>
      </dsp:nvSpPr>
      <dsp:spPr>
        <a:xfrm>
          <a:off x="3601" y="644036"/>
          <a:ext cx="3511063" cy="3403799"/>
        </a:xfrm>
        <a:prstGeom prst="rect">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altLang="es-MX" sz="2000" b="1" kern="1200" dirty="0">
              <a:latin typeface="Tahoma" panose="020B0604030504040204" pitchFamily="34" charset="0"/>
              <a:cs typeface="+mn-cs"/>
            </a:rPr>
            <a:t>Extracto de azúcar. Utilizado como agente anticancerígeno</a:t>
          </a:r>
          <a:r>
            <a:rPr lang="es-MX" altLang="es-MX" sz="2000" b="1" kern="1200" dirty="0">
              <a:latin typeface="Tahoma" panose="020B0604030504040204" pitchFamily="34" charset="0"/>
              <a:cs typeface="+mn-cs"/>
            </a:rPr>
            <a:t> </a:t>
          </a:r>
        </a:p>
        <a:p>
          <a:pPr marL="228600" lvl="1" indent="-228600" algn="l" defTabSz="889000">
            <a:lnSpc>
              <a:spcPct val="90000"/>
            </a:lnSpc>
            <a:spcBef>
              <a:spcPct val="0"/>
            </a:spcBef>
            <a:spcAft>
              <a:spcPct val="15000"/>
            </a:spcAft>
            <a:buChar char="••"/>
          </a:pPr>
          <a:r>
            <a:rPr lang="es-ES" altLang="es-MX" sz="2000" b="1" kern="1200">
              <a:latin typeface="Tahoma" panose="020B0604030504040204" pitchFamily="34" charset="0"/>
              <a:cs typeface="+mn-cs"/>
            </a:rPr>
            <a:t>Estimula la producción de los linfocitos T.</a:t>
          </a:r>
          <a:endParaRPr lang="es-ES" altLang="es-MX" sz="2000" b="1" kern="1200" dirty="0">
            <a:latin typeface="Tahoma" panose="020B0604030504040204" pitchFamily="34" charset="0"/>
            <a:cs typeface="+mn-cs"/>
          </a:endParaRPr>
        </a:p>
        <a:p>
          <a:pPr marL="228600" lvl="1" indent="-228600" algn="l" defTabSz="889000">
            <a:lnSpc>
              <a:spcPct val="90000"/>
            </a:lnSpc>
            <a:spcBef>
              <a:spcPct val="0"/>
            </a:spcBef>
            <a:spcAft>
              <a:spcPct val="15000"/>
            </a:spcAft>
            <a:buChar char="••"/>
          </a:pPr>
          <a:r>
            <a:rPr lang="es-ES" altLang="es-MX" sz="2000" b="1" kern="1200">
              <a:latin typeface="Tahoma" panose="020B0604030504040204" pitchFamily="34" charset="0"/>
              <a:cs typeface="+mn-cs"/>
            </a:rPr>
            <a:t>Prolonga la supervivencia de pacientes en terapia del cáncer así como en la investigación del SIDA. </a:t>
          </a:r>
          <a:endParaRPr lang="es-ES" altLang="es-MX" sz="2000" b="1" kern="1200" dirty="0">
            <a:latin typeface="Tahoma" panose="020B0604030504040204" pitchFamily="34" charset="0"/>
            <a:cs typeface="+mn-cs"/>
          </a:endParaRPr>
        </a:p>
      </dsp:txBody>
      <dsp:txXfrm>
        <a:off x="3601" y="644036"/>
        <a:ext cx="3511063" cy="3403799"/>
      </dsp:txXfrm>
    </dsp:sp>
    <dsp:sp modelId="{89D99491-A0D8-B94E-A0C6-5F84094B0B8D}">
      <dsp:nvSpPr>
        <dsp:cNvPr id="0" name=""/>
        <dsp:cNvSpPr/>
      </dsp:nvSpPr>
      <dsp:spPr>
        <a:xfrm>
          <a:off x="4006212" y="68036"/>
          <a:ext cx="3511063" cy="576000"/>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s-ES" altLang="es-MX" sz="2000" b="1" kern="1200">
              <a:effectLst>
                <a:outerShdw blurRad="38100" dist="38100" dir="2700000" algn="tl">
                  <a:srgbClr val="C0C0C0"/>
                </a:outerShdw>
              </a:effectLst>
              <a:latin typeface="Tahoma" panose="020B0604030504040204" pitchFamily="34" charset="0"/>
              <a:cs typeface="+mn-cs"/>
            </a:rPr>
            <a:t>ERITADENINA</a:t>
          </a:r>
          <a:endParaRPr lang="es-ES_tradnl" sz="2000" b="1" kern="1200" dirty="0"/>
        </a:p>
      </dsp:txBody>
      <dsp:txXfrm>
        <a:off x="4006212" y="68036"/>
        <a:ext cx="3511063" cy="576000"/>
      </dsp:txXfrm>
    </dsp:sp>
    <dsp:sp modelId="{8C231942-92BA-E54A-A4B1-9D0C7CA0DB07}">
      <dsp:nvSpPr>
        <dsp:cNvPr id="0" name=""/>
        <dsp:cNvSpPr/>
      </dsp:nvSpPr>
      <dsp:spPr>
        <a:xfrm>
          <a:off x="4006212" y="644036"/>
          <a:ext cx="3511063" cy="3403799"/>
        </a:xfrm>
        <a:prstGeom prst="rect">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altLang="es-MX" sz="2000" b="1" kern="1200">
              <a:latin typeface="Tahoma" panose="020B0604030504040204" pitchFamily="34" charset="0"/>
              <a:cs typeface="+mn-cs"/>
            </a:rPr>
            <a:t>Baja el colesterol en seres humanos así como en animales a nivel </a:t>
          </a:r>
          <a:r>
            <a:rPr lang="es-ES" altLang="es-MX" sz="2000" b="1" kern="1200">
              <a:effectLst>
                <a:outerShdw blurRad="38100" dist="38100" dir="2700000" algn="tl">
                  <a:srgbClr val="C0C0C0"/>
                </a:outerShdw>
              </a:effectLst>
              <a:latin typeface="Tahoma" panose="020B0604030504040204" pitchFamily="34" charset="0"/>
              <a:cs typeface="+mn-cs"/>
            </a:rPr>
            <a:t>experimental</a:t>
          </a:r>
          <a:r>
            <a:rPr lang="es-ES" altLang="es-MX" sz="2000" b="1" kern="1200">
              <a:latin typeface="Tahoma" panose="020B0604030504040204" pitchFamily="34" charset="0"/>
              <a:cs typeface="+mn-cs"/>
            </a:rPr>
            <a:t>.</a:t>
          </a:r>
          <a:endParaRPr lang="es-ES" altLang="es-MX" sz="2000" b="1" kern="1200" dirty="0">
            <a:latin typeface="Tahoma" panose="020B0604030504040204" pitchFamily="34" charset="0"/>
            <a:cs typeface="+mn-cs"/>
          </a:endParaRPr>
        </a:p>
        <a:p>
          <a:pPr marL="228600" lvl="1" indent="-228600" algn="l" defTabSz="889000">
            <a:lnSpc>
              <a:spcPct val="90000"/>
            </a:lnSpc>
            <a:spcBef>
              <a:spcPct val="0"/>
            </a:spcBef>
            <a:spcAft>
              <a:spcPct val="15000"/>
            </a:spcAft>
            <a:buChar char="••"/>
          </a:pPr>
          <a:r>
            <a:rPr lang="es-ES" altLang="es-MX" sz="2000" b="1" kern="1200">
              <a:latin typeface="Tahoma" panose="020B0604030504040204" pitchFamily="34" charset="0"/>
              <a:cs typeface="+mn-cs"/>
            </a:rPr>
            <a:t>Disminución entre 5% y 10% después de comer Shiitake.</a:t>
          </a:r>
          <a:endParaRPr lang="es-ES_tradnl" altLang="es-MX" sz="2000" b="1" kern="1200" dirty="0">
            <a:latin typeface="Tahoma" panose="020B0604030504040204" pitchFamily="34" charset="0"/>
            <a:cs typeface="+mn-cs"/>
          </a:endParaRPr>
        </a:p>
      </dsp:txBody>
      <dsp:txXfrm>
        <a:off x="4006212" y="644036"/>
        <a:ext cx="3511063" cy="3403799"/>
      </dsp:txXfrm>
    </dsp:sp>
    <dsp:sp modelId="{C9AD72F1-BDCB-0345-BE57-EECA69D993B6}">
      <dsp:nvSpPr>
        <dsp:cNvPr id="0" name=""/>
        <dsp:cNvSpPr/>
      </dsp:nvSpPr>
      <dsp:spPr>
        <a:xfrm>
          <a:off x="8008824" y="68036"/>
          <a:ext cx="3511063" cy="576000"/>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s-ES" altLang="es-MX" sz="2000" b="1" kern="1200">
              <a:effectLst>
                <a:outerShdw blurRad="38100" dist="38100" dir="2700000" algn="tl">
                  <a:srgbClr val="C0C0C0"/>
                </a:outerShdw>
              </a:effectLst>
              <a:latin typeface="Tahoma" panose="020B0604030504040204" pitchFamily="34" charset="0"/>
              <a:cs typeface="+mn-cs"/>
            </a:rPr>
            <a:t>INTERFERÓN</a:t>
          </a:r>
          <a:endParaRPr lang="es-ES_tradnl" sz="2000" b="1" kern="1200" dirty="0"/>
        </a:p>
      </dsp:txBody>
      <dsp:txXfrm>
        <a:off x="8008824" y="68036"/>
        <a:ext cx="3511063" cy="576000"/>
      </dsp:txXfrm>
    </dsp:sp>
    <dsp:sp modelId="{F1ABD652-3943-8A43-B3AA-BC578DCDE876}">
      <dsp:nvSpPr>
        <dsp:cNvPr id="0" name=""/>
        <dsp:cNvSpPr/>
      </dsp:nvSpPr>
      <dsp:spPr>
        <a:xfrm>
          <a:off x="8008824" y="644036"/>
          <a:ext cx="3511063" cy="3403799"/>
        </a:xfrm>
        <a:prstGeom prst="rect">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altLang="es-MX" sz="2000" b="1" kern="1200">
              <a:latin typeface="Tahoma" panose="020B0604030504040204" pitchFamily="34" charset="0"/>
              <a:cs typeface="+mn-cs"/>
            </a:rPr>
            <a:t>Sustancias químicas que hacen la célula inmune a infecciones. El Shiitake contiene el inductor del interferón. </a:t>
          </a:r>
          <a:endParaRPr lang="es-ES" altLang="es-MX" sz="2000" b="1" kern="1200" dirty="0">
            <a:latin typeface="Tahoma" panose="020B0604030504040204" pitchFamily="34" charset="0"/>
            <a:cs typeface="+mn-cs"/>
          </a:endParaRPr>
        </a:p>
      </dsp:txBody>
      <dsp:txXfrm>
        <a:off x="8008824" y="644036"/>
        <a:ext cx="3511063" cy="34037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21C9B-6570-0349-9F71-D743734268D6}">
      <dsp:nvSpPr>
        <dsp:cNvPr id="0" name=""/>
        <dsp:cNvSpPr/>
      </dsp:nvSpPr>
      <dsp:spPr>
        <a:xfrm>
          <a:off x="3601" y="231020"/>
          <a:ext cx="3511063" cy="576000"/>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s-ES" altLang="es-MX" sz="2000" b="1" kern="1200" dirty="0">
              <a:effectLst>
                <a:outerShdw blurRad="38100" dist="38100" dir="2700000" algn="tl">
                  <a:srgbClr val="C0C0C0"/>
                </a:outerShdw>
              </a:effectLst>
              <a:latin typeface="Tahoma" panose="020B0604030504040204" pitchFamily="34" charset="0"/>
              <a:cs typeface="+mn-cs"/>
            </a:rPr>
            <a:t>ERGOSTEROL</a:t>
          </a:r>
          <a:endParaRPr lang="es-ES_tradnl" sz="2000" b="1" kern="1200" dirty="0"/>
        </a:p>
      </dsp:txBody>
      <dsp:txXfrm>
        <a:off x="3601" y="231020"/>
        <a:ext cx="3511063" cy="576000"/>
      </dsp:txXfrm>
    </dsp:sp>
    <dsp:sp modelId="{8EDC1613-563C-AD43-ABB4-CC6B1E09A157}">
      <dsp:nvSpPr>
        <dsp:cNvPr id="0" name=""/>
        <dsp:cNvSpPr/>
      </dsp:nvSpPr>
      <dsp:spPr>
        <a:xfrm>
          <a:off x="3601" y="807020"/>
          <a:ext cx="3511063" cy="3077831"/>
        </a:xfrm>
        <a:prstGeom prst="rect">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altLang="es-MX" sz="2000" b="1" kern="1200">
              <a:latin typeface="Tahoma" panose="020B0604030504040204" pitchFamily="34" charset="0"/>
              <a:cs typeface="+mn-cs"/>
            </a:rPr>
            <a:t>Esterol que se convierte en vitamina D cuando está expuesta a la luz UV.</a:t>
          </a:r>
          <a:endParaRPr lang="es-ES" altLang="es-MX" sz="2000" b="1" kern="1200" dirty="0">
            <a:latin typeface="Tahoma" panose="020B0604030504040204" pitchFamily="34" charset="0"/>
            <a:cs typeface="+mn-cs"/>
          </a:endParaRPr>
        </a:p>
        <a:p>
          <a:pPr marL="228600" lvl="1" indent="-228600" algn="l" defTabSz="889000">
            <a:lnSpc>
              <a:spcPct val="90000"/>
            </a:lnSpc>
            <a:spcBef>
              <a:spcPct val="0"/>
            </a:spcBef>
            <a:spcAft>
              <a:spcPct val="15000"/>
            </a:spcAft>
            <a:buChar char="••"/>
          </a:pPr>
          <a:r>
            <a:rPr lang="es-ES" altLang="es-MX" sz="2000" b="1" kern="1200">
              <a:latin typeface="Tahoma" panose="020B0604030504040204" pitchFamily="34" charset="0"/>
              <a:cs typeface="+mn-cs"/>
            </a:rPr>
            <a:t>Vitamina D necesaria para la absorción del calcio y el fósforo, para la formación de huesos. </a:t>
          </a:r>
          <a:endParaRPr lang="es-ES" altLang="es-MX" sz="2000" b="1" kern="1200" dirty="0">
            <a:latin typeface="Tahoma" panose="020B0604030504040204" pitchFamily="34" charset="0"/>
            <a:cs typeface="+mn-cs"/>
          </a:endParaRPr>
        </a:p>
      </dsp:txBody>
      <dsp:txXfrm>
        <a:off x="3601" y="807020"/>
        <a:ext cx="3511063" cy="3077831"/>
      </dsp:txXfrm>
    </dsp:sp>
    <dsp:sp modelId="{B030D588-9519-2749-8D22-2C12449BB791}">
      <dsp:nvSpPr>
        <dsp:cNvPr id="0" name=""/>
        <dsp:cNvSpPr/>
      </dsp:nvSpPr>
      <dsp:spPr>
        <a:xfrm>
          <a:off x="4006212" y="231020"/>
          <a:ext cx="3511063" cy="576000"/>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s-ES" altLang="es-MX" sz="2000" b="1" kern="1200" dirty="0">
              <a:effectLst>
                <a:outerShdw blurRad="38100" dist="38100" dir="2700000" algn="tl">
                  <a:srgbClr val="C0C0C0"/>
                </a:outerShdw>
              </a:effectLst>
              <a:latin typeface="Tahoma" panose="020B0604030504040204" pitchFamily="34" charset="0"/>
              <a:cs typeface="+mn-cs"/>
            </a:rPr>
            <a:t>ANTIOXIDANTE</a:t>
          </a:r>
          <a:endParaRPr lang="es-ES_tradnl" sz="2000" b="1" kern="1200" dirty="0">
            <a:effectLst>
              <a:outerShdw blurRad="38100" dist="38100" dir="2700000" algn="tl">
                <a:srgbClr val="C0C0C0"/>
              </a:outerShdw>
            </a:effectLst>
            <a:latin typeface="Tahoma" panose="020B0604030504040204" pitchFamily="34" charset="0"/>
            <a:cs typeface="+mn-cs"/>
          </a:endParaRPr>
        </a:p>
      </dsp:txBody>
      <dsp:txXfrm>
        <a:off x="4006212" y="231020"/>
        <a:ext cx="3511063" cy="576000"/>
      </dsp:txXfrm>
    </dsp:sp>
    <dsp:sp modelId="{31D2A326-715E-E24A-A8DF-226359B10F4B}">
      <dsp:nvSpPr>
        <dsp:cNvPr id="0" name=""/>
        <dsp:cNvSpPr/>
      </dsp:nvSpPr>
      <dsp:spPr>
        <a:xfrm>
          <a:off x="4006212" y="807020"/>
          <a:ext cx="3511063" cy="3077831"/>
        </a:xfrm>
        <a:prstGeom prst="rect">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altLang="es-MX" sz="2000" b="1" kern="1200" dirty="0" err="1">
              <a:latin typeface="Tahoma" panose="020B0604030504040204" pitchFamily="34" charset="0"/>
              <a:cs typeface="+mn-cs"/>
            </a:rPr>
            <a:t>Superoxido</a:t>
          </a:r>
          <a:r>
            <a:rPr lang="es-ES" altLang="es-MX" sz="2000" b="1" kern="1200" dirty="0">
              <a:latin typeface="Tahoma" panose="020B0604030504040204" pitchFamily="34" charset="0"/>
              <a:cs typeface="+mn-cs"/>
            </a:rPr>
            <a:t> </a:t>
          </a:r>
          <a:r>
            <a:rPr lang="es-ES" altLang="es-MX" sz="2000" b="1" kern="1200" dirty="0" err="1">
              <a:latin typeface="Tahoma" panose="020B0604030504040204" pitchFamily="34" charset="0"/>
              <a:cs typeface="+mn-cs"/>
            </a:rPr>
            <a:t>dismutasa</a:t>
          </a:r>
          <a:r>
            <a:rPr lang="es-ES" altLang="es-MX" sz="2000" b="1" kern="1200" dirty="0">
              <a:latin typeface="Tahoma" panose="020B0604030504040204" pitchFamily="34" charset="0"/>
              <a:cs typeface="+mn-cs"/>
            </a:rPr>
            <a:t>, enzima que ayuda en la prevención de la enfermedad de la arteria coronaria y de cáncer.  </a:t>
          </a:r>
        </a:p>
        <a:p>
          <a:pPr marL="228600" lvl="1" indent="-228600" algn="l" defTabSz="889000">
            <a:lnSpc>
              <a:spcPct val="90000"/>
            </a:lnSpc>
            <a:spcBef>
              <a:spcPct val="0"/>
            </a:spcBef>
            <a:spcAft>
              <a:spcPct val="15000"/>
            </a:spcAft>
            <a:buChar char="••"/>
          </a:pPr>
          <a:r>
            <a:rPr lang="es-ES" altLang="es-MX" sz="2000" b="1" kern="1200" dirty="0">
              <a:latin typeface="Tahoma" panose="020B0604030504040204" pitchFamily="34" charset="0"/>
              <a:cs typeface="+mn-cs"/>
            </a:rPr>
            <a:t>Es un antioxidante y se encuentra en alto grado en el ácido nucleico del hongo. </a:t>
          </a:r>
          <a:endParaRPr lang="es-ES_tradnl" altLang="es-MX" sz="2000" b="1" kern="1200" dirty="0">
            <a:latin typeface="Tahoma" panose="020B0604030504040204" pitchFamily="34" charset="0"/>
            <a:cs typeface="+mn-cs"/>
          </a:endParaRPr>
        </a:p>
      </dsp:txBody>
      <dsp:txXfrm>
        <a:off x="4006212" y="807020"/>
        <a:ext cx="3511063" cy="3077831"/>
      </dsp:txXfrm>
    </dsp:sp>
    <dsp:sp modelId="{BD77A233-3816-8D4D-9009-BE08EE8D42BB}">
      <dsp:nvSpPr>
        <dsp:cNvPr id="0" name=""/>
        <dsp:cNvSpPr/>
      </dsp:nvSpPr>
      <dsp:spPr>
        <a:xfrm>
          <a:off x="8008824" y="231020"/>
          <a:ext cx="3511063" cy="576000"/>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s-ES" altLang="es-MX" sz="2000" b="1" kern="1200" dirty="0">
              <a:effectLst>
                <a:outerShdw blurRad="38100" dist="38100" dir="2700000" algn="tl">
                  <a:srgbClr val="C0C0C0"/>
                </a:outerShdw>
              </a:effectLst>
              <a:latin typeface="Tahoma" panose="020B0604030504040204" pitchFamily="34" charset="0"/>
              <a:cs typeface="+mn-cs"/>
            </a:rPr>
            <a:t>ZINC</a:t>
          </a:r>
          <a:endParaRPr lang="es-ES_tradnl" sz="2000" b="1" kern="1200" dirty="0">
            <a:effectLst>
              <a:outerShdw blurRad="38100" dist="38100" dir="2700000" algn="tl">
                <a:srgbClr val="C0C0C0"/>
              </a:outerShdw>
            </a:effectLst>
            <a:latin typeface="Tahoma" panose="020B0604030504040204" pitchFamily="34" charset="0"/>
            <a:cs typeface="+mn-cs"/>
          </a:endParaRPr>
        </a:p>
      </dsp:txBody>
      <dsp:txXfrm>
        <a:off x="8008824" y="231020"/>
        <a:ext cx="3511063" cy="576000"/>
      </dsp:txXfrm>
    </dsp:sp>
    <dsp:sp modelId="{715E9B7A-7351-0647-AD6A-97E7F0ED60F2}">
      <dsp:nvSpPr>
        <dsp:cNvPr id="0" name=""/>
        <dsp:cNvSpPr/>
      </dsp:nvSpPr>
      <dsp:spPr>
        <a:xfrm>
          <a:off x="8008824" y="807020"/>
          <a:ext cx="3511063" cy="3077831"/>
        </a:xfrm>
        <a:prstGeom prst="rect">
          <a:avLst/>
        </a:prstGeom>
        <a:solidFill>
          <a:schemeClr val="lt1">
            <a:alpha val="90000"/>
            <a:tint val="40000"/>
            <a:hueOff val="0"/>
            <a:satOff val="0"/>
            <a:lumOff val="0"/>
            <a:alphaOff val="0"/>
          </a:schemeClr>
        </a:solidFill>
        <a:ln w="6350" cap="flat" cmpd="sng" algn="ctr">
          <a:solidFill>
            <a:schemeClr val="accent1">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ES" altLang="es-MX" sz="2000" b="1" kern="1200" dirty="0">
              <a:latin typeface="Tahoma" panose="020B0604030504040204" pitchFamily="34" charset="0"/>
              <a:cs typeface="+mn-cs"/>
            </a:rPr>
            <a:t>La adición del zinc aumenta niveles de testosterona del plasma y el esperma</a:t>
          </a:r>
        </a:p>
      </dsp:txBody>
      <dsp:txXfrm>
        <a:off x="8008824" y="807020"/>
        <a:ext cx="3511063" cy="307783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8554F3-23EC-EB4F-909B-FB9BDC73A406}">
      <dsp:nvSpPr>
        <dsp:cNvPr id="0" name=""/>
        <dsp:cNvSpPr/>
      </dsp:nvSpPr>
      <dsp:spPr>
        <a:xfrm>
          <a:off x="0" y="154313"/>
          <a:ext cx="3668862" cy="2201317"/>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altLang="es-MX" sz="1700" b="1" kern="1200" dirty="0">
              <a:effectLst>
                <a:outerShdw blurRad="38100" dist="38100" dir="2700000" algn="tl">
                  <a:srgbClr val="C0C0C0"/>
                </a:outerShdw>
              </a:effectLst>
              <a:latin typeface="Tahoma" panose="020B0604030504040204" pitchFamily="34" charset="0"/>
              <a:cs typeface="+mn-cs"/>
            </a:rPr>
            <a:t>REDUCCIÓN DE COLESTEROL</a:t>
          </a:r>
        </a:p>
        <a:p>
          <a:pPr lvl="0" algn="ctr" defTabSz="755650">
            <a:lnSpc>
              <a:spcPct val="90000"/>
            </a:lnSpc>
            <a:spcBef>
              <a:spcPct val="0"/>
            </a:spcBef>
            <a:spcAft>
              <a:spcPct val="35000"/>
            </a:spcAft>
          </a:pPr>
          <a:r>
            <a:rPr lang="es-ES" altLang="es-MX" sz="1700" b="1" kern="1200" dirty="0">
              <a:latin typeface="Tahoma" panose="020B0604030504040204" pitchFamily="34" charset="0"/>
              <a:cs typeface="+mn-cs"/>
            </a:rPr>
            <a:t>Esto es debido a la </a:t>
          </a:r>
          <a:r>
            <a:rPr lang="es-ES" altLang="es-MX" sz="1700" b="1" kern="1200" dirty="0" err="1">
              <a:latin typeface="Tahoma" panose="020B0604030504040204" pitchFamily="34" charset="0"/>
              <a:cs typeface="+mn-cs"/>
            </a:rPr>
            <a:t>Eritadenina</a:t>
          </a:r>
          <a:r>
            <a:rPr lang="es-ES" altLang="es-MX" sz="1700" b="1" kern="1200" dirty="0">
              <a:latin typeface="Tahoma" panose="020B0604030504040204" pitchFamily="34" charset="0"/>
              <a:cs typeface="+mn-cs"/>
            </a:rPr>
            <a:t> y a la parte fibrosa de los hongos (Quitina)</a:t>
          </a:r>
          <a:endParaRPr lang="es-ES_tradnl" sz="1700" b="1" kern="1200" dirty="0"/>
        </a:p>
      </dsp:txBody>
      <dsp:txXfrm>
        <a:off x="0" y="154313"/>
        <a:ext cx="3668862" cy="2201317"/>
      </dsp:txXfrm>
    </dsp:sp>
    <dsp:sp modelId="{E4E16AC3-DBD7-2D49-8CF7-125B70E579BB}">
      <dsp:nvSpPr>
        <dsp:cNvPr id="0" name=""/>
        <dsp:cNvSpPr/>
      </dsp:nvSpPr>
      <dsp:spPr>
        <a:xfrm>
          <a:off x="4035748" y="154313"/>
          <a:ext cx="3668862" cy="2201317"/>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altLang="es-MX" sz="1700" b="1" kern="1200">
              <a:effectLst>
                <a:outerShdw blurRad="38100" dist="38100" dir="2700000" algn="tl">
                  <a:srgbClr val="C0C0C0"/>
                </a:outerShdw>
              </a:effectLst>
              <a:latin typeface="Tahoma" panose="020B0604030504040204" pitchFamily="34" charset="0"/>
              <a:cs typeface="+mn-cs"/>
            </a:rPr>
            <a:t>REDUCCIÓN EN LA PRESIÓN ARTERIAL</a:t>
          </a:r>
          <a:endParaRPr lang="es-ES_tradnl" altLang="es-MX" sz="1700" b="1" kern="1200" dirty="0">
            <a:effectLst>
              <a:outerShdw blurRad="38100" dist="38100" dir="2700000" algn="tl">
                <a:srgbClr val="C0C0C0"/>
              </a:outerShdw>
            </a:effectLst>
            <a:latin typeface="Tahoma" panose="020B0604030504040204" pitchFamily="34" charset="0"/>
            <a:cs typeface="+mn-cs"/>
          </a:endParaRPr>
        </a:p>
      </dsp:txBody>
      <dsp:txXfrm>
        <a:off x="4035748" y="154313"/>
        <a:ext cx="3668862" cy="2201317"/>
      </dsp:txXfrm>
    </dsp:sp>
    <dsp:sp modelId="{23198131-7D63-894A-B04B-37665471A0B1}">
      <dsp:nvSpPr>
        <dsp:cNvPr id="0" name=""/>
        <dsp:cNvSpPr/>
      </dsp:nvSpPr>
      <dsp:spPr>
        <a:xfrm>
          <a:off x="8071497" y="154313"/>
          <a:ext cx="3668862" cy="2201317"/>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altLang="es-MX" sz="1700" b="1" kern="1200">
              <a:effectLst>
                <a:outerShdw blurRad="38100" dist="38100" dir="2700000" algn="tl">
                  <a:srgbClr val="C0C0C0"/>
                </a:outerShdw>
              </a:effectLst>
              <a:latin typeface="Tahoma" panose="020B0604030504040204" pitchFamily="34" charset="0"/>
            </a:rPr>
            <a:t>PREVENCIÓN DE COÁGULOS Y TROMBOSIS</a:t>
          </a:r>
        </a:p>
        <a:p>
          <a:pPr lvl="0" algn="ctr" defTabSz="755650">
            <a:lnSpc>
              <a:spcPct val="90000"/>
            </a:lnSpc>
            <a:spcBef>
              <a:spcPct val="0"/>
            </a:spcBef>
            <a:spcAft>
              <a:spcPct val="35000"/>
            </a:spcAft>
          </a:pPr>
          <a:r>
            <a:rPr lang="es-ES" altLang="es-MX" sz="1700" b="1" kern="1200">
              <a:latin typeface="Tahoma" panose="020B0604030504040204" pitchFamily="34" charset="0"/>
              <a:cs typeface="+mn-cs"/>
            </a:rPr>
            <a:t>Previene la adherencia de las plaquetas, los cuales son uno de los factores principales implicados en la producción de coágulos en enfermedades de la arteria coronaria</a:t>
          </a:r>
          <a:endParaRPr lang="es-ES_tradnl" sz="1700" b="1" kern="1200" dirty="0"/>
        </a:p>
      </dsp:txBody>
      <dsp:txXfrm>
        <a:off x="8071497" y="154313"/>
        <a:ext cx="3668862" cy="2201317"/>
      </dsp:txXfrm>
    </dsp:sp>
    <dsp:sp modelId="{CA806787-1627-5E46-8A60-FF70BEFFC98C}">
      <dsp:nvSpPr>
        <dsp:cNvPr id="0" name=""/>
        <dsp:cNvSpPr/>
      </dsp:nvSpPr>
      <dsp:spPr>
        <a:xfrm>
          <a:off x="0" y="2722517"/>
          <a:ext cx="3668862" cy="2201317"/>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altLang="es-MX" sz="1700" b="1" kern="1200">
              <a:effectLst>
                <a:outerShdw blurRad="38100" dist="38100" dir="2700000" algn="tl">
                  <a:srgbClr val="C0C0C0"/>
                </a:outerShdw>
              </a:effectLst>
              <a:latin typeface="Tahoma" panose="020B0604030504040204" pitchFamily="34" charset="0"/>
              <a:cs typeface="+mn-cs"/>
            </a:rPr>
            <a:t>DISMINUYE LA VISCOSIDAD DE LA SANGRE</a:t>
          </a:r>
          <a:endParaRPr lang="es-MX" altLang="es-MX" sz="1700" b="1" kern="1200">
            <a:effectLst>
              <a:outerShdw blurRad="38100" dist="38100" dir="2700000" algn="tl">
                <a:srgbClr val="C0C0C0"/>
              </a:outerShdw>
            </a:effectLst>
            <a:latin typeface="Tahoma" panose="020B0604030504040204" pitchFamily="34" charset="0"/>
            <a:cs typeface="+mn-cs"/>
          </a:endParaRPr>
        </a:p>
        <a:p>
          <a:pPr lvl="0" algn="ctr" defTabSz="755650">
            <a:lnSpc>
              <a:spcPct val="90000"/>
            </a:lnSpc>
            <a:spcBef>
              <a:spcPct val="0"/>
            </a:spcBef>
            <a:spcAft>
              <a:spcPct val="35000"/>
            </a:spcAft>
          </a:pPr>
          <a:endParaRPr lang="es-ES" altLang="es-MX" sz="1700" b="1" kern="1200" dirty="0">
            <a:effectLst>
              <a:outerShdw blurRad="38100" dist="38100" dir="2700000" algn="tl">
                <a:srgbClr val="C0C0C0"/>
              </a:outerShdw>
            </a:effectLst>
            <a:latin typeface="Tahoma" panose="020B0604030504040204" pitchFamily="34" charset="0"/>
            <a:cs typeface="+mn-cs"/>
          </a:endParaRPr>
        </a:p>
      </dsp:txBody>
      <dsp:txXfrm>
        <a:off x="0" y="2722517"/>
        <a:ext cx="3668862" cy="2201317"/>
      </dsp:txXfrm>
    </dsp:sp>
    <dsp:sp modelId="{30BAF10B-97A8-F64C-9434-F083573A208A}">
      <dsp:nvSpPr>
        <dsp:cNvPr id="0" name=""/>
        <dsp:cNvSpPr/>
      </dsp:nvSpPr>
      <dsp:spPr>
        <a:xfrm>
          <a:off x="4035748" y="2722517"/>
          <a:ext cx="3668862" cy="2201317"/>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altLang="es-MX" sz="1700" b="1" kern="1200">
              <a:effectLst>
                <a:outerShdw blurRad="38100" dist="38100" dir="2700000" algn="tl">
                  <a:srgbClr val="C0C0C0"/>
                </a:outerShdw>
              </a:effectLst>
              <a:latin typeface="Tahoma" panose="020B0604030504040204" pitchFamily="34" charset="0"/>
              <a:cs typeface="+mn-cs"/>
            </a:rPr>
            <a:t>BAJA EL NIVEL DE AZÚCAR EN SANGRE</a:t>
          </a:r>
        </a:p>
        <a:p>
          <a:pPr lvl="0" algn="ctr" defTabSz="755650">
            <a:lnSpc>
              <a:spcPct val="90000"/>
            </a:lnSpc>
            <a:spcBef>
              <a:spcPct val="0"/>
            </a:spcBef>
            <a:spcAft>
              <a:spcPct val="35000"/>
            </a:spcAft>
          </a:pPr>
          <a:r>
            <a:rPr lang="es-ES" altLang="es-MX" sz="1700" b="1" kern="1200">
              <a:latin typeface="Tahoma" panose="020B0604030504040204" pitchFamily="34" charset="0"/>
              <a:cs typeface="+mn-cs"/>
            </a:rPr>
            <a:t>Lisina previene la formación de los productos extremos de glicosilación que es la causa de diabetes.</a:t>
          </a:r>
          <a:endParaRPr lang="es-ES_tradnl" sz="1700" b="1" kern="1200" dirty="0"/>
        </a:p>
      </dsp:txBody>
      <dsp:txXfrm>
        <a:off x="4035748" y="2722517"/>
        <a:ext cx="3668862" cy="2201317"/>
      </dsp:txXfrm>
    </dsp:sp>
    <dsp:sp modelId="{F3B0FC4C-A7FB-4245-AFA6-BC73EF071065}">
      <dsp:nvSpPr>
        <dsp:cNvPr id="0" name=""/>
        <dsp:cNvSpPr/>
      </dsp:nvSpPr>
      <dsp:spPr>
        <a:xfrm>
          <a:off x="8071497" y="2722517"/>
          <a:ext cx="3668862" cy="2201317"/>
        </a:xfrm>
        <a:prstGeom prst="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altLang="es-MX" sz="1700" b="1" kern="1200">
              <a:effectLst>
                <a:outerShdw blurRad="38100" dist="38100" dir="2700000" algn="tl">
                  <a:srgbClr val="C0C0C0"/>
                </a:outerShdw>
              </a:effectLst>
              <a:latin typeface="Tahoma" panose="020B0604030504040204" pitchFamily="34" charset="0"/>
              <a:cs typeface="+mn-cs"/>
            </a:rPr>
            <a:t>EFECTO DEL PLACEBO</a:t>
          </a:r>
        </a:p>
        <a:p>
          <a:pPr lvl="0" algn="ctr" defTabSz="755650">
            <a:lnSpc>
              <a:spcPct val="90000"/>
            </a:lnSpc>
            <a:spcBef>
              <a:spcPct val="0"/>
            </a:spcBef>
            <a:spcAft>
              <a:spcPct val="35000"/>
            </a:spcAft>
          </a:pPr>
          <a:r>
            <a:rPr lang="es-ES" altLang="es-MX" sz="1700" b="1" kern="1200">
              <a:latin typeface="Tahoma" panose="020B0604030504040204" pitchFamily="34" charset="0"/>
              <a:cs typeface="+mn-cs"/>
            </a:rPr>
            <a:t>A partir de épocas antiguas, se cree que las setas de Shiitake tienen un efecto afrodisíaco y este pensamiento </a:t>
          </a:r>
          <a:r>
            <a:rPr lang="es-MX" altLang="es-MX" sz="1700" b="1" kern="1200">
              <a:latin typeface="Tahoma" panose="020B0604030504040204" pitchFamily="34" charset="0"/>
              <a:cs typeface="+mn-cs"/>
            </a:rPr>
            <a:t>es com</a:t>
          </a:r>
          <a:r>
            <a:rPr lang="es-ES" altLang="es-MX" sz="1700" b="1" kern="1200">
              <a:latin typeface="Tahoma" panose="020B0604030504040204" pitchFamily="34" charset="0"/>
              <a:cs typeface="+mn-cs"/>
            </a:rPr>
            <a:t>ún </a:t>
          </a:r>
          <a:r>
            <a:rPr lang="es-MX" altLang="es-MX" sz="1700" b="1" kern="1200">
              <a:latin typeface="Tahoma" panose="020B0604030504040204" pitchFamily="34" charset="0"/>
              <a:cs typeface="+mn-cs"/>
            </a:rPr>
            <a:t>en el</a:t>
          </a:r>
          <a:r>
            <a:rPr lang="es-ES" altLang="es-MX" sz="1700" b="1" kern="1200">
              <a:latin typeface="Tahoma" panose="020B0604030504040204" pitchFamily="34" charset="0"/>
              <a:cs typeface="+mn-cs"/>
            </a:rPr>
            <a:t> Oriente</a:t>
          </a:r>
          <a:endParaRPr lang="es-ES_tradnl" sz="1700" b="1" kern="1200" dirty="0"/>
        </a:p>
      </dsp:txBody>
      <dsp:txXfrm>
        <a:off x="8071497" y="2722517"/>
        <a:ext cx="3668862" cy="2201317"/>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7B6456EB-2494-43BE-AB2F-686BDF1FB2B3}" type="datetime1">
              <a:rPr lang="es-ES" smtClean="0"/>
              <a:t>27/9/18</a:t>
            </a:fld>
            <a:endParaRPr lang="es-ES" dirty="0"/>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92837A6B-DAA4-4C2D-AEAB-4E9E70095794}" type="slidenum">
              <a:rPr lang="es-ES"/>
              <a:t>‹Nr.›</a:t>
            </a:fld>
            <a:endParaRPr lang="es-ES" dirty="0"/>
          </a:p>
        </p:txBody>
      </p:sp>
    </p:spTree>
    <p:extLst>
      <p:ext uri="{BB962C8B-B14F-4D97-AF65-F5344CB8AC3E}">
        <p14:creationId xmlns:p14="http://schemas.microsoft.com/office/powerpoint/2010/main" val="29215455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15CF6ED2-33EE-4FB6-9B92-09BE2F126EE0}" type="datetime1">
              <a:rPr lang="es-ES" noProof="0" smtClean="0"/>
              <a:t>27/9/18</a:t>
            </a:fld>
            <a:endParaRPr lang="es-ES" noProof="0" dirty="0"/>
          </a:p>
        </p:txBody>
      </p:sp>
      <p:sp>
        <p:nvSpPr>
          <p:cNvPr id="4" name="Marcador de posición de imagen d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3266150-FA26-45B5-BF0B-186B42A09DC9}" type="slidenum">
              <a:rPr lang="es-ES" noProof="0"/>
              <a:t>‹Nr.›</a:t>
            </a:fld>
            <a:endParaRPr lang="es-ES" noProof="0" dirty="0"/>
          </a:p>
        </p:txBody>
      </p:sp>
    </p:spTree>
    <p:extLst>
      <p:ext uri="{BB962C8B-B14F-4D97-AF65-F5344CB8AC3E}">
        <p14:creationId xmlns:p14="http://schemas.microsoft.com/office/powerpoint/2010/main" val="14594674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eaLnBrk="1" hangingPunct="1">
              <a:spcBef>
                <a:spcPct val="0"/>
              </a:spcBef>
            </a:pPr>
            <a:endParaRPr lang="es-ES" dirty="0">
              <a:latin typeface="Calibri" charset="0"/>
              <a:cs typeface="MS PGothic" charset="0"/>
            </a:endParaRPr>
          </a:p>
        </p:txBody>
      </p:sp>
      <p:sp>
        <p:nvSpPr>
          <p:cNvPr id="4" name="Marcador de número de diapositiva 3"/>
          <p:cNvSpPr>
            <a:spLocks noGrp="1"/>
          </p:cNvSpPr>
          <p:nvPr>
            <p:ph type="sldNum" sz="quarter" idx="10"/>
          </p:nvPr>
        </p:nvSpPr>
        <p:spPr/>
        <p:txBody>
          <a:bodyPr/>
          <a:lstStyle/>
          <a:p>
            <a:fld id="{B0135584-5555-0149-8296-02E77F991E85}" type="slidenum">
              <a:rPr lang="es-ES" smtClean="0"/>
              <a:t>1</a:t>
            </a:fld>
            <a:endParaRPr lang="es-ES"/>
          </a:p>
        </p:txBody>
      </p:sp>
    </p:spTree>
    <p:extLst>
      <p:ext uri="{BB962C8B-B14F-4D97-AF65-F5344CB8AC3E}">
        <p14:creationId xmlns:p14="http://schemas.microsoft.com/office/powerpoint/2010/main" val="23810340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7996CA9D-46B3-694A-B2A2-92516FD465FD}" type="slidenum">
              <a:rPr lang="es-ES" altLang="es-MX"/>
              <a:pPr>
                <a:spcBef>
                  <a:spcPct val="0"/>
                </a:spcBef>
              </a:pPr>
              <a:t>25</a:t>
            </a:fld>
            <a:endParaRPr lang="es-ES" altLang="es-MX"/>
          </a:p>
        </p:txBody>
      </p:sp>
      <p:sp>
        <p:nvSpPr>
          <p:cNvPr id="45059" name="Rectangle 2"/>
          <p:cNvSpPr>
            <a:spLocks noGrp="1" noRot="1" noChangeAspect="1" noChangeArrowheads="1" noTextEdit="1"/>
          </p:cNvSpPr>
          <p:nvPr>
            <p:ph type="sldImg"/>
          </p:nvPr>
        </p:nvSpPr>
        <p:spPr>
          <a:xfrm>
            <a:off x="381000" y="685800"/>
            <a:ext cx="6096000" cy="3429000"/>
          </a:xfrm>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1110642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7996CA9D-46B3-694A-B2A2-92516FD465FD}" type="slidenum">
              <a:rPr lang="es-ES" altLang="es-MX"/>
              <a:pPr>
                <a:spcBef>
                  <a:spcPct val="0"/>
                </a:spcBef>
              </a:pPr>
              <a:t>26</a:t>
            </a:fld>
            <a:endParaRPr lang="es-ES" altLang="es-MX"/>
          </a:p>
        </p:txBody>
      </p:sp>
      <p:sp>
        <p:nvSpPr>
          <p:cNvPr id="45059" name="Rectangle 2"/>
          <p:cNvSpPr>
            <a:spLocks noGrp="1" noRot="1" noChangeAspect="1" noChangeArrowheads="1" noTextEdit="1"/>
          </p:cNvSpPr>
          <p:nvPr>
            <p:ph type="sldImg"/>
          </p:nvPr>
        </p:nvSpPr>
        <p:spPr>
          <a:xfrm>
            <a:off x="381000" y="685800"/>
            <a:ext cx="6096000" cy="3429000"/>
          </a:xfrm>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712578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4B28FEC9-51B4-8841-91F2-0FC82E477805}" type="slidenum">
              <a:rPr lang="es-ES" altLang="es-MX"/>
              <a:pPr>
                <a:spcBef>
                  <a:spcPct val="0"/>
                </a:spcBef>
              </a:pPr>
              <a:t>27</a:t>
            </a:fld>
            <a:endParaRPr lang="es-ES" altLang="es-MX"/>
          </a:p>
        </p:txBody>
      </p:sp>
      <p:sp>
        <p:nvSpPr>
          <p:cNvPr id="65539" name="Rectangle 2"/>
          <p:cNvSpPr>
            <a:spLocks noGrp="1" noRot="1" noChangeAspect="1" noChangeArrowheads="1" noTextEdit="1"/>
          </p:cNvSpPr>
          <p:nvPr>
            <p:ph type="sldImg"/>
          </p:nvPr>
        </p:nvSpPr>
        <p:spPr>
          <a:xfrm>
            <a:off x="381000" y="685800"/>
            <a:ext cx="6096000" cy="3429000"/>
          </a:xfrm>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38593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7ADC0E1A-4FCD-F441-B534-3B77C9A1A665}" type="slidenum">
              <a:rPr lang="es-ES" altLang="es-MX"/>
              <a:pPr>
                <a:spcBef>
                  <a:spcPct val="0"/>
                </a:spcBef>
              </a:pPr>
              <a:t>28</a:t>
            </a:fld>
            <a:endParaRPr lang="es-ES" altLang="es-MX"/>
          </a:p>
        </p:txBody>
      </p:sp>
      <p:sp>
        <p:nvSpPr>
          <p:cNvPr id="81923" name="Rectangle 2"/>
          <p:cNvSpPr>
            <a:spLocks noGrp="1" noRot="1" noChangeAspect="1" noChangeArrowheads="1" noTextEdit="1"/>
          </p:cNvSpPr>
          <p:nvPr>
            <p:ph type="sldImg"/>
          </p:nvPr>
        </p:nvSpPr>
        <p:spPr>
          <a:xfrm>
            <a:off x="381000" y="685800"/>
            <a:ext cx="6096000" cy="3429000"/>
          </a:xfrm>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10415937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F2438687-4880-F749-B265-DC1BEC56BDF6}" type="slidenum">
              <a:rPr lang="es-ES" altLang="es-MX"/>
              <a:pPr>
                <a:spcBef>
                  <a:spcPct val="0"/>
                </a:spcBef>
              </a:pPr>
              <a:t>29</a:t>
            </a:fld>
            <a:endParaRPr lang="es-ES" altLang="es-MX"/>
          </a:p>
        </p:txBody>
      </p:sp>
      <p:sp>
        <p:nvSpPr>
          <p:cNvPr id="88067" name="Rectangle 2"/>
          <p:cNvSpPr>
            <a:spLocks noGrp="1" noRot="1" noChangeAspect="1" noChangeArrowheads="1" noTextEdit="1"/>
          </p:cNvSpPr>
          <p:nvPr>
            <p:ph type="sldImg"/>
          </p:nvPr>
        </p:nvSpPr>
        <p:spPr>
          <a:xfrm>
            <a:off x="381000" y="685800"/>
            <a:ext cx="6096000" cy="3429000"/>
          </a:xfrm>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5479067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7FA6D7A7-A098-D04C-B9FD-CBB8737D11BF}" type="slidenum">
              <a:rPr lang="es-ES" altLang="es-MX"/>
              <a:pPr>
                <a:spcBef>
                  <a:spcPct val="0"/>
                </a:spcBef>
              </a:pPr>
              <a:t>30</a:t>
            </a:fld>
            <a:endParaRPr lang="es-ES" altLang="es-MX"/>
          </a:p>
        </p:txBody>
      </p:sp>
      <p:sp>
        <p:nvSpPr>
          <p:cNvPr id="92163" name="Rectangle 2"/>
          <p:cNvSpPr>
            <a:spLocks noGrp="1" noRot="1" noChangeAspect="1" noChangeArrowheads="1" noTextEdit="1"/>
          </p:cNvSpPr>
          <p:nvPr>
            <p:ph type="sldImg"/>
          </p:nvPr>
        </p:nvSpPr>
        <p:spPr>
          <a:xfrm>
            <a:off x="381000" y="685800"/>
            <a:ext cx="6096000" cy="3429000"/>
          </a:xfrm>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9932090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147E0132-5B10-5748-ABC0-9AC037466B96}" type="slidenum">
              <a:rPr lang="es-ES" altLang="es-MX"/>
              <a:pPr>
                <a:spcBef>
                  <a:spcPct val="0"/>
                </a:spcBef>
              </a:pPr>
              <a:t>31</a:t>
            </a:fld>
            <a:endParaRPr lang="es-ES" altLang="es-MX"/>
          </a:p>
        </p:txBody>
      </p:sp>
      <p:sp>
        <p:nvSpPr>
          <p:cNvPr id="94211" name="Rectangle 2"/>
          <p:cNvSpPr>
            <a:spLocks noGrp="1" noRot="1" noChangeAspect="1" noChangeArrowheads="1" noTextEdit="1"/>
          </p:cNvSpPr>
          <p:nvPr>
            <p:ph type="sldImg"/>
          </p:nvPr>
        </p:nvSpPr>
        <p:spPr>
          <a:xfrm>
            <a:off x="381000" y="685800"/>
            <a:ext cx="6096000" cy="3429000"/>
          </a:xfrm>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5550479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B16BEC9F-0BBF-BB43-896E-E2689C80EA46}" type="slidenum">
              <a:rPr lang="es-ES" altLang="es-MX"/>
              <a:pPr>
                <a:spcBef>
                  <a:spcPct val="0"/>
                </a:spcBef>
              </a:pPr>
              <a:t>32</a:t>
            </a:fld>
            <a:endParaRPr lang="es-ES" altLang="es-MX"/>
          </a:p>
        </p:txBody>
      </p:sp>
      <p:sp>
        <p:nvSpPr>
          <p:cNvPr id="102403" name="Rectangle 2"/>
          <p:cNvSpPr>
            <a:spLocks noGrp="1" noRot="1" noChangeAspect="1" noChangeArrowheads="1" noTextEdit="1"/>
          </p:cNvSpPr>
          <p:nvPr>
            <p:ph type="sldImg"/>
          </p:nvPr>
        </p:nvSpPr>
        <p:spPr>
          <a:xfrm>
            <a:off x="381000" y="685800"/>
            <a:ext cx="6096000" cy="3429000"/>
          </a:xfrm>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19168497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418BCFF0-6921-1B4D-98F9-AD7A43969D21}" type="slidenum">
              <a:rPr lang="es-ES" altLang="es-MX"/>
              <a:pPr>
                <a:spcBef>
                  <a:spcPct val="0"/>
                </a:spcBef>
              </a:pPr>
              <a:t>33</a:t>
            </a:fld>
            <a:endParaRPr lang="es-ES" altLang="es-MX"/>
          </a:p>
        </p:txBody>
      </p:sp>
      <p:sp>
        <p:nvSpPr>
          <p:cNvPr id="104451" name="Rectangle 2"/>
          <p:cNvSpPr>
            <a:spLocks noGrp="1" noRot="1" noChangeAspect="1" noChangeArrowheads="1" noTextEdit="1"/>
          </p:cNvSpPr>
          <p:nvPr>
            <p:ph type="sldImg"/>
          </p:nvPr>
        </p:nvSpPr>
        <p:spPr>
          <a:xfrm>
            <a:off x="381000" y="685800"/>
            <a:ext cx="6096000" cy="3429000"/>
          </a:xfrm>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1141206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822B21C4-EDE7-E245-AFDC-646FCEE79CBA}" type="slidenum">
              <a:rPr lang="es-ES" altLang="es-MX"/>
              <a:pPr>
                <a:spcBef>
                  <a:spcPct val="0"/>
                </a:spcBef>
              </a:pPr>
              <a:t>34</a:t>
            </a:fld>
            <a:endParaRPr lang="es-ES" altLang="es-MX"/>
          </a:p>
        </p:txBody>
      </p:sp>
      <p:sp>
        <p:nvSpPr>
          <p:cNvPr id="108547" name="Rectangle 2"/>
          <p:cNvSpPr>
            <a:spLocks noGrp="1" noRot="1" noChangeAspect="1" noChangeArrowheads="1" noTextEdit="1"/>
          </p:cNvSpPr>
          <p:nvPr>
            <p:ph type="sldImg"/>
          </p:nvPr>
        </p:nvSpPr>
        <p:spPr>
          <a:xfrm>
            <a:off x="381000" y="685800"/>
            <a:ext cx="6096000" cy="3429000"/>
          </a:xfrm>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978681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19458" name="2 Marcador de notas"/>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dirty="0">
              <a:latin typeface="Calibri" charset="0"/>
              <a:cs typeface="MS PGothic" charset="0"/>
            </a:endParaRPr>
          </a:p>
        </p:txBody>
      </p:sp>
      <p:sp>
        <p:nvSpPr>
          <p:cNvPr id="19459" name="3 Marcador de número de diapositiva"/>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1B6ABE2-821D-3E49-9BCC-D79683C3CC17}" type="slidenum">
              <a:rPr lang="es-ES" sz="1200">
                <a:latin typeface="Corbel" charset="0"/>
                <a:cs typeface="MS PGothic" charset="0"/>
              </a:rPr>
              <a:pPr eaLnBrk="1" fontAlgn="base" hangingPunct="1">
                <a:spcBef>
                  <a:spcPct val="0"/>
                </a:spcBef>
                <a:spcAft>
                  <a:spcPct val="0"/>
                </a:spcAft>
              </a:pPr>
              <a:t>2</a:t>
            </a:fld>
            <a:endParaRPr lang="es-ES" sz="1200">
              <a:latin typeface="Corbel" charset="0"/>
              <a:cs typeface="MS PGothic" charset="0"/>
            </a:endParaRPr>
          </a:p>
        </p:txBody>
      </p:sp>
    </p:spTree>
    <p:extLst>
      <p:ext uri="{BB962C8B-B14F-4D97-AF65-F5344CB8AC3E}">
        <p14:creationId xmlns:p14="http://schemas.microsoft.com/office/powerpoint/2010/main" val="17591938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69B703E7-0CE1-8441-A1AD-6B32B8EBA9EE}" type="slidenum">
              <a:rPr lang="es-ES" altLang="es-MX"/>
              <a:pPr>
                <a:spcBef>
                  <a:spcPct val="0"/>
                </a:spcBef>
              </a:pPr>
              <a:t>35</a:t>
            </a:fld>
            <a:endParaRPr lang="es-ES" altLang="es-MX"/>
          </a:p>
        </p:txBody>
      </p:sp>
      <p:sp>
        <p:nvSpPr>
          <p:cNvPr id="114691" name="Rectangle 2"/>
          <p:cNvSpPr>
            <a:spLocks noGrp="1" noRot="1" noChangeAspect="1" noChangeArrowheads="1" noTextEdit="1"/>
          </p:cNvSpPr>
          <p:nvPr>
            <p:ph type="sldImg"/>
          </p:nvPr>
        </p:nvSpPr>
        <p:spPr>
          <a:xfrm>
            <a:off x="381000" y="685800"/>
            <a:ext cx="6096000" cy="3429000"/>
          </a:xfrm>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13815945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pPr rtl="0"/>
            <a:fld id="{03266150-FA26-45B5-BF0B-186B42A09DC9}" type="slidenum">
              <a:rPr lang="es-ES" noProof="0" smtClean="0"/>
              <a:t>37</a:t>
            </a:fld>
            <a:endParaRPr lang="es-ES" noProof="0" dirty="0"/>
          </a:p>
        </p:txBody>
      </p:sp>
    </p:spTree>
    <p:extLst>
      <p:ext uri="{BB962C8B-B14F-4D97-AF65-F5344CB8AC3E}">
        <p14:creationId xmlns:p14="http://schemas.microsoft.com/office/powerpoint/2010/main" val="35347450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D04EB4F8-DD5B-447E-80EC-E9BE75E1B7A5}" type="slidenum">
              <a:rPr lang="es-MX" smtClean="0"/>
              <a:t>42</a:t>
            </a:fld>
            <a:endParaRPr lang="es-MX"/>
          </a:p>
        </p:txBody>
      </p:sp>
    </p:spTree>
    <p:extLst>
      <p:ext uri="{BB962C8B-B14F-4D97-AF65-F5344CB8AC3E}">
        <p14:creationId xmlns:p14="http://schemas.microsoft.com/office/powerpoint/2010/main" val="14476886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pPr rtl="0"/>
            <a:fld id="{03266150-FA26-45B5-BF0B-186B42A09DC9}" type="slidenum">
              <a:rPr lang="es-ES" noProof="0" smtClean="0"/>
              <a:t>45</a:t>
            </a:fld>
            <a:endParaRPr lang="es-ES" noProof="0" dirty="0"/>
          </a:p>
        </p:txBody>
      </p:sp>
    </p:spTree>
    <p:extLst>
      <p:ext uri="{BB962C8B-B14F-4D97-AF65-F5344CB8AC3E}">
        <p14:creationId xmlns:p14="http://schemas.microsoft.com/office/powerpoint/2010/main" val="20078471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10"/>
          </p:nvPr>
        </p:nvSpPr>
        <p:spPr/>
        <p:txBody>
          <a:bodyPr/>
          <a:lstStyle/>
          <a:p>
            <a:pPr rtl="0"/>
            <a:fld id="{03266150-FA26-45B5-BF0B-186B42A09DC9}" type="slidenum">
              <a:rPr lang="es-ES" noProof="0" smtClean="0"/>
              <a:t>46</a:t>
            </a:fld>
            <a:endParaRPr lang="es-ES" noProof="0" dirty="0"/>
          </a:p>
        </p:txBody>
      </p:sp>
    </p:spTree>
    <p:extLst>
      <p:ext uri="{BB962C8B-B14F-4D97-AF65-F5344CB8AC3E}">
        <p14:creationId xmlns:p14="http://schemas.microsoft.com/office/powerpoint/2010/main" val="329357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Marcador de imagen de diapositiva 1"/>
          <p:cNvSpPr>
            <a:spLocks noGrp="1" noRot="1" noChangeAspect="1"/>
          </p:cNvSpPr>
          <p:nvPr>
            <p:ph type="sldImg"/>
          </p:nvPr>
        </p:nvSpPr>
        <p:spPr bwMode="auto">
          <a:xfrm>
            <a:off x="381000" y="685800"/>
            <a:ext cx="6096000" cy="3429000"/>
          </a:xfrm>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21506" name="Marcador de notas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350"/>
            <a:endParaRPr lang="es-ES" dirty="0">
              <a:latin typeface="Calibri" charset="0"/>
            </a:endParaRPr>
          </a:p>
        </p:txBody>
      </p:sp>
      <p:sp>
        <p:nvSpPr>
          <p:cNvPr id="21507" name="Marcador de número de diapositiva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09" indent="-285734" eaLnBrk="0" hangingPunct="0">
              <a:defRPr sz="2400">
                <a:solidFill>
                  <a:schemeClr val="tx1"/>
                </a:solidFill>
                <a:latin typeface="Calibri" charset="0"/>
                <a:ea typeface="ＭＳ Ｐゴシック" charset="0"/>
              </a:defRPr>
            </a:lvl2pPr>
            <a:lvl3pPr marL="1142937" indent="-228587" eaLnBrk="0" hangingPunct="0">
              <a:defRPr sz="2400">
                <a:solidFill>
                  <a:schemeClr val="tx1"/>
                </a:solidFill>
                <a:latin typeface="Calibri" charset="0"/>
                <a:ea typeface="ＭＳ Ｐゴシック" charset="0"/>
              </a:defRPr>
            </a:lvl3pPr>
            <a:lvl4pPr marL="1600112" indent="-228587" eaLnBrk="0" hangingPunct="0">
              <a:defRPr sz="2400">
                <a:solidFill>
                  <a:schemeClr val="tx1"/>
                </a:solidFill>
                <a:latin typeface="Calibri" charset="0"/>
                <a:ea typeface="ＭＳ Ｐゴシック" charset="0"/>
              </a:defRPr>
            </a:lvl4pPr>
            <a:lvl5pPr marL="2057287" indent="-228587" eaLnBrk="0" hangingPunct="0">
              <a:defRPr sz="2400">
                <a:solidFill>
                  <a:schemeClr val="tx1"/>
                </a:solidFill>
                <a:latin typeface="Calibri" charset="0"/>
                <a:ea typeface="ＭＳ Ｐゴシック" charset="0"/>
              </a:defRPr>
            </a:lvl5pPr>
            <a:lvl6pPr marL="2514461" indent="-228587" eaLnBrk="0" fontAlgn="base" hangingPunct="0">
              <a:spcBef>
                <a:spcPct val="0"/>
              </a:spcBef>
              <a:spcAft>
                <a:spcPct val="0"/>
              </a:spcAft>
              <a:defRPr sz="2400">
                <a:solidFill>
                  <a:schemeClr val="tx1"/>
                </a:solidFill>
                <a:latin typeface="Calibri" charset="0"/>
                <a:ea typeface="ＭＳ Ｐゴシック" charset="0"/>
              </a:defRPr>
            </a:lvl6pPr>
            <a:lvl7pPr marL="2971635" indent="-228587" eaLnBrk="0" fontAlgn="base" hangingPunct="0">
              <a:spcBef>
                <a:spcPct val="0"/>
              </a:spcBef>
              <a:spcAft>
                <a:spcPct val="0"/>
              </a:spcAft>
              <a:defRPr sz="2400">
                <a:solidFill>
                  <a:schemeClr val="tx1"/>
                </a:solidFill>
                <a:latin typeface="Calibri" charset="0"/>
                <a:ea typeface="ＭＳ Ｐゴシック" charset="0"/>
              </a:defRPr>
            </a:lvl7pPr>
            <a:lvl8pPr marL="3428810" indent="-228587" eaLnBrk="0" fontAlgn="base" hangingPunct="0">
              <a:spcBef>
                <a:spcPct val="0"/>
              </a:spcBef>
              <a:spcAft>
                <a:spcPct val="0"/>
              </a:spcAft>
              <a:defRPr sz="2400">
                <a:solidFill>
                  <a:schemeClr val="tx1"/>
                </a:solidFill>
                <a:latin typeface="Calibri" charset="0"/>
                <a:ea typeface="ＭＳ Ｐゴシック" charset="0"/>
              </a:defRPr>
            </a:lvl8pPr>
            <a:lvl9pPr marL="3885985" indent="-228587"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F2CD8444-60C5-FC49-BA80-6174C506E8F7}" type="slidenum">
              <a:rPr lang="es-MX" sz="1200"/>
              <a:pPr eaLnBrk="1" fontAlgn="base" hangingPunct="1">
                <a:spcBef>
                  <a:spcPct val="0"/>
                </a:spcBef>
                <a:spcAft>
                  <a:spcPct val="0"/>
                </a:spcAft>
              </a:pPr>
              <a:t>3</a:t>
            </a:fld>
            <a:endParaRPr lang="es-MX" sz="1200"/>
          </a:p>
        </p:txBody>
      </p:sp>
    </p:spTree>
    <p:extLst>
      <p:ext uri="{BB962C8B-B14F-4D97-AF65-F5344CB8AC3E}">
        <p14:creationId xmlns:p14="http://schemas.microsoft.com/office/powerpoint/2010/main" val="1456024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pPr rtl="0"/>
            <a:fld id="{03266150-FA26-45B5-BF0B-186B42A09DC9}" type="slidenum">
              <a:rPr lang="es-ES" noProof="0" smtClean="0"/>
              <a:t>5</a:t>
            </a:fld>
            <a:endParaRPr lang="es-ES" noProof="0" dirty="0"/>
          </a:p>
        </p:txBody>
      </p:sp>
    </p:spTree>
    <p:extLst>
      <p:ext uri="{BB962C8B-B14F-4D97-AF65-F5344CB8AC3E}">
        <p14:creationId xmlns:p14="http://schemas.microsoft.com/office/powerpoint/2010/main" val="38525928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3BFC8317-27BB-5C48-8408-18E9355BC612}" type="slidenum">
              <a:rPr lang="en-US" smtClean="0"/>
              <a:pPr>
                <a:defRPr/>
              </a:pPr>
              <a:t>7</a:t>
            </a:fld>
            <a:endParaRPr lang="en-US"/>
          </a:p>
        </p:txBody>
      </p:sp>
    </p:spTree>
    <p:extLst>
      <p:ext uri="{BB962C8B-B14F-4D97-AF65-F5344CB8AC3E}">
        <p14:creationId xmlns:p14="http://schemas.microsoft.com/office/powerpoint/2010/main" val="708239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FA640706-EA14-6F41-B18C-680B29697E36}" type="slidenum">
              <a:rPr lang="es-ES" altLang="es-MX"/>
              <a:pPr>
                <a:spcBef>
                  <a:spcPct val="0"/>
                </a:spcBef>
              </a:pPr>
              <a:t>16</a:t>
            </a:fld>
            <a:endParaRPr lang="es-ES" altLang="es-MX"/>
          </a:p>
        </p:txBody>
      </p:sp>
      <p:sp>
        <p:nvSpPr>
          <p:cNvPr id="26627" name="Rectangle 2"/>
          <p:cNvSpPr>
            <a:spLocks noGrp="1" noRot="1" noChangeAspect="1" noChangeArrowheads="1" noTextEdit="1"/>
          </p:cNvSpPr>
          <p:nvPr>
            <p:ph type="sldImg"/>
          </p:nvPr>
        </p:nvSpPr>
        <p:spPr>
          <a:xfrm>
            <a:off x="381000" y="685800"/>
            <a:ext cx="6096000" cy="3429000"/>
          </a:xfrm>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2029978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4E7C01CB-0BEA-FA41-943B-956741F3E1B5}" type="slidenum">
              <a:rPr lang="es-ES" altLang="es-MX"/>
              <a:pPr>
                <a:spcBef>
                  <a:spcPct val="0"/>
                </a:spcBef>
              </a:pPr>
              <a:t>22</a:t>
            </a:fld>
            <a:endParaRPr lang="es-ES" altLang="es-MX"/>
          </a:p>
        </p:txBody>
      </p:sp>
      <p:sp>
        <p:nvSpPr>
          <p:cNvPr id="30723" name="Rectangle 2"/>
          <p:cNvSpPr>
            <a:spLocks noGrp="1" noRot="1" noChangeAspect="1" noChangeArrowheads="1" noTextEdit="1"/>
          </p:cNvSpPr>
          <p:nvPr>
            <p:ph type="sldImg"/>
          </p:nvPr>
        </p:nvSpPr>
        <p:spPr>
          <a:xfrm>
            <a:off x="381000" y="685800"/>
            <a:ext cx="6096000" cy="3429000"/>
          </a:xfrm>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340375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5E1273B8-589B-7B47-B068-273EE80E3AEE}" type="slidenum">
              <a:rPr lang="es-ES" altLang="es-MX"/>
              <a:pPr>
                <a:spcBef>
                  <a:spcPct val="0"/>
                </a:spcBef>
              </a:pPr>
              <a:t>23</a:t>
            </a:fld>
            <a:endParaRPr lang="es-ES" altLang="es-MX"/>
          </a:p>
        </p:txBody>
      </p:sp>
      <p:sp>
        <p:nvSpPr>
          <p:cNvPr id="32771" name="Rectangle 2"/>
          <p:cNvSpPr>
            <a:spLocks noGrp="1" noRot="1" noChangeAspect="1" noChangeArrowheads="1" noTextEdit="1"/>
          </p:cNvSpPr>
          <p:nvPr>
            <p:ph type="sldImg"/>
          </p:nvPr>
        </p:nvSpPr>
        <p:spPr>
          <a:xfrm>
            <a:off x="381000" y="685800"/>
            <a:ext cx="6096000" cy="3429000"/>
          </a:xfrm>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1274894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MS PGothic" charset="-128"/>
                <a:cs typeface="MS PGothic" charset="-128"/>
              </a:defRPr>
            </a:lvl1pPr>
            <a:lvl2pPr marL="742950" indent="-285750">
              <a:spcBef>
                <a:spcPct val="30000"/>
              </a:spcBef>
              <a:defRPr sz="1200">
                <a:solidFill>
                  <a:schemeClr val="tx1"/>
                </a:solidFill>
                <a:latin typeface="Arial" charset="0"/>
                <a:ea typeface="MS PGothic" charset="-128"/>
                <a:cs typeface="MS PGothic" charset="-128"/>
              </a:defRPr>
            </a:lvl2pPr>
            <a:lvl3pPr marL="1143000" indent="-228600">
              <a:spcBef>
                <a:spcPct val="30000"/>
              </a:spcBef>
              <a:defRPr sz="1200">
                <a:solidFill>
                  <a:schemeClr val="tx1"/>
                </a:solidFill>
                <a:latin typeface="Arial" charset="0"/>
                <a:ea typeface="MS PGothic" charset="-128"/>
                <a:cs typeface="MS PGothic" charset="-128"/>
              </a:defRPr>
            </a:lvl3pPr>
            <a:lvl4pPr marL="1600200" indent="-228600">
              <a:spcBef>
                <a:spcPct val="30000"/>
              </a:spcBef>
              <a:defRPr sz="1200">
                <a:solidFill>
                  <a:schemeClr val="tx1"/>
                </a:solidFill>
                <a:latin typeface="Arial" charset="0"/>
                <a:ea typeface="MS PGothic" charset="-128"/>
                <a:cs typeface="MS PGothic" charset="-128"/>
              </a:defRPr>
            </a:lvl4pPr>
            <a:lvl5pPr marL="2057400" indent="-228600">
              <a:spcBef>
                <a:spcPct val="30000"/>
              </a:spcBef>
              <a:defRPr sz="1200">
                <a:solidFill>
                  <a:schemeClr val="tx1"/>
                </a:solidFill>
                <a:latin typeface="Arial" charset="0"/>
                <a:ea typeface="MS PGothic" charset="-128"/>
                <a:cs typeface="MS PGothic" charset="-128"/>
              </a:defRPr>
            </a:lvl5pPr>
            <a:lvl6pPr marL="2514600" indent="-228600" eaLnBrk="0" fontAlgn="base" hangingPunct="0">
              <a:spcBef>
                <a:spcPct val="30000"/>
              </a:spcBef>
              <a:spcAft>
                <a:spcPct val="0"/>
              </a:spcAft>
              <a:defRPr sz="1200">
                <a:solidFill>
                  <a:schemeClr val="tx1"/>
                </a:solidFill>
                <a:latin typeface="Arial" charset="0"/>
                <a:ea typeface="MS PGothic" charset="-128"/>
                <a:cs typeface="MS PGothic" charset="-128"/>
              </a:defRPr>
            </a:lvl6pPr>
            <a:lvl7pPr marL="2971800" indent="-228600" eaLnBrk="0" fontAlgn="base" hangingPunct="0">
              <a:spcBef>
                <a:spcPct val="30000"/>
              </a:spcBef>
              <a:spcAft>
                <a:spcPct val="0"/>
              </a:spcAft>
              <a:defRPr sz="1200">
                <a:solidFill>
                  <a:schemeClr val="tx1"/>
                </a:solidFill>
                <a:latin typeface="Arial" charset="0"/>
                <a:ea typeface="MS PGothic" charset="-128"/>
                <a:cs typeface="MS PGothic" charset="-128"/>
              </a:defRPr>
            </a:lvl7pPr>
            <a:lvl8pPr marL="3429000" indent="-228600" eaLnBrk="0" fontAlgn="base" hangingPunct="0">
              <a:spcBef>
                <a:spcPct val="30000"/>
              </a:spcBef>
              <a:spcAft>
                <a:spcPct val="0"/>
              </a:spcAft>
              <a:defRPr sz="1200">
                <a:solidFill>
                  <a:schemeClr val="tx1"/>
                </a:solidFill>
                <a:latin typeface="Arial" charset="0"/>
                <a:ea typeface="MS PGothic" charset="-128"/>
                <a:cs typeface="MS PGothic" charset="-128"/>
              </a:defRPr>
            </a:lvl8pPr>
            <a:lvl9pPr marL="3886200" indent="-228600" eaLnBrk="0" fontAlgn="base" hangingPunct="0">
              <a:spcBef>
                <a:spcPct val="30000"/>
              </a:spcBef>
              <a:spcAft>
                <a:spcPct val="0"/>
              </a:spcAft>
              <a:defRPr sz="1200">
                <a:solidFill>
                  <a:schemeClr val="tx1"/>
                </a:solidFill>
                <a:latin typeface="Arial" charset="0"/>
                <a:ea typeface="MS PGothic" charset="-128"/>
                <a:cs typeface="MS PGothic" charset="-128"/>
              </a:defRPr>
            </a:lvl9pPr>
          </a:lstStyle>
          <a:p>
            <a:pPr>
              <a:spcBef>
                <a:spcPct val="0"/>
              </a:spcBef>
            </a:pPr>
            <a:fld id="{14712220-E91E-734B-8131-ED8456EE6725}" type="slidenum">
              <a:rPr lang="es-ES" altLang="es-MX"/>
              <a:pPr>
                <a:spcBef>
                  <a:spcPct val="0"/>
                </a:spcBef>
              </a:pPr>
              <a:t>24</a:t>
            </a:fld>
            <a:endParaRPr lang="es-ES" altLang="es-MX"/>
          </a:p>
        </p:txBody>
      </p:sp>
      <p:sp>
        <p:nvSpPr>
          <p:cNvPr id="36867" name="Rectangle 2"/>
          <p:cNvSpPr>
            <a:spLocks noGrp="1" noRot="1" noChangeAspect="1" noChangeArrowheads="1" noTextEdit="1"/>
          </p:cNvSpPr>
          <p:nvPr>
            <p:ph type="sldImg"/>
          </p:nvPr>
        </p:nvSpPr>
        <p:spPr>
          <a:xfrm>
            <a:off x="381000" y="685800"/>
            <a:ext cx="6096000" cy="3429000"/>
          </a:xfrm>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s-ES" altLang="es-MX">
              <a:latin typeface="Arial" charset="0"/>
              <a:ea typeface="MS PGothic" charset="-128"/>
            </a:endParaRPr>
          </a:p>
        </p:txBody>
      </p:sp>
    </p:spTree>
    <p:extLst>
      <p:ext uri="{BB962C8B-B14F-4D97-AF65-F5344CB8AC3E}">
        <p14:creationId xmlns:p14="http://schemas.microsoft.com/office/powerpoint/2010/main" val="2047163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7" name="Imagen 16"/>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hidden">
          <a:xfrm>
            <a:off x="1" y="0"/>
            <a:ext cx="12192000" cy="6858000"/>
          </a:xfrm>
          <a:prstGeom prst="rect">
            <a:avLst/>
          </a:prstGeom>
        </p:spPr>
      </p:pic>
      <p:sp>
        <p:nvSpPr>
          <p:cNvPr id="13" name="Rectángulo 12"/>
          <p:cNvSpPr/>
          <p:nvPr/>
        </p:nvSpPr>
        <p:spPr bwMode="hidden">
          <a:xfrm>
            <a:off x="1" y="1"/>
            <a:ext cx="12192000" cy="481056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1" noProof="0" dirty="0"/>
          </a:p>
        </p:txBody>
      </p:sp>
      <p:sp>
        <p:nvSpPr>
          <p:cNvPr id="15" name="Rectángulo 14"/>
          <p:cNvSpPr/>
          <p:nvPr/>
        </p:nvSpPr>
        <p:spPr bwMode="hidden">
          <a:xfrm>
            <a:off x="1" y="4810567"/>
            <a:ext cx="12192000" cy="2047439"/>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1" noProof="0" dirty="0"/>
          </a:p>
        </p:txBody>
      </p:sp>
      <p:sp>
        <p:nvSpPr>
          <p:cNvPr id="2" name="Título 1"/>
          <p:cNvSpPr>
            <a:spLocks noGrp="1"/>
          </p:cNvSpPr>
          <p:nvPr>
            <p:ph type="ctrTitle"/>
          </p:nvPr>
        </p:nvSpPr>
        <p:spPr>
          <a:xfrm>
            <a:off x="1522810" y="1905000"/>
            <a:ext cx="9146381" cy="2667000"/>
          </a:xfrm>
        </p:spPr>
        <p:txBody>
          <a:bodyPr rtlCol="0">
            <a:normAutofit/>
          </a:bodyPr>
          <a:lstStyle>
            <a:lvl1pPr>
              <a:lnSpc>
                <a:spcPct val="80000"/>
              </a:lnSpc>
              <a:defRPr sz="6002"/>
            </a:lvl1pPr>
          </a:lstStyle>
          <a:p>
            <a:pPr rtl="0"/>
            <a:r>
              <a:rPr lang="es-ES_tradnl" noProof="0"/>
              <a:t>Clic para editar título</a:t>
            </a:r>
            <a:endParaRPr lang="es-ES" noProof="0" dirty="0"/>
          </a:p>
        </p:txBody>
      </p:sp>
      <p:sp>
        <p:nvSpPr>
          <p:cNvPr id="3" name="Subtítulo 2"/>
          <p:cNvSpPr>
            <a:spLocks noGrp="1"/>
          </p:cNvSpPr>
          <p:nvPr>
            <p:ph type="subTitle" idx="1"/>
          </p:nvPr>
        </p:nvSpPr>
        <p:spPr>
          <a:xfrm>
            <a:off x="1522809" y="5029200"/>
            <a:ext cx="8231744" cy="1143000"/>
          </a:xfrm>
        </p:spPr>
        <p:txBody>
          <a:bodyPr rtlCol="0"/>
          <a:lstStyle>
            <a:lvl1pPr marL="0" indent="0" algn="l">
              <a:spcBef>
                <a:spcPts val="0"/>
              </a:spcBef>
              <a:buNone/>
              <a:defRPr>
                <a:solidFill>
                  <a:schemeClr val="tx1"/>
                </a:solidFill>
              </a:defRPr>
            </a:lvl1pPr>
            <a:lvl2pPr marL="457352" indent="0" algn="ctr">
              <a:buNone/>
              <a:defRPr>
                <a:solidFill>
                  <a:schemeClr val="tx1">
                    <a:tint val="75000"/>
                  </a:schemeClr>
                </a:solidFill>
              </a:defRPr>
            </a:lvl2pPr>
            <a:lvl3pPr marL="914704" indent="0" algn="ctr">
              <a:buNone/>
              <a:defRPr>
                <a:solidFill>
                  <a:schemeClr val="tx1">
                    <a:tint val="75000"/>
                  </a:schemeClr>
                </a:solidFill>
              </a:defRPr>
            </a:lvl3pPr>
            <a:lvl4pPr marL="1372056" indent="0" algn="ctr">
              <a:buNone/>
              <a:defRPr>
                <a:solidFill>
                  <a:schemeClr val="tx1">
                    <a:tint val="75000"/>
                  </a:schemeClr>
                </a:solidFill>
              </a:defRPr>
            </a:lvl4pPr>
            <a:lvl5pPr marL="1829410" indent="0" algn="ctr">
              <a:buNone/>
              <a:defRPr>
                <a:solidFill>
                  <a:schemeClr val="tx1">
                    <a:tint val="75000"/>
                  </a:schemeClr>
                </a:solidFill>
              </a:defRPr>
            </a:lvl5pPr>
            <a:lvl6pPr marL="2286762" indent="0" algn="ctr">
              <a:buNone/>
              <a:defRPr>
                <a:solidFill>
                  <a:schemeClr val="tx1">
                    <a:tint val="75000"/>
                  </a:schemeClr>
                </a:solidFill>
              </a:defRPr>
            </a:lvl6pPr>
            <a:lvl7pPr marL="2744114" indent="0" algn="ctr">
              <a:buNone/>
              <a:defRPr>
                <a:solidFill>
                  <a:schemeClr val="tx1">
                    <a:tint val="75000"/>
                  </a:schemeClr>
                </a:solidFill>
              </a:defRPr>
            </a:lvl7pPr>
            <a:lvl8pPr marL="3201466" indent="0" algn="ctr">
              <a:buNone/>
              <a:defRPr>
                <a:solidFill>
                  <a:schemeClr val="tx1">
                    <a:tint val="75000"/>
                  </a:schemeClr>
                </a:solidFill>
              </a:defRPr>
            </a:lvl8pPr>
            <a:lvl9pPr marL="3658818" indent="0" algn="ctr">
              <a:buNone/>
              <a:defRPr>
                <a:solidFill>
                  <a:schemeClr val="tx1">
                    <a:tint val="75000"/>
                  </a:schemeClr>
                </a:solidFill>
              </a:defRPr>
            </a:lvl9pPr>
          </a:lstStyle>
          <a:p>
            <a:pPr rtl="0"/>
            <a:r>
              <a:rPr lang="es-ES_tradnl" noProof="0"/>
              <a:t>Haga clic para modificar el estilo de subtítulo del patrón</a:t>
            </a:r>
            <a:endParaRPr lang="es-ES" noProof="0" dirty="0"/>
          </a:p>
        </p:txBody>
      </p:sp>
      <p:sp>
        <p:nvSpPr>
          <p:cNvPr id="6" name="Marcador de posición de número de diapositiva 5"/>
          <p:cNvSpPr>
            <a:spLocks noGrp="1"/>
          </p:cNvSpPr>
          <p:nvPr>
            <p:ph type="sldNum" sz="quarter" idx="12"/>
          </p:nvPr>
        </p:nvSpPr>
        <p:spPr/>
        <p:txBody>
          <a:bodyPr rtlCol="0"/>
          <a:lstStyle/>
          <a:p>
            <a:pPr rtl="0"/>
            <a:fld id="{693B167E-EA96-4147-81DE-549160052C22}" type="slidenum">
              <a:rPr lang="es-ES" noProof="0"/>
              <a:t>‹Nr.›</a:t>
            </a:fld>
            <a:endParaRPr lang="es-ES" noProof="0" dirty="0"/>
          </a:p>
        </p:txBody>
      </p:sp>
      <p:sp useBgFill="1">
        <p:nvSpPr>
          <p:cNvPr id="20" name="Forma libre 9"/>
          <p:cNvSpPr>
            <a:spLocks/>
          </p:cNvSpPr>
          <p:nvPr/>
        </p:nvSpPr>
        <p:spPr bwMode="white">
          <a:xfrm>
            <a:off x="1060" y="4714637"/>
            <a:ext cx="12189884"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ln>
            <a:noFill/>
          </a:ln>
        </p:spPr>
        <p:txBody>
          <a:bodyPr vert="horz" wrap="square" lIns="91464" tIns="45732" rIns="91464" bIns="45732" numCol="1" rtlCol="0" anchor="t" anchorCtr="0" compatLnSpc="1">
            <a:prstTxWarp prst="textNoShape">
              <a:avLst/>
            </a:prstTxWarp>
          </a:bodyPr>
          <a:lstStyle/>
          <a:p>
            <a:pPr rtl="0"/>
            <a:endParaRPr lang="es-ES" sz="1801"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_tradnl" noProof="0"/>
              <a:t>Clic para editar título</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_tradnl" noProof="0"/>
              <a:t>Haga clic para modificar el estilo de texto del patrón</a:t>
            </a:r>
          </a:p>
          <a:p>
            <a:pPr lvl="1" rtl="0"/>
            <a:r>
              <a:rPr lang="es-ES_tradnl" noProof="0"/>
              <a:t>Segundo nivel</a:t>
            </a:r>
          </a:p>
          <a:p>
            <a:pPr lvl="2" rtl="0"/>
            <a:r>
              <a:rPr lang="es-ES_tradnl" noProof="0"/>
              <a:t>Tercer nivel</a:t>
            </a:r>
          </a:p>
          <a:p>
            <a:pPr lvl="3" rtl="0"/>
            <a:r>
              <a:rPr lang="es-ES_tradnl" noProof="0"/>
              <a:t>Cuarto nivel</a:t>
            </a:r>
          </a:p>
          <a:p>
            <a:pPr lvl="4" rtl="0"/>
            <a:r>
              <a:rPr lang="es-ES_tradnl" noProof="0"/>
              <a:t>Quinto nivel</a:t>
            </a:r>
            <a:endParaRPr lang="es-ES" noProof="0" dirty="0"/>
          </a:p>
        </p:txBody>
      </p:sp>
      <p:sp>
        <p:nvSpPr>
          <p:cNvPr id="6" name="Marcador de posición de número de diapositiva 5"/>
          <p:cNvSpPr>
            <a:spLocks noGrp="1"/>
          </p:cNvSpPr>
          <p:nvPr>
            <p:ph type="sldNum" sz="quarter" idx="12"/>
          </p:nvPr>
        </p:nvSpPr>
        <p:spPr/>
        <p:txBody>
          <a:bodyPr rtlCol="0"/>
          <a:lstStyle/>
          <a:p>
            <a:pPr rtl="0"/>
            <a:fld id="{693B167E-EA96-4147-81DE-549160052C22}" type="slidenum">
              <a:rPr lang="es-ES" noProof="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7" name="Imagen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2" y="0"/>
            <a:ext cx="9316965" cy="6858000"/>
          </a:xfrm>
          <a:prstGeom prst="rect">
            <a:avLst/>
          </a:prstGeom>
        </p:spPr>
      </p:pic>
      <p:sp>
        <p:nvSpPr>
          <p:cNvPr id="8" name="Rectángulo 7"/>
          <p:cNvSpPr/>
          <p:nvPr userDrawn="1"/>
        </p:nvSpPr>
        <p:spPr bwMode="hidden">
          <a:xfrm>
            <a:off x="4" y="1"/>
            <a:ext cx="9221012" cy="685800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1" noProof="0" dirty="0"/>
          </a:p>
        </p:txBody>
      </p:sp>
      <p:sp>
        <p:nvSpPr>
          <p:cNvPr id="9" name="Forma libre 9"/>
          <p:cNvSpPr>
            <a:spLocks/>
          </p:cNvSpPr>
          <p:nvPr/>
        </p:nvSpPr>
        <p:spPr bwMode="hidden">
          <a:xfrm rot="5400000">
            <a:off x="5887966" y="3333050"/>
            <a:ext cx="6858000" cy="19190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64" tIns="45732" rIns="91464" bIns="45732" numCol="1" rtlCol="0" anchor="t" anchorCtr="0" compatLnSpc="1">
            <a:prstTxWarp prst="textNoShape">
              <a:avLst/>
            </a:prstTxWarp>
          </a:bodyPr>
          <a:lstStyle/>
          <a:p>
            <a:pPr rtl="0"/>
            <a:endParaRPr lang="es-ES" sz="1801" noProof="0" dirty="0"/>
          </a:p>
        </p:txBody>
      </p:sp>
      <p:sp>
        <p:nvSpPr>
          <p:cNvPr id="2" name="Título vertical 1"/>
          <p:cNvSpPr>
            <a:spLocks noGrp="1"/>
          </p:cNvSpPr>
          <p:nvPr>
            <p:ph type="title" orient="vert"/>
          </p:nvPr>
        </p:nvSpPr>
        <p:spPr>
          <a:xfrm>
            <a:off x="9561160" y="685800"/>
            <a:ext cx="1295738" cy="5486400"/>
          </a:xfrm>
        </p:spPr>
        <p:txBody>
          <a:bodyPr vert="eaVert" rtlCol="0"/>
          <a:lstStyle/>
          <a:p>
            <a:pPr rtl="0"/>
            <a:r>
              <a:rPr lang="es-ES_tradnl" noProof="0"/>
              <a:t>Clic para editar título</a:t>
            </a:r>
            <a:endParaRPr lang="es-ES" noProof="0" dirty="0"/>
          </a:p>
        </p:txBody>
      </p:sp>
      <p:sp>
        <p:nvSpPr>
          <p:cNvPr id="3" name="Marcador de posición de texto vertical 2"/>
          <p:cNvSpPr>
            <a:spLocks noGrp="1"/>
          </p:cNvSpPr>
          <p:nvPr>
            <p:ph type="body" orient="vert" idx="1"/>
          </p:nvPr>
        </p:nvSpPr>
        <p:spPr>
          <a:xfrm>
            <a:off x="1522810" y="685800"/>
            <a:ext cx="7462785" cy="5486400"/>
          </a:xfrm>
        </p:spPr>
        <p:txBody>
          <a:bodyPr vert="eaVert" rtlCol="0"/>
          <a:lstStyle/>
          <a:p>
            <a:pPr lvl="0" rtl="0"/>
            <a:r>
              <a:rPr lang="es-ES_tradnl" noProof="0"/>
              <a:t>Haga clic para modificar el estilo de texto del patrón</a:t>
            </a:r>
          </a:p>
          <a:p>
            <a:pPr lvl="1" rtl="0"/>
            <a:r>
              <a:rPr lang="es-ES_tradnl" noProof="0"/>
              <a:t>Segundo nivel</a:t>
            </a:r>
          </a:p>
          <a:p>
            <a:pPr lvl="2" rtl="0"/>
            <a:r>
              <a:rPr lang="es-ES_tradnl" noProof="0"/>
              <a:t>Tercer nivel</a:t>
            </a:r>
          </a:p>
          <a:p>
            <a:pPr lvl="3" rtl="0"/>
            <a:r>
              <a:rPr lang="es-ES_tradnl" noProof="0"/>
              <a:t>Cuarto nivel</a:t>
            </a:r>
          </a:p>
          <a:p>
            <a:pPr lvl="4" rtl="0"/>
            <a:r>
              <a:rPr lang="es-ES_tradnl" noProof="0"/>
              <a:t>Quinto nivel</a:t>
            </a:r>
            <a:endParaRPr lang="es-ES" noProof="0" dirty="0"/>
          </a:p>
        </p:txBody>
      </p:sp>
      <p:sp>
        <p:nvSpPr>
          <p:cNvPr id="6" name="Marcador de posición de número de diapositiva 5"/>
          <p:cNvSpPr>
            <a:spLocks noGrp="1"/>
          </p:cNvSpPr>
          <p:nvPr>
            <p:ph type="sldNum" sz="quarter" idx="12"/>
          </p:nvPr>
        </p:nvSpPr>
        <p:spPr/>
        <p:txBody>
          <a:bodyPr rtlCol="0"/>
          <a:lstStyle/>
          <a:p>
            <a:pPr rtl="0"/>
            <a:fld id="{693B167E-EA96-4147-81DE-549160052C22}" type="slidenum">
              <a:rPr lang="es-ES" noProof="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rot="21042312">
            <a:off x="1665151" y="3564667"/>
            <a:ext cx="9765424" cy="1612607"/>
          </a:xfrm>
        </p:spPr>
        <p:txBody>
          <a:bodyPr anchor="b">
            <a:noAutofit/>
          </a:bodyPr>
          <a:lstStyle>
            <a:lvl1pPr algn="l">
              <a:defRPr sz="4601">
                <a:solidFill>
                  <a:schemeClr val="bg1"/>
                </a:solidFill>
              </a:defRPr>
            </a:lvl1pPr>
          </a:lstStyle>
          <a:p>
            <a:r>
              <a:rPr lang="es-ES_tradnl"/>
              <a:t>Click to edit Master title style</a:t>
            </a:r>
            <a:endParaRPr/>
          </a:p>
        </p:txBody>
      </p:sp>
      <p:sp>
        <p:nvSpPr>
          <p:cNvPr id="30" name="Picture Placeholder 2"/>
          <p:cNvSpPr>
            <a:spLocks noGrp="1"/>
          </p:cNvSpPr>
          <p:nvPr>
            <p:ph type="pic" idx="13"/>
          </p:nvPr>
        </p:nvSpPr>
        <p:spPr>
          <a:xfrm rot="21068552">
            <a:off x="1219341" y="836686"/>
            <a:ext cx="5231614" cy="2804658"/>
          </a:xfrm>
          <a:prstGeom prst="roundRect">
            <a:avLst>
              <a:gd name="adj" fmla="val 7476"/>
            </a:avLst>
          </a:prstGeom>
          <a:ln w="63500">
            <a:solidFill>
              <a:schemeClr val="accent2"/>
            </a:solidFill>
          </a:ln>
        </p:spPr>
        <p:txBody>
          <a:bodyPr rtlCol="0"/>
          <a:lstStyle>
            <a:lvl1pPr marL="0" indent="0">
              <a:buNone/>
              <a:defRPr sz="2400"/>
            </a:lvl1pPr>
            <a:lvl2pPr marL="457352" indent="0">
              <a:buNone/>
              <a:defRPr sz="2802"/>
            </a:lvl2pPr>
            <a:lvl3pPr marL="914704" indent="0">
              <a:buNone/>
              <a:defRPr sz="2400"/>
            </a:lvl3pPr>
            <a:lvl4pPr marL="1372056" indent="0">
              <a:buNone/>
              <a:defRPr sz="2001"/>
            </a:lvl4pPr>
            <a:lvl5pPr marL="1829410" indent="0">
              <a:buNone/>
              <a:defRPr sz="2001"/>
            </a:lvl5pPr>
            <a:lvl6pPr marL="2286762" indent="0">
              <a:buNone/>
              <a:defRPr sz="2001"/>
            </a:lvl6pPr>
            <a:lvl7pPr marL="2744114" indent="0">
              <a:buNone/>
              <a:defRPr sz="2001"/>
            </a:lvl7pPr>
            <a:lvl8pPr marL="3201466" indent="0">
              <a:buNone/>
              <a:defRPr sz="2001"/>
            </a:lvl8pPr>
            <a:lvl9pPr marL="3658818" indent="0">
              <a:buNone/>
              <a:defRPr sz="2001"/>
            </a:lvl9pPr>
          </a:lstStyle>
          <a:p>
            <a:pPr lvl="0"/>
            <a:r>
              <a:rPr lang="es-ES_tradnl" noProof="0"/>
              <a:t>Click icon to add picture</a:t>
            </a:r>
            <a:endParaRPr noProof="0"/>
          </a:p>
        </p:txBody>
      </p:sp>
    </p:spTree>
    <p:extLst>
      <p:ext uri="{BB962C8B-B14F-4D97-AF65-F5344CB8AC3E}">
        <p14:creationId xmlns:p14="http://schemas.microsoft.com/office/powerpoint/2010/main" val="3091714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914401" y="609600"/>
            <a:ext cx="10363200" cy="1143000"/>
          </a:xfrm>
        </p:spPr>
        <p:txBody>
          <a:bodyPr/>
          <a:lstStyle/>
          <a:p>
            <a:r>
              <a:rPr lang="es-ES"/>
              <a:t>Haga clic para modificar el estilo de título del patrón</a:t>
            </a:r>
            <a:endParaRPr lang="es-MX"/>
          </a:p>
        </p:txBody>
      </p:sp>
      <p:sp>
        <p:nvSpPr>
          <p:cNvPr id="3" name="2 Marcador de texto"/>
          <p:cNvSpPr>
            <a:spLocks noGrp="1"/>
          </p:cNvSpPr>
          <p:nvPr>
            <p:ph type="body" sz="half" idx="1"/>
          </p:nvPr>
        </p:nvSpPr>
        <p:spPr>
          <a:xfrm>
            <a:off x="914401" y="1981200"/>
            <a:ext cx="5080000" cy="41148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imágenes prediseñadas"/>
          <p:cNvSpPr>
            <a:spLocks noGrp="1"/>
          </p:cNvSpPr>
          <p:nvPr>
            <p:ph type="clipArt" sz="half" idx="2"/>
          </p:nvPr>
        </p:nvSpPr>
        <p:spPr>
          <a:xfrm>
            <a:off x="6197600" y="1981200"/>
            <a:ext cx="5080000" cy="4114800"/>
          </a:xfrm>
        </p:spPr>
        <p:txBody>
          <a:bodyPr>
            <a:normAutofit/>
          </a:bodyPr>
          <a:lstStyle/>
          <a:p>
            <a:pPr lvl="0"/>
            <a:endParaRPr lang="es-MX" noProof="0"/>
          </a:p>
        </p:txBody>
      </p:sp>
      <p:sp>
        <p:nvSpPr>
          <p:cNvPr id="7" name="22 Marcador de número de diapositiva"/>
          <p:cNvSpPr>
            <a:spLocks noGrp="1"/>
          </p:cNvSpPr>
          <p:nvPr>
            <p:ph type="sldNum" sz="quarter" idx="12"/>
          </p:nvPr>
        </p:nvSpPr>
        <p:spPr/>
        <p:txBody>
          <a:bodyPr/>
          <a:lstStyle>
            <a:lvl1pPr>
              <a:defRPr/>
            </a:lvl1pPr>
          </a:lstStyle>
          <a:p>
            <a:pPr>
              <a:defRPr/>
            </a:pPr>
            <a:fld id="{AF9A8EC6-974A-7247-9BDD-1C3107591D7C}" type="slidenum">
              <a:rPr lang="es-ES" altLang="es-MX"/>
              <a:pPr>
                <a:defRPr/>
              </a:pPr>
              <a:t>‹Nr.›</a:t>
            </a:fld>
            <a:endParaRPr lang="es-ES" altLang="es-MX"/>
          </a:p>
        </p:txBody>
      </p:sp>
    </p:spTree>
    <p:extLst>
      <p:ext uri="{BB962C8B-B14F-4D97-AF65-F5344CB8AC3E}">
        <p14:creationId xmlns:p14="http://schemas.microsoft.com/office/powerpoint/2010/main" val="1943572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914401" y="609600"/>
            <a:ext cx="10363200" cy="1143000"/>
          </a:xfrm>
        </p:spPr>
        <p:txBody>
          <a:bodyPr/>
          <a:lstStyle/>
          <a:p>
            <a:r>
              <a:rPr lang="es-ES"/>
              <a:t>Haga clic para modificar el estilo de título del patrón</a:t>
            </a:r>
            <a:endParaRPr lang="es-MX"/>
          </a:p>
        </p:txBody>
      </p:sp>
      <p:sp>
        <p:nvSpPr>
          <p:cNvPr id="3" name="2 Marcador de imágenes prediseñadas"/>
          <p:cNvSpPr>
            <a:spLocks noGrp="1"/>
          </p:cNvSpPr>
          <p:nvPr>
            <p:ph type="clipArt" sz="half" idx="1"/>
          </p:nvPr>
        </p:nvSpPr>
        <p:spPr>
          <a:xfrm>
            <a:off x="914401" y="1981200"/>
            <a:ext cx="5080000" cy="4114800"/>
          </a:xfrm>
        </p:spPr>
        <p:txBody>
          <a:bodyPr>
            <a:normAutofit/>
          </a:bodyPr>
          <a:lstStyle/>
          <a:p>
            <a:pPr lvl="0"/>
            <a:endParaRPr lang="es-MX" noProof="0"/>
          </a:p>
        </p:txBody>
      </p:sp>
      <p:sp>
        <p:nvSpPr>
          <p:cNvPr id="4" name="3 Marcador de texto"/>
          <p:cNvSpPr>
            <a:spLocks noGrp="1"/>
          </p:cNvSpPr>
          <p:nvPr>
            <p:ph type="body" sz="half" idx="2"/>
          </p:nvPr>
        </p:nvSpPr>
        <p:spPr>
          <a:xfrm>
            <a:off x="6197600" y="1981200"/>
            <a:ext cx="5080000" cy="41148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22 Marcador de número de diapositiva"/>
          <p:cNvSpPr>
            <a:spLocks noGrp="1"/>
          </p:cNvSpPr>
          <p:nvPr>
            <p:ph type="sldNum" sz="quarter" idx="12"/>
          </p:nvPr>
        </p:nvSpPr>
        <p:spPr/>
        <p:txBody>
          <a:bodyPr/>
          <a:lstStyle>
            <a:lvl1pPr>
              <a:defRPr/>
            </a:lvl1pPr>
          </a:lstStyle>
          <a:p>
            <a:pPr>
              <a:defRPr/>
            </a:pPr>
            <a:fld id="{EAC5F11F-19B2-584D-9AB9-B7BF04D31A6B}" type="slidenum">
              <a:rPr lang="es-ES" altLang="es-MX"/>
              <a:pPr>
                <a:defRPr/>
              </a:pPr>
              <a:t>‹Nr.›</a:t>
            </a:fld>
            <a:endParaRPr lang="es-ES" altLang="es-MX"/>
          </a:p>
        </p:txBody>
      </p:sp>
    </p:spTree>
    <p:extLst>
      <p:ext uri="{BB962C8B-B14F-4D97-AF65-F5344CB8AC3E}">
        <p14:creationId xmlns:p14="http://schemas.microsoft.com/office/powerpoint/2010/main" val="19273193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
        <p:nvSpPr>
          <p:cNvPr id="2" name="Rectángulo 1"/>
          <p:cNvSpPr/>
          <p:nvPr userDrawn="1"/>
        </p:nvSpPr>
        <p:spPr>
          <a:xfrm>
            <a:off x="5135895" y="-27384"/>
            <a:ext cx="6059851" cy="864096"/>
          </a:xfrm>
          <a:prstGeom prst="rect">
            <a:avLst/>
          </a:prstGeom>
          <a:solidFill>
            <a:schemeClr val="bg1"/>
          </a:solidFill>
          <a:ln w="9525" cap="flat" cmpd="sng">
            <a:solidFill>
              <a:srgbClr val="68940E"/>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sz="1801"/>
          </a:p>
        </p:txBody>
      </p:sp>
      <p:grpSp>
        <p:nvGrpSpPr>
          <p:cNvPr id="3" name="Group 42"/>
          <p:cNvGrpSpPr>
            <a:grpSpLocks/>
          </p:cNvGrpSpPr>
          <p:nvPr/>
        </p:nvGrpSpPr>
        <p:grpSpPr bwMode="auto">
          <a:xfrm>
            <a:off x="-510115" y="0"/>
            <a:ext cx="13243984" cy="6858000"/>
            <a:chOff x="-382404" y="0"/>
            <a:chExt cx="9932332" cy="6858000"/>
          </a:xfrm>
        </p:grpSpPr>
        <p:grpSp>
          <p:nvGrpSpPr>
            <p:cNvPr id="4" name="Group 44"/>
            <p:cNvGrpSpPr>
              <a:grpSpLocks/>
            </p:cNvGrpSpPr>
            <p:nvPr/>
          </p:nvGrpSpPr>
          <p:grpSpPr bwMode="auto">
            <a:xfrm>
              <a:off x="0" y="0"/>
              <a:ext cx="9144000" cy="6858000"/>
              <a:chOff x="0" y="0"/>
              <a:chExt cx="9144000" cy="6858000"/>
            </a:xfrm>
          </p:grpSpPr>
          <p:grpSp>
            <p:nvGrpSpPr>
              <p:cNvPr id="26" name="Group 4"/>
              <p:cNvGrpSpPr>
                <a:grpSpLocks/>
              </p:cNvGrpSpPr>
              <p:nvPr/>
            </p:nvGrpSpPr>
            <p:grpSpPr bwMode="auto">
              <a:xfrm>
                <a:off x="0" y="0"/>
                <a:ext cx="2514600" cy="6858000"/>
                <a:chOff x="0" y="0"/>
                <a:chExt cx="2514600" cy="6858000"/>
              </a:xfrm>
            </p:grpSpPr>
            <p:sp>
              <p:nvSpPr>
                <p:cNvPr id="37" name="Rectangle 114"/>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38"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39"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grpSp>
          <p:grpSp>
            <p:nvGrpSpPr>
              <p:cNvPr id="27" name="Group 5"/>
              <p:cNvGrpSpPr>
                <a:grpSpLocks/>
              </p:cNvGrpSpPr>
              <p:nvPr/>
            </p:nvGrpSpPr>
            <p:grpSpPr bwMode="auto">
              <a:xfrm>
                <a:off x="422910" y="0"/>
                <a:ext cx="2514600" cy="6858000"/>
                <a:chOff x="0" y="0"/>
                <a:chExt cx="2514600" cy="6858000"/>
              </a:xfrm>
            </p:grpSpPr>
            <p:sp>
              <p:nvSpPr>
                <p:cNvPr id="34" name="Rectangle 84"/>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35" name="Rectangle 85"/>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36" name="Rectangle 113"/>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grpSp>
          <p:grpSp>
            <p:nvGrpSpPr>
              <p:cNvPr id="28" name="Group 9"/>
              <p:cNvGrpSpPr>
                <a:grpSpLocks/>
              </p:cNvGrpSpPr>
              <p:nvPr/>
            </p:nvGrpSpPr>
            <p:grpSpPr bwMode="auto">
              <a:xfrm rot="10800000">
                <a:off x="6629400" y="0"/>
                <a:ext cx="2514600" cy="6858000"/>
                <a:chOff x="0" y="0"/>
                <a:chExt cx="2514600" cy="6858000"/>
              </a:xfrm>
            </p:grpSpPr>
            <p:sp>
              <p:nvSpPr>
                <p:cNvPr id="31" name="Rectangle 77"/>
                <p:cNvSpPr/>
                <p:nvPr/>
              </p:nvSpPr>
              <p:spPr>
                <a:xfrm>
                  <a:off x="935420" y="20637"/>
                  <a:ext cx="1600094"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32" name="Rectangle 78"/>
                <p:cNvSpPr/>
                <p:nvPr/>
              </p:nvSpPr>
              <p:spPr>
                <a:xfrm>
                  <a:off x="21081" y="20637"/>
                  <a:ext cx="457170"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33" name="Rectangle 80"/>
                <p:cNvSpPr/>
                <p:nvPr/>
              </p:nvSpPr>
              <p:spPr>
                <a:xfrm>
                  <a:off x="249666" y="20637"/>
                  <a:ext cx="761950"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grpSp>
          <p:sp>
            <p:nvSpPr>
              <p:cNvPr id="29" name="Rectangle 75"/>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30" name="Rectangle 76"/>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grpSp>
        <p:sp>
          <p:nvSpPr>
            <p:cNvPr id="5" name="Freeform 44"/>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1"/>
            </a:p>
          </p:txBody>
        </p:sp>
        <p:sp>
          <p:nvSpPr>
            <p:cNvPr id="6" name="Freeform 4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1"/>
            </a:p>
          </p:txBody>
        </p:sp>
        <p:sp>
          <p:nvSpPr>
            <p:cNvPr id="7" name="Freeform 4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1"/>
            </a:p>
          </p:txBody>
        </p:sp>
        <p:sp>
          <p:nvSpPr>
            <p:cNvPr id="8" name="Freeform 50"/>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1"/>
            </a:p>
          </p:txBody>
        </p:sp>
        <p:sp>
          <p:nvSpPr>
            <p:cNvPr id="9" name="Freeform 51"/>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1"/>
            </a:p>
          </p:txBody>
        </p:sp>
        <p:sp>
          <p:nvSpPr>
            <p:cNvPr id="10" name="Hexagon 52"/>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11" name="Hexagon 53"/>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12" name="Hexagon 54"/>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13" name="Hexagon 56"/>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14" name="Freeform 57"/>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15" name="Hexagon 58"/>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16" name="Hexagon 59"/>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17" name="Hexagon 60"/>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18" name="Hexagon 61"/>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19" name="Hexagon 62"/>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20" name="Hexagon 63"/>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21" name="Hexagon 64"/>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22" name="Hexagon 65"/>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23" name="Hexagon 66"/>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24" name="Freeform 67"/>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sp>
          <p:nvSpPr>
            <p:cNvPr id="25" name="Freeform 68"/>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1"/>
            </a:p>
          </p:txBody>
        </p:sp>
      </p:grpSp>
      <p:sp>
        <p:nvSpPr>
          <p:cNvPr id="40" name="Rectángulo 39"/>
          <p:cNvSpPr/>
          <p:nvPr userDrawn="1"/>
        </p:nvSpPr>
        <p:spPr>
          <a:xfrm>
            <a:off x="5327915" y="-27384"/>
            <a:ext cx="5760640" cy="764704"/>
          </a:xfrm>
          <a:prstGeom prst="rect">
            <a:avLst/>
          </a:prstGeom>
          <a:solidFill>
            <a:schemeClr val="tx1">
              <a:lumMod val="65000"/>
              <a:lumOff val="35000"/>
            </a:schemeClr>
          </a:solidFill>
          <a:ln w="57150" cap="flat" cmpd="thickThi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sz="1801"/>
          </a:p>
        </p:txBody>
      </p:sp>
    </p:spTree>
    <p:extLst>
      <p:ext uri="{BB962C8B-B14F-4D97-AF65-F5344CB8AC3E}">
        <p14:creationId xmlns:p14="http://schemas.microsoft.com/office/powerpoint/2010/main" val="2462786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Picture with Caption">
    <p:spTree>
      <p:nvGrpSpPr>
        <p:cNvPr id="1" name=""/>
        <p:cNvGrpSpPr/>
        <p:nvPr/>
      </p:nvGrpSpPr>
      <p:grpSpPr>
        <a:xfrm>
          <a:off x="0" y="0"/>
          <a:ext cx="0" cy="0"/>
          <a:chOff x="0" y="0"/>
          <a:chExt cx="0" cy="0"/>
        </a:xfrm>
      </p:grpSpPr>
      <p:sp>
        <p:nvSpPr>
          <p:cNvPr id="11" name="Title 1"/>
          <p:cNvSpPr>
            <a:spLocks noGrp="1"/>
          </p:cNvSpPr>
          <p:nvPr>
            <p:ph type="title"/>
          </p:nvPr>
        </p:nvSpPr>
        <p:spPr>
          <a:xfrm>
            <a:off x="967318" y="1143000"/>
            <a:ext cx="5056716" cy="1341344"/>
          </a:xfrm>
        </p:spPr>
        <p:txBody>
          <a:bodyPr/>
          <a:lstStyle>
            <a:lvl1pPr algn="ctr">
              <a:defRPr sz="4401" b="0"/>
            </a:lvl1pPr>
          </a:lstStyle>
          <a:p>
            <a:r>
              <a:rPr lang="es-ES_tradnl"/>
              <a:t>Click to edit Master title style</a:t>
            </a:r>
            <a:endParaRPr/>
          </a:p>
        </p:txBody>
      </p:sp>
      <p:sp>
        <p:nvSpPr>
          <p:cNvPr id="12" name="Text Placeholder 3"/>
          <p:cNvSpPr>
            <a:spLocks noGrp="1"/>
          </p:cNvSpPr>
          <p:nvPr>
            <p:ph type="body" sz="half" idx="2"/>
          </p:nvPr>
        </p:nvSpPr>
        <p:spPr>
          <a:xfrm>
            <a:off x="967318" y="2618815"/>
            <a:ext cx="5056716" cy="3133164"/>
          </a:xfrm>
        </p:spPr>
        <p:txBody>
          <a:bodyPr>
            <a:normAutofit/>
          </a:bodyPr>
          <a:lstStyle>
            <a:lvl1pPr marL="0" indent="0" algn="ctr">
              <a:spcBef>
                <a:spcPts val="1801"/>
              </a:spcBef>
              <a:buNone/>
              <a:defRPr sz="1801"/>
            </a:lvl1pPr>
            <a:lvl2pPr marL="457344" indent="0">
              <a:buNone/>
              <a:defRPr sz="1200"/>
            </a:lvl2pPr>
            <a:lvl3pPr marL="914689" indent="0">
              <a:buNone/>
              <a:defRPr sz="1000"/>
            </a:lvl3pPr>
            <a:lvl4pPr marL="1372033" indent="0">
              <a:buNone/>
              <a:defRPr sz="900"/>
            </a:lvl4pPr>
            <a:lvl5pPr marL="1829380" indent="0">
              <a:buNone/>
              <a:defRPr sz="900"/>
            </a:lvl5pPr>
            <a:lvl6pPr marL="2286724" indent="0">
              <a:buNone/>
              <a:defRPr sz="900"/>
            </a:lvl6pPr>
            <a:lvl7pPr marL="2744069" indent="0">
              <a:buNone/>
              <a:defRPr sz="900"/>
            </a:lvl7pPr>
            <a:lvl8pPr marL="3201413" indent="0">
              <a:buNone/>
              <a:defRPr sz="900"/>
            </a:lvl8pPr>
            <a:lvl9pPr marL="3658758" indent="0">
              <a:buNone/>
              <a:defRPr sz="900"/>
            </a:lvl9pPr>
          </a:lstStyle>
          <a:p>
            <a:pPr lvl="0"/>
            <a:r>
              <a:rPr lang="es-ES_tradnl"/>
              <a:t>Click to edit Master text styles</a:t>
            </a:r>
          </a:p>
        </p:txBody>
      </p:sp>
      <p:sp>
        <p:nvSpPr>
          <p:cNvPr id="3" name="Picture Placeholder 2"/>
          <p:cNvSpPr>
            <a:spLocks noGrp="1"/>
          </p:cNvSpPr>
          <p:nvPr>
            <p:ph type="pic" idx="1"/>
          </p:nvPr>
        </p:nvSpPr>
        <p:spPr>
          <a:xfrm>
            <a:off x="6439918" y="864971"/>
            <a:ext cx="4562766" cy="4709160"/>
          </a:xfrm>
        </p:spPr>
        <p:txBody>
          <a:bodyPr rtlCol="0">
            <a:normAutofit/>
          </a:bodyPr>
          <a:lstStyle>
            <a:lvl1pPr marL="0" indent="0">
              <a:buNone/>
              <a:defRPr sz="3202"/>
            </a:lvl1pPr>
            <a:lvl2pPr marL="457344" indent="0">
              <a:buNone/>
              <a:defRPr sz="2802"/>
            </a:lvl2pPr>
            <a:lvl3pPr marL="914689" indent="0">
              <a:buNone/>
              <a:defRPr sz="2400"/>
            </a:lvl3pPr>
            <a:lvl4pPr marL="1372033" indent="0">
              <a:buNone/>
              <a:defRPr sz="2001"/>
            </a:lvl4pPr>
            <a:lvl5pPr marL="1829380" indent="0">
              <a:buNone/>
              <a:defRPr sz="2001"/>
            </a:lvl5pPr>
            <a:lvl6pPr marL="2286724" indent="0">
              <a:buNone/>
              <a:defRPr sz="2001"/>
            </a:lvl6pPr>
            <a:lvl7pPr marL="2744069" indent="0">
              <a:buNone/>
              <a:defRPr sz="2001"/>
            </a:lvl7pPr>
            <a:lvl8pPr marL="3201413" indent="0">
              <a:buNone/>
              <a:defRPr sz="2001"/>
            </a:lvl8pPr>
            <a:lvl9pPr marL="3658758" indent="0">
              <a:buNone/>
              <a:defRPr sz="2001"/>
            </a:lvl9pPr>
          </a:lstStyle>
          <a:p>
            <a:pPr lvl="0"/>
            <a:r>
              <a:rPr lang="es-ES_tradnl" noProof="0"/>
              <a:t>Click icon to add picture</a:t>
            </a:r>
            <a:endParaRPr noProof="0"/>
          </a:p>
        </p:txBody>
      </p:sp>
      <p:sp>
        <p:nvSpPr>
          <p:cNvPr id="7" name="Slide Number Placeholder 5"/>
          <p:cNvSpPr>
            <a:spLocks noGrp="1"/>
          </p:cNvSpPr>
          <p:nvPr>
            <p:ph type="sldNum" sz="quarter" idx="12"/>
          </p:nvPr>
        </p:nvSpPr>
        <p:spPr/>
        <p:txBody>
          <a:bodyPr/>
          <a:lstStyle>
            <a:lvl1pPr>
              <a:defRPr/>
            </a:lvl1pPr>
          </a:lstStyle>
          <a:p>
            <a:fld id="{26E5C777-D263-3C46-9F1C-ABAD273299C0}" type="slidenum">
              <a:rPr lang="en-US"/>
              <a:pPr/>
              <a:t>‹Nr.›</a:t>
            </a:fld>
            <a:endParaRPr lang="en-US"/>
          </a:p>
        </p:txBody>
      </p:sp>
    </p:spTree>
    <p:extLst>
      <p:ext uri="{BB962C8B-B14F-4D97-AF65-F5344CB8AC3E}">
        <p14:creationId xmlns:p14="http://schemas.microsoft.com/office/powerpoint/2010/main" val="159595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a:defRPr b="1" i="0">
                <a:latin typeface="Arial" charset="0"/>
                <a:ea typeface="Arial" charset="0"/>
                <a:cs typeface="Arial" charset="0"/>
              </a:defRPr>
            </a:lvl1pPr>
          </a:lstStyle>
          <a:p>
            <a:pPr rtl="0"/>
            <a:r>
              <a:rPr lang="es-ES_tradnl" noProof="0"/>
              <a:t>Clic para editar título</a:t>
            </a:r>
            <a:endParaRPr lang="es-ES" noProof="0" dirty="0"/>
          </a:p>
        </p:txBody>
      </p:sp>
      <p:sp>
        <p:nvSpPr>
          <p:cNvPr id="3" name="Marcador de contenido 2"/>
          <p:cNvSpPr>
            <a:spLocks noGrp="1"/>
          </p:cNvSpPr>
          <p:nvPr>
            <p:ph idx="1"/>
          </p:nvPr>
        </p:nvSpPr>
        <p:spPr/>
        <p:txBody>
          <a:bodyPr rtlCol="0"/>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vl6pPr>
              <a:defRPr/>
            </a:lvl6pPr>
            <a:lvl7pPr>
              <a:defRPr/>
            </a:lvl7pPr>
            <a:lvl8pPr>
              <a:defRPr baseline="0"/>
            </a:lvl8pPr>
            <a:lvl9pPr>
              <a:defRPr baseline="0"/>
            </a:lvl9pPr>
          </a:lstStyle>
          <a:p>
            <a:pPr lvl="0" rtl="0"/>
            <a:r>
              <a:rPr lang="es-ES_tradnl" noProof="0"/>
              <a:t>Haga clic para modificar el estilo de texto del patrón</a:t>
            </a:r>
          </a:p>
          <a:p>
            <a:pPr lvl="1" rtl="0"/>
            <a:r>
              <a:rPr lang="es-ES_tradnl" noProof="0"/>
              <a:t>Segundo nivel</a:t>
            </a:r>
          </a:p>
          <a:p>
            <a:pPr lvl="2" rtl="0"/>
            <a:r>
              <a:rPr lang="es-ES_tradnl" noProof="0"/>
              <a:t>Tercer nivel</a:t>
            </a:r>
          </a:p>
          <a:p>
            <a:pPr lvl="3" rtl="0"/>
            <a:r>
              <a:rPr lang="es-ES_tradnl" noProof="0"/>
              <a:t>Cuarto nivel</a:t>
            </a:r>
          </a:p>
          <a:p>
            <a:pPr lvl="4" rtl="0"/>
            <a:r>
              <a:rPr lang="es-ES_tradnl" noProof="0"/>
              <a:t>Quinto nivel</a:t>
            </a:r>
            <a:endParaRPr lang="es-ES" noProof="0" dirty="0"/>
          </a:p>
        </p:txBody>
      </p:sp>
      <p:sp>
        <p:nvSpPr>
          <p:cNvPr id="6" name="Marcador de posición de número de diapositiva 5"/>
          <p:cNvSpPr>
            <a:spLocks noGrp="1"/>
          </p:cNvSpPr>
          <p:nvPr>
            <p:ph type="sldNum" sz="quarter" idx="12"/>
          </p:nvPr>
        </p:nvSpPr>
        <p:spPr/>
        <p:txBody>
          <a:bodyPr rtlCol="0"/>
          <a:lstStyle/>
          <a:p>
            <a:pPr rtl="0"/>
            <a:fld id="{693B167E-EA96-4147-81DE-549160052C22}" type="slidenum">
              <a:rPr lang="es-ES" noProof="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14" name="Imagen 1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1" y="5"/>
            <a:ext cx="12192000" cy="4810561"/>
          </a:xfrm>
          <a:prstGeom prst="rect">
            <a:avLst/>
          </a:prstGeom>
        </p:spPr>
      </p:pic>
      <p:sp>
        <p:nvSpPr>
          <p:cNvPr id="18" name="Rectángulo 17"/>
          <p:cNvSpPr/>
          <p:nvPr/>
        </p:nvSpPr>
        <p:spPr bwMode="hidden">
          <a:xfrm>
            <a:off x="1" y="1"/>
            <a:ext cx="12192000" cy="481056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1" noProof="0" dirty="0"/>
          </a:p>
        </p:txBody>
      </p:sp>
      <p:sp>
        <p:nvSpPr>
          <p:cNvPr id="2" name="Título 1"/>
          <p:cNvSpPr>
            <a:spLocks noGrp="1"/>
          </p:cNvSpPr>
          <p:nvPr>
            <p:ph type="title"/>
          </p:nvPr>
        </p:nvSpPr>
        <p:spPr>
          <a:xfrm>
            <a:off x="1522759" y="1905000"/>
            <a:ext cx="9145380" cy="2667000"/>
          </a:xfrm>
        </p:spPr>
        <p:txBody>
          <a:bodyPr rtlCol="0" anchor="b">
            <a:noAutofit/>
          </a:bodyPr>
          <a:lstStyle>
            <a:lvl1pPr algn="l">
              <a:defRPr sz="4801" b="0" cap="none" baseline="0"/>
            </a:lvl1pPr>
          </a:lstStyle>
          <a:p>
            <a:pPr rtl="0"/>
            <a:r>
              <a:rPr lang="es-ES_tradnl" noProof="0"/>
              <a:t>Clic para editar título</a:t>
            </a:r>
            <a:endParaRPr lang="es-ES" noProof="0" dirty="0"/>
          </a:p>
        </p:txBody>
      </p:sp>
      <p:sp>
        <p:nvSpPr>
          <p:cNvPr id="3" name="Marcador de posición de texto 2"/>
          <p:cNvSpPr>
            <a:spLocks noGrp="1"/>
          </p:cNvSpPr>
          <p:nvPr>
            <p:ph type="body" idx="1"/>
          </p:nvPr>
        </p:nvSpPr>
        <p:spPr>
          <a:xfrm>
            <a:off x="1522809" y="5029200"/>
            <a:ext cx="8231746" cy="1143000"/>
          </a:xfrm>
        </p:spPr>
        <p:txBody>
          <a:bodyPr rtlCol="0" anchor="t">
            <a:normAutofit/>
          </a:bodyPr>
          <a:lstStyle>
            <a:lvl1pPr marL="0" indent="0">
              <a:spcBef>
                <a:spcPts val="0"/>
              </a:spcBef>
              <a:buNone/>
              <a:defRPr sz="2400">
                <a:solidFill>
                  <a:schemeClr val="tx1"/>
                </a:solidFill>
              </a:defRPr>
            </a:lvl1pPr>
            <a:lvl2pPr marL="457352" indent="0">
              <a:buNone/>
              <a:defRPr sz="1801">
                <a:solidFill>
                  <a:schemeClr val="tx1">
                    <a:tint val="75000"/>
                  </a:schemeClr>
                </a:solidFill>
              </a:defRPr>
            </a:lvl2pPr>
            <a:lvl3pPr marL="914704" indent="0">
              <a:buNone/>
              <a:defRPr sz="1600">
                <a:solidFill>
                  <a:schemeClr val="tx1">
                    <a:tint val="75000"/>
                  </a:schemeClr>
                </a:solidFill>
              </a:defRPr>
            </a:lvl3pPr>
            <a:lvl4pPr marL="1372056" indent="0">
              <a:buNone/>
              <a:defRPr sz="1400">
                <a:solidFill>
                  <a:schemeClr val="tx1">
                    <a:tint val="75000"/>
                  </a:schemeClr>
                </a:solidFill>
              </a:defRPr>
            </a:lvl4pPr>
            <a:lvl5pPr marL="1829410" indent="0">
              <a:buNone/>
              <a:defRPr sz="1400">
                <a:solidFill>
                  <a:schemeClr val="tx1">
                    <a:tint val="75000"/>
                  </a:schemeClr>
                </a:solidFill>
              </a:defRPr>
            </a:lvl5pPr>
            <a:lvl6pPr marL="2286762" indent="0">
              <a:buNone/>
              <a:defRPr sz="1400">
                <a:solidFill>
                  <a:schemeClr val="tx1">
                    <a:tint val="75000"/>
                  </a:schemeClr>
                </a:solidFill>
              </a:defRPr>
            </a:lvl6pPr>
            <a:lvl7pPr marL="2744114" indent="0">
              <a:buNone/>
              <a:defRPr sz="1400">
                <a:solidFill>
                  <a:schemeClr val="tx1">
                    <a:tint val="75000"/>
                  </a:schemeClr>
                </a:solidFill>
              </a:defRPr>
            </a:lvl7pPr>
            <a:lvl8pPr marL="3201466" indent="0">
              <a:buNone/>
              <a:defRPr sz="1400">
                <a:solidFill>
                  <a:schemeClr val="tx1">
                    <a:tint val="75000"/>
                  </a:schemeClr>
                </a:solidFill>
              </a:defRPr>
            </a:lvl8pPr>
            <a:lvl9pPr marL="3658818" indent="0">
              <a:buNone/>
              <a:defRPr sz="1400">
                <a:solidFill>
                  <a:schemeClr val="tx1">
                    <a:tint val="75000"/>
                  </a:schemeClr>
                </a:solidFill>
              </a:defRPr>
            </a:lvl9pPr>
          </a:lstStyle>
          <a:p>
            <a:pPr lvl="0" rtl="0"/>
            <a:r>
              <a:rPr lang="es-ES_tradnl" noProof="0"/>
              <a:t>Haga clic para modificar el estilo de texto del patrón</a:t>
            </a:r>
          </a:p>
        </p:txBody>
      </p:sp>
      <p:sp>
        <p:nvSpPr>
          <p:cNvPr id="6" name="Marcador de posición de número de diapositiva 5"/>
          <p:cNvSpPr>
            <a:spLocks noGrp="1"/>
          </p:cNvSpPr>
          <p:nvPr>
            <p:ph type="sldNum" sz="quarter" idx="12"/>
          </p:nvPr>
        </p:nvSpPr>
        <p:spPr/>
        <p:txBody>
          <a:bodyPr rtlCol="0"/>
          <a:lstStyle/>
          <a:p>
            <a:pPr rtl="0"/>
            <a:fld id="{693B167E-EA96-4147-81DE-549160052C22}" type="slidenum">
              <a:rPr lang="es-ES" noProof="0"/>
              <a:t>‹Nr.›</a:t>
            </a:fld>
            <a:endParaRPr lang="es-ES" noProof="0" dirty="0"/>
          </a:p>
        </p:txBody>
      </p:sp>
      <p:sp>
        <p:nvSpPr>
          <p:cNvPr id="16" name="Forma libre 9"/>
          <p:cNvSpPr>
            <a:spLocks/>
          </p:cNvSpPr>
          <p:nvPr/>
        </p:nvSpPr>
        <p:spPr bwMode="hidden">
          <a:xfrm>
            <a:off x="1060" y="4714637"/>
            <a:ext cx="12189884"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64" tIns="45732" rIns="91464" bIns="45732" numCol="1" rtlCol="0" anchor="t" anchorCtr="0" compatLnSpc="1">
            <a:prstTxWarp prst="textNoShape">
              <a:avLst/>
            </a:prstTxWarp>
          </a:bodyPr>
          <a:lstStyle/>
          <a:p>
            <a:pPr rtl="0"/>
            <a:endParaRPr lang="es-ES" sz="1801"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_tradnl" noProof="0"/>
              <a:t>Clic para editar título</a:t>
            </a:r>
            <a:endParaRPr lang="es-ES" noProof="0" dirty="0"/>
          </a:p>
        </p:txBody>
      </p:sp>
      <p:sp>
        <p:nvSpPr>
          <p:cNvPr id="3" name="Marcador de contenido 2"/>
          <p:cNvSpPr>
            <a:spLocks noGrp="1"/>
          </p:cNvSpPr>
          <p:nvPr>
            <p:ph sz="half" idx="1"/>
          </p:nvPr>
        </p:nvSpPr>
        <p:spPr>
          <a:xfrm>
            <a:off x="1522812" y="1905000"/>
            <a:ext cx="4417702" cy="4267200"/>
          </a:xfrm>
        </p:spPr>
        <p:txBody>
          <a:bodyPr rtlCol="0">
            <a:normAutofit/>
          </a:bodyPr>
          <a:lstStyle>
            <a:lvl1pPr>
              <a:defRPr sz="2400"/>
            </a:lvl1pPr>
            <a:lvl2pPr>
              <a:defRPr sz="2001"/>
            </a:lvl2pPr>
            <a:lvl3pPr>
              <a:defRPr sz="1801"/>
            </a:lvl3pPr>
            <a:lvl4pPr>
              <a:defRPr sz="1600"/>
            </a:lvl4pPr>
            <a:lvl5pPr>
              <a:defRPr sz="1600"/>
            </a:lvl5pPr>
            <a:lvl6pPr marL="1920880">
              <a:defRPr sz="1600"/>
            </a:lvl6pPr>
            <a:lvl7pPr marL="1920880">
              <a:defRPr sz="1600"/>
            </a:lvl7pPr>
            <a:lvl8pPr marL="1920880">
              <a:defRPr sz="1600"/>
            </a:lvl8pPr>
            <a:lvl9pPr marL="1920880">
              <a:defRPr sz="1600"/>
            </a:lvl9pPr>
          </a:lstStyle>
          <a:p>
            <a:pPr lvl="0" rtl="0"/>
            <a:r>
              <a:rPr lang="es-ES_tradnl" noProof="0"/>
              <a:t>Haga clic para modificar el estilo de texto del patrón</a:t>
            </a:r>
          </a:p>
          <a:p>
            <a:pPr lvl="1" rtl="0"/>
            <a:r>
              <a:rPr lang="es-ES_tradnl" noProof="0"/>
              <a:t>Segundo nivel</a:t>
            </a:r>
          </a:p>
          <a:p>
            <a:pPr lvl="2" rtl="0"/>
            <a:r>
              <a:rPr lang="es-ES_tradnl" noProof="0"/>
              <a:t>Tercer nivel</a:t>
            </a:r>
          </a:p>
          <a:p>
            <a:pPr lvl="3" rtl="0"/>
            <a:r>
              <a:rPr lang="es-ES_tradnl" noProof="0"/>
              <a:t>Cuarto nivel</a:t>
            </a:r>
          </a:p>
          <a:p>
            <a:pPr lvl="4" rtl="0"/>
            <a:r>
              <a:rPr lang="es-ES_tradnl" noProof="0"/>
              <a:t>Quinto nivel</a:t>
            </a:r>
            <a:endParaRPr lang="es-ES" noProof="0" dirty="0"/>
          </a:p>
        </p:txBody>
      </p:sp>
      <p:sp>
        <p:nvSpPr>
          <p:cNvPr id="4" name="Marcador de contenido 3"/>
          <p:cNvSpPr>
            <a:spLocks noGrp="1"/>
          </p:cNvSpPr>
          <p:nvPr>
            <p:ph sz="half" idx="2"/>
          </p:nvPr>
        </p:nvSpPr>
        <p:spPr>
          <a:xfrm>
            <a:off x="6248439" y="1905000"/>
            <a:ext cx="4417702" cy="4267200"/>
          </a:xfrm>
        </p:spPr>
        <p:txBody>
          <a:bodyPr rtlCol="0">
            <a:normAutofit/>
          </a:bodyPr>
          <a:lstStyle>
            <a:lvl1pPr>
              <a:defRPr sz="2400"/>
            </a:lvl1pPr>
            <a:lvl2pPr>
              <a:defRPr sz="2001"/>
            </a:lvl2pPr>
            <a:lvl3pPr>
              <a:defRPr sz="1801"/>
            </a:lvl3pPr>
            <a:lvl4pPr>
              <a:defRPr sz="1600"/>
            </a:lvl4pPr>
            <a:lvl5pPr marL="1920880">
              <a:defRPr sz="1600"/>
            </a:lvl5pPr>
            <a:lvl6pPr marL="1920880">
              <a:defRPr sz="1600"/>
            </a:lvl6pPr>
            <a:lvl7pPr marL="1920880">
              <a:defRPr sz="1600"/>
            </a:lvl7pPr>
            <a:lvl8pPr marL="1920880">
              <a:defRPr sz="1600"/>
            </a:lvl8pPr>
            <a:lvl9pPr marL="1920880">
              <a:defRPr sz="1600"/>
            </a:lvl9pPr>
          </a:lstStyle>
          <a:p>
            <a:pPr lvl="0" rtl="0"/>
            <a:r>
              <a:rPr lang="es-ES_tradnl" noProof="0"/>
              <a:t>Haga clic para modificar el estilo de texto del patrón</a:t>
            </a:r>
          </a:p>
          <a:p>
            <a:pPr lvl="1" rtl="0"/>
            <a:r>
              <a:rPr lang="es-ES_tradnl" noProof="0"/>
              <a:t>Segundo nivel</a:t>
            </a:r>
          </a:p>
          <a:p>
            <a:pPr lvl="2" rtl="0"/>
            <a:r>
              <a:rPr lang="es-ES_tradnl" noProof="0"/>
              <a:t>Tercer nivel</a:t>
            </a:r>
          </a:p>
          <a:p>
            <a:pPr lvl="3" rtl="0"/>
            <a:r>
              <a:rPr lang="es-ES_tradnl" noProof="0"/>
              <a:t>Cuarto nivel</a:t>
            </a:r>
          </a:p>
          <a:p>
            <a:pPr lvl="4" rtl="0"/>
            <a:r>
              <a:rPr lang="es-ES_tradnl" noProof="0"/>
              <a:t>Quinto nivel</a:t>
            </a:r>
            <a:endParaRPr lang="es-ES" noProof="0" dirty="0"/>
          </a:p>
        </p:txBody>
      </p:sp>
      <p:sp>
        <p:nvSpPr>
          <p:cNvPr id="7" name="Marcador de posición de número de diapositiva 6"/>
          <p:cNvSpPr>
            <a:spLocks noGrp="1"/>
          </p:cNvSpPr>
          <p:nvPr>
            <p:ph type="sldNum" sz="quarter" idx="12"/>
          </p:nvPr>
        </p:nvSpPr>
        <p:spPr/>
        <p:txBody>
          <a:bodyPr rtlCol="0"/>
          <a:lstStyle/>
          <a:p>
            <a:pPr rtl="0"/>
            <a:fld id="{693B167E-EA96-4147-81DE-549160052C22}" type="slidenum">
              <a:rPr lang="es-ES" noProof="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a:defRPr/>
            </a:lvl1pPr>
          </a:lstStyle>
          <a:p>
            <a:pPr rtl="0"/>
            <a:r>
              <a:rPr lang="es-ES_tradnl" noProof="0"/>
              <a:t>Clic para editar título</a:t>
            </a:r>
            <a:endParaRPr lang="es-ES" noProof="0" dirty="0"/>
          </a:p>
        </p:txBody>
      </p:sp>
      <p:sp>
        <p:nvSpPr>
          <p:cNvPr id="3" name="Marcador de texto 2"/>
          <p:cNvSpPr>
            <a:spLocks noGrp="1"/>
          </p:cNvSpPr>
          <p:nvPr>
            <p:ph type="body" idx="1"/>
          </p:nvPr>
        </p:nvSpPr>
        <p:spPr>
          <a:xfrm>
            <a:off x="1522812" y="1905000"/>
            <a:ext cx="4417702" cy="762000"/>
          </a:xfrm>
        </p:spPr>
        <p:txBody>
          <a:bodyPr rtlCol="0" anchor="ctr">
            <a:normAutofit/>
          </a:bodyPr>
          <a:lstStyle>
            <a:lvl1pPr marL="0" indent="0">
              <a:buNone/>
              <a:defRPr sz="2400" b="0"/>
            </a:lvl1pPr>
            <a:lvl2pPr marL="457352" indent="0">
              <a:buNone/>
              <a:defRPr sz="2001" b="1"/>
            </a:lvl2pPr>
            <a:lvl3pPr marL="914704" indent="0">
              <a:buNone/>
              <a:defRPr sz="1801" b="1"/>
            </a:lvl3pPr>
            <a:lvl4pPr marL="1372056" indent="0">
              <a:buNone/>
              <a:defRPr sz="1600" b="1"/>
            </a:lvl4pPr>
            <a:lvl5pPr marL="1829410" indent="0">
              <a:buNone/>
              <a:defRPr sz="1600" b="1"/>
            </a:lvl5pPr>
            <a:lvl6pPr marL="2286762" indent="0">
              <a:buNone/>
              <a:defRPr sz="1600" b="1"/>
            </a:lvl6pPr>
            <a:lvl7pPr marL="2744114" indent="0">
              <a:buNone/>
              <a:defRPr sz="1600" b="1"/>
            </a:lvl7pPr>
            <a:lvl8pPr marL="3201466" indent="0">
              <a:buNone/>
              <a:defRPr sz="1600" b="1"/>
            </a:lvl8pPr>
            <a:lvl9pPr marL="3658818" indent="0">
              <a:buNone/>
              <a:defRPr sz="1600" b="1"/>
            </a:lvl9pPr>
          </a:lstStyle>
          <a:p>
            <a:pPr lvl="0" rtl="0"/>
            <a:r>
              <a:rPr lang="es-ES_tradnl" noProof="0"/>
              <a:t>Haga clic para modificar el estilo de texto del patrón</a:t>
            </a:r>
          </a:p>
        </p:txBody>
      </p:sp>
      <p:sp>
        <p:nvSpPr>
          <p:cNvPr id="4" name="Marcador de contenido 3"/>
          <p:cNvSpPr>
            <a:spLocks noGrp="1"/>
          </p:cNvSpPr>
          <p:nvPr>
            <p:ph sz="half" idx="2"/>
          </p:nvPr>
        </p:nvSpPr>
        <p:spPr>
          <a:xfrm>
            <a:off x="1522812" y="2743205"/>
            <a:ext cx="4417702" cy="3429001"/>
          </a:xfrm>
        </p:spPr>
        <p:txBody>
          <a:bodyPr rtlCol="0"/>
          <a:lstStyle>
            <a:lvl1pPr>
              <a:defRPr sz="2400"/>
            </a:lvl1pPr>
            <a:lvl2pPr>
              <a:defRPr sz="2001"/>
            </a:lvl2pPr>
            <a:lvl3pPr>
              <a:defRPr sz="1801"/>
            </a:lvl3pPr>
            <a:lvl4pPr>
              <a:defRPr sz="1600"/>
            </a:lvl4pPr>
            <a:lvl5pPr>
              <a:defRPr sz="1600"/>
            </a:lvl5pPr>
            <a:lvl6pPr marL="1920880">
              <a:defRPr sz="1600"/>
            </a:lvl6pPr>
            <a:lvl7pPr marL="1920880">
              <a:defRPr sz="1600"/>
            </a:lvl7pPr>
            <a:lvl8pPr marL="1920880">
              <a:defRPr sz="1600" baseline="0"/>
            </a:lvl8pPr>
            <a:lvl9pPr marL="1920880">
              <a:defRPr sz="1600" baseline="0"/>
            </a:lvl9pPr>
          </a:lstStyle>
          <a:p>
            <a:pPr lvl="0" rtl="0"/>
            <a:r>
              <a:rPr lang="es-ES_tradnl" noProof="0"/>
              <a:t>Haga clic para modificar el estilo de texto del patrón</a:t>
            </a:r>
          </a:p>
          <a:p>
            <a:pPr lvl="1" rtl="0"/>
            <a:r>
              <a:rPr lang="es-ES_tradnl" noProof="0"/>
              <a:t>Segundo nivel</a:t>
            </a:r>
          </a:p>
          <a:p>
            <a:pPr lvl="2" rtl="0"/>
            <a:r>
              <a:rPr lang="es-ES_tradnl" noProof="0"/>
              <a:t>Tercer nivel</a:t>
            </a:r>
          </a:p>
          <a:p>
            <a:pPr lvl="3" rtl="0"/>
            <a:r>
              <a:rPr lang="es-ES_tradnl" noProof="0"/>
              <a:t>Cuarto nivel</a:t>
            </a:r>
          </a:p>
          <a:p>
            <a:pPr lvl="4" rtl="0"/>
            <a:r>
              <a:rPr lang="es-ES_tradnl" noProof="0"/>
              <a:t>Quinto nivel</a:t>
            </a:r>
            <a:endParaRPr lang="es-ES" noProof="0" dirty="0"/>
          </a:p>
        </p:txBody>
      </p:sp>
      <p:sp>
        <p:nvSpPr>
          <p:cNvPr id="5" name="Marcador de texto 4"/>
          <p:cNvSpPr>
            <a:spLocks noGrp="1"/>
          </p:cNvSpPr>
          <p:nvPr>
            <p:ph type="body" sz="quarter" idx="3"/>
          </p:nvPr>
        </p:nvSpPr>
        <p:spPr>
          <a:xfrm>
            <a:off x="6248439" y="1905000"/>
            <a:ext cx="4417702" cy="762000"/>
          </a:xfrm>
        </p:spPr>
        <p:txBody>
          <a:bodyPr rtlCol="0" anchor="ctr">
            <a:normAutofit/>
          </a:bodyPr>
          <a:lstStyle>
            <a:lvl1pPr marL="0" indent="0">
              <a:buNone/>
              <a:defRPr sz="2400" b="0"/>
            </a:lvl1pPr>
            <a:lvl2pPr marL="457352" indent="0">
              <a:buNone/>
              <a:defRPr sz="2001" b="1"/>
            </a:lvl2pPr>
            <a:lvl3pPr marL="914704" indent="0">
              <a:buNone/>
              <a:defRPr sz="1801" b="1"/>
            </a:lvl3pPr>
            <a:lvl4pPr marL="1372056" indent="0">
              <a:buNone/>
              <a:defRPr sz="1600" b="1"/>
            </a:lvl4pPr>
            <a:lvl5pPr marL="1829410" indent="0">
              <a:buNone/>
              <a:defRPr sz="1600" b="1"/>
            </a:lvl5pPr>
            <a:lvl6pPr marL="2286762" indent="0">
              <a:buNone/>
              <a:defRPr sz="1600" b="1"/>
            </a:lvl6pPr>
            <a:lvl7pPr marL="2744114" indent="0">
              <a:buNone/>
              <a:defRPr sz="1600" b="1"/>
            </a:lvl7pPr>
            <a:lvl8pPr marL="3201466" indent="0">
              <a:buNone/>
              <a:defRPr sz="1600" b="1"/>
            </a:lvl8pPr>
            <a:lvl9pPr marL="3658818" indent="0">
              <a:buNone/>
              <a:defRPr sz="1600" b="1"/>
            </a:lvl9pPr>
          </a:lstStyle>
          <a:p>
            <a:pPr lvl="0" rtl="0"/>
            <a:r>
              <a:rPr lang="es-ES_tradnl" noProof="0"/>
              <a:t>Haga clic para modificar el estilo de texto del patrón</a:t>
            </a:r>
          </a:p>
        </p:txBody>
      </p:sp>
      <p:sp>
        <p:nvSpPr>
          <p:cNvPr id="6" name="Marcador de contenido 5"/>
          <p:cNvSpPr>
            <a:spLocks noGrp="1"/>
          </p:cNvSpPr>
          <p:nvPr>
            <p:ph sz="quarter" idx="4"/>
          </p:nvPr>
        </p:nvSpPr>
        <p:spPr>
          <a:xfrm>
            <a:off x="6248439" y="2743205"/>
            <a:ext cx="4417702" cy="3429001"/>
          </a:xfrm>
        </p:spPr>
        <p:txBody>
          <a:bodyPr rtlCol="0"/>
          <a:lstStyle>
            <a:lvl1pPr>
              <a:defRPr sz="2400"/>
            </a:lvl1pPr>
            <a:lvl2pPr>
              <a:defRPr sz="2001"/>
            </a:lvl2pPr>
            <a:lvl3pPr>
              <a:defRPr sz="1801"/>
            </a:lvl3pPr>
            <a:lvl4pPr>
              <a:defRPr sz="1600"/>
            </a:lvl4pPr>
            <a:lvl5pPr marL="1920880">
              <a:defRPr sz="1600"/>
            </a:lvl5pPr>
            <a:lvl6pPr marL="1920880">
              <a:defRPr sz="1600"/>
            </a:lvl6pPr>
            <a:lvl7pPr marL="1920880">
              <a:defRPr sz="1600"/>
            </a:lvl7pPr>
            <a:lvl8pPr marL="1920880">
              <a:defRPr sz="1600"/>
            </a:lvl8pPr>
            <a:lvl9pPr marL="1920880">
              <a:defRPr sz="1600"/>
            </a:lvl9pPr>
          </a:lstStyle>
          <a:p>
            <a:pPr lvl="0" rtl="0"/>
            <a:r>
              <a:rPr lang="es-ES_tradnl" noProof="0"/>
              <a:t>Haga clic para modificar el estilo de texto del patrón</a:t>
            </a:r>
          </a:p>
          <a:p>
            <a:pPr lvl="1" rtl="0"/>
            <a:r>
              <a:rPr lang="es-ES_tradnl" noProof="0"/>
              <a:t>Segundo nivel</a:t>
            </a:r>
          </a:p>
          <a:p>
            <a:pPr lvl="2" rtl="0"/>
            <a:r>
              <a:rPr lang="es-ES_tradnl" noProof="0"/>
              <a:t>Tercer nivel</a:t>
            </a:r>
          </a:p>
          <a:p>
            <a:pPr lvl="3" rtl="0"/>
            <a:r>
              <a:rPr lang="es-ES_tradnl" noProof="0"/>
              <a:t>Cuarto nivel</a:t>
            </a:r>
          </a:p>
          <a:p>
            <a:pPr lvl="4" rtl="0"/>
            <a:r>
              <a:rPr lang="es-ES_tradnl" noProof="0"/>
              <a:t>Quinto nivel</a:t>
            </a:r>
            <a:endParaRPr lang="es-ES" noProof="0" dirty="0"/>
          </a:p>
        </p:txBody>
      </p:sp>
      <p:sp>
        <p:nvSpPr>
          <p:cNvPr id="9" name="Marcador de posición de número de diapositiva 8"/>
          <p:cNvSpPr>
            <a:spLocks noGrp="1"/>
          </p:cNvSpPr>
          <p:nvPr>
            <p:ph type="sldNum" sz="quarter" idx="12"/>
          </p:nvPr>
        </p:nvSpPr>
        <p:spPr/>
        <p:txBody>
          <a:bodyPr rtlCol="0"/>
          <a:lstStyle/>
          <a:p>
            <a:pPr rtl="0"/>
            <a:fld id="{693B167E-EA96-4147-81DE-549160052C22}" type="slidenum">
              <a:rPr lang="es-ES" noProof="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_tradnl" noProof="0"/>
              <a:t>Clic para editar título</a:t>
            </a:r>
            <a:endParaRPr lang="es-ES" noProof="0" dirty="0"/>
          </a:p>
        </p:txBody>
      </p:sp>
      <p:sp>
        <p:nvSpPr>
          <p:cNvPr id="5" name="Marcador de posición de número de diapositiva 4"/>
          <p:cNvSpPr>
            <a:spLocks noGrp="1"/>
          </p:cNvSpPr>
          <p:nvPr>
            <p:ph type="sldNum" sz="quarter" idx="12"/>
          </p:nvPr>
        </p:nvSpPr>
        <p:spPr/>
        <p:txBody>
          <a:bodyPr rtlCol="0"/>
          <a:lstStyle/>
          <a:p>
            <a:pPr rtl="0"/>
            <a:fld id="{693B167E-EA96-4147-81DE-549160052C22}" type="slidenum">
              <a:rPr lang="es-ES" noProof="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hidden">
          <a:xfrm>
            <a:off x="1" y="0"/>
            <a:ext cx="12192000" cy="6858000"/>
          </a:xfrm>
          <a:prstGeom prst="rect">
            <a:avLst/>
          </a:prstGeom>
        </p:spPr>
      </p:pic>
      <p:sp>
        <p:nvSpPr>
          <p:cNvPr id="5" name="Rectángulo 4"/>
          <p:cNvSpPr/>
          <p:nvPr/>
        </p:nvSpPr>
        <p:spPr bwMode="hidden">
          <a:xfrm>
            <a:off x="1" y="1"/>
            <a:ext cx="12192000" cy="685800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1" noProof="0" dirty="0"/>
          </a:p>
        </p:txBody>
      </p:sp>
      <p:sp>
        <p:nvSpPr>
          <p:cNvPr id="4" name="Marcador de posición de número de diapositiva 3"/>
          <p:cNvSpPr>
            <a:spLocks noGrp="1"/>
          </p:cNvSpPr>
          <p:nvPr>
            <p:ph type="sldNum" sz="quarter" idx="12"/>
          </p:nvPr>
        </p:nvSpPr>
        <p:spPr/>
        <p:txBody>
          <a:bodyPr rtlCol="0"/>
          <a:lstStyle/>
          <a:p>
            <a:pPr rtl="0"/>
            <a:fld id="{693B167E-EA96-4147-81DE-549160052C22}" type="slidenum">
              <a:rPr lang="es-ES" noProof="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Forma libre 15"/>
          <p:cNvSpPr>
            <a:spLocks/>
          </p:cNvSpPr>
          <p:nvPr/>
        </p:nvSpPr>
        <p:spPr bwMode="auto">
          <a:xfrm>
            <a:off x="4495383" y="1905000"/>
            <a:ext cx="6155515" cy="4251960"/>
          </a:xfrm>
          <a:custGeom>
            <a:avLst/>
            <a:gdLst>
              <a:gd name="T0" fmla="*/ 696 w 1967"/>
              <a:gd name="T1" fmla="*/ 1361 h 1369"/>
              <a:gd name="T2" fmla="*/ 618 w 1967"/>
              <a:gd name="T3" fmla="*/ 1360 h 1369"/>
              <a:gd name="T4" fmla="*/ 517 w 1967"/>
              <a:gd name="T5" fmla="*/ 1359 h 1369"/>
              <a:gd name="T6" fmla="*/ 443 w 1967"/>
              <a:gd name="T7" fmla="*/ 1361 h 1369"/>
              <a:gd name="T8" fmla="*/ 361 w 1967"/>
              <a:gd name="T9" fmla="*/ 1358 h 1369"/>
              <a:gd name="T10" fmla="*/ 260 w 1967"/>
              <a:gd name="T11" fmla="*/ 1359 h 1369"/>
              <a:gd name="T12" fmla="*/ 166 w 1967"/>
              <a:gd name="T13" fmla="*/ 1359 h 1369"/>
              <a:gd name="T14" fmla="*/ 104 w 1967"/>
              <a:gd name="T15" fmla="*/ 1356 h 1369"/>
              <a:gd name="T16" fmla="*/ 7 w 1967"/>
              <a:gd name="T17" fmla="*/ 1327 h 1369"/>
              <a:gd name="T18" fmla="*/ 7 w 1967"/>
              <a:gd name="T19" fmla="*/ 1226 h 1369"/>
              <a:gd name="T20" fmla="*/ 9 w 1967"/>
              <a:gd name="T21" fmla="*/ 1139 h 1369"/>
              <a:gd name="T22" fmla="*/ 4 w 1967"/>
              <a:gd name="T23" fmla="*/ 1042 h 1369"/>
              <a:gd name="T24" fmla="*/ 9 w 1967"/>
              <a:gd name="T25" fmla="*/ 896 h 1369"/>
              <a:gd name="T26" fmla="*/ 7 w 1967"/>
              <a:gd name="T27" fmla="*/ 758 h 1369"/>
              <a:gd name="T28" fmla="*/ 9 w 1967"/>
              <a:gd name="T29" fmla="*/ 614 h 1369"/>
              <a:gd name="T30" fmla="*/ 5 w 1967"/>
              <a:gd name="T31" fmla="*/ 443 h 1369"/>
              <a:gd name="T32" fmla="*/ 9 w 1967"/>
              <a:gd name="T33" fmla="*/ 365 h 1369"/>
              <a:gd name="T34" fmla="*/ 5 w 1967"/>
              <a:gd name="T35" fmla="*/ 195 h 1369"/>
              <a:gd name="T36" fmla="*/ 6 w 1967"/>
              <a:gd name="T37" fmla="*/ 107 h 1369"/>
              <a:gd name="T38" fmla="*/ 8 w 1967"/>
              <a:gd name="T39" fmla="*/ 9 h 1369"/>
              <a:gd name="T40" fmla="*/ 120 w 1967"/>
              <a:gd name="T41" fmla="*/ 8 h 1369"/>
              <a:gd name="T42" fmla="*/ 192 w 1967"/>
              <a:gd name="T43" fmla="*/ 5 h 1369"/>
              <a:gd name="T44" fmla="*/ 279 w 1967"/>
              <a:gd name="T45" fmla="*/ 12 h 1369"/>
              <a:gd name="T46" fmla="*/ 374 w 1967"/>
              <a:gd name="T47" fmla="*/ 7 h 1369"/>
              <a:gd name="T48" fmla="*/ 447 w 1967"/>
              <a:gd name="T49" fmla="*/ 10 h 1369"/>
              <a:gd name="T50" fmla="*/ 552 w 1967"/>
              <a:gd name="T51" fmla="*/ 11 h 1369"/>
              <a:gd name="T52" fmla="*/ 630 w 1967"/>
              <a:gd name="T53" fmla="*/ 11 h 1369"/>
              <a:gd name="T54" fmla="*/ 706 w 1967"/>
              <a:gd name="T55" fmla="*/ 10 h 1369"/>
              <a:gd name="T56" fmla="*/ 799 w 1967"/>
              <a:gd name="T57" fmla="*/ 7 h 1369"/>
              <a:gd name="T58" fmla="*/ 879 w 1967"/>
              <a:gd name="T59" fmla="*/ 9 h 1369"/>
              <a:gd name="T60" fmla="*/ 956 w 1967"/>
              <a:gd name="T61" fmla="*/ 9 h 1369"/>
              <a:gd name="T62" fmla="*/ 1055 w 1967"/>
              <a:gd name="T63" fmla="*/ 12 h 1369"/>
              <a:gd name="T64" fmla="*/ 1188 w 1967"/>
              <a:gd name="T65" fmla="*/ 12 h 1369"/>
              <a:gd name="T66" fmla="*/ 1259 w 1967"/>
              <a:gd name="T67" fmla="*/ 9 h 1369"/>
              <a:gd name="T68" fmla="*/ 1378 w 1967"/>
              <a:gd name="T69" fmla="*/ 8 h 1369"/>
              <a:gd name="T70" fmla="*/ 1513 w 1967"/>
              <a:gd name="T71" fmla="*/ 10 h 1369"/>
              <a:gd name="T72" fmla="*/ 1634 w 1967"/>
              <a:gd name="T73" fmla="*/ 12 h 1369"/>
              <a:gd name="T74" fmla="*/ 1774 w 1967"/>
              <a:gd name="T75" fmla="*/ 11 h 1369"/>
              <a:gd name="T76" fmla="*/ 1869 w 1967"/>
              <a:gd name="T77" fmla="*/ 9 h 1369"/>
              <a:gd name="T78" fmla="*/ 1927 w 1967"/>
              <a:gd name="T79" fmla="*/ 6 h 1369"/>
              <a:gd name="T80" fmla="*/ 1963 w 1967"/>
              <a:gd name="T81" fmla="*/ 94 h 1369"/>
              <a:gd name="T82" fmla="*/ 1960 w 1967"/>
              <a:gd name="T83" fmla="*/ 185 h 1369"/>
              <a:gd name="T84" fmla="*/ 1959 w 1967"/>
              <a:gd name="T85" fmla="*/ 330 h 1369"/>
              <a:gd name="T86" fmla="*/ 1958 w 1967"/>
              <a:gd name="T87" fmla="*/ 428 h 1369"/>
              <a:gd name="T88" fmla="*/ 1958 w 1967"/>
              <a:gd name="T89" fmla="*/ 573 h 1369"/>
              <a:gd name="T90" fmla="*/ 1960 w 1967"/>
              <a:gd name="T91" fmla="*/ 721 h 1369"/>
              <a:gd name="T92" fmla="*/ 1957 w 1967"/>
              <a:gd name="T93" fmla="*/ 868 h 1369"/>
              <a:gd name="T94" fmla="*/ 1959 w 1967"/>
              <a:gd name="T95" fmla="*/ 1010 h 1369"/>
              <a:gd name="T96" fmla="*/ 1960 w 1967"/>
              <a:gd name="T97" fmla="*/ 1124 h 1369"/>
              <a:gd name="T98" fmla="*/ 1960 w 1967"/>
              <a:gd name="T99" fmla="*/ 1210 h 1369"/>
              <a:gd name="T100" fmla="*/ 1963 w 1967"/>
              <a:gd name="T101" fmla="*/ 1307 h 1369"/>
              <a:gd name="T102" fmla="*/ 1909 w 1967"/>
              <a:gd name="T103" fmla="*/ 1355 h 1369"/>
              <a:gd name="T104" fmla="*/ 1822 w 1967"/>
              <a:gd name="T105" fmla="*/ 1356 h 1369"/>
              <a:gd name="T106" fmla="*/ 1698 w 1967"/>
              <a:gd name="T107" fmla="*/ 1359 h 1369"/>
              <a:gd name="T108" fmla="*/ 1597 w 1967"/>
              <a:gd name="T109" fmla="*/ 1358 h 1369"/>
              <a:gd name="T110" fmla="*/ 1469 w 1967"/>
              <a:gd name="T111" fmla="*/ 1358 h 1369"/>
              <a:gd name="T112" fmla="*/ 1330 w 1967"/>
              <a:gd name="T113" fmla="*/ 1359 h 1369"/>
              <a:gd name="T114" fmla="*/ 1229 w 1967"/>
              <a:gd name="T115" fmla="*/ 1361 h 1369"/>
              <a:gd name="T116" fmla="*/ 1124 w 1967"/>
              <a:gd name="T117" fmla="*/ 1357 h 1369"/>
              <a:gd name="T118" fmla="*/ 981 w 1967"/>
              <a:gd name="T119" fmla="*/ 1363 h 1369"/>
              <a:gd name="T120" fmla="*/ 907 w 1967"/>
              <a:gd name="T121" fmla="*/ 1358 h 1369"/>
              <a:gd name="T122" fmla="*/ 830 w 1967"/>
              <a:gd name="T123" fmla="*/ 1358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67" h="1369">
                <a:moveTo>
                  <a:pt x="782" y="1369"/>
                </a:moveTo>
                <a:cubicBezTo>
                  <a:pt x="782" y="1360"/>
                  <a:pt x="782" y="1360"/>
                  <a:pt x="782" y="1360"/>
                </a:cubicBezTo>
                <a:cubicBezTo>
                  <a:pt x="777" y="1362"/>
                  <a:pt x="777" y="1362"/>
                  <a:pt x="777" y="1362"/>
                </a:cubicBezTo>
                <a:cubicBezTo>
                  <a:pt x="777" y="1361"/>
                  <a:pt x="777" y="1361"/>
                  <a:pt x="777" y="1361"/>
                </a:cubicBezTo>
                <a:cubicBezTo>
                  <a:pt x="774" y="1362"/>
                  <a:pt x="774" y="1362"/>
                  <a:pt x="774" y="1362"/>
                </a:cubicBezTo>
                <a:cubicBezTo>
                  <a:pt x="772" y="1359"/>
                  <a:pt x="772" y="1359"/>
                  <a:pt x="772" y="1359"/>
                </a:cubicBezTo>
                <a:cubicBezTo>
                  <a:pt x="761" y="1359"/>
                  <a:pt x="761" y="1359"/>
                  <a:pt x="761" y="1359"/>
                </a:cubicBezTo>
                <a:cubicBezTo>
                  <a:pt x="757" y="1360"/>
                  <a:pt x="752" y="1360"/>
                  <a:pt x="749" y="1359"/>
                </a:cubicBezTo>
                <a:cubicBezTo>
                  <a:pt x="747" y="1358"/>
                  <a:pt x="747" y="1358"/>
                  <a:pt x="747" y="1358"/>
                </a:cubicBezTo>
                <a:cubicBezTo>
                  <a:pt x="746" y="1356"/>
                  <a:pt x="746" y="1356"/>
                  <a:pt x="746" y="1356"/>
                </a:cubicBezTo>
                <a:cubicBezTo>
                  <a:pt x="738" y="1359"/>
                  <a:pt x="738" y="1359"/>
                  <a:pt x="738" y="1359"/>
                </a:cubicBezTo>
                <a:cubicBezTo>
                  <a:pt x="738" y="1357"/>
                  <a:pt x="738" y="1357"/>
                  <a:pt x="738" y="1357"/>
                </a:cubicBezTo>
                <a:cubicBezTo>
                  <a:pt x="733" y="1358"/>
                  <a:pt x="733" y="1358"/>
                  <a:pt x="733" y="1358"/>
                </a:cubicBezTo>
                <a:cubicBezTo>
                  <a:pt x="732" y="1359"/>
                  <a:pt x="732" y="1359"/>
                  <a:pt x="732" y="1359"/>
                </a:cubicBezTo>
                <a:cubicBezTo>
                  <a:pt x="730" y="1359"/>
                  <a:pt x="730" y="1359"/>
                  <a:pt x="730" y="1359"/>
                </a:cubicBezTo>
                <a:cubicBezTo>
                  <a:pt x="730" y="1362"/>
                  <a:pt x="730" y="1362"/>
                  <a:pt x="730" y="1362"/>
                </a:cubicBezTo>
                <a:cubicBezTo>
                  <a:pt x="723" y="1360"/>
                  <a:pt x="723" y="1360"/>
                  <a:pt x="723" y="1360"/>
                </a:cubicBezTo>
                <a:cubicBezTo>
                  <a:pt x="723" y="1361"/>
                  <a:pt x="723" y="1361"/>
                  <a:pt x="723" y="1361"/>
                </a:cubicBezTo>
                <a:cubicBezTo>
                  <a:pt x="710" y="1361"/>
                  <a:pt x="710" y="1361"/>
                  <a:pt x="710" y="1361"/>
                </a:cubicBezTo>
                <a:cubicBezTo>
                  <a:pt x="710" y="1359"/>
                  <a:pt x="710" y="1359"/>
                  <a:pt x="710" y="1359"/>
                </a:cubicBezTo>
                <a:cubicBezTo>
                  <a:pt x="706" y="1359"/>
                  <a:pt x="706" y="1359"/>
                  <a:pt x="706" y="1359"/>
                </a:cubicBezTo>
                <a:cubicBezTo>
                  <a:pt x="699" y="1361"/>
                  <a:pt x="699" y="1361"/>
                  <a:pt x="699" y="1361"/>
                </a:cubicBezTo>
                <a:cubicBezTo>
                  <a:pt x="699" y="1362"/>
                  <a:pt x="699" y="1362"/>
                  <a:pt x="699" y="1362"/>
                </a:cubicBezTo>
                <a:cubicBezTo>
                  <a:pt x="696" y="1361"/>
                  <a:pt x="696" y="1361"/>
                  <a:pt x="696" y="1361"/>
                </a:cubicBezTo>
                <a:cubicBezTo>
                  <a:pt x="693" y="1362"/>
                  <a:pt x="693" y="1362"/>
                  <a:pt x="693" y="1362"/>
                </a:cubicBezTo>
                <a:cubicBezTo>
                  <a:pt x="693" y="1361"/>
                  <a:pt x="693" y="1361"/>
                  <a:pt x="693" y="1361"/>
                </a:cubicBezTo>
                <a:cubicBezTo>
                  <a:pt x="682" y="1358"/>
                  <a:pt x="682" y="1358"/>
                  <a:pt x="682" y="1358"/>
                </a:cubicBezTo>
                <a:cubicBezTo>
                  <a:pt x="681" y="1359"/>
                  <a:pt x="681" y="1359"/>
                  <a:pt x="680" y="1359"/>
                </a:cubicBezTo>
                <a:cubicBezTo>
                  <a:pt x="672" y="1362"/>
                  <a:pt x="672" y="1362"/>
                  <a:pt x="672" y="1362"/>
                </a:cubicBezTo>
                <a:cubicBezTo>
                  <a:pt x="672" y="1358"/>
                  <a:pt x="672" y="1358"/>
                  <a:pt x="672" y="1358"/>
                </a:cubicBezTo>
                <a:cubicBezTo>
                  <a:pt x="670" y="1358"/>
                  <a:pt x="670" y="1358"/>
                  <a:pt x="670" y="1358"/>
                </a:cubicBezTo>
                <a:cubicBezTo>
                  <a:pt x="670" y="1356"/>
                  <a:pt x="670" y="1356"/>
                  <a:pt x="670" y="1356"/>
                </a:cubicBezTo>
                <a:cubicBezTo>
                  <a:pt x="669" y="1356"/>
                  <a:pt x="669" y="1356"/>
                  <a:pt x="669" y="1356"/>
                </a:cubicBezTo>
                <a:cubicBezTo>
                  <a:pt x="668" y="1357"/>
                  <a:pt x="666" y="1357"/>
                  <a:pt x="665" y="1357"/>
                </a:cubicBezTo>
                <a:cubicBezTo>
                  <a:pt x="665" y="1357"/>
                  <a:pt x="664" y="1357"/>
                  <a:pt x="664" y="1357"/>
                </a:cubicBezTo>
                <a:cubicBezTo>
                  <a:pt x="659" y="1356"/>
                  <a:pt x="659" y="1356"/>
                  <a:pt x="659" y="1356"/>
                </a:cubicBezTo>
                <a:cubicBezTo>
                  <a:pt x="659" y="1356"/>
                  <a:pt x="659" y="1356"/>
                  <a:pt x="659" y="1356"/>
                </a:cubicBezTo>
                <a:cubicBezTo>
                  <a:pt x="653" y="1356"/>
                  <a:pt x="653" y="1356"/>
                  <a:pt x="653" y="1356"/>
                </a:cubicBezTo>
                <a:cubicBezTo>
                  <a:pt x="653" y="1355"/>
                  <a:pt x="653" y="1355"/>
                  <a:pt x="653" y="1355"/>
                </a:cubicBezTo>
                <a:cubicBezTo>
                  <a:pt x="646" y="1356"/>
                  <a:pt x="646" y="1356"/>
                  <a:pt x="646" y="1356"/>
                </a:cubicBezTo>
                <a:cubicBezTo>
                  <a:pt x="646" y="1357"/>
                  <a:pt x="646" y="1357"/>
                  <a:pt x="646" y="1357"/>
                </a:cubicBezTo>
                <a:cubicBezTo>
                  <a:pt x="637" y="1357"/>
                  <a:pt x="637" y="1357"/>
                  <a:pt x="637" y="1357"/>
                </a:cubicBezTo>
                <a:cubicBezTo>
                  <a:pt x="637" y="1360"/>
                  <a:pt x="637" y="1360"/>
                  <a:pt x="637" y="1360"/>
                </a:cubicBezTo>
                <a:cubicBezTo>
                  <a:pt x="630" y="1358"/>
                  <a:pt x="630" y="1358"/>
                  <a:pt x="630" y="1358"/>
                </a:cubicBezTo>
                <a:cubicBezTo>
                  <a:pt x="629" y="1361"/>
                  <a:pt x="629" y="1361"/>
                  <a:pt x="629" y="1361"/>
                </a:cubicBezTo>
                <a:cubicBezTo>
                  <a:pt x="625" y="1359"/>
                  <a:pt x="625" y="1359"/>
                  <a:pt x="625" y="1359"/>
                </a:cubicBezTo>
                <a:cubicBezTo>
                  <a:pt x="624" y="1362"/>
                  <a:pt x="624" y="1362"/>
                  <a:pt x="624" y="1362"/>
                </a:cubicBezTo>
                <a:cubicBezTo>
                  <a:pt x="618" y="1360"/>
                  <a:pt x="618" y="1360"/>
                  <a:pt x="618" y="1360"/>
                </a:cubicBezTo>
                <a:cubicBezTo>
                  <a:pt x="617" y="1361"/>
                  <a:pt x="615" y="1361"/>
                  <a:pt x="614" y="1360"/>
                </a:cubicBezTo>
                <a:cubicBezTo>
                  <a:pt x="613" y="1360"/>
                  <a:pt x="613" y="1360"/>
                  <a:pt x="613" y="1360"/>
                </a:cubicBezTo>
                <a:cubicBezTo>
                  <a:pt x="613" y="1361"/>
                  <a:pt x="612" y="1361"/>
                  <a:pt x="612" y="1361"/>
                </a:cubicBezTo>
                <a:cubicBezTo>
                  <a:pt x="609" y="1361"/>
                  <a:pt x="609" y="1361"/>
                  <a:pt x="609" y="1361"/>
                </a:cubicBezTo>
                <a:cubicBezTo>
                  <a:pt x="608" y="1361"/>
                  <a:pt x="608" y="1361"/>
                  <a:pt x="607" y="1361"/>
                </a:cubicBezTo>
                <a:cubicBezTo>
                  <a:pt x="593" y="1361"/>
                  <a:pt x="593" y="1361"/>
                  <a:pt x="593" y="1361"/>
                </a:cubicBezTo>
                <a:cubicBezTo>
                  <a:pt x="593" y="1359"/>
                  <a:pt x="593" y="1359"/>
                  <a:pt x="593" y="1359"/>
                </a:cubicBezTo>
                <a:cubicBezTo>
                  <a:pt x="591" y="1359"/>
                  <a:pt x="591" y="1359"/>
                  <a:pt x="591" y="1359"/>
                </a:cubicBezTo>
                <a:cubicBezTo>
                  <a:pt x="583" y="1363"/>
                  <a:pt x="583" y="1363"/>
                  <a:pt x="583" y="1363"/>
                </a:cubicBezTo>
                <a:cubicBezTo>
                  <a:pt x="583" y="1358"/>
                  <a:pt x="583" y="1358"/>
                  <a:pt x="583" y="1358"/>
                </a:cubicBezTo>
                <a:cubicBezTo>
                  <a:pt x="576" y="1360"/>
                  <a:pt x="576" y="1360"/>
                  <a:pt x="576" y="1360"/>
                </a:cubicBezTo>
                <a:cubicBezTo>
                  <a:pt x="576" y="1356"/>
                  <a:pt x="576" y="1356"/>
                  <a:pt x="576" y="1356"/>
                </a:cubicBezTo>
                <a:cubicBezTo>
                  <a:pt x="575" y="1356"/>
                  <a:pt x="575" y="1356"/>
                  <a:pt x="575" y="1356"/>
                </a:cubicBezTo>
                <a:cubicBezTo>
                  <a:pt x="575" y="1358"/>
                  <a:pt x="575" y="1358"/>
                  <a:pt x="575" y="1358"/>
                </a:cubicBezTo>
                <a:cubicBezTo>
                  <a:pt x="569" y="1358"/>
                  <a:pt x="569" y="1358"/>
                  <a:pt x="569" y="1358"/>
                </a:cubicBezTo>
                <a:cubicBezTo>
                  <a:pt x="569" y="1359"/>
                  <a:pt x="569" y="1359"/>
                  <a:pt x="569" y="1359"/>
                </a:cubicBezTo>
                <a:cubicBezTo>
                  <a:pt x="555" y="1359"/>
                  <a:pt x="555" y="1359"/>
                  <a:pt x="555" y="1359"/>
                </a:cubicBezTo>
                <a:cubicBezTo>
                  <a:pt x="555" y="1358"/>
                  <a:pt x="555" y="1358"/>
                  <a:pt x="555" y="1358"/>
                </a:cubicBezTo>
                <a:cubicBezTo>
                  <a:pt x="552" y="1358"/>
                  <a:pt x="552" y="1358"/>
                  <a:pt x="552" y="1358"/>
                </a:cubicBezTo>
                <a:cubicBezTo>
                  <a:pt x="551" y="1356"/>
                  <a:pt x="551" y="1356"/>
                  <a:pt x="551" y="1356"/>
                </a:cubicBezTo>
                <a:cubicBezTo>
                  <a:pt x="524" y="1359"/>
                  <a:pt x="524" y="1359"/>
                  <a:pt x="524" y="1359"/>
                </a:cubicBezTo>
                <a:cubicBezTo>
                  <a:pt x="524" y="1358"/>
                  <a:pt x="524" y="1358"/>
                  <a:pt x="524" y="1358"/>
                </a:cubicBezTo>
                <a:cubicBezTo>
                  <a:pt x="522" y="1357"/>
                  <a:pt x="520" y="1357"/>
                  <a:pt x="518" y="1357"/>
                </a:cubicBezTo>
                <a:cubicBezTo>
                  <a:pt x="517" y="1359"/>
                  <a:pt x="517" y="1359"/>
                  <a:pt x="517" y="1359"/>
                </a:cubicBezTo>
                <a:cubicBezTo>
                  <a:pt x="512" y="1358"/>
                  <a:pt x="512" y="1358"/>
                  <a:pt x="512" y="1358"/>
                </a:cubicBezTo>
                <a:cubicBezTo>
                  <a:pt x="511" y="1361"/>
                  <a:pt x="511" y="1361"/>
                  <a:pt x="511" y="1361"/>
                </a:cubicBezTo>
                <a:cubicBezTo>
                  <a:pt x="505" y="1358"/>
                  <a:pt x="505" y="1358"/>
                  <a:pt x="505" y="1358"/>
                </a:cubicBezTo>
                <a:cubicBezTo>
                  <a:pt x="504" y="1358"/>
                  <a:pt x="504" y="1358"/>
                  <a:pt x="504" y="1358"/>
                </a:cubicBezTo>
                <a:cubicBezTo>
                  <a:pt x="504" y="1359"/>
                  <a:pt x="504" y="1359"/>
                  <a:pt x="504" y="1359"/>
                </a:cubicBezTo>
                <a:cubicBezTo>
                  <a:pt x="500" y="1359"/>
                  <a:pt x="500" y="1359"/>
                  <a:pt x="500" y="1359"/>
                </a:cubicBezTo>
                <a:cubicBezTo>
                  <a:pt x="496" y="1360"/>
                  <a:pt x="496" y="1360"/>
                  <a:pt x="496" y="1360"/>
                </a:cubicBezTo>
                <a:cubicBezTo>
                  <a:pt x="496" y="1361"/>
                  <a:pt x="496" y="1361"/>
                  <a:pt x="496" y="1361"/>
                </a:cubicBezTo>
                <a:cubicBezTo>
                  <a:pt x="488" y="1361"/>
                  <a:pt x="488" y="1361"/>
                  <a:pt x="488" y="1361"/>
                </a:cubicBezTo>
                <a:cubicBezTo>
                  <a:pt x="488" y="1363"/>
                  <a:pt x="488" y="1363"/>
                  <a:pt x="488" y="1363"/>
                </a:cubicBezTo>
                <a:cubicBezTo>
                  <a:pt x="480" y="1361"/>
                  <a:pt x="480" y="1361"/>
                  <a:pt x="480" y="1361"/>
                </a:cubicBezTo>
                <a:cubicBezTo>
                  <a:pt x="479" y="1363"/>
                  <a:pt x="479" y="1363"/>
                  <a:pt x="479" y="1363"/>
                </a:cubicBezTo>
                <a:cubicBezTo>
                  <a:pt x="468" y="1363"/>
                  <a:pt x="468" y="1363"/>
                  <a:pt x="468" y="1363"/>
                </a:cubicBezTo>
                <a:cubicBezTo>
                  <a:pt x="468" y="1362"/>
                  <a:pt x="468" y="1362"/>
                  <a:pt x="468" y="1362"/>
                </a:cubicBezTo>
                <a:cubicBezTo>
                  <a:pt x="467" y="1362"/>
                  <a:pt x="467" y="1362"/>
                  <a:pt x="467" y="1362"/>
                </a:cubicBezTo>
                <a:cubicBezTo>
                  <a:pt x="463" y="1362"/>
                  <a:pt x="463" y="1362"/>
                  <a:pt x="463" y="1362"/>
                </a:cubicBezTo>
                <a:cubicBezTo>
                  <a:pt x="463" y="1361"/>
                  <a:pt x="463" y="1361"/>
                  <a:pt x="463" y="1361"/>
                </a:cubicBezTo>
                <a:cubicBezTo>
                  <a:pt x="453" y="1360"/>
                  <a:pt x="453" y="1360"/>
                  <a:pt x="453" y="1360"/>
                </a:cubicBezTo>
                <a:cubicBezTo>
                  <a:pt x="453" y="1362"/>
                  <a:pt x="453" y="1362"/>
                  <a:pt x="453" y="1362"/>
                </a:cubicBezTo>
                <a:cubicBezTo>
                  <a:pt x="447" y="1359"/>
                  <a:pt x="447" y="1359"/>
                  <a:pt x="447" y="1359"/>
                </a:cubicBezTo>
                <a:cubicBezTo>
                  <a:pt x="447" y="1359"/>
                  <a:pt x="447" y="1359"/>
                  <a:pt x="447" y="1359"/>
                </a:cubicBezTo>
                <a:cubicBezTo>
                  <a:pt x="443" y="1359"/>
                  <a:pt x="443" y="1359"/>
                  <a:pt x="443" y="1359"/>
                </a:cubicBezTo>
                <a:cubicBezTo>
                  <a:pt x="443" y="1359"/>
                  <a:pt x="443" y="1359"/>
                  <a:pt x="443" y="1359"/>
                </a:cubicBezTo>
                <a:cubicBezTo>
                  <a:pt x="443" y="1361"/>
                  <a:pt x="443" y="1361"/>
                  <a:pt x="443" y="1361"/>
                </a:cubicBezTo>
                <a:cubicBezTo>
                  <a:pt x="437" y="1359"/>
                  <a:pt x="437" y="1359"/>
                  <a:pt x="437" y="1359"/>
                </a:cubicBezTo>
                <a:cubicBezTo>
                  <a:pt x="431" y="1359"/>
                  <a:pt x="431" y="1359"/>
                  <a:pt x="431" y="1359"/>
                </a:cubicBezTo>
                <a:cubicBezTo>
                  <a:pt x="431" y="1361"/>
                  <a:pt x="431" y="1361"/>
                  <a:pt x="431" y="1361"/>
                </a:cubicBezTo>
                <a:cubicBezTo>
                  <a:pt x="422" y="1361"/>
                  <a:pt x="422" y="1361"/>
                  <a:pt x="422" y="1361"/>
                </a:cubicBezTo>
                <a:cubicBezTo>
                  <a:pt x="422" y="1360"/>
                  <a:pt x="422" y="1360"/>
                  <a:pt x="422" y="1360"/>
                </a:cubicBezTo>
                <a:cubicBezTo>
                  <a:pt x="421" y="1360"/>
                  <a:pt x="421" y="1360"/>
                  <a:pt x="420" y="1361"/>
                </a:cubicBezTo>
                <a:cubicBezTo>
                  <a:pt x="420" y="1361"/>
                  <a:pt x="419" y="1361"/>
                  <a:pt x="419" y="1361"/>
                </a:cubicBezTo>
                <a:cubicBezTo>
                  <a:pt x="418" y="1362"/>
                  <a:pt x="418" y="1362"/>
                  <a:pt x="418" y="1362"/>
                </a:cubicBezTo>
                <a:cubicBezTo>
                  <a:pt x="417" y="1362"/>
                  <a:pt x="417" y="1362"/>
                  <a:pt x="417" y="1362"/>
                </a:cubicBezTo>
                <a:cubicBezTo>
                  <a:pt x="416" y="1363"/>
                  <a:pt x="414" y="1364"/>
                  <a:pt x="412" y="1365"/>
                </a:cubicBezTo>
                <a:cubicBezTo>
                  <a:pt x="403" y="1367"/>
                  <a:pt x="403" y="1367"/>
                  <a:pt x="403" y="1367"/>
                </a:cubicBezTo>
                <a:cubicBezTo>
                  <a:pt x="403" y="1361"/>
                  <a:pt x="403" y="1361"/>
                  <a:pt x="403" y="1361"/>
                </a:cubicBezTo>
                <a:cubicBezTo>
                  <a:pt x="398" y="1361"/>
                  <a:pt x="398" y="1361"/>
                  <a:pt x="398" y="1361"/>
                </a:cubicBezTo>
                <a:cubicBezTo>
                  <a:pt x="398" y="1362"/>
                  <a:pt x="398" y="1362"/>
                  <a:pt x="398" y="1362"/>
                </a:cubicBezTo>
                <a:cubicBezTo>
                  <a:pt x="392" y="1361"/>
                  <a:pt x="392" y="1361"/>
                  <a:pt x="392" y="1361"/>
                </a:cubicBezTo>
                <a:cubicBezTo>
                  <a:pt x="387" y="1361"/>
                  <a:pt x="387" y="1361"/>
                  <a:pt x="387" y="1361"/>
                </a:cubicBezTo>
                <a:cubicBezTo>
                  <a:pt x="387" y="1360"/>
                  <a:pt x="387" y="1360"/>
                  <a:pt x="387" y="1360"/>
                </a:cubicBezTo>
                <a:cubicBezTo>
                  <a:pt x="385" y="1359"/>
                  <a:pt x="385" y="1359"/>
                  <a:pt x="385" y="1359"/>
                </a:cubicBezTo>
                <a:cubicBezTo>
                  <a:pt x="385" y="1360"/>
                  <a:pt x="385" y="1360"/>
                  <a:pt x="385" y="1360"/>
                </a:cubicBezTo>
                <a:cubicBezTo>
                  <a:pt x="382" y="1361"/>
                  <a:pt x="378" y="1362"/>
                  <a:pt x="374" y="1362"/>
                </a:cubicBezTo>
                <a:cubicBezTo>
                  <a:pt x="373" y="1362"/>
                  <a:pt x="371" y="1362"/>
                  <a:pt x="370" y="1362"/>
                </a:cubicBezTo>
                <a:cubicBezTo>
                  <a:pt x="367" y="1361"/>
                  <a:pt x="367" y="1361"/>
                  <a:pt x="367" y="1361"/>
                </a:cubicBezTo>
                <a:cubicBezTo>
                  <a:pt x="361" y="1361"/>
                  <a:pt x="361" y="1361"/>
                  <a:pt x="361" y="1361"/>
                </a:cubicBezTo>
                <a:cubicBezTo>
                  <a:pt x="361" y="1358"/>
                  <a:pt x="361" y="1358"/>
                  <a:pt x="361" y="1358"/>
                </a:cubicBezTo>
                <a:cubicBezTo>
                  <a:pt x="357" y="1357"/>
                  <a:pt x="357" y="1357"/>
                  <a:pt x="357" y="1357"/>
                </a:cubicBezTo>
                <a:cubicBezTo>
                  <a:pt x="355" y="1358"/>
                  <a:pt x="355" y="1358"/>
                  <a:pt x="355" y="1358"/>
                </a:cubicBezTo>
                <a:cubicBezTo>
                  <a:pt x="352" y="1359"/>
                  <a:pt x="348" y="1358"/>
                  <a:pt x="345" y="1358"/>
                </a:cubicBezTo>
                <a:cubicBezTo>
                  <a:pt x="344" y="1359"/>
                  <a:pt x="344" y="1359"/>
                  <a:pt x="344" y="1359"/>
                </a:cubicBezTo>
                <a:cubicBezTo>
                  <a:pt x="340" y="1359"/>
                  <a:pt x="340" y="1359"/>
                  <a:pt x="340" y="1359"/>
                </a:cubicBezTo>
                <a:cubicBezTo>
                  <a:pt x="340" y="1362"/>
                  <a:pt x="340" y="1362"/>
                  <a:pt x="340" y="1362"/>
                </a:cubicBezTo>
                <a:cubicBezTo>
                  <a:pt x="333" y="1361"/>
                  <a:pt x="333" y="1361"/>
                  <a:pt x="333" y="1361"/>
                </a:cubicBezTo>
                <a:cubicBezTo>
                  <a:pt x="321" y="1361"/>
                  <a:pt x="321" y="1361"/>
                  <a:pt x="321" y="1361"/>
                </a:cubicBezTo>
                <a:cubicBezTo>
                  <a:pt x="311" y="1364"/>
                  <a:pt x="311" y="1364"/>
                  <a:pt x="311" y="1364"/>
                </a:cubicBezTo>
                <a:cubicBezTo>
                  <a:pt x="311" y="1362"/>
                  <a:pt x="311" y="1362"/>
                  <a:pt x="311" y="1362"/>
                </a:cubicBezTo>
                <a:cubicBezTo>
                  <a:pt x="309" y="1362"/>
                  <a:pt x="307" y="1362"/>
                  <a:pt x="305" y="1361"/>
                </a:cubicBezTo>
                <a:cubicBezTo>
                  <a:pt x="303" y="1361"/>
                  <a:pt x="303" y="1361"/>
                  <a:pt x="303" y="1361"/>
                </a:cubicBezTo>
                <a:cubicBezTo>
                  <a:pt x="302" y="1358"/>
                  <a:pt x="302" y="1358"/>
                  <a:pt x="302" y="1358"/>
                </a:cubicBezTo>
                <a:cubicBezTo>
                  <a:pt x="301" y="1359"/>
                  <a:pt x="301" y="1359"/>
                  <a:pt x="300" y="1359"/>
                </a:cubicBezTo>
                <a:cubicBezTo>
                  <a:pt x="299" y="1359"/>
                  <a:pt x="299" y="1359"/>
                  <a:pt x="299" y="1359"/>
                </a:cubicBezTo>
                <a:cubicBezTo>
                  <a:pt x="293" y="1359"/>
                  <a:pt x="293" y="1359"/>
                  <a:pt x="293" y="1359"/>
                </a:cubicBezTo>
                <a:cubicBezTo>
                  <a:pt x="287" y="1361"/>
                  <a:pt x="287" y="1361"/>
                  <a:pt x="287" y="1361"/>
                </a:cubicBezTo>
                <a:cubicBezTo>
                  <a:pt x="286" y="1359"/>
                  <a:pt x="286" y="1359"/>
                  <a:pt x="286" y="1359"/>
                </a:cubicBezTo>
                <a:cubicBezTo>
                  <a:pt x="280" y="1359"/>
                  <a:pt x="280" y="1359"/>
                  <a:pt x="280" y="1359"/>
                </a:cubicBezTo>
                <a:cubicBezTo>
                  <a:pt x="280" y="1357"/>
                  <a:pt x="280" y="1357"/>
                  <a:pt x="280" y="1357"/>
                </a:cubicBezTo>
                <a:cubicBezTo>
                  <a:pt x="279" y="1357"/>
                  <a:pt x="279" y="1357"/>
                  <a:pt x="279" y="1357"/>
                </a:cubicBezTo>
                <a:cubicBezTo>
                  <a:pt x="279" y="1360"/>
                  <a:pt x="279" y="1360"/>
                  <a:pt x="279" y="1360"/>
                </a:cubicBezTo>
                <a:cubicBezTo>
                  <a:pt x="269" y="1357"/>
                  <a:pt x="269" y="1357"/>
                  <a:pt x="269" y="1357"/>
                </a:cubicBezTo>
                <a:cubicBezTo>
                  <a:pt x="264" y="1359"/>
                  <a:pt x="262" y="1359"/>
                  <a:pt x="260" y="1359"/>
                </a:cubicBezTo>
                <a:cubicBezTo>
                  <a:pt x="258" y="1359"/>
                  <a:pt x="258" y="1359"/>
                  <a:pt x="258" y="1359"/>
                </a:cubicBezTo>
                <a:cubicBezTo>
                  <a:pt x="254" y="1360"/>
                  <a:pt x="251" y="1359"/>
                  <a:pt x="249" y="1358"/>
                </a:cubicBezTo>
                <a:cubicBezTo>
                  <a:pt x="247" y="1358"/>
                  <a:pt x="247" y="1358"/>
                  <a:pt x="247" y="1358"/>
                </a:cubicBezTo>
                <a:cubicBezTo>
                  <a:pt x="239" y="1362"/>
                  <a:pt x="239" y="1362"/>
                  <a:pt x="239" y="1362"/>
                </a:cubicBezTo>
                <a:cubicBezTo>
                  <a:pt x="239" y="1358"/>
                  <a:pt x="239" y="1358"/>
                  <a:pt x="239" y="1358"/>
                </a:cubicBezTo>
                <a:cubicBezTo>
                  <a:pt x="232" y="1358"/>
                  <a:pt x="232" y="1358"/>
                  <a:pt x="232" y="1358"/>
                </a:cubicBezTo>
                <a:cubicBezTo>
                  <a:pt x="231" y="1359"/>
                  <a:pt x="230" y="1359"/>
                  <a:pt x="228" y="1359"/>
                </a:cubicBezTo>
                <a:cubicBezTo>
                  <a:pt x="227" y="1359"/>
                  <a:pt x="227" y="1359"/>
                  <a:pt x="227" y="1359"/>
                </a:cubicBezTo>
                <a:cubicBezTo>
                  <a:pt x="222" y="1359"/>
                  <a:pt x="222" y="1359"/>
                  <a:pt x="222" y="1359"/>
                </a:cubicBezTo>
                <a:cubicBezTo>
                  <a:pt x="222" y="1358"/>
                  <a:pt x="222" y="1358"/>
                  <a:pt x="222" y="1358"/>
                </a:cubicBezTo>
                <a:cubicBezTo>
                  <a:pt x="220" y="1358"/>
                  <a:pt x="220" y="1358"/>
                  <a:pt x="220" y="1358"/>
                </a:cubicBezTo>
                <a:cubicBezTo>
                  <a:pt x="220" y="1356"/>
                  <a:pt x="220" y="1356"/>
                  <a:pt x="220" y="1356"/>
                </a:cubicBezTo>
                <a:cubicBezTo>
                  <a:pt x="218" y="1356"/>
                  <a:pt x="216" y="1356"/>
                  <a:pt x="215" y="1356"/>
                </a:cubicBezTo>
                <a:cubicBezTo>
                  <a:pt x="215" y="1362"/>
                  <a:pt x="215" y="1362"/>
                  <a:pt x="215" y="1362"/>
                </a:cubicBezTo>
                <a:cubicBezTo>
                  <a:pt x="207" y="1358"/>
                  <a:pt x="207" y="1358"/>
                  <a:pt x="207" y="1358"/>
                </a:cubicBezTo>
                <a:cubicBezTo>
                  <a:pt x="205" y="1358"/>
                  <a:pt x="205" y="1358"/>
                  <a:pt x="205" y="1358"/>
                </a:cubicBezTo>
                <a:cubicBezTo>
                  <a:pt x="205" y="1359"/>
                  <a:pt x="205" y="1359"/>
                  <a:pt x="205" y="1359"/>
                </a:cubicBezTo>
                <a:cubicBezTo>
                  <a:pt x="198" y="1359"/>
                  <a:pt x="198" y="1359"/>
                  <a:pt x="198" y="1359"/>
                </a:cubicBezTo>
                <a:cubicBezTo>
                  <a:pt x="198" y="1361"/>
                  <a:pt x="198" y="1361"/>
                  <a:pt x="198" y="1361"/>
                </a:cubicBezTo>
                <a:cubicBezTo>
                  <a:pt x="194" y="1361"/>
                  <a:pt x="194" y="1361"/>
                  <a:pt x="194" y="1361"/>
                </a:cubicBezTo>
                <a:cubicBezTo>
                  <a:pt x="192" y="1364"/>
                  <a:pt x="192" y="1364"/>
                  <a:pt x="192" y="1364"/>
                </a:cubicBezTo>
                <a:cubicBezTo>
                  <a:pt x="182" y="1361"/>
                  <a:pt x="182" y="1361"/>
                  <a:pt x="182" y="1361"/>
                </a:cubicBezTo>
                <a:cubicBezTo>
                  <a:pt x="181" y="1362"/>
                  <a:pt x="181" y="1362"/>
                  <a:pt x="181" y="1362"/>
                </a:cubicBezTo>
                <a:cubicBezTo>
                  <a:pt x="175" y="1363"/>
                  <a:pt x="170" y="1360"/>
                  <a:pt x="166" y="1359"/>
                </a:cubicBezTo>
                <a:cubicBezTo>
                  <a:pt x="166" y="1358"/>
                  <a:pt x="165" y="1358"/>
                  <a:pt x="164" y="1358"/>
                </a:cubicBezTo>
                <a:cubicBezTo>
                  <a:pt x="164" y="1358"/>
                  <a:pt x="163" y="1358"/>
                  <a:pt x="163" y="1358"/>
                </a:cubicBezTo>
                <a:cubicBezTo>
                  <a:pt x="162" y="1359"/>
                  <a:pt x="160" y="1359"/>
                  <a:pt x="159" y="1359"/>
                </a:cubicBezTo>
                <a:cubicBezTo>
                  <a:pt x="153" y="1360"/>
                  <a:pt x="153" y="1360"/>
                  <a:pt x="153" y="1360"/>
                </a:cubicBezTo>
                <a:cubicBezTo>
                  <a:pt x="153" y="1359"/>
                  <a:pt x="153" y="1359"/>
                  <a:pt x="153" y="1359"/>
                </a:cubicBezTo>
                <a:cubicBezTo>
                  <a:pt x="152" y="1358"/>
                  <a:pt x="152" y="1358"/>
                  <a:pt x="152" y="1358"/>
                </a:cubicBezTo>
                <a:cubicBezTo>
                  <a:pt x="146" y="1358"/>
                  <a:pt x="146" y="1358"/>
                  <a:pt x="146" y="1358"/>
                </a:cubicBezTo>
                <a:cubicBezTo>
                  <a:pt x="145" y="1358"/>
                  <a:pt x="144" y="1358"/>
                  <a:pt x="144" y="1358"/>
                </a:cubicBezTo>
                <a:cubicBezTo>
                  <a:pt x="142" y="1358"/>
                  <a:pt x="142" y="1358"/>
                  <a:pt x="142" y="1358"/>
                </a:cubicBezTo>
                <a:cubicBezTo>
                  <a:pt x="142" y="1358"/>
                  <a:pt x="142" y="1358"/>
                  <a:pt x="142" y="1358"/>
                </a:cubicBezTo>
                <a:cubicBezTo>
                  <a:pt x="141" y="1358"/>
                  <a:pt x="141" y="1357"/>
                  <a:pt x="140" y="1357"/>
                </a:cubicBezTo>
                <a:cubicBezTo>
                  <a:pt x="140" y="1357"/>
                  <a:pt x="140" y="1357"/>
                  <a:pt x="139" y="1357"/>
                </a:cubicBezTo>
                <a:cubicBezTo>
                  <a:pt x="139" y="1357"/>
                  <a:pt x="138" y="1358"/>
                  <a:pt x="136" y="1358"/>
                </a:cubicBezTo>
                <a:cubicBezTo>
                  <a:pt x="135" y="1361"/>
                  <a:pt x="135" y="1361"/>
                  <a:pt x="135" y="1361"/>
                </a:cubicBezTo>
                <a:cubicBezTo>
                  <a:pt x="130" y="1359"/>
                  <a:pt x="130" y="1359"/>
                  <a:pt x="130" y="1359"/>
                </a:cubicBezTo>
                <a:cubicBezTo>
                  <a:pt x="129" y="1360"/>
                  <a:pt x="128" y="1360"/>
                  <a:pt x="126" y="1361"/>
                </a:cubicBezTo>
                <a:cubicBezTo>
                  <a:pt x="125" y="1361"/>
                  <a:pt x="125" y="1361"/>
                  <a:pt x="125" y="1361"/>
                </a:cubicBezTo>
                <a:cubicBezTo>
                  <a:pt x="124" y="1362"/>
                  <a:pt x="124" y="1362"/>
                  <a:pt x="124" y="1362"/>
                </a:cubicBezTo>
                <a:cubicBezTo>
                  <a:pt x="121" y="1361"/>
                  <a:pt x="121" y="1361"/>
                  <a:pt x="121" y="1361"/>
                </a:cubicBezTo>
                <a:cubicBezTo>
                  <a:pt x="120" y="1361"/>
                  <a:pt x="120" y="1361"/>
                  <a:pt x="120" y="1361"/>
                </a:cubicBezTo>
                <a:cubicBezTo>
                  <a:pt x="120" y="1361"/>
                  <a:pt x="120" y="1361"/>
                  <a:pt x="120" y="1361"/>
                </a:cubicBezTo>
                <a:cubicBezTo>
                  <a:pt x="106" y="1361"/>
                  <a:pt x="106" y="1361"/>
                  <a:pt x="106" y="1361"/>
                </a:cubicBezTo>
                <a:cubicBezTo>
                  <a:pt x="106" y="1359"/>
                  <a:pt x="106" y="1359"/>
                  <a:pt x="106" y="1359"/>
                </a:cubicBezTo>
                <a:cubicBezTo>
                  <a:pt x="104" y="1356"/>
                  <a:pt x="104" y="1356"/>
                  <a:pt x="104" y="1356"/>
                </a:cubicBezTo>
                <a:cubicBezTo>
                  <a:pt x="102" y="1356"/>
                  <a:pt x="102" y="1356"/>
                  <a:pt x="102" y="1356"/>
                </a:cubicBezTo>
                <a:cubicBezTo>
                  <a:pt x="99" y="1356"/>
                  <a:pt x="97" y="1356"/>
                  <a:pt x="95" y="1356"/>
                </a:cubicBezTo>
                <a:cubicBezTo>
                  <a:pt x="93" y="1356"/>
                  <a:pt x="91" y="1356"/>
                  <a:pt x="89" y="1356"/>
                </a:cubicBezTo>
                <a:cubicBezTo>
                  <a:pt x="89" y="1358"/>
                  <a:pt x="89" y="1358"/>
                  <a:pt x="89" y="1358"/>
                </a:cubicBezTo>
                <a:cubicBezTo>
                  <a:pt x="72" y="1358"/>
                  <a:pt x="72" y="1358"/>
                  <a:pt x="72" y="1358"/>
                </a:cubicBezTo>
                <a:cubicBezTo>
                  <a:pt x="72" y="1358"/>
                  <a:pt x="72" y="1358"/>
                  <a:pt x="72" y="1358"/>
                </a:cubicBezTo>
                <a:cubicBezTo>
                  <a:pt x="71" y="1359"/>
                  <a:pt x="71" y="1359"/>
                  <a:pt x="71" y="1359"/>
                </a:cubicBezTo>
                <a:cubicBezTo>
                  <a:pt x="66" y="1358"/>
                  <a:pt x="66" y="1358"/>
                  <a:pt x="66" y="1358"/>
                </a:cubicBezTo>
                <a:cubicBezTo>
                  <a:pt x="63" y="1357"/>
                  <a:pt x="61" y="1357"/>
                  <a:pt x="59" y="1357"/>
                </a:cubicBezTo>
                <a:cubicBezTo>
                  <a:pt x="59" y="1358"/>
                  <a:pt x="59" y="1358"/>
                  <a:pt x="59" y="1358"/>
                </a:cubicBezTo>
                <a:cubicBezTo>
                  <a:pt x="52" y="1358"/>
                  <a:pt x="52" y="1358"/>
                  <a:pt x="52" y="1358"/>
                </a:cubicBezTo>
                <a:cubicBezTo>
                  <a:pt x="52" y="1359"/>
                  <a:pt x="52" y="1359"/>
                  <a:pt x="52" y="1359"/>
                </a:cubicBezTo>
                <a:cubicBezTo>
                  <a:pt x="42" y="1359"/>
                  <a:pt x="42" y="1359"/>
                  <a:pt x="42" y="1359"/>
                </a:cubicBezTo>
                <a:cubicBezTo>
                  <a:pt x="42" y="1361"/>
                  <a:pt x="42" y="1361"/>
                  <a:pt x="42" y="1361"/>
                </a:cubicBezTo>
                <a:cubicBezTo>
                  <a:pt x="32" y="1361"/>
                  <a:pt x="32" y="1361"/>
                  <a:pt x="32" y="1361"/>
                </a:cubicBezTo>
                <a:cubicBezTo>
                  <a:pt x="32" y="1363"/>
                  <a:pt x="32" y="1363"/>
                  <a:pt x="32" y="1363"/>
                </a:cubicBezTo>
                <a:cubicBezTo>
                  <a:pt x="25" y="1359"/>
                  <a:pt x="25" y="1359"/>
                  <a:pt x="25" y="1359"/>
                </a:cubicBezTo>
                <a:cubicBezTo>
                  <a:pt x="15" y="1359"/>
                  <a:pt x="15" y="1359"/>
                  <a:pt x="15" y="1359"/>
                </a:cubicBezTo>
                <a:cubicBezTo>
                  <a:pt x="15" y="1358"/>
                  <a:pt x="15" y="1358"/>
                  <a:pt x="15" y="1358"/>
                </a:cubicBezTo>
                <a:cubicBezTo>
                  <a:pt x="9" y="1360"/>
                  <a:pt x="9" y="1360"/>
                  <a:pt x="9" y="1360"/>
                </a:cubicBezTo>
                <a:cubicBezTo>
                  <a:pt x="9" y="1346"/>
                  <a:pt x="9" y="1346"/>
                  <a:pt x="9" y="1346"/>
                </a:cubicBezTo>
                <a:cubicBezTo>
                  <a:pt x="9" y="1344"/>
                  <a:pt x="9" y="1343"/>
                  <a:pt x="10" y="1342"/>
                </a:cubicBezTo>
                <a:cubicBezTo>
                  <a:pt x="9" y="1327"/>
                  <a:pt x="9" y="1327"/>
                  <a:pt x="9" y="1327"/>
                </a:cubicBezTo>
                <a:cubicBezTo>
                  <a:pt x="7" y="1327"/>
                  <a:pt x="7" y="1327"/>
                  <a:pt x="7" y="1327"/>
                </a:cubicBezTo>
                <a:cubicBezTo>
                  <a:pt x="7" y="1317"/>
                  <a:pt x="7" y="1317"/>
                  <a:pt x="7" y="1317"/>
                </a:cubicBezTo>
                <a:cubicBezTo>
                  <a:pt x="3" y="1317"/>
                  <a:pt x="3" y="1317"/>
                  <a:pt x="3" y="1317"/>
                </a:cubicBezTo>
                <a:cubicBezTo>
                  <a:pt x="6" y="1310"/>
                  <a:pt x="6" y="1310"/>
                  <a:pt x="6" y="1310"/>
                </a:cubicBezTo>
                <a:cubicBezTo>
                  <a:pt x="5" y="1309"/>
                  <a:pt x="5" y="1308"/>
                  <a:pt x="4" y="1307"/>
                </a:cubicBezTo>
                <a:cubicBezTo>
                  <a:pt x="0" y="1301"/>
                  <a:pt x="0" y="1301"/>
                  <a:pt x="0" y="1301"/>
                </a:cubicBezTo>
                <a:cubicBezTo>
                  <a:pt x="6" y="1298"/>
                  <a:pt x="6" y="1298"/>
                  <a:pt x="6" y="1298"/>
                </a:cubicBezTo>
                <a:cubicBezTo>
                  <a:pt x="6" y="1296"/>
                  <a:pt x="6" y="1296"/>
                  <a:pt x="6" y="1296"/>
                </a:cubicBezTo>
                <a:cubicBezTo>
                  <a:pt x="8" y="1295"/>
                  <a:pt x="8" y="1295"/>
                  <a:pt x="8" y="1295"/>
                </a:cubicBezTo>
                <a:cubicBezTo>
                  <a:pt x="8" y="1295"/>
                  <a:pt x="8" y="1295"/>
                  <a:pt x="8" y="1295"/>
                </a:cubicBezTo>
                <a:cubicBezTo>
                  <a:pt x="7" y="1293"/>
                  <a:pt x="6" y="1290"/>
                  <a:pt x="6" y="1287"/>
                </a:cubicBezTo>
                <a:cubicBezTo>
                  <a:pt x="8" y="1282"/>
                  <a:pt x="8" y="1282"/>
                  <a:pt x="8" y="1282"/>
                </a:cubicBezTo>
                <a:cubicBezTo>
                  <a:pt x="6" y="1279"/>
                  <a:pt x="5" y="1275"/>
                  <a:pt x="7" y="1271"/>
                </a:cubicBezTo>
                <a:cubicBezTo>
                  <a:pt x="7" y="1269"/>
                  <a:pt x="7" y="1269"/>
                  <a:pt x="7" y="1269"/>
                </a:cubicBezTo>
                <a:cubicBezTo>
                  <a:pt x="7" y="1261"/>
                  <a:pt x="7" y="1261"/>
                  <a:pt x="7" y="1261"/>
                </a:cubicBezTo>
                <a:cubicBezTo>
                  <a:pt x="8" y="1261"/>
                  <a:pt x="8" y="1261"/>
                  <a:pt x="8" y="1261"/>
                </a:cubicBezTo>
                <a:cubicBezTo>
                  <a:pt x="4" y="1251"/>
                  <a:pt x="4" y="1251"/>
                  <a:pt x="4" y="1251"/>
                </a:cubicBezTo>
                <a:cubicBezTo>
                  <a:pt x="9" y="1251"/>
                  <a:pt x="9" y="1251"/>
                  <a:pt x="9" y="1251"/>
                </a:cubicBezTo>
                <a:cubicBezTo>
                  <a:pt x="9" y="1249"/>
                  <a:pt x="9" y="1249"/>
                  <a:pt x="9" y="1249"/>
                </a:cubicBezTo>
                <a:cubicBezTo>
                  <a:pt x="7" y="1247"/>
                  <a:pt x="7" y="1244"/>
                  <a:pt x="8" y="1243"/>
                </a:cubicBezTo>
                <a:cubicBezTo>
                  <a:pt x="8" y="1238"/>
                  <a:pt x="8" y="1238"/>
                  <a:pt x="8" y="1238"/>
                </a:cubicBezTo>
                <a:cubicBezTo>
                  <a:pt x="9" y="1238"/>
                  <a:pt x="9" y="1238"/>
                  <a:pt x="9" y="1238"/>
                </a:cubicBezTo>
                <a:cubicBezTo>
                  <a:pt x="9" y="1233"/>
                  <a:pt x="9" y="1233"/>
                  <a:pt x="9" y="1233"/>
                </a:cubicBezTo>
                <a:cubicBezTo>
                  <a:pt x="7" y="1233"/>
                  <a:pt x="7" y="1233"/>
                  <a:pt x="7" y="1233"/>
                </a:cubicBezTo>
                <a:cubicBezTo>
                  <a:pt x="7" y="1226"/>
                  <a:pt x="7" y="1226"/>
                  <a:pt x="7" y="1226"/>
                </a:cubicBezTo>
                <a:cubicBezTo>
                  <a:pt x="4" y="1226"/>
                  <a:pt x="4" y="1226"/>
                  <a:pt x="4" y="1226"/>
                </a:cubicBezTo>
                <a:cubicBezTo>
                  <a:pt x="8" y="1216"/>
                  <a:pt x="8" y="1216"/>
                  <a:pt x="8" y="1216"/>
                </a:cubicBezTo>
                <a:cubicBezTo>
                  <a:pt x="8" y="1210"/>
                  <a:pt x="8" y="1210"/>
                  <a:pt x="8" y="1210"/>
                </a:cubicBezTo>
                <a:cubicBezTo>
                  <a:pt x="6" y="1210"/>
                  <a:pt x="6" y="1210"/>
                  <a:pt x="6" y="1210"/>
                </a:cubicBezTo>
                <a:cubicBezTo>
                  <a:pt x="6" y="1201"/>
                  <a:pt x="6" y="1201"/>
                  <a:pt x="6" y="1201"/>
                </a:cubicBezTo>
                <a:cubicBezTo>
                  <a:pt x="5" y="1201"/>
                  <a:pt x="5" y="1201"/>
                  <a:pt x="5" y="1201"/>
                </a:cubicBezTo>
                <a:cubicBezTo>
                  <a:pt x="5" y="1193"/>
                  <a:pt x="5" y="1193"/>
                  <a:pt x="5" y="1193"/>
                </a:cubicBezTo>
                <a:cubicBezTo>
                  <a:pt x="3" y="1191"/>
                  <a:pt x="3" y="1191"/>
                  <a:pt x="3" y="1191"/>
                </a:cubicBezTo>
                <a:cubicBezTo>
                  <a:pt x="3" y="1175"/>
                  <a:pt x="3" y="1175"/>
                  <a:pt x="3" y="1175"/>
                </a:cubicBezTo>
                <a:cubicBezTo>
                  <a:pt x="5" y="1174"/>
                  <a:pt x="5" y="1174"/>
                  <a:pt x="5" y="1174"/>
                </a:cubicBezTo>
                <a:cubicBezTo>
                  <a:pt x="5" y="1169"/>
                  <a:pt x="5" y="1169"/>
                  <a:pt x="5" y="1169"/>
                </a:cubicBezTo>
                <a:cubicBezTo>
                  <a:pt x="7" y="1169"/>
                  <a:pt x="7" y="1169"/>
                  <a:pt x="7" y="1169"/>
                </a:cubicBezTo>
                <a:cubicBezTo>
                  <a:pt x="7" y="1168"/>
                  <a:pt x="7" y="1168"/>
                  <a:pt x="7" y="1168"/>
                </a:cubicBezTo>
                <a:cubicBezTo>
                  <a:pt x="7" y="1168"/>
                  <a:pt x="7" y="1167"/>
                  <a:pt x="8" y="1167"/>
                </a:cubicBezTo>
                <a:cubicBezTo>
                  <a:pt x="7" y="1166"/>
                  <a:pt x="7" y="1164"/>
                  <a:pt x="8" y="1162"/>
                </a:cubicBezTo>
                <a:cubicBezTo>
                  <a:pt x="9" y="1158"/>
                  <a:pt x="9" y="1158"/>
                  <a:pt x="9" y="1158"/>
                </a:cubicBezTo>
                <a:cubicBezTo>
                  <a:pt x="10" y="1158"/>
                  <a:pt x="10" y="1158"/>
                  <a:pt x="10" y="1158"/>
                </a:cubicBezTo>
                <a:cubicBezTo>
                  <a:pt x="10" y="1155"/>
                  <a:pt x="10" y="1155"/>
                  <a:pt x="10" y="1155"/>
                </a:cubicBezTo>
                <a:cubicBezTo>
                  <a:pt x="10" y="1151"/>
                  <a:pt x="10" y="1151"/>
                  <a:pt x="10" y="1151"/>
                </a:cubicBezTo>
                <a:cubicBezTo>
                  <a:pt x="10" y="1151"/>
                  <a:pt x="10" y="1151"/>
                  <a:pt x="10" y="1151"/>
                </a:cubicBezTo>
                <a:cubicBezTo>
                  <a:pt x="10" y="1147"/>
                  <a:pt x="10" y="1147"/>
                  <a:pt x="10" y="1147"/>
                </a:cubicBezTo>
                <a:cubicBezTo>
                  <a:pt x="9" y="1145"/>
                  <a:pt x="9" y="1145"/>
                  <a:pt x="9" y="1145"/>
                </a:cubicBezTo>
                <a:cubicBezTo>
                  <a:pt x="9" y="1145"/>
                  <a:pt x="9" y="1145"/>
                  <a:pt x="9" y="1145"/>
                </a:cubicBezTo>
                <a:cubicBezTo>
                  <a:pt x="9" y="1139"/>
                  <a:pt x="9" y="1139"/>
                  <a:pt x="9" y="1139"/>
                </a:cubicBezTo>
                <a:cubicBezTo>
                  <a:pt x="7" y="1139"/>
                  <a:pt x="7" y="1139"/>
                  <a:pt x="7" y="1139"/>
                </a:cubicBezTo>
                <a:cubicBezTo>
                  <a:pt x="7" y="1133"/>
                  <a:pt x="7" y="1133"/>
                  <a:pt x="7" y="1133"/>
                </a:cubicBezTo>
                <a:cubicBezTo>
                  <a:pt x="6" y="1129"/>
                  <a:pt x="6" y="1129"/>
                  <a:pt x="6" y="1129"/>
                </a:cubicBezTo>
                <a:cubicBezTo>
                  <a:pt x="6" y="1127"/>
                  <a:pt x="6" y="1126"/>
                  <a:pt x="6" y="1124"/>
                </a:cubicBezTo>
                <a:cubicBezTo>
                  <a:pt x="6" y="1123"/>
                  <a:pt x="5" y="1122"/>
                  <a:pt x="5" y="1120"/>
                </a:cubicBezTo>
                <a:cubicBezTo>
                  <a:pt x="5" y="1114"/>
                  <a:pt x="5" y="1114"/>
                  <a:pt x="5" y="1114"/>
                </a:cubicBezTo>
                <a:cubicBezTo>
                  <a:pt x="6" y="1114"/>
                  <a:pt x="6" y="1114"/>
                  <a:pt x="6" y="1114"/>
                </a:cubicBezTo>
                <a:cubicBezTo>
                  <a:pt x="6" y="1111"/>
                  <a:pt x="6" y="1111"/>
                  <a:pt x="6" y="1111"/>
                </a:cubicBezTo>
                <a:cubicBezTo>
                  <a:pt x="8" y="1111"/>
                  <a:pt x="8" y="1111"/>
                  <a:pt x="8" y="1111"/>
                </a:cubicBezTo>
                <a:cubicBezTo>
                  <a:pt x="8" y="1106"/>
                  <a:pt x="8" y="1106"/>
                  <a:pt x="8" y="1106"/>
                </a:cubicBezTo>
                <a:cubicBezTo>
                  <a:pt x="4" y="1097"/>
                  <a:pt x="4" y="1097"/>
                  <a:pt x="4" y="1097"/>
                </a:cubicBezTo>
                <a:cubicBezTo>
                  <a:pt x="9" y="1097"/>
                  <a:pt x="9" y="1097"/>
                  <a:pt x="9" y="1097"/>
                </a:cubicBezTo>
                <a:cubicBezTo>
                  <a:pt x="9" y="1082"/>
                  <a:pt x="9" y="1082"/>
                  <a:pt x="9" y="1082"/>
                </a:cubicBezTo>
                <a:cubicBezTo>
                  <a:pt x="7" y="1082"/>
                  <a:pt x="7" y="1082"/>
                  <a:pt x="7" y="1082"/>
                </a:cubicBezTo>
                <a:cubicBezTo>
                  <a:pt x="7" y="1069"/>
                  <a:pt x="7" y="1069"/>
                  <a:pt x="7" y="1069"/>
                </a:cubicBezTo>
                <a:cubicBezTo>
                  <a:pt x="9" y="1069"/>
                  <a:pt x="9" y="1069"/>
                  <a:pt x="9" y="1069"/>
                </a:cubicBezTo>
                <a:cubicBezTo>
                  <a:pt x="9" y="1063"/>
                  <a:pt x="9" y="1063"/>
                  <a:pt x="9" y="1063"/>
                </a:cubicBezTo>
                <a:cubicBezTo>
                  <a:pt x="9" y="1063"/>
                  <a:pt x="9" y="1063"/>
                  <a:pt x="9" y="1063"/>
                </a:cubicBezTo>
                <a:cubicBezTo>
                  <a:pt x="9" y="1058"/>
                  <a:pt x="9" y="1058"/>
                  <a:pt x="9" y="1058"/>
                </a:cubicBezTo>
                <a:cubicBezTo>
                  <a:pt x="9" y="1058"/>
                  <a:pt x="9" y="1058"/>
                  <a:pt x="9" y="1058"/>
                </a:cubicBezTo>
                <a:cubicBezTo>
                  <a:pt x="8" y="1053"/>
                  <a:pt x="8" y="1053"/>
                  <a:pt x="8" y="1053"/>
                </a:cubicBezTo>
                <a:cubicBezTo>
                  <a:pt x="7" y="1050"/>
                  <a:pt x="8" y="1047"/>
                  <a:pt x="8" y="1046"/>
                </a:cubicBezTo>
                <a:cubicBezTo>
                  <a:pt x="8" y="1044"/>
                  <a:pt x="8" y="1043"/>
                  <a:pt x="8" y="1042"/>
                </a:cubicBezTo>
                <a:cubicBezTo>
                  <a:pt x="4" y="1042"/>
                  <a:pt x="4" y="1042"/>
                  <a:pt x="4" y="1042"/>
                </a:cubicBezTo>
                <a:cubicBezTo>
                  <a:pt x="6" y="1035"/>
                  <a:pt x="6" y="1035"/>
                  <a:pt x="6" y="1035"/>
                </a:cubicBezTo>
                <a:cubicBezTo>
                  <a:pt x="6" y="1014"/>
                  <a:pt x="6" y="1014"/>
                  <a:pt x="6" y="1014"/>
                </a:cubicBezTo>
                <a:cubicBezTo>
                  <a:pt x="7" y="1014"/>
                  <a:pt x="7" y="1014"/>
                  <a:pt x="7" y="1014"/>
                </a:cubicBezTo>
                <a:cubicBezTo>
                  <a:pt x="7" y="1010"/>
                  <a:pt x="7" y="1010"/>
                  <a:pt x="7" y="1010"/>
                </a:cubicBezTo>
                <a:cubicBezTo>
                  <a:pt x="8" y="1010"/>
                  <a:pt x="8" y="1010"/>
                  <a:pt x="8" y="1010"/>
                </a:cubicBezTo>
                <a:cubicBezTo>
                  <a:pt x="8" y="1009"/>
                  <a:pt x="8" y="1009"/>
                  <a:pt x="9" y="1008"/>
                </a:cubicBezTo>
                <a:cubicBezTo>
                  <a:pt x="9" y="1008"/>
                  <a:pt x="9" y="1007"/>
                  <a:pt x="9" y="1006"/>
                </a:cubicBezTo>
                <a:cubicBezTo>
                  <a:pt x="8" y="1006"/>
                  <a:pt x="8" y="1006"/>
                  <a:pt x="8" y="1006"/>
                </a:cubicBezTo>
                <a:cubicBezTo>
                  <a:pt x="6" y="970"/>
                  <a:pt x="6" y="970"/>
                  <a:pt x="6" y="970"/>
                </a:cubicBezTo>
                <a:cubicBezTo>
                  <a:pt x="7" y="970"/>
                  <a:pt x="7" y="970"/>
                  <a:pt x="7" y="970"/>
                </a:cubicBezTo>
                <a:cubicBezTo>
                  <a:pt x="7" y="969"/>
                  <a:pt x="7" y="969"/>
                  <a:pt x="7" y="969"/>
                </a:cubicBezTo>
                <a:cubicBezTo>
                  <a:pt x="5" y="969"/>
                  <a:pt x="5" y="969"/>
                  <a:pt x="5" y="969"/>
                </a:cubicBezTo>
                <a:cubicBezTo>
                  <a:pt x="5" y="947"/>
                  <a:pt x="5" y="947"/>
                  <a:pt x="5" y="947"/>
                </a:cubicBezTo>
                <a:cubicBezTo>
                  <a:pt x="6" y="947"/>
                  <a:pt x="6" y="947"/>
                  <a:pt x="6" y="947"/>
                </a:cubicBezTo>
                <a:cubicBezTo>
                  <a:pt x="6" y="945"/>
                  <a:pt x="6" y="945"/>
                  <a:pt x="6" y="945"/>
                </a:cubicBezTo>
                <a:cubicBezTo>
                  <a:pt x="5" y="945"/>
                  <a:pt x="5" y="945"/>
                  <a:pt x="5" y="945"/>
                </a:cubicBezTo>
                <a:cubicBezTo>
                  <a:pt x="5" y="931"/>
                  <a:pt x="5" y="931"/>
                  <a:pt x="5" y="931"/>
                </a:cubicBezTo>
                <a:cubicBezTo>
                  <a:pt x="6" y="931"/>
                  <a:pt x="6" y="931"/>
                  <a:pt x="6" y="931"/>
                </a:cubicBezTo>
                <a:cubicBezTo>
                  <a:pt x="6" y="923"/>
                  <a:pt x="6" y="923"/>
                  <a:pt x="6" y="923"/>
                </a:cubicBezTo>
                <a:cubicBezTo>
                  <a:pt x="7" y="923"/>
                  <a:pt x="7" y="923"/>
                  <a:pt x="7" y="923"/>
                </a:cubicBezTo>
                <a:cubicBezTo>
                  <a:pt x="7" y="921"/>
                  <a:pt x="7" y="921"/>
                  <a:pt x="7" y="921"/>
                </a:cubicBezTo>
                <a:cubicBezTo>
                  <a:pt x="8" y="921"/>
                  <a:pt x="8" y="921"/>
                  <a:pt x="8" y="921"/>
                </a:cubicBezTo>
                <a:cubicBezTo>
                  <a:pt x="7" y="897"/>
                  <a:pt x="7" y="897"/>
                  <a:pt x="7" y="897"/>
                </a:cubicBezTo>
                <a:cubicBezTo>
                  <a:pt x="9" y="896"/>
                  <a:pt x="9" y="896"/>
                  <a:pt x="9" y="896"/>
                </a:cubicBezTo>
                <a:cubicBezTo>
                  <a:pt x="7" y="882"/>
                  <a:pt x="7" y="882"/>
                  <a:pt x="7" y="882"/>
                </a:cubicBezTo>
                <a:cubicBezTo>
                  <a:pt x="11" y="878"/>
                  <a:pt x="11" y="878"/>
                  <a:pt x="11" y="878"/>
                </a:cubicBezTo>
                <a:cubicBezTo>
                  <a:pt x="11" y="876"/>
                  <a:pt x="11" y="871"/>
                  <a:pt x="11" y="868"/>
                </a:cubicBezTo>
                <a:cubicBezTo>
                  <a:pt x="10" y="868"/>
                  <a:pt x="10" y="868"/>
                  <a:pt x="10" y="868"/>
                </a:cubicBezTo>
                <a:cubicBezTo>
                  <a:pt x="10" y="864"/>
                  <a:pt x="10" y="864"/>
                  <a:pt x="10" y="864"/>
                </a:cubicBezTo>
                <a:cubicBezTo>
                  <a:pt x="9" y="864"/>
                  <a:pt x="9" y="864"/>
                  <a:pt x="9" y="864"/>
                </a:cubicBezTo>
                <a:cubicBezTo>
                  <a:pt x="9" y="853"/>
                  <a:pt x="9" y="853"/>
                  <a:pt x="9" y="853"/>
                </a:cubicBezTo>
                <a:cubicBezTo>
                  <a:pt x="7" y="852"/>
                  <a:pt x="7" y="852"/>
                  <a:pt x="7" y="852"/>
                </a:cubicBezTo>
                <a:cubicBezTo>
                  <a:pt x="7" y="850"/>
                  <a:pt x="7" y="850"/>
                  <a:pt x="7" y="850"/>
                </a:cubicBezTo>
                <a:cubicBezTo>
                  <a:pt x="6" y="850"/>
                  <a:pt x="6" y="850"/>
                  <a:pt x="6" y="850"/>
                </a:cubicBezTo>
                <a:cubicBezTo>
                  <a:pt x="4" y="846"/>
                  <a:pt x="4" y="846"/>
                  <a:pt x="4" y="846"/>
                </a:cubicBezTo>
                <a:cubicBezTo>
                  <a:pt x="3" y="842"/>
                  <a:pt x="4" y="837"/>
                  <a:pt x="6" y="830"/>
                </a:cubicBezTo>
                <a:cubicBezTo>
                  <a:pt x="6" y="830"/>
                  <a:pt x="6" y="830"/>
                  <a:pt x="6" y="830"/>
                </a:cubicBezTo>
                <a:cubicBezTo>
                  <a:pt x="7" y="823"/>
                  <a:pt x="7" y="823"/>
                  <a:pt x="7" y="823"/>
                </a:cubicBezTo>
                <a:cubicBezTo>
                  <a:pt x="6" y="822"/>
                  <a:pt x="6" y="820"/>
                  <a:pt x="6" y="818"/>
                </a:cubicBezTo>
                <a:cubicBezTo>
                  <a:pt x="7" y="813"/>
                  <a:pt x="7" y="813"/>
                  <a:pt x="7" y="813"/>
                </a:cubicBezTo>
                <a:cubicBezTo>
                  <a:pt x="7" y="813"/>
                  <a:pt x="7" y="813"/>
                  <a:pt x="7" y="813"/>
                </a:cubicBezTo>
                <a:cubicBezTo>
                  <a:pt x="7" y="805"/>
                  <a:pt x="7" y="805"/>
                  <a:pt x="7" y="805"/>
                </a:cubicBezTo>
                <a:cubicBezTo>
                  <a:pt x="8" y="805"/>
                  <a:pt x="8" y="805"/>
                  <a:pt x="8" y="805"/>
                </a:cubicBezTo>
                <a:cubicBezTo>
                  <a:pt x="4" y="774"/>
                  <a:pt x="4" y="774"/>
                  <a:pt x="4" y="774"/>
                </a:cubicBezTo>
                <a:cubicBezTo>
                  <a:pt x="8" y="774"/>
                  <a:pt x="8" y="774"/>
                  <a:pt x="8" y="774"/>
                </a:cubicBezTo>
                <a:cubicBezTo>
                  <a:pt x="4" y="762"/>
                  <a:pt x="4" y="762"/>
                  <a:pt x="4" y="762"/>
                </a:cubicBezTo>
                <a:cubicBezTo>
                  <a:pt x="7" y="762"/>
                  <a:pt x="7" y="762"/>
                  <a:pt x="7" y="762"/>
                </a:cubicBezTo>
                <a:cubicBezTo>
                  <a:pt x="7" y="758"/>
                  <a:pt x="7" y="758"/>
                  <a:pt x="7" y="758"/>
                </a:cubicBezTo>
                <a:cubicBezTo>
                  <a:pt x="9" y="758"/>
                  <a:pt x="9" y="758"/>
                  <a:pt x="9" y="758"/>
                </a:cubicBezTo>
                <a:cubicBezTo>
                  <a:pt x="9" y="756"/>
                  <a:pt x="9" y="756"/>
                  <a:pt x="9" y="756"/>
                </a:cubicBezTo>
                <a:cubicBezTo>
                  <a:pt x="9" y="743"/>
                  <a:pt x="7" y="737"/>
                  <a:pt x="4" y="727"/>
                </a:cubicBezTo>
                <a:cubicBezTo>
                  <a:pt x="3" y="723"/>
                  <a:pt x="3" y="723"/>
                  <a:pt x="3" y="723"/>
                </a:cubicBezTo>
                <a:cubicBezTo>
                  <a:pt x="6" y="721"/>
                  <a:pt x="6" y="721"/>
                  <a:pt x="6" y="721"/>
                </a:cubicBezTo>
                <a:cubicBezTo>
                  <a:pt x="6" y="716"/>
                  <a:pt x="6" y="716"/>
                  <a:pt x="6" y="716"/>
                </a:cubicBezTo>
                <a:cubicBezTo>
                  <a:pt x="6" y="711"/>
                  <a:pt x="6" y="704"/>
                  <a:pt x="10" y="700"/>
                </a:cubicBezTo>
                <a:cubicBezTo>
                  <a:pt x="10" y="696"/>
                  <a:pt x="10" y="696"/>
                  <a:pt x="10" y="696"/>
                </a:cubicBezTo>
                <a:cubicBezTo>
                  <a:pt x="10" y="696"/>
                  <a:pt x="10" y="696"/>
                  <a:pt x="10" y="696"/>
                </a:cubicBezTo>
                <a:cubicBezTo>
                  <a:pt x="10" y="685"/>
                  <a:pt x="10" y="685"/>
                  <a:pt x="10" y="685"/>
                </a:cubicBezTo>
                <a:cubicBezTo>
                  <a:pt x="9" y="685"/>
                  <a:pt x="9" y="685"/>
                  <a:pt x="9" y="685"/>
                </a:cubicBezTo>
                <a:cubicBezTo>
                  <a:pt x="9" y="680"/>
                  <a:pt x="9" y="680"/>
                  <a:pt x="9" y="680"/>
                </a:cubicBezTo>
                <a:cubicBezTo>
                  <a:pt x="7" y="680"/>
                  <a:pt x="7" y="680"/>
                  <a:pt x="7" y="680"/>
                </a:cubicBezTo>
                <a:cubicBezTo>
                  <a:pt x="8" y="672"/>
                  <a:pt x="8" y="672"/>
                  <a:pt x="8" y="672"/>
                </a:cubicBezTo>
                <a:cubicBezTo>
                  <a:pt x="7" y="672"/>
                  <a:pt x="7" y="672"/>
                  <a:pt x="7" y="672"/>
                </a:cubicBezTo>
                <a:cubicBezTo>
                  <a:pt x="7" y="656"/>
                  <a:pt x="7" y="656"/>
                  <a:pt x="7" y="656"/>
                </a:cubicBezTo>
                <a:cubicBezTo>
                  <a:pt x="6" y="652"/>
                  <a:pt x="6" y="652"/>
                  <a:pt x="6" y="652"/>
                </a:cubicBezTo>
                <a:cubicBezTo>
                  <a:pt x="5" y="648"/>
                  <a:pt x="6" y="643"/>
                  <a:pt x="7" y="640"/>
                </a:cubicBezTo>
                <a:cubicBezTo>
                  <a:pt x="7" y="639"/>
                  <a:pt x="7" y="638"/>
                  <a:pt x="7" y="638"/>
                </a:cubicBezTo>
                <a:cubicBezTo>
                  <a:pt x="5" y="624"/>
                  <a:pt x="5" y="624"/>
                  <a:pt x="5" y="624"/>
                </a:cubicBezTo>
                <a:cubicBezTo>
                  <a:pt x="7" y="624"/>
                  <a:pt x="7" y="624"/>
                  <a:pt x="7" y="624"/>
                </a:cubicBezTo>
                <a:cubicBezTo>
                  <a:pt x="7" y="620"/>
                  <a:pt x="7" y="620"/>
                  <a:pt x="7" y="620"/>
                </a:cubicBezTo>
                <a:cubicBezTo>
                  <a:pt x="9" y="620"/>
                  <a:pt x="9" y="620"/>
                  <a:pt x="9" y="620"/>
                </a:cubicBezTo>
                <a:cubicBezTo>
                  <a:pt x="9" y="614"/>
                  <a:pt x="9" y="614"/>
                  <a:pt x="9" y="614"/>
                </a:cubicBezTo>
                <a:cubicBezTo>
                  <a:pt x="8" y="614"/>
                  <a:pt x="8" y="614"/>
                  <a:pt x="8" y="614"/>
                </a:cubicBezTo>
                <a:cubicBezTo>
                  <a:pt x="9" y="601"/>
                  <a:pt x="9" y="601"/>
                  <a:pt x="9" y="601"/>
                </a:cubicBezTo>
                <a:cubicBezTo>
                  <a:pt x="9" y="601"/>
                  <a:pt x="9" y="601"/>
                  <a:pt x="9" y="601"/>
                </a:cubicBezTo>
                <a:cubicBezTo>
                  <a:pt x="7" y="578"/>
                  <a:pt x="7" y="578"/>
                  <a:pt x="7" y="578"/>
                </a:cubicBezTo>
                <a:cubicBezTo>
                  <a:pt x="5" y="573"/>
                  <a:pt x="5" y="573"/>
                  <a:pt x="5" y="573"/>
                </a:cubicBezTo>
                <a:cubicBezTo>
                  <a:pt x="8" y="573"/>
                  <a:pt x="8" y="573"/>
                  <a:pt x="8" y="573"/>
                </a:cubicBezTo>
                <a:cubicBezTo>
                  <a:pt x="8" y="571"/>
                  <a:pt x="8" y="568"/>
                  <a:pt x="8" y="566"/>
                </a:cubicBezTo>
                <a:cubicBezTo>
                  <a:pt x="8" y="564"/>
                  <a:pt x="9" y="561"/>
                  <a:pt x="8" y="561"/>
                </a:cubicBezTo>
                <a:cubicBezTo>
                  <a:pt x="8" y="559"/>
                  <a:pt x="8" y="559"/>
                  <a:pt x="8" y="559"/>
                </a:cubicBezTo>
                <a:cubicBezTo>
                  <a:pt x="7" y="553"/>
                  <a:pt x="7" y="553"/>
                  <a:pt x="7" y="553"/>
                </a:cubicBezTo>
                <a:cubicBezTo>
                  <a:pt x="10" y="551"/>
                  <a:pt x="10" y="551"/>
                  <a:pt x="10" y="551"/>
                </a:cubicBezTo>
                <a:cubicBezTo>
                  <a:pt x="10" y="548"/>
                  <a:pt x="10" y="548"/>
                  <a:pt x="10" y="548"/>
                </a:cubicBezTo>
                <a:cubicBezTo>
                  <a:pt x="9" y="546"/>
                  <a:pt x="10" y="544"/>
                  <a:pt x="10" y="543"/>
                </a:cubicBezTo>
                <a:cubicBezTo>
                  <a:pt x="6" y="520"/>
                  <a:pt x="6" y="520"/>
                  <a:pt x="6" y="520"/>
                </a:cubicBezTo>
                <a:cubicBezTo>
                  <a:pt x="2" y="520"/>
                  <a:pt x="2" y="520"/>
                  <a:pt x="2" y="520"/>
                </a:cubicBezTo>
                <a:cubicBezTo>
                  <a:pt x="6" y="505"/>
                  <a:pt x="6" y="505"/>
                  <a:pt x="6" y="505"/>
                </a:cubicBezTo>
                <a:cubicBezTo>
                  <a:pt x="6" y="486"/>
                  <a:pt x="6" y="486"/>
                  <a:pt x="6" y="486"/>
                </a:cubicBezTo>
                <a:cubicBezTo>
                  <a:pt x="7" y="482"/>
                  <a:pt x="7" y="477"/>
                  <a:pt x="7" y="471"/>
                </a:cubicBezTo>
                <a:cubicBezTo>
                  <a:pt x="7" y="468"/>
                  <a:pt x="7" y="465"/>
                  <a:pt x="7" y="462"/>
                </a:cubicBezTo>
                <a:cubicBezTo>
                  <a:pt x="4" y="462"/>
                  <a:pt x="4" y="462"/>
                  <a:pt x="4" y="462"/>
                </a:cubicBezTo>
                <a:cubicBezTo>
                  <a:pt x="5" y="456"/>
                  <a:pt x="5" y="456"/>
                  <a:pt x="5" y="456"/>
                </a:cubicBezTo>
                <a:cubicBezTo>
                  <a:pt x="5" y="454"/>
                  <a:pt x="6" y="453"/>
                  <a:pt x="6" y="452"/>
                </a:cubicBezTo>
                <a:cubicBezTo>
                  <a:pt x="6" y="451"/>
                  <a:pt x="6" y="451"/>
                  <a:pt x="6" y="450"/>
                </a:cubicBezTo>
                <a:cubicBezTo>
                  <a:pt x="5" y="448"/>
                  <a:pt x="5" y="445"/>
                  <a:pt x="5" y="443"/>
                </a:cubicBezTo>
                <a:cubicBezTo>
                  <a:pt x="6" y="441"/>
                  <a:pt x="6" y="441"/>
                  <a:pt x="6" y="441"/>
                </a:cubicBezTo>
                <a:cubicBezTo>
                  <a:pt x="7" y="440"/>
                  <a:pt x="7" y="440"/>
                  <a:pt x="7" y="440"/>
                </a:cubicBezTo>
                <a:cubicBezTo>
                  <a:pt x="7" y="434"/>
                  <a:pt x="7" y="434"/>
                  <a:pt x="7" y="434"/>
                </a:cubicBezTo>
                <a:cubicBezTo>
                  <a:pt x="9" y="434"/>
                  <a:pt x="9" y="434"/>
                  <a:pt x="9" y="434"/>
                </a:cubicBezTo>
                <a:cubicBezTo>
                  <a:pt x="9" y="428"/>
                  <a:pt x="9" y="428"/>
                  <a:pt x="9" y="428"/>
                </a:cubicBezTo>
                <a:cubicBezTo>
                  <a:pt x="7" y="428"/>
                  <a:pt x="7" y="428"/>
                  <a:pt x="7" y="428"/>
                </a:cubicBezTo>
                <a:cubicBezTo>
                  <a:pt x="7" y="421"/>
                  <a:pt x="7" y="421"/>
                  <a:pt x="7" y="421"/>
                </a:cubicBezTo>
                <a:cubicBezTo>
                  <a:pt x="6" y="421"/>
                  <a:pt x="6" y="421"/>
                  <a:pt x="6" y="421"/>
                </a:cubicBezTo>
                <a:cubicBezTo>
                  <a:pt x="6" y="414"/>
                  <a:pt x="6" y="414"/>
                  <a:pt x="6" y="414"/>
                </a:cubicBezTo>
                <a:cubicBezTo>
                  <a:pt x="5" y="410"/>
                  <a:pt x="5" y="410"/>
                  <a:pt x="5" y="410"/>
                </a:cubicBezTo>
                <a:cubicBezTo>
                  <a:pt x="5" y="410"/>
                  <a:pt x="5" y="409"/>
                  <a:pt x="5" y="409"/>
                </a:cubicBezTo>
                <a:cubicBezTo>
                  <a:pt x="5" y="409"/>
                  <a:pt x="5" y="409"/>
                  <a:pt x="5" y="409"/>
                </a:cubicBezTo>
                <a:cubicBezTo>
                  <a:pt x="5" y="408"/>
                  <a:pt x="5" y="407"/>
                  <a:pt x="5" y="406"/>
                </a:cubicBezTo>
                <a:cubicBezTo>
                  <a:pt x="5" y="404"/>
                  <a:pt x="5" y="404"/>
                  <a:pt x="5" y="404"/>
                </a:cubicBezTo>
                <a:cubicBezTo>
                  <a:pt x="4" y="404"/>
                  <a:pt x="4" y="404"/>
                  <a:pt x="4" y="404"/>
                </a:cubicBezTo>
                <a:cubicBezTo>
                  <a:pt x="4" y="390"/>
                  <a:pt x="4" y="390"/>
                  <a:pt x="4" y="390"/>
                </a:cubicBezTo>
                <a:cubicBezTo>
                  <a:pt x="5" y="390"/>
                  <a:pt x="5" y="390"/>
                  <a:pt x="5" y="390"/>
                </a:cubicBezTo>
                <a:cubicBezTo>
                  <a:pt x="5" y="387"/>
                  <a:pt x="5" y="387"/>
                  <a:pt x="5" y="387"/>
                </a:cubicBezTo>
                <a:cubicBezTo>
                  <a:pt x="6" y="387"/>
                  <a:pt x="6" y="387"/>
                  <a:pt x="6" y="387"/>
                </a:cubicBezTo>
                <a:cubicBezTo>
                  <a:pt x="6" y="383"/>
                  <a:pt x="6" y="383"/>
                  <a:pt x="6" y="383"/>
                </a:cubicBezTo>
                <a:cubicBezTo>
                  <a:pt x="6" y="381"/>
                  <a:pt x="6" y="380"/>
                  <a:pt x="6" y="379"/>
                </a:cubicBezTo>
                <a:cubicBezTo>
                  <a:pt x="5" y="374"/>
                  <a:pt x="6" y="371"/>
                  <a:pt x="7" y="368"/>
                </a:cubicBezTo>
                <a:cubicBezTo>
                  <a:pt x="7" y="366"/>
                  <a:pt x="7" y="366"/>
                  <a:pt x="7" y="366"/>
                </a:cubicBezTo>
                <a:cubicBezTo>
                  <a:pt x="9" y="365"/>
                  <a:pt x="9" y="365"/>
                  <a:pt x="9" y="365"/>
                </a:cubicBezTo>
                <a:cubicBezTo>
                  <a:pt x="9" y="347"/>
                  <a:pt x="9" y="347"/>
                  <a:pt x="9" y="347"/>
                </a:cubicBezTo>
                <a:cubicBezTo>
                  <a:pt x="9" y="347"/>
                  <a:pt x="8" y="346"/>
                  <a:pt x="8" y="346"/>
                </a:cubicBezTo>
                <a:cubicBezTo>
                  <a:pt x="7" y="341"/>
                  <a:pt x="6" y="337"/>
                  <a:pt x="6" y="334"/>
                </a:cubicBezTo>
                <a:cubicBezTo>
                  <a:pt x="7" y="330"/>
                  <a:pt x="7" y="330"/>
                  <a:pt x="7" y="330"/>
                </a:cubicBezTo>
                <a:cubicBezTo>
                  <a:pt x="7" y="325"/>
                  <a:pt x="7" y="325"/>
                  <a:pt x="7" y="325"/>
                </a:cubicBezTo>
                <a:cubicBezTo>
                  <a:pt x="9" y="325"/>
                  <a:pt x="9" y="325"/>
                  <a:pt x="9" y="325"/>
                </a:cubicBezTo>
                <a:cubicBezTo>
                  <a:pt x="9" y="312"/>
                  <a:pt x="9" y="312"/>
                  <a:pt x="9" y="312"/>
                </a:cubicBezTo>
                <a:cubicBezTo>
                  <a:pt x="7" y="312"/>
                  <a:pt x="7" y="312"/>
                  <a:pt x="7" y="312"/>
                </a:cubicBezTo>
                <a:cubicBezTo>
                  <a:pt x="7" y="299"/>
                  <a:pt x="7" y="299"/>
                  <a:pt x="7" y="299"/>
                </a:cubicBezTo>
                <a:cubicBezTo>
                  <a:pt x="9" y="299"/>
                  <a:pt x="9" y="299"/>
                  <a:pt x="9" y="299"/>
                </a:cubicBezTo>
                <a:cubicBezTo>
                  <a:pt x="9" y="295"/>
                  <a:pt x="9" y="295"/>
                  <a:pt x="9" y="295"/>
                </a:cubicBezTo>
                <a:cubicBezTo>
                  <a:pt x="9" y="294"/>
                  <a:pt x="9" y="294"/>
                  <a:pt x="9" y="294"/>
                </a:cubicBezTo>
                <a:cubicBezTo>
                  <a:pt x="9" y="283"/>
                  <a:pt x="9" y="283"/>
                  <a:pt x="9" y="283"/>
                </a:cubicBezTo>
                <a:cubicBezTo>
                  <a:pt x="7" y="283"/>
                  <a:pt x="7" y="283"/>
                  <a:pt x="7" y="283"/>
                </a:cubicBezTo>
                <a:cubicBezTo>
                  <a:pt x="7" y="271"/>
                  <a:pt x="7" y="271"/>
                  <a:pt x="7" y="271"/>
                </a:cubicBezTo>
                <a:cubicBezTo>
                  <a:pt x="7" y="271"/>
                  <a:pt x="7" y="271"/>
                  <a:pt x="7" y="271"/>
                </a:cubicBezTo>
                <a:cubicBezTo>
                  <a:pt x="5" y="250"/>
                  <a:pt x="5" y="250"/>
                  <a:pt x="5" y="250"/>
                </a:cubicBezTo>
                <a:cubicBezTo>
                  <a:pt x="9" y="248"/>
                  <a:pt x="9" y="248"/>
                  <a:pt x="9" y="248"/>
                </a:cubicBezTo>
                <a:cubicBezTo>
                  <a:pt x="9" y="246"/>
                  <a:pt x="9" y="241"/>
                  <a:pt x="9" y="237"/>
                </a:cubicBezTo>
                <a:cubicBezTo>
                  <a:pt x="7" y="237"/>
                  <a:pt x="7" y="237"/>
                  <a:pt x="7" y="237"/>
                </a:cubicBezTo>
                <a:cubicBezTo>
                  <a:pt x="7" y="224"/>
                  <a:pt x="7" y="224"/>
                  <a:pt x="7" y="224"/>
                </a:cubicBezTo>
                <a:cubicBezTo>
                  <a:pt x="9" y="224"/>
                  <a:pt x="9" y="224"/>
                  <a:pt x="9" y="224"/>
                </a:cubicBezTo>
                <a:cubicBezTo>
                  <a:pt x="9" y="218"/>
                  <a:pt x="9" y="218"/>
                  <a:pt x="9" y="218"/>
                </a:cubicBezTo>
                <a:cubicBezTo>
                  <a:pt x="5" y="195"/>
                  <a:pt x="5" y="195"/>
                  <a:pt x="5" y="195"/>
                </a:cubicBezTo>
                <a:cubicBezTo>
                  <a:pt x="7" y="195"/>
                  <a:pt x="7" y="195"/>
                  <a:pt x="7" y="195"/>
                </a:cubicBezTo>
                <a:cubicBezTo>
                  <a:pt x="7" y="192"/>
                  <a:pt x="7" y="192"/>
                  <a:pt x="7" y="192"/>
                </a:cubicBezTo>
                <a:cubicBezTo>
                  <a:pt x="6" y="185"/>
                  <a:pt x="6" y="185"/>
                  <a:pt x="6" y="185"/>
                </a:cubicBezTo>
                <a:cubicBezTo>
                  <a:pt x="8" y="185"/>
                  <a:pt x="8" y="185"/>
                  <a:pt x="8" y="185"/>
                </a:cubicBezTo>
                <a:cubicBezTo>
                  <a:pt x="7" y="179"/>
                  <a:pt x="7" y="179"/>
                  <a:pt x="7" y="179"/>
                </a:cubicBezTo>
                <a:cubicBezTo>
                  <a:pt x="3" y="179"/>
                  <a:pt x="3" y="179"/>
                  <a:pt x="3" y="179"/>
                </a:cubicBezTo>
                <a:cubicBezTo>
                  <a:pt x="5" y="172"/>
                  <a:pt x="5" y="172"/>
                  <a:pt x="5" y="172"/>
                </a:cubicBezTo>
                <a:cubicBezTo>
                  <a:pt x="5" y="145"/>
                  <a:pt x="5" y="145"/>
                  <a:pt x="5" y="145"/>
                </a:cubicBezTo>
                <a:cubicBezTo>
                  <a:pt x="5" y="145"/>
                  <a:pt x="5" y="145"/>
                  <a:pt x="5" y="145"/>
                </a:cubicBezTo>
                <a:cubicBezTo>
                  <a:pt x="5" y="141"/>
                  <a:pt x="5" y="141"/>
                  <a:pt x="5" y="141"/>
                </a:cubicBezTo>
                <a:cubicBezTo>
                  <a:pt x="2" y="135"/>
                  <a:pt x="2" y="135"/>
                  <a:pt x="2" y="135"/>
                </a:cubicBezTo>
                <a:cubicBezTo>
                  <a:pt x="4" y="135"/>
                  <a:pt x="4" y="135"/>
                  <a:pt x="4" y="135"/>
                </a:cubicBezTo>
                <a:cubicBezTo>
                  <a:pt x="4" y="133"/>
                  <a:pt x="4" y="133"/>
                  <a:pt x="4" y="133"/>
                </a:cubicBezTo>
                <a:cubicBezTo>
                  <a:pt x="4" y="133"/>
                  <a:pt x="4" y="133"/>
                  <a:pt x="4" y="133"/>
                </a:cubicBezTo>
                <a:cubicBezTo>
                  <a:pt x="5" y="127"/>
                  <a:pt x="5" y="127"/>
                  <a:pt x="5" y="127"/>
                </a:cubicBezTo>
                <a:cubicBezTo>
                  <a:pt x="5" y="125"/>
                  <a:pt x="5" y="125"/>
                  <a:pt x="5" y="125"/>
                </a:cubicBezTo>
                <a:cubicBezTo>
                  <a:pt x="4" y="125"/>
                  <a:pt x="4" y="125"/>
                  <a:pt x="4" y="125"/>
                </a:cubicBezTo>
                <a:cubicBezTo>
                  <a:pt x="4" y="112"/>
                  <a:pt x="4" y="112"/>
                  <a:pt x="4" y="112"/>
                </a:cubicBezTo>
                <a:cubicBezTo>
                  <a:pt x="5" y="112"/>
                  <a:pt x="5" y="112"/>
                  <a:pt x="5" y="112"/>
                </a:cubicBezTo>
                <a:cubicBezTo>
                  <a:pt x="5" y="112"/>
                  <a:pt x="5" y="112"/>
                  <a:pt x="5" y="112"/>
                </a:cubicBezTo>
                <a:cubicBezTo>
                  <a:pt x="5" y="111"/>
                  <a:pt x="5" y="111"/>
                  <a:pt x="5" y="111"/>
                </a:cubicBezTo>
                <a:cubicBezTo>
                  <a:pt x="6" y="110"/>
                  <a:pt x="6" y="110"/>
                  <a:pt x="6" y="109"/>
                </a:cubicBezTo>
                <a:cubicBezTo>
                  <a:pt x="6" y="109"/>
                  <a:pt x="6" y="109"/>
                  <a:pt x="6" y="109"/>
                </a:cubicBezTo>
                <a:cubicBezTo>
                  <a:pt x="6" y="107"/>
                  <a:pt x="6" y="107"/>
                  <a:pt x="6" y="107"/>
                </a:cubicBezTo>
                <a:cubicBezTo>
                  <a:pt x="3" y="107"/>
                  <a:pt x="3" y="107"/>
                  <a:pt x="3" y="107"/>
                </a:cubicBezTo>
                <a:cubicBezTo>
                  <a:pt x="5" y="100"/>
                  <a:pt x="5" y="100"/>
                  <a:pt x="5" y="100"/>
                </a:cubicBezTo>
                <a:cubicBezTo>
                  <a:pt x="4" y="100"/>
                  <a:pt x="4" y="100"/>
                  <a:pt x="4" y="100"/>
                </a:cubicBezTo>
                <a:cubicBezTo>
                  <a:pt x="4" y="93"/>
                  <a:pt x="4" y="93"/>
                  <a:pt x="4" y="93"/>
                </a:cubicBezTo>
                <a:cubicBezTo>
                  <a:pt x="3" y="93"/>
                  <a:pt x="3" y="93"/>
                  <a:pt x="3" y="93"/>
                </a:cubicBezTo>
                <a:cubicBezTo>
                  <a:pt x="4" y="90"/>
                  <a:pt x="4" y="90"/>
                  <a:pt x="4" y="90"/>
                </a:cubicBezTo>
                <a:cubicBezTo>
                  <a:pt x="4" y="87"/>
                  <a:pt x="4" y="87"/>
                  <a:pt x="4" y="87"/>
                </a:cubicBezTo>
                <a:cubicBezTo>
                  <a:pt x="5" y="87"/>
                  <a:pt x="5" y="87"/>
                  <a:pt x="5" y="87"/>
                </a:cubicBezTo>
                <a:cubicBezTo>
                  <a:pt x="6" y="79"/>
                  <a:pt x="6" y="79"/>
                  <a:pt x="6" y="79"/>
                </a:cubicBezTo>
                <a:cubicBezTo>
                  <a:pt x="8" y="78"/>
                  <a:pt x="8" y="78"/>
                  <a:pt x="8" y="78"/>
                </a:cubicBezTo>
                <a:cubicBezTo>
                  <a:pt x="8" y="77"/>
                  <a:pt x="8" y="75"/>
                  <a:pt x="7" y="74"/>
                </a:cubicBezTo>
                <a:cubicBezTo>
                  <a:pt x="7" y="70"/>
                  <a:pt x="6" y="64"/>
                  <a:pt x="8" y="58"/>
                </a:cubicBezTo>
                <a:cubicBezTo>
                  <a:pt x="9" y="55"/>
                  <a:pt x="9" y="55"/>
                  <a:pt x="9" y="55"/>
                </a:cubicBezTo>
                <a:cubicBezTo>
                  <a:pt x="9" y="52"/>
                  <a:pt x="9" y="52"/>
                  <a:pt x="9" y="52"/>
                </a:cubicBezTo>
                <a:cubicBezTo>
                  <a:pt x="7" y="49"/>
                  <a:pt x="7" y="47"/>
                  <a:pt x="8" y="46"/>
                </a:cubicBezTo>
                <a:cubicBezTo>
                  <a:pt x="8" y="42"/>
                  <a:pt x="8" y="42"/>
                  <a:pt x="8" y="42"/>
                </a:cubicBezTo>
                <a:cubicBezTo>
                  <a:pt x="8" y="28"/>
                  <a:pt x="8" y="28"/>
                  <a:pt x="8" y="28"/>
                </a:cubicBezTo>
                <a:cubicBezTo>
                  <a:pt x="6" y="28"/>
                  <a:pt x="6" y="28"/>
                  <a:pt x="6" y="28"/>
                </a:cubicBezTo>
                <a:cubicBezTo>
                  <a:pt x="6" y="25"/>
                  <a:pt x="6" y="25"/>
                  <a:pt x="6" y="25"/>
                </a:cubicBezTo>
                <a:cubicBezTo>
                  <a:pt x="3" y="25"/>
                  <a:pt x="3" y="25"/>
                  <a:pt x="3" y="25"/>
                </a:cubicBezTo>
                <a:cubicBezTo>
                  <a:pt x="7" y="13"/>
                  <a:pt x="7" y="13"/>
                  <a:pt x="7" y="13"/>
                </a:cubicBezTo>
                <a:cubicBezTo>
                  <a:pt x="7" y="12"/>
                  <a:pt x="7" y="12"/>
                  <a:pt x="7" y="12"/>
                </a:cubicBezTo>
                <a:cubicBezTo>
                  <a:pt x="7" y="12"/>
                  <a:pt x="7" y="12"/>
                  <a:pt x="7" y="12"/>
                </a:cubicBezTo>
                <a:cubicBezTo>
                  <a:pt x="8" y="9"/>
                  <a:pt x="8" y="9"/>
                  <a:pt x="8" y="9"/>
                </a:cubicBezTo>
                <a:cubicBezTo>
                  <a:pt x="12" y="11"/>
                  <a:pt x="12" y="11"/>
                  <a:pt x="12" y="11"/>
                </a:cubicBezTo>
                <a:cubicBezTo>
                  <a:pt x="13" y="11"/>
                  <a:pt x="14" y="11"/>
                  <a:pt x="14" y="11"/>
                </a:cubicBezTo>
                <a:cubicBezTo>
                  <a:pt x="15" y="9"/>
                  <a:pt x="15" y="9"/>
                  <a:pt x="15" y="9"/>
                </a:cubicBezTo>
                <a:cubicBezTo>
                  <a:pt x="25" y="9"/>
                  <a:pt x="25" y="9"/>
                  <a:pt x="25" y="9"/>
                </a:cubicBezTo>
                <a:cubicBezTo>
                  <a:pt x="32" y="6"/>
                  <a:pt x="32" y="6"/>
                  <a:pt x="32" y="6"/>
                </a:cubicBezTo>
                <a:cubicBezTo>
                  <a:pt x="32" y="8"/>
                  <a:pt x="32" y="8"/>
                  <a:pt x="32" y="8"/>
                </a:cubicBezTo>
                <a:cubicBezTo>
                  <a:pt x="42" y="8"/>
                  <a:pt x="42" y="8"/>
                  <a:pt x="42" y="8"/>
                </a:cubicBezTo>
                <a:cubicBezTo>
                  <a:pt x="42" y="9"/>
                  <a:pt x="42" y="9"/>
                  <a:pt x="42" y="9"/>
                </a:cubicBezTo>
                <a:cubicBezTo>
                  <a:pt x="52" y="9"/>
                  <a:pt x="52" y="9"/>
                  <a:pt x="52" y="9"/>
                </a:cubicBezTo>
                <a:cubicBezTo>
                  <a:pt x="52" y="11"/>
                  <a:pt x="52" y="11"/>
                  <a:pt x="52" y="11"/>
                </a:cubicBezTo>
                <a:cubicBezTo>
                  <a:pt x="59" y="11"/>
                  <a:pt x="59" y="11"/>
                  <a:pt x="59" y="11"/>
                </a:cubicBezTo>
                <a:cubicBezTo>
                  <a:pt x="59" y="12"/>
                  <a:pt x="59" y="12"/>
                  <a:pt x="59" y="12"/>
                </a:cubicBezTo>
                <a:cubicBezTo>
                  <a:pt x="61" y="12"/>
                  <a:pt x="63" y="12"/>
                  <a:pt x="66" y="11"/>
                </a:cubicBezTo>
                <a:cubicBezTo>
                  <a:pt x="71" y="9"/>
                  <a:pt x="71" y="9"/>
                  <a:pt x="71" y="9"/>
                </a:cubicBezTo>
                <a:cubicBezTo>
                  <a:pt x="72" y="11"/>
                  <a:pt x="72" y="11"/>
                  <a:pt x="72" y="11"/>
                </a:cubicBezTo>
                <a:cubicBezTo>
                  <a:pt x="72" y="11"/>
                  <a:pt x="72" y="11"/>
                  <a:pt x="72" y="11"/>
                </a:cubicBezTo>
                <a:cubicBezTo>
                  <a:pt x="89" y="11"/>
                  <a:pt x="89" y="11"/>
                  <a:pt x="89" y="11"/>
                </a:cubicBezTo>
                <a:cubicBezTo>
                  <a:pt x="89" y="12"/>
                  <a:pt x="89" y="12"/>
                  <a:pt x="89" y="12"/>
                </a:cubicBezTo>
                <a:cubicBezTo>
                  <a:pt x="91" y="12"/>
                  <a:pt x="93" y="13"/>
                  <a:pt x="95" y="13"/>
                </a:cubicBezTo>
                <a:cubicBezTo>
                  <a:pt x="97" y="13"/>
                  <a:pt x="99" y="13"/>
                  <a:pt x="102" y="13"/>
                </a:cubicBezTo>
                <a:cubicBezTo>
                  <a:pt x="104" y="13"/>
                  <a:pt x="104" y="13"/>
                  <a:pt x="104" y="13"/>
                </a:cubicBezTo>
                <a:cubicBezTo>
                  <a:pt x="106" y="10"/>
                  <a:pt x="106" y="10"/>
                  <a:pt x="106" y="10"/>
                </a:cubicBezTo>
                <a:cubicBezTo>
                  <a:pt x="106" y="8"/>
                  <a:pt x="106" y="8"/>
                  <a:pt x="106" y="8"/>
                </a:cubicBezTo>
                <a:cubicBezTo>
                  <a:pt x="120" y="8"/>
                  <a:pt x="120" y="8"/>
                  <a:pt x="120" y="8"/>
                </a:cubicBezTo>
                <a:cubicBezTo>
                  <a:pt x="120" y="8"/>
                  <a:pt x="120" y="8"/>
                  <a:pt x="120" y="8"/>
                </a:cubicBezTo>
                <a:cubicBezTo>
                  <a:pt x="121" y="8"/>
                  <a:pt x="121" y="8"/>
                  <a:pt x="121" y="8"/>
                </a:cubicBezTo>
                <a:cubicBezTo>
                  <a:pt x="124" y="7"/>
                  <a:pt x="124" y="7"/>
                  <a:pt x="124" y="7"/>
                </a:cubicBezTo>
                <a:cubicBezTo>
                  <a:pt x="125" y="8"/>
                  <a:pt x="125" y="8"/>
                  <a:pt x="125" y="8"/>
                </a:cubicBezTo>
                <a:cubicBezTo>
                  <a:pt x="126" y="8"/>
                  <a:pt x="126" y="8"/>
                  <a:pt x="126" y="8"/>
                </a:cubicBezTo>
                <a:cubicBezTo>
                  <a:pt x="128" y="8"/>
                  <a:pt x="129" y="9"/>
                  <a:pt x="130" y="10"/>
                </a:cubicBezTo>
                <a:cubicBezTo>
                  <a:pt x="135" y="8"/>
                  <a:pt x="135" y="8"/>
                  <a:pt x="135" y="8"/>
                </a:cubicBezTo>
                <a:cubicBezTo>
                  <a:pt x="136" y="11"/>
                  <a:pt x="136" y="11"/>
                  <a:pt x="136" y="11"/>
                </a:cubicBezTo>
                <a:cubicBezTo>
                  <a:pt x="138" y="11"/>
                  <a:pt x="139" y="11"/>
                  <a:pt x="139" y="12"/>
                </a:cubicBezTo>
                <a:cubicBezTo>
                  <a:pt x="140" y="12"/>
                  <a:pt x="140" y="12"/>
                  <a:pt x="140" y="12"/>
                </a:cubicBezTo>
                <a:cubicBezTo>
                  <a:pt x="141" y="11"/>
                  <a:pt x="141" y="11"/>
                  <a:pt x="142" y="11"/>
                </a:cubicBezTo>
                <a:cubicBezTo>
                  <a:pt x="142" y="11"/>
                  <a:pt x="142" y="11"/>
                  <a:pt x="142" y="11"/>
                </a:cubicBezTo>
                <a:cubicBezTo>
                  <a:pt x="144" y="11"/>
                  <a:pt x="144" y="11"/>
                  <a:pt x="144" y="11"/>
                </a:cubicBezTo>
                <a:cubicBezTo>
                  <a:pt x="144" y="11"/>
                  <a:pt x="145" y="11"/>
                  <a:pt x="146" y="11"/>
                </a:cubicBezTo>
                <a:cubicBezTo>
                  <a:pt x="152" y="11"/>
                  <a:pt x="152" y="11"/>
                  <a:pt x="152" y="11"/>
                </a:cubicBezTo>
                <a:cubicBezTo>
                  <a:pt x="152" y="11"/>
                  <a:pt x="152" y="10"/>
                  <a:pt x="153" y="10"/>
                </a:cubicBezTo>
                <a:cubicBezTo>
                  <a:pt x="153" y="9"/>
                  <a:pt x="153" y="9"/>
                  <a:pt x="153" y="9"/>
                </a:cubicBezTo>
                <a:cubicBezTo>
                  <a:pt x="159" y="9"/>
                  <a:pt x="159" y="9"/>
                  <a:pt x="159" y="9"/>
                </a:cubicBezTo>
                <a:cubicBezTo>
                  <a:pt x="160" y="10"/>
                  <a:pt x="162" y="10"/>
                  <a:pt x="163" y="10"/>
                </a:cubicBezTo>
                <a:cubicBezTo>
                  <a:pt x="163" y="11"/>
                  <a:pt x="164" y="11"/>
                  <a:pt x="164" y="11"/>
                </a:cubicBezTo>
                <a:cubicBezTo>
                  <a:pt x="165" y="11"/>
                  <a:pt x="166" y="10"/>
                  <a:pt x="166" y="10"/>
                </a:cubicBezTo>
                <a:cubicBezTo>
                  <a:pt x="170" y="8"/>
                  <a:pt x="175" y="6"/>
                  <a:pt x="181" y="7"/>
                </a:cubicBezTo>
                <a:cubicBezTo>
                  <a:pt x="182" y="7"/>
                  <a:pt x="182" y="7"/>
                  <a:pt x="182" y="7"/>
                </a:cubicBezTo>
                <a:cubicBezTo>
                  <a:pt x="192" y="5"/>
                  <a:pt x="192" y="5"/>
                  <a:pt x="192" y="5"/>
                </a:cubicBezTo>
                <a:cubicBezTo>
                  <a:pt x="194" y="8"/>
                  <a:pt x="194" y="8"/>
                  <a:pt x="194" y="8"/>
                </a:cubicBezTo>
                <a:cubicBezTo>
                  <a:pt x="198" y="8"/>
                  <a:pt x="198" y="8"/>
                  <a:pt x="198" y="8"/>
                </a:cubicBezTo>
                <a:cubicBezTo>
                  <a:pt x="198" y="9"/>
                  <a:pt x="198" y="9"/>
                  <a:pt x="198" y="9"/>
                </a:cubicBezTo>
                <a:cubicBezTo>
                  <a:pt x="205" y="9"/>
                  <a:pt x="205" y="9"/>
                  <a:pt x="205" y="9"/>
                </a:cubicBezTo>
                <a:cubicBezTo>
                  <a:pt x="205" y="11"/>
                  <a:pt x="205" y="11"/>
                  <a:pt x="205" y="11"/>
                </a:cubicBezTo>
                <a:cubicBezTo>
                  <a:pt x="207" y="11"/>
                  <a:pt x="207" y="11"/>
                  <a:pt x="207" y="11"/>
                </a:cubicBezTo>
                <a:cubicBezTo>
                  <a:pt x="215" y="7"/>
                  <a:pt x="215" y="7"/>
                  <a:pt x="215" y="7"/>
                </a:cubicBezTo>
                <a:cubicBezTo>
                  <a:pt x="215" y="13"/>
                  <a:pt x="215" y="13"/>
                  <a:pt x="215" y="13"/>
                </a:cubicBezTo>
                <a:cubicBezTo>
                  <a:pt x="216" y="13"/>
                  <a:pt x="218" y="13"/>
                  <a:pt x="220" y="13"/>
                </a:cubicBezTo>
                <a:cubicBezTo>
                  <a:pt x="220" y="11"/>
                  <a:pt x="220" y="11"/>
                  <a:pt x="220" y="11"/>
                </a:cubicBezTo>
                <a:cubicBezTo>
                  <a:pt x="222" y="11"/>
                  <a:pt x="222" y="11"/>
                  <a:pt x="222" y="11"/>
                </a:cubicBezTo>
                <a:cubicBezTo>
                  <a:pt x="222" y="10"/>
                  <a:pt x="222" y="10"/>
                  <a:pt x="222" y="10"/>
                </a:cubicBezTo>
                <a:cubicBezTo>
                  <a:pt x="228" y="9"/>
                  <a:pt x="228" y="9"/>
                  <a:pt x="228" y="9"/>
                </a:cubicBezTo>
                <a:cubicBezTo>
                  <a:pt x="230" y="9"/>
                  <a:pt x="231" y="10"/>
                  <a:pt x="232" y="11"/>
                </a:cubicBezTo>
                <a:cubicBezTo>
                  <a:pt x="239" y="11"/>
                  <a:pt x="239" y="11"/>
                  <a:pt x="239" y="11"/>
                </a:cubicBezTo>
                <a:cubicBezTo>
                  <a:pt x="239" y="7"/>
                  <a:pt x="239" y="7"/>
                  <a:pt x="239" y="7"/>
                </a:cubicBezTo>
                <a:cubicBezTo>
                  <a:pt x="247" y="11"/>
                  <a:pt x="247" y="11"/>
                  <a:pt x="247" y="11"/>
                </a:cubicBezTo>
                <a:cubicBezTo>
                  <a:pt x="249" y="11"/>
                  <a:pt x="249" y="11"/>
                  <a:pt x="249" y="11"/>
                </a:cubicBezTo>
                <a:cubicBezTo>
                  <a:pt x="251" y="10"/>
                  <a:pt x="254" y="9"/>
                  <a:pt x="258" y="10"/>
                </a:cubicBezTo>
                <a:cubicBezTo>
                  <a:pt x="258" y="10"/>
                  <a:pt x="258" y="10"/>
                  <a:pt x="258" y="10"/>
                </a:cubicBezTo>
                <a:cubicBezTo>
                  <a:pt x="260" y="9"/>
                  <a:pt x="260" y="9"/>
                  <a:pt x="260" y="9"/>
                </a:cubicBezTo>
                <a:cubicBezTo>
                  <a:pt x="262" y="9"/>
                  <a:pt x="264" y="10"/>
                  <a:pt x="269" y="12"/>
                </a:cubicBezTo>
                <a:cubicBezTo>
                  <a:pt x="279" y="8"/>
                  <a:pt x="279" y="8"/>
                  <a:pt x="279" y="8"/>
                </a:cubicBezTo>
                <a:cubicBezTo>
                  <a:pt x="279" y="12"/>
                  <a:pt x="279" y="12"/>
                  <a:pt x="279" y="12"/>
                </a:cubicBezTo>
                <a:cubicBezTo>
                  <a:pt x="280" y="12"/>
                  <a:pt x="280" y="12"/>
                  <a:pt x="280" y="12"/>
                </a:cubicBezTo>
                <a:cubicBezTo>
                  <a:pt x="280" y="9"/>
                  <a:pt x="280" y="9"/>
                  <a:pt x="280" y="9"/>
                </a:cubicBezTo>
                <a:cubicBezTo>
                  <a:pt x="287" y="9"/>
                  <a:pt x="287" y="9"/>
                  <a:pt x="287" y="9"/>
                </a:cubicBezTo>
                <a:cubicBezTo>
                  <a:pt x="287" y="8"/>
                  <a:pt x="287" y="8"/>
                  <a:pt x="287" y="8"/>
                </a:cubicBezTo>
                <a:cubicBezTo>
                  <a:pt x="294" y="9"/>
                  <a:pt x="294" y="9"/>
                  <a:pt x="294" y="9"/>
                </a:cubicBezTo>
                <a:cubicBezTo>
                  <a:pt x="300" y="10"/>
                  <a:pt x="300" y="10"/>
                  <a:pt x="300" y="10"/>
                </a:cubicBezTo>
                <a:cubicBezTo>
                  <a:pt x="301" y="10"/>
                  <a:pt x="301" y="10"/>
                  <a:pt x="302" y="10"/>
                </a:cubicBezTo>
                <a:cubicBezTo>
                  <a:pt x="303" y="8"/>
                  <a:pt x="303" y="8"/>
                  <a:pt x="303" y="8"/>
                </a:cubicBezTo>
                <a:cubicBezTo>
                  <a:pt x="305" y="8"/>
                  <a:pt x="305" y="8"/>
                  <a:pt x="305" y="8"/>
                </a:cubicBezTo>
                <a:cubicBezTo>
                  <a:pt x="307" y="7"/>
                  <a:pt x="309" y="6"/>
                  <a:pt x="311" y="7"/>
                </a:cubicBezTo>
                <a:cubicBezTo>
                  <a:pt x="311" y="5"/>
                  <a:pt x="311" y="5"/>
                  <a:pt x="311" y="5"/>
                </a:cubicBezTo>
                <a:cubicBezTo>
                  <a:pt x="321" y="8"/>
                  <a:pt x="321" y="8"/>
                  <a:pt x="321" y="8"/>
                </a:cubicBezTo>
                <a:cubicBezTo>
                  <a:pt x="333" y="8"/>
                  <a:pt x="333" y="8"/>
                  <a:pt x="333" y="8"/>
                </a:cubicBezTo>
                <a:cubicBezTo>
                  <a:pt x="340" y="6"/>
                  <a:pt x="340" y="6"/>
                  <a:pt x="340" y="6"/>
                </a:cubicBezTo>
                <a:cubicBezTo>
                  <a:pt x="340" y="9"/>
                  <a:pt x="340" y="9"/>
                  <a:pt x="340" y="9"/>
                </a:cubicBezTo>
                <a:cubicBezTo>
                  <a:pt x="344" y="9"/>
                  <a:pt x="344" y="9"/>
                  <a:pt x="344" y="9"/>
                </a:cubicBezTo>
                <a:cubicBezTo>
                  <a:pt x="345" y="11"/>
                  <a:pt x="345" y="11"/>
                  <a:pt x="345" y="11"/>
                </a:cubicBezTo>
                <a:cubicBezTo>
                  <a:pt x="348" y="11"/>
                  <a:pt x="352" y="10"/>
                  <a:pt x="355" y="11"/>
                </a:cubicBezTo>
                <a:cubicBezTo>
                  <a:pt x="357" y="12"/>
                  <a:pt x="357" y="12"/>
                  <a:pt x="357" y="12"/>
                </a:cubicBezTo>
                <a:cubicBezTo>
                  <a:pt x="361" y="11"/>
                  <a:pt x="361" y="11"/>
                  <a:pt x="361" y="11"/>
                </a:cubicBezTo>
                <a:cubicBezTo>
                  <a:pt x="361" y="8"/>
                  <a:pt x="361" y="8"/>
                  <a:pt x="361" y="8"/>
                </a:cubicBezTo>
                <a:cubicBezTo>
                  <a:pt x="367" y="8"/>
                  <a:pt x="367" y="8"/>
                  <a:pt x="367" y="8"/>
                </a:cubicBezTo>
                <a:cubicBezTo>
                  <a:pt x="370" y="7"/>
                  <a:pt x="370" y="7"/>
                  <a:pt x="370" y="7"/>
                </a:cubicBezTo>
                <a:cubicBezTo>
                  <a:pt x="371" y="7"/>
                  <a:pt x="373" y="7"/>
                  <a:pt x="374" y="7"/>
                </a:cubicBezTo>
                <a:cubicBezTo>
                  <a:pt x="378" y="7"/>
                  <a:pt x="382" y="8"/>
                  <a:pt x="385" y="9"/>
                </a:cubicBezTo>
                <a:cubicBezTo>
                  <a:pt x="385" y="9"/>
                  <a:pt x="385" y="9"/>
                  <a:pt x="385" y="9"/>
                </a:cubicBezTo>
                <a:cubicBezTo>
                  <a:pt x="387" y="9"/>
                  <a:pt x="387" y="9"/>
                  <a:pt x="387" y="9"/>
                </a:cubicBezTo>
                <a:cubicBezTo>
                  <a:pt x="387" y="8"/>
                  <a:pt x="387" y="8"/>
                  <a:pt x="387" y="8"/>
                </a:cubicBezTo>
                <a:cubicBezTo>
                  <a:pt x="392" y="8"/>
                  <a:pt x="392" y="8"/>
                  <a:pt x="392" y="8"/>
                </a:cubicBezTo>
                <a:cubicBezTo>
                  <a:pt x="398" y="7"/>
                  <a:pt x="398" y="7"/>
                  <a:pt x="398" y="7"/>
                </a:cubicBezTo>
                <a:cubicBezTo>
                  <a:pt x="398" y="8"/>
                  <a:pt x="398" y="8"/>
                  <a:pt x="398" y="8"/>
                </a:cubicBezTo>
                <a:cubicBezTo>
                  <a:pt x="403" y="8"/>
                  <a:pt x="403" y="8"/>
                  <a:pt x="403" y="8"/>
                </a:cubicBezTo>
                <a:cubicBezTo>
                  <a:pt x="403" y="1"/>
                  <a:pt x="403" y="1"/>
                  <a:pt x="403" y="1"/>
                </a:cubicBezTo>
                <a:cubicBezTo>
                  <a:pt x="412" y="4"/>
                  <a:pt x="412" y="4"/>
                  <a:pt x="412" y="4"/>
                </a:cubicBezTo>
                <a:cubicBezTo>
                  <a:pt x="414" y="4"/>
                  <a:pt x="416" y="5"/>
                  <a:pt x="417" y="7"/>
                </a:cubicBezTo>
                <a:cubicBezTo>
                  <a:pt x="418" y="7"/>
                  <a:pt x="418" y="7"/>
                  <a:pt x="418" y="7"/>
                </a:cubicBezTo>
                <a:cubicBezTo>
                  <a:pt x="419" y="7"/>
                  <a:pt x="419" y="7"/>
                  <a:pt x="419" y="7"/>
                </a:cubicBezTo>
                <a:cubicBezTo>
                  <a:pt x="419" y="8"/>
                  <a:pt x="420" y="8"/>
                  <a:pt x="420" y="8"/>
                </a:cubicBezTo>
                <a:cubicBezTo>
                  <a:pt x="421" y="8"/>
                  <a:pt x="421" y="8"/>
                  <a:pt x="422" y="8"/>
                </a:cubicBezTo>
                <a:cubicBezTo>
                  <a:pt x="422" y="8"/>
                  <a:pt x="422" y="8"/>
                  <a:pt x="422" y="8"/>
                </a:cubicBezTo>
                <a:cubicBezTo>
                  <a:pt x="431" y="8"/>
                  <a:pt x="431" y="8"/>
                  <a:pt x="431" y="8"/>
                </a:cubicBezTo>
                <a:cubicBezTo>
                  <a:pt x="431" y="9"/>
                  <a:pt x="431" y="9"/>
                  <a:pt x="431" y="9"/>
                </a:cubicBezTo>
                <a:cubicBezTo>
                  <a:pt x="437" y="9"/>
                  <a:pt x="437" y="9"/>
                  <a:pt x="437" y="9"/>
                </a:cubicBezTo>
                <a:cubicBezTo>
                  <a:pt x="443" y="8"/>
                  <a:pt x="443" y="8"/>
                  <a:pt x="443" y="8"/>
                </a:cubicBezTo>
                <a:cubicBezTo>
                  <a:pt x="443" y="9"/>
                  <a:pt x="443" y="9"/>
                  <a:pt x="443" y="9"/>
                </a:cubicBezTo>
                <a:cubicBezTo>
                  <a:pt x="443" y="9"/>
                  <a:pt x="443" y="9"/>
                  <a:pt x="443" y="9"/>
                </a:cubicBezTo>
                <a:cubicBezTo>
                  <a:pt x="445" y="10"/>
                  <a:pt x="445" y="10"/>
                  <a:pt x="445" y="10"/>
                </a:cubicBezTo>
                <a:cubicBezTo>
                  <a:pt x="447" y="10"/>
                  <a:pt x="447" y="10"/>
                  <a:pt x="447" y="10"/>
                </a:cubicBezTo>
                <a:cubicBezTo>
                  <a:pt x="453" y="7"/>
                  <a:pt x="453" y="7"/>
                  <a:pt x="453" y="7"/>
                </a:cubicBezTo>
                <a:cubicBezTo>
                  <a:pt x="453" y="8"/>
                  <a:pt x="453" y="8"/>
                  <a:pt x="453" y="8"/>
                </a:cubicBezTo>
                <a:cubicBezTo>
                  <a:pt x="463" y="7"/>
                  <a:pt x="463" y="7"/>
                  <a:pt x="463" y="7"/>
                </a:cubicBezTo>
                <a:cubicBezTo>
                  <a:pt x="463" y="7"/>
                  <a:pt x="463" y="7"/>
                  <a:pt x="463" y="7"/>
                </a:cubicBezTo>
                <a:cubicBezTo>
                  <a:pt x="468" y="7"/>
                  <a:pt x="468" y="7"/>
                  <a:pt x="468" y="7"/>
                </a:cubicBezTo>
                <a:cubicBezTo>
                  <a:pt x="468" y="6"/>
                  <a:pt x="468" y="6"/>
                  <a:pt x="468" y="6"/>
                </a:cubicBezTo>
                <a:cubicBezTo>
                  <a:pt x="479" y="6"/>
                  <a:pt x="479" y="6"/>
                  <a:pt x="479" y="6"/>
                </a:cubicBezTo>
                <a:cubicBezTo>
                  <a:pt x="480" y="7"/>
                  <a:pt x="480" y="7"/>
                  <a:pt x="480" y="7"/>
                </a:cubicBezTo>
                <a:cubicBezTo>
                  <a:pt x="488" y="6"/>
                  <a:pt x="488" y="6"/>
                  <a:pt x="488" y="6"/>
                </a:cubicBezTo>
                <a:cubicBezTo>
                  <a:pt x="488" y="8"/>
                  <a:pt x="488" y="8"/>
                  <a:pt x="488" y="8"/>
                </a:cubicBezTo>
                <a:cubicBezTo>
                  <a:pt x="496" y="8"/>
                  <a:pt x="496" y="8"/>
                  <a:pt x="496" y="8"/>
                </a:cubicBezTo>
                <a:cubicBezTo>
                  <a:pt x="496" y="9"/>
                  <a:pt x="496" y="9"/>
                  <a:pt x="496" y="9"/>
                </a:cubicBezTo>
                <a:cubicBezTo>
                  <a:pt x="500" y="9"/>
                  <a:pt x="500" y="9"/>
                  <a:pt x="500" y="9"/>
                </a:cubicBezTo>
                <a:cubicBezTo>
                  <a:pt x="504" y="9"/>
                  <a:pt x="504" y="9"/>
                  <a:pt x="504" y="9"/>
                </a:cubicBezTo>
                <a:cubicBezTo>
                  <a:pt x="504" y="10"/>
                  <a:pt x="504" y="10"/>
                  <a:pt x="504" y="10"/>
                </a:cubicBezTo>
                <a:cubicBezTo>
                  <a:pt x="505" y="10"/>
                  <a:pt x="505" y="10"/>
                  <a:pt x="505" y="10"/>
                </a:cubicBezTo>
                <a:cubicBezTo>
                  <a:pt x="511" y="7"/>
                  <a:pt x="511" y="7"/>
                  <a:pt x="511" y="7"/>
                </a:cubicBezTo>
                <a:cubicBezTo>
                  <a:pt x="512" y="11"/>
                  <a:pt x="512" y="11"/>
                  <a:pt x="512" y="11"/>
                </a:cubicBezTo>
                <a:cubicBezTo>
                  <a:pt x="517" y="10"/>
                  <a:pt x="517" y="10"/>
                  <a:pt x="517" y="10"/>
                </a:cubicBezTo>
                <a:cubicBezTo>
                  <a:pt x="518" y="12"/>
                  <a:pt x="518" y="12"/>
                  <a:pt x="518" y="12"/>
                </a:cubicBezTo>
                <a:cubicBezTo>
                  <a:pt x="520" y="11"/>
                  <a:pt x="522" y="11"/>
                  <a:pt x="524" y="11"/>
                </a:cubicBezTo>
                <a:cubicBezTo>
                  <a:pt x="524" y="10"/>
                  <a:pt x="524" y="10"/>
                  <a:pt x="524" y="10"/>
                </a:cubicBezTo>
                <a:cubicBezTo>
                  <a:pt x="551" y="13"/>
                  <a:pt x="551" y="13"/>
                  <a:pt x="551" y="13"/>
                </a:cubicBezTo>
                <a:cubicBezTo>
                  <a:pt x="552" y="11"/>
                  <a:pt x="552" y="11"/>
                  <a:pt x="552" y="11"/>
                </a:cubicBezTo>
                <a:cubicBezTo>
                  <a:pt x="555" y="11"/>
                  <a:pt x="555" y="11"/>
                  <a:pt x="555" y="11"/>
                </a:cubicBezTo>
                <a:cubicBezTo>
                  <a:pt x="555" y="9"/>
                  <a:pt x="555" y="9"/>
                  <a:pt x="555" y="9"/>
                </a:cubicBezTo>
                <a:cubicBezTo>
                  <a:pt x="569" y="9"/>
                  <a:pt x="569" y="9"/>
                  <a:pt x="569" y="9"/>
                </a:cubicBezTo>
                <a:cubicBezTo>
                  <a:pt x="569" y="11"/>
                  <a:pt x="569" y="11"/>
                  <a:pt x="569" y="11"/>
                </a:cubicBezTo>
                <a:cubicBezTo>
                  <a:pt x="575" y="11"/>
                  <a:pt x="575" y="11"/>
                  <a:pt x="575" y="11"/>
                </a:cubicBezTo>
                <a:cubicBezTo>
                  <a:pt x="575" y="13"/>
                  <a:pt x="575" y="13"/>
                  <a:pt x="575" y="13"/>
                </a:cubicBezTo>
                <a:cubicBezTo>
                  <a:pt x="576" y="13"/>
                  <a:pt x="576" y="13"/>
                  <a:pt x="576" y="13"/>
                </a:cubicBezTo>
                <a:cubicBezTo>
                  <a:pt x="576" y="9"/>
                  <a:pt x="576" y="9"/>
                  <a:pt x="576" y="9"/>
                </a:cubicBezTo>
                <a:cubicBezTo>
                  <a:pt x="583" y="11"/>
                  <a:pt x="583" y="11"/>
                  <a:pt x="583" y="11"/>
                </a:cubicBezTo>
                <a:cubicBezTo>
                  <a:pt x="583" y="6"/>
                  <a:pt x="583" y="6"/>
                  <a:pt x="583" y="6"/>
                </a:cubicBezTo>
                <a:cubicBezTo>
                  <a:pt x="591" y="9"/>
                  <a:pt x="591" y="9"/>
                  <a:pt x="591" y="9"/>
                </a:cubicBezTo>
                <a:cubicBezTo>
                  <a:pt x="593" y="9"/>
                  <a:pt x="593" y="9"/>
                  <a:pt x="593" y="9"/>
                </a:cubicBezTo>
                <a:cubicBezTo>
                  <a:pt x="593" y="8"/>
                  <a:pt x="593" y="8"/>
                  <a:pt x="593" y="8"/>
                </a:cubicBezTo>
                <a:cubicBezTo>
                  <a:pt x="607" y="8"/>
                  <a:pt x="607" y="8"/>
                  <a:pt x="607" y="8"/>
                </a:cubicBezTo>
                <a:cubicBezTo>
                  <a:pt x="608" y="8"/>
                  <a:pt x="608" y="8"/>
                  <a:pt x="609" y="8"/>
                </a:cubicBezTo>
                <a:cubicBezTo>
                  <a:pt x="612" y="8"/>
                  <a:pt x="612" y="8"/>
                  <a:pt x="612" y="8"/>
                </a:cubicBezTo>
                <a:cubicBezTo>
                  <a:pt x="612" y="8"/>
                  <a:pt x="613" y="8"/>
                  <a:pt x="613" y="8"/>
                </a:cubicBezTo>
                <a:cubicBezTo>
                  <a:pt x="614" y="8"/>
                  <a:pt x="614" y="8"/>
                  <a:pt x="614" y="8"/>
                </a:cubicBezTo>
                <a:cubicBezTo>
                  <a:pt x="614" y="8"/>
                  <a:pt x="615" y="8"/>
                  <a:pt x="615" y="8"/>
                </a:cubicBezTo>
                <a:cubicBezTo>
                  <a:pt x="616" y="8"/>
                  <a:pt x="617" y="8"/>
                  <a:pt x="618" y="9"/>
                </a:cubicBezTo>
                <a:cubicBezTo>
                  <a:pt x="624" y="7"/>
                  <a:pt x="624" y="7"/>
                  <a:pt x="624" y="7"/>
                </a:cubicBezTo>
                <a:cubicBezTo>
                  <a:pt x="625" y="9"/>
                  <a:pt x="625" y="9"/>
                  <a:pt x="625" y="9"/>
                </a:cubicBezTo>
                <a:cubicBezTo>
                  <a:pt x="629" y="8"/>
                  <a:pt x="629" y="8"/>
                  <a:pt x="629" y="8"/>
                </a:cubicBezTo>
                <a:cubicBezTo>
                  <a:pt x="630" y="11"/>
                  <a:pt x="630" y="11"/>
                  <a:pt x="630" y="11"/>
                </a:cubicBezTo>
                <a:cubicBezTo>
                  <a:pt x="637" y="8"/>
                  <a:pt x="637" y="8"/>
                  <a:pt x="637" y="8"/>
                </a:cubicBezTo>
                <a:cubicBezTo>
                  <a:pt x="637" y="12"/>
                  <a:pt x="637" y="12"/>
                  <a:pt x="637" y="12"/>
                </a:cubicBezTo>
                <a:cubicBezTo>
                  <a:pt x="646" y="12"/>
                  <a:pt x="646" y="12"/>
                  <a:pt x="646" y="12"/>
                </a:cubicBezTo>
                <a:cubicBezTo>
                  <a:pt x="646" y="13"/>
                  <a:pt x="646" y="13"/>
                  <a:pt x="646" y="13"/>
                </a:cubicBezTo>
                <a:cubicBezTo>
                  <a:pt x="653" y="14"/>
                  <a:pt x="653" y="14"/>
                  <a:pt x="653" y="14"/>
                </a:cubicBezTo>
                <a:cubicBezTo>
                  <a:pt x="653" y="13"/>
                  <a:pt x="653" y="13"/>
                  <a:pt x="653" y="13"/>
                </a:cubicBezTo>
                <a:cubicBezTo>
                  <a:pt x="659" y="13"/>
                  <a:pt x="659" y="13"/>
                  <a:pt x="659" y="13"/>
                </a:cubicBezTo>
                <a:cubicBezTo>
                  <a:pt x="659" y="13"/>
                  <a:pt x="659" y="13"/>
                  <a:pt x="659" y="13"/>
                </a:cubicBezTo>
                <a:cubicBezTo>
                  <a:pt x="664" y="12"/>
                  <a:pt x="664" y="12"/>
                  <a:pt x="664" y="12"/>
                </a:cubicBezTo>
                <a:cubicBezTo>
                  <a:pt x="664" y="12"/>
                  <a:pt x="665" y="12"/>
                  <a:pt x="665" y="12"/>
                </a:cubicBezTo>
                <a:cubicBezTo>
                  <a:pt x="668" y="12"/>
                  <a:pt x="668" y="12"/>
                  <a:pt x="668" y="12"/>
                </a:cubicBezTo>
                <a:cubicBezTo>
                  <a:pt x="669" y="13"/>
                  <a:pt x="669" y="13"/>
                  <a:pt x="669" y="13"/>
                </a:cubicBezTo>
                <a:cubicBezTo>
                  <a:pt x="670" y="13"/>
                  <a:pt x="670" y="13"/>
                  <a:pt x="670" y="13"/>
                </a:cubicBezTo>
                <a:cubicBezTo>
                  <a:pt x="670" y="11"/>
                  <a:pt x="670" y="11"/>
                  <a:pt x="670" y="11"/>
                </a:cubicBezTo>
                <a:cubicBezTo>
                  <a:pt x="672" y="11"/>
                  <a:pt x="672" y="11"/>
                  <a:pt x="672" y="11"/>
                </a:cubicBezTo>
                <a:cubicBezTo>
                  <a:pt x="672" y="7"/>
                  <a:pt x="672" y="7"/>
                  <a:pt x="672" y="7"/>
                </a:cubicBezTo>
                <a:cubicBezTo>
                  <a:pt x="680" y="10"/>
                  <a:pt x="680" y="10"/>
                  <a:pt x="680" y="10"/>
                </a:cubicBezTo>
                <a:cubicBezTo>
                  <a:pt x="681" y="10"/>
                  <a:pt x="681" y="10"/>
                  <a:pt x="682" y="10"/>
                </a:cubicBezTo>
                <a:cubicBezTo>
                  <a:pt x="693" y="8"/>
                  <a:pt x="693" y="8"/>
                  <a:pt x="693" y="8"/>
                </a:cubicBezTo>
                <a:cubicBezTo>
                  <a:pt x="693" y="7"/>
                  <a:pt x="693" y="7"/>
                  <a:pt x="693" y="7"/>
                </a:cubicBezTo>
                <a:cubicBezTo>
                  <a:pt x="696" y="8"/>
                  <a:pt x="696" y="8"/>
                  <a:pt x="696" y="8"/>
                </a:cubicBezTo>
                <a:cubicBezTo>
                  <a:pt x="699" y="7"/>
                  <a:pt x="699" y="7"/>
                  <a:pt x="699" y="7"/>
                </a:cubicBezTo>
                <a:cubicBezTo>
                  <a:pt x="699" y="8"/>
                  <a:pt x="699" y="8"/>
                  <a:pt x="699" y="8"/>
                </a:cubicBezTo>
                <a:cubicBezTo>
                  <a:pt x="706" y="10"/>
                  <a:pt x="706" y="10"/>
                  <a:pt x="706" y="10"/>
                </a:cubicBezTo>
                <a:cubicBezTo>
                  <a:pt x="706" y="9"/>
                  <a:pt x="706" y="9"/>
                  <a:pt x="706" y="9"/>
                </a:cubicBezTo>
                <a:cubicBezTo>
                  <a:pt x="710" y="9"/>
                  <a:pt x="710" y="9"/>
                  <a:pt x="710" y="9"/>
                </a:cubicBezTo>
                <a:cubicBezTo>
                  <a:pt x="710" y="8"/>
                  <a:pt x="710" y="8"/>
                  <a:pt x="710" y="8"/>
                </a:cubicBezTo>
                <a:cubicBezTo>
                  <a:pt x="723" y="8"/>
                  <a:pt x="723" y="8"/>
                  <a:pt x="723" y="8"/>
                </a:cubicBezTo>
                <a:cubicBezTo>
                  <a:pt x="730" y="7"/>
                  <a:pt x="730" y="7"/>
                  <a:pt x="730" y="7"/>
                </a:cubicBezTo>
                <a:cubicBezTo>
                  <a:pt x="730" y="9"/>
                  <a:pt x="730" y="9"/>
                  <a:pt x="730" y="9"/>
                </a:cubicBezTo>
                <a:cubicBezTo>
                  <a:pt x="732" y="9"/>
                  <a:pt x="732" y="9"/>
                  <a:pt x="732" y="9"/>
                </a:cubicBezTo>
                <a:cubicBezTo>
                  <a:pt x="733" y="11"/>
                  <a:pt x="733" y="11"/>
                  <a:pt x="733" y="11"/>
                </a:cubicBezTo>
                <a:cubicBezTo>
                  <a:pt x="738" y="12"/>
                  <a:pt x="738" y="12"/>
                  <a:pt x="738" y="12"/>
                </a:cubicBezTo>
                <a:cubicBezTo>
                  <a:pt x="738" y="10"/>
                  <a:pt x="738" y="10"/>
                  <a:pt x="738" y="10"/>
                </a:cubicBezTo>
                <a:cubicBezTo>
                  <a:pt x="746" y="12"/>
                  <a:pt x="746" y="12"/>
                  <a:pt x="746" y="12"/>
                </a:cubicBezTo>
                <a:cubicBezTo>
                  <a:pt x="747" y="11"/>
                  <a:pt x="747" y="11"/>
                  <a:pt x="747" y="11"/>
                </a:cubicBezTo>
                <a:cubicBezTo>
                  <a:pt x="749" y="10"/>
                  <a:pt x="749" y="10"/>
                  <a:pt x="749" y="10"/>
                </a:cubicBezTo>
                <a:cubicBezTo>
                  <a:pt x="752" y="8"/>
                  <a:pt x="757" y="9"/>
                  <a:pt x="761" y="10"/>
                </a:cubicBezTo>
                <a:cubicBezTo>
                  <a:pt x="761" y="9"/>
                  <a:pt x="761" y="9"/>
                  <a:pt x="761" y="9"/>
                </a:cubicBezTo>
                <a:cubicBezTo>
                  <a:pt x="772" y="9"/>
                  <a:pt x="772" y="9"/>
                  <a:pt x="772" y="9"/>
                </a:cubicBezTo>
                <a:cubicBezTo>
                  <a:pt x="774" y="7"/>
                  <a:pt x="774" y="7"/>
                  <a:pt x="774" y="7"/>
                </a:cubicBezTo>
                <a:cubicBezTo>
                  <a:pt x="777" y="8"/>
                  <a:pt x="777" y="8"/>
                  <a:pt x="777" y="8"/>
                </a:cubicBezTo>
                <a:cubicBezTo>
                  <a:pt x="777" y="7"/>
                  <a:pt x="777" y="7"/>
                  <a:pt x="777" y="7"/>
                </a:cubicBezTo>
                <a:cubicBezTo>
                  <a:pt x="782" y="8"/>
                  <a:pt x="782" y="8"/>
                  <a:pt x="782" y="8"/>
                </a:cubicBezTo>
                <a:cubicBezTo>
                  <a:pt x="782" y="0"/>
                  <a:pt x="782" y="0"/>
                  <a:pt x="782" y="0"/>
                </a:cubicBezTo>
                <a:cubicBezTo>
                  <a:pt x="791" y="5"/>
                  <a:pt x="791" y="5"/>
                  <a:pt x="791" y="5"/>
                </a:cubicBezTo>
                <a:cubicBezTo>
                  <a:pt x="791" y="6"/>
                  <a:pt x="792" y="6"/>
                  <a:pt x="793" y="7"/>
                </a:cubicBezTo>
                <a:cubicBezTo>
                  <a:pt x="799" y="7"/>
                  <a:pt x="799" y="7"/>
                  <a:pt x="799" y="7"/>
                </a:cubicBezTo>
                <a:cubicBezTo>
                  <a:pt x="799" y="8"/>
                  <a:pt x="799" y="8"/>
                  <a:pt x="799" y="8"/>
                </a:cubicBezTo>
                <a:cubicBezTo>
                  <a:pt x="800" y="8"/>
                  <a:pt x="800" y="8"/>
                  <a:pt x="800" y="8"/>
                </a:cubicBezTo>
                <a:cubicBezTo>
                  <a:pt x="800" y="8"/>
                  <a:pt x="800" y="8"/>
                  <a:pt x="800" y="8"/>
                </a:cubicBezTo>
                <a:cubicBezTo>
                  <a:pt x="817" y="5"/>
                  <a:pt x="817" y="5"/>
                  <a:pt x="817" y="5"/>
                </a:cubicBezTo>
                <a:cubicBezTo>
                  <a:pt x="818" y="7"/>
                  <a:pt x="818" y="7"/>
                  <a:pt x="818" y="7"/>
                </a:cubicBezTo>
                <a:cubicBezTo>
                  <a:pt x="818" y="7"/>
                  <a:pt x="819" y="7"/>
                  <a:pt x="820" y="7"/>
                </a:cubicBezTo>
                <a:cubicBezTo>
                  <a:pt x="822" y="7"/>
                  <a:pt x="822" y="7"/>
                  <a:pt x="822" y="7"/>
                </a:cubicBezTo>
                <a:cubicBezTo>
                  <a:pt x="826" y="8"/>
                  <a:pt x="826" y="8"/>
                  <a:pt x="826" y="8"/>
                </a:cubicBezTo>
                <a:cubicBezTo>
                  <a:pt x="826" y="10"/>
                  <a:pt x="826" y="10"/>
                  <a:pt x="826" y="10"/>
                </a:cubicBezTo>
                <a:cubicBezTo>
                  <a:pt x="830" y="11"/>
                  <a:pt x="830" y="11"/>
                  <a:pt x="830" y="11"/>
                </a:cubicBezTo>
                <a:cubicBezTo>
                  <a:pt x="836" y="8"/>
                  <a:pt x="836" y="8"/>
                  <a:pt x="836" y="8"/>
                </a:cubicBezTo>
                <a:cubicBezTo>
                  <a:pt x="836" y="12"/>
                  <a:pt x="836" y="12"/>
                  <a:pt x="836" y="12"/>
                </a:cubicBezTo>
                <a:cubicBezTo>
                  <a:pt x="839" y="12"/>
                  <a:pt x="841" y="11"/>
                  <a:pt x="842" y="10"/>
                </a:cubicBezTo>
                <a:cubicBezTo>
                  <a:pt x="844" y="9"/>
                  <a:pt x="844" y="9"/>
                  <a:pt x="844" y="9"/>
                </a:cubicBezTo>
                <a:cubicBezTo>
                  <a:pt x="848" y="10"/>
                  <a:pt x="848" y="10"/>
                  <a:pt x="848" y="10"/>
                </a:cubicBezTo>
                <a:cubicBezTo>
                  <a:pt x="849" y="10"/>
                  <a:pt x="850" y="10"/>
                  <a:pt x="851" y="9"/>
                </a:cubicBezTo>
                <a:cubicBezTo>
                  <a:pt x="853" y="8"/>
                  <a:pt x="854" y="8"/>
                  <a:pt x="856" y="7"/>
                </a:cubicBezTo>
                <a:cubicBezTo>
                  <a:pt x="858" y="0"/>
                  <a:pt x="858" y="0"/>
                  <a:pt x="858" y="0"/>
                </a:cubicBezTo>
                <a:cubicBezTo>
                  <a:pt x="864" y="2"/>
                  <a:pt x="864" y="2"/>
                  <a:pt x="864" y="2"/>
                </a:cubicBezTo>
                <a:cubicBezTo>
                  <a:pt x="865" y="3"/>
                  <a:pt x="869" y="4"/>
                  <a:pt x="870" y="7"/>
                </a:cubicBezTo>
                <a:cubicBezTo>
                  <a:pt x="873" y="7"/>
                  <a:pt x="873" y="7"/>
                  <a:pt x="873" y="7"/>
                </a:cubicBezTo>
                <a:cubicBezTo>
                  <a:pt x="873" y="8"/>
                  <a:pt x="873" y="8"/>
                  <a:pt x="873" y="8"/>
                </a:cubicBezTo>
                <a:cubicBezTo>
                  <a:pt x="879" y="6"/>
                  <a:pt x="879" y="6"/>
                  <a:pt x="879" y="6"/>
                </a:cubicBezTo>
                <a:cubicBezTo>
                  <a:pt x="879" y="9"/>
                  <a:pt x="879" y="9"/>
                  <a:pt x="879" y="9"/>
                </a:cubicBezTo>
                <a:cubicBezTo>
                  <a:pt x="881" y="9"/>
                  <a:pt x="881" y="9"/>
                  <a:pt x="881" y="9"/>
                </a:cubicBezTo>
                <a:cubicBezTo>
                  <a:pt x="881" y="11"/>
                  <a:pt x="881" y="11"/>
                  <a:pt x="881" y="11"/>
                </a:cubicBezTo>
                <a:cubicBezTo>
                  <a:pt x="893" y="12"/>
                  <a:pt x="893" y="12"/>
                  <a:pt x="893" y="12"/>
                </a:cubicBezTo>
                <a:cubicBezTo>
                  <a:pt x="897" y="11"/>
                  <a:pt x="897" y="11"/>
                  <a:pt x="897" y="11"/>
                </a:cubicBezTo>
                <a:cubicBezTo>
                  <a:pt x="898" y="11"/>
                  <a:pt x="898" y="11"/>
                  <a:pt x="899" y="11"/>
                </a:cubicBezTo>
                <a:cubicBezTo>
                  <a:pt x="902" y="11"/>
                  <a:pt x="902" y="11"/>
                  <a:pt x="902" y="11"/>
                </a:cubicBezTo>
                <a:cubicBezTo>
                  <a:pt x="903" y="12"/>
                  <a:pt x="903" y="12"/>
                  <a:pt x="903" y="12"/>
                </a:cubicBezTo>
                <a:cubicBezTo>
                  <a:pt x="905" y="12"/>
                  <a:pt x="905" y="12"/>
                  <a:pt x="905" y="12"/>
                </a:cubicBezTo>
                <a:cubicBezTo>
                  <a:pt x="907" y="11"/>
                  <a:pt x="907" y="11"/>
                  <a:pt x="907" y="11"/>
                </a:cubicBezTo>
                <a:cubicBezTo>
                  <a:pt x="910" y="10"/>
                  <a:pt x="912" y="10"/>
                  <a:pt x="915" y="10"/>
                </a:cubicBezTo>
                <a:cubicBezTo>
                  <a:pt x="918" y="10"/>
                  <a:pt x="921" y="10"/>
                  <a:pt x="923" y="11"/>
                </a:cubicBezTo>
                <a:cubicBezTo>
                  <a:pt x="924" y="11"/>
                  <a:pt x="925" y="11"/>
                  <a:pt x="926" y="11"/>
                </a:cubicBezTo>
                <a:cubicBezTo>
                  <a:pt x="926" y="9"/>
                  <a:pt x="926" y="9"/>
                  <a:pt x="926" y="9"/>
                </a:cubicBezTo>
                <a:cubicBezTo>
                  <a:pt x="934" y="8"/>
                  <a:pt x="934" y="8"/>
                  <a:pt x="934" y="8"/>
                </a:cubicBezTo>
                <a:cubicBezTo>
                  <a:pt x="934" y="7"/>
                  <a:pt x="934" y="7"/>
                  <a:pt x="934" y="7"/>
                </a:cubicBezTo>
                <a:cubicBezTo>
                  <a:pt x="937" y="7"/>
                  <a:pt x="937" y="7"/>
                  <a:pt x="937" y="7"/>
                </a:cubicBezTo>
                <a:cubicBezTo>
                  <a:pt x="941" y="6"/>
                  <a:pt x="941" y="6"/>
                  <a:pt x="941" y="6"/>
                </a:cubicBezTo>
                <a:cubicBezTo>
                  <a:pt x="941" y="7"/>
                  <a:pt x="941" y="7"/>
                  <a:pt x="941" y="7"/>
                </a:cubicBezTo>
                <a:cubicBezTo>
                  <a:pt x="947" y="7"/>
                  <a:pt x="947" y="7"/>
                  <a:pt x="947" y="7"/>
                </a:cubicBezTo>
                <a:cubicBezTo>
                  <a:pt x="947" y="8"/>
                  <a:pt x="947" y="8"/>
                  <a:pt x="947" y="8"/>
                </a:cubicBezTo>
                <a:cubicBezTo>
                  <a:pt x="953" y="6"/>
                  <a:pt x="953" y="6"/>
                  <a:pt x="953" y="6"/>
                </a:cubicBezTo>
                <a:cubicBezTo>
                  <a:pt x="953" y="9"/>
                  <a:pt x="953" y="9"/>
                  <a:pt x="953" y="9"/>
                </a:cubicBezTo>
                <a:cubicBezTo>
                  <a:pt x="954" y="9"/>
                  <a:pt x="954" y="9"/>
                  <a:pt x="954" y="9"/>
                </a:cubicBezTo>
                <a:cubicBezTo>
                  <a:pt x="955" y="9"/>
                  <a:pt x="955" y="9"/>
                  <a:pt x="956" y="9"/>
                </a:cubicBezTo>
                <a:cubicBezTo>
                  <a:pt x="957" y="8"/>
                  <a:pt x="957" y="8"/>
                  <a:pt x="957" y="8"/>
                </a:cubicBezTo>
                <a:cubicBezTo>
                  <a:pt x="957" y="7"/>
                  <a:pt x="957" y="7"/>
                  <a:pt x="957" y="7"/>
                </a:cubicBezTo>
                <a:cubicBezTo>
                  <a:pt x="970" y="7"/>
                  <a:pt x="970" y="7"/>
                  <a:pt x="970" y="7"/>
                </a:cubicBezTo>
                <a:cubicBezTo>
                  <a:pt x="970" y="8"/>
                  <a:pt x="970" y="8"/>
                  <a:pt x="970" y="8"/>
                </a:cubicBezTo>
                <a:cubicBezTo>
                  <a:pt x="971" y="8"/>
                  <a:pt x="971" y="8"/>
                  <a:pt x="971" y="8"/>
                </a:cubicBezTo>
                <a:cubicBezTo>
                  <a:pt x="977" y="7"/>
                  <a:pt x="977" y="7"/>
                  <a:pt x="977" y="7"/>
                </a:cubicBezTo>
                <a:cubicBezTo>
                  <a:pt x="977" y="7"/>
                  <a:pt x="977" y="7"/>
                  <a:pt x="977" y="7"/>
                </a:cubicBezTo>
                <a:cubicBezTo>
                  <a:pt x="977" y="7"/>
                  <a:pt x="977" y="7"/>
                  <a:pt x="977" y="7"/>
                </a:cubicBezTo>
                <a:cubicBezTo>
                  <a:pt x="977" y="4"/>
                  <a:pt x="977" y="4"/>
                  <a:pt x="977" y="4"/>
                </a:cubicBezTo>
                <a:cubicBezTo>
                  <a:pt x="981" y="6"/>
                  <a:pt x="981" y="6"/>
                  <a:pt x="981" y="6"/>
                </a:cubicBezTo>
                <a:cubicBezTo>
                  <a:pt x="981" y="6"/>
                  <a:pt x="981" y="6"/>
                  <a:pt x="981" y="6"/>
                </a:cubicBezTo>
                <a:cubicBezTo>
                  <a:pt x="981" y="6"/>
                  <a:pt x="981" y="6"/>
                  <a:pt x="981" y="6"/>
                </a:cubicBezTo>
                <a:cubicBezTo>
                  <a:pt x="984" y="8"/>
                  <a:pt x="984" y="8"/>
                  <a:pt x="984" y="8"/>
                </a:cubicBezTo>
                <a:cubicBezTo>
                  <a:pt x="987" y="8"/>
                  <a:pt x="987" y="8"/>
                  <a:pt x="987" y="8"/>
                </a:cubicBezTo>
                <a:cubicBezTo>
                  <a:pt x="987" y="8"/>
                  <a:pt x="987" y="8"/>
                  <a:pt x="987" y="8"/>
                </a:cubicBezTo>
                <a:cubicBezTo>
                  <a:pt x="1012" y="8"/>
                  <a:pt x="1012" y="8"/>
                  <a:pt x="1012" y="8"/>
                </a:cubicBezTo>
                <a:cubicBezTo>
                  <a:pt x="1019" y="6"/>
                  <a:pt x="1019" y="6"/>
                  <a:pt x="1019" y="6"/>
                </a:cubicBezTo>
                <a:cubicBezTo>
                  <a:pt x="1019" y="10"/>
                  <a:pt x="1019" y="10"/>
                  <a:pt x="1019" y="10"/>
                </a:cubicBezTo>
                <a:cubicBezTo>
                  <a:pt x="1024" y="11"/>
                  <a:pt x="1024" y="11"/>
                  <a:pt x="1024" y="11"/>
                </a:cubicBezTo>
                <a:cubicBezTo>
                  <a:pt x="1024" y="9"/>
                  <a:pt x="1024" y="9"/>
                  <a:pt x="1024" y="9"/>
                </a:cubicBezTo>
                <a:cubicBezTo>
                  <a:pt x="1030" y="11"/>
                  <a:pt x="1030" y="11"/>
                  <a:pt x="1030" y="11"/>
                </a:cubicBezTo>
                <a:cubicBezTo>
                  <a:pt x="1032" y="11"/>
                  <a:pt x="1032" y="11"/>
                  <a:pt x="1032" y="11"/>
                </a:cubicBezTo>
                <a:cubicBezTo>
                  <a:pt x="1032" y="8"/>
                  <a:pt x="1032" y="8"/>
                  <a:pt x="1032" y="8"/>
                </a:cubicBezTo>
                <a:cubicBezTo>
                  <a:pt x="1055" y="12"/>
                  <a:pt x="1055" y="12"/>
                  <a:pt x="1055" y="12"/>
                </a:cubicBezTo>
                <a:cubicBezTo>
                  <a:pt x="1059" y="12"/>
                  <a:pt x="1059" y="12"/>
                  <a:pt x="1059" y="12"/>
                </a:cubicBezTo>
                <a:cubicBezTo>
                  <a:pt x="1059" y="11"/>
                  <a:pt x="1059" y="11"/>
                  <a:pt x="1059" y="11"/>
                </a:cubicBezTo>
                <a:cubicBezTo>
                  <a:pt x="1072" y="11"/>
                  <a:pt x="1072" y="11"/>
                  <a:pt x="1072" y="11"/>
                </a:cubicBezTo>
                <a:cubicBezTo>
                  <a:pt x="1072" y="13"/>
                  <a:pt x="1072" y="13"/>
                  <a:pt x="1072" y="13"/>
                </a:cubicBezTo>
                <a:cubicBezTo>
                  <a:pt x="1073" y="13"/>
                  <a:pt x="1074" y="13"/>
                  <a:pt x="1074" y="13"/>
                </a:cubicBezTo>
                <a:cubicBezTo>
                  <a:pt x="1078" y="13"/>
                  <a:pt x="1080" y="12"/>
                  <a:pt x="1081" y="12"/>
                </a:cubicBezTo>
                <a:cubicBezTo>
                  <a:pt x="1083" y="8"/>
                  <a:pt x="1083" y="8"/>
                  <a:pt x="1083" y="8"/>
                </a:cubicBezTo>
                <a:cubicBezTo>
                  <a:pt x="1103" y="10"/>
                  <a:pt x="1103" y="10"/>
                  <a:pt x="1103" y="10"/>
                </a:cubicBezTo>
                <a:cubicBezTo>
                  <a:pt x="1103" y="11"/>
                  <a:pt x="1103" y="11"/>
                  <a:pt x="1103" y="11"/>
                </a:cubicBezTo>
                <a:cubicBezTo>
                  <a:pt x="1114" y="11"/>
                  <a:pt x="1114" y="11"/>
                  <a:pt x="1114" y="11"/>
                </a:cubicBezTo>
                <a:cubicBezTo>
                  <a:pt x="1114" y="12"/>
                  <a:pt x="1114" y="12"/>
                  <a:pt x="1114" y="12"/>
                </a:cubicBezTo>
                <a:cubicBezTo>
                  <a:pt x="1124" y="12"/>
                  <a:pt x="1124" y="12"/>
                  <a:pt x="1124" y="12"/>
                </a:cubicBezTo>
                <a:cubicBezTo>
                  <a:pt x="1124" y="12"/>
                  <a:pt x="1124" y="12"/>
                  <a:pt x="1124" y="12"/>
                </a:cubicBezTo>
                <a:cubicBezTo>
                  <a:pt x="1127" y="12"/>
                  <a:pt x="1127" y="12"/>
                  <a:pt x="1127" y="12"/>
                </a:cubicBezTo>
                <a:cubicBezTo>
                  <a:pt x="1127" y="11"/>
                  <a:pt x="1127" y="11"/>
                  <a:pt x="1127" y="11"/>
                </a:cubicBezTo>
                <a:cubicBezTo>
                  <a:pt x="1140" y="11"/>
                  <a:pt x="1140" y="11"/>
                  <a:pt x="1140" y="11"/>
                </a:cubicBezTo>
                <a:cubicBezTo>
                  <a:pt x="1140" y="12"/>
                  <a:pt x="1140" y="12"/>
                  <a:pt x="1140" y="12"/>
                </a:cubicBezTo>
                <a:cubicBezTo>
                  <a:pt x="1151" y="12"/>
                  <a:pt x="1151" y="12"/>
                  <a:pt x="1151" y="12"/>
                </a:cubicBezTo>
                <a:cubicBezTo>
                  <a:pt x="1151" y="11"/>
                  <a:pt x="1151" y="11"/>
                  <a:pt x="1151" y="11"/>
                </a:cubicBezTo>
                <a:cubicBezTo>
                  <a:pt x="1156" y="11"/>
                  <a:pt x="1156" y="11"/>
                  <a:pt x="1156" y="11"/>
                </a:cubicBezTo>
                <a:cubicBezTo>
                  <a:pt x="1160" y="10"/>
                  <a:pt x="1160" y="10"/>
                  <a:pt x="1160" y="10"/>
                </a:cubicBezTo>
                <a:cubicBezTo>
                  <a:pt x="1163" y="9"/>
                  <a:pt x="1167" y="10"/>
                  <a:pt x="1172" y="12"/>
                </a:cubicBezTo>
                <a:cubicBezTo>
                  <a:pt x="1172" y="12"/>
                  <a:pt x="1172" y="12"/>
                  <a:pt x="1172" y="12"/>
                </a:cubicBezTo>
                <a:cubicBezTo>
                  <a:pt x="1188" y="12"/>
                  <a:pt x="1188" y="12"/>
                  <a:pt x="1188" y="12"/>
                </a:cubicBezTo>
                <a:cubicBezTo>
                  <a:pt x="1188" y="11"/>
                  <a:pt x="1188" y="11"/>
                  <a:pt x="1188" y="11"/>
                </a:cubicBezTo>
                <a:cubicBezTo>
                  <a:pt x="1190" y="10"/>
                  <a:pt x="1190" y="10"/>
                  <a:pt x="1190" y="10"/>
                </a:cubicBezTo>
                <a:cubicBezTo>
                  <a:pt x="1194" y="8"/>
                  <a:pt x="1199" y="9"/>
                  <a:pt x="1204" y="10"/>
                </a:cubicBezTo>
                <a:cubicBezTo>
                  <a:pt x="1204" y="9"/>
                  <a:pt x="1204" y="9"/>
                  <a:pt x="1204" y="9"/>
                </a:cubicBezTo>
                <a:cubicBezTo>
                  <a:pt x="1207" y="9"/>
                  <a:pt x="1207" y="9"/>
                  <a:pt x="1207" y="9"/>
                </a:cubicBezTo>
                <a:cubicBezTo>
                  <a:pt x="1207" y="8"/>
                  <a:pt x="1207" y="8"/>
                  <a:pt x="1207" y="8"/>
                </a:cubicBezTo>
                <a:cubicBezTo>
                  <a:pt x="1211" y="8"/>
                  <a:pt x="1211" y="8"/>
                  <a:pt x="1211" y="8"/>
                </a:cubicBezTo>
                <a:cubicBezTo>
                  <a:pt x="1211" y="7"/>
                  <a:pt x="1211" y="7"/>
                  <a:pt x="1211" y="7"/>
                </a:cubicBezTo>
                <a:cubicBezTo>
                  <a:pt x="1224" y="7"/>
                  <a:pt x="1224" y="7"/>
                  <a:pt x="1224" y="7"/>
                </a:cubicBezTo>
                <a:cubicBezTo>
                  <a:pt x="1224" y="8"/>
                  <a:pt x="1224" y="8"/>
                  <a:pt x="1224" y="8"/>
                </a:cubicBezTo>
                <a:cubicBezTo>
                  <a:pt x="1225" y="8"/>
                  <a:pt x="1225" y="8"/>
                  <a:pt x="1225" y="8"/>
                </a:cubicBezTo>
                <a:cubicBezTo>
                  <a:pt x="1226" y="8"/>
                  <a:pt x="1227" y="8"/>
                  <a:pt x="1229" y="8"/>
                </a:cubicBezTo>
                <a:cubicBezTo>
                  <a:pt x="1229" y="8"/>
                  <a:pt x="1229" y="8"/>
                  <a:pt x="1229" y="8"/>
                </a:cubicBezTo>
                <a:cubicBezTo>
                  <a:pt x="1229" y="8"/>
                  <a:pt x="1229" y="8"/>
                  <a:pt x="1229" y="8"/>
                </a:cubicBezTo>
                <a:cubicBezTo>
                  <a:pt x="1234" y="9"/>
                  <a:pt x="1234" y="9"/>
                  <a:pt x="1234" y="9"/>
                </a:cubicBezTo>
                <a:cubicBezTo>
                  <a:pt x="1240" y="9"/>
                  <a:pt x="1240" y="9"/>
                  <a:pt x="1240" y="9"/>
                </a:cubicBezTo>
                <a:cubicBezTo>
                  <a:pt x="1240" y="11"/>
                  <a:pt x="1240" y="11"/>
                  <a:pt x="1240" y="11"/>
                </a:cubicBezTo>
                <a:cubicBezTo>
                  <a:pt x="1246" y="11"/>
                  <a:pt x="1246" y="11"/>
                  <a:pt x="1246" y="11"/>
                </a:cubicBezTo>
                <a:cubicBezTo>
                  <a:pt x="1246" y="12"/>
                  <a:pt x="1246" y="12"/>
                  <a:pt x="1246" y="12"/>
                </a:cubicBezTo>
                <a:cubicBezTo>
                  <a:pt x="1251" y="12"/>
                  <a:pt x="1251" y="12"/>
                  <a:pt x="1251" y="12"/>
                </a:cubicBezTo>
                <a:cubicBezTo>
                  <a:pt x="1251" y="11"/>
                  <a:pt x="1251" y="11"/>
                  <a:pt x="1251" y="11"/>
                </a:cubicBezTo>
                <a:cubicBezTo>
                  <a:pt x="1256" y="11"/>
                  <a:pt x="1256" y="11"/>
                  <a:pt x="1256" y="11"/>
                </a:cubicBezTo>
                <a:cubicBezTo>
                  <a:pt x="1257" y="9"/>
                  <a:pt x="1257" y="9"/>
                  <a:pt x="1257" y="9"/>
                </a:cubicBezTo>
                <a:cubicBezTo>
                  <a:pt x="1259" y="9"/>
                  <a:pt x="1259" y="9"/>
                  <a:pt x="1259" y="9"/>
                </a:cubicBezTo>
                <a:cubicBezTo>
                  <a:pt x="1260" y="8"/>
                  <a:pt x="1261" y="8"/>
                  <a:pt x="1262" y="8"/>
                </a:cubicBezTo>
                <a:cubicBezTo>
                  <a:pt x="1263" y="8"/>
                  <a:pt x="1264" y="8"/>
                  <a:pt x="1266" y="10"/>
                </a:cubicBezTo>
                <a:cubicBezTo>
                  <a:pt x="1267" y="10"/>
                  <a:pt x="1267" y="9"/>
                  <a:pt x="1268" y="9"/>
                </a:cubicBezTo>
                <a:cubicBezTo>
                  <a:pt x="1269" y="9"/>
                  <a:pt x="1270" y="9"/>
                  <a:pt x="1271" y="8"/>
                </a:cubicBezTo>
                <a:cubicBezTo>
                  <a:pt x="1278" y="7"/>
                  <a:pt x="1278" y="7"/>
                  <a:pt x="1278" y="7"/>
                </a:cubicBezTo>
                <a:cubicBezTo>
                  <a:pt x="1278" y="10"/>
                  <a:pt x="1278" y="10"/>
                  <a:pt x="1278" y="10"/>
                </a:cubicBezTo>
                <a:cubicBezTo>
                  <a:pt x="1280" y="10"/>
                  <a:pt x="1283" y="10"/>
                  <a:pt x="1285" y="10"/>
                </a:cubicBezTo>
                <a:cubicBezTo>
                  <a:pt x="1287" y="10"/>
                  <a:pt x="1288" y="10"/>
                  <a:pt x="1290" y="10"/>
                </a:cubicBezTo>
                <a:cubicBezTo>
                  <a:pt x="1294" y="10"/>
                  <a:pt x="1296" y="10"/>
                  <a:pt x="1299" y="10"/>
                </a:cubicBezTo>
                <a:cubicBezTo>
                  <a:pt x="1300" y="9"/>
                  <a:pt x="1300" y="9"/>
                  <a:pt x="1300" y="9"/>
                </a:cubicBezTo>
                <a:cubicBezTo>
                  <a:pt x="1316" y="9"/>
                  <a:pt x="1316" y="9"/>
                  <a:pt x="1316" y="9"/>
                </a:cubicBezTo>
                <a:cubicBezTo>
                  <a:pt x="1330" y="5"/>
                  <a:pt x="1330" y="5"/>
                  <a:pt x="1330" y="5"/>
                </a:cubicBezTo>
                <a:cubicBezTo>
                  <a:pt x="1330" y="9"/>
                  <a:pt x="1330" y="9"/>
                  <a:pt x="1330" y="9"/>
                </a:cubicBezTo>
                <a:cubicBezTo>
                  <a:pt x="1350" y="14"/>
                  <a:pt x="1350" y="14"/>
                  <a:pt x="1350" y="14"/>
                </a:cubicBezTo>
                <a:cubicBezTo>
                  <a:pt x="1352" y="13"/>
                  <a:pt x="1353" y="13"/>
                  <a:pt x="1355" y="13"/>
                </a:cubicBezTo>
                <a:cubicBezTo>
                  <a:pt x="1358" y="14"/>
                  <a:pt x="1358" y="14"/>
                  <a:pt x="1358" y="14"/>
                </a:cubicBezTo>
                <a:cubicBezTo>
                  <a:pt x="1360" y="11"/>
                  <a:pt x="1360" y="11"/>
                  <a:pt x="1360" y="11"/>
                </a:cubicBezTo>
                <a:cubicBezTo>
                  <a:pt x="1366" y="11"/>
                  <a:pt x="1366" y="11"/>
                  <a:pt x="1366" y="11"/>
                </a:cubicBezTo>
                <a:cubicBezTo>
                  <a:pt x="1367" y="12"/>
                  <a:pt x="1367" y="12"/>
                  <a:pt x="1367" y="12"/>
                </a:cubicBezTo>
                <a:cubicBezTo>
                  <a:pt x="1367" y="12"/>
                  <a:pt x="1367" y="12"/>
                  <a:pt x="1367" y="12"/>
                </a:cubicBezTo>
                <a:cubicBezTo>
                  <a:pt x="1367" y="12"/>
                  <a:pt x="1368" y="12"/>
                  <a:pt x="1369" y="12"/>
                </a:cubicBezTo>
                <a:cubicBezTo>
                  <a:pt x="1370" y="12"/>
                  <a:pt x="1371" y="12"/>
                  <a:pt x="1372" y="12"/>
                </a:cubicBezTo>
                <a:cubicBezTo>
                  <a:pt x="1374" y="12"/>
                  <a:pt x="1376" y="12"/>
                  <a:pt x="1378" y="12"/>
                </a:cubicBezTo>
                <a:cubicBezTo>
                  <a:pt x="1378" y="8"/>
                  <a:pt x="1378" y="8"/>
                  <a:pt x="1378" y="8"/>
                </a:cubicBezTo>
                <a:cubicBezTo>
                  <a:pt x="1383" y="10"/>
                  <a:pt x="1383" y="10"/>
                  <a:pt x="1383" y="10"/>
                </a:cubicBezTo>
                <a:cubicBezTo>
                  <a:pt x="1404" y="13"/>
                  <a:pt x="1404" y="13"/>
                  <a:pt x="1404" y="13"/>
                </a:cubicBezTo>
                <a:cubicBezTo>
                  <a:pt x="1416" y="11"/>
                  <a:pt x="1416" y="11"/>
                  <a:pt x="1416" y="11"/>
                </a:cubicBezTo>
                <a:cubicBezTo>
                  <a:pt x="1417" y="12"/>
                  <a:pt x="1417" y="12"/>
                  <a:pt x="1417" y="12"/>
                </a:cubicBezTo>
                <a:cubicBezTo>
                  <a:pt x="1420" y="12"/>
                  <a:pt x="1420" y="12"/>
                  <a:pt x="1420" y="12"/>
                </a:cubicBezTo>
                <a:cubicBezTo>
                  <a:pt x="1420" y="11"/>
                  <a:pt x="1420" y="11"/>
                  <a:pt x="1420" y="11"/>
                </a:cubicBezTo>
                <a:cubicBezTo>
                  <a:pt x="1424" y="11"/>
                  <a:pt x="1424" y="11"/>
                  <a:pt x="1424" y="11"/>
                </a:cubicBezTo>
                <a:cubicBezTo>
                  <a:pt x="1424" y="8"/>
                  <a:pt x="1424" y="8"/>
                  <a:pt x="1424" y="8"/>
                </a:cubicBezTo>
                <a:cubicBezTo>
                  <a:pt x="1437" y="11"/>
                  <a:pt x="1437" y="11"/>
                  <a:pt x="1437" y="11"/>
                </a:cubicBezTo>
                <a:cubicBezTo>
                  <a:pt x="1438" y="11"/>
                  <a:pt x="1438" y="10"/>
                  <a:pt x="1439" y="10"/>
                </a:cubicBezTo>
                <a:cubicBezTo>
                  <a:pt x="1442" y="10"/>
                  <a:pt x="1447" y="9"/>
                  <a:pt x="1451" y="10"/>
                </a:cubicBezTo>
                <a:cubicBezTo>
                  <a:pt x="1455" y="11"/>
                  <a:pt x="1455" y="11"/>
                  <a:pt x="1455" y="11"/>
                </a:cubicBezTo>
                <a:cubicBezTo>
                  <a:pt x="1469" y="11"/>
                  <a:pt x="1469" y="11"/>
                  <a:pt x="1469" y="11"/>
                </a:cubicBezTo>
                <a:cubicBezTo>
                  <a:pt x="1476" y="10"/>
                  <a:pt x="1476" y="10"/>
                  <a:pt x="1476" y="10"/>
                </a:cubicBezTo>
                <a:cubicBezTo>
                  <a:pt x="1476" y="12"/>
                  <a:pt x="1476" y="12"/>
                  <a:pt x="1476" y="12"/>
                </a:cubicBezTo>
                <a:cubicBezTo>
                  <a:pt x="1481" y="12"/>
                  <a:pt x="1481" y="12"/>
                  <a:pt x="1481" y="12"/>
                </a:cubicBezTo>
                <a:cubicBezTo>
                  <a:pt x="1481" y="13"/>
                  <a:pt x="1481" y="13"/>
                  <a:pt x="1481" y="13"/>
                </a:cubicBezTo>
                <a:cubicBezTo>
                  <a:pt x="1491" y="13"/>
                  <a:pt x="1491" y="13"/>
                  <a:pt x="1491" y="13"/>
                </a:cubicBezTo>
                <a:cubicBezTo>
                  <a:pt x="1491" y="14"/>
                  <a:pt x="1491" y="14"/>
                  <a:pt x="1491" y="14"/>
                </a:cubicBezTo>
                <a:cubicBezTo>
                  <a:pt x="1493" y="14"/>
                  <a:pt x="1493" y="14"/>
                  <a:pt x="1493" y="14"/>
                </a:cubicBezTo>
                <a:cubicBezTo>
                  <a:pt x="1496" y="11"/>
                  <a:pt x="1499" y="9"/>
                  <a:pt x="1505" y="9"/>
                </a:cubicBezTo>
                <a:cubicBezTo>
                  <a:pt x="1506" y="9"/>
                  <a:pt x="1508" y="9"/>
                  <a:pt x="1509" y="9"/>
                </a:cubicBezTo>
                <a:cubicBezTo>
                  <a:pt x="1510" y="9"/>
                  <a:pt x="1511" y="9"/>
                  <a:pt x="1512" y="9"/>
                </a:cubicBezTo>
                <a:cubicBezTo>
                  <a:pt x="1513" y="10"/>
                  <a:pt x="1513" y="10"/>
                  <a:pt x="1513" y="10"/>
                </a:cubicBezTo>
                <a:cubicBezTo>
                  <a:pt x="1515" y="6"/>
                  <a:pt x="1515" y="6"/>
                  <a:pt x="1515" y="6"/>
                </a:cubicBezTo>
                <a:cubicBezTo>
                  <a:pt x="1520" y="7"/>
                  <a:pt x="1520" y="7"/>
                  <a:pt x="1520" y="7"/>
                </a:cubicBezTo>
                <a:cubicBezTo>
                  <a:pt x="1528" y="11"/>
                  <a:pt x="1533" y="12"/>
                  <a:pt x="1545" y="12"/>
                </a:cubicBezTo>
                <a:cubicBezTo>
                  <a:pt x="1547" y="12"/>
                  <a:pt x="1547" y="12"/>
                  <a:pt x="1547" y="12"/>
                </a:cubicBezTo>
                <a:cubicBezTo>
                  <a:pt x="1547" y="11"/>
                  <a:pt x="1547" y="11"/>
                  <a:pt x="1547" y="11"/>
                </a:cubicBezTo>
                <a:cubicBezTo>
                  <a:pt x="1550" y="11"/>
                  <a:pt x="1550" y="11"/>
                  <a:pt x="1550" y="11"/>
                </a:cubicBezTo>
                <a:cubicBezTo>
                  <a:pt x="1550" y="7"/>
                  <a:pt x="1550" y="7"/>
                  <a:pt x="1550" y="7"/>
                </a:cubicBezTo>
                <a:cubicBezTo>
                  <a:pt x="1561" y="11"/>
                  <a:pt x="1561" y="11"/>
                  <a:pt x="1561" y="11"/>
                </a:cubicBezTo>
                <a:cubicBezTo>
                  <a:pt x="1561" y="7"/>
                  <a:pt x="1561" y="7"/>
                  <a:pt x="1561" y="7"/>
                </a:cubicBezTo>
                <a:cubicBezTo>
                  <a:pt x="1589" y="11"/>
                  <a:pt x="1589" y="11"/>
                  <a:pt x="1589" y="11"/>
                </a:cubicBezTo>
                <a:cubicBezTo>
                  <a:pt x="1589" y="11"/>
                  <a:pt x="1589" y="11"/>
                  <a:pt x="1589" y="11"/>
                </a:cubicBezTo>
                <a:cubicBezTo>
                  <a:pt x="1597" y="11"/>
                  <a:pt x="1597" y="11"/>
                  <a:pt x="1597" y="11"/>
                </a:cubicBezTo>
                <a:cubicBezTo>
                  <a:pt x="1597" y="11"/>
                  <a:pt x="1597" y="11"/>
                  <a:pt x="1597" y="11"/>
                </a:cubicBezTo>
                <a:cubicBezTo>
                  <a:pt x="1602" y="10"/>
                  <a:pt x="1602" y="10"/>
                  <a:pt x="1602" y="10"/>
                </a:cubicBezTo>
                <a:cubicBezTo>
                  <a:pt x="1602" y="9"/>
                  <a:pt x="1603" y="9"/>
                  <a:pt x="1603" y="9"/>
                </a:cubicBezTo>
                <a:cubicBezTo>
                  <a:pt x="1604" y="9"/>
                  <a:pt x="1606" y="10"/>
                  <a:pt x="1607" y="10"/>
                </a:cubicBezTo>
                <a:cubicBezTo>
                  <a:pt x="1612" y="10"/>
                  <a:pt x="1612" y="10"/>
                  <a:pt x="1612" y="10"/>
                </a:cubicBezTo>
                <a:cubicBezTo>
                  <a:pt x="1612" y="10"/>
                  <a:pt x="1612" y="10"/>
                  <a:pt x="1613" y="9"/>
                </a:cubicBezTo>
                <a:cubicBezTo>
                  <a:pt x="1616" y="8"/>
                  <a:pt x="1619" y="7"/>
                  <a:pt x="1623" y="7"/>
                </a:cubicBezTo>
                <a:cubicBezTo>
                  <a:pt x="1625" y="7"/>
                  <a:pt x="1627" y="7"/>
                  <a:pt x="1628" y="7"/>
                </a:cubicBezTo>
                <a:cubicBezTo>
                  <a:pt x="1632" y="9"/>
                  <a:pt x="1632" y="9"/>
                  <a:pt x="1632" y="9"/>
                </a:cubicBezTo>
                <a:cubicBezTo>
                  <a:pt x="1632" y="10"/>
                  <a:pt x="1632" y="10"/>
                  <a:pt x="1632" y="10"/>
                </a:cubicBezTo>
                <a:cubicBezTo>
                  <a:pt x="1634" y="11"/>
                  <a:pt x="1634" y="11"/>
                  <a:pt x="1634" y="11"/>
                </a:cubicBezTo>
                <a:cubicBezTo>
                  <a:pt x="1634" y="12"/>
                  <a:pt x="1634" y="12"/>
                  <a:pt x="1634" y="12"/>
                </a:cubicBezTo>
                <a:cubicBezTo>
                  <a:pt x="1644" y="12"/>
                  <a:pt x="1644" y="12"/>
                  <a:pt x="1644" y="12"/>
                </a:cubicBezTo>
                <a:cubicBezTo>
                  <a:pt x="1644" y="13"/>
                  <a:pt x="1644" y="13"/>
                  <a:pt x="1644" y="13"/>
                </a:cubicBezTo>
                <a:cubicBezTo>
                  <a:pt x="1648" y="13"/>
                  <a:pt x="1648" y="13"/>
                  <a:pt x="1648" y="13"/>
                </a:cubicBezTo>
                <a:cubicBezTo>
                  <a:pt x="1648" y="15"/>
                  <a:pt x="1648" y="15"/>
                  <a:pt x="1648" y="15"/>
                </a:cubicBezTo>
                <a:cubicBezTo>
                  <a:pt x="1649" y="15"/>
                  <a:pt x="1650" y="15"/>
                  <a:pt x="1652" y="15"/>
                </a:cubicBezTo>
                <a:cubicBezTo>
                  <a:pt x="1654" y="15"/>
                  <a:pt x="1655" y="15"/>
                  <a:pt x="1656" y="15"/>
                </a:cubicBezTo>
                <a:cubicBezTo>
                  <a:pt x="1659" y="10"/>
                  <a:pt x="1659" y="10"/>
                  <a:pt x="1659" y="10"/>
                </a:cubicBezTo>
                <a:cubicBezTo>
                  <a:pt x="1672" y="12"/>
                  <a:pt x="1672" y="12"/>
                  <a:pt x="1672" y="12"/>
                </a:cubicBezTo>
                <a:cubicBezTo>
                  <a:pt x="1673" y="11"/>
                  <a:pt x="1673" y="11"/>
                  <a:pt x="1673" y="11"/>
                </a:cubicBezTo>
                <a:cubicBezTo>
                  <a:pt x="1678" y="11"/>
                  <a:pt x="1678" y="11"/>
                  <a:pt x="1678" y="11"/>
                </a:cubicBezTo>
                <a:cubicBezTo>
                  <a:pt x="1695" y="12"/>
                  <a:pt x="1695" y="12"/>
                  <a:pt x="1695" y="12"/>
                </a:cubicBezTo>
                <a:cubicBezTo>
                  <a:pt x="1695" y="11"/>
                  <a:pt x="1695" y="11"/>
                  <a:pt x="1695" y="11"/>
                </a:cubicBezTo>
                <a:cubicBezTo>
                  <a:pt x="1698" y="11"/>
                  <a:pt x="1698" y="11"/>
                  <a:pt x="1698" y="11"/>
                </a:cubicBezTo>
                <a:cubicBezTo>
                  <a:pt x="1698" y="9"/>
                  <a:pt x="1698" y="9"/>
                  <a:pt x="1698" y="9"/>
                </a:cubicBezTo>
                <a:cubicBezTo>
                  <a:pt x="1705" y="9"/>
                  <a:pt x="1705" y="9"/>
                  <a:pt x="1705" y="9"/>
                </a:cubicBezTo>
                <a:cubicBezTo>
                  <a:pt x="1705" y="8"/>
                  <a:pt x="1705" y="8"/>
                  <a:pt x="1705" y="8"/>
                </a:cubicBezTo>
                <a:cubicBezTo>
                  <a:pt x="1718" y="8"/>
                  <a:pt x="1718" y="8"/>
                  <a:pt x="1718" y="8"/>
                </a:cubicBezTo>
                <a:cubicBezTo>
                  <a:pt x="1718" y="9"/>
                  <a:pt x="1718" y="9"/>
                  <a:pt x="1718" y="9"/>
                </a:cubicBezTo>
                <a:cubicBezTo>
                  <a:pt x="1720" y="9"/>
                  <a:pt x="1720" y="9"/>
                  <a:pt x="1720" y="9"/>
                </a:cubicBezTo>
                <a:cubicBezTo>
                  <a:pt x="1720" y="8"/>
                  <a:pt x="1720" y="8"/>
                  <a:pt x="1720" y="8"/>
                </a:cubicBezTo>
                <a:cubicBezTo>
                  <a:pt x="1740" y="8"/>
                  <a:pt x="1740" y="8"/>
                  <a:pt x="1740" y="8"/>
                </a:cubicBezTo>
                <a:cubicBezTo>
                  <a:pt x="1740" y="10"/>
                  <a:pt x="1740" y="10"/>
                  <a:pt x="1740" y="10"/>
                </a:cubicBezTo>
                <a:cubicBezTo>
                  <a:pt x="1740" y="9"/>
                  <a:pt x="1740" y="9"/>
                  <a:pt x="1740" y="9"/>
                </a:cubicBezTo>
                <a:cubicBezTo>
                  <a:pt x="1774" y="11"/>
                  <a:pt x="1774" y="11"/>
                  <a:pt x="1774" y="11"/>
                </a:cubicBezTo>
                <a:cubicBezTo>
                  <a:pt x="1774" y="12"/>
                  <a:pt x="1774" y="12"/>
                  <a:pt x="1774" y="12"/>
                </a:cubicBezTo>
                <a:cubicBezTo>
                  <a:pt x="1775" y="12"/>
                  <a:pt x="1775" y="12"/>
                  <a:pt x="1775" y="12"/>
                </a:cubicBezTo>
                <a:cubicBezTo>
                  <a:pt x="1776" y="12"/>
                  <a:pt x="1776" y="12"/>
                  <a:pt x="1777" y="12"/>
                </a:cubicBezTo>
                <a:cubicBezTo>
                  <a:pt x="1777" y="11"/>
                  <a:pt x="1777" y="11"/>
                  <a:pt x="1777" y="11"/>
                </a:cubicBezTo>
                <a:cubicBezTo>
                  <a:pt x="1780" y="11"/>
                  <a:pt x="1780" y="11"/>
                  <a:pt x="1780" y="11"/>
                </a:cubicBezTo>
                <a:cubicBezTo>
                  <a:pt x="1780" y="9"/>
                  <a:pt x="1780" y="9"/>
                  <a:pt x="1780" y="9"/>
                </a:cubicBezTo>
                <a:cubicBezTo>
                  <a:pt x="1800" y="9"/>
                  <a:pt x="1800" y="9"/>
                  <a:pt x="1800" y="9"/>
                </a:cubicBezTo>
                <a:cubicBezTo>
                  <a:pt x="1807" y="7"/>
                  <a:pt x="1807" y="7"/>
                  <a:pt x="1807" y="7"/>
                </a:cubicBezTo>
                <a:cubicBezTo>
                  <a:pt x="1807" y="11"/>
                  <a:pt x="1807" y="11"/>
                  <a:pt x="1807" y="11"/>
                </a:cubicBezTo>
                <a:cubicBezTo>
                  <a:pt x="1808" y="11"/>
                  <a:pt x="1809" y="11"/>
                  <a:pt x="1810" y="12"/>
                </a:cubicBezTo>
                <a:cubicBezTo>
                  <a:pt x="1811" y="11"/>
                  <a:pt x="1814" y="10"/>
                  <a:pt x="1817" y="11"/>
                </a:cubicBezTo>
                <a:cubicBezTo>
                  <a:pt x="1822" y="12"/>
                  <a:pt x="1822" y="12"/>
                  <a:pt x="1822" y="12"/>
                </a:cubicBezTo>
                <a:cubicBezTo>
                  <a:pt x="1822" y="12"/>
                  <a:pt x="1822" y="12"/>
                  <a:pt x="1822" y="12"/>
                </a:cubicBezTo>
                <a:cubicBezTo>
                  <a:pt x="1825" y="13"/>
                  <a:pt x="1825" y="13"/>
                  <a:pt x="1825" y="13"/>
                </a:cubicBezTo>
                <a:cubicBezTo>
                  <a:pt x="1825" y="12"/>
                  <a:pt x="1825" y="12"/>
                  <a:pt x="1825" y="12"/>
                </a:cubicBezTo>
                <a:cubicBezTo>
                  <a:pt x="1830" y="12"/>
                  <a:pt x="1830" y="12"/>
                  <a:pt x="1830" y="12"/>
                </a:cubicBezTo>
                <a:cubicBezTo>
                  <a:pt x="1830" y="11"/>
                  <a:pt x="1830" y="11"/>
                  <a:pt x="1830" y="11"/>
                </a:cubicBezTo>
                <a:cubicBezTo>
                  <a:pt x="1843" y="11"/>
                  <a:pt x="1843" y="11"/>
                  <a:pt x="1843" y="11"/>
                </a:cubicBezTo>
                <a:cubicBezTo>
                  <a:pt x="1843" y="12"/>
                  <a:pt x="1843" y="12"/>
                  <a:pt x="1843" y="12"/>
                </a:cubicBezTo>
                <a:cubicBezTo>
                  <a:pt x="1856" y="12"/>
                  <a:pt x="1856" y="12"/>
                  <a:pt x="1856" y="12"/>
                </a:cubicBezTo>
                <a:cubicBezTo>
                  <a:pt x="1856" y="7"/>
                  <a:pt x="1856" y="7"/>
                  <a:pt x="1856" y="7"/>
                </a:cubicBezTo>
                <a:cubicBezTo>
                  <a:pt x="1865" y="12"/>
                  <a:pt x="1865" y="12"/>
                  <a:pt x="1865" y="12"/>
                </a:cubicBezTo>
                <a:cubicBezTo>
                  <a:pt x="1869" y="11"/>
                  <a:pt x="1869" y="11"/>
                  <a:pt x="1869" y="11"/>
                </a:cubicBezTo>
                <a:cubicBezTo>
                  <a:pt x="1869" y="9"/>
                  <a:pt x="1869" y="9"/>
                  <a:pt x="1869" y="9"/>
                </a:cubicBezTo>
                <a:cubicBezTo>
                  <a:pt x="1872" y="9"/>
                  <a:pt x="1872" y="9"/>
                  <a:pt x="1872" y="9"/>
                </a:cubicBezTo>
                <a:cubicBezTo>
                  <a:pt x="1872" y="8"/>
                  <a:pt x="1872" y="8"/>
                  <a:pt x="1872" y="8"/>
                </a:cubicBezTo>
                <a:cubicBezTo>
                  <a:pt x="1878" y="8"/>
                  <a:pt x="1878" y="8"/>
                  <a:pt x="1878" y="8"/>
                </a:cubicBezTo>
                <a:cubicBezTo>
                  <a:pt x="1879" y="8"/>
                  <a:pt x="1880" y="9"/>
                  <a:pt x="1882" y="9"/>
                </a:cubicBezTo>
                <a:cubicBezTo>
                  <a:pt x="1883" y="9"/>
                  <a:pt x="1885" y="9"/>
                  <a:pt x="1887" y="10"/>
                </a:cubicBezTo>
                <a:cubicBezTo>
                  <a:pt x="1890" y="11"/>
                  <a:pt x="1890" y="11"/>
                  <a:pt x="1890" y="11"/>
                </a:cubicBezTo>
                <a:cubicBezTo>
                  <a:pt x="1896" y="11"/>
                  <a:pt x="1896" y="11"/>
                  <a:pt x="1896" y="11"/>
                </a:cubicBezTo>
                <a:cubicBezTo>
                  <a:pt x="1896" y="12"/>
                  <a:pt x="1896" y="12"/>
                  <a:pt x="1896" y="12"/>
                </a:cubicBezTo>
                <a:cubicBezTo>
                  <a:pt x="1901" y="12"/>
                  <a:pt x="1901" y="12"/>
                  <a:pt x="1901" y="12"/>
                </a:cubicBezTo>
                <a:cubicBezTo>
                  <a:pt x="1901" y="13"/>
                  <a:pt x="1901" y="13"/>
                  <a:pt x="1901" y="13"/>
                </a:cubicBezTo>
                <a:cubicBezTo>
                  <a:pt x="1902" y="13"/>
                  <a:pt x="1902" y="13"/>
                  <a:pt x="1902" y="13"/>
                </a:cubicBezTo>
                <a:cubicBezTo>
                  <a:pt x="1907" y="13"/>
                  <a:pt x="1907" y="13"/>
                  <a:pt x="1907" y="13"/>
                </a:cubicBezTo>
                <a:cubicBezTo>
                  <a:pt x="1907" y="14"/>
                  <a:pt x="1907" y="14"/>
                  <a:pt x="1907" y="14"/>
                </a:cubicBezTo>
                <a:cubicBezTo>
                  <a:pt x="1909" y="14"/>
                  <a:pt x="1909" y="14"/>
                  <a:pt x="1909" y="14"/>
                </a:cubicBezTo>
                <a:cubicBezTo>
                  <a:pt x="1912" y="13"/>
                  <a:pt x="1912" y="13"/>
                  <a:pt x="1912" y="13"/>
                </a:cubicBezTo>
                <a:cubicBezTo>
                  <a:pt x="1912" y="12"/>
                  <a:pt x="1912" y="12"/>
                  <a:pt x="1912" y="12"/>
                </a:cubicBezTo>
                <a:cubicBezTo>
                  <a:pt x="1916" y="11"/>
                  <a:pt x="1916" y="11"/>
                  <a:pt x="1916" y="11"/>
                </a:cubicBezTo>
                <a:cubicBezTo>
                  <a:pt x="1917" y="11"/>
                  <a:pt x="1918" y="11"/>
                  <a:pt x="1919" y="11"/>
                </a:cubicBezTo>
                <a:cubicBezTo>
                  <a:pt x="1919" y="11"/>
                  <a:pt x="1920" y="11"/>
                  <a:pt x="1920" y="11"/>
                </a:cubicBezTo>
                <a:cubicBezTo>
                  <a:pt x="1920" y="10"/>
                  <a:pt x="1921" y="10"/>
                  <a:pt x="1921" y="10"/>
                </a:cubicBezTo>
                <a:cubicBezTo>
                  <a:pt x="1921" y="10"/>
                  <a:pt x="1921" y="10"/>
                  <a:pt x="1921" y="10"/>
                </a:cubicBezTo>
                <a:cubicBezTo>
                  <a:pt x="1921" y="8"/>
                  <a:pt x="1921" y="8"/>
                  <a:pt x="1921" y="8"/>
                </a:cubicBezTo>
                <a:cubicBezTo>
                  <a:pt x="1926" y="8"/>
                  <a:pt x="1926" y="8"/>
                  <a:pt x="1926" y="8"/>
                </a:cubicBezTo>
                <a:cubicBezTo>
                  <a:pt x="1927" y="6"/>
                  <a:pt x="1927" y="6"/>
                  <a:pt x="1927" y="6"/>
                </a:cubicBezTo>
                <a:cubicBezTo>
                  <a:pt x="1943" y="6"/>
                  <a:pt x="1943" y="6"/>
                  <a:pt x="1943" y="6"/>
                </a:cubicBezTo>
                <a:cubicBezTo>
                  <a:pt x="1945" y="8"/>
                  <a:pt x="1945" y="8"/>
                  <a:pt x="1945" y="8"/>
                </a:cubicBezTo>
                <a:cubicBezTo>
                  <a:pt x="1952" y="8"/>
                  <a:pt x="1952" y="8"/>
                  <a:pt x="1952" y="8"/>
                </a:cubicBezTo>
                <a:cubicBezTo>
                  <a:pt x="1952" y="9"/>
                  <a:pt x="1952" y="9"/>
                  <a:pt x="1952" y="9"/>
                </a:cubicBezTo>
                <a:cubicBezTo>
                  <a:pt x="1960" y="9"/>
                  <a:pt x="1960" y="9"/>
                  <a:pt x="1960" y="9"/>
                </a:cubicBezTo>
                <a:cubicBezTo>
                  <a:pt x="1960" y="14"/>
                  <a:pt x="1960" y="14"/>
                  <a:pt x="1960" y="14"/>
                </a:cubicBezTo>
                <a:cubicBezTo>
                  <a:pt x="1961" y="16"/>
                  <a:pt x="1961" y="16"/>
                  <a:pt x="1961" y="16"/>
                </a:cubicBezTo>
                <a:cubicBezTo>
                  <a:pt x="1964" y="25"/>
                  <a:pt x="1964" y="25"/>
                  <a:pt x="1964" y="25"/>
                </a:cubicBezTo>
                <a:cubicBezTo>
                  <a:pt x="1960" y="25"/>
                  <a:pt x="1960" y="25"/>
                  <a:pt x="1960" y="25"/>
                </a:cubicBezTo>
                <a:cubicBezTo>
                  <a:pt x="1960" y="28"/>
                  <a:pt x="1960" y="28"/>
                  <a:pt x="1960" y="28"/>
                </a:cubicBezTo>
                <a:cubicBezTo>
                  <a:pt x="1959" y="28"/>
                  <a:pt x="1959" y="28"/>
                  <a:pt x="1959" y="28"/>
                </a:cubicBezTo>
                <a:cubicBezTo>
                  <a:pt x="1958" y="42"/>
                  <a:pt x="1958" y="42"/>
                  <a:pt x="1958" y="42"/>
                </a:cubicBezTo>
                <a:cubicBezTo>
                  <a:pt x="1959" y="46"/>
                  <a:pt x="1959" y="46"/>
                  <a:pt x="1959" y="46"/>
                </a:cubicBezTo>
                <a:cubicBezTo>
                  <a:pt x="1959" y="47"/>
                  <a:pt x="1960" y="49"/>
                  <a:pt x="1958" y="52"/>
                </a:cubicBezTo>
                <a:cubicBezTo>
                  <a:pt x="1958" y="55"/>
                  <a:pt x="1958" y="55"/>
                  <a:pt x="1958" y="55"/>
                </a:cubicBezTo>
                <a:cubicBezTo>
                  <a:pt x="1959" y="58"/>
                  <a:pt x="1959" y="58"/>
                  <a:pt x="1959" y="58"/>
                </a:cubicBezTo>
                <a:cubicBezTo>
                  <a:pt x="1961" y="64"/>
                  <a:pt x="1960" y="70"/>
                  <a:pt x="1959" y="74"/>
                </a:cubicBezTo>
                <a:cubicBezTo>
                  <a:pt x="1959" y="75"/>
                  <a:pt x="1959" y="77"/>
                  <a:pt x="1959" y="78"/>
                </a:cubicBezTo>
                <a:cubicBezTo>
                  <a:pt x="1961" y="79"/>
                  <a:pt x="1961" y="79"/>
                  <a:pt x="1961" y="79"/>
                </a:cubicBezTo>
                <a:cubicBezTo>
                  <a:pt x="1962" y="87"/>
                  <a:pt x="1962" y="87"/>
                  <a:pt x="1962" y="87"/>
                </a:cubicBezTo>
                <a:cubicBezTo>
                  <a:pt x="1963" y="87"/>
                  <a:pt x="1963" y="87"/>
                  <a:pt x="1963" y="87"/>
                </a:cubicBezTo>
                <a:cubicBezTo>
                  <a:pt x="1963" y="90"/>
                  <a:pt x="1963" y="90"/>
                  <a:pt x="1963" y="90"/>
                </a:cubicBezTo>
                <a:cubicBezTo>
                  <a:pt x="1963" y="93"/>
                  <a:pt x="1963" y="93"/>
                  <a:pt x="1963" y="93"/>
                </a:cubicBezTo>
                <a:cubicBezTo>
                  <a:pt x="1963" y="94"/>
                  <a:pt x="1963" y="94"/>
                  <a:pt x="1963" y="94"/>
                </a:cubicBezTo>
                <a:cubicBezTo>
                  <a:pt x="1963" y="100"/>
                  <a:pt x="1963" y="100"/>
                  <a:pt x="1963" y="100"/>
                </a:cubicBezTo>
                <a:cubicBezTo>
                  <a:pt x="1962" y="100"/>
                  <a:pt x="1962" y="100"/>
                  <a:pt x="1962" y="100"/>
                </a:cubicBezTo>
                <a:cubicBezTo>
                  <a:pt x="1963" y="107"/>
                  <a:pt x="1963" y="107"/>
                  <a:pt x="1963" y="107"/>
                </a:cubicBezTo>
                <a:cubicBezTo>
                  <a:pt x="1960" y="107"/>
                  <a:pt x="1960" y="107"/>
                  <a:pt x="1960" y="107"/>
                </a:cubicBezTo>
                <a:cubicBezTo>
                  <a:pt x="1960" y="109"/>
                  <a:pt x="1960" y="109"/>
                  <a:pt x="1960" y="109"/>
                </a:cubicBezTo>
                <a:cubicBezTo>
                  <a:pt x="1960" y="109"/>
                  <a:pt x="1960" y="109"/>
                  <a:pt x="1960" y="109"/>
                </a:cubicBezTo>
                <a:cubicBezTo>
                  <a:pt x="1961" y="110"/>
                  <a:pt x="1961" y="110"/>
                  <a:pt x="1961" y="111"/>
                </a:cubicBezTo>
                <a:cubicBezTo>
                  <a:pt x="1962" y="112"/>
                  <a:pt x="1962" y="112"/>
                  <a:pt x="1962" y="112"/>
                </a:cubicBezTo>
                <a:cubicBezTo>
                  <a:pt x="1963" y="112"/>
                  <a:pt x="1963" y="112"/>
                  <a:pt x="1963" y="112"/>
                </a:cubicBezTo>
                <a:cubicBezTo>
                  <a:pt x="1963" y="125"/>
                  <a:pt x="1963" y="125"/>
                  <a:pt x="1963" y="125"/>
                </a:cubicBezTo>
                <a:cubicBezTo>
                  <a:pt x="1962" y="125"/>
                  <a:pt x="1962" y="125"/>
                  <a:pt x="1962" y="125"/>
                </a:cubicBezTo>
                <a:cubicBezTo>
                  <a:pt x="1962" y="127"/>
                  <a:pt x="1962" y="127"/>
                  <a:pt x="1962" y="127"/>
                </a:cubicBezTo>
                <a:cubicBezTo>
                  <a:pt x="1963" y="133"/>
                  <a:pt x="1963" y="133"/>
                  <a:pt x="1963" y="133"/>
                </a:cubicBezTo>
                <a:cubicBezTo>
                  <a:pt x="1962" y="133"/>
                  <a:pt x="1962" y="133"/>
                  <a:pt x="1962" y="133"/>
                </a:cubicBezTo>
                <a:cubicBezTo>
                  <a:pt x="1963" y="135"/>
                  <a:pt x="1963" y="135"/>
                  <a:pt x="1963" y="135"/>
                </a:cubicBezTo>
                <a:cubicBezTo>
                  <a:pt x="1965" y="135"/>
                  <a:pt x="1965" y="135"/>
                  <a:pt x="1965" y="135"/>
                </a:cubicBezTo>
                <a:cubicBezTo>
                  <a:pt x="1962" y="141"/>
                  <a:pt x="1962" y="141"/>
                  <a:pt x="1962" y="141"/>
                </a:cubicBezTo>
                <a:cubicBezTo>
                  <a:pt x="1961" y="145"/>
                  <a:pt x="1961" y="145"/>
                  <a:pt x="1961" y="145"/>
                </a:cubicBezTo>
                <a:cubicBezTo>
                  <a:pt x="1962" y="145"/>
                  <a:pt x="1962" y="145"/>
                  <a:pt x="1962" y="145"/>
                </a:cubicBezTo>
                <a:cubicBezTo>
                  <a:pt x="1962" y="172"/>
                  <a:pt x="1962" y="172"/>
                  <a:pt x="1962" y="172"/>
                </a:cubicBezTo>
                <a:cubicBezTo>
                  <a:pt x="1963" y="179"/>
                  <a:pt x="1963" y="179"/>
                  <a:pt x="1963" y="179"/>
                </a:cubicBezTo>
                <a:cubicBezTo>
                  <a:pt x="1960" y="179"/>
                  <a:pt x="1960" y="179"/>
                  <a:pt x="1960" y="179"/>
                </a:cubicBezTo>
                <a:cubicBezTo>
                  <a:pt x="1959" y="185"/>
                  <a:pt x="1959" y="185"/>
                  <a:pt x="1959" y="185"/>
                </a:cubicBezTo>
                <a:cubicBezTo>
                  <a:pt x="1960" y="185"/>
                  <a:pt x="1960" y="185"/>
                  <a:pt x="1960" y="185"/>
                </a:cubicBezTo>
                <a:cubicBezTo>
                  <a:pt x="1959" y="192"/>
                  <a:pt x="1959" y="192"/>
                  <a:pt x="1959" y="192"/>
                </a:cubicBezTo>
                <a:cubicBezTo>
                  <a:pt x="1959" y="192"/>
                  <a:pt x="1959" y="192"/>
                  <a:pt x="1959" y="192"/>
                </a:cubicBezTo>
                <a:cubicBezTo>
                  <a:pt x="1959" y="195"/>
                  <a:pt x="1959" y="195"/>
                  <a:pt x="1959" y="195"/>
                </a:cubicBezTo>
                <a:cubicBezTo>
                  <a:pt x="1961" y="195"/>
                  <a:pt x="1961" y="195"/>
                  <a:pt x="1961" y="195"/>
                </a:cubicBezTo>
                <a:cubicBezTo>
                  <a:pt x="1958" y="219"/>
                  <a:pt x="1958" y="219"/>
                  <a:pt x="1958" y="219"/>
                </a:cubicBezTo>
                <a:cubicBezTo>
                  <a:pt x="1958" y="224"/>
                  <a:pt x="1958" y="224"/>
                  <a:pt x="1958" y="224"/>
                </a:cubicBezTo>
                <a:cubicBezTo>
                  <a:pt x="1959" y="224"/>
                  <a:pt x="1959" y="224"/>
                  <a:pt x="1959" y="224"/>
                </a:cubicBezTo>
                <a:cubicBezTo>
                  <a:pt x="1959" y="237"/>
                  <a:pt x="1959" y="237"/>
                  <a:pt x="1959" y="237"/>
                </a:cubicBezTo>
                <a:cubicBezTo>
                  <a:pt x="1958" y="237"/>
                  <a:pt x="1958" y="237"/>
                  <a:pt x="1958" y="237"/>
                </a:cubicBezTo>
                <a:cubicBezTo>
                  <a:pt x="1957" y="241"/>
                  <a:pt x="1958" y="246"/>
                  <a:pt x="1958" y="248"/>
                </a:cubicBezTo>
                <a:cubicBezTo>
                  <a:pt x="1962" y="250"/>
                  <a:pt x="1962" y="250"/>
                  <a:pt x="1962" y="250"/>
                </a:cubicBezTo>
                <a:cubicBezTo>
                  <a:pt x="1960" y="271"/>
                  <a:pt x="1960" y="271"/>
                  <a:pt x="1960" y="271"/>
                </a:cubicBezTo>
                <a:cubicBezTo>
                  <a:pt x="1959" y="271"/>
                  <a:pt x="1959" y="271"/>
                  <a:pt x="1959" y="271"/>
                </a:cubicBezTo>
                <a:cubicBezTo>
                  <a:pt x="1959" y="283"/>
                  <a:pt x="1959" y="283"/>
                  <a:pt x="1959" y="283"/>
                </a:cubicBezTo>
                <a:cubicBezTo>
                  <a:pt x="1958" y="283"/>
                  <a:pt x="1958" y="283"/>
                  <a:pt x="1958" y="283"/>
                </a:cubicBezTo>
                <a:cubicBezTo>
                  <a:pt x="1958" y="294"/>
                  <a:pt x="1958" y="294"/>
                  <a:pt x="1958" y="294"/>
                </a:cubicBezTo>
                <a:cubicBezTo>
                  <a:pt x="1958" y="294"/>
                  <a:pt x="1958" y="294"/>
                  <a:pt x="1958" y="295"/>
                </a:cubicBezTo>
                <a:cubicBezTo>
                  <a:pt x="1958" y="299"/>
                  <a:pt x="1958" y="299"/>
                  <a:pt x="1958" y="299"/>
                </a:cubicBezTo>
                <a:cubicBezTo>
                  <a:pt x="1959" y="299"/>
                  <a:pt x="1959" y="299"/>
                  <a:pt x="1959" y="299"/>
                </a:cubicBezTo>
                <a:cubicBezTo>
                  <a:pt x="1959" y="312"/>
                  <a:pt x="1959" y="312"/>
                  <a:pt x="1959" y="312"/>
                </a:cubicBezTo>
                <a:cubicBezTo>
                  <a:pt x="1958" y="312"/>
                  <a:pt x="1958" y="312"/>
                  <a:pt x="1958" y="312"/>
                </a:cubicBezTo>
                <a:cubicBezTo>
                  <a:pt x="1958" y="325"/>
                  <a:pt x="1958" y="325"/>
                  <a:pt x="1958" y="325"/>
                </a:cubicBezTo>
                <a:cubicBezTo>
                  <a:pt x="1959" y="325"/>
                  <a:pt x="1959" y="325"/>
                  <a:pt x="1959" y="325"/>
                </a:cubicBezTo>
                <a:cubicBezTo>
                  <a:pt x="1959" y="330"/>
                  <a:pt x="1959" y="330"/>
                  <a:pt x="1959" y="330"/>
                </a:cubicBezTo>
                <a:cubicBezTo>
                  <a:pt x="1960" y="334"/>
                  <a:pt x="1960" y="334"/>
                  <a:pt x="1960" y="334"/>
                </a:cubicBezTo>
                <a:cubicBezTo>
                  <a:pt x="1961" y="337"/>
                  <a:pt x="1960" y="341"/>
                  <a:pt x="1958" y="346"/>
                </a:cubicBezTo>
                <a:cubicBezTo>
                  <a:pt x="1958" y="346"/>
                  <a:pt x="1958" y="347"/>
                  <a:pt x="1958" y="347"/>
                </a:cubicBezTo>
                <a:cubicBezTo>
                  <a:pt x="1958" y="365"/>
                  <a:pt x="1958" y="365"/>
                  <a:pt x="1958" y="365"/>
                </a:cubicBezTo>
                <a:cubicBezTo>
                  <a:pt x="1959" y="366"/>
                  <a:pt x="1959" y="366"/>
                  <a:pt x="1959" y="366"/>
                </a:cubicBezTo>
                <a:cubicBezTo>
                  <a:pt x="1960" y="368"/>
                  <a:pt x="1960" y="368"/>
                  <a:pt x="1960" y="368"/>
                </a:cubicBezTo>
                <a:cubicBezTo>
                  <a:pt x="1961" y="371"/>
                  <a:pt x="1961" y="374"/>
                  <a:pt x="1961" y="379"/>
                </a:cubicBezTo>
                <a:cubicBezTo>
                  <a:pt x="1961" y="380"/>
                  <a:pt x="1960" y="381"/>
                  <a:pt x="1960" y="383"/>
                </a:cubicBezTo>
                <a:cubicBezTo>
                  <a:pt x="1960" y="383"/>
                  <a:pt x="1960" y="383"/>
                  <a:pt x="1960" y="383"/>
                </a:cubicBezTo>
                <a:cubicBezTo>
                  <a:pt x="1960" y="387"/>
                  <a:pt x="1960" y="387"/>
                  <a:pt x="1960" y="387"/>
                </a:cubicBezTo>
                <a:cubicBezTo>
                  <a:pt x="1962" y="387"/>
                  <a:pt x="1962" y="387"/>
                  <a:pt x="1962" y="387"/>
                </a:cubicBezTo>
                <a:cubicBezTo>
                  <a:pt x="1962" y="390"/>
                  <a:pt x="1962" y="390"/>
                  <a:pt x="1962" y="390"/>
                </a:cubicBezTo>
                <a:cubicBezTo>
                  <a:pt x="1963" y="390"/>
                  <a:pt x="1963" y="390"/>
                  <a:pt x="1963" y="390"/>
                </a:cubicBezTo>
                <a:cubicBezTo>
                  <a:pt x="1963" y="404"/>
                  <a:pt x="1963" y="404"/>
                  <a:pt x="1963" y="404"/>
                </a:cubicBezTo>
                <a:cubicBezTo>
                  <a:pt x="1962" y="404"/>
                  <a:pt x="1962" y="404"/>
                  <a:pt x="1962" y="404"/>
                </a:cubicBezTo>
                <a:cubicBezTo>
                  <a:pt x="1962" y="406"/>
                  <a:pt x="1962" y="406"/>
                  <a:pt x="1962" y="406"/>
                </a:cubicBezTo>
                <a:cubicBezTo>
                  <a:pt x="1962" y="407"/>
                  <a:pt x="1962" y="408"/>
                  <a:pt x="1962" y="409"/>
                </a:cubicBezTo>
                <a:cubicBezTo>
                  <a:pt x="1962" y="409"/>
                  <a:pt x="1962" y="409"/>
                  <a:pt x="1962" y="409"/>
                </a:cubicBezTo>
                <a:cubicBezTo>
                  <a:pt x="1961" y="409"/>
                  <a:pt x="1961" y="410"/>
                  <a:pt x="1961" y="410"/>
                </a:cubicBezTo>
                <a:cubicBezTo>
                  <a:pt x="1960" y="415"/>
                  <a:pt x="1960" y="415"/>
                  <a:pt x="1960" y="415"/>
                </a:cubicBezTo>
                <a:cubicBezTo>
                  <a:pt x="1960" y="421"/>
                  <a:pt x="1960" y="421"/>
                  <a:pt x="1960" y="421"/>
                </a:cubicBezTo>
                <a:cubicBezTo>
                  <a:pt x="1959" y="421"/>
                  <a:pt x="1959" y="421"/>
                  <a:pt x="1959" y="421"/>
                </a:cubicBezTo>
                <a:cubicBezTo>
                  <a:pt x="1959" y="428"/>
                  <a:pt x="1959" y="428"/>
                  <a:pt x="1959" y="428"/>
                </a:cubicBezTo>
                <a:cubicBezTo>
                  <a:pt x="1958" y="428"/>
                  <a:pt x="1958" y="428"/>
                  <a:pt x="1958" y="428"/>
                </a:cubicBezTo>
                <a:cubicBezTo>
                  <a:pt x="1958" y="434"/>
                  <a:pt x="1958" y="434"/>
                  <a:pt x="1958" y="434"/>
                </a:cubicBezTo>
                <a:cubicBezTo>
                  <a:pt x="1959" y="434"/>
                  <a:pt x="1959" y="434"/>
                  <a:pt x="1959" y="434"/>
                </a:cubicBezTo>
                <a:cubicBezTo>
                  <a:pt x="1959" y="440"/>
                  <a:pt x="1959" y="440"/>
                  <a:pt x="1959" y="440"/>
                </a:cubicBezTo>
                <a:cubicBezTo>
                  <a:pt x="1961" y="441"/>
                  <a:pt x="1961" y="441"/>
                  <a:pt x="1961" y="441"/>
                </a:cubicBezTo>
                <a:cubicBezTo>
                  <a:pt x="1961" y="443"/>
                  <a:pt x="1961" y="443"/>
                  <a:pt x="1961" y="443"/>
                </a:cubicBezTo>
                <a:cubicBezTo>
                  <a:pt x="1962" y="445"/>
                  <a:pt x="1962" y="448"/>
                  <a:pt x="1960" y="450"/>
                </a:cubicBezTo>
                <a:cubicBezTo>
                  <a:pt x="1960" y="451"/>
                  <a:pt x="1960" y="451"/>
                  <a:pt x="1961" y="452"/>
                </a:cubicBezTo>
                <a:cubicBezTo>
                  <a:pt x="1961" y="453"/>
                  <a:pt x="1961" y="454"/>
                  <a:pt x="1961" y="456"/>
                </a:cubicBezTo>
                <a:cubicBezTo>
                  <a:pt x="1963" y="462"/>
                  <a:pt x="1963" y="462"/>
                  <a:pt x="1963" y="462"/>
                </a:cubicBezTo>
                <a:cubicBezTo>
                  <a:pt x="1960" y="462"/>
                  <a:pt x="1960" y="462"/>
                  <a:pt x="1960" y="462"/>
                </a:cubicBezTo>
                <a:cubicBezTo>
                  <a:pt x="1960" y="465"/>
                  <a:pt x="1960" y="468"/>
                  <a:pt x="1960" y="471"/>
                </a:cubicBezTo>
                <a:cubicBezTo>
                  <a:pt x="1960" y="477"/>
                  <a:pt x="1960" y="482"/>
                  <a:pt x="1960" y="486"/>
                </a:cubicBezTo>
                <a:cubicBezTo>
                  <a:pt x="1960" y="487"/>
                  <a:pt x="1960" y="487"/>
                  <a:pt x="1960" y="487"/>
                </a:cubicBezTo>
                <a:cubicBezTo>
                  <a:pt x="1960" y="505"/>
                  <a:pt x="1960" y="505"/>
                  <a:pt x="1960" y="505"/>
                </a:cubicBezTo>
                <a:cubicBezTo>
                  <a:pt x="1965" y="520"/>
                  <a:pt x="1965" y="520"/>
                  <a:pt x="1965" y="520"/>
                </a:cubicBezTo>
                <a:cubicBezTo>
                  <a:pt x="1961" y="520"/>
                  <a:pt x="1961" y="520"/>
                  <a:pt x="1961" y="520"/>
                </a:cubicBezTo>
                <a:cubicBezTo>
                  <a:pt x="1956" y="543"/>
                  <a:pt x="1956" y="543"/>
                  <a:pt x="1956" y="543"/>
                </a:cubicBezTo>
                <a:cubicBezTo>
                  <a:pt x="1957" y="544"/>
                  <a:pt x="1957" y="546"/>
                  <a:pt x="1957" y="548"/>
                </a:cubicBezTo>
                <a:cubicBezTo>
                  <a:pt x="1956" y="551"/>
                  <a:pt x="1956" y="551"/>
                  <a:pt x="1956" y="551"/>
                </a:cubicBezTo>
                <a:cubicBezTo>
                  <a:pt x="1959" y="553"/>
                  <a:pt x="1959" y="553"/>
                  <a:pt x="1959" y="553"/>
                </a:cubicBezTo>
                <a:cubicBezTo>
                  <a:pt x="1959" y="559"/>
                  <a:pt x="1959" y="559"/>
                  <a:pt x="1959" y="559"/>
                </a:cubicBezTo>
                <a:cubicBezTo>
                  <a:pt x="1959" y="561"/>
                  <a:pt x="1959" y="561"/>
                  <a:pt x="1959" y="561"/>
                </a:cubicBezTo>
                <a:cubicBezTo>
                  <a:pt x="1958" y="561"/>
                  <a:pt x="1958" y="564"/>
                  <a:pt x="1958" y="566"/>
                </a:cubicBezTo>
                <a:cubicBezTo>
                  <a:pt x="1958" y="568"/>
                  <a:pt x="1959" y="571"/>
                  <a:pt x="1958" y="573"/>
                </a:cubicBezTo>
                <a:cubicBezTo>
                  <a:pt x="1961" y="573"/>
                  <a:pt x="1961" y="573"/>
                  <a:pt x="1961" y="573"/>
                </a:cubicBezTo>
                <a:cubicBezTo>
                  <a:pt x="1960" y="578"/>
                  <a:pt x="1960" y="578"/>
                  <a:pt x="1960" y="578"/>
                </a:cubicBezTo>
                <a:cubicBezTo>
                  <a:pt x="1958" y="601"/>
                  <a:pt x="1958" y="601"/>
                  <a:pt x="1958" y="601"/>
                </a:cubicBezTo>
                <a:cubicBezTo>
                  <a:pt x="1959" y="614"/>
                  <a:pt x="1959" y="614"/>
                  <a:pt x="1959" y="614"/>
                </a:cubicBezTo>
                <a:cubicBezTo>
                  <a:pt x="1958" y="614"/>
                  <a:pt x="1958" y="614"/>
                  <a:pt x="1958" y="614"/>
                </a:cubicBezTo>
                <a:cubicBezTo>
                  <a:pt x="1958" y="620"/>
                  <a:pt x="1958" y="620"/>
                  <a:pt x="1958" y="620"/>
                </a:cubicBezTo>
                <a:cubicBezTo>
                  <a:pt x="1959" y="620"/>
                  <a:pt x="1959" y="620"/>
                  <a:pt x="1959" y="620"/>
                </a:cubicBezTo>
                <a:cubicBezTo>
                  <a:pt x="1959" y="624"/>
                  <a:pt x="1959" y="624"/>
                  <a:pt x="1959" y="624"/>
                </a:cubicBezTo>
                <a:cubicBezTo>
                  <a:pt x="1961" y="624"/>
                  <a:pt x="1961" y="624"/>
                  <a:pt x="1961" y="624"/>
                </a:cubicBezTo>
                <a:cubicBezTo>
                  <a:pt x="1959" y="638"/>
                  <a:pt x="1959" y="638"/>
                  <a:pt x="1959" y="638"/>
                </a:cubicBezTo>
                <a:cubicBezTo>
                  <a:pt x="1959" y="638"/>
                  <a:pt x="1960" y="639"/>
                  <a:pt x="1960" y="640"/>
                </a:cubicBezTo>
                <a:cubicBezTo>
                  <a:pt x="1960" y="643"/>
                  <a:pt x="1961" y="648"/>
                  <a:pt x="1960" y="652"/>
                </a:cubicBezTo>
                <a:cubicBezTo>
                  <a:pt x="1959" y="656"/>
                  <a:pt x="1959" y="656"/>
                  <a:pt x="1959" y="656"/>
                </a:cubicBezTo>
                <a:cubicBezTo>
                  <a:pt x="1959" y="672"/>
                  <a:pt x="1959" y="672"/>
                  <a:pt x="1959" y="672"/>
                </a:cubicBezTo>
                <a:cubicBezTo>
                  <a:pt x="1959" y="672"/>
                  <a:pt x="1959" y="672"/>
                  <a:pt x="1959" y="672"/>
                </a:cubicBezTo>
                <a:cubicBezTo>
                  <a:pt x="1960" y="680"/>
                  <a:pt x="1960" y="680"/>
                  <a:pt x="1960" y="680"/>
                </a:cubicBezTo>
                <a:cubicBezTo>
                  <a:pt x="1958" y="680"/>
                  <a:pt x="1958" y="680"/>
                  <a:pt x="1958" y="680"/>
                </a:cubicBezTo>
                <a:cubicBezTo>
                  <a:pt x="1958" y="685"/>
                  <a:pt x="1958" y="685"/>
                  <a:pt x="1958" y="685"/>
                </a:cubicBezTo>
                <a:cubicBezTo>
                  <a:pt x="1957" y="685"/>
                  <a:pt x="1957" y="685"/>
                  <a:pt x="1957" y="685"/>
                </a:cubicBezTo>
                <a:cubicBezTo>
                  <a:pt x="1957" y="696"/>
                  <a:pt x="1957" y="696"/>
                  <a:pt x="1957" y="696"/>
                </a:cubicBezTo>
                <a:cubicBezTo>
                  <a:pt x="1957" y="696"/>
                  <a:pt x="1957" y="696"/>
                  <a:pt x="1957" y="696"/>
                </a:cubicBezTo>
                <a:cubicBezTo>
                  <a:pt x="1956" y="700"/>
                  <a:pt x="1956" y="700"/>
                  <a:pt x="1956" y="700"/>
                </a:cubicBezTo>
                <a:cubicBezTo>
                  <a:pt x="1961" y="704"/>
                  <a:pt x="1961" y="711"/>
                  <a:pt x="1961" y="716"/>
                </a:cubicBezTo>
                <a:cubicBezTo>
                  <a:pt x="1960" y="721"/>
                  <a:pt x="1960" y="721"/>
                  <a:pt x="1960" y="721"/>
                </a:cubicBezTo>
                <a:cubicBezTo>
                  <a:pt x="1964" y="723"/>
                  <a:pt x="1964" y="723"/>
                  <a:pt x="1964" y="723"/>
                </a:cubicBezTo>
                <a:cubicBezTo>
                  <a:pt x="1962" y="727"/>
                  <a:pt x="1962" y="727"/>
                  <a:pt x="1962" y="727"/>
                </a:cubicBezTo>
                <a:cubicBezTo>
                  <a:pt x="1959" y="737"/>
                  <a:pt x="1958" y="743"/>
                  <a:pt x="1958" y="756"/>
                </a:cubicBezTo>
                <a:cubicBezTo>
                  <a:pt x="1958" y="758"/>
                  <a:pt x="1958" y="758"/>
                  <a:pt x="1958" y="758"/>
                </a:cubicBezTo>
                <a:cubicBezTo>
                  <a:pt x="1959" y="758"/>
                  <a:pt x="1959" y="758"/>
                  <a:pt x="1959" y="758"/>
                </a:cubicBezTo>
                <a:cubicBezTo>
                  <a:pt x="1959" y="762"/>
                  <a:pt x="1959" y="762"/>
                  <a:pt x="1959" y="762"/>
                </a:cubicBezTo>
                <a:cubicBezTo>
                  <a:pt x="1962" y="762"/>
                  <a:pt x="1962" y="762"/>
                  <a:pt x="1962" y="762"/>
                </a:cubicBezTo>
                <a:cubicBezTo>
                  <a:pt x="1959" y="774"/>
                  <a:pt x="1959" y="774"/>
                  <a:pt x="1959" y="774"/>
                </a:cubicBezTo>
                <a:cubicBezTo>
                  <a:pt x="1962" y="774"/>
                  <a:pt x="1962" y="774"/>
                  <a:pt x="1962" y="774"/>
                </a:cubicBezTo>
                <a:cubicBezTo>
                  <a:pt x="1959" y="805"/>
                  <a:pt x="1959" y="805"/>
                  <a:pt x="1959" y="805"/>
                </a:cubicBezTo>
                <a:cubicBezTo>
                  <a:pt x="1959" y="805"/>
                  <a:pt x="1959" y="805"/>
                  <a:pt x="1959" y="805"/>
                </a:cubicBezTo>
                <a:cubicBezTo>
                  <a:pt x="1959" y="813"/>
                  <a:pt x="1959" y="813"/>
                  <a:pt x="1959" y="813"/>
                </a:cubicBezTo>
                <a:cubicBezTo>
                  <a:pt x="1960" y="813"/>
                  <a:pt x="1960" y="813"/>
                  <a:pt x="1960" y="813"/>
                </a:cubicBezTo>
                <a:cubicBezTo>
                  <a:pt x="1960" y="818"/>
                  <a:pt x="1960" y="818"/>
                  <a:pt x="1960" y="818"/>
                </a:cubicBezTo>
                <a:cubicBezTo>
                  <a:pt x="1961" y="820"/>
                  <a:pt x="1960" y="822"/>
                  <a:pt x="1960" y="823"/>
                </a:cubicBezTo>
                <a:cubicBezTo>
                  <a:pt x="1961" y="830"/>
                  <a:pt x="1961" y="830"/>
                  <a:pt x="1961" y="830"/>
                </a:cubicBezTo>
                <a:cubicBezTo>
                  <a:pt x="1963" y="837"/>
                  <a:pt x="1964" y="842"/>
                  <a:pt x="1962" y="846"/>
                </a:cubicBezTo>
                <a:cubicBezTo>
                  <a:pt x="1961" y="850"/>
                  <a:pt x="1961" y="850"/>
                  <a:pt x="1961" y="850"/>
                </a:cubicBezTo>
                <a:cubicBezTo>
                  <a:pt x="1960" y="850"/>
                  <a:pt x="1960" y="850"/>
                  <a:pt x="1960" y="850"/>
                </a:cubicBezTo>
                <a:cubicBezTo>
                  <a:pt x="1960" y="852"/>
                  <a:pt x="1960" y="852"/>
                  <a:pt x="1960" y="852"/>
                </a:cubicBezTo>
                <a:cubicBezTo>
                  <a:pt x="1958" y="853"/>
                  <a:pt x="1958" y="853"/>
                  <a:pt x="1958" y="853"/>
                </a:cubicBezTo>
                <a:cubicBezTo>
                  <a:pt x="1958" y="864"/>
                  <a:pt x="1958" y="864"/>
                  <a:pt x="1958" y="864"/>
                </a:cubicBezTo>
                <a:cubicBezTo>
                  <a:pt x="1957" y="864"/>
                  <a:pt x="1957" y="864"/>
                  <a:pt x="1957" y="864"/>
                </a:cubicBezTo>
                <a:cubicBezTo>
                  <a:pt x="1957" y="868"/>
                  <a:pt x="1957" y="868"/>
                  <a:pt x="1957" y="868"/>
                </a:cubicBezTo>
                <a:cubicBezTo>
                  <a:pt x="1955" y="868"/>
                  <a:pt x="1955" y="868"/>
                  <a:pt x="1955" y="868"/>
                </a:cubicBezTo>
                <a:cubicBezTo>
                  <a:pt x="1955" y="871"/>
                  <a:pt x="1955" y="876"/>
                  <a:pt x="1955" y="878"/>
                </a:cubicBezTo>
                <a:cubicBezTo>
                  <a:pt x="1960" y="882"/>
                  <a:pt x="1960" y="882"/>
                  <a:pt x="1960" y="882"/>
                </a:cubicBezTo>
                <a:cubicBezTo>
                  <a:pt x="1958" y="896"/>
                  <a:pt x="1958" y="896"/>
                  <a:pt x="1958" y="896"/>
                </a:cubicBezTo>
                <a:cubicBezTo>
                  <a:pt x="1959" y="897"/>
                  <a:pt x="1959" y="897"/>
                  <a:pt x="1959" y="897"/>
                </a:cubicBezTo>
                <a:cubicBezTo>
                  <a:pt x="1958" y="921"/>
                  <a:pt x="1958" y="921"/>
                  <a:pt x="1958" y="921"/>
                </a:cubicBezTo>
                <a:cubicBezTo>
                  <a:pt x="1959" y="921"/>
                  <a:pt x="1959" y="921"/>
                  <a:pt x="1959" y="921"/>
                </a:cubicBezTo>
                <a:cubicBezTo>
                  <a:pt x="1959" y="923"/>
                  <a:pt x="1959" y="923"/>
                  <a:pt x="1959" y="923"/>
                </a:cubicBezTo>
                <a:cubicBezTo>
                  <a:pt x="1960" y="923"/>
                  <a:pt x="1960" y="923"/>
                  <a:pt x="1960" y="923"/>
                </a:cubicBezTo>
                <a:cubicBezTo>
                  <a:pt x="1960" y="931"/>
                  <a:pt x="1960" y="931"/>
                  <a:pt x="1960" y="931"/>
                </a:cubicBezTo>
                <a:cubicBezTo>
                  <a:pt x="1962" y="931"/>
                  <a:pt x="1962" y="931"/>
                  <a:pt x="1962" y="931"/>
                </a:cubicBezTo>
                <a:cubicBezTo>
                  <a:pt x="1962" y="945"/>
                  <a:pt x="1962" y="945"/>
                  <a:pt x="1962" y="945"/>
                </a:cubicBezTo>
                <a:cubicBezTo>
                  <a:pt x="1960" y="945"/>
                  <a:pt x="1960" y="945"/>
                  <a:pt x="1960" y="945"/>
                </a:cubicBezTo>
                <a:cubicBezTo>
                  <a:pt x="1960" y="947"/>
                  <a:pt x="1960" y="947"/>
                  <a:pt x="1960" y="947"/>
                </a:cubicBezTo>
                <a:cubicBezTo>
                  <a:pt x="1962" y="947"/>
                  <a:pt x="1962" y="947"/>
                  <a:pt x="1962" y="947"/>
                </a:cubicBezTo>
                <a:cubicBezTo>
                  <a:pt x="1962" y="969"/>
                  <a:pt x="1962" y="969"/>
                  <a:pt x="1962" y="969"/>
                </a:cubicBezTo>
                <a:cubicBezTo>
                  <a:pt x="1960" y="969"/>
                  <a:pt x="1960" y="969"/>
                  <a:pt x="1960" y="969"/>
                </a:cubicBezTo>
                <a:cubicBezTo>
                  <a:pt x="1960" y="970"/>
                  <a:pt x="1960" y="970"/>
                  <a:pt x="1960" y="970"/>
                </a:cubicBezTo>
                <a:cubicBezTo>
                  <a:pt x="1961" y="970"/>
                  <a:pt x="1961" y="970"/>
                  <a:pt x="1961" y="970"/>
                </a:cubicBezTo>
                <a:cubicBezTo>
                  <a:pt x="1959" y="1006"/>
                  <a:pt x="1959" y="1006"/>
                  <a:pt x="1959" y="1006"/>
                </a:cubicBezTo>
                <a:cubicBezTo>
                  <a:pt x="1958" y="1006"/>
                  <a:pt x="1958" y="1006"/>
                  <a:pt x="1958" y="1006"/>
                </a:cubicBezTo>
                <a:cubicBezTo>
                  <a:pt x="1958" y="1007"/>
                  <a:pt x="1958" y="1008"/>
                  <a:pt x="1958" y="1008"/>
                </a:cubicBezTo>
                <a:cubicBezTo>
                  <a:pt x="1958" y="1009"/>
                  <a:pt x="1958" y="1009"/>
                  <a:pt x="1958" y="1010"/>
                </a:cubicBezTo>
                <a:cubicBezTo>
                  <a:pt x="1959" y="1010"/>
                  <a:pt x="1959" y="1010"/>
                  <a:pt x="1959" y="1010"/>
                </a:cubicBezTo>
                <a:cubicBezTo>
                  <a:pt x="1959" y="1014"/>
                  <a:pt x="1959" y="1014"/>
                  <a:pt x="1959" y="1014"/>
                </a:cubicBezTo>
                <a:cubicBezTo>
                  <a:pt x="1960" y="1014"/>
                  <a:pt x="1960" y="1014"/>
                  <a:pt x="1960" y="1014"/>
                </a:cubicBezTo>
                <a:cubicBezTo>
                  <a:pt x="1960" y="1035"/>
                  <a:pt x="1960" y="1035"/>
                  <a:pt x="1960" y="1035"/>
                </a:cubicBezTo>
                <a:cubicBezTo>
                  <a:pt x="1962" y="1042"/>
                  <a:pt x="1962" y="1042"/>
                  <a:pt x="1962" y="1042"/>
                </a:cubicBezTo>
                <a:cubicBezTo>
                  <a:pt x="1959" y="1042"/>
                  <a:pt x="1959" y="1042"/>
                  <a:pt x="1959" y="1042"/>
                </a:cubicBezTo>
                <a:cubicBezTo>
                  <a:pt x="1959" y="1043"/>
                  <a:pt x="1959" y="1044"/>
                  <a:pt x="1958" y="1046"/>
                </a:cubicBezTo>
                <a:cubicBezTo>
                  <a:pt x="1959" y="1047"/>
                  <a:pt x="1960" y="1050"/>
                  <a:pt x="1959" y="1053"/>
                </a:cubicBezTo>
                <a:cubicBezTo>
                  <a:pt x="1958" y="1058"/>
                  <a:pt x="1958" y="1058"/>
                  <a:pt x="1958" y="1058"/>
                </a:cubicBezTo>
                <a:cubicBezTo>
                  <a:pt x="1958" y="1058"/>
                  <a:pt x="1958" y="1058"/>
                  <a:pt x="1958" y="1058"/>
                </a:cubicBezTo>
                <a:cubicBezTo>
                  <a:pt x="1957" y="1063"/>
                  <a:pt x="1957" y="1063"/>
                  <a:pt x="1957" y="1063"/>
                </a:cubicBezTo>
                <a:cubicBezTo>
                  <a:pt x="1958" y="1063"/>
                  <a:pt x="1958" y="1063"/>
                  <a:pt x="1958" y="1063"/>
                </a:cubicBezTo>
                <a:cubicBezTo>
                  <a:pt x="1958" y="1069"/>
                  <a:pt x="1958" y="1069"/>
                  <a:pt x="1958" y="1069"/>
                </a:cubicBezTo>
                <a:cubicBezTo>
                  <a:pt x="1959" y="1069"/>
                  <a:pt x="1959" y="1069"/>
                  <a:pt x="1959" y="1069"/>
                </a:cubicBezTo>
                <a:cubicBezTo>
                  <a:pt x="1959" y="1082"/>
                  <a:pt x="1959" y="1082"/>
                  <a:pt x="1959" y="1082"/>
                </a:cubicBezTo>
                <a:cubicBezTo>
                  <a:pt x="1958" y="1082"/>
                  <a:pt x="1958" y="1082"/>
                  <a:pt x="1958" y="1082"/>
                </a:cubicBezTo>
                <a:cubicBezTo>
                  <a:pt x="1958" y="1097"/>
                  <a:pt x="1958" y="1097"/>
                  <a:pt x="1958" y="1097"/>
                </a:cubicBezTo>
                <a:cubicBezTo>
                  <a:pt x="1962" y="1097"/>
                  <a:pt x="1962" y="1097"/>
                  <a:pt x="1962" y="1097"/>
                </a:cubicBezTo>
                <a:cubicBezTo>
                  <a:pt x="1958" y="1106"/>
                  <a:pt x="1958" y="1106"/>
                  <a:pt x="1958" y="1106"/>
                </a:cubicBezTo>
                <a:cubicBezTo>
                  <a:pt x="1959" y="1111"/>
                  <a:pt x="1959" y="1111"/>
                  <a:pt x="1959" y="1111"/>
                </a:cubicBezTo>
                <a:cubicBezTo>
                  <a:pt x="1960" y="1111"/>
                  <a:pt x="1960" y="1111"/>
                  <a:pt x="1960" y="1111"/>
                </a:cubicBezTo>
                <a:cubicBezTo>
                  <a:pt x="1960" y="1114"/>
                  <a:pt x="1960" y="1114"/>
                  <a:pt x="1960" y="1114"/>
                </a:cubicBezTo>
                <a:cubicBezTo>
                  <a:pt x="1962" y="1114"/>
                  <a:pt x="1962" y="1114"/>
                  <a:pt x="1962" y="1114"/>
                </a:cubicBezTo>
                <a:cubicBezTo>
                  <a:pt x="1962" y="1120"/>
                  <a:pt x="1962" y="1120"/>
                  <a:pt x="1962" y="1120"/>
                </a:cubicBezTo>
                <a:cubicBezTo>
                  <a:pt x="1961" y="1122"/>
                  <a:pt x="1961" y="1123"/>
                  <a:pt x="1960" y="1124"/>
                </a:cubicBezTo>
                <a:cubicBezTo>
                  <a:pt x="1961" y="1126"/>
                  <a:pt x="1961" y="1127"/>
                  <a:pt x="1960" y="1129"/>
                </a:cubicBezTo>
                <a:cubicBezTo>
                  <a:pt x="1959" y="1134"/>
                  <a:pt x="1959" y="1134"/>
                  <a:pt x="1959" y="1134"/>
                </a:cubicBezTo>
                <a:cubicBezTo>
                  <a:pt x="1959" y="1139"/>
                  <a:pt x="1959" y="1139"/>
                  <a:pt x="1959" y="1139"/>
                </a:cubicBezTo>
                <a:cubicBezTo>
                  <a:pt x="1958" y="1139"/>
                  <a:pt x="1958" y="1139"/>
                  <a:pt x="1958" y="1139"/>
                </a:cubicBezTo>
                <a:cubicBezTo>
                  <a:pt x="1958" y="1145"/>
                  <a:pt x="1958" y="1145"/>
                  <a:pt x="1958" y="1145"/>
                </a:cubicBezTo>
                <a:cubicBezTo>
                  <a:pt x="1957" y="1145"/>
                  <a:pt x="1957" y="1145"/>
                  <a:pt x="1957" y="1145"/>
                </a:cubicBezTo>
                <a:cubicBezTo>
                  <a:pt x="1957" y="1147"/>
                  <a:pt x="1957" y="1147"/>
                  <a:pt x="1957" y="1147"/>
                </a:cubicBezTo>
                <a:cubicBezTo>
                  <a:pt x="1957" y="1151"/>
                  <a:pt x="1957" y="1151"/>
                  <a:pt x="1957" y="1151"/>
                </a:cubicBezTo>
                <a:cubicBezTo>
                  <a:pt x="1957" y="1151"/>
                  <a:pt x="1957" y="1151"/>
                  <a:pt x="1957" y="1151"/>
                </a:cubicBezTo>
                <a:cubicBezTo>
                  <a:pt x="1956" y="1155"/>
                  <a:pt x="1956" y="1155"/>
                  <a:pt x="1956" y="1155"/>
                </a:cubicBezTo>
                <a:cubicBezTo>
                  <a:pt x="1957" y="1158"/>
                  <a:pt x="1957" y="1158"/>
                  <a:pt x="1957" y="1158"/>
                </a:cubicBezTo>
                <a:cubicBezTo>
                  <a:pt x="1958" y="1158"/>
                  <a:pt x="1958" y="1158"/>
                  <a:pt x="1958" y="1158"/>
                </a:cubicBezTo>
                <a:cubicBezTo>
                  <a:pt x="1959" y="1162"/>
                  <a:pt x="1959" y="1162"/>
                  <a:pt x="1959" y="1162"/>
                </a:cubicBezTo>
                <a:cubicBezTo>
                  <a:pt x="1960" y="1164"/>
                  <a:pt x="1960" y="1166"/>
                  <a:pt x="1959" y="1167"/>
                </a:cubicBezTo>
                <a:cubicBezTo>
                  <a:pt x="1960" y="1167"/>
                  <a:pt x="1960" y="1168"/>
                  <a:pt x="1960" y="1168"/>
                </a:cubicBezTo>
                <a:cubicBezTo>
                  <a:pt x="1960" y="1169"/>
                  <a:pt x="1960" y="1169"/>
                  <a:pt x="1960" y="1169"/>
                </a:cubicBezTo>
                <a:cubicBezTo>
                  <a:pt x="1962" y="1169"/>
                  <a:pt x="1962" y="1169"/>
                  <a:pt x="1962" y="1169"/>
                </a:cubicBezTo>
                <a:cubicBezTo>
                  <a:pt x="1962" y="1174"/>
                  <a:pt x="1962" y="1174"/>
                  <a:pt x="1962" y="1174"/>
                </a:cubicBezTo>
                <a:cubicBezTo>
                  <a:pt x="1964" y="1175"/>
                  <a:pt x="1964" y="1175"/>
                  <a:pt x="1964" y="1175"/>
                </a:cubicBezTo>
                <a:cubicBezTo>
                  <a:pt x="1964" y="1191"/>
                  <a:pt x="1964" y="1191"/>
                  <a:pt x="1964" y="1191"/>
                </a:cubicBezTo>
                <a:cubicBezTo>
                  <a:pt x="1962" y="1193"/>
                  <a:pt x="1962" y="1193"/>
                  <a:pt x="1962" y="1193"/>
                </a:cubicBezTo>
                <a:cubicBezTo>
                  <a:pt x="1962" y="1201"/>
                  <a:pt x="1962" y="1201"/>
                  <a:pt x="1962" y="1201"/>
                </a:cubicBezTo>
                <a:cubicBezTo>
                  <a:pt x="1960" y="1201"/>
                  <a:pt x="1960" y="1201"/>
                  <a:pt x="1960" y="1201"/>
                </a:cubicBezTo>
                <a:cubicBezTo>
                  <a:pt x="1960" y="1210"/>
                  <a:pt x="1960" y="1210"/>
                  <a:pt x="1960" y="1210"/>
                </a:cubicBezTo>
                <a:cubicBezTo>
                  <a:pt x="1959" y="1210"/>
                  <a:pt x="1959" y="1210"/>
                  <a:pt x="1959" y="1210"/>
                </a:cubicBezTo>
                <a:cubicBezTo>
                  <a:pt x="1958" y="1216"/>
                  <a:pt x="1958" y="1216"/>
                  <a:pt x="1958" y="1216"/>
                </a:cubicBezTo>
                <a:cubicBezTo>
                  <a:pt x="1962" y="1226"/>
                  <a:pt x="1962" y="1226"/>
                  <a:pt x="1962" y="1226"/>
                </a:cubicBezTo>
                <a:cubicBezTo>
                  <a:pt x="1959" y="1226"/>
                  <a:pt x="1959" y="1226"/>
                  <a:pt x="1959" y="1226"/>
                </a:cubicBezTo>
                <a:cubicBezTo>
                  <a:pt x="1959" y="1233"/>
                  <a:pt x="1959" y="1233"/>
                  <a:pt x="1959" y="1233"/>
                </a:cubicBezTo>
                <a:cubicBezTo>
                  <a:pt x="1958" y="1233"/>
                  <a:pt x="1958" y="1233"/>
                  <a:pt x="1958" y="1233"/>
                </a:cubicBezTo>
                <a:cubicBezTo>
                  <a:pt x="1958" y="1238"/>
                  <a:pt x="1958" y="1238"/>
                  <a:pt x="1958" y="1238"/>
                </a:cubicBezTo>
                <a:cubicBezTo>
                  <a:pt x="1958" y="1238"/>
                  <a:pt x="1958" y="1238"/>
                  <a:pt x="1958" y="1238"/>
                </a:cubicBezTo>
                <a:cubicBezTo>
                  <a:pt x="1959" y="1243"/>
                  <a:pt x="1959" y="1243"/>
                  <a:pt x="1959" y="1243"/>
                </a:cubicBezTo>
                <a:cubicBezTo>
                  <a:pt x="1960" y="1245"/>
                  <a:pt x="1959" y="1247"/>
                  <a:pt x="1958" y="1249"/>
                </a:cubicBezTo>
                <a:cubicBezTo>
                  <a:pt x="1958" y="1251"/>
                  <a:pt x="1958" y="1251"/>
                  <a:pt x="1958" y="1251"/>
                </a:cubicBezTo>
                <a:cubicBezTo>
                  <a:pt x="1962" y="1251"/>
                  <a:pt x="1962" y="1251"/>
                  <a:pt x="1962" y="1251"/>
                </a:cubicBezTo>
                <a:cubicBezTo>
                  <a:pt x="1958" y="1261"/>
                  <a:pt x="1958" y="1261"/>
                  <a:pt x="1958" y="1261"/>
                </a:cubicBezTo>
                <a:cubicBezTo>
                  <a:pt x="1959" y="1261"/>
                  <a:pt x="1959" y="1261"/>
                  <a:pt x="1959" y="1261"/>
                </a:cubicBezTo>
                <a:cubicBezTo>
                  <a:pt x="1959" y="1269"/>
                  <a:pt x="1959" y="1269"/>
                  <a:pt x="1959" y="1269"/>
                </a:cubicBezTo>
                <a:cubicBezTo>
                  <a:pt x="1960" y="1271"/>
                  <a:pt x="1960" y="1271"/>
                  <a:pt x="1960" y="1271"/>
                </a:cubicBezTo>
                <a:cubicBezTo>
                  <a:pt x="1961" y="1275"/>
                  <a:pt x="1960" y="1279"/>
                  <a:pt x="1959" y="1282"/>
                </a:cubicBezTo>
                <a:cubicBezTo>
                  <a:pt x="1960" y="1287"/>
                  <a:pt x="1960" y="1287"/>
                  <a:pt x="1960" y="1287"/>
                </a:cubicBezTo>
                <a:cubicBezTo>
                  <a:pt x="1961" y="1290"/>
                  <a:pt x="1960" y="1293"/>
                  <a:pt x="1959" y="1295"/>
                </a:cubicBezTo>
                <a:cubicBezTo>
                  <a:pt x="1959" y="1295"/>
                  <a:pt x="1959" y="1295"/>
                  <a:pt x="1959" y="1295"/>
                </a:cubicBezTo>
                <a:cubicBezTo>
                  <a:pt x="1960" y="1296"/>
                  <a:pt x="1960" y="1296"/>
                  <a:pt x="1960" y="1296"/>
                </a:cubicBezTo>
                <a:cubicBezTo>
                  <a:pt x="1960" y="1298"/>
                  <a:pt x="1960" y="1298"/>
                  <a:pt x="1960" y="1298"/>
                </a:cubicBezTo>
                <a:cubicBezTo>
                  <a:pt x="1967" y="1301"/>
                  <a:pt x="1967" y="1301"/>
                  <a:pt x="1967" y="1301"/>
                </a:cubicBezTo>
                <a:cubicBezTo>
                  <a:pt x="1963" y="1307"/>
                  <a:pt x="1963" y="1307"/>
                  <a:pt x="1963" y="1307"/>
                </a:cubicBezTo>
                <a:cubicBezTo>
                  <a:pt x="1962" y="1308"/>
                  <a:pt x="1961" y="1309"/>
                  <a:pt x="1961" y="1310"/>
                </a:cubicBezTo>
                <a:cubicBezTo>
                  <a:pt x="1963" y="1317"/>
                  <a:pt x="1963" y="1317"/>
                  <a:pt x="1963" y="1317"/>
                </a:cubicBezTo>
                <a:cubicBezTo>
                  <a:pt x="1959" y="1317"/>
                  <a:pt x="1959" y="1317"/>
                  <a:pt x="1959" y="1317"/>
                </a:cubicBezTo>
                <a:cubicBezTo>
                  <a:pt x="1959" y="1327"/>
                  <a:pt x="1959" y="1327"/>
                  <a:pt x="1959" y="1327"/>
                </a:cubicBezTo>
                <a:cubicBezTo>
                  <a:pt x="1958" y="1327"/>
                  <a:pt x="1958" y="1327"/>
                  <a:pt x="1958" y="1327"/>
                </a:cubicBezTo>
                <a:cubicBezTo>
                  <a:pt x="1957" y="1342"/>
                  <a:pt x="1957" y="1342"/>
                  <a:pt x="1957" y="1342"/>
                </a:cubicBezTo>
                <a:cubicBezTo>
                  <a:pt x="1958" y="1343"/>
                  <a:pt x="1958" y="1344"/>
                  <a:pt x="1958" y="1346"/>
                </a:cubicBezTo>
                <a:cubicBezTo>
                  <a:pt x="1958" y="1347"/>
                  <a:pt x="1958" y="1347"/>
                  <a:pt x="1958" y="1347"/>
                </a:cubicBezTo>
                <a:cubicBezTo>
                  <a:pt x="1958" y="1359"/>
                  <a:pt x="1958" y="1359"/>
                  <a:pt x="1958" y="1359"/>
                </a:cubicBezTo>
                <a:cubicBezTo>
                  <a:pt x="1952" y="1359"/>
                  <a:pt x="1952" y="1359"/>
                  <a:pt x="1952" y="1359"/>
                </a:cubicBezTo>
                <a:cubicBezTo>
                  <a:pt x="1952" y="1361"/>
                  <a:pt x="1952" y="1361"/>
                  <a:pt x="1952" y="1361"/>
                </a:cubicBezTo>
                <a:cubicBezTo>
                  <a:pt x="1945" y="1361"/>
                  <a:pt x="1945" y="1361"/>
                  <a:pt x="1945" y="1361"/>
                </a:cubicBezTo>
                <a:cubicBezTo>
                  <a:pt x="1943" y="1363"/>
                  <a:pt x="1943" y="1363"/>
                  <a:pt x="1943" y="1363"/>
                </a:cubicBezTo>
                <a:cubicBezTo>
                  <a:pt x="1927" y="1363"/>
                  <a:pt x="1927" y="1363"/>
                  <a:pt x="1927" y="1363"/>
                </a:cubicBezTo>
                <a:cubicBezTo>
                  <a:pt x="1926" y="1361"/>
                  <a:pt x="1926" y="1361"/>
                  <a:pt x="1926" y="1361"/>
                </a:cubicBezTo>
                <a:cubicBezTo>
                  <a:pt x="1921" y="1361"/>
                  <a:pt x="1921" y="1361"/>
                  <a:pt x="1921" y="1361"/>
                </a:cubicBezTo>
                <a:cubicBezTo>
                  <a:pt x="1921" y="1359"/>
                  <a:pt x="1921" y="1359"/>
                  <a:pt x="1921" y="1359"/>
                </a:cubicBezTo>
                <a:cubicBezTo>
                  <a:pt x="1921" y="1359"/>
                  <a:pt x="1921" y="1359"/>
                  <a:pt x="1921" y="1359"/>
                </a:cubicBezTo>
                <a:cubicBezTo>
                  <a:pt x="1921" y="1358"/>
                  <a:pt x="1920" y="1358"/>
                  <a:pt x="1920" y="1358"/>
                </a:cubicBezTo>
                <a:cubicBezTo>
                  <a:pt x="1920" y="1358"/>
                  <a:pt x="1919" y="1358"/>
                  <a:pt x="1919" y="1358"/>
                </a:cubicBezTo>
                <a:cubicBezTo>
                  <a:pt x="1918" y="1358"/>
                  <a:pt x="1917" y="1358"/>
                  <a:pt x="1916" y="1358"/>
                </a:cubicBezTo>
                <a:cubicBezTo>
                  <a:pt x="1912" y="1356"/>
                  <a:pt x="1912" y="1356"/>
                  <a:pt x="1912" y="1356"/>
                </a:cubicBezTo>
                <a:cubicBezTo>
                  <a:pt x="1912" y="1355"/>
                  <a:pt x="1912" y="1355"/>
                  <a:pt x="1912" y="1355"/>
                </a:cubicBezTo>
                <a:cubicBezTo>
                  <a:pt x="1909" y="1355"/>
                  <a:pt x="1909" y="1355"/>
                  <a:pt x="1909" y="1355"/>
                </a:cubicBezTo>
                <a:cubicBezTo>
                  <a:pt x="1907" y="1355"/>
                  <a:pt x="1907" y="1355"/>
                  <a:pt x="1907" y="1355"/>
                </a:cubicBezTo>
                <a:cubicBezTo>
                  <a:pt x="1907" y="1356"/>
                  <a:pt x="1907" y="1356"/>
                  <a:pt x="1907" y="1356"/>
                </a:cubicBezTo>
                <a:cubicBezTo>
                  <a:pt x="1901" y="1356"/>
                  <a:pt x="1901" y="1356"/>
                  <a:pt x="1901" y="1356"/>
                </a:cubicBezTo>
                <a:cubicBezTo>
                  <a:pt x="1901" y="1357"/>
                  <a:pt x="1901" y="1357"/>
                  <a:pt x="1901" y="1357"/>
                </a:cubicBezTo>
                <a:cubicBezTo>
                  <a:pt x="1896" y="1357"/>
                  <a:pt x="1896" y="1357"/>
                  <a:pt x="1896" y="1357"/>
                </a:cubicBezTo>
                <a:cubicBezTo>
                  <a:pt x="1896" y="1358"/>
                  <a:pt x="1896" y="1358"/>
                  <a:pt x="1896" y="1358"/>
                </a:cubicBezTo>
                <a:cubicBezTo>
                  <a:pt x="1890" y="1358"/>
                  <a:pt x="1890" y="1358"/>
                  <a:pt x="1890" y="1358"/>
                </a:cubicBezTo>
                <a:cubicBezTo>
                  <a:pt x="1887" y="1359"/>
                  <a:pt x="1887" y="1359"/>
                  <a:pt x="1887" y="1359"/>
                </a:cubicBezTo>
                <a:cubicBezTo>
                  <a:pt x="1885" y="1360"/>
                  <a:pt x="1883" y="1360"/>
                  <a:pt x="1882" y="1359"/>
                </a:cubicBezTo>
                <a:cubicBezTo>
                  <a:pt x="1880" y="1360"/>
                  <a:pt x="1879" y="1361"/>
                  <a:pt x="1878" y="1361"/>
                </a:cubicBezTo>
                <a:cubicBezTo>
                  <a:pt x="1872" y="1361"/>
                  <a:pt x="1872" y="1361"/>
                  <a:pt x="1872" y="1361"/>
                </a:cubicBezTo>
                <a:cubicBezTo>
                  <a:pt x="1872" y="1359"/>
                  <a:pt x="1872" y="1359"/>
                  <a:pt x="1872" y="1359"/>
                </a:cubicBezTo>
                <a:cubicBezTo>
                  <a:pt x="1869" y="1359"/>
                  <a:pt x="1869" y="1359"/>
                  <a:pt x="1869" y="1359"/>
                </a:cubicBezTo>
                <a:cubicBezTo>
                  <a:pt x="1869" y="1357"/>
                  <a:pt x="1869" y="1357"/>
                  <a:pt x="1869" y="1357"/>
                </a:cubicBezTo>
                <a:cubicBezTo>
                  <a:pt x="1865" y="1357"/>
                  <a:pt x="1865" y="1357"/>
                  <a:pt x="1865" y="1357"/>
                </a:cubicBezTo>
                <a:cubicBezTo>
                  <a:pt x="1856" y="1362"/>
                  <a:pt x="1856" y="1362"/>
                  <a:pt x="1856" y="1362"/>
                </a:cubicBezTo>
                <a:cubicBezTo>
                  <a:pt x="1856" y="1357"/>
                  <a:pt x="1856" y="1357"/>
                  <a:pt x="1856" y="1357"/>
                </a:cubicBezTo>
                <a:cubicBezTo>
                  <a:pt x="1843" y="1357"/>
                  <a:pt x="1843" y="1357"/>
                  <a:pt x="1843" y="1357"/>
                </a:cubicBezTo>
                <a:cubicBezTo>
                  <a:pt x="1843" y="1358"/>
                  <a:pt x="1843" y="1358"/>
                  <a:pt x="1843" y="1358"/>
                </a:cubicBezTo>
                <a:cubicBezTo>
                  <a:pt x="1830" y="1358"/>
                  <a:pt x="1830" y="1358"/>
                  <a:pt x="1830" y="1358"/>
                </a:cubicBezTo>
                <a:cubicBezTo>
                  <a:pt x="1830" y="1357"/>
                  <a:pt x="1830" y="1357"/>
                  <a:pt x="1830" y="1357"/>
                </a:cubicBezTo>
                <a:cubicBezTo>
                  <a:pt x="1825" y="1357"/>
                  <a:pt x="1825" y="1357"/>
                  <a:pt x="1825" y="1357"/>
                </a:cubicBezTo>
                <a:cubicBezTo>
                  <a:pt x="1825" y="1356"/>
                  <a:pt x="1825" y="1356"/>
                  <a:pt x="1825" y="1356"/>
                </a:cubicBezTo>
                <a:cubicBezTo>
                  <a:pt x="1822" y="1356"/>
                  <a:pt x="1822" y="1356"/>
                  <a:pt x="1822" y="1356"/>
                </a:cubicBezTo>
                <a:cubicBezTo>
                  <a:pt x="1822" y="1357"/>
                  <a:pt x="1822" y="1357"/>
                  <a:pt x="1822" y="1357"/>
                </a:cubicBezTo>
                <a:cubicBezTo>
                  <a:pt x="1817" y="1358"/>
                  <a:pt x="1817" y="1358"/>
                  <a:pt x="1817" y="1358"/>
                </a:cubicBezTo>
                <a:cubicBezTo>
                  <a:pt x="1814" y="1359"/>
                  <a:pt x="1811" y="1358"/>
                  <a:pt x="1810" y="1357"/>
                </a:cubicBezTo>
                <a:cubicBezTo>
                  <a:pt x="1809" y="1358"/>
                  <a:pt x="1808" y="1358"/>
                  <a:pt x="1807" y="1358"/>
                </a:cubicBezTo>
                <a:cubicBezTo>
                  <a:pt x="1807" y="1362"/>
                  <a:pt x="1807" y="1362"/>
                  <a:pt x="1807" y="1362"/>
                </a:cubicBezTo>
                <a:cubicBezTo>
                  <a:pt x="1800" y="1359"/>
                  <a:pt x="1800" y="1359"/>
                  <a:pt x="1800" y="1359"/>
                </a:cubicBezTo>
                <a:cubicBezTo>
                  <a:pt x="1780" y="1359"/>
                  <a:pt x="1780" y="1359"/>
                  <a:pt x="1780" y="1359"/>
                </a:cubicBezTo>
                <a:cubicBezTo>
                  <a:pt x="1780" y="1358"/>
                  <a:pt x="1780" y="1358"/>
                  <a:pt x="1780" y="1358"/>
                </a:cubicBezTo>
                <a:cubicBezTo>
                  <a:pt x="1777" y="1358"/>
                  <a:pt x="1777" y="1358"/>
                  <a:pt x="1777" y="1358"/>
                </a:cubicBezTo>
                <a:cubicBezTo>
                  <a:pt x="1777" y="1357"/>
                  <a:pt x="1777" y="1357"/>
                  <a:pt x="1777" y="1357"/>
                </a:cubicBezTo>
                <a:cubicBezTo>
                  <a:pt x="1776" y="1357"/>
                  <a:pt x="1776" y="1357"/>
                  <a:pt x="1775" y="1357"/>
                </a:cubicBezTo>
                <a:cubicBezTo>
                  <a:pt x="1775" y="1357"/>
                  <a:pt x="1775" y="1357"/>
                  <a:pt x="1774" y="1357"/>
                </a:cubicBezTo>
                <a:cubicBezTo>
                  <a:pt x="1774" y="1358"/>
                  <a:pt x="1774" y="1358"/>
                  <a:pt x="1774" y="1358"/>
                </a:cubicBezTo>
                <a:cubicBezTo>
                  <a:pt x="1740" y="1360"/>
                  <a:pt x="1740" y="1360"/>
                  <a:pt x="1740" y="1360"/>
                </a:cubicBezTo>
                <a:cubicBezTo>
                  <a:pt x="1740" y="1359"/>
                  <a:pt x="1740" y="1359"/>
                  <a:pt x="1740" y="1359"/>
                </a:cubicBezTo>
                <a:cubicBezTo>
                  <a:pt x="1740" y="1359"/>
                  <a:pt x="1740" y="1359"/>
                  <a:pt x="1740" y="1359"/>
                </a:cubicBezTo>
                <a:cubicBezTo>
                  <a:pt x="1740" y="1361"/>
                  <a:pt x="1740" y="1361"/>
                  <a:pt x="1740" y="1361"/>
                </a:cubicBezTo>
                <a:cubicBezTo>
                  <a:pt x="1720" y="1361"/>
                  <a:pt x="1720" y="1361"/>
                  <a:pt x="1720" y="1361"/>
                </a:cubicBezTo>
                <a:cubicBezTo>
                  <a:pt x="1720" y="1359"/>
                  <a:pt x="1720" y="1359"/>
                  <a:pt x="1720" y="1359"/>
                </a:cubicBezTo>
                <a:cubicBezTo>
                  <a:pt x="1718" y="1359"/>
                  <a:pt x="1718" y="1359"/>
                  <a:pt x="1718" y="1359"/>
                </a:cubicBezTo>
                <a:cubicBezTo>
                  <a:pt x="1718" y="1361"/>
                  <a:pt x="1718" y="1361"/>
                  <a:pt x="1718" y="1361"/>
                </a:cubicBezTo>
                <a:cubicBezTo>
                  <a:pt x="1705" y="1361"/>
                  <a:pt x="1705" y="1361"/>
                  <a:pt x="1705" y="1361"/>
                </a:cubicBezTo>
                <a:cubicBezTo>
                  <a:pt x="1705" y="1359"/>
                  <a:pt x="1705" y="1359"/>
                  <a:pt x="1705" y="1359"/>
                </a:cubicBezTo>
                <a:cubicBezTo>
                  <a:pt x="1698" y="1359"/>
                  <a:pt x="1698" y="1359"/>
                  <a:pt x="1698" y="1359"/>
                </a:cubicBezTo>
                <a:cubicBezTo>
                  <a:pt x="1698" y="1358"/>
                  <a:pt x="1698" y="1358"/>
                  <a:pt x="1698" y="1358"/>
                </a:cubicBezTo>
                <a:cubicBezTo>
                  <a:pt x="1695" y="1358"/>
                  <a:pt x="1695" y="1358"/>
                  <a:pt x="1695" y="1358"/>
                </a:cubicBezTo>
                <a:cubicBezTo>
                  <a:pt x="1695" y="1357"/>
                  <a:pt x="1695" y="1357"/>
                  <a:pt x="1695" y="1357"/>
                </a:cubicBezTo>
                <a:cubicBezTo>
                  <a:pt x="1673" y="1358"/>
                  <a:pt x="1673" y="1358"/>
                  <a:pt x="1673" y="1358"/>
                </a:cubicBezTo>
                <a:cubicBezTo>
                  <a:pt x="1672" y="1356"/>
                  <a:pt x="1672" y="1356"/>
                  <a:pt x="1672" y="1356"/>
                </a:cubicBezTo>
                <a:cubicBezTo>
                  <a:pt x="1659" y="1359"/>
                  <a:pt x="1659" y="1359"/>
                  <a:pt x="1659" y="1359"/>
                </a:cubicBezTo>
                <a:cubicBezTo>
                  <a:pt x="1656" y="1354"/>
                  <a:pt x="1656" y="1354"/>
                  <a:pt x="1656" y="1354"/>
                </a:cubicBezTo>
                <a:cubicBezTo>
                  <a:pt x="1655" y="1354"/>
                  <a:pt x="1654" y="1354"/>
                  <a:pt x="1652" y="1354"/>
                </a:cubicBezTo>
                <a:cubicBezTo>
                  <a:pt x="1650" y="1354"/>
                  <a:pt x="1649" y="1354"/>
                  <a:pt x="1648" y="1354"/>
                </a:cubicBezTo>
                <a:cubicBezTo>
                  <a:pt x="1648" y="1356"/>
                  <a:pt x="1648" y="1356"/>
                  <a:pt x="1648" y="1356"/>
                </a:cubicBezTo>
                <a:cubicBezTo>
                  <a:pt x="1644" y="1356"/>
                  <a:pt x="1644" y="1356"/>
                  <a:pt x="1644" y="1356"/>
                </a:cubicBezTo>
                <a:cubicBezTo>
                  <a:pt x="1644" y="1357"/>
                  <a:pt x="1644" y="1357"/>
                  <a:pt x="1644" y="1357"/>
                </a:cubicBezTo>
                <a:cubicBezTo>
                  <a:pt x="1634" y="1357"/>
                  <a:pt x="1634" y="1357"/>
                  <a:pt x="1634" y="1357"/>
                </a:cubicBezTo>
                <a:cubicBezTo>
                  <a:pt x="1634" y="1358"/>
                  <a:pt x="1634" y="1358"/>
                  <a:pt x="1634" y="1358"/>
                </a:cubicBezTo>
                <a:cubicBezTo>
                  <a:pt x="1632" y="1359"/>
                  <a:pt x="1632" y="1359"/>
                  <a:pt x="1632" y="1359"/>
                </a:cubicBezTo>
                <a:cubicBezTo>
                  <a:pt x="1632" y="1360"/>
                  <a:pt x="1632" y="1360"/>
                  <a:pt x="1632" y="1360"/>
                </a:cubicBezTo>
                <a:cubicBezTo>
                  <a:pt x="1628" y="1361"/>
                  <a:pt x="1628" y="1361"/>
                  <a:pt x="1628" y="1361"/>
                </a:cubicBezTo>
                <a:cubicBezTo>
                  <a:pt x="1627" y="1362"/>
                  <a:pt x="1625" y="1362"/>
                  <a:pt x="1623" y="1362"/>
                </a:cubicBezTo>
                <a:cubicBezTo>
                  <a:pt x="1619" y="1362"/>
                  <a:pt x="1615" y="1360"/>
                  <a:pt x="1613" y="1359"/>
                </a:cubicBezTo>
                <a:cubicBezTo>
                  <a:pt x="1612" y="1359"/>
                  <a:pt x="1612" y="1359"/>
                  <a:pt x="1612" y="1359"/>
                </a:cubicBezTo>
                <a:cubicBezTo>
                  <a:pt x="1607" y="1358"/>
                  <a:pt x="1607" y="1358"/>
                  <a:pt x="1607" y="1358"/>
                </a:cubicBezTo>
                <a:cubicBezTo>
                  <a:pt x="1606" y="1359"/>
                  <a:pt x="1604" y="1359"/>
                  <a:pt x="1603" y="1359"/>
                </a:cubicBezTo>
                <a:cubicBezTo>
                  <a:pt x="1603" y="1359"/>
                  <a:pt x="1602" y="1359"/>
                  <a:pt x="1602" y="1359"/>
                </a:cubicBezTo>
                <a:cubicBezTo>
                  <a:pt x="1597" y="1358"/>
                  <a:pt x="1597" y="1358"/>
                  <a:pt x="1597" y="1358"/>
                </a:cubicBezTo>
                <a:cubicBezTo>
                  <a:pt x="1597" y="1358"/>
                  <a:pt x="1597" y="1358"/>
                  <a:pt x="1597" y="1358"/>
                </a:cubicBezTo>
                <a:cubicBezTo>
                  <a:pt x="1589" y="1358"/>
                  <a:pt x="1589" y="1358"/>
                  <a:pt x="1589" y="1358"/>
                </a:cubicBezTo>
                <a:cubicBezTo>
                  <a:pt x="1589" y="1358"/>
                  <a:pt x="1589" y="1358"/>
                  <a:pt x="1589" y="1358"/>
                </a:cubicBezTo>
                <a:cubicBezTo>
                  <a:pt x="1561" y="1361"/>
                  <a:pt x="1561" y="1361"/>
                  <a:pt x="1561" y="1361"/>
                </a:cubicBezTo>
                <a:cubicBezTo>
                  <a:pt x="1561" y="1358"/>
                  <a:pt x="1561" y="1358"/>
                  <a:pt x="1561" y="1358"/>
                </a:cubicBezTo>
                <a:cubicBezTo>
                  <a:pt x="1550" y="1362"/>
                  <a:pt x="1550" y="1362"/>
                  <a:pt x="1550" y="1362"/>
                </a:cubicBezTo>
                <a:cubicBezTo>
                  <a:pt x="1550" y="1358"/>
                  <a:pt x="1550" y="1358"/>
                  <a:pt x="1550" y="1358"/>
                </a:cubicBezTo>
                <a:cubicBezTo>
                  <a:pt x="1547" y="1358"/>
                  <a:pt x="1547" y="1358"/>
                  <a:pt x="1547" y="1358"/>
                </a:cubicBezTo>
                <a:cubicBezTo>
                  <a:pt x="1547" y="1357"/>
                  <a:pt x="1547" y="1357"/>
                  <a:pt x="1547" y="1357"/>
                </a:cubicBezTo>
                <a:cubicBezTo>
                  <a:pt x="1545" y="1357"/>
                  <a:pt x="1545" y="1357"/>
                  <a:pt x="1545" y="1357"/>
                </a:cubicBezTo>
                <a:cubicBezTo>
                  <a:pt x="1533" y="1357"/>
                  <a:pt x="1528" y="1358"/>
                  <a:pt x="1520" y="1361"/>
                </a:cubicBezTo>
                <a:cubicBezTo>
                  <a:pt x="1515" y="1363"/>
                  <a:pt x="1515" y="1363"/>
                  <a:pt x="1515" y="1363"/>
                </a:cubicBezTo>
                <a:cubicBezTo>
                  <a:pt x="1513" y="1359"/>
                  <a:pt x="1513" y="1359"/>
                  <a:pt x="1513" y="1359"/>
                </a:cubicBezTo>
                <a:cubicBezTo>
                  <a:pt x="1512" y="1359"/>
                  <a:pt x="1512" y="1359"/>
                  <a:pt x="1512" y="1359"/>
                </a:cubicBezTo>
                <a:cubicBezTo>
                  <a:pt x="1511" y="1359"/>
                  <a:pt x="1510" y="1359"/>
                  <a:pt x="1509" y="1359"/>
                </a:cubicBezTo>
                <a:cubicBezTo>
                  <a:pt x="1508" y="1360"/>
                  <a:pt x="1506" y="1360"/>
                  <a:pt x="1505" y="1360"/>
                </a:cubicBezTo>
                <a:cubicBezTo>
                  <a:pt x="1499" y="1360"/>
                  <a:pt x="1496" y="1358"/>
                  <a:pt x="1493" y="1355"/>
                </a:cubicBezTo>
                <a:cubicBezTo>
                  <a:pt x="1491" y="1355"/>
                  <a:pt x="1491" y="1355"/>
                  <a:pt x="1491" y="1355"/>
                </a:cubicBezTo>
                <a:cubicBezTo>
                  <a:pt x="1491" y="1356"/>
                  <a:pt x="1491" y="1356"/>
                  <a:pt x="1491" y="1356"/>
                </a:cubicBezTo>
                <a:cubicBezTo>
                  <a:pt x="1481" y="1356"/>
                  <a:pt x="1481" y="1356"/>
                  <a:pt x="1481" y="1356"/>
                </a:cubicBezTo>
                <a:cubicBezTo>
                  <a:pt x="1481" y="1357"/>
                  <a:pt x="1481" y="1357"/>
                  <a:pt x="1481" y="1357"/>
                </a:cubicBezTo>
                <a:cubicBezTo>
                  <a:pt x="1476" y="1357"/>
                  <a:pt x="1476" y="1357"/>
                  <a:pt x="1476" y="1357"/>
                </a:cubicBezTo>
                <a:cubicBezTo>
                  <a:pt x="1476" y="1359"/>
                  <a:pt x="1476" y="1359"/>
                  <a:pt x="1476" y="1359"/>
                </a:cubicBezTo>
                <a:cubicBezTo>
                  <a:pt x="1469" y="1358"/>
                  <a:pt x="1469" y="1358"/>
                  <a:pt x="1469" y="1358"/>
                </a:cubicBezTo>
                <a:cubicBezTo>
                  <a:pt x="1469" y="1358"/>
                  <a:pt x="1469" y="1358"/>
                  <a:pt x="1469" y="1358"/>
                </a:cubicBezTo>
                <a:cubicBezTo>
                  <a:pt x="1455" y="1358"/>
                  <a:pt x="1455" y="1358"/>
                  <a:pt x="1455" y="1358"/>
                </a:cubicBezTo>
                <a:cubicBezTo>
                  <a:pt x="1451" y="1359"/>
                  <a:pt x="1451" y="1359"/>
                  <a:pt x="1451" y="1359"/>
                </a:cubicBezTo>
                <a:cubicBezTo>
                  <a:pt x="1447" y="1360"/>
                  <a:pt x="1442" y="1359"/>
                  <a:pt x="1439" y="1358"/>
                </a:cubicBezTo>
                <a:cubicBezTo>
                  <a:pt x="1438" y="1358"/>
                  <a:pt x="1438" y="1358"/>
                  <a:pt x="1437" y="1358"/>
                </a:cubicBezTo>
                <a:cubicBezTo>
                  <a:pt x="1424" y="1360"/>
                  <a:pt x="1424" y="1360"/>
                  <a:pt x="1424" y="1360"/>
                </a:cubicBezTo>
                <a:cubicBezTo>
                  <a:pt x="1424" y="1358"/>
                  <a:pt x="1424" y="1358"/>
                  <a:pt x="1424" y="1358"/>
                </a:cubicBezTo>
                <a:cubicBezTo>
                  <a:pt x="1420" y="1358"/>
                  <a:pt x="1420" y="1358"/>
                  <a:pt x="1420" y="1358"/>
                </a:cubicBezTo>
                <a:cubicBezTo>
                  <a:pt x="1420" y="1357"/>
                  <a:pt x="1420" y="1357"/>
                  <a:pt x="1420" y="1357"/>
                </a:cubicBezTo>
                <a:cubicBezTo>
                  <a:pt x="1416" y="1357"/>
                  <a:pt x="1416" y="1357"/>
                  <a:pt x="1416" y="1357"/>
                </a:cubicBezTo>
                <a:cubicBezTo>
                  <a:pt x="1416" y="1357"/>
                  <a:pt x="1416" y="1357"/>
                  <a:pt x="1416" y="1357"/>
                </a:cubicBezTo>
                <a:cubicBezTo>
                  <a:pt x="1404" y="1356"/>
                  <a:pt x="1404" y="1356"/>
                  <a:pt x="1404" y="1356"/>
                </a:cubicBezTo>
                <a:cubicBezTo>
                  <a:pt x="1383" y="1359"/>
                  <a:pt x="1383" y="1359"/>
                  <a:pt x="1383" y="1359"/>
                </a:cubicBezTo>
                <a:cubicBezTo>
                  <a:pt x="1378" y="1360"/>
                  <a:pt x="1378" y="1360"/>
                  <a:pt x="1378" y="1360"/>
                </a:cubicBezTo>
                <a:cubicBezTo>
                  <a:pt x="1378" y="1357"/>
                  <a:pt x="1378" y="1357"/>
                  <a:pt x="1378" y="1357"/>
                </a:cubicBezTo>
                <a:cubicBezTo>
                  <a:pt x="1376" y="1357"/>
                  <a:pt x="1374" y="1357"/>
                  <a:pt x="1372" y="1357"/>
                </a:cubicBezTo>
                <a:cubicBezTo>
                  <a:pt x="1371" y="1357"/>
                  <a:pt x="1370" y="1357"/>
                  <a:pt x="1369" y="1357"/>
                </a:cubicBezTo>
                <a:cubicBezTo>
                  <a:pt x="1368" y="1357"/>
                  <a:pt x="1367" y="1357"/>
                  <a:pt x="1367" y="1357"/>
                </a:cubicBezTo>
                <a:cubicBezTo>
                  <a:pt x="1366" y="1358"/>
                  <a:pt x="1366" y="1358"/>
                  <a:pt x="1366" y="1358"/>
                </a:cubicBezTo>
                <a:cubicBezTo>
                  <a:pt x="1360" y="1358"/>
                  <a:pt x="1360" y="1358"/>
                  <a:pt x="1360" y="1358"/>
                </a:cubicBezTo>
                <a:cubicBezTo>
                  <a:pt x="1358" y="1355"/>
                  <a:pt x="1358" y="1355"/>
                  <a:pt x="1358" y="1355"/>
                </a:cubicBezTo>
                <a:cubicBezTo>
                  <a:pt x="1355" y="1356"/>
                  <a:pt x="1355" y="1356"/>
                  <a:pt x="1355" y="1356"/>
                </a:cubicBezTo>
                <a:cubicBezTo>
                  <a:pt x="1353" y="1356"/>
                  <a:pt x="1352" y="1356"/>
                  <a:pt x="1350" y="1355"/>
                </a:cubicBezTo>
                <a:cubicBezTo>
                  <a:pt x="1330" y="1359"/>
                  <a:pt x="1330" y="1359"/>
                  <a:pt x="1330" y="1359"/>
                </a:cubicBezTo>
                <a:cubicBezTo>
                  <a:pt x="1330" y="1364"/>
                  <a:pt x="1330" y="1364"/>
                  <a:pt x="1330" y="1364"/>
                </a:cubicBezTo>
                <a:cubicBezTo>
                  <a:pt x="1316" y="1359"/>
                  <a:pt x="1316" y="1359"/>
                  <a:pt x="1316" y="1359"/>
                </a:cubicBezTo>
                <a:cubicBezTo>
                  <a:pt x="1299" y="1359"/>
                  <a:pt x="1299" y="1359"/>
                  <a:pt x="1299" y="1359"/>
                </a:cubicBezTo>
                <a:cubicBezTo>
                  <a:pt x="1296" y="1359"/>
                  <a:pt x="1294" y="1359"/>
                  <a:pt x="1290" y="1359"/>
                </a:cubicBezTo>
                <a:cubicBezTo>
                  <a:pt x="1288" y="1359"/>
                  <a:pt x="1287" y="1359"/>
                  <a:pt x="1285" y="1359"/>
                </a:cubicBezTo>
                <a:cubicBezTo>
                  <a:pt x="1283" y="1359"/>
                  <a:pt x="1280" y="1359"/>
                  <a:pt x="1278" y="1359"/>
                </a:cubicBezTo>
                <a:cubicBezTo>
                  <a:pt x="1278" y="1362"/>
                  <a:pt x="1278" y="1362"/>
                  <a:pt x="1278" y="1362"/>
                </a:cubicBezTo>
                <a:cubicBezTo>
                  <a:pt x="1271" y="1360"/>
                  <a:pt x="1271" y="1360"/>
                  <a:pt x="1271" y="1360"/>
                </a:cubicBezTo>
                <a:cubicBezTo>
                  <a:pt x="1270" y="1360"/>
                  <a:pt x="1269" y="1360"/>
                  <a:pt x="1268" y="1360"/>
                </a:cubicBezTo>
                <a:cubicBezTo>
                  <a:pt x="1267" y="1359"/>
                  <a:pt x="1267" y="1359"/>
                  <a:pt x="1266" y="1359"/>
                </a:cubicBezTo>
                <a:cubicBezTo>
                  <a:pt x="1264" y="1361"/>
                  <a:pt x="1263" y="1361"/>
                  <a:pt x="1262" y="1361"/>
                </a:cubicBezTo>
                <a:cubicBezTo>
                  <a:pt x="1261" y="1361"/>
                  <a:pt x="1260" y="1361"/>
                  <a:pt x="1259" y="1360"/>
                </a:cubicBezTo>
                <a:cubicBezTo>
                  <a:pt x="1257" y="1359"/>
                  <a:pt x="1257" y="1359"/>
                  <a:pt x="1257" y="1359"/>
                </a:cubicBezTo>
                <a:cubicBezTo>
                  <a:pt x="1256" y="1358"/>
                  <a:pt x="1256" y="1358"/>
                  <a:pt x="1256" y="1358"/>
                </a:cubicBezTo>
                <a:cubicBezTo>
                  <a:pt x="1251" y="1358"/>
                  <a:pt x="1251" y="1358"/>
                  <a:pt x="1251" y="1358"/>
                </a:cubicBezTo>
                <a:cubicBezTo>
                  <a:pt x="1251" y="1357"/>
                  <a:pt x="1251" y="1357"/>
                  <a:pt x="1251" y="1357"/>
                </a:cubicBezTo>
                <a:cubicBezTo>
                  <a:pt x="1246" y="1357"/>
                  <a:pt x="1246" y="1357"/>
                  <a:pt x="1246" y="1357"/>
                </a:cubicBezTo>
                <a:cubicBezTo>
                  <a:pt x="1246" y="1358"/>
                  <a:pt x="1246" y="1358"/>
                  <a:pt x="1246" y="1358"/>
                </a:cubicBezTo>
                <a:cubicBezTo>
                  <a:pt x="1240" y="1358"/>
                  <a:pt x="1240" y="1358"/>
                  <a:pt x="1240" y="1358"/>
                </a:cubicBezTo>
                <a:cubicBezTo>
                  <a:pt x="1240" y="1359"/>
                  <a:pt x="1240" y="1359"/>
                  <a:pt x="1240" y="1359"/>
                </a:cubicBezTo>
                <a:cubicBezTo>
                  <a:pt x="1234" y="1359"/>
                  <a:pt x="1234" y="1359"/>
                  <a:pt x="1234" y="1359"/>
                </a:cubicBezTo>
                <a:cubicBezTo>
                  <a:pt x="1229" y="1360"/>
                  <a:pt x="1229" y="1360"/>
                  <a:pt x="1229" y="1360"/>
                </a:cubicBezTo>
                <a:cubicBezTo>
                  <a:pt x="1229" y="1360"/>
                  <a:pt x="1229" y="1360"/>
                  <a:pt x="1229" y="1360"/>
                </a:cubicBezTo>
                <a:cubicBezTo>
                  <a:pt x="1229" y="1361"/>
                  <a:pt x="1229" y="1361"/>
                  <a:pt x="1229" y="1361"/>
                </a:cubicBezTo>
                <a:cubicBezTo>
                  <a:pt x="1229" y="1361"/>
                  <a:pt x="1229" y="1361"/>
                  <a:pt x="1229" y="1361"/>
                </a:cubicBezTo>
                <a:cubicBezTo>
                  <a:pt x="1227" y="1361"/>
                  <a:pt x="1226" y="1361"/>
                  <a:pt x="1225" y="1361"/>
                </a:cubicBezTo>
                <a:cubicBezTo>
                  <a:pt x="1224" y="1361"/>
                  <a:pt x="1224" y="1361"/>
                  <a:pt x="1224" y="1361"/>
                </a:cubicBezTo>
                <a:cubicBezTo>
                  <a:pt x="1224" y="1362"/>
                  <a:pt x="1224" y="1362"/>
                  <a:pt x="1224" y="1362"/>
                </a:cubicBezTo>
                <a:cubicBezTo>
                  <a:pt x="1211" y="1362"/>
                  <a:pt x="1211" y="1362"/>
                  <a:pt x="1211" y="1362"/>
                </a:cubicBezTo>
                <a:cubicBezTo>
                  <a:pt x="1211" y="1361"/>
                  <a:pt x="1211" y="1361"/>
                  <a:pt x="1211" y="1361"/>
                </a:cubicBezTo>
                <a:cubicBezTo>
                  <a:pt x="1207" y="1361"/>
                  <a:pt x="1207" y="1361"/>
                  <a:pt x="1207" y="1361"/>
                </a:cubicBezTo>
                <a:cubicBezTo>
                  <a:pt x="1207" y="1359"/>
                  <a:pt x="1207" y="1359"/>
                  <a:pt x="1207" y="1359"/>
                </a:cubicBezTo>
                <a:cubicBezTo>
                  <a:pt x="1204" y="1359"/>
                  <a:pt x="1204" y="1359"/>
                  <a:pt x="1204" y="1359"/>
                </a:cubicBezTo>
                <a:cubicBezTo>
                  <a:pt x="1199" y="1360"/>
                  <a:pt x="1194" y="1360"/>
                  <a:pt x="1190" y="1359"/>
                </a:cubicBezTo>
                <a:cubicBezTo>
                  <a:pt x="1188" y="1358"/>
                  <a:pt x="1188" y="1358"/>
                  <a:pt x="1188" y="1358"/>
                </a:cubicBezTo>
                <a:cubicBezTo>
                  <a:pt x="1188" y="1357"/>
                  <a:pt x="1188" y="1357"/>
                  <a:pt x="1188" y="1357"/>
                </a:cubicBezTo>
                <a:cubicBezTo>
                  <a:pt x="1172" y="1357"/>
                  <a:pt x="1172" y="1357"/>
                  <a:pt x="1172" y="1357"/>
                </a:cubicBezTo>
                <a:cubicBezTo>
                  <a:pt x="1172" y="1357"/>
                  <a:pt x="1172" y="1357"/>
                  <a:pt x="1171" y="1357"/>
                </a:cubicBezTo>
                <a:cubicBezTo>
                  <a:pt x="1167" y="1359"/>
                  <a:pt x="1163" y="1360"/>
                  <a:pt x="1160" y="1359"/>
                </a:cubicBezTo>
                <a:cubicBezTo>
                  <a:pt x="1156" y="1358"/>
                  <a:pt x="1156" y="1358"/>
                  <a:pt x="1156" y="1358"/>
                </a:cubicBezTo>
                <a:cubicBezTo>
                  <a:pt x="1151" y="1358"/>
                  <a:pt x="1151" y="1358"/>
                  <a:pt x="1151" y="1358"/>
                </a:cubicBezTo>
                <a:cubicBezTo>
                  <a:pt x="1151" y="1357"/>
                  <a:pt x="1151" y="1357"/>
                  <a:pt x="1151" y="1357"/>
                </a:cubicBezTo>
                <a:cubicBezTo>
                  <a:pt x="1140" y="1357"/>
                  <a:pt x="1140" y="1357"/>
                  <a:pt x="1140" y="1357"/>
                </a:cubicBezTo>
                <a:cubicBezTo>
                  <a:pt x="1140" y="1358"/>
                  <a:pt x="1140" y="1358"/>
                  <a:pt x="1140" y="1358"/>
                </a:cubicBezTo>
                <a:cubicBezTo>
                  <a:pt x="1127" y="1358"/>
                  <a:pt x="1127" y="1358"/>
                  <a:pt x="1127" y="1358"/>
                </a:cubicBezTo>
                <a:cubicBezTo>
                  <a:pt x="1127" y="1357"/>
                  <a:pt x="1127" y="1357"/>
                  <a:pt x="1127" y="1357"/>
                </a:cubicBezTo>
                <a:cubicBezTo>
                  <a:pt x="1124" y="1357"/>
                  <a:pt x="1124" y="1357"/>
                  <a:pt x="1124" y="1357"/>
                </a:cubicBezTo>
                <a:cubicBezTo>
                  <a:pt x="1124" y="1357"/>
                  <a:pt x="1124" y="1357"/>
                  <a:pt x="1124" y="1357"/>
                </a:cubicBezTo>
                <a:cubicBezTo>
                  <a:pt x="1114" y="1357"/>
                  <a:pt x="1114" y="1357"/>
                  <a:pt x="1114" y="1357"/>
                </a:cubicBezTo>
                <a:cubicBezTo>
                  <a:pt x="1114" y="1358"/>
                  <a:pt x="1114" y="1358"/>
                  <a:pt x="1114" y="1358"/>
                </a:cubicBezTo>
                <a:cubicBezTo>
                  <a:pt x="1103" y="1358"/>
                  <a:pt x="1103" y="1358"/>
                  <a:pt x="1103" y="1358"/>
                </a:cubicBezTo>
                <a:cubicBezTo>
                  <a:pt x="1103" y="1359"/>
                  <a:pt x="1103" y="1359"/>
                  <a:pt x="1103" y="1359"/>
                </a:cubicBezTo>
                <a:cubicBezTo>
                  <a:pt x="1083" y="1361"/>
                  <a:pt x="1083" y="1361"/>
                  <a:pt x="1083" y="1361"/>
                </a:cubicBezTo>
                <a:cubicBezTo>
                  <a:pt x="1081" y="1357"/>
                  <a:pt x="1081" y="1357"/>
                  <a:pt x="1081" y="1357"/>
                </a:cubicBezTo>
                <a:cubicBezTo>
                  <a:pt x="1080" y="1356"/>
                  <a:pt x="1078" y="1356"/>
                  <a:pt x="1074" y="1356"/>
                </a:cubicBezTo>
                <a:cubicBezTo>
                  <a:pt x="1074" y="1356"/>
                  <a:pt x="1073" y="1356"/>
                  <a:pt x="1072" y="1356"/>
                </a:cubicBezTo>
                <a:cubicBezTo>
                  <a:pt x="1072" y="1358"/>
                  <a:pt x="1072" y="1358"/>
                  <a:pt x="1072" y="1358"/>
                </a:cubicBezTo>
                <a:cubicBezTo>
                  <a:pt x="1059" y="1358"/>
                  <a:pt x="1059" y="1358"/>
                  <a:pt x="1059" y="1358"/>
                </a:cubicBezTo>
                <a:cubicBezTo>
                  <a:pt x="1059" y="1357"/>
                  <a:pt x="1059" y="1357"/>
                  <a:pt x="1059" y="1357"/>
                </a:cubicBezTo>
                <a:cubicBezTo>
                  <a:pt x="1055" y="1357"/>
                  <a:pt x="1055" y="1357"/>
                  <a:pt x="1055" y="1357"/>
                </a:cubicBezTo>
                <a:cubicBezTo>
                  <a:pt x="1032" y="1360"/>
                  <a:pt x="1032" y="1360"/>
                  <a:pt x="1032" y="1360"/>
                </a:cubicBezTo>
                <a:cubicBezTo>
                  <a:pt x="1032" y="1358"/>
                  <a:pt x="1032" y="1358"/>
                  <a:pt x="1032" y="1358"/>
                </a:cubicBezTo>
                <a:cubicBezTo>
                  <a:pt x="1030" y="1358"/>
                  <a:pt x="1030" y="1358"/>
                  <a:pt x="1030" y="1358"/>
                </a:cubicBezTo>
                <a:cubicBezTo>
                  <a:pt x="1024" y="1359"/>
                  <a:pt x="1024" y="1359"/>
                  <a:pt x="1024" y="1359"/>
                </a:cubicBezTo>
                <a:cubicBezTo>
                  <a:pt x="1024" y="1358"/>
                  <a:pt x="1024" y="1358"/>
                  <a:pt x="1024" y="1358"/>
                </a:cubicBezTo>
                <a:cubicBezTo>
                  <a:pt x="1019" y="1359"/>
                  <a:pt x="1019" y="1359"/>
                  <a:pt x="1019" y="1359"/>
                </a:cubicBezTo>
                <a:cubicBezTo>
                  <a:pt x="1019" y="1363"/>
                  <a:pt x="1019" y="1363"/>
                  <a:pt x="1019" y="1363"/>
                </a:cubicBezTo>
                <a:cubicBezTo>
                  <a:pt x="1012" y="1361"/>
                  <a:pt x="1012" y="1361"/>
                  <a:pt x="1012" y="1361"/>
                </a:cubicBezTo>
                <a:cubicBezTo>
                  <a:pt x="987" y="1360"/>
                  <a:pt x="987" y="1360"/>
                  <a:pt x="987" y="1360"/>
                </a:cubicBezTo>
                <a:cubicBezTo>
                  <a:pt x="984" y="1361"/>
                  <a:pt x="984" y="1361"/>
                  <a:pt x="984" y="1361"/>
                </a:cubicBezTo>
                <a:cubicBezTo>
                  <a:pt x="981" y="1363"/>
                  <a:pt x="981" y="1363"/>
                  <a:pt x="981" y="1363"/>
                </a:cubicBezTo>
                <a:cubicBezTo>
                  <a:pt x="981" y="1363"/>
                  <a:pt x="981" y="1363"/>
                  <a:pt x="981" y="1363"/>
                </a:cubicBezTo>
                <a:cubicBezTo>
                  <a:pt x="981" y="1363"/>
                  <a:pt x="981" y="1363"/>
                  <a:pt x="981" y="1363"/>
                </a:cubicBezTo>
                <a:cubicBezTo>
                  <a:pt x="977" y="1364"/>
                  <a:pt x="977" y="1364"/>
                  <a:pt x="977" y="1364"/>
                </a:cubicBezTo>
                <a:cubicBezTo>
                  <a:pt x="977" y="1362"/>
                  <a:pt x="977" y="1362"/>
                  <a:pt x="977" y="1362"/>
                </a:cubicBezTo>
                <a:cubicBezTo>
                  <a:pt x="977" y="1362"/>
                  <a:pt x="977" y="1362"/>
                  <a:pt x="977" y="1362"/>
                </a:cubicBezTo>
                <a:cubicBezTo>
                  <a:pt x="970" y="1361"/>
                  <a:pt x="970" y="1361"/>
                  <a:pt x="970" y="1361"/>
                </a:cubicBezTo>
                <a:cubicBezTo>
                  <a:pt x="970" y="1362"/>
                  <a:pt x="970" y="1362"/>
                  <a:pt x="970" y="1362"/>
                </a:cubicBezTo>
                <a:cubicBezTo>
                  <a:pt x="957" y="1362"/>
                  <a:pt x="957" y="1362"/>
                  <a:pt x="957" y="1362"/>
                </a:cubicBezTo>
                <a:cubicBezTo>
                  <a:pt x="957" y="1361"/>
                  <a:pt x="957" y="1361"/>
                  <a:pt x="957" y="1361"/>
                </a:cubicBezTo>
                <a:cubicBezTo>
                  <a:pt x="956" y="1360"/>
                  <a:pt x="956" y="1360"/>
                  <a:pt x="956" y="1360"/>
                </a:cubicBezTo>
                <a:cubicBezTo>
                  <a:pt x="955" y="1360"/>
                  <a:pt x="955" y="1360"/>
                  <a:pt x="954" y="1359"/>
                </a:cubicBezTo>
                <a:cubicBezTo>
                  <a:pt x="953" y="1359"/>
                  <a:pt x="953" y="1359"/>
                  <a:pt x="953" y="1359"/>
                </a:cubicBezTo>
                <a:cubicBezTo>
                  <a:pt x="953" y="1363"/>
                  <a:pt x="953" y="1363"/>
                  <a:pt x="953" y="1363"/>
                </a:cubicBezTo>
                <a:cubicBezTo>
                  <a:pt x="947" y="1361"/>
                  <a:pt x="947" y="1361"/>
                  <a:pt x="947" y="1361"/>
                </a:cubicBezTo>
                <a:cubicBezTo>
                  <a:pt x="947" y="1362"/>
                  <a:pt x="947" y="1362"/>
                  <a:pt x="947" y="1362"/>
                </a:cubicBezTo>
                <a:cubicBezTo>
                  <a:pt x="941" y="1362"/>
                  <a:pt x="941" y="1362"/>
                  <a:pt x="941" y="1362"/>
                </a:cubicBezTo>
                <a:cubicBezTo>
                  <a:pt x="941" y="1363"/>
                  <a:pt x="941" y="1363"/>
                  <a:pt x="941" y="1363"/>
                </a:cubicBezTo>
                <a:cubicBezTo>
                  <a:pt x="937" y="1362"/>
                  <a:pt x="937" y="1362"/>
                  <a:pt x="937" y="1362"/>
                </a:cubicBezTo>
                <a:cubicBezTo>
                  <a:pt x="934" y="1362"/>
                  <a:pt x="934" y="1362"/>
                  <a:pt x="934" y="1362"/>
                </a:cubicBezTo>
                <a:cubicBezTo>
                  <a:pt x="934" y="1361"/>
                  <a:pt x="934" y="1361"/>
                  <a:pt x="934" y="1361"/>
                </a:cubicBezTo>
                <a:cubicBezTo>
                  <a:pt x="926" y="1360"/>
                  <a:pt x="926" y="1360"/>
                  <a:pt x="926" y="1360"/>
                </a:cubicBezTo>
                <a:cubicBezTo>
                  <a:pt x="926" y="1358"/>
                  <a:pt x="926" y="1358"/>
                  <a:pt x="926" y="1358"/>
                </a:cubicBezTo>
                <a:cubicBezTo>
                  <a:pt x="925" y="1358"/>
                  <a:pt x="924" y="1358"/>
                  <a:pt x="923" y="1358"/>
                </a:cubicBezTo>
                <a:cubicBezTo>
                  <a:pt x="921" y="1358"/>
                  <a:pt x="918" y="1359"/>
                  <a:pt x="915" y="1359"/>
                </a:cubicBezTo>
                <a:cubicBezTo>
                  <a:pt x="912" y="1359"/>
                  <a:pt x="910" y="1359"/>
                  <a:pt x="907" y="1358"/>
                </a:cubicBezTo>
                <a:cubicBezTo>
                  <a:pt x="905" y="1357"/>
                  <a:pt x="905" y="1357"/>
                  <a:pt x="905" y="1357"/>
                </a:cubicBezTo>
                <a:cubicBezTo>
                  <a:pt x="903" y="1357"/>
                  <a:pt x="903" y="1357"/>
                  <a:pt x="903" y="1357"/>
                </a:cubicBezTo>
                <a:cubicBezTo>
                  <a:pt x="902" y="1358"/>
                  <a:pt x="902" y="1358"/>
                  <a:pt x="902" y="1358"/>
                </a:cubicBezTo>
                <a:cubicBezTo>
                  <a:pt x="899" y="1358"/>
                  <a:pt x="899" y="1358"/>
                  <a:pt x="899" y="1358"/>
                </a:cubicBezTo>
                <a:cubicBezTo>
                  <a:pt x="898" y="1358"/>
                  <a:pt x="898" y="1358"/>
                  <a:pt x="897" y="1358"/>
                </a:cubicBezTo>
                <a:cubicBezTo>
                  <a:pt x="893" y="1357"/>
                  <a:pt x="893" y="1357"/>
                  <a:pt x="893" y="1357"/>
                </a:cubicBezTo>
                <a:cubicBezTo>
                  <a:pt x="881" y="1358"/>
                  <a:pt x="881" y="1358"/>
                  <a:pt x="881" y="1358"/>
                </a:cubicBezTo>
                <a:cubicBezTo>
                  <a:pt x="881" y="1359"/>
                  <a:pt x="881" y="1359"/>
                  <a:pt x="881" y="1359"/>
                </a:cubicBezTo>
                <a:cubicBezTo>
                  <a:pt x="879" y="1359"/>
                  <a:pt x="879" y="1359"/>
                  <a:pt x="879" y="1359"/>
                </a:cubicBezTo>
                <a:cubicBezTo>
                  <a:pt x="879" y="1363"/>
                  <a:pt x="879" y="1363"/>
                  <a:pt x="879" y="1363"/>
                </a:cubicBezTo>
                <a:cubicBezTo>
                  <a:pt x="873" y="1361"/>
                  <a:pt x="873" y="1361"/>
                  <a:pt x="873" y="1361"/>
                </a:cubicBezTo>
                <a:cubicBezTo>
                  <a:pt x="873" y="1362"/>
                  <a:pt x="873" y="1362"/>
                  <a:pt x="873" y="1362"/>
                </a:cubicBezTo>
                <a:cubicBezTo>
                  <a:pt x="870" y="1362"/>
                  <a:pt x="870" y="1362"/>
                  <a:pt x="870" y="1362"/>
                </a:cubicBezTo>
                <a:cubicBezTo>
                  <a:pt x="869" y="1365"/>
                  <a:pt x="865" y="1366"/>
                  <a:pt x="864" y="1366"/>
                </a:cubicBezTo>
                <a:cubicBezTo>
                  <a:pt x="858" y="1368"/>
                  <a:pt x="858" y="1368"/>
                  <a:pt x="858" y="1368"/>
                </a:cubicBezTo>
                <a:cubicBezTo>
                  <a:pt x="856" y="1362"/>
                  <a:pt x="856" y="1362"/>
                  <a:pt x="856" y="1362"/>
                </a:cubicBezTo>
                <a:cubicBezTo>
                  <a:pt x="854" y="1361"/>
                  <a:pt x="853" y="1360"/>
                  <a:pt x="851" y="1360"/>
                </a:cubicBezTo>
                <a:cubicBezTo>
                  <a:pt x="850" y="1359"/>
                  <a:pt x="849" y="1359"/>
                  <a:pt x="848" y="1358"/>
                </a:cubicBezTo>
                <a:cubicBezTo>
                  <a:pt x="844" y="1360"/>
                  <a:pt x="844" y="1360"/>
                  <a:pt x="844" y="1360"/>
                </a:cubicBezTo>
                <a:cubicBezTo>
                  <a:pt x="842" y="1359"/>
                  <a:pt x="842" y="1359"/>
                  <a:pt x="842" y="1359"/>
                </a:cubicBezTo>
                <a:cubicBezTo>
                  <a:pt x="841" y="1358"/>
                  <a:pt x="839" y="1357"/>
                  <a:pt x="836" y="1357"/>
                </a:cubicBezTo>
                <a:cubicBezTo>
                  <a:pt x="836" y="1360"/>
                  <a:pt x="836" y="1360"/>
                  <a:pt x="836" y="1360"/>
                </a:cubicBezTo>
                <a:cubicBezTo>
                  <a:pt x="830" y="1358"/>
                  <a:pt x="830" y="1358"/>
                  <a:pt x="830" y="1358"/>
                </a:cubicBezTo>
                <a:cubicBezTo>
                  <a:pt x="830" y="1358"/>
                  <a:pt x="830" y="1358"/>
                  <a:pt x="830" y="1358"/>
                </a:cubicBezTo>
                <a:cubicBezTo>
                  <a:pt x="826" y="1359"/>
                  <a:pt x="826" y="1359"/>
                  <a:pt x="826" y="1359"/>
                </a:cubicBezTo>
                <a:cubicBezTo>
                  <a:pt x="826" y="1361"/>
                  <a:pt x="826" y="1361"/>
                  <a:pt x="826" y="1361"/>
                </a:cubicBezTo>
                <a:cubicBezTo>
                  <a:pt x="820" y="1362"/>
                  <a:pt x="820" y="1362"/>
                  <a:pt x="820" y="1362"/>
                </a:cubicBezTo>
                <a:cubicBezTo>
                  <a:pt x="819" y="1362"/>
                  <a:pt x="818" y="1362"/>
                  <a:pt x="818" y="1361"/>
                </a:cubicBezTo>
                <a:cubicBezTo>
                  <a:pt x="817" y="1364"/>
                  <a:pt x="817" y="1364"/>
                  <a:pt x="817" y="1364"/>
                </a:cubicBezTo>
                <a:cubicBezTo>
                  <a:pt x="800" y="1361"/>
                  <a:pt x="800" y="1361"/>
                  <a:pt x="800" y="1361"/>
                </a:cubicBezTo>
                <a:cubicBezTo>
                  <a:pt x="800" y="1361"/>
                  <a:pt x="800" y="1361"/>
                  <a:pt x="800" y="1361"/>
                </a:cubicBezTo>
                <a:cubicBezTo>
                  <a:pt x="799" y="1361"/>
                  <a:pt x="799" y="1361"/>
                  <a:pt x="799" y="1361"/>
                </a:cubicBezTo>
                <a:cubicBezTo>
                  <a:pt x="799" y="1362"/>
                  <a:pt x="799" y="1362"/>
                  <a:pt x="799" y="1362"/>
                </a:cubicBezTo>
                <a:cubicBezTo>
                  <a:pt x="793" y="1362"/>
                  <a:pt x="793" y="1362"/>
                  <a:pt x="793" y="1362"/>
                </a:cubicBezTo>
                <a:cubicBezTo>
                  <a:pt x="792" y="1362"/>
                  <a:pt x="791" y="1363"/>
                  <a:pt x="791" y="1364"/>
                </a:cubicBezTo>
                <a:lnTo>
                  <a:pt x="782" y="1369"/>
                </a:lnTo>
                <a:close/>
              </a:path>
            </a:pathLst>
          </a:custGeom>
          <a:solidFill>
            <a:schemeClr val="bg2">
              <a:lumMod val="20000"/>
              <a:lumOff val="80000"/>
            </a:schemeClr>
          </a:solidFill>
          <a:ln>
            <a:noFill/>
          </a:ln>
        </p:spPr>
        <p:txBody>
          <a:bodyPr vert="horz" wrap="square" lIns="91464" tIns="45732" rIns="91464" bIns="45732" numCol="1" rtlCol="0" anchor="t" anchorCtr="0" compatLnSpc="1">
            <a:prstTxWarp prst="textNoShape">
              <a:avLst/>
            </a:prstTxWarp>
          </a:bodyPr>
          <a:lstStyle/>
          <a:p>
            <a:pPr rtl="0"/>
            <a:endParaRPr lang="es-ES" sz="1801" noProof="0" dirty="0"/>
          </a:p>
        </p:txBody>
      </p:sp>
      <p:sp>
        <p:nvSpPr>
          <p:cNvPr id="2" name="Título 1"/>
          <p:cNvSpPr>
            <a:spLocks noGrp="1"/>
          </p:cNvSpPr>
          <p:nvPr>
            <p:ph type="title"/>
          </p:nvPr>
        </p:nvSpPr>
        <p:spPr/>
        <p:txBody>
          <a:bodyPr rtlCol="0" anchor="b">
            <a:normAutofit/>
          </a:bodyPr>
          <a:lstStyle>
            <a:lvl1pPr algn="l">
              <a:defRPr sz="3601" b="0"/>
            </a:lvl1pPr>
          </a:lstStyle>
          <a:p>
            <a:pPr rtl="0"/>
            <a:r>
              <a:rPr lang="es-ES_tradnl" noProof="0"/>
              <a:t>Clic para editar título</a:t>
            </a:r>
            <a:endParaRPr lang="es-ES" noProof="0" dirty="0"/>
          </a:p>
        </p:txBody>
      </p:sp>
      <p:sp>
        <p:nvSpPr>
          <p:cNvPr id="3" name="Marcador de posición de contenido 2"/>
          <p:cNvSpPr>
            <a:spLocks noGrp="1"/>
          </p:cNvSpPr>
          <p:nvPr>
            <p:ph idx="1"/>
          </p:nvPr>
        </p:nvSpPr>
        <p:spPr>
          <a:xfrm>
            <a:off x="4676789" y="2087880"/>
            <a:ext cx="5792708" cy="3886200"/>
          </a:xfrm>
        </p:spPr>
        <p:txBody>
          <a:bodyPr rtlCol="0">
            <a:normAutofit/>
          </a:bodyPr>
          <a:lstStyle>
            <a:lvl1pPr>
              <a:defRPr sz="2400"/>
            </a:lvl1pPr>
            <a:lvl2pPr>
              <a:defRPr sz="2001"/>
            </a:lvl2pPr>
            <a:lvl3pPr>
              <a:defRPr sz="1801"/>
            </a:lvl3pPr>
            <a:lvl4pPr>
              <a:defRPr sz="1600"/>
            </a:lvl4pPr>
            <a:lvl5pPr>
              <a:defRPr sz="1600"/>
            </a:lvl5pPr>
            <a:lvl6pPr>
              <a:defRPr sz="1600"/>
            </a:lvl6pPr>
            <a:lvl7pPr>
              <a:defRPr sz="1600"/>
            </a:lvl7pPr>
            <a:lvl8pPr>
              <a:defRPr sz="1600"/>
            </a:lvl8pPr>
            <a:lvl9pPr>
              <a:defRPr sz="1600"/>
            </a:lvl9pPr>
          </a:lstStyle>
          <a:p>
            <a:pPr lvl="0" rtl="0"/>
            <a:r>
              <a:rPr lang="es-ES_tradnl" noProof="0"/>
              <a:t>Haga clic para modificar el estilo de texto del patrón</a:t>
            </a:r>
          </a:p>
          <a:p>
            <a:pPr lvl="1" rtl="0"/>
            <a:r>
              <a:rPr lang="es-ES_tradnl" noProof="0"/>
              <a:t>Segundo nivel</a:t>
            </a:r>
          </a:p>
          <a:p>
            <a:pPr lvl="2" rtl="0"/>
            <a:r>
              <a:rPr lang="es-ES_tradnl" noProof="0"/>
              <a:t>Tercer nivel</a:t>
            </a:r>
          </a:p>
          <a:p>
            <a:pPr lvl="3" rtl="0"/>
            <a:r>
              <a:rPr lang="es-ES_tradnl" noProof="0"/>
              <a:t>Cuarto nivel</a:t>
            </a:r>
          </a:p>
          <a:p>
            <a:pPr lvl="4" rtl="0"/>
            <a:r>
              <a:rPr lang="es-ES_tradnl" noProof="0"/>
              <a:t>Quinto nivel</a:t>
            </a:r>
            <a:endParaRPr lang="es-ES" noProof="0" dirty="0"/>
          </a:p>
        </p:txBody>
      </p:sp>
      <p:sp>
        <p:nvSpPr>
          <p:cNvPr id="4" name="Marcador de texto 3"/>
          <p:cNvSpPr>
            <a:spLocks noGrp="1"/>
          </p:cNvSpPr>
          <p:nvPr>
            <p:ph type="body" sz="half" idx="2"/>
          </p:nvPr>
        </p:nvSpPr>
        <p:spPr>
          <a:xfrm>
            <a:off x="1522809" y="3429000"/>
            <a:ext cx="2743915" cy="2514600"/>
          </a:xfrm>
        </p:spPr>
        <p:txBody>
          <a:bodyPr rtlCol="0">
            <a:normAutofit/>
          </a:bodyPr>
          <a:lstStyle>
            <a:lvl1pPr marL="0" indent="0">
              <a:spcBef>
                <a:spcPts val="1200"/>
              </a:spcBef>
              <a:buNone/>
              <a:defRPr sz="2001"/>
            </a:lvl1pPr>
            <a:lvl2pPr marL="457352" indent="0">
              <a:buNone/>
              <a:defRPr sz="1200"/>
            </a:lvl2pPr>
            <a:lvl3pPr marL="914704" indent="0">
              <a:buNone/>
              <a:defRPr sz="1000"/>
            </a:lvl3pPr>
            <a:lvl4pPr marL="1372056" indent="0">
              <a:buNone/>
              <a:defRPr sz="900"/>
            </a:lvl4pPr>
            <a:lvl5pPr marL="1829410" indent="0">
              <a:buNone/>
              <a:defRPr sz="900"/>
            </a:lvl5pPr>
            <a:lvl6pPr marL="2286762" indent="0">
              <a:buNone/>
              <a:defRPr sz="900"/>
            </a:lvl6pPr>
            <a:lvl7pPr marL="2744114" indent="0">
              <a:buNone/>
              <a:defRPr sz="900"/>
            </a:lvl7pPr>
            <a:lvl8pPr marL="3201466" indent="0">
              <a:buNone/>
              <a:defRPr sz="900"/>
            </a:lvl8pPr>
            <a:lvl9pPr marL="3658818" indent="0">
              <a:buNone/>
              <a:defRPr sz="900"/>
            </a:lvl9pPr>
          </a:lstStyle>
          <a:p>
            <a:pPr lvl="0" rtl="0"/>
            <a:r>
              <a:rPr lang="es-ES_tradnl" noProof="0"/>
              <a:t>Haga clic para modificar el estilo de texto del patrón</a:t>
            </a:r>
          </a:p>
        </p:txBody>
      </p:sp>
      <p:sp>
        <p:nvSpPr>
          <p:cNvPr id="7" name="Marcador de posición de número de diapositiva 6"/>
          <p:cNvSpPr>
            <a:spLocks noGrp="1"/>
          </p:cNvSpPr>
          <p:nvPr>
            <p:ph type="sldNum" sz="quarter" idx="12"/>
          </p:nvPr>
        </p:nvSpPr>
        <p:spPr/>
        <p:txBody>
          <a:bodyPr rtlCol="0"/>
          <a:lstStyle/>
          <a:p>
            <a:pPr rtl="0"/>
            <a:fld id="{693B167E-EA96-4147-81DE-549160052C22}" type="slidenum">
              <a:rPr lang="es-ES" noProof="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n con leyenda">
    <p:spTree>
      <p:nvGrpSpPr>
        <p:cNvPr id="1" name=""/>
        <p:cNvGrpSpPr/>
        <p:nvPr/>
      </p:nvGrpSpPr>
      <p:grpSpPr>
        <a:xfrm>
          <a:off x="0" y="0"/>
          <a:ext cx="0" cy="0"/>
          <a:chOff x="0" y="0"/>
          <a:chExt cx="0" cy="0"/>
        </a:xfrm>
      </p:grpSpPr>
      <p:sp>
        <p:nvSpPr>
          <p:cNvPr id="9" name="Forma libre 15"/>
          <p:cNvSpPr>
            <a:spLocks/>
          </p:cNvSpPr>
          <p:nvPr/>
        </p:nvSpPr>
        <p:spPr bwMode="auto">
          <a:xfrm>
            <a:off x="1522810" y="1905000"/>
            <a:ext cx="6155515" cy="4251960"/>
          </a:xfrm>
          <a:custGeom>
            <a:avLst/>
            <a:gdLst>
              <a:gd name="T0" fmla="*/ 696 w 1967"/>
              <a:gd name="T1" fmla="*/ 1361 h 1369"/>
              <a:gd name="T2" fmla="*/ 618 w 1967"/>
              <a:gd name="T3" fmla="*/ 1360 h 1369"/>
              <a:gd name="T4" fmla="*/ 517 w 1967"/>
              <a:gd name="T5" fmla="*/ 1359 h 1369"/>
              <a:gd name="T6" fmla="*/ 443 w 1967"/>
              <a:gd name="T7" fmla="*/ 1361 h 1369"/>
              <a:gd name="T8" fmla="*/ 361 w 1967"/>
              <a:gd name="T9" fmla="*/ 1358 h 1369"/>
              <a:gd name="T10" fmla="*/ 260 w 1967"/>
              <a:gd name="T11" fmla="*/ 1359 h 1369"/>
              <a:gd name="T12" fmla="*/ 166 w 1967"/>
              <a:gd name="T13" fmla="*/ 1359 h 1369"/>
              <a:gd name="T14" fmla="*/ 104 w 1967"/>
              <a:gd name="T15" fmla="*/ 1356 h 1369"/>
              <a:gd name="T16" fmla="*/ 7 w 1967"/>
              <a:gd name="T17" fmla="*/ 1327 h 1369"/>
              <a:gd name="T18" fmla="*/ 7 w 1967"/>
              <a:gd name="T19" fmla="*/ 1226 h 1369"/>
              <a:gd name="T20" fmla="*/ 9 w 1967"/>
              <a:gd name="T21" fmla="*/ 1139 h 1369"/>
              <a:gd name="T22" fmla="*/ 4 w 1967"/>
              <a:gd name="T23" fmla="*/ 1042 h 1369"/>
              <a:gd name="T24" fmla="*/ 9 w 1967"/>
              <a:gd name="T25" fmla="*/ 896 h 1369"/>
              <a:gd name="T26" fmla="*/ 7 w 1967"/>
              <a:gd name="T27" fmla="*/ 758 h 1369"/>
              <a:gd name="T28" fmla="*/ 9 w 1967"/>
              <a:gd name="T29" fmla="*/ 614 h 1369"/>
              <a:gd name="T30" fmla="*/ 5 w 1967"/>
              <a:gd name="T31" fmla="*/ 443 h 1369"/>
              <a:gd name="T32" fmla="*/ 9 w 1967"/>
              <a:gd name="T33" fmla="*/ 365 h 1369"/>
              <a:gd name="T34" fmla="*/ 5 w 1967"/>
              <a:gd name="T35" fmla="*/ 195 h 1369"/>
              <a:gd name="T36" fmla="*/ 6 w 1967"/>
              <a:gd name="T37" fmla="*/ 107 h 1369"/>
              <a:gd name="T38" fmla="*/ 8 w 1967"/>
              <a:gd name="T39" fmla="*/ 9 h 1369"/>
              <a:gd name="T40" fmla="*/ 120 w 1967"/>
              <a:gd name="T41" fmla="*/ 8 h 1369"/>
              <a:gd name="T42" fmla="*/ 192 w 1967"/>
              <a:gd name="T43" fmla="*/ 5 h 1369"/>
              <a:gd name="T44" fmla="*/ 279 w 1967"/>
              <a:gd name="T45" fmla="*/ 12 h 1369"/>
              <a:gd name="T46" fmla="*/ 374 w 1967"/>
              <a:gd name="T47" fmla="*/ 7 h 1369"/>
              <a:gd name="T48" fmla="*/ 447 w 1967"/>
              <a:gd name="T49" fmla="*/ 10 h 1369"/>
              <a:gd name="T50" fmla="*/ 552 w 1967"/>
              <a:gd name="T51" fmla="*/ 11 h 1369"/>
              <a:gd name="T52" fmla="*/ 630 w 1967"/>
              <a:gd name="T53" fmla="*/ 11 h 1369"/>
              <a:gd name="T54" fmla="*/ 706 w 1967"/>
              <a:gd name="T55" fmla="*/ 10 h 1369"/>
              <a:gd name="T56" fmla="*/ 799 w 1967"/>
              <a:gd name="T57" fmla="*/ 7 h 1369"/>
              <a:gd name="T58" fmla="*/ 879 w 1967"/>
              <a:gd name="T59" fmla="*/ 9 h 1369"/>
              <a:gd name="T60" fmla="*/ 956 w 1967"/>
              <a:gd name="T61" fmla="*/ 9 h 1369"/>
              <a:gd name="T62" fmla="*/ 1055 w 1967"/>
              <a:gd name="T63" fmla="*/ 12 h 1369"/>
              <a:gd name="T64" fmla="*/ 1188 w 1967"/>
              <a:gd name="T65" fmla="*/ 12 h 1369"/>
              <a:gd name="T66" fmla="*/ 1259 w 1967"/>
              <a:gd name="T67" fmla="*/ 9 h 1369"/>
              <a:gd name="T68" fmla="*/ 1378 w 1967"/>
              <a:gd name="T69" fmla="*/ 8 h 1369"/>
              <a:gd name="T70" fmla="*/ 1513 w 1967"/>
              <a:gd name="T71" fmla="*/ 10 h 1369"/>
              <a:gd name="T72" fmla="*/ 1634 w 1967"/>
              <a:gd name="T73" fmla="*/ 12 h 1369"/>
              <a:gd name="T74" fmla="*/ 1774 w 1967"/>
              <a:gd name="T75" fmla="*/ 11 h 1369"/>
              <a:gd name="T76" fmla="*/ 1869 w 1967"/>
              <a:gd name="T77" fmla="*/ 9 h 1369"/>
              <a:gd name="T78" fmla="*/ 1927 w 1967"/>
              <a:gd name="T79" fmla="*/ 6 h 1369"/>
              <a:gd name="T80" fmla="*/ 1963 w 1967"/>
              <a:gd name="T81" fmla="*/ 94 h 1369"/>
              <a:gd name="T82" fmla="*/ 1960 w 1967"/>
              <a:gd name="T83" fmla="*/ 185 h 1369"/>
              <a:gd name="T84" fmla="*/ 1959 w 1967"/>
              <a:gd name="T85" fmla="*/ 330 h 1369"/>
              <a:gd name="T86" fmla="*/ 1958 w 1967"/>
              <a:gd name="T87" fmla="*/ 428 h 1369"/>
              <a:gd name="T88" fmla="*/ 1958 w 1967"/>
              <a:gd name="T89" fmla="*/ 573 h 1369"/>
              <a:gd name="T90" fmla="*/ 1960 w 1967"/>
              <a:gd name="T91" fmla="*/ 721 h 1369"/>
              <a:gd name="T92" fmla="*/ 1957 w 1967"/>
              <a:gd name="T93" fmla="*/ 868 h 1369"/>
              <a:gd name="T94" fmla="*/ 1959 w 1967"/>
              <a:gd name="T95" fmla="*/ 1010 h 1369"/>
              <a:gd name="T96" fmla="*/ 1960 w 1967"/>
              <a:gd name="T97" fmla="*/ 1124 h 1369"/>
              <a:gd name="T98" fmla="*/ 1960 w 1967"/>
              <a:gd name="T99" fmla="*/ 1210 h 1369"/>
              <a:gd name="T100" fmla="*/ 1963 w 1967"/>
              <a:gd name="T101" fmla="*/ 1307 h 1369"/>
              <a:gd name="T102" fmla="*/ 1909 w 1967"/>
              <a:gd name="T103" fmla="*/ 1355 h 1369"/>
              <a:gd name="T104" fmla="*/ 1822 w 1967"/>
              <a:gd name="T105" fmla="*/ 1356 h 1369"/>
              <a:gd name="T106" fmla="*/ 1698 w 1967"/>
              <a:gd name="T107" fmla="*/ 1359 h 1369"/>
              <a:gd name="T108" fmla="*/ 1597 w 1967"/>
              <a:gd name="T109" fmla="*/ 1358 h 1369"/>
              <a:gd name="T110" fmla="*/ 1469 w 1967"/>
              <a:gd name="T111" fmla="*/ 1358 h 1369"/>
              <a:gd name="T112" fmla="*/ 1330 w 1967"/>
              <a:gd name="T113" fmla="*/ 1359 h 1369"/>
              <a:gd name="T114" fmla="*/ 1229 w 1967"/>
              <a:gd name="T115" fmla="*/ 1361 h 1369"/>
              <a:gd name="T116" fmla="*/ 1124 w 1967"/>
              <a:gd name="T117" fmla="*/ 1357 h 1369"/>
              <a:gd name="T118" fmla="*/ 981 w 1967"/>
              <a:gd name="T119" fmla="*/ 1363 h 1369"/>
              <a:gd name="T120" fmla="*/ 907 w 1967"/>
              <a:gd name="T121" fmla="*/ 1358 h 1369"/>
              <a:gd name="T122" fmla="*/ 830 w 1967"/>
              <a:gd name="T123" fmla="*/ 1358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67" h="1369">
                <a:moveTo>
                  <a:pt x="782" y="1369"/>
                </a:moveTo>
                <a:cubicBezTo>
                  <a:pt x="782" y="1360"/>
                  <a:pt x="782" y="1360"/>
                  <a:pt x="782" y="1360"/>
                </a:cubicBezTo>
                <a:cubicBezTo>
                  <a:pt x="777" y="1362"/>
                  <a:pt x="777" y="1362"/>
                  <a:pt x="777" y="1362"/>
                </a:cubicBezTo>
                <a:cubicBezTo>
                  <a:pt x="777" y="1361"/>
                  <a:pt x="777" y="1361"/>
                  <a:pt x="777" y="1361"/>
                </a:cubicBezTo>
                <a:cubicBezTo>
                  <a:pt x="774" y="1362"/>
                  <a:pt x="774" y="1362"/>
                  <a:pt x="774" y="1362"/>
                </a:cubicBezTo>
                <a:cubicBezTo>
                  <a:pt x="772" y="1359"/>
                  <a:pt x="772" y="1359"/>
                  <a:pt x="772" y="1359"/>
                </a:cubicBezTo>
                <a:cubicBezTo>
                  <a:pt x="761" y="1359"/>
                  <a:pt x="761" y="1359"/>
                  <a:pt x="761" y="1359"/>
                </a:cubicBezTo>
                <a:cubicBezTo>
                  <a:pt x="757" y="1360"/>
                  <a:pt x="752" y="1360"/>
                  <a:pt x="749" y="1359"/>
                </a:cubicBezTo>
                <a:cubicBezTo>
                  <a:pt x="747" y="1358"/>
                  <a:pt x="747" y="1358"/>
                  <a:pt x="747" y="1358"/>
                </a:cubicBezTo>
                <a:cubicBezTo>
                  <a:pt x="746" y="1356"/>
                  <a:pt x="746" y="1356"/>
                  <a:pt x="746" y="1356"/>
                </a:cubicBezTo>
                <a:cubicBezTo>
                  <a:pt x="738" y="1359"/>
                  <a:pt x="738" y="1359"/>
                  <a:pt x="738" y="1359"/>
                </a:cubicBezTo>
                <a:cubicBezTo>
                  <a:pt x="738" y="1357"/>
                  <a:pt x="738" y="1357"/>
                  <a:pt x="738" y="1357"/>
                </a:cubicBezTo>
                <a:cubicBezTo>
                  <a:pt x="733" y="1358"/>
                  <a:pt x="733" y="1358"/>
                  <a:pt x="733" y="1358"/>
                </a:cubicBezTo>
                <a:cubicBezTo>
                  <a:pt x="732" y="1359"/>
                  <a:pt x="732" y="1359"/>
                  <a:pt x="732" y="1359"/>
                </a:cubicBezTo>
                <a:cubicBezTo>
                  <a:pt x="730" y="1359"/>
                  <a:pt x="730" y="1359"/>
                  <a:pt x="730" y="1359"/>
                </a:cubicBezTo>
                <a:cubicBezTo>
                  <a:pt x="730" y="1362"/>
                  <a:pt x="730" y="1362"/>
                  <a:pt x="730" y="1362"/>
                </a:cubicBezTo>
                <a:cubicBezTo>
                  <a:pt x="723" y="1360"/>
                  <a:pt x="723" y="1360"/>
                  <a:pt x="723" y="1360"/>
                </a:cubicBezTo>
                <a:cubicBezTo>
                  <a:pt x="723" y="1361"/>
                  <a:pt x="723" y="1361"/>
                  <a:pt x="723" y="1361"/>
                </a:cubicBezTo>
                <a:cubicBezTo>
                  <a:pt x="710" y="1361"/>
                  <a:pt x="710" y="1361"/>
                  <a:pt x="710" y="1361"/>
                </a:cubicBezTo>
                <a:cubicBezTo>
                  <a:pt x="710" y="1359"/>
                  <a:pt x="710" y="1359"/>
                  <a:pt x="710" y="1359"/>
                </a:cubicBezTo>
                <a:cubicBezTo>
                  <a:pt x="706" y="1359"/>
                  <a:pt x="706" y="1359"/>
                  <a:pt x="706" y="1359"/>
                </a:cubicBezTo>
                <a:cubicBezTo>
                  <a:pt x="699" y="1361"/>
                  <a:pt x="699" y="1361"/>
                  <a:pt x="699" y="1361"/>
                </a:cubicBezTo>
                <a:cubicBezTo>
                  <a:pt x="699" y="1362"/>
                  <a:pt x="699" y="1362"/>
                  <a:pt x="699" y="1362"/>
                </a:cubicBezTo>
                <a:cubicBezTo>
                  <a:pt x="696" y="1361"/>
                  <a:pt x="696" y="1361"/>
                  <a:pt x="696" y="1361"/>
                </a:cubicBezTo>
                <a:cubicBezTo>
                  <a:pt x="693" y="1362"/>
                  <a:pt x="693" y="1362"/>
                  <a:pt x="693" y="1362"/>
                </a:cubicBezTo>
                <a:cubicBezTo>
                  <a:pt x="693" y="1361"/>
                  <a:pt x="693" y="1361"/>
                  <a:pt x="693" y="1361"/>
                </a:cubicBezTo>
                <a:cubicBezTo>
                  <a:pt x="682" y="1358"/>
                  <a:pt x="682" y="1358"/>
                  <a:pt x="682" y="1358"/>
                </a:cubicBezTo>
                <a:cubicBezTo>
                  <a:pt x="681" y="1359"/>
                  <a:pt x="681" y="1359"/>
                  <a:pt x="680" y="1359"/>
                </a:cubicBezTo>
                <a:cubicBezTo>
                  <a:pt x="672" y="1362"/>
                  <a:pt x="672" y="1362"/>
                  <a:pt x="672" y="1362"/>
                </a:cubicBezTo>
                <a:cubicBezTo>
                  <a:pt x="672" y="1358"/>
                  <a:pt x="672" y="1358"/>
                  <a:pt x="672" y="1358"/>
                </a:cubicBezTo>
                <a:cubicBezTo>
                  <a:pt x="670" y="1358"/>
                  <a:pt x="670" y="1358"/>
                  <a:pt x="670" y="1358"/>
                </a:cubicBezTo>
                <a:cubicBezTo>
                  <a:pt x="670" y="1356"/>
                  <a:pt x="670" y="1356"/>
                  <a:pt x="670" y="1356"/>
                </a:cubicBezTo>
                <a:cubicBezTo>
                  <a:pt x="669" y="1356"/>
                  <a:pt x="669" y="1356"/>
                  <a:pt x="669" y="1356"/>
                </a:cubicBezTo>
                <a:cubicBezTo>
                  <a:pt x="668" y="1357"/>
                  <a:pt x="666" y="1357"/>
                  <a:pt x="665" y="1357"/>
                </a:cubicBezTo>
                <a:cubicBezTo>
                  <a:pt x="665" y="1357"/>
                  <a:pt x="664" y="1357"/>
                  <a:pt x="664" y="1357"/>
                </a:cubicBezTo>
                <a:cubicBezTo>
                  <a:pt x="659" y="1356"/>
                  <a:pt x="659" y="1356"/>
                  <a:pt x="659" y="1356"/>
                </a:cubicBezTo>
                <a:cubicBezTo>
                  <a:pt x="659" y="1356"/>
                  <a:pt x="659" y="1356"/>
                  <a:pt x="659" y="1356"/>
                </a:cubicBezTo>
                <a:cubicBezTo>
                  <a:pt x="653" y="1356"/>
                  <a:pt x="653" y="1356"/>
                  <a:pt x="653" y="1356"/>
                </a:cubicBezTo>
                <a:cubicBezTo>
                  <a:pt x="653" y="1355"/>
                  <a:pt x="653" y="1355"/>
                  <a:pt x="653" y="1355"/>
                </a:cubicBezTo>
                <a:cubicBezTo>
                  <a:pt x="646" y="1356"/>
                  <a:pt x="646" y="1356"/>
                  <a:pt x="646" y="1356"/>
                </a:cubicBezTo>
                <a:cubicBezTo>
                  <a:pt x="646" y="1357"/>
                  <a:pt x="646" y="1357"/>
                  <a:pt x="646" y="1357"/>
                </a:cubicBezTo>
                <a:cubicBezTo>
                  <a:pt x="637" y="1357"/>
                  <a:pt x="637" y="1357"/>
                  <a:pt x="637" y="1357"/>
                </a:cubicBezTo>
                <a:cubicBezTo>
                  <a:pt x="637" y="1360"/>
                  <a:pt x="637" y="1360"/>
                  <a:pt x="637" y="1360"/>
                </a:cubicBezTo>
                <a:cubicBezTo>
                  <a:pt x="630" y="1358"/>
                  <a:pt x="630" y="1358"/>
                  <a:pt x="630" y="1358"/>
                </a:cubicBezTo>
                <a:cubicBezTo>
                  <a:pt x="629" y="1361"/>
                  <a:pt x="629" y="1361"/>
                  <a:pt x="629" y="1361"/>
                </a:cubicBezTo>
                <a:cubicBezTo>
                  <a:pt x="625" y="1359"/>
                  <a:pt x="625" y="1359"/>
                  <a:pt x="625" y="1359"/>
                </a:cubicBezTo>
                <a:cubicBezTo>
                  <a:pt x="624" y="1362"/>
                  <a:pt x="624" y="1362"/>
                  <a:pt x="624" y="1362"/>
                </a:cubicBezTo>
                <a:cubicBezTo>
                  <a:pt x="618" y="1360"/>
                  <a:pt x="618" y="1360"/>
                  <a:pt x="618" y="1360"/>
                </a:cubicBezTo>
                <a:cubicBezTo>
                  <a:pt x="617" y="1361"/>
                  <a:pt x="615" y="1361"/>
                  <a:pt x="614" y="1360"/>
                </a:cubicBezTo>
                <a:cubicBezTo>
                  <a:pt x="613" y="1360"/>
                  <a:pt x="613" y="1360"/>
                  <a:pt x="613" y="1360"/>
                </a:cubicBezTo>
                <a:cubicBezTo>
                  <a:pt x="613" y="1361"/>
                  <a:pt x="612" y="1361"/>
                  <a:pt x="612" y="1361"/>
                </a:cubicBezTo>
                <a:cubicBezTo>
                  <a:pt x="609" y="1361"/>
                  <a:pt x="609" y="1361"/>
                  <a:pt x="609" y="1361"/>
                </a:cubicBezTo>
                <a:cubicBezTo>
                  <a:pt x="608" y="1361"/>
                  <a:pt x="608" y="1361"/>
                  <a:pt x="607" y="1361"/>
                </a:cubicBezTo>
                <a:cubicBezTo>
                  <a:pt x="593" y="1361"/>
                  <a:pt x="593" y="1361"/>
                  <a:pt x="593" y="1361"/>
                </a:cubicBezTo>
                <a:cubicBezTo>
                  <a:pt x="593" y="1359"/>
                  <a:pt x="593" y="1359"/>
                  <a:pt x="593" y="1359"/>
                </a:cubicBezTo>
                <a:cubicBezTo>
                  <a:pt x="591" y="1359"/>
                  <a:pt x="591" y="1359"/>
                  <a:pt x="591" y="1359"/>
                </a:cubicBezTo>
                <a:cubicBezTo>
                  <a:pt x="583" y="1363"/>
                  <a:pt x="583" y="1363"/>
                  <a:pt x="583" y="1363"/>
                </a:cubicBezTo>
                <a:cubicBezTo>
                  <a:pt x="583" y="1358"/>
                  <a:pt x="583" y="1358"/>
                  <a:pt x="583" y="1358"/>
                </a:cubicBezTo>
                <a:cubicBezTo>
                  <a:pt x="576" y="1360"/>
                  <a:pt x="576" y="1360"/>
                  <a:pt x="576" y="1360"/>
                </a:cubicBezTo>
                <a:cubicBezTo>
                  <a:pt x="576" y="1356"/>
                  <a:pt x="576" y="1356"/>
                  <a:pt x="576" y="1356"/>
                </a:cubicBezTo>
                <a:cubicBezTo>
                  <a:pt x="575" y="1356"/>
                  <a:pt x="575" y="1356"/>
                  <a:pt x="575" y="1356"/>
                </a:cubicBezTo>
                <a:cubicBezTo>
                  <a:pt x="575" y="1358"/>
                  <a:pt x="575" y="1358"/>
                  <a:pt x="575" y="1358"/>
                </a:cubicBezTo>
                <a:cubicBezTo>
                  <a:pt x="569" y="1358"/>
                  <a:pt x="569" y="1358"/>
                  <a:pt x="569" y="1358"/>
                </a:cubicBezTo>
                <a:cubicBezTo>
                  <a:pt x="569" y="1359"/>
                  <a:pt x="569" y="1359"/>
                  <a:pt x="569" y="1359"/>
                </a:cubicBezTo>
                <a:cubicBezTo>
                  <a:pt x="555" y="1359"/>
                  <a:pt x="555" y="1359"/>
                  <a:pt x="555" y="1359"/>
                </a:cubicBezTo>
                <a:cubicBezTo>
                  <a:pt x="555" y="1358"/>
                  <a:pt x="555" y="1358"/>
                  <a:pt x="555" y="1358"/>
                </a:cubicBezTo>
                <a:cubicBezTo>
                  <a:pt x="552" y="1358"/>
                  <a:pt x="552" y="1358"/>
                  <a:pt x="552" y="1358"/>
                </a:cubicBezTo>
                <a:cubicBezTo>
                  <a:pt x="551" y="1356"/>
                  <a:pt x="551" y="1356"/>
                  <a:pt x="551" y="1356"/>
                </a:cubicBezTo>
                <a:cubicBezTo>
                  <a:pt x="524" y="1359"/>
                  <a:pt x="524" y="1359"/>
                  <a:pt x="524" y="1359"/>
                </a:cubicBezTo>
                <a:cubicBezTo>
                  <a:pt x="524" y="1358"/>
                  <a:pt x="524" y="1358"/>
                  <a:pt x="524" y="1358"/>
                </a:cubicBezTo>
                <a:cubicBezTo>
                  <a:pt x="522" y="1357"/>
                  <a:pt x="520" y="1357"/>
                  <a:pt x="518" y="1357"/>
                </a:cubicBezTo>
                <a:cubicBezTo>
                  <a:pt x="517" y="1359"/>
                  <a:pt x="517" y="1359"/>
                  <a:pt x="517" y="1359"/>
                </a:cubicBezTo>
                <a:cubicBezTo>
                  <a:pt x="512" y="1358"/>
                  <a:pt x="512" y="1358"/>
                  <a:pt x="512" y="1358"/>
                </a:cubicBezTo>
                <a:cubicBezTo>
                  <a:pt x="511" y="1361"/>
                  <a:pt x="511" y="1361"/>
                  <a:pt x="511" y="1361"/>
                </a:cubicBezTo>
                <a:cubicBezTo>
                  <a:pt x="505" y="1358"/>
                  <a:pt x="505" y="1358"/>
                  <a:pt x="505" y="1358"/>
                </a:cubicBezTo>
                <a:cubicBezTo>
                  <a:pt x="504" y="1358"/>
                  <a:pt x="504" y="1358"/>
                  <a:pt x="504" y="1358"/>
                </a:cubicBezTo>
                <a:cubicBezTo>
                  <a:pt x="504" y="1359"/>
                  <a:pt x="504" y="1359"/>
                  <a:pt x="504" y="1359"/>
                </a:cubicBezTo>
                <a:cubicBezTo>
                  <a:pt x="500" y="1359"/>
                  <a:pt x="500" y="1359"/>
                  <a:pt x="500" y="1359"/>
                </a:cubicBezTo>
                <a:cubicBezTo>
                  <a:pt x="496" y="1360"/>
                  <a:pt x="496" y="1360"/>
                  <a:pt x="496" y="1360"/>
                </a:cubicBezTo>
                <a:cubicBezTo>
                  <a:pt x="496" y="1361"/>
                  <a:pt x="496" y="1361"/>
                  <a:pt x="496" y="1361"/>
                </a:cubicBezTo>
                <a:cubicBezTo>
                  <a:pt x="488" y="1361"/>
                  <a:pt x="488" y="1361"/>
                  <a:pt x="488" y="1361"/>
                </a:cubicBezTo>
                <a:cubicBezTo>
                  <a:pt x="488" y="1363"/>
                  <a:pt x="488" y="1363"/>
                  <a:pt x="488" y="1363"/>
                </a:cubicBezTo>
                <a:cubicBezTo>
                  <a:pt x="480" y="1361"/>
                  <a:pt x="480" y="1361"/>
                  <a:pt x="480" y="1361"/>
                </a:cubicBezTo>
                <a:cubicBezTo>
                  <a:pt x="479" y="1363"/>
                  <a:pt x="479" y="1363"/>
                  <a:pt x="479" y="1363"/>
                </a:cubicBezTo>
                <a:cubicBezTo>
                  <a:pt x="468" y="1363"/>
                  <a:pt x="468" y="1363"/>
                  <a:pt x="468" y="1363"/>
                </a:cubicBezTo>
                <a:cubicBezTo>
                  <a:pt x="468" y="1362"/>
                  <a:pt x="468" y="1362"/>
                  <a:pt x="468" y="1362"/>
                </a:cubicBezTo>
                <a:cubicBezTo>
                  <a:pt x="467" y="1362"/>
                  <a:pt x="467" y="1362"/>
                  <a:pt x="467" y="1362"/>
                </a:cubicBezTo>
                <a:cubicBezTo>
                  <a:pt x="463" y="1362"/>
                  <a:pt x="463" y="1362"/>
                  <a:pt x="463" y="1362"/>
                </a:cubicBezTo>
                <a:cubicBezTo>
                  <a:pt x="463" y="1361"/>
                  <a:pt x="463" y="1361"/>
                  <a:pt x="463" y="1361"/>
                </a:cubicBezTo>
                <a:cubicBezTo>
                  <a:pt x="453" y="1360"/>
                  <a:pt x="453" y="1360"/>
                  <a:pt x="453" y="1360"/>
                </a:cubicBezTo>
                <a:cubicBezTo>
                  <a:pt x="453" y="1362"/>
                  <a:pt x="453" y="1362"/>
                  <a:pt x="453" y="1362"/>
                </a:cubicBezTo>
                <a:cubicBezTo>
                  <a:pt x="447" y="1359"/>
                  <a:pt x="447" y="1359"/>
                  <a:pt x="447" y="1359"/>
                </a:cubicBezTo>
                <a:cubicBezTo>
                  <a:pt x="447" y="1359"/>
                  <a:pt x="447" y="1359"/>
                  <a:pt x="447" y="1359"/>
                </a:cubicBezTo>
                <a:cubicBezTo>
                  <a:pt x="443" y="1359"/>
                  <a:pt x="443" y="1359"/>
                  <a:pt x="443" y="1359"/>
                </a:cubicBezTo>
                <a:cubicBezTo>
                  <a:pt x="443" y="1359"/>
                  <a:pt x="443" y="1359"/>
                  <a:pt x="443" y="1359"/>
                </a:cubicBezTo>
                <a:cubicBezTo>
                  <a:pt x="443" y="1361"/>
                  <a:pt x="443" y="1361"/>
                  <a:pt x="443" y="1361"/>
                </a:cubicBezTo>
                <a:cubicBezTo>
                  <a:pt x="437" y="1359"/>
                  <a:pt x="437" y="1359"/>
                  <a:pt x="437" y="1359"/>
                </a:cubicBezTo>
                <a:cubicBezTo>
                  <a:pt x="431" y="1359"/>
                  <a:pt x="431" y="1359"/>
                  <a:pt x="431" y="1359"/>
                </a:cubicBezTo>
                <a:cubicBezTo>
                  <a:pt x="431" y="1361"/>
                  <a:pt x="431" y="1361"/>
                  <a:pt x="431" y="1361"/>
                </a:cubicBezTo>
                <a:cubicBezTo>
                  <a:pt x="422" y="1361"/>
                  <a:pt x="422" y="1361"/>
                  <a:pt x="422" y="1361"/>
                </a:cubicBezTo>
                <a:cubicBezTo>
                  <a:pt x="422" y="1360"/>
                  <a:pt x="422" y="1360"/>
                  <a:pt x="422" y="1360"/>
                </a:cubicBezTo>
                <a:cubicBezTo>
                  <a:pt x="421" y="1360"/>
                  <a:pt x="421" y="1360"/>
                  <a:pt x="420" y="1361"/>
                </a:cubicBezTo>
                <a:cubicBezTo>
                  <a:pt x="420" y="1361"/>
                  <a:pt x="419" y="1361"/>
                  <a:pt x="419" y="1361"/>
                </a:cubicBezTo>
                <a:cubicBezTo>
                  <a:pt x="418" y="1362"/>
                  <a:pt x="418" y="1362"/>
                  <a:pt x="418" y="1362"/>
                </a:cubicBezTo>
                <a:cubicBezTo>
                  <a:pt x="417" y="1362"/>
                  <a:pt x="417" y="1362"/>
                  <a:pt x="417" y="1362"/>
                </a:cubicBezTo>
                <a:cubicBezTo>
                  <a:pt x="416" y="1363"/>
                  <a:pt x="414" y="1364"/>
                  <a:pt x="412" y="1365"/>
                </a:cubicBezTo>
                <a:cubicBezTo>
                  <a:pt x="403" y="1367"/>
                  <a:pt x="403" y="1367"/>
                  <a:pt x="403" y="1367"/>
                </a:cubicBezTo>
                <a:cubicBezTo>
                  <a:pt x="403" y="1361"/>
                  <a:pt x="403" y="1361"/>
                  <a:pt x="403" y="1361"/>
                </a:cubicBezTo>
                <a:cubicBezTo>
                  <a:pt x="398" y="1361"/>
                  <a:pt x="398" y="1361"/>
                  <a:pt x="398" y="1361"/>
                </a:cubicBezTo>
                <a:cubicBezTo>
                  <a:pt x="398" y="1362"/>
                  <a:pt x="398" y="1362"/>
                  <a:pt x="398" y="1362"/>
                </a:cubicBezTo>
                <a:cubicBezTo>
                  <a:pt x="392" y="1361"/>
                  <a:pt x="392" y="1361"/>
                  <a:pt x="392" y="1361"/>
                </a:cubicBezTo>
                <a:cubicBezTo>
                  <a:pt x="387" y="1361"/>
                  <a:pt x="387" y="1361"/>
                  <a:pt x="387" y="1361"/>
                </a:cubicBezTo>
                <a:cubicBezTo>
                  <a:pt x="387" y="1360"/>
                  <a:pt x="387" y="1360"/>
                  <a:pt x="387" y="1360"/>
                </a:cubicBezTo>
                <a:cubicBezTo>
                  <a:pt x="385" y="1359"/>
                  <a:pt x="385" y="1359"/>
                  <a:pt x="385" y="1359"/>
                </a:cubicBezTo>
                <a:cubicBezTo>
                  <a:pt x="385" y="1360"/>
                  <a:pt x="385" y="1360"/>
                  <a:pt x="385" y="1360"/>
                </a:cubicBezTo>
                <a:cubicBezTo>
                  <a:pt x="382" y="1361"/>
                  <a:pt x="378" y="1362"/>
                  <a:pt x="374" y="1362"/>
                </a:cubicBezTo>
                <a:cubicBezTo>
                  <a:pt x="373" y="1362"/>
                  <a:pt x="371" y="1362"/>
                  <a:pt x="370" y="1362"/>
                </a:cubicBezTo>
                <a:cubicBezTo>
                  <a:pt x="367" y="1361"/>
                  <a:pt x="367" y="1361"/>
                  <a:pt x="367" y="1361"/>
                </a:cubicBezTo>
                <a:cubicBezTo>
                  <a:pt x="361" y="1361"/>
                  <a:pt x="361" y="1361"/>
                  <a:pt x="361" y="1361"/>
                </a:cubicBezTo>
                <a:cubicBezTo>
                  <a:pt x="361" y="1358"/>
                  <a:pt x="361" y="1358"/>
                  <a:pt x="361" y="1358"/>
                </a:cubicBezTo>
                <a:cubicBezTo>
                  <a:pt x="357" y="1357"/>
                  <a:pt x="357" y="1357"/>
                  <a:pt x="357" y="1357"/>
                </a:cubicBezTo>
                <a:cubicBezTo>
                  <a:pt x="355" y="1358"/>
                  <a:pt x="355" y="1358"/>
                  <a:pt x="355" y="1358"/>
                </a:cubicBezTo>
                <a:cubicBezTo>
                  <a:pt x="352" y="1359"/>
                  <a:pt x="348" y="1358"/>
                  <a:pt x="345" y="1358"/>
                </a:cubicBezTo>
                <a:cubicBezTo>
                  <a:pt x="344" y="1359"/>
                  <a:pt x="344" y="1359"/>
                  <a:pt x="344" y="1359"/>
                </a:cubicBezTo>
                <a:cubicBezTo>
                  <a:pt x="340" y="1359"/>
                  <a:pt x="340" y="1359"/>
                  <a:pt x="340" y="1359"/>
                </a:cubicBezTo>
                <a:cubicBezTo>
                  <a:pt x="340" y="1362"/>
                  <a:pt x="340" y="1362"/>
                  <a:pt x="340" y="1362"/>
                </a:cubicBezTo>
                <a:cubicBezTo>
                  <a:pt x="333" y="1361"/>
                  <a:pt x="333" y="1361"/>
                  <a:pt x="333" y="1361"/>
                </a:cubicBezTo>
                <a:cubicBezTo>
                  <a:pt x="321" y="1361"/>
                  <a:pt x="321" y="1361"/>
                  <a:pt x="321" y="1361"/>
                </a:cubicBezTo>
                <a:cubicBezTo>
                  <a:pt x="311" y="1364"/>
                  <a:pt x="311" y="1364"/>
                  <a:pt x="311" y="1364"/>
                </a:cubicBezTo>
                <a:cubicBezTo>
                  <a:pt x="311" y="1362"/>
                  <a:pt x="311" y="1362"/>
                  <a:pt x="311" y="1362"/>
                </a:cubicBezTo>
                <a:cubicBezTo>
                  <a:pt x="309" y="1362"/>
                  <a:pt x="307" y="1362"/>
                  <a:pt x="305" y="1361"/>
                </a:cubicBezTo>
                <a:cubicBezTo>
                  <a:pt x="303" y="1361"/>
                  <a:pt x="303" y="1361"/>
                  <a:pt x="303" y="1361"/>
                </a:cubicBezTo>
                <a:cubicBezTo>
                  <a:pt x="302" y="1358"/>
                  <a:pt x="302" y="1358"/>
                  <a:pt x="302" y="1358"/>
                </a:cubicBezTo>
                <a:cubicBezTo>
                  <a:pt x="301" y="1359"/>
                  <a:pt x="301" y="1359"/>
                  <a:pt x="300" y="1359"/>
                </a:cubicBezTo>
                <a:cubicBezTo>
                  <a:pt x="299" y="1359"/>
                  <a:pt x="299" y="1359"/>
                  <a:pt x="299" y="1359"/>
                </a:cubicBezTo>
                <a:cubicBezTo>
                  <a:pt x="293" y="1359"/>
                  <a:pt x="293" y="1359"/>
                  <a:pt x="293" y="1359"/>
                </a:cubicBezTo>
                <a:cubicBezTo>
                  <a:pt x="287" y="1361"/>
                  <a:pt x="287" y="1361"/>
                  <a:pt x="287" y="1361"/>
                </a:cubicBezTo>
                <a:cubicBezTo>
                  <a:pt x="286" y="1359"/>
                  <a:pt x="286" y="1359"/>
                  <a:pt x="286" y="1359"/>
                </a:cubicBezTo>
                <a:cubicBezTo>
                  <a:pt x="280" y="1359"/>
                  <a:pt x="280" y="1359"/>
                  <a:pt x="280" y="1359"/>
                </a:cubicBezTo>
                <a:cubicBezTo>
                  <a:pt x="280" y="1357"/>
                  <a:pt x="280" y="1357"/>
                  <a:pt x="280" y="1357"/>
                </a:cubicBezTo>
                <a:cubicBezTo>
                  <a:pt x="279" y="1357"/>
                  <a:pt x="279" y="1357"/>
                  <a:pt x="279" y="1357"/>
                </a:cubicBezTo>
                <a:cubicBezTo>
                  <a:pt x="279" y="1360"/>
                  <a:pt x="279" y="1360"/>
                  <a:pt x="279" y="1360"/>
                </a:cubicBezTo>
                <a:cubicBezTo>
                  <a:pt x="269" y="1357"/>
                  <a:pt x="269" y="1357"/>
                  <a:pt x="269" y="1357"/>
                </a:cubicBezTo>
                <a:cubicBezTo>
                  <a:pt x="264" y="1359"/>
                  <a:pt x="262" y="1359"/>
                  <a:pt x="260" y="1359"/>
                </a:cubicBezTo>
                <a:cubicBezTo>
                  <a:pt x="258" y="1359"/>
                  <a:pt x="258" y="1359"/>
                  <a:pt x="258" y="1359"/>
                </a:cubicBezTo>
                <a:cubicBezTo>
                  <a:pt x="254" y="1360"/>
                  <a:pt x="251" y="1359"/>
                  <a:pt x="249" y="1358"/>
                </a:cubicBezTo>
                <a:cubicBezTo>
                  <a:pt x="247" y="1358"/>
                  <a:pt x="247" y="1358"/>
                  <a:pt x="247" y="1358"/>
                </a:cubicBezTo>
                <a:cubicBezTo>
                  <a:pt x="239" y="1362"/>
                  <a:pt x="239" y="1362"/>
                  <a:pt x="239" y="1362"/>
                </a:cubicBezTo>
                <a:cubicBezTo>
                  <a:pt x="239" y="1358"/>
                  <a:pt x="239" y="1358"/>
                  <a:pt x="239" y="1358"/>
                </a:cubicBezTo>
                <a:cubicBezTo>
                  <a:pt x="232" y="1358"/>
                  <a:pt x="232" y="1358"/>
                  <a:pt x="232" y="1358"/>
                </a:cubicBezTo>
                <a:cubicBezTo>
                  <a:pt x="231" y="1359"/>
                  <a:pt x="230" y="1359"/>
                  <a:pt x="228" y="1359"/>
                </a:cubicBezTo>
                <a:cubicBezTo>
                  <a:pt x="227" y="1359"/>
                  <a:pt x="227" y="1359"/>
                  <a:pt x="227" y="1359"/>
                </a:cubicBezTo>
                <a:cubicBezTo>
                  <a:pt x="222" y="1359"/>
                  <a:pt x="222" y="1359"/>
                  <a:pt x="222" y="1359"/>
                </a:cubicBezTo>
                <a:cubicBezTo>
                  <a:pt x="222" y="1358"/>
                  <a:pt x="222" y="1358"/>
                  <a:pt x="222" y="1358"/>
                </a:cubicBezTo>
                <a:cubicBezTo>
                  <a:pt x="220" y="1358"/>
                  <a:pt x="220" y="1358"/>
                  <a:pt x="220" y="1358"/>
                </a:cubicBezTo>
                <a:cubicBezTo>
                  <a:pt x="220" y="1356"/>
                  <a:pt x="220" y="1356"/>
                  <a:pt x="220" y="1356"/>
                </a:cubicBezTo>
                <a:cubicBezTo>
                  <a:pt x="218" y="1356"/>
                  <a:pt x="216" y="1356"/>
                  <a:pt x="215" y="1356"/>
                </a:cubicBezTo>
                <a:cubicBezTo>
                  <a:pt x="215" y="1362"/>
                  <a:pt x="215" y="1362"/>
                  <a:pt x="215" y="1362"/>
                </a:cubicBezTo>
                <a:cubicBezTo>
                  <a:pt x="207" y="1358"/>
                  <a:pt x="207" y="1358"/>
                  <a:pt x="207" y="1358"/>
                </a:cubicBezTo>
                <a:cubicBezTo>
                  <a:pt x="205" y="1358"/>
                  <a:pt x="205" y="1358"/>
                  <a:pt x="205" y="1358"/>
                </a:cubicBezTo>
                <a:cubicBezTo>
                  <a:pt x="205" y="1359"/>
                  <a:pt x="205" y="1359"/>
                  <a:pt x="205" y="1359"/>
                </a:cubicBezTo>
                <a:cubicBezTo>
                  <a:pt x="198" y="1359"/>
                  <a:pt x="198" y="1359"/>
                  <a:pt x="198" y="1359"/>
                </a:cubicBezTo>
                <a:cubicBezTo>
                  <a:pt x="198" y="1361"/>
                  <a:pt x="198" y="1361"/>
                  <a:pt x="198" y="1361"/>
                </a:cubicBezTo>
                <a:cubicBezTo>
                  <a:pt x="194" y="1361"/>
                  <a:pt x="194" y="1361"/>
                  <a:pt x="194" y="1361"/>
                </a:cubicBezTo>
                <a:cubicBezTo>
                  <a:pt x="192" y="1364"/>
                  <a:pt x="192" y="1364"/>
                  <a:pt x="192" y="1364"/>
                </a:cubicBezTo>
                <a:cubicBezTo>
                  <a:pt x="182" y="1361"/>
                  <a:pt x="182" y="1361"/>
                  <a:pt x="182" y="1361"/>
                </a:cubicBezTo>
                <a:cubicBezTo>
                  <a:pt x="181" y="1362"/>
                  <a:pt x="181" y="1362"/>
                  <a:pt x="181" y="1362"/>
                </a:cubicBezTo>
                <a:cubicBezTo>
                  <a:pt x="175" y="1363"/>
                  <a:pt x="170" y="1360"/>
                  <a:pt x="166" y="1359"/>
                </a:cubicBezTo>
                <a:cubicBezTo>
                  <a:pt x="166" y="1358"/>
                  <a:pt x="165" y="1358"/>
                  <a:pt x="164" y="1358"/>
                </a:cubicBezTo>
                <a:cubicBezTo>
                  <a:pt x="164" y="1358"/>
                  <a:pt x="163" y="1358"/>
                  <a:pt x="163" y="1358"/>
                </a:cubicBezTo>
                <a:cubicBezTo>
                  <a:pt x="162" y="1359"/>
                  <a:pt x="160" y="1359"/>
                  <a:pt x="159" y="1359"/>
                </a:cubicBezTo>
                <a:cubicBezTo>
                  <a:pt x="153" y="1360"/>
                  <a:pt x="153" y="1360"/>
                  <a:pt x="153" y="1360"/>
                </a:cubicBezTo>
                <a:cubicBezTo>
                  <a:pt x="153" y="1359"/>
                  <a:pt x="153" y="1359"/>
                  <a:pt x="153" y="1359"/>
                </a:cubicBezTo>
                <a:cubicBezTo>
                  <a:pt x="152" y="1358"/>
                  <a:pt x="152" y="1358"/>
                  <a:pt x="152" y="1358"/>
                </a:cubicBezTo>
                <a:cubicBezTo>
                  <a:pt x="146" y="1358"/>
                  <a:pt x="146" y="1358"/>
                  <a:pt x="146" y="1358"/>
                </a:cubicBezTo>
                <a:cubicBezTo>
                  <a:pt x="145" y="1358"/>
                  <a:pt x="144" y="1358"/>
                  <a:pt x="144" y="1358"/>
                </a:cubicBezTo>
                <a:cubicBezTo>
                  <a:pt x="142" y="1358"/>
                  <a:pt x="142" y="1358"/>
                  <a:pt x="142" y="1358"/>
                </a:cubicBezTo>
                <a:cubicBezTo>
                  <a:pt x="142" y="1358"/>
                  <a:pt x="142" y="1358"/>
                  <a:pt x="142" y="1358"/>
                </a:cubicBezTo>
                <a:cubicBezTo>
                  <a:pt x="141" y="1358"/>
                  <a:pt x="141" y="1357"/>
                  <a:pt x="140" y="1357"/>
                </a:cubicBezTo>
                <a:cubicBezTo>
                  <a:pt x="140" y="1357"/>
                  <a:pt x="140" y="1357"/>
                  <a:pt x="139" y="1357"/>
                </a:cubicBezTo>
                <a:cubicBezTo>
                  <a:pt x="139" y="1357"/>
                  <a:pt x="138" y="1358"/>
                  <a:pt x="136" y="1358"/>
                </a:cubicBezTo>
                <a:cubicBezTo>
                  <a:pt x="135" y="1361"/>
                  <a:pt x="135" y="1361"/>
                  <a:pt x="135" y="1361"/>
                </a:cubicBezTo>
                <a:cubicBezTo>
                  <a:pt x="130" y="1359"/>
                  <a:pt x="130" y="1359"/>
                  <a:pt x="130" y="1359"/>
                </a:cubicBezTo>
                <a:cubicBezTo>
                  <a:pt x="129" y="1360"/>
                  <a:pt x="128" y="1360"/>
                  <a:pt x="126" y="1361"/>
                </a:cubicBezTo>
                <a:cubicBezTo>
                  <a:pt x="125" y="1361"/>
                  <a:pt x="125" y="1361"/>
                  <a:pt x="125" y="1361"/>
                </a:cubicBezTo>
                <a:cubicBezTo>
                  <a:pt x="124" y="1362"/>
                  <a:pt x="124" y="1362"/>
                  <a:pt x="124" y="1362"/>
                </a:cubicBezTo>
                <a:cubicBezTo>
                  <a:pt x="121" y="1361"/>
                  <a:pt x="121" y="1361"/>
                  <a:pt x="121" y="1361"/>
                </a:cubicBezTo>
                <a:cubicBezTo>
                  <a:pt x="120" y="1361"/>
                  <a:pt x="120" y="1361"/>
                  <a:pt x="120" y="1361"/>
                </a:cubicBezTo>
                <a:cubicBezTo>
                  <a:pt x="120" y="1361"/>
                  <a:pt x="120" y="1361"/>
                  <a:pt x="120" y="1361"/>
                </a:cubicBezTo>
                <a:cubicBezTo>
                  <a:pt x="106" y="1361"/>
                  <a:pt x="106" y="1361"/>
                  <a:pt x="106" y="1361"/>
                </a:cubicBezTo>
                <a:cubicBezTo>
                  <a:pt x="106" y="1359"/>
                  <a:pt x="106" y="1359"/>
                  <a:pt x="106" y="1359"/>
                </a:cubicBezTo>
                <a:cubicBezTo>
                  <a:pt x="104" y="1356"/>
                  <a:pt x="104" y="1356"/>
                  <a:pt x="104" y="1356"/>
                </a:cubicBezTo>
                <a:cubicBezTo>
                  <a:pt x="102" y="1356"/>
                  <a:pt x="102" y="1356"/>
                  <a:pt x="102" y="1356"/>
                </a:cubicBezTo>
                <a:cubicBezTo>
                  <a:pt x="99" y="1356"/>
                  <a:pt x="97" y="1356"/>
                  <a:pt x="95" y="1356"/>
                </a:cubicBezTo>
                <a:cubicBezTo>
                  <a:pt x="93" y="1356"/>
                  <a:pt x="91" y="1356"/>
                  <a:pt x="89" y="1356"/>
                </a:cubicBezTo>
                <a:cubicBezTo>
                  <a:pt x="89" y="1358"/>
                  <a:pt x="89" y="1358"/>
                  <a:pt x="89" y="1358"/>
                </a:cubicBezTo>
                <a:cubicBezTo>
                  <a:pt x="72" y="1358"/>
                  <a:pt x="72" y="1358"/>
                  <a:pt x="72" y="1358"/>
                </a:cubicBezTo>
                <a:cubicBezTo>
                  <a:pt x="72" y="1358"/>
                  <a:pt x="72" y="1358"/>
                  <a:pt x="72" y="1358"/>
                </a:cubicBezTo>
                <a:cubicBezTo>
                  <a:pt x="71" y="1359"/>
                  <a:pt x="71" y="1359"/>
                  <a:pt x="71" y="1359"/>
                </a:cubicBezTo>
                <a:cubicBezTo>
                  <a:pt x="66" y="1358"/>
                  <a:pt x="66" y="1358"/>
                  <a:pt x="66" y="1358"/>
                </a:cubicBezTo>
                <a:cubicBezTo>
                  <a:pt x="63" y="1357"/>
                  <a:pt x="61" y="1357"/>
                  <a:pt x="59" y="1357"/>
                </a:cubicBezTo>
                <a:cubicBezTo>
                  <a:pt x="59" y="1358"/>
                  <a:pt x="59" y="1358"/>
                  <a:pt x="59" y="1358"/>
                </a:cubicBezTo>
                <a:cubicBezTo>
                  <a:pt x="52" y="1358"/>
                  <a:pt x="52" y="1358"/>
                  <a:pt x="52" y="1358"/>
                </a:cubicBezTo>
                <a:cubicBezTo>
                  <a:pt x="52" y="1359"/>
                  <a:pt x="52" y="1359"/>
                  <a:pt x="52" y="1359"/>
                </a:cubicBezTo>
                <a:cubicBezTo>
                  <a:pt x="42" y="1359"/>
                  <a:pt x="42" y="1359"/>
                  <a:pt x="42" y="1359"/>
                </a:cubicBezTo>
                <a:cubicBezTo>
                  <a:pt x="42" y="1361"/>
                  <a:pt x="42" y="1361"/>
                  <a:pt x="42" y="1361"/>
                </a:cubicBezTo>
                <a:cubicBezTo>
                  <a:pt x="32" y="1361"/>
                  <a:pt x="32" y="1361"/>
                  <a:pt x="32" y="1361"/>
                </a:cubicBezTo>
                <a:cubicBezTo>
                  <a:pt x="32" y="1363"/>
                  <a:pt x="32" y="1363"/>
                  <a:pt x="32" y="1363"/>
                </a:cubicBezTo>
                <a:cubicBezTo>
                  <a:pt x="25" y="1359"/>
                  <a:pt x="25" y="1359"/>
                  <a:pt x="25" y="1359"/>
                </a:cubicBezTo>
                <a:cubicBezTo>
                  <a:pt x="15" y="1359"/>
                  <a:pt x="15" y="1359"/>
                  <a:pt x="15" y="1359"/>
                </a:cubicBezTo>
                <a:cubicBezTo>
                  <a:pt x="15" y="1358"/>
                  <a:pt x="15" y="1358"/>
                  <a:pt x="15" y="1358"/>
                </a:cubicBezTo>
                <a:cubicBezTo>
                  <a:pt x="9" y="1360"/>
                  <a:pt x="9" y="1360"/>
                  <a:pt x="9" y="1360"/>
                </a:cubicBezTo>
                <a:cubicBezTo>
                  <a:pt x="9" y="1346"/>
                  <a:pt x="9" y="1346"/>
                  <a:pt x="9" y="1346"/>
                </a:cubicBezTo>
                <a:cubicBezTo>
                  <a:pt x="9" y="1344"/>
                  <a:pt x="9" y="1343"/>
                  <a:pt x="10" y="1342"/>
                </a:cubicBezTo>
                <a:cubicBezTo>
                  <a:pt x="9" y="1327"/>
                  <a:pt x="9" y="1327"/>
                  <a:pt x="9" y="1327"/>
                </a:cubicBezTo>
                <a:cubicBezTo>
                  <a:pt x="7" y="1327"/>
                  <a:pt x="7" y="1327"/>
                  <a:pt x="7" y="1327"/>
                </a:cubicBezTo>
                <a:cubicBezTo>
                  <a:pt x="7" y="1317"/>
                  <a:pt x="7" y="1317"/>
                  <a:pt x="7" y="1317"/>
                </a:cubicBezTo>
                <a:cubicBezTo>
                  <a:pt x="3" y="1317"/>
                  <a:pt x="3" y="1317"/>
                  <a:pt x="3" y="1317"/>
                </a:cubicBezTo>
                <a:cubicBezTo>
                  <a:pt x="6" y="1310"/>
                  <a:pt x="6" y="1310"/>
                  <a:pt x="6" y="1310"/>
                </a:cubicBezTo>
                <a:cubicBezTo>
                  <a:pt x="5" y="1309"/>
                  <a:pt x="5" y="1308"/>
                  <a:pt x="4" y="1307"/>
                </a:cubicBezTo>
                <a:cubicBezTo>
                  <a:pt x="0" y="1301"/>
                  <a:pt x="0" y="1301"/>
                  <a:pt x="0" y="1301"/>
                </a:cubicBezTo>
                <a:cubicBezTo>
                  <a:pt x="6" y="1298"/>
                  <a:pt x="6" y="1298"/>
                  <a:pt x="6" y="1298"/>
                </a:cubicBezTo>
                <a:cubicBezTo>
                  <a:pt x="6" y="1296"/>
                  <a:pt x="6" y="1296"/>
                  <a:pt x="6" y="1296"/>
                </a:cubicBezTo>
                <a:cubicBezTo>
                  <a:pt x="8" y="1295"/>
                  <a:pt x="8" y="1295"/>
                  <a:pt x="8" y="1295"/>
                </a:cubicBezTo>
                <a:cubicBezTo>
                  <a:pt x="8" y="1295"/>
                  <a:pt x="8" y="1295"/>
                  <a:pt x="8" y="1295"/>
                </a:cubicBezTo>
                <a:cubicBezTo>
                  <a:pt x="7" y="1293"/>
                  <a:pt x="6" y="1290"/>
                  <a:pt x="6" y="1287"/>
                </a:cubicBezTo>
                <a:cubicBezTo>
                  <a:pt x="8" y="1282"/>
                  <a:pt x="8" y="1282"/>
                  <a:pt x="8" y="1282"/>
                </a:cubicBezTo>
                <a:cubicBezTo>
                  <a:pt x="6" y="1279"/>
                  <a:pt x="5" y="1275"/>
                  <a:pt x="7" y="1271"/>
                </a:cubicBezTo>
                <a:cubicBezTo>
                  <a:pt x="7" y="1269"/>
                  <a:pt x="7" y="1269"/>
                  <a:pt x="7" y="1269"/>
                </a:cubicBezTo>
                <a:cubicBezTo>
                  <a:pt x="7" y="1261"/>
                  <a:pt x="7" y="1261"/>
                  <a:pt x="7" y="1261"/>
                </a:cubicBezTo>
                <a:cubicBezTo>
                  <a:pt x="8" y="1261"/>
                  <a:pt x="8" y="1261"/>
                  <a:pt x="8" y="1261"/>
                </a:cubicBezTo>
                <a:cubicBezTo>
                  <a:pt x="4" y="1251"/>
                  <a:pt x="4" y="1251"/>
                  <a:pt x="4" y="1251"/>
                </a:cubicBezTo>
                <a:cubicBezTo>
                  <a:pt x="9" y="1251"/>
                  <a:pt x="9" y="1251"/>
                  <a:pt x="9" y="1251"/>
                </a:cubicBezTo>
                <a:cubicBezTo>
                  <a:pt x="9" y="1249"/>
                  <a:pt x="9" y="1249"/>
                  <a:pt x="9" y="1249"/>
                </a:cubicBezTo>
                <a:cubicBezTo>
                  <a:pt x="7" y="1247"/>
                  <a:pt x="7" y="1244"/>
                  <a:pt x="8" y="1243"/>
                </a:cubicBezTo>
                <a:cubicBezTo>
                  <a:pt x="8" y="1238"/>
                  <a:pt x="8" y="1238"/>
                  <a:pt x="8" y="1238"/>
                </a:cubicBezTo>
                <a:cubicBezTo>
                  <a:pt x="9" y="1238"/>
                  <a:pt x="9" y="1238"/>
                  <a:pt x="9" y="1238"/>
                </a:cubicBezTo>
                <a:cubicBezTo>
                  <a:pt x="9" y="1233"/>
                  <a:pt x="9" y="1233"/>
                  <a:pt x="9" y="1233"/>
                </a:cubicBezTo>
                <a:cubicBezTo>
                  <a:pt x="7" y="1233"/>
                  <a:pt x="7" y="1233"/>
                  <a:pt x="7" y="1233"/>
                </a:cubicBezTo>
                <a:cubicBezTo>
                  <a:pt x="7" y="1226"/>
                  <a:pt x="7" y="1226"/>
                  <a:pt x="7" y="1226"/>
                </a:cubicBezTo>
                <a:cubicBezTo>
                  <a:pt x="4" y="1226"/>
                  <a:pt x="4" y="1226"/>
                  <a:pt x="4" y="1226"/>
                </a:cubicBezTo>
                <a:cubicBezTo>
                  <a:pt x="8" y="1216"/>
                  <a:pt x="8" y="1216"/>
                  <a:pt x="8" y="1216"/>
                </a:cubicBezTo>
                <a:cubicBezTo>
                  <a:pt x="8" y="1210"/>
                  <a:pt x="8" y="1210"/>
                  <a:pt x="8" y="1210"/>
                </a:cubicBezTo>
                <a:cubicBezTo>
                  <a:pt x="6" y="1210"/>
                  <a:pt x="6" y="1210"/>
                  <a:pt x="6" y="1210"/>
                </a:cubicBezTo>
                <a:cubicBezTo>
                  <a:pt x="6" y="1201"/>
                  <a:pt x="6" y="1201"/>
                  <a:pt x="6" y="1201"/>
                </a:cubicBezTo>
                <a:cubicBezTo>
                  <a:pt x="5" y="1201"/>
                  <a:pt x="5" y="1201"/>
                  <a:pt x="5" y="1201"/>
                </a:cubicBezTo>
                <a:cubicBezTo>
                  <a:pt x="5" y="1193"/>
                  <a:pt x="5" y="1193"/>
                  <a:pt x="5" y="1193"/>
                </a:cubicBezTo>
                <a:cubicBezTo>
                  <a:pt x="3" y="1191"/>
                  <a:pt x="3" y="1191"/>
                  <a:pt x="3" y="1191"/>
                </a:cubicBezTo>
                <a:cubicBezTo>
                  <a:pt x="3" y="1175"/>
                  <a:pt x="3" y="1175"/>
                  <a:pt x="3" y="1175"/>
                </a:cubicBezTo>
                <a:cubicBezTo>
                  <a:pt x="5" y="1174"/>
                  <a:pt x="5" y="1174"/>
                  <a:pt x="5" y="1174"/>
                </a:cubicBezTo>
                <a:cubicBezTo>
                  <a:pt x="5" y="1169"/>
                  <a:pt x="5" y="1169"/>
                  <a:pt x="5" y="1169"/>
                </a:cubicBezTo>
                <a:cubicBezTo>
                  <a:pt x="7" y="1169"/>
                  <a:pt x="7" y="1169"/>
                  <a:pt x="7" y="1169"/>
                </a:cubicBezTo>
                <a:cubicBezTo>
                  <a:pt x="7" y="1168"/>
                  <a:pt x="7" y="1168"/>
                  <a:pt x="7" y="1168"/>
                </a:cubicBezTo>
                <a:cubicBezTo>
                  <a:pt x="7" y="1168"/>
                  <a:pt x="7" y="1167"/>
                  <a:pt x="8" y="1167"/>
                </a:cubicBezTo>
                <a:cubicBezTo>
                  <a:pt x="7" y="1166"/>
                  <a:pt x="7" y="1164"/>
                  <a:pt x="8" y="1162"/>
                </a:cubicBezTo>
                <a:cubicBezTo>
                  <a:pt x="9" y="1158"/>
                  <a:pt x="9" y="1158"/>
                  <a:pt x="9" y="1158"/>
                </a:cubicBezTo>
                <a:cubicBezTo>
                  <a:pt x="10" y="1158"/>
                  <a:pt x="10" y="1158"/>
                  <a:pt x="10" y="1158"/>
                </a:cubicBezTo>
                <a:cubicBezTo>
                  <a:pt x="10" y="1155"/>
                  <a:pt x="10" y="1155"/>
                  <a:pt x="10" y="1155"/>
                </a:cubicBezTo>
                <a:cubicBezTo>
                  <a:pt x="10" y="1151"/>
                  <a:pt x="10" y="1151"/>
                  <a:pt x="10" y="1151"/>
                </a:cubicBezTo>
                <a:cubicBezTo>
                  <a:pt x="10" y="1151"/>
                  <a:pt x="10" y="1151"/>
                  <a:pt x="10" y="1151"/>
                </a:cubicBezTo>
                <a:cubicBezTo>
                  <a:pt x="10" y="1147"/>
                  <a:pt x="10" y="1147"/>
                  <a:pt x="10" y="1147"/>
                </a:cubicBezTo>
                <a:cubicBezTo>
                  <a:pt x="9" y="1145"/>
                  <a:pt x="9" y="1145"/>
                  <a:pt x="9" y="1145"/>
                </a:cubicBezTo>
                <a:cubicBezTo>
                  <a:pt x="9" y="1145"/>
                  <a:pt x="9" y="1145"/>
                  <a:pt x="9" y="1145"/>
                </a:cubicBezTo>
                <a:cubicBezTo>
                  <a:pt x="9" y="1139"/>
                  <a:pt x="9" y="1139"/>
                  <a:pt x="9" y="1139"/>
                </a:cubicBezTo>
                <a:cubicBezTo>
                  <a:pt x="7" y="1139"/>
                  <a:pt x="7" y="1139"/>
                  <a:pt x="7" y="1139"/>
                </a:cubicBezTo>
                <a:cubicBezTo>
                  <a:pt x="7" y="1133"/>
                  <a:pt x="7" y="1133"/>
                  <a:pt x="7" y="1133"/>
                </a:cubicBezTo>
                <a:cubicBezTo>
                  <a:pt x="6" y="1129"/>
                  <a:pt x="6" y="1129"/>
                  <a:pt x="6" y="1129"/>
                </a:cubicBezTo>
                <a:cubicBezTo>
                  <a:pt x="6" y="1127"/>
                  <a:pt x="6" y="1126"/>
                  <a:pt x="6" y="1124"/>
                </a:cubicBezTo>
                <a:cubicBezTo>
                  <a:pt x="6" y="1123"/>
                  <a:pt x="5" y="1122"/>
                  <a:pt x="5" y="1120"/>
                </a:cubicBezTo>
                <a:cubicBezTo>
                  <a:pt x="5" y="1114"/>
                  <a:pt x="5" y="1114"/>
                  <a:pt x="5" y="1114"/>
                </a:cubicBezTo>
                <a:cubicBezTo>
                  <a:pt x="6" y="1114"/>
                  <a:pt x="6" y="1114"/>
                  <a:pt x="6" y="1114"/>
                </a:cubicBezTo>
                <a:cubicBezTo>
                  <a:pt x="6" y="1111"/>
                  <a:pt x="6" y="1111"/>
                  <a:pt x="6" y="1111"/>
                </a:cubicBezTo>
                <a:cubicBezTo>
                  <a:pt x="8" y="1111"/>
                  <a:pt x="8" y="1111"/>
                  <a:pt x="8" y="1111"/>
                </a:cubicBezTo>
                <a:cubicBezTo>
                  <a:pt x="8" y="1106"/>
                  <a:pt x="8" y="1106"/>
                  <a:pt x="8" y="1106"/>
                </a:cubicBezTo>
                <a:cubicBezTo>
                  <a:pt x="4" y="1097"/>
                  <a:pt x="4" y="1097"/>
                  <a:pt x="4" y="1097"/>
                </a:cubicBezTo>
                <a:cubicBezTo>
                  <a:pt x="9" y="1097"/>
                  <a:pt x="9" y="1097"/>
                  <a:pt x="9" y="1097"/>
                </a:cubicBezTo>
                <a:cubicBezTo>
                  <a:pt x="9" y="1082"/>
                  <a:pt x="9" y="1082"/>
                  <a:pt x="9" y="1082"/>
                </a:cubicBezTo>
                <a:cubicBezTo>
                  <a:pt x="7" y="1082"/>
                  <a:pt x="7" y="1082"/>
                  <a:pt x="7" y="1082"/>
                </a:cubicBezTo>
                <a:cubicBezTo>
                  <a:pt x="7" y="1069"/>
                  <a:pt x="7" y="1069"/>
                  <a:pt x="7" y="1069"/>
                </a:cubicBezTo>
                <a:cubicBezTo>
                  <a:pt x="9" y="1069"/>
                  <a:pt x="9" y="1069"/>
                  <a:pt x="9" y="1069"/>
                </a:cubicBezTo>
                <a:cubicBezTo>
                  <a:pt x="9" y="1063"/>
                  <a:pt x="9" y="1063"/>
                  <a:pt x="9" y="1063"/>
                </a:cubicBezTo>
                <a:cubicBezTo>
                  <a:pt x="9" y="1063"/>
                  <a:pt x="9" y="1063"/>
                  <a:pt x="9" y="1063"/>
                </a:cubicBezTo>
                <a:cubicBezTo>
                  <a:pt x="9" y="1058"/>
                  <a:pt x="9" y="1058"/>
                  <a:pt x="9" y="1058"/>
                </a:cubicBezTo>
                <a:cubicBezTo>
                  <a:pt x="9" y="1058"/>
                  <a:pt x="9" y="1058"/>
                  <a:pt x="9" y="1058"/>
                </a:cubicBezTo>
                <a:cubicBezTo>
                  <a:pt x="8" y="1053"/>
                  <a:pt x="8" y="1053"/>
                  <a:pt x="8" y="1053"/>
                </a:cubicBezTo>
                <a:cubicBezTo>
                  <a:pt x="7" y="1050"/>
                  <a:pt x="8" y="1047"/>
                  <a:pt x="8" y="1046"/>
                </a:cubicBezTo>
                <a:cubicBezTo>
                  <a:pt x="8" y="1044"/>
                  <a:pt x="8" y="1043"/>
                  <a:pt x="8" y="1042"/>
                </a:cubicBezTo>
                <a:cubicBezTo>
                  <a:pt x="4" y="1042"/>
                  <a:pt x="4" y="1042"/>
                  <a:pt x="4" y="1042"/>
                </a:cubicBezTo>
                <a:cubicBezTo>
                  <a:pt x="6" y="1035"/>
                  <a:pt x="6" y="1035"/>
                  <a:pt x="6" y="1035"/>
                </a:cubicBezTo>
                <a:cubicBezTo>
                  <a:pt x="6" y="1014"/>
                  <a:pt x="6" y="1014"/>
                  <a:pt x="6" y="1014"/>
                </a:cubicBezTo>
                <a:cubicBezTo>
                  <a:pt x="7" y="1014"/>
                  <a:pt x="7" y="1014"/>
                  <a:pt x="7" y="1014"/>
                </a:cubicBezTo>
                <a:cubicBezTo>
                  <a:pt x="7" y="1010"/>
                  <a:pt x="7" y="1010"/>
                  <a:pt x="7" y="1010"/>
                </a:cubicBezTo>
                <a:cubicBezTo>
                  <a:pt x="8" y="1010"/>
                  <a:pt x="8" y="1010"/>
                  <a:pt x="8" y="1010"/>
                </a:cubicBezTo>
                <a:cubicBezTo>
                  <a:pt x="8" y="1009"/>
                  <a:pt x="8" y="1009"/>
                  <a:pt x="9" y="1008"/>
                </a:cubicBezTo>
                <a:cubicBezTo>
                  <a:pt x="9" y="1008"/>
                  <a:pt x="9" y="1007"/>
                  <a:pt x="9" y="1006"/>
                </a:cubicBezTo>
                <a:cubicBezTo>
                  <a:pt x="8" y="1006"/>
                  <a:pt x="8" y="1006"/>
                  <a:pt x="8" y="1006"/>
                </a:cubicBezTo>
                <a:cubicBezTo>
                  <a:pt x="6" y="970"/>
                  <a:pt x="6" y="970"/>
                  <a:pt x="6" y="970"/>
                </a:cubicBezTo>
                <a:cubicBezTo>
                  <a:pt x="7" y="970"/>
                  <a:pt x="7" y="970"/>
                  <a:pt x="7" y="970"/>
                </a:cubicBezTo>
                <a:cubicBezTo>
                  <a:pt x="7" y="969"/>
                  <a:pt x="7" y="969"/>
                  <a:pt x="7" y="969"/>
                </a:cubicBezTo>
                <a:cubicBezTo>
                  <a:pt x="5" y="969"/>
                  <a:pt x="5" y="969"/>
                  <a:pt x="5" y="969"/>
                </a:cubicBezTo>
                <a:cubicBezTo>
                  <a:pt x="5" y="947"/>
                  <a:pt x="5" y="947"/>
                  <a:pt x="5" y="947"/>
                </a:cubicBezTo>
                <a:cubicBezTo>
                  <a:pt x="6" y="947"/>
                  <a:pt x="6" y="947"/>
                  <a:pt x="6" y="947"/>
                </a:cubicBezTo>
                <a:cubicBezTo>
                  <a:pt x="6" y="945"/>
                  <a:pt x="6" y="945"/>
                  <a:pt x="6" y="945"/>
                </a:cubicBezTo>
                <a:cubicBezTo>
                  <a:pt x="5" y="945"/>
                  <a:pt x="5" y="945"/>
                  <a:pt x="5" y="945"/>
                </a:cubicBezTo>
                <a:cubicBezTo>
                  <a:pt x="5" y="931"/>
                  <a:pt x="5" y="931"/>
                  <a:pt x="5" y="931"/>
                </a:cubicBezTo>
                <a:cubicBezTo>
                  <a:pt x="6" y="931"/>
                  <a:pt x="6" y="931"/>
                  <a:pt x="6" y="931"/>
                </a:cubicBezTo>
                <a:cubicBezTo>
                  <a:pt x="6" y="923"/>
                  <a:pt x="6" y="923"/>
                  <a:pt x="6" y="923"/>
                </a:cubicBezTo>
                <a:cubicBezTo>
                  <a:pt x="7" y="923"/>
                  <a:pt x="7" y="923"/>
                  <a:pt x="7" y="923"/>
                </a:cubicBezTo>
                <a:cubicBezTo>
                  <a:pt x="7" y="921"/>
                  <a:pt x="7" y="921"/>
                  <a:pt x="7" y="921"/>
                </a:cubicBezTo>
                <a:cubicBezTo>
                  <a:pt x="8" y="921"/>
                  <a:pt x="8" y="921"/>
                  <a:pt x="8" y="921"/>
                </a:cubicBezTo>
                <a:cubicBezTo>
                  <a:pt x="7" y="897"/>
                  <a:pt x="7" y="897"/>
                  <a:pt x="7" y="897"/>
                </a:cubicBezTo>
                <a:cubicBezTo>
                  <a:pt x="9" y="896"/>
                  <a:pt x="9" y="896"/>
                  <a:pt x="9" y="896"/>
                </a:cubicBezTo>
                <a:cubicBezTo>
                  <a:pt x="7" y="882"/>
                  <a:pt x="7" y="882"/>
                  <a:pt x="7" y="882"/>
                </a:cubicBezTo>
                <a:cubicBezTo>
                  <a:pt x="11" y="878"/>
                  <a:pt x="11" y="878"/>
                  <a:pt x="11" y="878"/>
                </a:cubicBezTo>
                <a:cubicBezTo>
                  <a:pt x="11" y="876"/>
                  <a:pt x="11" y="871"/>
                  <a:pt x="11" y="868"/>
                </a:cubicBezTo>
                <a:cubicBezTo>
                  <a:pt x="10" y="868"/>
                  <a:pt x="10" y="868"/>
                  <a:pt x="10" y="868"/>
                </a:cubicBezTo>
                <a:cubicBezTo>
                  <a:pt x="10" y="864"/>
                  <a:pt x="10" y="864"/>
                  <a:pt x="10" y="864"/>
                </a:cubicBezTo>
                <a:cubicBezTo>
                  <a:pt x="9" y="864"/>
                  <a:pt x="9" y="864"/>
                  <a:pt x="9" y="864"/>
                </a:cubicBezTo>
                <a:cubicBezTo>
                  <a:pt x="9" y="853"/>
                  <a:pt x="9" y="853"/>
                  <a:pt x="9" y="853"/>
                </a:cubicBezTo>
                <a:cubicBezTo>
                  <a:pt x="7" y="852"/>
                  <a:pt x="7" y="852"/>
                  <a:pt x="7" y="852"/>
                </a:cubicBezTo>
                <a:cubicBezTo>
                  <a:pt x="7" y="850"/>
                  <a:pt x="7" y="850"/>
                  <a:pt x="7" y="850"/>
                </a:cubicBezTo>
                <a:cubicBezTo>
                  <a:pt x="6" y="850"/>
                  <a:pt x="6" y="850"/>
                  <a:pt x="6" y="850"/>
                </a:cubicBezTo>
                <a:cubicBezTo>
                  <a:pt x="4" y="846"/>
                  <a:pt x="4" y="846"/>
                  <a:pt x="4" y="846"/>
                </a:cubicBezTo>
                <a:cubicBezTo>
                  <a:pt x="3" y="842"/>
                  <a:pt x="4" y="837"/>
                  <a:pt x="6" y="830"/>
                </a:cubicBezTo>
                <a:cubicBezTo>
                  <a:pt x="6" y="830"/>
                  <a:pt x="6" y="830"/>
                  <a:pt x="6" y="830"/>
                </a:cubicBezTo>
                <a:cubicBezTo>
                  <a:pt x="7" y="823"/>
                  <a:pt x="7" y="823"/>
                  <a:pt x="7" y="823"/>
                </a:cubicBezTo>
                <a:cubicBezTo>
                  <a:pt x="6" y="822"/>
                  <a:pt x="6" y="820"/>
                  <a:pt x="6" y="818"/>
                </a:cubicBezTo>
                <a:cubicBezTo>
                  <a:pt x="7" y="813"/>
                  <a:pt x="7" y="813"/>
                  <a:pt x="7" y="813"/>
                </a:cubicBezTo>
                <a:cubicBezTo>
                  <a:pt x="7" y="813"/>
                  <a:pt x="7" y="813"/>
                  <a:pt x="7" y="813"/>
                </a:cubicBezTo>
                <a:cubicBezTo>
                  <a:pt x="7" y="805"/>
                  <a:pt x="7" y="805"/>
                  <a:pt x="7" y="805"/>
                </a:cubicBezTo>
                <a:cubicBezTo>
                  <a:pt x="8" y="805"/>
                  <a:pt x="8" y="805"/>
                  <a:pt x="8" y="805"/>
                </a:cubicBezTo>
                <a:cubicBezTo>
                  <a:pt x="4" y="774"/>
                  <a:pt x="4" y="774"/>
                  <a:pt x="4" y="774"/>
                </a:cubicBezTo>
                <a:cubicBezTo>
                  <a:pt x="8" y="774"/>
                  <a:pt x="8" y="774"/>
                  <a:pt x="8" y="774"/>
                </a:cubicBezTo>
                <a:cubicBezTo>
                  <a:pt x="4" y="762"/>
                  <a:pt x="4" y="762"/>
                  <a:pt x="4" y="762"/>
                </a:cubicBezTo>
                <a:cubicBezTo>
                  <a:pt x="7" y="762"/>
                  <a:pt x="7" y="762"/>
                  <a:pt x="7" y="762"/>
                </a:cubicBezTo>
                <a:cubicBezTo>
                  <a:pt x="7" y="758"/>
                  <a:pt x="7" y="758"/>
                  <a:pt x="7" y="758"/>
                </a:cubicBezTo>
                <a:cubicBezTo>
                  <a:pt x="9" y="758"/>
                  <a:pt x="9" y="758"/>
                  <a:pt x="9" y="758"/>
                </a:cubicBezTo>
                <a:cubicBezTo>
                  <a:pt x="9" y="756"/>
                  <a:pt x="9" y="756"/>
                  <a:pt x="9" y="756"/>
                </a:cubicBezTo>
                <a:cubicBezTo>
                  <a:pt x="9" y="743"/>
                  <a:pt x="7" y="737"/>
                  <a:pt x="4" y="727"/>
                </a:cubicBezTo>
                <a:cubicBezTo>
                  <a:pt x="3" y="723"/>
                  <a:pt x="3" y="723"/>
                  <a:pt x="3" y="723"/>
                </a:cubicBezTo>
                <a:cubicBezTo>
                  <a:pt x="6" y="721"/>
                  <a:pt x="6" y="721"/>
                  <a:pt x="6" y="721"/>
                </a:cubicBezTo>
                <a:cubicBezTo>
                  <a:pt x="6" y="716"/>
                  <a:pt x="6" y="716"/>
                  <a:pt x="6" y="716"/>
                </a:cubicBezTo>
                <a:cubicBezTo>
                  <a:pt x="6" y="711"/>
                  <a:pt x="6" y="704"/>
                  <a:pt x="10" y="700"/>
                </a:cubicBezTo>
                <a:cubicBezTo>
                  <a:pt x="10" y="696"/>
                  <a:pt x="10" y="696"/>
                  <a:pt x="10" y="696"/>
                </a:cubicBezTo>
                <a:cubicBezTo>
                  <a:pt x="10" y="696"/>
                  <a:pt x="10" y="696"/>
                  <a:pt x="10" y="696"/>
                </a:cubicBezTo>
                <a:cubicBezTo>
                  <a:pt x="10" y="685"/>
                  <a:pt x="10" y="685"/>
                  <a:pt x="10" y="685"/>
                </a:cubicBezTo>
                <a:cubicBezTo>
                  <a:pt x="9" y="685"/>
                  <a:pt x="9" y="685"/>
                  <a:pt x="9" y="685"/>
                </a:cubicBezTo>
                <a:cubicBezTo>
                  <a:pt x="9" y="680"/>
                  <a:pt x="9" y="680"/>
                  <a:pt x="9" y="680"/>
                </a:cubicBezTo>
                <a:cubicBezTo>
                  <a:pt x="7" y="680"/>
                  <a:pt x="7" y="680"/>
                  <a:pt x="7" y="680"/>
                </a:cubicBezTo>
                <a:cubicBezTo>
                  <a:pt x="8" y="672"/>
                  <a:pt x="8" y="672"/>
                  <a:pt x="8" y="672"/>
                </a:cubicBezTo>
                <a:cubicBezTo>
                  <a:pt x="7" y="672"/>
                  <a:pt x="7" y="672"/>
                  <a:pt x="7" y="672"/>
                </a:cubicBezTo>
                <a:cubicBezTo>
                  <a:pt x="7" y="656"/>
                  <a:pt x="7" y="656"/>
                  <a:pt x="7" y="656"/>
                </a:cubicBezTo>
                <a:cubicBezTo>
                  <a:pt x="6" y="652"/>
                  <a:pt x="6" y="652"/>
                  <a:pt x="6" y="652"/>
                </a:cubicBezTo>
                <a:cubicBezTo>
                  <a:pt x="5" y="648"/>
                  <a:pt x="6" y="643"/>
                  <a:pt x="7" y="640"/>
                </a:cubicBezTo>
                <a:cubicBezTo>
                  <a:pt x="7" y="639"/>
                  <a:pt x="7" y="638"/>
                  <a:pt x="7" y="638"/>
                </a:cubicBezTo>
                <a:cubicBezTo>
                  <a:pt x="5" y="624"/>
                  <a:pt x="5" y="624"/>
                  <a:pt x="5" y="624"/>
                </a:cubicBezTo>
                <a:cubicBezTo>
                  <a:pt x="7" y="624"/>
                  <a:pt x="7" y="624"/>
                  <a:pt x="7" y="624"/>
                </a:cubicBezTo>
                <a:cubicBezTo>
                  <a:pt x="7" y="620"/>
                  <a:pt x="7" y="620"/>
                  <a:pt x="7" y="620"/>
                </a:cubicBezTo>
                <a:cubicBezTo>
                  <a:pt x="9" y="620"/>
                  <a:pt x="9" y="620"/>
                  <a:pt x="9" y="620"/>
                </a:cubicBezTo>
                <a:cubicBezTo>
                  <a:pt x="9" y="614"/>
                  <a:pt x="9" y="614"/>
                  <a:pt x="9" y="614"/>
                </a:cubicBezTo>
                <a:cubicBezTo>
                  <a:pt x="8" y="614"/>
                  <a:pt x="8" y="614"/>
                  <a:pt x="8" y="614"/>
                </a:cubicBezTo>
                <a:cubicBezTo>
                  <a:pt x="9" y="601"/>
                  <a:pt x="9" y="601"/>
                  <a:pt x="9" y="601"/>
                </a:cubicBezTo>
                <a:cubicBezTo>
                  <a:pt x="9" y="601"/>
                  <a:pt x="9" y="601"/>
                  <a:pt x="9" y="601"/>
                </a:cubicBezTo>
                <a:cubicBezTo>
                  <a:pt x="7" y="578"/>
                  <a:pt x="7" y="578"/>
                  <a:pt x="7" y="578"/>
                </a:cubicBezTo>
                <a:cubicBezTo>
                  <a:pt x="5" y="573"/>
                  <a:pt x="5" y="573"/>
                  <a:pt x="5" y="573"/>
                </a:cubicBezTo>
                <a:cubicBezTo>
                  <a:pt x="8" y="573"/>
                  <a:pt x="8" y="573"/>
                  <a:pt x="8" y="573"/>
                </a:cubicBezTo>
                <a:cubicBezTo>
                  <a:pt x="8" y="571"/>
                  <a:pt x="8" y="568"/>
                  <a:pt x="8" y="566"/>
                </a:cubicBezTo>
                <a:cubicBezTo>
                  <a:pt x="8" y="564"/>
                  <a:pt x="9" y="561"/>
                  <a:pt x="8" y="561"/>
                </a:cubicBezTo>
                <a:cubicBezTo>
                  <a:pt x="8" y="559"/>
                  <a:pt x="8" y="559"/>
                  <a:pt x="8" y="559"/>
                </a:cubicBezTo>
                <a:cubicBezTo>
                  <a:pt x="7" y="553"/>
                  <a:pt x="7" y="553"/>
                  <a:pt x="7" y="553"/>
                </a:cubicBezTo>
                <a:cubicBezTo>
                  <a:pt x="10" y="551"/>
                  <a:pt x="10" y="551"/>
                  <a:pt x="10" y="551"/>
                </a:cubicBezTo>
                <a:cubicBezTo>
                  <a:pt x="10" y="548"/>
                  <a:pt x="10" y="548"/>
                  <a:pt x="10" y="548"/>
                </a:cubicBezTo>
                <a:cubicBezTo>
                  <a:pt x="9" y="546"/>
                  <a:pt x="10" y="544"/>
                  <a:pt x="10" y="543"/>
                </a:cubicBezTo>
                <a:cubicBezTo>
                  <a:pt x="6" y="520"/>
                  <a:pt x="6" y="520"/>
                  <a:pt x="6" y="520"/>
                </a:cubicBezTo>
                <a:cubicBezTo>
                  <a:pt x="2" y="520"/>
                  <a:pt x="2" y="520"/>
                  <a:pt x="2" y="520"/>
                </a:cubicBezTo>
                <a:cubicBezTo>
                  <a:pt x="6" y="505"/>
                  <a:pt x="6" y="505"/>
                  <a:pt x="6" y="505"/>
                </a:cubicBezTo>
                <a:cubicBezTo>
                  <a:pt x="6" y="486"/>
                  <a:pt x="6" y="486"/>
                  <a:pt x="6" y="486"/>
                </a:cubicBezTo>
                <a:cubicBezTo>
                  <a:pt x="7" y="482"/>
                  <a:pt x="7" y="477"/>
                  <a:pt x="7" y="471"/>
                </a:cubicBezTo>
                <a:cubicBezTo>
                  <a:pt x="7" y="468"/>
                  <a:pt x="7" y="465"/>
                  <a:pt x="7" y="462"/>
                </a:cubicBezTo>
                <a:cubicBezTo>
                  <a:pt x="4" y="462"/>
                  <a:pt x="4" y="462"/>
                  <a:pt x="4" y="462"/>
                </a:cubicBezTo>
                <a:cubicBezTo>
                  <a:pt x="5" y="456"/>
                  <a:pt x="5" y="456"/>
                  <a:pt x="5" y="456"/>
                </a:cubicBezTo>
                <a:cubicBezTo>
                  <a:pt x="5" y="454"/>
                  <a:pt x="6" y="453"/>
                  <a:pt x="6" y="452"/>
                </a:cubicBezTo>
                <a:cubicBezTo>
                  <a:pt x="6" y="451"/>
                  <a:pt x="6" y="451"/>
                  <a:pt x="6" y="450"/>
                </a:cubicBezTo>
                <a:cubicBezTo>
                  <a:pt x="5" y="448"/>
                  <a:pt x="5" y="445"/>
                  <a:pt x="5" y="443"/>
                </a:cubicBezTo>
                <a:cubicBezTo>
                  <a:pt x="6" y="441"/>
                  <a:pt x="6" y="441"/>
                  <a:pt x="6" y="441"/>
                </a:cubicBezTo>
                <a:cubicBezTo>
                  <a:pt x="7" y="440"/>
                  <a:pt x="7" y="440"/>
                  <a:pt x="7" y="440"/>
                </a:cubicBezTo>
                <a:cubicBezTo>
                  <a:pt x="7" y="434"/>
                  <a:pt x="7" y="434"/>
                  <a:pt x="7" y="434"/>
                </a:cubicBezTo>
                <a:cubicBezTo>
                  <a:pt x="9" y="434"/>
                  <a:pt x="9" y="434"/>
                  <a:pt x="9" y="434"/>
                </a:cubicBezTo>
                <a:cubicBezTo>
                  <a:pt x="9" y="428"/>
                  <a:pt x="9" y="428"/>
                  <a:pt x="9" y="428"/>
                </a:cubicBezTo>
                <a:cubicBezTo>
                  <a:pt x="7" y="428"/>
                  <a:pt x="7" y="428"/>
                  <a:pt x="7" y="428"/>
                </a:cubicBezTo>
                <a:cubicBezTo>
                  <a:pt x="7" y="421"/>
                  <a:pt x="7" y="421"/>
                  <a:pt x="7" y="421"/>
                </a:cubicBezTo>
                <a:cubicBezTo>
                  <a:pt x="6" y="421"/>
                  <a:pt x="6" y="421"/>
                  <a:pt x="6" y="421"/>
                </a:cubicBezTo>
                <a:cubicBezTo>
                  <a:pt x="6" y="414"/>
                  <a:pt x="6" y="414"/>
                  <a:pt x="6" y="414"/>
                </a:cubicBezTo>
                <a:cubicBezTo>
                  <a:pt x="5" y="410"/>
                  <a:pt x="5" y="410"/>
                  <a:pt x="5" y="410"/>
                </a:cubicBezTo>
                <a:cubicBezTo>
                  <a:pt x="5" y="410"/>
                  <a:pt x="5" y="409"/>
                  <a:pt x="5" y="409"/>
                </a:cubicBezTo>
                <a:cubicBezTo>
                  <a:pt x="5" y="409"/>
                  <a:pt x="5" y="409"/>
                  <a:pt x="5" y="409"/>
                </a:cubicBezTo>
                <a:cubicBezTo>
                  <a:pt x="5" y="408"/>
                  <a:pt x="5" y="407"/>
                  <a:pt x="5" y="406"/>
                </a:cubicBezTo>
                <a:cubicBezTo>
                  <a:pt x="5" y="404"/>
                  <a:pt x="5" y="404"/>
                  <a:pt x="5" y="404"/>
                </a:cubicBezTo>
                <a:cubicBezTo>
                  <a:pt x="4" y="404"/>
                  <a:pt x="4" y="404"/>
                  <a:pt x="4" y="404"/>
                </a:cubicBezTo>
                <a:cubicBezTo>
                  <a:pt x="4" y="390"/>
                  <a:pt x="4" y="390"/>
                  <a:pt x="4" y="390"/>
                </a:cubicBezTo>
                <a:cubicBezTo>
                  <a:pt x="5" y="390"/>
                  <a:pt x="5" y="390"/>
                  <a:pt x="5" y="390"/>
                </a:cubicBezTo>
                <a:cubicBezTo>
                  <a:pt x="5" y="387"/>
                  <a:pt x="5" y="387"/>
                  <a:pt x="5" y="387"/>
                </a:cubicBezTo>
                <a:cubicBezTo>
                  <a:pt x="6" y="387"/>
                  <a:pt x="6" y="387"/>
                  <a:pt x="6" y="387"/>
                </a:cubicBezTo>
                <a:cubicBezTo>
                  <a:pt x="6" y="383"/>
                  <a:pt x="6" y="383"/>
                  <a:pt x="6" y="383"/>
                </a:cubicBezTo>
                <a:cubicBezTo>
                  <a:pt x="6" y="381"/>
                  <a:pt x="6" y="380"/>
                  <a:pt x="6" y="379"/>
                </a:cubicBezTo>
                <a:cubicBezTo>
                  <a:pt x="5" y="374"/>
                  <a:pt x="6" y="371"/>
                  <a:pt x="7" y="368"/>
                </a:cubicBezTo>
                <a:cubicBezTo>
                  <a:pt x="7" y="366"/>
                  <a:pt x="7" y="366"/>
                  <a:pt x="7" y="366"/>
                </a:cubicBezTo>
                <a:cubicBezTo>
                  <a:pt x="9" y="365"/>
                  <a:pt x="9" y="365"/>
                  <a:pt x="9" y="365"/>
                </a:cubicBezTo>
                <a:cubicBezTo>
                  <a:pt x="9" y="347"/>
                  <a:pt x="9" y="347"/>
                  <a:pt x="9" y="347"/>
                </a:cubicBezTo>
                <a:cubicBezTo>
                  <a:pt x="9" y="347"/>
                  <a:pt x="8" y="346"/>
                  <a:pt x="8" y="346"/>
                </a:cubicBezTo>
                <a:cubicBezTo>
                  <a:pt x="7" y="341"/>
                  <a:pt x="6" y="337"/>
                  <a:pt x="6" y="334"/>
                </a:cubicBezTo>
                <a:cubicBezTo>
                  <a:pt x="7" y="330"/>
                  <a:pt x="7" y="330"/>
                  <a:pt x="7" y="330"/>
                </a:cubicBezTo>
                <a:cubicBezTo>
                  <a:pt x="7" y="325"/>
                  <a:pt x="7" y="325"/>
                  <a:pt x="7" y="325"/>
                </a:cubicBezTo>
                <a:cubicBezTo>
                  <a:pt x="9" y="325"/>
                  <a:pt x="9" y="325"/>
                  <a:pt x="9" y="325"/>
                </a:cubicBezTo>
                <a:cubicBezTo>
                  <a:pt x="9" y="312"/>
                  <a:pt x="9" y="312"/>
                  <a:pt x="9" y="312"/>
                </a:cubicBezTo>
                <a:cubicBezTo>
                  <a:pt x="7" y="312"/>
                  <a:pt x="7" y="312"/>
                  <a:pt x="7" y="312"/>
                </a:cubicBezTo>
                <a:cubicBezTo>
                  <a:pt x="7" y="299"/>
                  <a:pt x="7" y="299"/>
                  <a:pt x="7" y="299"/>
                </a:cubicBezTo>
                <a:cubicBezTo>
                  <a:pt x="9" y="299"/>
                  <a:pt x="9" y="299"/>
                  <a:pt x="9" y="299"/>
                </a:cubicBezTo>
                <a:cubicBezTo>
                  <a:pt x="9" y="295"/>
                  <a:pt x="9" y="295"/>
                  <a:pt x="9" y="295"/>
                </a:cubicBezTo>
                <a:cubicBezTo>
                  <a:pt x="9" y="294"/>
                  <a:pt x="9" y="294"/>
                  <a:pt x="9" y="294"/>
                </a:cubicBezTo>
                <a:cubicBezTo>
                  <a:pt x="9" y="283"/>
                  <a:pt x="9" y="283"/>
                  <a:pt x="9" y="283"/>
                </a:cubicBezTo>
                <a:cubicBezTo>
                  <a:pt x="7" y="283"/>
                  <a:pt x="7" y="283"/>
                  <a:pt x="7" y="283"/>
                </a:cubicBezTo>
                <a:cubicBezTo>
                  <a:pt x="7" y="271"/>
                  <a:pt x="7" y="271"/>
                  <a:pt x="7" y="271"/>
                </a:cubicBezTo>
                <a:cubicBezTo>
                  <a:pt x="7" y="271"/>
                  <a:pt x="7" y="271"/>
                  <a:pt x="7" y="271"/>
                </a:cubicBezTo>
                <a:cubicBezTo>
                  <a:pt x="5" y="250"/>
                  <a:pt x="5" y="250"/>
                  <a:pt x="5" y="250"/>
                </a:cubicBezTo>
                <a:cubicBezTo>
                  <a:pt x="9" y="248"/>
                  <a:pt x="9" y="248"/>
                  <a:pt x="9" y="248"/>
                </a:cubicBezTo>
                <a:cubicBezTo>
                  <a:pt x="9" y="246"/>
                  <a:pt x="9" y="241"/>
                  <a:pt x="9" y="237"/>
                </a:cubicBezTo>
                <a:cubicBezTo>
                  <a:pt x="7" y="237"/>
                  <a:pt x="7" y="237"/>
                  <a:pt x="7" y="237"/>
                </a:cubicBezTo>
                <a:cubicBezTo>
                  <a:pt x="7" y="224"/>
                  <a:pt x="7" y="224"/>
                  <a:pt x="7" y="224"/>
                </a:cubicBezTo>
                <a:cubicBezTo>
                  <a:pt x="9" y="224"/>
                  <a:pt x="9" y="224"/>
                  <a:pt x="9" y="224"/>
                </a:cubicBezTo>
                <a:cubicBezTo>
                  <a:pt x="9" y="218"/>
                  <a:pt x="9" y="218"/>
                  <a:pt x="9" y="218"/>
                </a:cubicBezTo>
                <a:cubicBezTo>
                  <a:pt x="5" y="195"/>
                  <a:pt x="5" y="195"/>
                  <a:pt x="5" y="195"/>
                </a:cubicBezTo>
                <a:cubicBezTo>
                  <a:pt x="7" y="195"/>
                  <a:pt x="7" y="195"/>
                  <a:pt x="7" y="195"/>
                </a:cubicBezTo>
                <a:cubicBezTo>
                  <a:pt x="7" y="192"/>
                  <a:pt x="7" y="192"/>
                  <a:pt x="7" y="192"/>
                </a:cubicBezTo>
                <a:cubicBezTo>
                  <a:pt x="6" y="185"/>
                  <a:pt x="6" y="185"/>
                  <a:pt x="6" y="185"/>
                </a:cubicBezTo>
                <a:cubicBezTo>
                  <a:pt x="8" y="185"/>
                  <a:pt x="8" y="185"/>
                  <a:pt x="8" y="185"/>
                </a:cubicBezTo>
                <a:cubicBezTo>
                  <a:pt x="7" y="179"/>
                  <a:pt x="7" y="179"/>
                  <a:pt x="7" y="179"/>
                </a:cubicBezTo>
                <a:cubicBezTo>
                  <a:pt x="3" y="179"/>
                  <a:pt x="3" y="179"/>
                  <a:pt x="3" y="179"/>
                </a:cubicBezTo>
                <a:cubicBezTo>
                  <a:pt x="5" y="172"/>
                  <a:pt x="5" y="172"/>
                  <a:pt x="5" y="172"/>
                </a:cubicBezTo>
                <a:cubicBezTo>
                  <a:pt x="5" y="145"/>
                  <a:pt x="5" y="145"/>
                  <a:pt x="5" y="145"/>
                </a:cubicBezTo>
                <a:cubicBezTo>
                  <a:pt x="5" y="145"/>
                  <a:pt x="5" y="145"/>
                  <a:pt x="5" y="145"/>
                </a:cubicBezTo>
                <a:cubicBezTo>
                  <a:pt x="5" y="141"/>
                  <a:pt x="5" y="141"/>
                  <a:pt x="5" y="141"/>
                </a:cubicBezTo>
                <a:cubicBezTo>
                  <a:pt x="2" y="135"/>
                  <a:pt x="2" y="135"/>
                  <a:pt x="2" y="135"/>
                </a:cubicBezTo>
                <a:cubicBezTo>
                  <a:pt x="4" y="135"/>
                  <a:pt x="4" y="135"/>
                  <a:pt x="4" y="135"/>
                </a:cubicBezTo>
                <a:cubicBezTo>
                  <a:pt x="4" y="133"/>
                  <a:pt x="4" y="133"/>
                  <a:pt x="4" y="133"/>
                </a:cubicBezTo>
                <a:cubicBezTo>
                  <a:pt x="4" y="133"/>
                  <a:pt x="4" y="133"/>
                  <a:pt x="4" y="133"/>
                </a:cubicBezTo>
                <a:cubicBezTo>
                  <a:pt x="5" y="127"/>
                  <a:pt x="5" y="127"/>
                  <a:pt x="5" y="127"/>
                </a:cubicBezTo>
                <a:cubicBezTo>
                  <a:pt x="5" y="125"/>
                  <a:pt x="5" y="125"/>
                  <a:pt x="5" y="125"/>
                </a:cubicBezTo>
                <a:cubicBezTo>
                  <a:pt x="4" y="125"/>
                  <a:pt x="4" y="125"/>
                  <a:pt x="4" y="125"/>
                </a:cubicBezTo>
                <a:cubicBezTo>
                  <a:pt x="4" y="112"/>
                  <a:pt x="4" y="112"/>
                  <a:pt x="4" y="112"/>
                </a:cubicBezTo>
                <a:cubicBezTo>
                  <a:pt x="5" y="112"/>
                  <a:pt x="5" y="112"/>
                  <a:pt x="5" y="112"/>
                </a:cubicBezTo>
                <a:cubicBezTo>
                  <a:pt x="5" y="112"/>
                  <a:pt x="5" y="112"/>
                  <a:pt x="5" y="112"/>
                </a:cubicBezTo>
                <a:cubicBezTo>
                  <a:pt x="5" y="111"/>
                  <a:pt x="5" y="111"/>
                  <a:pt x="5" y="111"/>
                </a:cubicBezTo>
                <a:cubicBezTo>
                  <a:pt x="6" y="110"/>
                  <a:pt x="6" y="110"/>
                  <a:pt x="6" y="109"/>
                </a:cubicBezTo>
                <a:cubicBezTo>
                  <a:pt x="6" y="109"/>
                  <a:pt x="6" y="109"/>
                  <a:pt x="6" y="109"/>
                </a:cubicBezTo>
                <a:cubicBezTo>
                  <a:pt x="6" y="107"/>
                  <a:pt x="6" y="107"/>
                  <a:pt x="6" y="107"/>
                </a:cubicBezTo>
                <a:cubicBezTo>
                  <a:pt x="3" y="107"/>
                  <a:pt x="3" y="107"/>
                  <a:pt x="3" y="107"/>
                </a:cubicBezTo>
                <a:cubicBezTo>
                  <a:pt x="5" y="100"/>
                  <a:pt x="5" y="100"/>
                  <a:pt x="5" y="100"/>
                </a:cubicBezTo>
                <a:cubicBezTo>
                  <a:pt x="4" y="100"/>
                  <a:pt x="4" y="100"/>
                  <a:pt x="4" y="100"/>
                </a:cubicBezTo>
                <a:cubicBezTo>
                  <a:pt x="4" y="93"/>
                  <a:pt x="4" y="93"/>
                  <a:pt x="4" y="93"/>
                </a:cubicBezTo>
                <a:cubicBezTo>
                  <a:pt x="3" y="93"/>
                  <a:pt x="3" y="93"/>
                  <a:pt x="3" y="93"/>
                </a:cubicBezTo>
                <a:cubicBezTo>
                  <a:pt x="4" y="90"/>
                  <a:pt x="4" y="90"/>
                  <a:pt x="4" y="90"/>
                </a:cubicBezTo>
                <a:cubicBezTo>
                  <a:pt x="4" y="87"/>
                  <a:pt x="4" y="87"/>
                  <a:pt x="4" y="87"/>
                </a:cubicBezTo>
                <a:cubicBezTo>
                  <a:pt x="5" y="87"/>
                  <a:pt x="5" y="87"/>
                  <a:pt x="5" y="87"/>
                </a:cubicBezTo>
                <a:cubicBezTo>
                  <a:pt x="6" y="79"/>
                  <a:pt x="6" y="79"/>
                  <a:pt x="6" y="79"/>
                </a:cubicBezTo>
                <a:cubicBezTo>
                  <a:pt x="8" y="78"/>
                  <a:pt x="8" y="78"/>
                  <a:pt x="8" y="78"/>
                </a:cubicBezTo>
                <a:cubicBezTo>
                  <a:pt x="8" y="77"/>
                  <a:pt x="8" y="75"/>
                  <a:pt x="7" y="74"/>
                </a:cubicBezTo>
                <a:cubicBezTo>
                  <a:pt x="7" y="70"/>
                  <a:pt x="6" y="64"/>
                  <a:pt x="8" y="58"/>
                </a:cubicBezTo>
                <a:cubicBezTo>
                  <a:pt x="9" y="55"/>
                  <a:pt x="9" y="55"/>
                  <a:pt x="9" y="55"/>
                </a:cubicBezTo>
                <a:cubicBezTo>
                  <a:pt x="9" y="52"/>
                  <a:pt x="9" y="52"/>
                  <a:pt x="9" y="52"/>
                </a:cubicBezTo>
                <a:cubicBezTo>
                  <a:pt x="7" y="49"/>
                  <a:pt x="7" y="47"/>
                  <a:pt x="8" y="46"/>
                </a:cubicBezTo>
                <a:cubicBezTo>
                  <a:pt x="8" y="42"/>
                  <a:pt x="8" y="42"/>
                  <a:pt x="8" y="42"/>
                </a:cubicBezTo>
                <a:cubicBezTo>
                  <a:pt x="8" y="28"/>
                  <a:pt x="8" y="28"/>
                  <a:pt x="8" y="28"/>
                </a:cubicBezTo>
                <a:cubicBezTo>
                  <a:pt x="6" y="28"/>
                  <a:pt x="6" y="28"/>
                  <a:pt x="6" y="28"/>
                </a:cubicBezTo>
                <a:cubicBezTo>
                  <a:pt x="6" y="25"/>
                  <a:pt x="6" y="25"/>
                  <a:pt x="6" y="25"/>
                </a:cubicBezTo>
                <a:cubicBezTo>
                  <a:pt x="3" y="25"/>
                  <a:pt x="3" y="25"/>
                  <a:pt x="3" y="25"/>
                </a:cubicBezTo>
                <a:cubicBezTo>
                  <a:pt x="7" y="13"/>
                  <a:pt x="7" y="13"/>
                  <a:pt x="7" y="13"/>
                </a:cubicBezTo>
                <a:cubicBezTo>
                  <a:pt x="7" y="12"/>
                  <a:pt x="7" y="12"/>
                  <a:pt x="7" y="12"/>
                </a:cubicBezTo>
                <a:cubicBezTo>
                  <a:pt x="7" y="12"/>
                  <a:pt x="7" y="12"/>
                  <a:pt x="7" y="12"/>
                </a:cubicBezTo>
                <a:cubicBezTo>
                  <a:pt x="8" y="9"/>
                  <a:pt x="8" y="9"/>
                  <a:pt x="8" y="9"/>
                </a:cubicBezTo>
                <a:cubicBezTo>
                  <a:pt x="12" y="11"/>
                  <a:pt x="12" y="11"/>
                  <a:pt x="12" y="11"/>
                </a:cubicBezTo>
                <a:cubicBezTo>
                  <a:pt x="13" y="11"/>
                  <a:pt x="14" y="11"/>
                  <a:pt x="14" y="11"/>
                </a:cubicBezTo>
                <a:cubicBezTo>
                  <a:pt x="15" y="9"/>
                  <a:pt x="15" y="9"/>
                  <a:pt x="15" y="9"/>
                </a:cubicBezTo>
                <a:cubicBezTo>
                  <a:pt x="25" y="9"/>
                  <a:pt x="25" y="9"/>
                  <a:pt x="25" y="9"/>
                </a:cubicBezTo>
                <a:cubicBezTo>
                  <a:pt x="32" y="6"/>
                  <a:pt x="32" y="6"/>
                  <a:pt x="32" y="6"/>
                </a:cubicBezTo>
                <a:cubicBezTo>
                  <a:pt x="32" y="8"/>
                  <a:pt x="32" y="8"/>
                  <a:pt x="32" y="8"/>
                </a:cubicBezTo>
                <a:cubicBezTo>
                  <a:pt x="42" y="8"/>
                  <a:pt x="42" y="8"/>
                  <a:pt x="42" y="8"/>
                </a:cubicBezTo>
                <a:cubicBezTo>
                  <a:pt x="42" y="9"/>
                  <a:pt x="42" y="9"/>
                  <a:pt x="42" y="9"/>
                </a:cubicBezTo>
                <a:cubicBezTo>
                  <a:pt x="52" y="9"/>
                  <a:pt x="52" y="9"/>
                  <a:pt x="52" y="9"/>
                </a:cubicBezTo>
                <a:cubicBezTo>
                  <a:pt x="52" y="11"/>
                  <a:pt x="52" y="11"/>
                  <a:pt x="52" y="11"/>
                </a:cubicBezTo>
                <a:cubicBezTo>
                  <a:pt x="59" y="11"/>
                  <a:pt x="59" y="11"/>
                  <a:pt x="59" y="11"/>
                </a:cubicBezTo>
                <a:cubicBezTo>
                  <a:pt x="59" y="12"/>
                  <a:pt x="59" y="12"/>
                  <a:pt x="59" y="12"/>
                </a:cubicBezTo>
                <a:cubicBezTo>
                  <a:pt x="61" y="12"/>
                  <a:pt x="63" y="12"/>
                  <a:pt x="66" y="11"/>
                </a:cubicBezTo>
                <a:cubicBezTo>
                  <a:pt x="71" y="9"/>
                  <a:pt x="71" y="9"/>
                  <a:pt x="71" y="9"/>
                </a:cubicBezTo>
                <a:cubicBezTo>
                  <a:pt x="72" y="11"/>
                  <a:pt x="72" y="11"/>
                  <a:pt x="72" y="11"/>
                </a:cubicBezTo>
                <a:cubicBezTo>
                  <a:pt x="72" y="11"/>
                  <a:pt x="72" y="11"/>
                  <a:pt x="72" y="11"/>
                </a:cubicBezTo>
                <a:cubicBezTo>
                  <a:pt x="89" y="11"/>
                  <a:pt x="89" y="11"/>
                  <a:pt x="89" y="11"/>
                </a:cubicBezTo>
                <a:cubicBezTo>
                  <a:pt x="89" y="12"/>
                  <a:pt x="89" y="12"/>
                  <a:pt x="89" y="12"/>
                </a:cubicBezTo>
                <a:cubicBezTo>
                  <a:pt x="91" y="12"/>
                  <a:pt x="93" y="13"/>
                  <a:pt x="95" y="13"/>
                </a:cubicBezTo>
                <a:cubicBezTo>
                  <a:pt x="97" y="13"/>
                  <a:pt x="99" y="13"/>
                  <a:pt x="102" y="13"/>
                </a:cubicBezTo>
                <a:cubicBezTo>
                  <a:pt x="104" y="13"/>
                  <a:pt x="104" y="13"/>
                  <a:pt x="104" y="13"/>
                </a:cubicBezTo>
                <a:cubicBezTo>
                  <a:pt x="106" y="10"/>
                  <a:pt x="106" y="10"/>
                  <a:pt x="106" y="10"/>
                </a:cubicBezTo>
                <a:cubicBezTo>
                  <a:pt x="106" y="8"/>
                  <a:pt x="106" y="8"/>
                  <a:pt x="106" y="8"/>
                </a:cubicBezTo>
                <a:cubicBezTo>
                  <a:pt x="120" y="8"/>
                  <a:pt x="120" y="8"/>
                  <a:pt x="120" y="8"/>
                </a:cubicBezTo>
                <a:cubicBezTo>
                  <a:pt x="120" y="8"/>
                  <a:pt x="120" y="8"/>
                  <a:pt x="120" y="8"/>
                </a:cubicBezTo>
                <a:cubicBezTo>
                  <a:pt x="121" y="8"/>
                  <a:pt x="121" y="8"/>
                  <a:pt x="121" y="8"/>
                </a:cubicBezTo>
                <a:cubicBezTo>
                  <a:pt x="124" y="7"/>
                  <a:pt x="124" y="7"/>
                  <a:pt x="124" y="7"/>
                </a:cubicBezTo>
                <a:cubicBezTo>
                  <a:pt x="125" y="8"/>
                  <a:pt x="125" y="8"/>
                  <a:pt x="125" y="8"/>
                </a:cubicBezTo>
                <a:cubicBezTo>
                  <a:pt x="126" y="8"/>
                  <a:pt x="126" y="8"/>
                  <a:pt x="126" y="8"/>
                </a:cubicBezTo>
                <a:cubicBezTo>
                  <a:pt x="128" y="8"/>
                  <a:pt x="129" y="9"/>
                  <a:pt x="130" y="10"/>
                </a:cubicBezTo>
                <a:cubicBezTo>
                  <a:pt x="135" y="8"/>
                  <a:pt x="135" y="8"/>
                  <a:pt x="135" y="8"/>
                </a:cubicBezTo>
                <a:cubicBezTo>
                  <a:pt x="136" y="11"/>
                  <a:pt x="136" y="11"/>
                  <a:pt x="136" y="11"/>
                </a:cubicBezTo>
                <a:cubicBezTo>
                  <a:pt x="138" y="11"/>
                  <a:pt x="139" y="11"/>
                  <a:pt x="139" y="12"/>
                </a:cubicBezTo>
                <a:cubicBezTo>
                  <a:pt x="140" y="12"/>
                  <a:pt x="140" y="12"/>
                  <a:pt x="140" y="12"/>
                </a:cubicBezTo>
                <a:cubicBezTo>
                  <a:pt x="141" y="11"/>
                  <a:pt x="141" y="11"/>
                  <a:pt x="142" y="11"/>
                </a:cubicBezTo>
                <a:cubicBezTo>
                  <a:pt x="142" y="11"/>
                  <a:pt x="142" y="11"/>
                  <a:pt x="142" y="11"/>
                </a:cubicBezTo>
                <a:cubicBezTo>
                  <a:pt x="144" y="11"/>
                  <a:pt x="144" y="11"/>
                  <a:pt x="144" y="11"/>
                </a:cubicBezTo>
                <a:cubicBezTo>
                  <a:pt x="144" y="11"/>
                  <a:pt x="145" y="11"/>
                  <a:pt x="146" y="11"/>
                </a:cubicBezTo>
                <a:cubicBezTo>
                  <a:pt x="152" y="11"/>
                  <a:pt x="152" y="11"/>
                  <a:pt x="152" y="11"/>
                </a:cubicBezTo>
                <a:cubicBezTo>
                  <a:pt x="152" y="11"/>
                  <a:pt x="152" y="10"/>
                  <a:pt x="153" y="10"/>
                </a:cubicBezTo>
                <a:cubicBezTo>
                  <a:pt x="153" y="9"/>
                  <a:pt x="153" y="9"/>
                  <a:pt x="153" y="9"/>
                </a:cubicBezTo>
                <a:cubicBezTo>
                  <a:pt x="159" y="9"/>
                  <a:pt x="159" y="9"/>
                  <a:pt x="159" y="9"/>
                </a:cubicBezTo>
                <a:cubicBezTo>
                  <a:pt x="160" y="10"/>
                  <a:pt x="162" y="10"/>
                  <a:pt x="163" y="10"/>
                </a:cubicBezTo>
                <a:cubicBezTo>
                  <a:pt x="163" y="11"/>
                  <a:pt x="164" y="11"/>
                  <a:pt x="164" y="11"/>
                </a:cubicBezTo>
                <a:cubicBezTo>
                  <a:pt x="165" y="11"/>
                  <a:pt x="166" y="10"/>
                  <a:pt x="166" y="10"/>
                </a:cubicBezTo>
                <a:cubicBezTo>
                  <a:pt x="170" y="8"/>
                  <a:pt x="175" y="6"/>
                  <a:pt x="181" y="7"/>
                </a:cubicBezTo>
                <a:cubicBezTo>
                  <a:pt x="182" y="7"/>
                  <a:pt x="182" y="7"/>
                  <a:pt x="182" y="7"/>
                </a:cubicBezTo>
                <a:cubicBezTo>
                  <a:pt x="192" y="5"/>
                  <a:pt x="192" y="5"/>
                  <a:pt x="192" y="5"/>
                </a:cubicBezTo>
                <a:cubicBezTo>
                  <a:pt x="194" y="8"/>
                  <a:pt x="194" y="8"/>
                  <a:pt x="194" y="8"/>
                </a:cubicBezTo>
                <a:cubicBezTo>
                  <a:pt x="198" y="8"/>
                  <a:pt x="198" y="8"/>
                  <a:pt x="198" y="8"/>
                </a:cubicBezTo>
                <a:cubicBezTo>
                  <a:pt x="198" y="9"/>
                  <a:pt x="198" y="9"/>
                  <a:pt x="198" y="9"/>
                </a:cubicBezTo>
                <a:cubicBezTo>
                  <a:pt x="205" y="9"/>
                  <a:pt x="205" y="9"/>
                  <a:pt x="205" y="9"/>
                </a:cubicBezTo>
                <a:cubicBezTo>
                  <a:pt x="205" y="11"/>
                  <a:pt x="205" y="11"/>
                  <a:pt x="205" y="11"/>
                </a:cubicBezTo>
                <a:cubicBezTo>
                  <a:pt x="207" y="11"/>
                  <a:pt x="207" y="11"/>
                  <a:pt x="207" y="11"/>
                </a:cubicBezTo>
                <a:cubicBezTo>
                  <a:pt x="215" y="7"/>
                  <a:pt x="215" y="7"/>
                  <a:pt x="215" y="7"/>
                </a:cubicBezTo>
                <a:cubicBezTo>
                  <a:pt x="215" y="13"/>
                  <a:pt x="215" y="13"/>
                  <a:pt x="215" y="13"/>
                </a:cubicBezTo>
                <a:cubicBezTo>
                  <a:pt x="216" y="13"/>
                  <a:pt x="218" y="13"/>
                  <a:pt x="220" y="13"/>
                </a:cubicBezTo>
                <a:cubicBezTo>
                  <a:pt x="220" y="11"/>
                  <a:pt x="220" y="11"/>
                  <a:pt x="220" y="11"/>
                </a:cubicBezTo>
                <a:cubicBezTo>
                  <a:pt x="222" y="11"/>
                  <a:pt x="222" y="11"/>
                  <a:pt x="222" y="11"/>
                </a:cubicBezTo>
                <a:cubicBezTo>
                  <a:pt x="222" y="10"/>
                  <a:pt x="222" y="10"/>
                  <a:pt x="222" y="10"/>
                </a:cubicBezTo>
                <a:cubicBezTo>
                  <a:pt x="228" y="9"/>
                  <a:pt x="228" y="9"/>
                  <a:pt x="228" y="9"/>
                </a:cubicBezTo>
                <a:cubicBezTo>
                  <a:pt x="230" y="9"/>
                  <a:pt x="231" y="10"/>
                  <a:pt x="232" y="11"/>
                </a:cubicBezTo>
                <a:cubicBezTo>
                  <a:pt x="239" y="11"/>
                  <a:pt x="239" y="11"/>
                  <a:pt x="239" y="11"/>
                </a:cubicBezTo>
                <a:cubicBezTo>
                  <a:pt x="239" y="7"/>
                  <a:pt x="239" y="7"/>
                  <a:pt x="239" y="7"/>
                </a:cubicBezTo>
                <a:cubicBezTo>
                  <a:pt x="247" y="11"/>
                  <a:pt x="247" y="11"/>
                  <a:pt x="247" y="11"/>
                </a:cubicBezTo>
                <a:cubicBezTo>
                  <a:pt x="249" y="11"/>
                  <a:pt x="249" y="11"/>
                  <a:pt x="249" y="11"/>
                </a:cubicBezTo>
                <a:cubicBezTo>
                  <a:pt x="251" y="10"/>
                  <a:pt x="254" y="9"/>
                  <a:pt x="258" y="10"/>
                </a:cubicBezTo>
                <a:cubicBezTo>
                  <a:pt x="258" y="10"/>
                  <a:pt x="258" y="10"/>
                  <a:pt x="258" y="10"/>
                </a:cubicBezTo>
                <a:cubicBezTo>
                  <a:pt x="260" y="9"/>
                  <a:pt x="260" y="9"/>
                  <a:pt x="260" y="9"/>
                </a:cubicBezTo>
                <a:cubicBezTo>
                  <a:pt x="262" y="9"/>
                  <a:pt x="264" y="10"/>
                  <a:pt x="269" y="12"/>
                </a:cubicBezTo>
                <a:cubicBezTo>
                  <a:pt x="279" y="8"/>
                  <a:pt x="279" y="8"/>
                  <a:pt x="279" y="8"/>
                </a:cubicBezTo>
                <a:cubicBezTo>
                  <a:pt x="279" y="12"/>
                  <a:pt x="279" y="12"/>
                  <a:pt x="279" y="12"/>
                </a:cubicBezTo>
                <a:cubicBezTo>
                  <a:pt x="280" y="12"/>
                  <a:pt x="280" y="12"/>
                  <a:pt x="280" y="12"/>
                </a:cubicBezTo>
                <a:cubicBezTo>
                  <a:pt x="280" y="9"/>
                  <a:pt x="280" y="9"/>
                  <a:pt x="280" y="9"/>
                </a:cubicBezTo>
                <a:cubicBezTo>
                  <a:pt x="287" y="9"/>
                  <a:pt x="287" y="9"/>
                  <a:pt x="287" y="9"/>
                </a:cubicBezTo>
                <a:cubicBezTo>
                  <a:pt x="287" y="8"/>
                  <a:pt x="287" y="8"/>
                  <a:pt x="287" y="8"/>
                </a:cubicBezTo>
                <a:cubicBezTo>
                  <a:pt x="294" y="9"/>
                  <a:pt x="294" y="9"/>
                  <a:pt x="294" y="9"/>
                </a:cubicBezTo>
                <a:cubicBezTo>
                  <a:pt x="300" y="10"/>
                  <a:pt x="300" y="10"/>
                  <a:pt x="300" y="10"/>
                </a:cubicBezTo>
                <a:cubicBezTo>
                  <a:pt x="301" y="10"/>
                  <a:pt x="301" y="10"/>
                  <a:pt x="302" y="10"/>
                </a:cubicBezTo>
                <a:cubicBezTo>
                  <a:pt x="303" y="8"/>
                  <a:pt x="303" y="8"/>
                  <a:pt x="303" y="8"/>
                </a:cubicBezTo>
                <a:cubicBezTo>
                  <a:pt x="305" y="8"/>
                  <a:pt x="305" y="8"/>
                  <a:pt x="305" y="8"/>
                </a:cubicBezTo>
                <a:cubicBezTo>
                  <a:pt x="307" y="7"/>
                  <a:pt x="309" y="6"/>
                  <a:pt x="311" y="7"/>
                </a:cubicBezTo>
                <a:cubicBezTo>
                  <a:pt x="311" y="5"/>
                  <a:pt x="311" y="5"/>
                  <a:pt x="311" y="5"/>
                </a:cubicBezTo>
                <a:cubicBezTo>
                  <a:pt x="321" y="8"/>
                  <a:pt x="321" y="8"/>
                  <a:pt x="321" y="8"/>
                </a:cubicBezTo>
                <a:cubicBezTo>
                  <a:pt x="333" y="8"/>
                  <a:pt x="333" y="8"/>
                  <a:pt x="333" y="8"/>
                </a:cubicBezTo>
                <a:cubicBezTo>
                  <a:pt x="340" y="6"/>
                  <a:pt x="340" y="6"/>
                  <a:pt x="340" y="6"/>
                </a:cubicBezTo>
                <a:cubicBezTo>
                  <a:pt x="340" y="9"/>
                  <a:pt x="340" y="9"/>
                  <a:pt x="340" y="9"/>
                </a:cubicBezTo>
                <a:cubicBezTo>
                  <a:pt x="344" y="9"/>
                  <a:pt x="344" y="9"/>
                  <a:pt x="344" y="9"/>
                </a:cubicBezTo>
                <a:cubicBezTo>
                  <a:pt x="345" y="11"/>
                  <a:pt x="345" y="11"/>
                  <a:pt x="345" y="11"/>
                </a:cubicBezTo>
                <a:cubicBezTo>
                  <a:pt x="348" y="11"/>
                  <a:pt x="352" y="10"/>
                  <a:pt x="355" y="11"/>
                </a:cubicBezTo>
                <a:cubicBezTo>
                  <a:pt x="357" y="12"/>
                  <a:pt x="357" y="12"/>
                  <a:pt x="357" y="12"/>
                </a:cubicBezTo>
                <a:cubicBezTo>
                  <a:pt x="361" y="11"/>
                  <a:pt x="361" y="11"/>
                  <a:pt x="361" y="11"/>
                </a:cubicBezTo>
                <a:cubicBezTo>
                  <a:pt x="361" y="8"/>
                  <a:pt x="361" y="8"/>
                  <a:pt x="361" y="8"/>
                </a:cubicBezTo>
                <a:cubicBezTo>
                  <a:pt x="367" y="8"/>
                  <a:pt x="367" y="8"/>
                  <a:pt x="367" y="8"/>
                </a:cubicBezTo>
                <a:cubicBezTo>
                  <a:pt x="370" y="7"/>
                  <a:pt x="370" y="7"/>
                  <a:pt x="370" y="7"/>
                </a:cubicBezTo>
                <a:cubicBezTo>
                  <a:pt x="371" y="7"/>
                  <a:pt x="373" y="7"/>
                  <a:pt x="374" y="7"/>
                </a:cubicBezTo>
                <a:cubicBezTo>
                  <a:pt x="378" y="7"/>
                  <a:pt x="382" y="8"/>
                  <a:pt x="385" y="9"/>
                </a:cubicBezTo>
                <a:cubicBezTo>
                  <a:pt x="385" y="9"/>
                  <a:pt x="385" y="9"/>
                  <a:pt x="385" y="9"/>
                </a:cubicBezTo>
                <a:cubicBezTo>
                  <a:pt x="387" y="9"/>
                  <a:pt x="387" y="9"/>
                  <a:pt x="387" y="9"/>
                </a:cubicBezTo>
                <a:cubicBezTo>
                  <a:pt x="387" y="8"/>
                  <a:pt x="387" y="8"/>
                  <a:pt x="387" y="8"/>
                </a:cubicBezTo>
                <a:cubicBezTo>
                  <a:pt x="392" y="8"/>
                  <a:pt x="392" y="8"/>
                  <a:pt x="392" y="8"/>
                </a:cubicBezTo>
                <a:cubicBezTo>
                  <a:pt x="398" y="7"/>
                  <a:pt x="398" y="7"/>
                  <a:pt x="398" y="7"/>
                </a:cubicBezTo>
                <a:cubicBezTo>
                  <a:pt x="398" y="8"/>
                  <a:pt x="398" y="8"/>
                  <a:pt x="398" y="8"/>
                </a:cubicBezTo>
                <a:cubicBezTo>
                  <a:pt x="403" y="8"/>
                  <a:pt x="403" y="8"/>
                  <a:pt x="403" y="8"/>
                </a:cubicBezTo>
                <a:cubicBezTo>
                  <a:pt x="403" y="1"/>
                  <a:pt x="403" y="1"/>
                  <a:pt x="403" y="1"/>
                </a:cubicBezTo>
                <a:cubicBezTo>
                  <a:pt x="412" y="4"/>
                  <a:pt x="412" y="4"/>
                  <a:pt x="412" y="4"/>
                </a:cubicBezTo>
                <a:cubicBezTo>
                  <a:pt x="414" y="4"/>
                  <a:pt x="416" y="5"/>
                  <a:pt x="417" y="7"/>
                </a:cubicBezTo>
                <a:cubicBezTo>
                  <a:pt x="418" y="7"/>
                  <a:pt x="418" y="7"/>
                  <a:pt x="418" y="7"/>
                </a:cubicBezTo>
                <a:cubicBezTo>
                  <a:pt x="419" y="7"/>
                  <a:pt x="419" y="7"/>
                  <a:pt x="419" y="7"/>
                </a:cubicBezTo>
                <a:cubicBezTo>
                  <a:pt x="419" y="8"/>
                  <a:pt x="420" y="8"/>
                  <a:pt x="420" y="8"/>
                </a:cubicBezTo>
                <a:cubicBezTo>
                  <a:pt x="421" y="8"/>
                  <a:pt x="421" y="8"/>
                  <a:pt x="422" y="8"/>
                </a:cubicBezTo>
                <a:cubicBezTo>
                  <a:pt x="422" y="8"/>
                  <a:pt x="422" y="8"/>
                  <a:pt x="422" y="8"/>
                </a:cubicBezTo>
                <a:cubicBezTo>
                  <a:pt x="431" y="8"/>
                  <a:pt x="431" y="8"/>
                  <a:pt x="431" y="8"/>
                </a:cubicBezTo>
                <a:cubicBezTo>
                  <a:pt x="431" y="9"/>
                  <a:pt x="431" y="9"/>
                  <a:pt x="431" y="9"/>
                </a:cubicBezTo>
                <a:cubicBezTo>
                  <a:pt x="437" y="9"/>
                  <a:pt x="437" y="9"/>
                  <a:pt x="437" y="9"/>
                </a:cubicBezTo>
                <a:cubicBezTo>
                  <a:pt x="443" y="8"/>
                  <a:pt x="443" y="8"/>
                  <a:pt x="443" y="8"/>
                </a:cubicBezTo>
                <a:cubicBezTo>
                  <a:pt x="443" y="9"/>
                  <a:pt x="443" y="9"/>
                  <a:pt x="443" y="9"/>
                </a:cubicBezTo>
                <a:cubicBezTo>
                  <a:pt x="443" y="9"/>
                  <a:pt x="443" y="9"/>
                  <a:pt x="443" y="9"/>
                </a:cubicBezTo>
                <a:cubicBezTo>
                  <a:pt x="445" y="10"/>
                  <a:pt x="445" y="10"/>
                  <a:pt x="445" y="10"/>
                </a:cubicBezTo>
                <a:cubicBezTo>
                  <a:pt x="447" y="10"/>
                  <a:pt x="447" y="10"/>
                  <a:pt x="447" y="10"/>
                </a:cubicBezTo>
                <a:cubicBezTo>
                  <a:pt x="453" y="7"/>
                  <a:pt x="453" y="7"/>
                  <a:pt x="453" y="7"/>
                </a:cubicBezTo>
                <a:cubicBezTo>
                  <a:pt x="453" y="8"/>
                  <a:pt x="453" y="8"/>
                  <a:pt x="453" y="8"/>
                </a:cubicBezTo>
                <a:cubicBezTo>
                  <a:pt x="463" y="7"/>
                  <a:pt x="463" y="7"/>
                  <a:pt x="463" y="7"/>
                </a:cubicBezTo>
                <a:cubicBezTo>
                  <a:pt x="463" y="7"/>
                  <a:pt x="463" y="7"/>
                  <a:pt x="463" y="7"/>
                </a:cubicBezTo>
                <a:cubicBezTo>
                  <a:pt x="468" y="7"/>
                  <a:pt x="468" y="7"/>
                  <a:pt x="468" y="7"/>
                </a:cubicBezTo>
                <a:cubicBezTo>
                  <a:pt x="468" y="6"/>
                  <a:pt x="468" y="6"/>
                  <a:pt x="468" y="6"/>
                </a:cubicBezTo>
                <a:cubicBezTo>
                  <a:pt x="479" y="6"/>
                  <a:pt x="479" y="6"/>
                  <a:pt x="479" y="6"/>
                </a:cubicBezTo>
                <a:cubicBezTo>
                  <a:pt x="480" y="7"/>
                  <a:pt x="480" y="7"/>
                  <a:pt x="480" y="7"/>
                </a:cubicBezTo>
                <a:cubicBezTo>
                  <a:pt x="488" y="6"/>
                  <a:pt x="488" y="6"/>
                  <a:pt x="488" y="6"/>
                </a:cubicBezTo>
                <a:cubicBezTo>
                  <a:pt x="488" y="8"/>
                  <a:pt x="488" y="8"/>
                  <a:pt x="488" y="8"/>
                </a:cubicBezTo>
                <a:cubicBezTo>
                  <a:pt x="496" y="8"/>
                  <a:pt x="496" y="8"/>
                  <a:pt x="496" y="8"/>
                </a:cubicBezTo>
                <a:cubicBezTo>
                  <a:pt x="496" y="9"/>
                  <a:pt x="496" y="9"/>
                  <a:pt x="496" y="9"/>
                </a:cubicBezTo>
                <a:cubicBezTo>
                  <a:pt x="500" y="9"/>
                  <a:pt x="500" y="9"/>
                  <a:pt x="500" y="9"/>
                </a:cubicBezTo>
                <a:cubicBezTo>
                  <a:pt x="504" y="9"/>
                  <a:pt x="504" y="9"/>
                  <a:pt x="504" y="9"/>
                </a:cubicBezTo>
                <a:cubicBezTo>
                  <a:pt x="504" y="10"/>
                  <a:pt x="504" y="10"/>
                  <a:pt x="504" y="10"/>
                </a:cubicBezTo>
                <a:cubicBezTo>
                  <a:pt x="505" y="10"/>
                  <a:pt x="505" y="10"/>
                  <a:pt x="505" y="10"/>
                </a:cubicBezTo>
                <a:cubicBezTo>
                  <a:pt x="511" y="7"/>
                  <a:pt x="511" y="7"/>
                  <a:pt x="511" y="7"/>
                </a:cubicBezTo>
                <a:cubicBezTo>
                  <a:pt x="512" y="11"/>
                  <a:pt x="512" y="11"/>
                  <a:pt x="512" y="11"/>
                </a:cubicBezTo>
                <a:cubicBezTo>
                  <a:pt x="517" y="10"/>
                  <a:pt x="517" y="10"/>
                  <a:pt x="517" y="10"/>
                </a:cubicBezTo>
                <a:cubicBezTo>
                  <a:pt x="518" y="12"/>
                  <a:pt x="518" y="12"/>
                  <a:pt x="518" y="12"/>
                </a:cubicBezTo>
                <a:cubicBezTo>
                  <a:pt x="520" y="11"/>
                  <a:pt x="522" y="11"/>
                  <a:pt x="524" y="11"/>
                </a:cubicBezTo>
                <a:cubicBezTo>
                  <a:pt x="524" y="10"/>
                  <a:pt x="524" y="10"/>
                  <a:pt x="524" y="10"/>
                </a:cubicBezTo>
                <a:cubicBezTo>
                  <a:pt x="551" y="13"/>
                  <a:pt x="551" y="13"/>
                  <a:pt x="551" y="13"/>
                </a:cubicBezTo>
                <a:cubicBezTo>
                  <a:pt x="552" y="11"/>
                  <a:pt x="552" y="11"/>
                  <a:pt x="552" y="11"/>
                </a:cubicBezTo>
                <a:cubicBezTo>
                  <a:pt x="555" y="11"/>
                  <a:pt x="555" y="11"/>
                  <a:pt x="555" y="11"/>
                </a:cubicBezTo>
                <a:cubicBezTo>
                  <a:pt x="555" y="9"/>
                  <a:pt x="555" y="9"/>
                  <a:pt x="555" y="9"/>
                </a:cubicBezTo>
                <a:cubicBezTo>
                  <a:pt x="569" y="9"/>
                  <a:pt x="569" y="9"/>
                  <a:pt x="569" y="9"/>
                </a:cubicBezTo>
                <a:cubicBezTo>
                  <a:pt x="569" y="11"/>
                  <a:pt x="569" y="11"/>
                  <a:pt x="569" y="11"/>
                </a:cubicBezTo>
                <a:cubicBezTo>
                  <a:pt x="575" y="11"/>
                  <a:pt x="575" y="11"/>
                  <a:pt x="575" y="11"/>
                </a:cubicBezTo>
                <a:cubicBezTo>
                  <a:pt x="575" y="13"/>
                  <a:pt x="575" y="13"/>
                  <a:pt x="575" y="13"/>
                </a:cubicBezTo>
                <a:cubicBezTo>
                  <a:pt x="576" y="13"/>
                  <a:pt x="576" y="13"/>
                  <a:pt x="576" y="13"/>
                </a:cubicBezTo>
                <a:cubicBezTo>
                  <a:pt x="576" y="9"/>
                  <a:pt x="576" y="9"/>
                  <a:pt x="576" y="9"/>
                </a:cubicBezTo>
                <a:cubicBezTo>
                  <a:pt x="583" y="11"/>
                  <a:pt x="583" y="11"/>
                  <a:pt x="583" y="11"/>
                </a:cubicBezTo>
                <a:cubicBezTo>
                  <a:pt x="583" y="6"/>
                  <a:pt x="583" y="6"/>
                  <a:pt x="583" y="6"/>
                </a:cubicBezTo>
                <a:cubicBezTo>
                  <a:pt x="591" y="9"/>
                  <a:pt x="591" y="9"/>
                  <a:pt x="591" y="9"/>
                </a:cubicBezTo>
                <a:cubicBezTo>
                  <a:pt x="593" y="9"/>
                  <a:pt x="593" y="9"/>
                  <a:pt x="593" y="9"/>
                </a:cubicBezTo>
                <a:cubicBezTo>
                  <a:pt x="593" y="8"/>
                  <a:pt x="593" y="8"/>
                  <a:pt x="593" y="8"/>
                </a:cubicBezTo>
                <a:cubicBezTo>
                  <a:pt x="607" y="8"/>
                  <a:pt x="607" y="8"/>
                  <a:pt x="607" y="8"/>
                </a:cubicBezTo>
                <a:cubicBezTo>
                  <a:pt x="608" y="8"/>
                  <a:pt x="608" y="8"/>
                  <a:pt x="609" y="8"/>
                </a:cubicBezTo>
                <a:cubicBezTo>
                  <a:pt x="612" y="8"/>
                  <a:pt x="612" y="8"/>
                  <a:pt x="612" y="8"/>
                </a:cubicBezTo>
                <a:cubicBezTo>
                  <a:pt x="612" y="8"/>
                  <a:pt x="613" y="8"/>
                  <a:pt x="613" y="8"/>
                </a:cubicBezTo>
                <a:cubicBezTo>
                  <a:pt x="614" y="8"/>
                  <a:pt x="614" y="8"/>
                  <a:pt x="614" y="8"/>
                </a:cubicBezTo>
                <a:cubicBezTo>
                  <a:pt x="614" y="8"/>
                  <a:pt x="615" y="8"/>
                  <a:pt x="615" y="8"/>
                </a:cubicBezTo>
                <a:cubicBezTo>
                  <a:pt x="616" y="8"/>
                  <a:pt x="617" y="8"/>
                  <a:pt x="618" y="9"/>
                </a:cubicBezTo>
                <a:cubicBezTo>
                  <a:pt x="624" y="7"/>
                  <a:pt x="624" y="7"/>
                  <a:pt x="624" y="7"/>
                </a:cubicBezTo>
                <a:cubicBezTo>
                  <a:pt x="625" y="9"/>
                  <a:pt x="625" y="9"/>
                  <a:pt x="625" y="9"/>
                </a:cubicBezTo>
                <a:cubicBezTo>
                  <a:pt x="629" y="8"/>
                  <a:pt x="629" y="8"/>
                  <a:pt x="629" y="8"/>
                </a:cubicBezTo>
                <a:cubicBezTo>
                  <a:pt x="630" y="11"/>
                  <a:pt x="630" y="11"/>
                  <a:pt x="630" y="11"/>
                </a:cubicBezTo>
                <a:cubicBezTo>
                  <a:pt x="637" y="8"/>
                  <a:pt x="637" y="8"/>
                  <a:pt x="637" y="8"/>
                </a:cubicBezTo>
                <a:cubicBezTo>
                  <a:pt x="637" y="12"/>
                  <a:pt x="637" y="12"/>
                  <a:pt x="637" y="12"/>
                </a:cubicBezTo>
                <a:cubicBezTo>
                  <a:pt x="646" y="12"/>
                  <a:pt x="646" y="12"/>
                  <a:pt x="646" y="12"/>
                </a:cubicBezTo>
                <a:cubicBezTo>
                  <a:pt x="646" y="13"/>
                  <a:pt x="646" y="13"/>
                  <a:pt x="646" y="13"/>
                </a:cubicBezTo>
                <a:cubicBezTo>
                  <a:pt x="653" y="14"/>
                  <a:pt x="653" y="14"/>
                  <a:pt x="653" y="14"/>
                </a:cubicBezTo>
                <a:cubicBezTo>
                  <a:pt x="653" y="13"/>
                  <a:pt x="653" y="13"/>
                  <a:pt x="653" y="13"/>
                </a:cubicBezTo>
                <a:cubicBezTo>
                  <a:pt x="659" y="13"/>
                  <a:pt x="659" y="13"/>
                  <a:pt x="659" y="13"/>
                </a:cubicBezTo>
                <a:cubicBezTo>
                  <a:pt x="659" y="13"/>
                  <a:pt x="659" y="13"/>
                  <a:pt x="659" y="13"/>
                </a:cubicBezTo>
                <a:cubicBezTo>
                  <a:pt x="664" y="12"/>
                  <a:pt x="664" y="12"/>
                  <a:pt x="664" y="12"/>
                </a:cubicBezTo>
                <a:cubicBezTo>
                  <a:pt x="664" y="12"/>
                  <a:pt x="665" y="12"/>
                  <a:pt x="665" y="12"/>
                </a:cubicBezTo>
                <a:cubicBezTo>
                  <a:pt x="668" y="12"/>
                  <a:pt x="668" y="12"/>
                  <a:pt x="668" y="12"/>
                </a:cubicBezTo>
                <a:cubicBezTo>
                  <a:pt x="669" y="13"/>
                  <a:pt x="669" y="13"/>
                  <a:pt x="669" y="13"/>
                </a:cubicBezTo>
                <a:cubicBezTo>
                  <a:pt x="670" y="13"/>
                  <a:pt x="670" y="13"/>
                  <a:pt x="670" y="13"/>
                </a:cubicBezTo>
                <a:cubicBezTo>
                  <a:pt x="670" y="11"/>
                  <a:pt x="670" y="11"/>
                  <a:pt x="670" y="11"/>
                </a:cubicBezTo>
                <a:cubicBezTo>
                  <a:pt x="672" y="11"/>
                  <a:pt x="672" y="11"/>
                  <a:pt x="672" y="11"/>
                </a:cubicBezTo>
                <a:cubicBezTo>
                  <a:pt x="672" y="7"/>
                  <a:pt x="672" y="7"/>
                  <a:pt x="672" y="7"/>
                </a:cubicBezTo>
                <a:cubicBezTo>
                  <a:pt x="680" y="10"/>
                  <a:pt x="680" y="10"/>
                  <a:pt x="680" y="10"/>
                </a:cubicBezTo>
                <a:cubicBezTo>
                  <a:pt x="681" y="10"/>
                  <a:pt x="681" y="10"/>
                  <a:pt x="682" y="10"/>
                </a:cubicBezTo>
                <a:cubicBezTo>
                  <a:pt x="693" y="8"/>
                  <a:pt x="693" y="8"/>
                  <a:pt x="693" y="8"/>
                </a:cubicBezTo>
                <a:cubicBezTo>
                  <a:pt x="693" y="7"/>
                  <a:pt x="693" y="7"/>
                  <a:pt x="693" y="7"/>
                </a:cubicBezTo>
                <a:cubicBezTo>
                  <a:pt x="696" y="8"/>
                  <a:pt x="696" y="8"/>
                  <a:pt x="696" y="8"/>
                </a:cubicBezTo>
                <a:cubicBezTo>
                  <a:pt x="699" y="7"/>
                  <a:pt x="699" y="7"/>
                  <a:pt x="699" y="7"/>
                </a:cubicBezTo>
                <a:cubicBezTo>
                  <a:pt x="699" y="8"/>
                  <a:pt x="699" y="8"/>
                  <a:pt x="699" y="8"/>
                </a:cubicBezTo>
                <a:cubicBezTo>
                  <a:pt x="706" y="10"/>
                  <a:pt x="706" y="10"/>
                  <a:pt x="706" y="10"/>
                </a:cubicBezTo>
                <a:cubicBezTo>
                  <a:pt x="706" y="9"/>
                  <a:pt x="706" y="9"/>
                  <a:pt x="706" y="9"/>
                </a:cubicBezTo>
                <a:cubicBezTo>
                  <a:pt x="710" y="9"/>
                  <a:pt x="710" y="9"/>
                  <a:pt x="710" y="9"/>
                </a:cubicBezTo>
                <a:cubicBezTo>
                  <a:pt x="710" y="8"/>
                  <a:pt x="710" y="8"/>
                  <a:pt x="710" y="8"/>
                </a:cubicBezTo>
                <a:cubicBezTo>
                  <a:pt x="723" y="8"/>
                  <a:pt x="723" y="8"/>
                  <a:pt x="723" y="8"/>
                </a:cubicBezTo>
                <a:cubicBezTo>
                  <a:pt x="730" y="7"/>
                  <a:pt x="730" y="7"/>
                  <a:pt x="730" y="7"/>
                </a:cubicBezTo>
                <a:cubicBezTo>
                  <a:pt x="730" y="9"/>
                  <a:pt x="730" y="9"/>
                  <a:pt x="730" y="9"/>
                </a:cubicBezTo>
                <a:cubicBezTo>
                  <a:pt x="732" y="9"/>
                  <a:pt x="732" y="9"/>
                  <a:pt x="732" y="9"/>
                </a:cubicBezTo>
                <a:cubicBezTo>
                  <a:pt x="733" y="11"/>
                  <a:pt x="733" y="11"/>
                  <a:pt x="733" y="11"/>
                </a:cubicBezTo>
                <a:cubicBezTo>
                  <a:pt x="738" y="12"/>
                  <a:pt x="738" y="12"/>
                  <a:pt x="738" y="12"/>
                </a:cubicBezTo>
                <a:cubicBezTo>
                  <a:pt x="738" y="10"/>
                  <a:pt x="738" y="10"/>
                  <a:pt x="738" y="10"/>
                </a:cubicBezTo>
                <a:cubicBezTo>
                  <a:pt x="746" y="12"/>
                  <a:pt x="746" y="12"/>
                  <a:pt x="746" y="12"/>
                </a:cubicBezTo>
                <a:cubicBezTo>
                  <a:pt x="747" y="11"/>
                  <a:pt x="747" y="11"/>
                  <a:pt x="747" y="11"/>
                </a:cubicBezTo>
                <a:cubicBezTo>
                  <a:pt x="749" y="10"/>
                  <a:pt x="749" y="10"/>
                  <a:pt x="749" y="10"/>
                </a:cubicBezTo>
                <a:cubicBezTo>
                  <a:pt x="752" y="8"/>
                  <a:pt x="757" y="9"/>
                  <a:pt x="761" y="10"/>
                </a:cubicBezTo>
                <a:cubicBezTo>
                  <a:pt x="761" y="9"/>
                  <a:pt x="761" y="9"/>
                  <a:pt x="761" y="9"/>
                </a:cubicBezTo>
                <a:cubicBezTo>
                  <a:pt x="772" y="9"/>
                  <a:pt x="772" y="9"/>
                  <a:pt x="772" y="9"/>
                </a:cubicBezTo>
                <a:cubicBezTo>
                  <a:pt x="774" y="7"/>
                  <a:pt x="774" y="7"/>
                  <a:pt x="774" y="7"/>
                </a:cubicBezTo>
                <a:cubicBezTo>
                  <a:pt x="777" y="8"/>
                  <a:pt x="777" y="8"/>
                  <a:pt x="777" y="8"/>
                </a:cubicBezTo>
                <a:cubicBezTo>
                  <a:pt x="777" y="7"/>
                  <a:pt x="777" y="7"/>
                  <a:pt x="777" y="7"/>
                </a:cubicBezTo>
                <a:cubicBezTo>
                  <a:pt x="782" y="8"/>
                  <a:pt x="782" y="8"/>
                  <a:pt x="782" y="8"/>
                </a:cubicBezTo>
                <a:cubicBezTo>
                  <a:pt x="782" y="0"/>
                  <a:pt x="782" y="0"/>
                  <a:pt x="782" y="0"/>
                </a:cubicBezTo>
                <a:cubicBezTo>
                  <a:pt x="791" y="5"/>
                  <a:pt x="791" y="5"/>
                  <a:pt x="791" y="5"/>
                </a:cubicBezTo>
                <a:cubicBezTo>
                  <a:pt x="791" y="6"/>
                  <a:pt x="792" y="6"/>
                  <a:pt x="793" y="7"/>
                </a:cubicBezTo>
                <a:cubicBezTo>
                  <a:pt x="799" y="7"/>
                  <a:pt x="799" y="7"/>
                  <a:pt x="799" y="7"/>
                </a:cubicBezTo>
                <a:cubicBezTo>
                  <a:pt x="799" y="8"/>
                  <a:pt x="799" y="8"/>
                  <a:pt x="799" y="8"/>
                </a:cubicBezTo>
                <a:cubicBezTo>
                  <a:pt x="800" y="8"/>
                  <a:pt x="800" y="8"/>
                  <a:pt x="800" y="8"/>
                </a:cubicBezTo>
                <a:cubicBezTo>
                  <a:pt x="800" y="8"/>
                  <a:pt x="800" y="8"/>
                  <a:pt x="800" y="8"/>
                </a:cubicBezTo>
                <a:cubicBezTo>
                  <a:pt x="817" y="5"/>
                  <a:pt x="817" y="5"/>
                  <a:pt x="817" y="5"/>
                </a:cubicBezTo>
                <a:cubicBezTo>
                  <a:pt x="818" y="7"/>
                  <a:pt x="818" y="7"/>
                  <a:pt x="818" y="7"/>
                </a:cubicBezTo>
                <a:cubicBezTo>
                  <a:pt x="818" y="7"/>
                  <a:pt x="819" y="7"/>
                  <a:pt x="820" y="7"/>
                </a:cubicBezTo>
                <a:cubicBezTo>
                  <a:pt x="822" y="7"/>
                  <a:pt x="822" y="7"/>
                  <a:pt x="822" y="7"/>
                </a:cubicBezTo>
                <a:cubicBezTo>
                  <a:pt x="826" y="8"/>
                  <a:pt x="826" y="8"/>
                  <a:pt x="826" y="8"/>
                </a:cubicBezTo>
                <a:cubicBezTo>
                  <a:pt x="826" y="10"/>
                  <a:pt x="826" y="10"/>
                  <a:pt x="826" y="10"/>
                </a:cubicBezTo>
                <a:cubicBezTo>
                  <a:pt x="830" y="11"/>
                  <a:pt x="830" y="11"/>
                  <a:pt x="830" y="11"/>
                </a:cubicBezTo>
                <a:cubicBezTo>
                  <a:pt x="836" y="8"/>
                  <a:pt x="836" y="8"/>
                  <a:pt x="836" y="8"/>
                </a:cubicBezTo>
                <a:cubicBezTo>
                  <a:pt x="836" y="12"/>
                  <a:pt x="836" y="12"/>
                  <a:pt x="836" y="12"/>
                </a:cubicBezTo>
                <a:cubicBezTo>
                  <a:pt x="839" y="12"/>
                  <a:pt x="841" y="11"/>
                  <a:pt x="842" y="10"/>
                </a:cubicBezTo>
                <a:cubicBezTo>
                  <a:pt x="844" y="9"/>
                  <a:pt x="844" y="9"/>
                  <a:pt x="844" y="9"/>
                </a:cubicBezTo>
                <a:cubicBezTo>
                  <a:pt x="848" y="10"/>
                  <a:pt x="848" y="10"/>
                  <a:pt x="848" y="10"/>
                </a:cubicBezTo>
                <a:cubicBezTo>
                  <a:pt x="849" y="10"/>
                  <a:pt x="850" y="10"/>
                  <a:pt x="851" y="9"/>
                </a:cubicBezTo>
                <a:cubicBezTo>
                  <a:pt x="853" y="8"/>
                  <a:pt x="854" y="8"/>
                  <a:pt x="856" y="7"/>
                </a:cubicBezTo>
                <a:cubicBezTo>
                  <a:pt x="858" y="0"/>
                  <a:pt x="858" y="0"/>
                  <a:pt x="858" y="0"/>
                </a:cubicBezTo>
                <a:cubicBezTo>
                  <a:pt x="864" y="2"/>
                  <a:pt x="864" y="2"/>
                  <a:pt x="864" y="2"/>
                </a:cubicBezTo>
                <a:cubicBezTo>
                  <a:pt x="865" y="3"/>
                  <a:pt x="869" y="4"/>
                  <a:pt x="870" y="7"/>
                </a:cubicBezTo>
                <a:cubicBezTo>
                  <a:pt x="873" y="7"/>
                  <a:pt x="873" y="7"/>
                  <a:pt x="873" y="7"/>
                </a:cubicBezTo>
                <a:cubicBezTo>
                  <a:pt x="873" y="8"/>
                  <a:pt x="873" y="8"/>
                  <a:pt x="873" y="8"/>
                </a:cubicBezTo>
                <a:cubicBezTo>
                  <a:pt x="879" y="6"/>
                  <a:pt x="879" y="6"/>
                  <a:pt x="879" y="6"/>
                </a:cubicBezTo>
                <a:cubicBezTo>
                  <a:pt x="879" y="9"/>
                  <a:pt x="879" y="9"/>
                  <a:pt x="879" y="9"/>
                </a:cubicBezTo>
                <a:cubicBezTo>
                  <a:pt x="881" y="9"/>
                  <a:pt x="881" y="9"/>
                  <a:pt x="881" y="9"/>
                </a:cubicBezTo>
                <a:cubicBezTo>
                  <a:pt x="881" y="11"/>
                  <a:pt x="881" y="11"/>
                  <a:pt x="881" y="11"/>
                </a:cubicBezTo>
                <a:cubicBezTo>
                  <a:pt x="893" y="12"/>
                  <a:pt x="893" y="12"/>
                  <a:pt x="893" y="12"/>
                </a:cubicBezTo>
                <a:cubicBezTo>
                  <a:pt x="897" y="11"/>
                  <a:pt x="897" y="11"/>
                  <a:pt x="897" y="11"/>
                </a:cubicBezTo>
                <a:cubicBezTo>
                  <a:pt x="898" y="11"/>
                  <a:pt x="898" y="11"/>
                  <a:pt x="899" y="11"/>
                </a:cubicBezTo>
                <a:cubicBezTo>
                  <a:pt x="902" y="11"/>
                  <a:pt x="902" y="11"/>
                  <a:pt x="902" y="11"/>
                </a:cubicBezTo>
                <a:cubicBezTo>
                  <a:pt x="903" y="12"/>
                  <a:pt x="903" y="12"/>
                  <a:pt x="903" y="12"/>
                </a:cubicBezTo>
                <a:cubicBezTo>
                  <a:pt x="905" y="12"/>
                  <a:pt x="905" y="12"/>
                  <a:pt x="905" y="12"/>
                </a:cubicBezTo>
                <a:cubicBezTo>
                  <a:pt x="907" y="11"/>
                  <a:pt x="907" y="11"/>
                  <a:pt x="907" y="11"/>
                </a:cubicBezTo>
                <a:cubicBezTo>
                  <a:pt x="910" y="10"/>
                  <a:pt x="912" y="10"/>
                  <a:pt x="915" y="10"/>
                </a:cubicBezTo>
                <a:cubicBezTo>
                  <a:pt x="918" y="10"/>
                  <a:pt x="921" y="10"/>
                  <a:pt x="923" y="11"/>
                </a:cubicBezTo>
                <a:cubicBezTo>
                  <a:pt x="924" y="11"/>
                  <a:pt x="925" y="11"/>
                  <a:pt x="926" y="11"/>
                </a:cubicBezTo>
                <a:cubicBezTo>
                  <a:pt x="926" y="9"/>
                  <a:pt x="926" y="9"/>
                  <a:pt x="926" y="9"/>
                </a:cubicBezTo>
                <a:cubicBezTo>
                  <a:pt x="934" y="8"/>
                  <a:pt x="934" y="8"/>
                  <a:pt x="934" y="8"/>
                </a:cubicBezTo>
                <a:cubicBezTo>
                  <a:pt x="934" y="7"/>
                  <a:pt x="934" y="7"/>
                  <a:pt x="934" y="7"/>
                </a:cubicBezTo>
                <a:cubicBezTo>
                  <a:pt x="937" y="7"/>
                  <a:pt x="937" y="7"/>
                  <a:pt x="937" y="7"/>
                </a:cubicBezTo>
                <a:cubicBezTo>
                  <a:pt x="941" y="6"/>
                  <a:pt x="941" y="6"/>
                  <a:pt x="941" y="6"/>
                </a:cubicBezTo>
                <a:cubicBezTo>
                  <a:pt x="941" y="7"/>
                  <a:pt x="941" y="7"/>
                  <a:pt x="941" y="7"/>
                </a:cubicBezTo>
                <a:cubicBezTo>
                  <a:pt x="947" y="7"/>
                  <a:pt x="947" y="7"/>
                  <a:pt x="947" y="7"/>
                </a:cubicBezTo>
                <a:cubicBezTo>
                  <a:pt x="947" y="8"/>
                  <a:pt x="947" y="8"/>
                  <a:pt x="947" y="8"/>
                </a:cubicBezTo>
                <a:cubicBezTo>
                  <a:pt x="953" y="6"/>
                  <a:pt x="953" y="6"/>
                  <a:pt x="953" y="6"/>
                </a:cubicBezTo>
                <a:cubicBezTo>
                  <a:pt x="953" y="9"/>
                  <a:pt x="953" y="9"/>
                  <a:pt x="953" y="9"/>
                </a:cubicBezTo>
                <a:cubicBezTo>
                  <a:pt x="954" y="9"/>
                  <a:pt x="954" y="9"/>
                  <a:pt x="954" y="9"/>
                </a:cubicBezTo>
                <a:cubicBezTo>
                  <a:pt x="955" y="9"/>
                  <a:pt x="955" y="9"/>
                  <a:pt x="956" y="9"/>
                </a:cubicBezTo>
                <a:cubicBezTo>
                  <a:pt x="957" y="8"/>
                  <a:pt x="957" y="8"/>
                  <a:pt x="957" y="8"/>
                </a:cubicBezTo>
                <a:cubicBezTo>
                  <a:pt x="957" y="7"/>
                  <a:pt x="957" y="7"/>
                  <a:pt x="957" y="7"/>
                </a:cubicBezTo>
                <a:cubicBezTo>
                  <a:pt x="970" y="7"/>
                  <a:pt x="970" y="7"/>
                  <a:pt x="970" y="7"/>
                </a:cubicBezTo>
                <a:cubicBezTo>
                  <a:pt x="970" y="8"/>
                  <a:pt x="970" y="8"/>
                  <a:pt x="970" y="8"/>
                </a:cubicBezTo>
                <a:cubicBezTo>
                  <a:pt x="971" y="8"/>
                  <a:pt x="971" y="8"/>
                  <a:pt x="971" y="8"/>
                </a:cubicBezTo>
                <a:cubicBezTo>
                  <a:pt x="977" y="7"/>
                  <a:pt x="977" y="7"/>
                  <a:pt x="977" y="7"/>
                </a:cubicBezTo>
                <a:cubicBezTo>
                  <a:pt x="977" y="7"/>
                  <a:pt x="977" y="7"/>
                  <a:pt x="977" y="7"/>
                </a:cubicBezTo>
                <a:cubicBezTo>
                  <a:pt x="977" y="7"/>
                  <a:pt x="977" y="7"/>
                  <a:pt x="977" y="7"/>
                </a:cubicBezTo>
                <a:cubicBezTo>
                  <a:pt x="977" y="4"/>
                  <a:pt x="977" y="4"/>
                  <a:pt x="977" y="4"/>
                </a:cubicBezTo>
                <a:cubicBezTo>
                  <a:pt x="981" y="6"/>
                  <a:pt x="981" y="6"/>
                  <a:pt x="981" y="6"/>
                </a:cubicBezTo>
                <a:cubicBezTo>
                  <a:pt x="981" y="6"/>
                  <a:pt x="981" y="6"/>
                  <a:pt x="981" y="6"/>
                </a:cubicBezTo>
                <a:cubicBezTo>
                  <a:pt x="981" y="6"/>
                  <a:pt x="981" y="6"/>
                  <a:pt x="981" y="6"/>
                </a:cubicBezTo>
                <a:cubicBezTo>
                  <a:pt x="984" y="8"/>
                  <a:pt x="984" y="8"/>
                  <a:pt x="984" y="8"/>
                </a:cubicBezTo>
                <a:cubicBezTo>
                  <a:pt x="987" y="8"/>
                  <a:pt x="987" y="8"/>
                  <a:pt x="987" y="8"/>
                </a:cubicBezTo>
                <a:cubicBezTo>
                  <a:pt x="987" y="8"/>
                  <a:pt x="987" y="8"/>
                  <a:pt x="987" y="8"/>
                </a:cubicBezTo>
                <a:cubicBezTo>
                  <a:pt x="1012" y="8"/>
                  <a:pt x="1012" y="8"/>
                  <a:pt x="1012" y="8"/>
                </a:cubicBezTo>
                <a:cubicBezTo>
                  <a:pt x="1019" y="6"/>
                  <a:pt x="1019" y="6"/>
                  <a:pt x="1019" y="6"/>
                </a:cubicBezTo>
                <a:cubicBezTo>
                  <a:pt x="1019" y="10"/>
                  <a:pt x="1019" y="10"/>
                  <a:pt x="1019" y="10"/>
                </a:cubicBezTo>
                <a:cubicBezTo>
                  <a:pt x="1024" y="11"/>
                  <a:pt x="1024" y="11"/>
                  <a:pt x="1024" y="11"/>
                </a:cubicBezTo>
                <a:cubicBezTo>
                  <a:pt x="1024" y="9"/>
                  <a:pt x="1024" y="9"/>
                  <a:pt x="1024" y="9"/>
                </a:cubicBezTo>
                <a:cubicBezTo>
                  <a:pt x="1030" y="11"/>
                  <a:pt x="1030" y="11"/>
                  <a:pt x="1030" y="11"/>
                </a:cubicBezTo>
                <a:cubicBezTo>
                  <a:pt x="1032" y="11"/>
                  <a:pt x="1032" y="11"/>
                  <a:pt x="1032" y="11"/>
                </a:cubicBezTo>
                <a:cubicBezTo>
                  <a:pt x="1032" y="8"/>
                  <a:pt x="1032" y="8"/>
                  <a:pt x="1032" y="8"/>
                </a:cubicBezTo>
                <a:cubicBezTo>
                  <a:pt x="1055" y="12"/>
                  <a:pt x="1055" y="12"/>
                  <a:pt x="1055" y="12"/>
                </a:cubicBezTo>
                <a:cubicBezTo>
                  <a:pt x="1059" y="12"/>
                  <a:pt x="1059" y="12"/>
                  <a:pt x="1059" y="12"/>
                </a:cubicBezTo>
                <a:cubicBezTo>
                  <a:pt x="1059" y="11"/>
                  <a:pt x="1059" y="11"/>
                  <a:pt x="1059" y="11"/>
                </a:cubicBezTo>
                <a:cubicBezTo>
                  <a:pt x="1072" y="11"/>
                  <a:pt x="1072" y="11"/>
                  <a:pt x="1072" y="11"/>
                </a:cubicBezTo>
                <a:cubicBezTo>
                  <a:pt x="1072" y="13"/>
                  <a:pt x="1072" y="13"/>
                  <a:pt x="1072" y="13"/>
                </a:cubicBezTo>
                <a:cubicBezTo>
                  <a:pt x="1073" y="13"/>
                  <a:pt x="1074" y="13"/>
                  <a:pt x="1074" y="13"/>
                </a:cubicBezTo>
                <a:cubicBezTo>
                  <a:pt x="1078" y="13"/>
                  <a:pt x="1080" y="12"/>
                  <a:pt x="1081" y="12"/>
                </a:cubicBezTo>
                <a:cubicBezTo>
                  <a:pt x="1083" y="8"/>
                  <a:pt x="1083" y="8"/>
                  <a:pt x="1083" y="8"/>
                </a:cubicBezTo>
                <a:cubicBezTo>
                  <a:pt x="1103" y="10"/>
                  <a:pt x="1103" y="10"/>
                  <a:pt x="1103" y="10"/>
                </a:cubicBezTo>
                <a:cubicBezTo>
                  <a:pt x="1103" y="11"/>
                  <a:pt x="1103" y="11"/>
                  <a:pt x="1103" y="11"/>
                </a:cubicBezTo>
                <a:cubicBezTo>
                  <a:pt x="1114" y="11"/>
                  <a:pt x="1114" y="11"/>
                  <a:pt x="1114" y="11"/>
                </a:cubicBezTo>
                <a:cubicBezTo>
                  <a:pt x="1114" y="12"/>
                  <a:pt x="1114" y="12"/>
                  <a:pt x="1114" y="12"/>
                </a:cubicBezTo>
                <a:cubicBezTo>
                  <a:pt x="1124" y="12"/>
                  <a:pt x="1124" y="12"/>
                  <a:pt x="1124" y="12"/>
                </a:cubicBezTo>
                <a:cubicBezTo>
                  <a:pt x="1124" y="12"/>
                  <a:pt x="1124" y="12"/>
                  <a:pt x="1124" y="12"/>
                </a:cubicBezTo>
                <a:cubicBezTo>
                  <a:pt x="1127" y="12"/>
                  <a:pt x="1127" y="12"/>
                  <a:pt x="1127" y="12"/>
                </a:cubicBezTo>
                <a:cubicBezTo>
                  <a:pt x="1127" y="11"/>
                  <a:pt x="1127" y="11"/>
                  <a:pt x="1127" y="11"/>
                </a:cubicBezTo>
                <a:cubicBezTo>
                  <a:pt x="1140" y="11"/>
                  <a:pt x="1140" y="11"/>
                  <a:pt x="1140" y="11"/>
                </a:cubicBezTo>
                <a:cubicBezTo>
                  <a:pt x="1140" y="12"/>
                  <a:pt x="1140" y="12"/>
                  <a:pt x="1140" y="12"/>
                </a:cubicBezTo>
                <a:cubicBezTo>
                  <a:pt x="1151" y="12"/>
                  <a:pt x="1151" y="12"/>
                  <a:pt x="1151" y="12"/>
                </a:cubicBezTo>
                <a:cubicBezTo>
                  <a:pt x="1151" y="11"/>
                  <a:pt x="1151" y="11"/>
                  <a:pt x="1151" y="11"/>
                </a:cubicBezTo>
                <a:cubicBezTo>
                  <a:pt x="1156" y="11"/>
                  <a:pt x="1156" y="11"/>
                  <a:pt x="1156" y="11"/>
                </a:cubicBezTo>
                <a:cubicBezTo>
                  <a:pt x="1160" y="10"/>
                  <a:pt x="1160" y="10"/>
                  <a:pt x="1160" y="10"/>
                </a:cubicBezTo>
                <a:cubicBezTo>
                  <a:pt x="1163" y="9"/>
                  <a:pt x="1167" y="10"/>
                  <a:pt x="1172" y="12"/>
                </a:cubicBezTo>
                <a:cubicBezTo>
                  <a:pt x="1172" y="12"/>
                  <a:pt x="1172" y="12"/>
                  <a:pt x="1172" y="12"/>
                </a:cubicBezTo>
                <a:cubicBezTo>
                  <a:pt x="1188" y="12"/>
                  <a:pt x="1188" y="12"/>
                  <a:pt x="1188" y="12"/>
                </a:cubicBezTo>
                <a:cubicBezTo>
                  <a:pt x="1188" y="11"/>
                  <a:pt x="1188" y="11"/>
                  <a:pt x="1188" y="11"/>
                </a:cubicBezTo>
                <a:cubicBezTo>
                  <a:pt x="1190" y="10"/>
                  <a:pt x="1190" y="10"/>
                  <a:pt x="1190" y="10"/>
                </a:cubicBezTo>
                <a:cubicBezTo>
                  <a:pt x="1194" y="8"/>
                  <a:pt x="1199" y="9"/>
                  <a:pt x="1204" y="10"/>
                </a:cubicBezTo>
                <a:cubicBezTo>
                  <a:pt x="1204" y="9"/>
                  <a:pt x="1204" y="9"/>
                  <a:pt x="1204" y="9"/>
                </a:cubicBezTo>
                <a:cubicBezTo>
                  <a:pt x="1207" y="9"/>
                  <a:pt x="1207" y="9"/>
                  <a:pt x="1207" y="9"/>
                </a:cubicBezTo>
                <a:cubicBezTo>
                  <a:pt x="1207" y="8"/>
                  <a:pt x="1207" y="8"/>
                  <a:pt x="1207" y="8"/>
                </a:cubicBezTo>
                <a:cubicBezTo>
                  <a:pt x="1211" y="8"/>
                  <a:pt x="1211" y="8"/>
                  <a:pt x="1211" y="8"/>
                </a:cubicBezTo>
                <a:cubicBezTo>
                  <a:pt x="1211" y="7"/>
                  <a:pt x="1211" y="7"/>
                  <a:pt x="1211" y="7"/>
                </a:cubicBezTo>
                <a:cubicBezTo>
                  <a:pt x="1224" y="7"/>
                  <a:pt x="1224" y="7"/>
                  <a:pt x="1224" y="7"/>
                </a:cubicBezTo>
                <a:cubicBezTo>
                  <a:pt x="1224" y="8"/>
                  <a:pt x="1224" y="8"/>
                  <a:pt x="1224" y="8"/>
                </a:cubicBezTo>
                <a:cubicBezTo>
                  <a:pt x="1225" y="8"/>
                  <a:pt x="1225" y="8"/>
                  <a:pt x="1225" y="8"/>
                </a:cubicBezTo>
                <a:cubicBezTo>
                  <a:pt x="1226" y="8"/>
                  <a:pt x="1227" y="8"/>
                  <a:pt x="1229" y="8"/>
                </a:cubicBezTo>
                <a:cubicBezTo>
                  <a:pt x="1229" y="8"/>
                  <a:pt x="1229" y="8"/>
                  <a:pt x="1229" y="8"/>
                </a:cubicBezTo>
                <a:cubicBezTo>
                  <a:pt x="1229" y="8"/>
                  <a:pt x="1229" y="8"/>
                  <a:pt x="1229" y="8"/>
                </a:cubicBezTo>
                <a:cubicBezTo>
                  <a:pt x="1234" y="9"/>
                  <a:pt x="1234" y="9"/>
                  <a:pt x="1234" y="9"/>
                </a:cubicBezTo>
                <a:cubicBezTo>
                  <a:pt x="1240" y="9"/>
                  <a:pt x="1240" y="9"/>
                  <a:pt x="1240" y="9"/>
                </a:cubicBezTo>
                <a:cubicBezTo>
                  <a:pt x="1240" y="11"/>
                  <a:pt x="1240" y="11"/>
                  <a:pt x="1240" y="11"/>
                </a:cubicBezTo>
                <a:cubicBezTo>
                  <a:pt x="1246" y="11"/>
                  <a:pt x="1246" y="11"/>
                  <a:pt x="1246" y="11"/>
                </a:cubicBezTo>
                <a:cubicBezTo>
                  <a:pt x="1246" y="12"/>
                  <a:pt x="1246" y="12"/>
                  <a:pt x="1246" y="12"/>
                </a:cubicBezTo>
                <a:cubicBezTo>
                  <a:pt x="1251" y="12"/>
                  <a:pt x="1251" y="12"/>
                  <a:pt x="1251" y="12"/>
                </a:cubicBezTo>
                <a:cubicBezTo>
                  <a:pt x="1251" y="11"/>
                  <a:pt x="1251" y="11"/>
                  <a:pt x="1251" y="11"/>
                </a:cubicBezTo>
                <a:cubicBezTo>
                  <a:pt x="1256" y="11"/>
                  <a:pt x="1256" y="11"/>
                  <a:pt x="1256" y="11"/>
                </a:cubicBezTo>
                <a:cubicBezTo>
                  <a:pt x="1257" y="9"/>
                  <a:pt x="1257" y="9"/>
                  <a:pt x="1257" y="9"/>
                </a:cubicBezTo>
                <a:cubicBezTo>
                  <a:pt x="1259" y="9"/>
                  <a:pt x="1259" y="9"/>
                  <a:pt x="1259" y="9"/>
                </a:cubicBezTo>
                <a:cubicBezTo>
                  <a:pt x="1260" y="8"/>
                  <a:pt x="1261" y="8"/>
                  <a:pt x="1262" y="8"/>
                </a:cubicBezTo>
                <a:cubicBezTo>
                  <a:pt x="1263" y="8"/>
                  <a:pt x="1264" y="8"/>
                  <a:pt x="1266" y="10"/>
                </a:cubicBezTo>
                <a:cubicBezTo>
                  <a:pt x="1267" y="10"/>
                  <a:pt x="1267" y="9"/>
                  <a:pt x="1268" y="9"/>
                </a:cubicBezTo>
                <a:cubicBezTo>
                  <a:pt x="1269" y="9"/>
                  <a:pt x="1270" y="9"/>
                  <a:pt x="1271" y="8"/>
                </a:cubicBezTo>
                <a:cubicBezTo>
                  <a:pt x="1278" y="7"/>
                  <a:pt x="1278" y="7"/>
                  <a:pt x="1278" y="7"/>
                </a:cubicBezTo>
                <a:cubicBezTo>
                  <a:pt x="1278" y="10"/>
                  <a:pt x="1278" y="10"/>
                  <a:pt x="1278" y="10"/>
                </a:cubicBezTo>
                <a:cubicBezTo>
                  <a:pt x="1280" y="10"/>
                  <a:pt x="1283" y="10"/>
                  <a:pt x="1285" y="10"/>
                </a:cubicBezTo>
                <a:cubicBezTo>
                  <a:pt x="1287" y="10"/>
                  <a:pt x="1288" y="10"/>
                  <a:pt x="1290" y="10"/>
                </a:cubicBezTo>
                <a:cubicBezTo>
                  <a:pt x="1294" y="10"/>
                  <a:pt x="1296" y="10"/>
                  <a:pt x="1299" y="10"/>
                </a:cubicBezTo>
                <a:cubicBezTo>
                  <a:pt x="1300" y="9"/>
                  <a:pt x="1300" y="9"/>
                  <a:pt x="1300" y="9"/>
                </a:cubicBezTo>
                <a:cubicBezTo>
                  <a:pt x="1316" y="9"/>
                  <a:pt x="1316" y="9"/>
                  <a:pt x="1316" y="9"/>
                </a:cubicBezTo>
                <a:cubicBezTo>
                  <a:pt x="1330" y="5"/>
                  <a:pt x="1330" y="5"/>
                  <a:pt x="1330" y="5"/>
                </a:cubicBezTo>
                <a:cubicBezTo>
                  <a:pt x="1330" y="9"/>
                  <a:pt x="1330" y="9"/>
                  <a:pt x="1330" y="9"/>
                </a:cubicBezTo>
                <a:cubicBezTo>
                  <a:pt x="1350" y="14"/>
                  <a:pt x="1350" y="14"/>
                  <a:pt x="1350" y="14"/>
                </a:cubicBezTo>
                <a:cubicBezTo>
                  <a:pt x="1352" y="13"/>
                  <a:pt x="1353" y="13"/>
                  <a:pt x="1355" y="13"/>
                </a:cubicBezTo>
                <a:cubicBezTo>
                  <a:pt x="1358" y="14"/>
                  <a:pt x="1358" y="14"/>
                  <a:pt x="1358" y="14"/>
                </a:cubicBezTo>
                <a:cubicBezTo>
                  <a:pt x="1360" y="11"/>
                  <a:pt x="1360" y="11"/>
                  <a:pt x="1360" y="11"/>
                </a:cubicBezTo>
                <a:cubicBezTo>
                  <a:pt x="1366" y="11"/>
                  <a:pt x="1366" y="11"/>
                  <a:pt x="1366" y="11"/>
                </a:cubicBezTo>
                <a:cubicBezTo>
                  <a:pt x="1367" y="12"/>
                  <a:pt x="1367" y="12"/>
                  <a:pt x="1367" y="12"/>
                </a:cubicBezTo>
                <a:cubicBezTo>
                  <a:pt x="1367" y="12"/>
                  <a:pt x="1367" y="12"/>
                  <a:pt x="1367" y="12"/>
                </a:cubicBezTo>
                <a:cubicBezTo>
                  <a:pt x="1367" y="12"/>
                  <a:pt x="1368" y="12"/>
                  <a:pt x="1369" y="12"/>
                </a:cubicBezTo>
                <a:cubicBezTo>
                  <a:pt x="1370" y="12"/>
                  <a:pt x="1371" y="12"/>
                  <a:pt x="1372" y="12"/>
                </a:cubicBezTo>
                <a:cubicBezTo>
                  <a:pt x="1374" y="12"/>
                  <a:pt x="1376" y="12"/>
                  <a:pt x="1378" y="12"/>
                </a:cubicBezTo>
                <a:cubicBezTo>
                  <a:pt x="1378" y="8"/>
                  <a:pt x="1378" y="8"/>
                  <a:pt x="1378" y="8"/>
                </a:cubicBezTo>
                <a:cubicBezTo>
                  <a:pt x="1383" y="10"/>
                  <a:pt x="1383" y="10"/>
                  <a:pt x="1383" y="10"/>
                </a:cubicBezTo>
                <a:cubicBezTo>
                  <a:pt x="1404" y="13"/>
                  <a:pt x="1404" y="13"/>
                  <a:pt x="1404" y="13"/>
                </a:cubicBezTo>
                <a:cubicBezTo>
                  <a:pt x="1416" y="11"/>
                  <a:pt x="1416" y="11"/>
                  <a:pt x="1416" y="11"/>
                </a:cubicBezTo>
                <a:cubicBezTo>
                  <a:pt x="1417" y="12"/>
                  <a:pt x="1417" y="12"/>
                  <a:pt x="1417" y="12"/>
                </a:cubicBezTo>
                <a:cubicBezTo>
                  <a:pt x="1420" y="12"/>
                  <a:pt x="1420" y="12"/>
                  <a:pt x="1420" y="12"/>
                </a:cubicBezTo>
                <a:cubicBezTo>
                  <a:pt x="1420" y="11"/>
                  <a:pt x="1420" y="11"/>
                  <a:pt x="1420" y="11"/>
                </a:cubicBezTo>
                <a:cubicBezTo>
                  <a:pt x="1424" y="11"/>
                  <a:pt x="1424" y="11"/>
                  <a:pt x="1424" y="11"/>
                </a:cubicBezTo>
                <a:cubicBezTo>
                  <a:pt x="1424" y="8"/>
                  <a:pt x="1424" y="8"/>
                  <a:pt x="1424" y="8"/>
                </a:cubicBezTo>
                <a:cubicBezTo>
                  <a:pt x="1437" y="11"/>
                  <a:pt x="1437" y="11"/>
                  <a:pt x="1437" y="11"/>
                </a:cubicBezTo>
                <a:cubicBezTo>
                  <a:pt x="1438" y="11"/>
                  <a:pt x="1438" y="10"/>
                  <a:pt x="1439" y="10"/>
                </a:cubicBezTo>
                <a:cubicBezTo>
                  <a:pt x="1442" y="10"/>
                  <a:pt x="1447" y="9"/>
                  <a:pt x="1451" y="10"/>
                </a:cubicBezTo>
                <a:cubicBezTo>
                  <a:pt x="1455" y="11"/>
                  <a:pt x="1455" y="11"/>
                  <a:pt x="1455" y="11"/>
                </a:cubicBezTo>
                <a:cubicBezTo>
                  <a:pt x="1469" y="11"/>
                  <a:pt x="1469" y="11"/>
                  <a:pt x="1469" y="11"/>
                </a:cubicBezTo>
                <a:cubicBezTo>
                  <a:pt x="1476" y="10"/>
                  <a:pt x="1476" y="10"/>
                  <a:pt x="1476" y="10"/>
                </a:cubicBezTo>
                <a:cubicBezTo>
                  <a:pt x="1476" y="12"/>
                  <a:pt x="1476" y="12"/>
                  <a:pt x="1476" y="12"/>
                </a:cubicBezTo>
                <a:cubicBezTo>
                  <a:pt x="1481" y="12"/>
                  <a:pt x="1481" y="12"/>
                  <a:pt x="1481" y="12"/>
                </a:cubicBezTo>
                <a:cubicBezTo>
                  <a:pt x="1481" y="13"/>
                  <a:pt x="1481" y="13"/>
                  <a:pt x="1481" y="13"/>
                </a:cubicBezTo>
                <a:cubicBezTo>
                  <a:pt x="1491" y="13"/>
                  <a:pt x="1491" y="13"/>
                  <a:pt x="1491" y="13"/>
                </a:cubicBezTo>
                <a:cubicBezTo>
                  <a:pt x="1491" y="14"/>
                  <a:pt x="1491" y="14"/>
                  <a:pt x="1491" y="14"/>
                </a:cubicBezTo>
                <a:cubicBezTo>
                  <a:pt x="1493" y="14"/>
                  <a:pt x="1493" y="14"/>
                  <a:pt x="1493" y="14"/>
                </a:cubicBezTo>
                <a:cubicBezTo>
                  <a:pt x="1496" y="11"/>
                  <a:pt x="1499" y="9"/>
                  <a:pt x="1505" y="9"/>
                </a:cubicBezTo>
                <a:cubicBezTo>
                  <a:pt x="1506" y="9"/>
                  <a:pt x="1508" y="9"/>
                  <a:pt x="1509" y="9"/>
                </a:cubicBezTo>
                <a:cubicBezTo>
                  <a:pt x="1510" y="9"/>
                  <a:pt x="1511" y="9"/>
                  <a:pt x="1512" y="9"/>
                </a:cubicBezTo>
                <a:cubicBezTo>
                  <a:pt x="1513" y="10"/>
                  <a:pt x="1513" y="10"/>
                  <a:pt x="1513" y="10"/>
                </a:cubicBezTo>
                <a:cubicBezTo>
                  <a:pt x="1515" y="6"/>
                  <a:pt x="1515" y="6"/>
                  <a:pt x="1515" y="6"/>
                </a:cubicBezTo>
                <a:cubicBezTo>
                  <a:pt x="1520" y="7"/>
                  <a:pt x="1520" y="7"/>
                  <a:pt x="1520" y="7"/>
                </a:cubicBezTo>
                <a:cubicBezTo>
                  <a:pt x="1528" y="11"/>
                  <a:pt x="1533" y="12"/>
                  <a:pt x="1545" y="12"/>
                </a:cubicBezTo>
                <a:cubicBezTo>
                  <a:pt x="1547" y="12"/>
                  <a:pt x="1547" y="12"/>
                  <a:pt x="1547" y="12"/>
                </a:cubicBezTo>
                <a:cubicBezTo>
                  <a:pt x="1547" y="11"/>
                  <a:pt x="1547" y="11"/>
                  <a:pt x="1547" y="11"/>
                </a:cubicBezTo>
                <a:cubicBezTo>
                  <a:pt x="1550" y="11"/>
                  <a:pt x="1550" y="11"/>
                  <a:pt x="1550" y="11"/>
                </a:cubicBezTo>
                <a:cubicBezTo>
                  <a:pt x="1550" y="7"/>
                  <a:pt x="1550" y="7"/>
                  <a:pt x="1550" y="7"/>
                </a:cubicBezTo>
                <a:cubicBezTo>
                  <a:pt x="1561" y="11"/>
                  <a:pt x="1561" y="11"/>
                  <a:pt x="1561" y="11"/>
                </a:cubicBezTo>
                <a:cubicBezTo>
                  <a:pt x="1561" y="7"/>
                  <a:pt x="1561" y="7"/>
                  <a:pt x="1561" y="7"/>
                </a:cubicBezTo>
                <a:cubicBezTo>
                  <a:pt x="1589" y="11"/>
                  <a:pt x="1589" y="11"/>
                  <a:pt x="1589" y="11"/>
                </a:cubicBezTo>
                <a:cubicBezTo>
                  <a:pt x="1589" y="11"/>
                  <a:pt x="1589" y="11"/>
                  <a:pt x="1589" y="11"/>
                </a:cubicBezTo>
                <a:cubicBezTo>
                  <a:pt x="1597" y="11"/>
                  <a:pt x="1597" y="11"/>
                  <a:pt x="1597" y="11"/>
                </a:cubicBezTo>
                <a:cubicBezTo>
                  <a:pt x="1597" y="11"/>
                  <a:pt x="1597" y="11"/>
                  <a:pt x="1597" y="11"/>
                </a:cubicBezTo>
                <a:cubicBezTo>
                  <a:pt x="1602" y="10"/>
                  <a:pt x="1602" y="10"/>
                  <a:pt x="1602" y="10"/>
                </a:cubicBezTo>
                <a:cubicBezTo>
                  <a:pt x="1602" y="9"/>
                  <a:pt x="1603" y="9"/>
                  <a:pt x="1603" y="9"/>
                </a:cubicBezTo>
                <a:cubicBezTo>
                  <a:pt x="1604" y="9"/>
                  <a:pt x="1606" y="10"/>
                  <a:pt x="1607" y="10"/>
                </a:cubicBezTo>
                <a:cubicBezTo>
                  <a:pt x="1612" y="10"/>
                  <a:pt x="1612" y="10"/>
                  <a:pt x="1612" y="10"/>
                </a:cubicBezTo>
                <a:cubicBezTo>
                  <a:pt x="1612" y="10"/>
                  <a:pt x="1612" y="10"/>
                  <a:pt x="1613" y="9"/>
                </a:cubicBezTo>
                <a:cubicBezTo>
                  <a:pt x="1616" y="8"/>
                  <a:pt x="1619" y="7"/>
                  <a:pt x="1623" y="7"/>
                </a:cubicBezTo>
                <a:cubicBezTo>
                  <a:pt x="1625" y="7"/>
                  <a:pt x="1627" y="7"/>
                  <a:pt x="1628" y="7"/>
                </a:cubicBezTo>
                <a:cubicBezTo>
                  <a:pt x="1632" y="9"/>
                  <a:pt x="1632" y="9"/>
                  <a:pt x="1632" y="9"/>
                </a:cubicBezTo>
                <a:cubicBezTo>
                  <a:pt x="1632" y="10"/>
                  <a:pt x="1632" y="10"/>
                  <a:pt x="1632" y="10"/>
                </a:cubicBezTo>
                <a:cubicBezTo>
                  <a:pt x="1634" y="11"/>
                  <a:pt x="1634" y="11"/>
                  <a:pt x="1634" y="11"/>
                </a:cubicBezTo>
                <a:cubicBezTo>
                  <a:pt x="1634" y="12"/>
                  <a:pt x="1634" y="12"/>
                  <a:pt x="1634" y="12"/>
                </a:cubicBezTo>
                <a:cubicBezTo>
                  <a:pt x="1644" y="12"/>
                  <a:pt x="1644" y="12"/>
                  <a:pt x="1644" y="12"/>
                </a:cubicBezTo>
                <a:cubicBezTo>
                  <a:pt x="1644" y="13"/>
                  <a:pt x="1644" y="13"/>
                  <a:pt x="1644" y="13"/>
                </a:cubicBezTo>
                <a:cubicBezTo>
                  <a:pt x="1648" y="13"/>
                  <a:pt x="1648" y="13"/>
                  <a:pt x="1648" y="13"/>
                </a:cubicBezTo>
                <a:cubicBezTo>
                  <a:pt x="1648" y="15"/>
                  <a:pt x="1648" y="15"/>
                  <a:pt x="1648" y="15"/>
                </a:cubicBezTo>
                <a:cubicBezTo>
                  <a:pt x="1649" y="15"/>
                  <a:pt x="1650" y="15"/>
                  <a:pt x="1652" y="15"/>
                </a:cubicBezTo>
                <a:cubicBezTo>
                  <a:pt x="1654" y="15"/>
                  <a:pt x="1655" y="15"/>
                  <a:pt x="1656" y="15"/>
                </a:cubicBezTo>
                <a:cubicBezTo>
                  <a:pt x="1659" y="10"/>
                  <a:pt x="1659" y="10"/>
                  <a:pt x="1659" y="10"/>
                </a:cubicBezTo>
                <a:cubicBezTo>
                  <a:pt x="1672" y="12"/>
                  <a:pt x="1672" y="12"/>
                  <a:pt x="1672" y="12"/>
                </a:cubicBezTo>
                <a:cubicBezTo>
                  <a:pt x="1673" y="11"/>
                  <a:pt x="1673" y="11"/>
                  <a:pt x="1673" y="11"/>
                </a:cubicBezTo>
                <a:cubicBezTo>
                  <a:pt x="1678" y="11"/>
                  <a:pt x="1678" y="11"/>
                  <a:pt x="1678" y="11"/>
                </a:cubicBezTo>
                <a:cubicBezTo>
                  <a:pt x="1695" y="12"/>
                  <a:pt x="1695" y="12"/>
                  <a:pt x="1695" y="12"/>
                </a:cubicBezTo>
                <a:cubicBezTo>
                  <a:pt x="1695" y="11"/>
                  <a:pt x="1695" y="11"/>
                  <a:pt x="1695" y="11"/>
                </a:cubicBezTo>
                <a:cubicBezTo>
                  <a:pt x="1698" y="11"/>
                  <a:pt x="1698" y="11"/>
                  <a:pt x="1698" y="11"/>
                </a:cubicBezTo>
                <a:cubicBezTo>
                  <a:pt x="1698" y="9"/>
                  <a:pt x="1698" y="9"/>
                  <a:pt x="1698" y="9"/>
                </a:cubicBezTo>
                <a:cubicBezTo>
                  <a:pt x="1705" y="9"/>
                  <a:pt x="1705" y="9"/>
                  <a:pt x="1705" y="9"/>
                </a:cubicBezTo>
                <a:cubicBezTo>
                  <a:pt x="1705" y="8"/>
                  <a:pt x="1705" y="8"/>
                  <a:pt x="1705" y="8"/>
                </a:cubicBezTo>
                <a:cubicBezTo>
                  <a:pt x="1718" y="8"/>
                  <a:pt x="1718" y="8"/>
                  <a:pt x="1718" y="8"/>
                </a:cubicBezTo>
                <a:cubicBezTo>
                  <a:pt x="1718" y="9"/>
                  <a:pt x="1718" y="9"/>
                  <a:pt x="1718" y="9"/>
                </a:cubicBezTo>
                <a:cubicBezTo>
                  <a:pt x="1720" y="9"/>
                  <a:pt x="1720" y="9"/>
                  <a:pt x="1720" y="9"/>
                </a:cubicBezTo>
                <a:cubicBezTo>
                  <a:pt x="1720" y="8"/>
                  <a:pt x="1720" y="8"/>
                  <a:pt x="1720" y="8"/>
                </a:cubicBezTo>
                <a:cubicBezTo>
                  <a:pt x="1740" y="8"/>
                  <a:pt x="1740" y="8"/>
                  <a:pt x="1740" y="8"/>
                </a:cubicBezTo>
                <a:cubicBezTo>
                  <a:pt x="1740" y="10"/>
                  <a:pt x="1740" y="10"/>
                  <a:pt x="1740" y="10"/>
                </a:cubicBezTo>
                <a:cubicBezTo>
                  <a:pt x="1740" y="9"/>
                  <a:pt x="1740" y="9"/>
                  <a:pt x="1740" y="9"/>
                </a:cubicBezTo>
                <a:cubicBezTo>
                  <a:pt x="1774" y="11"/>
                  <a:pt x="1774" y="11"/>
                  <a:pt x="1774" y="11"/>
                </a:cubicBezTo>
                <a:cubicBezTo>
                  <a:pt x="1774" y="12"/>
                  <a:pt x="1774" y="12"/>
                  <a:pt x="1774" y="12"/>
                </a:cubicBezTo>
                <a:cubicBezTo>
                  <a:pt x="1775" y="12"/>
                  <a:pt x="1775" y="12"/>
                  <a:pt x="1775" y="12"/>
                </a:cubicBezTo>
                <a:cubicBezTo>
                  <a:pt x="1776" y="12"/>
                  <a:pt x="1776" y="12"/>
                  <a:pt x="1777" y="12"/>
                </a:cubicBezTo>
                <a:cubicBezTo>
                  <a:pt x="1777" y="11"/>
                  <a:pt x="1777" y="11"/>
                  <a:pt x="1777" y="11"/>
                </a:cubicBezTo>
                <a:cubicBezTo>
                  <a:pt x="1780" y="11"/>
                  <a:pt x="1780" y="11"/>
                  <a:pt x="1780" y="11"/>
                </a:cubicBezTo>
                <a:cubicBezTo>
                  <a:pt x="1780" y="9"/>
                  <a:pt x="1780" y="9"/>
                  <a:pt x="1780" y="9"/>
                </a:cubicBezTo>
                <a:cubicBezTo>
                  <a:pt x="1800" y="9"/>
                  <a:pt x="1800" y="9"/>
                  <a:pt x="1800" y="9"/>
                </a:cubicBezTo>
                <a:cubicBezTo>
                  <a:pt x="1807" y="7"/>
                  <a:pt x="1807" y="7"/>
                  <a:pt x="1807" y="7"/>
                </a:cubicBezTo>
                <a:cubicBezTo>
                  <a:pt x="1807" y="11"/>
                  <a:pt x="1807" y="11"/>
                  <a:pt x="1807" y="11"/>
                </a:cubicBezTo>
                <a:cubicBezTo>
                  <a:pt x="1808" y="11"/>
                  <a:pt x="1809" y="11"/>
                  <a:pt x="1810" y="12"/>
                </a:cubicBezTo>
                <a:cubicBezTo>
                  <a:pt x="1811" y="11"/>
                  <a:pt x="1814" y="10"/>
                  <a:pt x="1817" y="11"/>
                </a:cubicBezTo>
                <a:cubicBezTo>
                  <a:pt x="1822" y="12"/>
                  <a:pt x="1822" y="12"/>
                  <a:pt x="1822" y="12"/>
                </a:cubicBezTo>
                <a:cubicBezTo>
                  <a:pt x="1822" y="12"/>
                  <a:pt x="1822" y="12"/>
                  <a:pt x="1822" y="12"/>
                </a:cubicBezTo>
                <a:cubicBezTo>
                  <a:pt x="1825" y="13"/>
                  <a:pt x="1825" y="13"/>
                  <a:pt x="1825" y="13"/>
                </a:cubicBezTo>
                <a:cubicBezTo>
                  <a:pt x="1825" y="12"/>
                  <a:pt x="1825" y="12"/>
                  <a:pt x="1825" y="12"/>
                </a:cubicBezTo>
                <a:cubicBezTo>
                  <a:pt x="1830" y="12"/>
                  <a:pt x="1830" y="12"/>
                  <a:pt x="1830" y="12"/>
                </a:cubicBezTo>
                <a:cubicBezTo>
                  <a:pt x="1830" y="11"/>
                  <a:pt x="1830" y="11"/>
                  <a:pt x="1830" y="11"/>
                </a:cubicBezTo>
                <a:cubicBezTo>
                  <a:pt x="1843" y="11"/>
                  <a:pt x="1843" y="11"/>
                  <a:pt x="1843" y="11"/>
                </a:cubicBezTo>
                <a:cubicBezTo>
                  <a:pt x="1843" y="12"/>
                  <a:pt x="1843" y="12"/>
                  <a:pt x="1843" y="12"/>
                </a:cubicBezTo>
                <a:cubicBezTo>
                  <a:pt x="1856" y="12"/>
                  <a:pt x="1856" y="12"/>
                  <a:pt x="1856" y="12"/>
                </a:cubicBezTo>
                <a:cubicBezTo>
                  <a:pt x="1856" y="7"/>
                  <a:pt x="1856" y="7"/>
                  <a:pt x="1856" y="7"/>
                </a:cubicBezTo>
                <a:cubicBezTo>
                  <a:pt x="1865" y="12"/>
                  <a:pt x="1865" y="12"/>
                  <a:pt x="1865" y="12"/>
                </a:cubicBezTo>
                <a:cubicBezTo>
                  <a:pt x="1869" y="11"/>
                  <a:pt x="1869" y="11"/>
                  <a:pt x="1869" y="11"/>
                </a:cubicBezTo>
                <a:cubicBezTo>
                  <a:pt x="1869" y="9"/>
                  <a:pt x="1869" y="9"/>
                  <a:pt x="1869" y="9"/>
                </a:cubicBezTo>
                <a:cubicBezTo>
                  <a:pt x="1872" y="9"/>
                  <a:pt x="1872" y="9"/>
                  <a:pt x="1872" y="9"/>
                </a:cubicBezTo>
                <a:cubicBezTo>
                  <a:pt x="1872" y="8"/>
                  <a:pt x="1872" y="8"/>
                  <a:pt x="1872" y="8"/>
                </a:cubicBezTo>
                <a:cubicBezTo>
                  <a:pt x="1878" y="8"/>
                  <a:pt x="1878" y="8"/>
                  <a:pt x="1878" y="8"/>
                </a:cubicBezTo>
                <a:cubicBezTo>
                  <a:pt x="1879" y="8"/>
                  <a:pt x="1880" y="9"/>
                  <a:pt x="1882" y="9"/>
                </a:cubicBezTo>
                <a:cubicBezTo>
                  <a:pt x="1883" y="9"/>
                  <a:pt x="1885" y="9"/>
                  <a:pt x="1887" y="10"/>
                </a:cubicBezTo>
                <a:cubicBezTo>
                  <a:pt x="1890" y="11"/>
                  <a:pt x="1890" y="11"/>
                  <a:pt x="1890" y="11"/>
                </a:cubicBezTo>
                <a:cubicBezTo>
                  <a:pt x="1896" y="11"/>
                  <a:pt x="1896" y="11"/>
                  <a:pt x="1896" y="11"/>
                </a:cubicBezTo>
                <a:cubicBezTo>
                  <a:pt x="1896" y="12"/>
                  <a:pt x="1896" y="12"/>
                  <a:pt x="1896" y="12"/>
                </a:cubicBezTo>
                <a:cubicBezTo>
                  <a:pt x="1901" y="12"/>
                  <a:pt x="1901" y="12"/>
                  <a:pt x="1901" y="12"/>
                </a:cubicBezTo>
                <a:cubicBezTo>
                  <a:pt x="1901" y="13"/>
                  <a:pt x="1901" y="13"/>
                  <a:pt x="1901" y="13"/>
                </a:cubicBezTo>
                <a:cubicBezTo>
                  <a:pt x="1902" y="13"/>
                  <a:pt x="1902" y="13"/>
                  <a:pt x="1902" y="13"/>
                </a:cubicBezTo>
                <a:cubicBezTo>
                  <a:pt x="1907" y="13"/>
                  <a:pt x="1907" y="13"/>
                  <a:pt x="1907" y="13"/>
                </a:cubicBezTo>
                <a:cubicBezTo>
                  <a:pt x="1907" y="14"/>
                  <a:pt x="1907" y="14"/>
                  <a:pt x="1907" y="14"/>
                </a:cubicBezTo>
                <a:cubicBezTo>
                  <a:pt x="1909" y="14"/>
                  <a:pt x="1909" y="14"/>
                  <a:pt x="1909" y="14"/>
                </a:cubicBezTo>
                <a:cubicBezTo>
                  <a:pt x="1912" y="13"/>
                  <a:pt x="1912" y="13"/>
                  <a:pt x="1912" y="13"/>
                </a:cubicBezTo>
                <a:cubicBezTo>
                  <a:pt x="1912" y="12"/>
                  <a:pt x="1912" y="12"/>
                  <a:pt x="1912" y="12"/>
                </a:cubicBezTo>
                <a:cubicBezTo>
                  <a:pt x="1916" y="11"/>
                  <a:pt x="1916" y="11"/>
                  <a:pt x="1916" y="11"/>
                </a:cubicBezTo>
                <a:cubicBezTo>
                  <a:pt x="1917" y="11"/>
                  <a:pt x="1918" y="11"/>
                  <a:pt x="1919" y="11"/>
                </a:cubicBezTo>
                <a:cubicBezTo>
                  <a:pt x="1919" y="11"/>
                  <a:pt x="1920" y="11"/>
                  <a:pt x="1920" y="11"/>
                </a:cubicBezTo>
                <a:cubicBezTo>
                  <a:pt x="1920" y="10"/>
                  <a:pt x="1921" y="10"/>
                  <a:pt x="1921" y="10"/>
                </a:cubicBezTo>
                <a:cubicBezTo>
                  <a:pt x="1921" y="10"/>
                  <a:pt x="1921" y="10"/>
                  <a:pt x="1921" y="10"/>
                </a:cubicBezTo>
                <a:cubicBezTo>
                  <a:pt x="1921" y="8"/>
                  <a:pt x="1921" y="8"/>
                  <a:pt x="1921" y="8"/>
                </a:cubicBezTo>
                <a:cubicBezTo>
                  <a:pt x="1926" y="8"/>
                  <a:pt x="1926" y="8"/>
                  <a:pt x="1926" y="8"/>
                </a:cubicBezTo>
                <a:cubicBezTo>
                  <a:pt x="1927" y="6"/>
                  <a:pt x="1927" y="6"/>
                  <a:pt x="1927" y="6"/>
                </a:cubicBezTo>
                <a:cubicBezTo>
                  <a:pt x="1943" y="6"/>
                  <a:pt x="1943" y="6"/>
                  <a:pt x="1943" y="6"/>
                </a:cubicBezTo>
                <a:cubicBezTo>
                  <a:pt x="1945" y="8"/>
                  <a:pt x="1945" y="8"/>
                  <a:pt x="1945" y="8"/>
                </a:cubicBezTo>
                <a:cubicBezTo>
                  <a:pt x="1952" y="8"/>
                  <a:pt x="1952" y="8"/>
                  <a:pt x="1952" y="8"/>
                </a:cubicBezTo>
                <a:cubicBezTo>
                  <a:pt x="1952" y="9"/>
                  <a:pt x="1952" y="9"/>
                  <a:pt x="1952" y="9"/>
                </a:cubicBezTo>
                <a:cubicBezTo>
                  <a:pt x="1960" y="9"/>
                  <a:pt x="1960" y="9"/>
                  <a:pt x="1960" y="9"/>
                </a:cubicBezTo>
                <a:cubicBezTo>
                  <a:pt x="1960" y="14"/>
                  <a:pt x="1960" y="14"/>
                  <a:pt x="1960" y="14"/>
                </a:cubicBezTo>
                <a:cubicBezTo>
                  <a:pt x="1961" y="16"/>
                  <a:pt x="1961" y="16"/>
                  <a:pt x="1961" y="16"/>
                </a:cubicBezTo>
                <a:cubicBezTo>
                  <a:pt x="1964" y="25"/>
                  <a:pt x="1964" y="25"/>
                  <a:pt x="1964" y="25"/>
                </a:cubicBezTo>
                <a:cubicBezTo>
                  <a:pt x="1960" y="25"/>
                  <a:pt x="1960" y="25"/>
                  <a:pt x="1960" y="25"/>
                </a:cubicBezTo>
                <a:cubicBezTo>
                  <a:pt x="1960" y="28"/>
                  <a:pt x="1960" y="28"/>
                  <a:pt x="1960" y="28"/>
                </a:cubicBezTo>
                <a:cubicBezTo>
                  <a:pt x="1959" y="28"/>
                  <a:pt x="1959" y="28"/>
                  <a:pt x="1959" y="28"/>
                </a:cubicBezTo>
                <a:cubicBezTo>
                  <a:pt x="1958" y="42"/>
                  <a:pt x="1958" y="42"/>
                  <a:pt x="1958" y="42"/>
                </a:cubicBezTo>
                <a:cubicBezTo>
                  <a:pt x="1959" y="46"/>
                  <a:pt x="1959" y="46"/>
                  <a:pt x="1959" y="46"/>
                </a:cubicBezTo>
                <a:cubicBezTo>
                  <a:pt x="1959" y="47"/>
                  <a:pt x="1960" y="49"/>
                  <a:pt x="1958" y="52"/>
                </a:cubicBezTo>
                <a:cubicBezTo>
                  <a:pt x="1958" y="55"/>
                  <a:pt x="1958" y="55"/>
                  <a:pt x="1958" y="55"/>
                </a:cubicBezTo>
                <a:cubicBezTo>
                  <a:pt x="1959" y="58"/>
                  <a:pt x="1959" y="58"/>
                  <a:pt x="1959" y="58"/>
                </a:cubicBezTo>
                <a:cubicBezTo>
                  <a:pt x="1961" y="64"/>
                  <a:pt x="1960" y="70"/>
                  <a:pt x="1959" y="74"/>
                </a:cubicBezTo>
                <a:cubicBezTo>
                  <a:pt x="1959" y="75"/>
                  <a:pt x="1959" y="77"/>
                  <a:pt x="1959" y="78"/>
                </a:cubicBezTo>
                <a:cubicBezTo>
                  <a:pt x="1961" y="79"/>
                  <a:pt x="1961" y="79"/>
                  <a:pt x="1961" y="79"/>
                </a:cubicBezTo>
                <a:cubicBezTo>
                  <a:pt x="1962" y="87"/>
                  <a:pt x="1962" y="87"/>
                  <a:pt x="1962" y="87"/>
                </a:cubicBezTo>
                <a:cubicBezTo>
                  <a:pt x="1963" y="87"/>
                  <a:pt x="1963" y="87"/>
                  <a:pt x="1963" y="87"/>
                </a:cubicBezTo>
                <a:cubicBezTo>
                  <a:pt x="1963" y="90"/>
                  <a:pt x="1963" y="90"/>
                  <a:pt x="1963" y="90"/>
                </a:cubicBezTo>
                <a:cubicBezTo>
                  <a:pt x="1963" y="93"/>
                  <a:pt x="1963" y="93"/>
                  <a:pt x="1963" y="93"/>
                </a:cubicBezTo>
                <a:cubicBezTo>
                  <a:pt x="1963" y="94"/>
                  <a:pt x="1963" y="94"/>
                  <a:pt x="1963" y="94"/>
                </a:cubicBezTo>
                <a:cubicBezTo>
                  <a:pt x="1963" y="100"/>
                  <a:pt x="1963" y="100"/>
                  <a:pt x="1963" y="100"/>
                </a:cubicBezTo>
                <a:cubicBezTo>
                  <a:pt x="1962" y="100"/>
                  <a:pt x="1962" y="100"/>
                  <a:pt x="1962" y="100"/>
                </a:cubicBezTo>
                <a:cubicBezTo>
                  <a:pt x="1963" y="107"/>
                  <a:pt x="1963" y="107"/>
                  <a:pt x="1963" y="107"/>
                </a:cubicBezTo>
                <a:cubicBezTo>
                  <a:pt x="1960" y="107"/>
                  <a:pt x="1960" y="107"/>
                  <a:pt x="1960" y="107"/>
                </a:cubicBezTo>
                <a:cubicBezTo>
                  <a:pt x="1960" y="109"/>
                  <a:pt x="1960" y="109"/>
                  <a:pt x="1960" y="109"/>
                </a:cubicBezTo>
                <a:cubicBezTo>
                  <a:pt x="1960" y="109"/>
                  <a:pt x="1960" y="109"/>
                  <a:pt x="1960" y="109"/>
                </a:cubicBezTo>
                <a:cubicBezTo>
                  <a:pt x="1961" y="110"/>
                  <a:pt x="1961" y="110"/>
                  <a:pt x="1961" y="111"/>
                </a:cubicBezTo>
                <a:cubicBezTo>
                  <a:pt x="1962" y="112"/>
                  <a:pt x="1962" y="112"/>
                  <a:pt x="1962" y="112"/>
                </a:cubicBezTo>
                <a:cubicBezTo>
                  <a:pt x="1963" y="112"/>
                  <a:pt x="1963" y="112"/>
                  <a:pt x="1963" y="112"/>
                </a:cubicBezTo>
                <a:cubicBezTo>
                  <a:pt x="1963" y="125"/>
                  <a:pt x="1963" y="125"/>
                  <a:pt x="1963" y="125"/>
                </a:cubicBezTo>
                <a:cubicBezTo>
                  <a:pt x="1962" y="125"/>
                  <a:pt x="1962" y="125"/>
                  <a:pt x="1962" y="125"/>
                </a:cubicBezTo>
                <a:cubicBezTo>
                  <a:pt x="1962" y="127"/>
                  <a:pt x="1962" y="127"/>
                  <a:pt x="1962" y="127"/>
                </a:cubicBezTo>
                <a:cubicBezTo>
                  <a:pt x="1963" y="133"/>
                  <a:pt x="1963" y="133"/>
                  <a:pt x="1963" y="133"/>
                </a:cubicBezTo>
                <a:cubicBezTo>
                  <a:pt x="1962" y="133"/>
                  <a:pt x="1962" y="133"/>
                  <a:pt x="1962" y="133"/>
                </a:cubicBezTo>
                <a:cubicBezTo>
                  <a:pt x="1963" y="135"/>
                  <a:pt x="1963" y="135"/>
                  <a:pt x="1963" y="135"/>
                </a:cubicBezTo>
                <a:cubicBezTo>
                  <a:pt x="1965" y="135"/>
                  <a:pt x="1965" y="135"/>
                  <a:pt x="1965" y="135"/>
                </a:cubicBezTo>
                <a:cubicBezTo>
                  <a:pt x="1962" y="141"/>
                  <a:pt x="1962" y="141"/>
                  <a:pt x="1962" y="141"/>
                </a:cubicBezTo>
                <a:cubicBezTo>
                  <a:pt x="1961" y="145"/>
                  <a:pt x="1961" y="145"/>
                  <a:pt x="1961" y="145"/>
                </a:cubicBezTo>
                <a:cubicBezTo>
                  <a:pt x="1962" y="145"/>
                  <a:pt x="1962" y="145"/>
                  <a:pt x="1962" y="145"/>
                </a:cubicBezTo>
                <a:cubicBezTo>
                  <a:pt x="1962" y="172"/>
                  <a:pt x="1962" y="172"/>
                  <a:pt x="1962" y="172"/>
                </a:cubicBezTo>
                <a:cubicBezTo>
                  <a:pt x="1963" y="179"/>
                  <a:pt x="1963" y="179"/>
                  <a:pt x="1963" y="179"/>
                </a:cubicBezTo>
                <a:cubicBezTo>
                  <a:pt x="1960" y="179"/>
                  <a:pt x="1960" y="179"/>
                  <a:pt x="1960" y="179"/>
                </a:cubicBezTo>
                <a:cubicBezTo>
                  <a:pt x="1959" y="185"/>
                  <a:pt x="1959" y="185"/>
                  <a:pt x="1959" y="185"/>
                </a:cubicBezTo>
                <a:cubicBezTo>
                  <a:pt x="1960" y="185"/>
                  <a:pt x="1960" y="185"/>
                  <a:pt x="1960" y="185"/>
                </a:cubicBezTo>
                <a:cubicBezTo>
                  <a:pt x="1959" y="192"/>
                  <a:pt x="1959" y="192"/>
                  <a:pt x="1959" y="192"/>
                </a:cubicBezTo>
                <a:cubicBezTo>
                  <a:pt x="1959" y="192"/>
                  <a:pt x="1959" y="192"/>
                  <a:pt x="1959" y="192"/>
                </a:cubicBezTo>
                <a:cubicBezTo>
                  <a:pt x="1959" y="195"/>
                  <a:pt x="1959" y="195"/>
                  <a:pt x="1959" y="195"/>
                </a:cubicBezTo>
                <a:cubicBezTo>
                  <a:pt x="1961" y="195"/>
                  <a:pt x="1961" y="195"/>
                  <a:pt x="1961" y="195"/>
                </a:cubicBezTo>
                <a:cubicBezTo>
                  <a:pt x="1958" y="219"/>
                  <a:pt x="1958" y="219"/>
                  <a:pt x="1958" y="219"/>
                </a:cubicBezTo>
                <a:cubicBezTo>
                  <a:pt x="1958" y="224"/>
                  <a:pt x="1958" y="224"/>
                  <a:pt x="1958" y="224"/>
                </a:cubicBezTo>
                <a:cubicBezTo>
                  <a:pt x="1959" y="224"/>
                  <a:pt x="1959" y="224"/>
                  <a:pt x="1959" y="224"/>
                </a:cubicBezTo>
                <a:cubicBezTo>
                  <a:pt x="1959" y="237"/>
                  <a:pt x="1959" y="237"/>
                  <a:pt x="1959" y="237"/>
                </a:cubicBezTo>
                <a:cubicBezTo>
                  <a:pt x="1958" y="237"/>
                  <a:pt x="1958" y="237"/>
                  <a:pt x="1958" y="237"/>
                </a:cubicBezTo>
                <a:cubicBezTo>
                  <a:pt x="1957" y="241"/>
                  <a:pt x="1958" y="246"/>
                  <a:pt x="1958" y="248"/>
                </a:cubicBezTo>
                <a:cubicBezTo>
                  <a:pt x="1962" y="250"/>
                  <a:pt x="1962" y="250"/>
                  <a:pt x="1962" y="250"/>
                </a:cubicBezTo>
                <a:cubicBezTo>
                  <a:pt x="1960" y="271"/>
                  <a:pt x="1960" y="271"/>
                  <a:pt x="1960" y="271"/>
                </a:cubicBezTo>
                <a:cubicBezTo>
                  <a:pt x="1959" y="271"/>
                  <a:pt x="1959" y="271"/>
                  <a:pt x="1959" y="271"/>
                </a:cubicBezTo>
                <a:cubicBezTo>
                  <a:pt x="1959" y="283"/>
                  <a:pt x="1959" y="283"/>
                  <a:pt x="1959" y="283"/>
                </a:cubicBezTo>
                <a:cubicBezTo>
                  <a:pt x="1958" y="283"/>
                  <a:pt x="1958" y="283"/>
                  <a:pt x="1958" y="283"/>
                </a:cubicBezTo>
                <a:cubicBezTo>
                  <a:pt x="1958" y="294"/>
                  <a:pt x="1958" y="294"/>
                  <a:pt x="1958" y="294"/>
                </a:cubicBezTo>
                <a:cubicBezTo>
                  <a:pt x="1958" y="294"/>
                  <a:pt x="1958" y="294"/>
                  <a:pt x="1958" y="295"/>
                </a:cubicBezTo>
                <a:cubicBezTo>
                  <a:pt x="1958" y="299"/>
                  <a:pt x="1958" y="299"/>
                  <a:pt x="1958" y="299"/>
                </a:cubicBezTo>
                <a:cubicBezTo>
                  <a:pt x="1959" y="299"/>
                  <a:pt x="1959" y="299"/>
                  <a:pt x="1959" y="299"/>
                </a:cubicBezTo>
                <a:cubicBezTo>
                  <a:pt x="1959" y="312"/>
                  <a:pt x="1959" y="312"/>
                  <a:pt x="1959" y="312"/>
                </a:cubicBezTo>
                <a:cubicBezTo>
                  <a:pt x="1958" y="312"/>
                  <a:pt x="1958" y="312"/>
                  <a:pt x="1958" y="312"/>
                </a:cubicBezTo>
                <a:cubicBezTo>
                  <a:pt x="1958" y="325"/>
                  <a:pt x="1958" y="325"/>
                  <a:pt x="1958" y="325"/>
                </a:cubicBezTo>
                <a:cubicBezTo>
                  <a:pt x="1959" y="325"/>
                  <a:pt x="1959" y="325"/>
                  <a:pt x="1959" y="325"/>
                </a:cubicBezTo>
                <a:cubicBezTo>
                  <a:pt x="1959" y="330"/>
                  <a:pt x="1959" y="330"/>
                  <a:pt x="1959" y="330"/>
                </a:cubicBezTo>
                <a:cubicBezTo>
                  <a:pt x="1960" y="334"/>
                  <a:pt x="1960" y="334"/>
                  <a:pt x="1960" y="334"/>
                </a:cubicBezTo>
                <a:cubicBezTo>
                  <a:pt x="1961" y="337"/>
                  <a:pt x="1960" y="341"/>
                  <a:pt x="1958" y="346"/>
                </a:cubicBezTo>
                <a:cubicBezTo>
                  <a:pt x="1958" y="346"/>
                  <a:pt x="1958" y="347"/>
                  <a:pt x="1958" y="347"/>
                </a:cubicBezTo>
                <a:cubicBezTo>
                  <a:pt x="1958" y="365"/>
                  <a:pt x="1958" y="365"/>
                  <a:pt x="1958" y="365"/>
                </a:cubicBezTo>
                <a:cubicBezTo>
                  <a:pt x="1959" y="366"/>
                  <a:pt x="1959" y="366"/>
                  <a:pt x="1959" y="366"/>
                </a:cubicBezTo>
                <a:cubicBezTo>
                  <a:pt x="1960" y="368"/>
                  <a:pt x="1960" y="368"/>
                  <a:pt x="1960" y="368"/>
                </a:cubicBezTo>
                <a:cubicBezTo>
                  <a:pt x="1961" y="371"/>
                  <a:pt x="1961" y="374"/>
                  <a:pt x="1961" y="379"/>
                </a:cubicBezTo>
                <a:cubicBezTo>
                  <a:pt x="1961" y="380"/>
                  <a:pt x="1960" y="381"/>
                  <a:pt x="1960" y="383"/>
                </a:cubicBezTo>
                <a:cubicBezTo>
                  <a:pt x="1960" y="383"/>
                  <a:pt x="1960" y="383"/>
                  <a:pt x="1960" y="383"/>
                </a:cubicBezTo>
                <a:cubicBezTo>
                  <a:pt x="1960" y="387"/>
                  <a:pt x="1960" y="387"/>
                  <a:pt x="1960" y="387"/>
                </a:cubicBezTo>
                <a:cubicBezTo>
                  <a:pt x="1962" y="387"/>
                  <a:pt x="1962" y="387"/>
                  <a:pt x="1962" y="387"/>
                </a:cubicBezTo>
                <a:cubicBezTo>
                  <a:pt x="1962" y="390"/>
                  <a:pt x="1962" y="390"/>
                  <a:pt x="1962" y="390"/>
                </a:cubicBezTo>
                <a:cubicBezTo>
                  <a:pt x="1963" y="390"/>
                  <a:pt x="1963" y="390"/>
                  <a:pt x="1963" y="390"/>
                </a:cubicBezTo>
                <a:cubicBezTo>
                  <a:pt x="1963" y="404"/>
                  <a:pt x="1963" y="404"/>
                  <a:pt x="1963" y="404"/>
                </a:cubicBezTo>
                <a:cubicBezTo>
                  <a:pt x="1962" y="404"/>
                  <a:pt x="1962" y="404"/>
                  <a:pt x="1962" y="404"/>
                </a:cubicBezTo>
                <a:cubicBezTo>
                  <a:pt x="1962" y="406"/>
                  <a:pt x="1962" y="406"/>
                  <a:pt x="1962" y="406"/>
                </a:cubicBezTo>
                <a:cubicBezTo>
                  <a:pt x="1962" y="407"/>
                  <a:pt x="1962" y="408"/>
                  <a:pt x="1962" y="409"/>
                </a:cubicBezTo>
                <a:cubicBezTo>
                  <a:pt x="1962" y="409"/>
                  <a:pt x="1962" y="409"/>
                  <a:pt x="1962" y="409"/>
                </a:cubicBezTo>
                <a:cubicBezTo>
                  <a:pt x="1961" y="409"/>
                  <a:pt x="1961" y="410"/>
                  <a:pt x="1961" y="410"/>
                </a:cubicBezTo>
                <a:cubicBezTo>
                  <a:pt x="1960" y="415"/>
                  <a:pt x="1960" y="415"/>
                  <a:pt x="1960" y="415"/>
                </a:cubicBezTo>
                <a:cubicBezTo>
                  <a:pt x="1960" y="421"/>
                  <a:pt x="1960" y="421"/>
                  <a:pt x="1960" y="421"/>
                </a:cubicBezTo>
                <a:cubicBezTo>
                  <a:pt x="1959" y="421"/>
                  <a:pt x="1959" y="421"/>
                  <a:pt x="1959" y="421"/>
                </a:cubicBezTo>
                <a:cubicBezTo>
                  <a:pt x="1959" y="428"/>
                  <a:pt x="1959" y="428"/>
                  <a:pt x="1959" y="428"/>
                </a:cubicBezTo>
                <a:cubicBezTo>
                  <a:pt x="1958" y="428"/>
                  <a:pt x="1958" y="428"/>
                  <a:pt x="1958" y="428"/>
                </a:cubicBezTo>
                <a:cubicBezTo>
                  <a:pt x="1958" y="434"/>
                  <a:pt x="1958" y="434"/>
                  <a:pt x="1958" y="434"/>
                </a:cubicBezTo>
                <a:cubicBezTo>
                  <a:pt x="1959" y="434"/>
                  <a:pt x="1959" y="434"/>
                  <a:pt x="1959" y="434"/>
                </a:cubicBezTo>
                <a:cubicBezTo>
                  <a:pt x="1959" y="440"/>
                  <a:pt x="1959" y="440"/>
                  <a:pt x="1959" y="440"/>
                </a:cubicBezTo>
                <a:cubicBezTo>
                  <a:pt x="1961" y="441"/>
                  <a:pt x="1961" y="441"/>
                  <a:pt x="1961" y="441"/>
                </a:cubicBezTo>
                <a:cubicBezTo>
                  <a:pt x="1961" y="443"/>
                  <a:pt x="1961" y="443"/>
                  <a:pt x="1961" y="443"/>
                </a:cubicBezTo>
                <a:cubicBezTo>
                  <a:pt x="1962" y="445"/>
                  <a:pt x="1962" y="448"/>
                  <a:pt x="1960" y="450"/>
                </a:cubicBezTo>
                <a:cubicBezTo>
                  <a:pt x="1960" y="451"/>
                  <a:pt x="1960" y="451"/>
                  <a:pt x="1961" y="452"/>
                </a:cubicBezTo>
                <a:cubicBezTo>
                  <a:pt x="1961" y="453"/>
                  <a:pt x="1961" y="454"/>
                  <a:pt x="1961" y="456"/>
                </a:cubicBezTo>
                <a:cubicBezTo>
                  <a:pt x="1963" y="462"/>
                  <a:pt x="1963" y="462"/>
                  <a:pt x="1963" y="462"/>
                </a:cubicBezTo>
                <a:cubicBezTo>
                  <a:pt x="1960" y="462"/>
                  <a:pt x="1960" y="462"/>
                  <a:pt x="1960" y="462"/>
                </a:cubicBezTo>
                <a:cubicBezTo>
                  <a:pt x="1960" y="465"/>
                  <a:pt x="1960" y="468"/>
                  <a:pt x="1960" y="471"/>
                </a:cubicBezTo>
                <a:cubicBezTo>
                  <a:pt x="1960" y="477"/>
                  <a:pt x="1960" y="482"/>
                  <a:pt x="1960" y="486"/>
                </a:cubicBezTo>
                <a:cubicBezTo>
                  <a:pt x="1960" y="487"/>
                  <a:pt x="1960" y="487"/>
                  <a:pt x="1960" y="487"/>
                </a:cubicBezTo>
                <a:cubicBezTo>
                  <a:pt x="1960" y="505"/>
                  <a:pt x="1960" y="505"/>
                  <a:pt x="1960" y="505"/>
                </a:cubicBezTo>
                <a:cubicBezTo>
                  <a:pt x="1965" y="520"/>
                  <a:pt x="1965" y="520"/>
                  <a:pt x="1965" y="520"/>
                </a:cubicBezTo>
                <a:cubicBezTo>
                  <a:pt x="1961" y="520"/>
                  <a:pt x="1961" y="520"/>
                  <a:pt x="1961" y="520"/>
                </a:cubicBezTo>
                <a:cubicBezTo>
                  <a:pt x="1956" y="543"/>
                  <a:pt x="1956" y="543"/>
                  <a:pt x="1956" y="543"/>
                </a:cubicBezTo>
                <a:cubicBezTo>
                  <a:pt x="1957" y="544"/>
                  <a:pt x="1957" y="546"/>
                  <a:pt x="1957" y="548"/>
                </a:cubicBezTo>
                <a:cubicBezTo>
                  <a:pt x="1956" y="551"/>
                  <a:pt x="1956" y="551"/>
                  <a:pt x="1956" y="551"/>
                </a:cubicBezTo>
                <a:cubicBezTo>
                  <a:pt x="1959" y="553"/>
                  <a:pt x="1959" y="553"/>
                  <a:pt x="1959" y="553"/>
                </a:cubicBezTo>
                <a:cubicBezTo>
                  <a:pt x="1959" y="559"/>
                  <a:pt x="1959" y="559"/>
                  <a:pt x="1959" y="559"/>
                </a:cubicBezTo>
                <a:cubicBezTo>
                  <a:pt x="1959" y="561"/>
                  <a:pt x="1959" y="561"/>
                  <a:pt x="1959" y="561"/>
                </a:cubicBezTo>
                <a:cubicBezTo>
                  <a:pt x="1958" y="561"/>
                  <a:pt x="1958" y="564"/>
                  <a:pt x="1958" y="566"/>
                </a:cubicBezTo>
                <a:cubicBezTo>
                  <a:pt x="1958" y="568"/>
                  <a:pt x="1959" y="571"/>
                  <a:pt x="1958" y="573"/>
                </a:cubicBezTo>
                <a:cubicBezTo>
                  <a:pt x="1961" y="573"/>
                  <a:pt x="1961" y="573"/>
                  <a:pt x="1961" y="573"/>
                </a:cubicBezTo>
                <a:cubicBezTo>
                  <a:pt x="1960" y="578"/>
                  <a:pt x="1960" y="578"/>
                  <a:pt x="1960" y="578"/>
                </a:cubicBezTo>
                <a:cubicBezTo>
                  <a:pt x="1958" y="601"/>
                  <a:pt x="1958" y="601"/>
                  <a:pt x="1958" y="601"/>
                </a:cubicBezTo>
                <a:cubicBezTo>
                  <a:pt x="1959" y="614"/>
                  <a:pt x="1959" y="614"/>
                  <a:pt x="1959" y="614"/>
                </a:cubicBezTo>
                <a:cubicBezTo>
                  <a:pt x="1958" y="614"/>
                  <a:pt x="1958" y="614"/>
                  <a:pt x="1958" y="614"/>
                </a:cubicBezTo>
                <a:cubicBezTo>
                  <a:pt x="1958" y="620"/>
                  <a:pt x="1958" y="620"/>
                  <a:pt x="1958" y="620"/>
                </a:cubicBezTo>
                <a:cubicBezTo>
                  <a:pt x="1959" y="620"/>
                  <a:pt x="1959" y="620"/>
                  <a:pt x="1959" y="620"/>
                </a:cubicBezTo>
                <a:cubicBezTo>
                  <a:pt x="1959" y="624"/>
                  <a:pt x="1959" y="624"/>
                  <a:pt x="1959" y="624"/>
                </a:cubicBezTo>
                <a:cubicBezTo>
                  <a:pt x="1961" y="624"/>
                  <a:pt x="1961" y="624"/>
                  <a:pt x="1961" y="624"/>
                </a:cubicBezTo>
                <a:cubicBezTo>
                  <a:pt x="1959" y="638"/>
                  <a:pt x="1959" y="638"/>
                  <a:pt x="1959" y="638"/>
                </a:cubicBezTo>
                <a:cubicBezTo>
                  <a:pt x="1959" y="638"/>
                  <a:pt x="1960" y="639"/>
                  <a:pt x="1960" y="640"/>
                </a:cubicBezTo>
                <a:cubicBezTo>
                  <a:pt x="1960" y="643"/>
                  <a:pt x="1961" y="648"/>
                  <a:pt x="1960" y="652"/>
                </a:cubicBezTo>
                <a:cubicBezTo>
                  <a:pt x="1959" y="656"/>
                  <a:pt x="1959" y="656"/>
                  <a:pt x="1959" y="656"/>
                </a:cubicBezTo>
                <a:cubicBezTo>
                  <a:pt x="1959" y="672"/>
                  <a:pt x="1959" y="672"/>
                  <a:pt x="1959" y="672"/>
                </a:cubicBezTo>
                <a:cubicBezTo>
                  <a:pt x="1959" y="672"/>
                  <a:pt x="1959" y="672"/>
                  <a:pt x="1959" y="672"/>
                </a:cubicBezTo>
                <a:cubicBezTo>
                  <a:pt x="1960" y="680"/>
                  <a:pt x="1960" y="680"/>
                  <a:pt x="1960" y="680"/>
                </a:cubicBezTo>
                <a:cubicBezTo>
                  <a:pt x="1958" y="680"/>
                  <a:pt x="1958" y="680"/>
                  <a:pt x="1958" y="680"/>
                </a:cubicBezTo>
                <a:cubicBezTo>
                  <a:pt x="1958" y="685"/>
                  <a:pt x="1958" y="685"/>
                  <a:pt x="1958" y="685"/>
                </a:cubicBezTo>
                <a:cubicBezTo>
                  <a:pt x="1957" y="685"/>
                  <a:pt x="1957" y="685"/>
                  <a:pt x="1957" y="685"/>
                </a:cubicBezTo>
                <a:cubicBezTo>
                  <a:pt x="1957" y="696"/>
                  <a:pt x="1957" y="696"/>
                  <a:pt x="1957" y="696"/>
                </a:cubicBezTo>
                <a:cubicBezTo>
                  <a:pt x="1957" y="696"/>
                  <a:pt x="1957" y="696"/>
                  <a:pt x="1957" y="696"/>
                </a:cubicBezTo>
                <a:cubicBezTo>
                  <a:pt x="1956" y="700"/>
                  <a:pt x="1956" y="700"/>
                  <a:pt x="1956" y="700"/>
                </a:cubicBezTo>
                <a:cubicBezTo>
                  <a:pt x="1961" y="704"/>
                  <a:pt x="1961" y="711"/>
                  <a:pt x="1961" y="716"/>
                </a:cubicBezTo>
                <a:cubicBezTo>
                  <a:pt x="1960" y="721"/>
                  <a:pt x="1960" y="721"/>
                  <a:pt x="1960" y="721"/>
                </a:cubicBezTo>
                <a:cubicBezTo>
                  <a:pt x="1964" y="723"/>
                  <a:pt x="1964" y="723"/>
                  <a:pt x="1964" y="723"/>
                </a:cubicBezTo>
                <a:cubicBezTo>
                  <a:pt x="1962" y="727"/>
                  <a:pt x="1962" y="727"/>
                  <a:pt x="1962" y="727"/>
                </a:cubicBezTo>
                <a:cubicBezTo>
                  <a:pt x="1959" y="737"/>
                  <a:pt x="1958" y="743"/>
                  <a:pt x="1958" y="756"/>
                </a:cubicBezTo>
                <a:cubicBezTo>
                  <a:pt x="1958" y="758"/>
                  <a:pt x="1958" y="758"/>
                  <a:pt x="1958" y="758"/>
                </a:cubicBezTo>
                <a:cubicBezTo>
                  <a:pt x="1959" y="758"/>
                  <a:pt x="1959" y="758"/>
                  <a:pt x="1959" y="758"/>
                </a:cubicBezTo>
                <a:cubicBezTo>
                  <a:pt x="1959" y="762"/>
                  <a:pt x="1959" y="762"/>
                  <a:pt x="1959" y="762"/>
                </a:cubicBezTo>
                <a:cubicBezTo>
                  <a:pt x="1962" y="762"/>
                  <a:pt x="1962" y="762"/>
                  <a:pt x="1962" y="762"/>
                </a:cubicBezTo>
                <a:cubicBezTo>
                  <a:pt x="1959" y="774"/>
                  <a:pt x="1959" y="774"/>
                  <a:pt x="1959" y="774"/>
                </a:cubicBezTo>
                <a:cubicBezTo>
                  <a:pt x="1962" y="774"/>
                  <a:pt x="1962" y="774"/>
                  <a:pt x="1962" y="774"/>
                </a:cubicBezTo>
                <a:cubicBezTo>
                  <a:pt x="1959" y="805"/>
                  <a:pt x="1959" y="805"/>
                  <a:pt x="1959" y="805"/>
                </a:cubicBezTo>
                <a:cubicBezTo>
                  <a:pt x="1959" y="805"/>
                  <a:pt x="1959" y="805"/>
                  <a:pt x="1959" y="805"/>
                </a:cubicBezTo>
                <a:cubicBezTo>
                  <a:pt x="1959" y="813"/>
                  <a:pt x="1959" y="813"/>
                  <a:pt x="1959" y="813"/>
                </a:cubicBezTo>
                <a:cubicBezTo>
                  <a:pt x="1960" y="813"/>
                  <a:pt x="1960" y="813"/>
                  <a:pt x="1960" y="813"/>
                </a:cubicBezTo>
                <a:cubicBezTo>
                  <a:pt x="1960" y="818"/>
                  <a:pt x="1960" y="818"/>
                  <a:pt x="1960" y="818"/>
                </a:cubicBezTo>
                <a:cubicBezTo>
                  <a:pt x="1961" y="820"/>
                  <a:pt x="1960" y="822"/>
                  <a:pt x="1960" y="823"/>
                </a:cubicBezTo>
                <a:cubicBezTo>
                  <a:pt x="1961" y="830"/>
                  <a:pt x="1961" y="830"/>
                  <a:pt x="1961" y="830"/>
                </a:cubicBezTo>
                <a:cubicBezTo>
                  <a:pt x="1963" y="837"/>
                  <a:pt x="1964" y="842"/>
                  <a:pt x="1962" y="846"/>
                </a:cubicBezTo>
                <a:cubicBezTo>
                  <a:pt x="1961" y="850"/>
                  <a:pt x="1961" y="850"/>
                  <a:pt x="1961" y="850"/>
                </a:cubicBezTo>
                <a:cubicBezTo>
                  <a:pt x="1960" y="850"/>
                  <a:pt x="1960" y="850"/>
                  <a:pt x="1960" y="850"/>
                </a:cubicBezTo>
                <a:cubicBezTo>
                  <a:pt x="1960" y="852"/>
                  <a:pt x="1960" y="852"/>
                  <a:pt x="1960" y="852"/>
                </a:cubicBezTo>
                <a:cubicBezTo>
                  <a:pt x="1958" y="853"/>
                  <a:pt x="1958" y="853"/>
                  <a:pt x="1958" y="853"/>
                </a:cubicBezTo>
                <a:cubicBezTo>
                  <a:pt x="1958" y="864"/>
                  <a:pt x="1958" y="864"/>
                  <a:pt x="1958" y="864"/>
                </a:cubicBezTo>
                <a:cubicBezTo>
                  <a:pt x="1957" y="864"/>
                  <a:pt x="1957" y="864"/>
                  <a:pt x="1957" y="864"/>
                </a:cubicBezTo>
                <a:cubicBezTo>
                  <a:pt x="1957" y="868"/>
                  <a:pt x="1957" y="868"/>
                  <a:pt x="1957" y="868"/>
                </a:cubicBezTo>
                <a:cubicBezTo>
                  <a:pt x="1955" y="868"/>
                  <a:pt x="1955" y="868"/>
                  <a:pt x="1955" y="868"/>
                </a:cubicBezTo>
                <a:cubicBezTo>
                  <a:pt x="1955" y="871"/>
                  <a:pt x="1955" y="876"/>
                  <a:pt x="1955" y="878"/>
                </a:cubicBezTo>
                <a:cubicBezTo>
                  <a:pt x="1960" y="882"/>
                  <a:pt x="1960" y="882"/>
                  <a:pt x="1960" y="882"/>
                </a:cubicBezTo>
                <a:cubicBezTo>
                  <a:pt x="1958" y="896"/>
                  <a:pt x="1958" y="896"/>
                  <a:pt x="1958" y="896"/>
                </a:cubicBezTo>
                <a:cubicBezTo>
                  <a:pt x="1959" y="897"/>
                  <a:pt x="1959" y="897"/>
                  <a:pt x="1959" y="897"/>
                </a:cubicBezTo>
                <a:cubicBezTo>
                  <a:pt x="1958" y="921"/>
                  <a:pt x="1958" y="921"/>
                  <a:pt x="1958" y="921"/>
                </a:cubicBezTo>
                <a:cubicBezTo>
                  <a:pt x="1959" y="921"/>
                  <a:pt x="1959" y="921"/>
                  <a:pt x="1959" y="921"/>
                </a:cubicBezTo>
                <a:cubicBezTo>
                  <a:pt x="1959" y="923"/>
                  <a:pt x="1959" y="923"/>
                  <a:pt x="1959" y="923"/>
                </a:cubicBezTo>
                <a:cubicBezTo>
                  <a:pt x="1960" y="923"/>
                  <a:pt x="1960" y="923"/>
                  <a:pt x="1960" y="923"/>
                </a:cubicBezTo>
                <a:cubicBezTo>
                  <a:pt x="1960" y="931"/>
                  <a:pt x="1960" y="931"/>
                  <a:pt x="1960" y="931"/>
                </a:cubicBezTo>
                <a:cubicBezTo>
                  <a:pt x="1962" y="931"/>
                  <a:pt x="1962" y="931"/>
                  <a:pt x="1962" y="931"/>
                </a:cubicBezTo>
                <a:cubicBezTo>
                  <a:pt x="1962" y="945"/>
                  <a:pt x="1962" y="945"/>
                  <a:pt x="1962" y="945"/>
                </a:cubicBezTo>
                <a:cubicBezTo>
                  <a:pt x="1960" y="945"/>
                  <a:pt x="1960" y="945"/>
                  <a:pt x="1960" y="945"/>
                </a:cubicBezTo>
                <a:cubicBezTo>
                  <a:pt x="1960" y="947"/>
                  <a:pt x="1960" y="947"/>
                  <a:pt x="1960" y="947"/>
                </a:cubicBezTo>
                <a:cubicBezTo>
                  <a:pt x="1962" y="947"/>
                  <a:pt x="1962" y="947"/>
                  <a:pt x="1962" y="947"/>
                </a:cubicBezTo>
                <a:cubicBezTo>
                  <a:pt x="1962" y="969"/>
                  <a:pt x="1962" y="969"/>
                  <a:pt x="1962" y="969"/>
                </a:cubicBezTo>
                <a:cubicBezTo>
                  <a:pt x="1960" y="969"/>
                  <a:pt x="1960" y="969"/>
                  <a:pt x="1960" y="969"/>
                </a:cubicBezTo>
                <a:cubicBezTo>
                  <a:pt x="1960" y="970"/>
                  <a:pt x="1960" y="970"/>
                  <a:pt x="1960" y="970"/>
                </a:cubicBezTo>
                <a:cubicBezTo>
                  <a:pt x="1961" y="970"/>
                  <a:pt x="1961" y="970"/>
                  <a:pt x="1961" y="970"/>
                </a:cubicBezTo>
                <a:cubicBezTo>
                  <a:pt x="1959" y="1006"/>
                  <a:pt x="1959" y="1006"/>
                  <a:pt x="1959" y="1006"/>
                </a:cubicBezTo>
                <a:cubicBezTo>
                  <a:pt x="1958" y="1006"/>
                  <a:pt x="1958" y="1006"/>
                  <a:pt x="1958" y="1006"/>
                </a:cubicBezTo>
                <a:cubicBezTo>
                  <a:pt x="1958" y="1007"/>
                  <a:pt x="1958" y="1008"/>
                  <a:pt x="1958" y="1008"/>
                </a:cubicBezTo>
                <a:cubicBezTo>
                  <a:pt x="1958" y="1009"/>
                  <a:pt x="1958" y="1009"/>
                  <a:pt x="1958" y="1010"/>
                </a:cubicBezTo>
                <a:cubicBezTo>
                  <a:pt x="1959" y="1010"/>
                  <a:pt x="1959" y="1010"/>
                  <a:pt x="1959" y="1010"/>
                </a:cubicBezTo>
                <a:cubicBezTo>
                  <a:pt x="1959" y="1014"/>
                  <a:pt x="1959" y="1014"/>
                  <a:pt x="1959" y="1014"/>
                </a:cubicBezTo>
                <a:cubicBezTo>
                  <a:pt x="1960" y="1014"/>
                  <a:pt x="1960" y="1014"/>
                  <a:pt x="1960" y="1014"/>
                </a:cubicBezTo>
                <a:cubicBezTo>
                  <a:pt x="1960" y="1035"/>
                  <a:pt x="1960" y="1035"/>
                  <a:pt x="1960" y="1035"/>
                </a:cubicBezTo>
                <a:cubicBezTo>
                  <a:pt x="1962" y="1042"/>
                  <a:pt x="1962" y="1042"/>
                  <a:pt x="1962" y="1042"/>
                </a:cubicBezTo>
                <a:cubicBezTo>
                  <a:pt x="1959" y="1042"/>
                  <a:pt x="1959" y="1042"/>
                  <a:pt x="1959" y="1042"/>
                </a:cubicBezTo>
                <a:cubicBezTo>
                  <a:pt x="1959" y="1043"/>
                  <a:pt x="1959" y="1044"/>
                  <a:pt x="1958" y="1046"/>
                </a:cubicBezTo>
                <a:cubicBezTo>
                  <a:pt x="1959" y="1047"/>
                  <a:pt x="1960" y="1050"/>
                  <a:pt x="1959" y="1053"/>
                </a:cubicBezTo>
                <a:cubicBezTo>
                  <a:pt x="1958" y="1058"/>
                  <a:pt x="1958" y="1058"/>
                  <a:pt x="1958" y="1058"/>
                </a:cubicBezTo>
                <a:cubicBezTo>
                  <a:pt x="1958" y="1058"/>
                  <a:pt x="1958" y="1058"/>
                  <a:pt x="1958" y="1058"/>
                </a:cubicBezTo>
                <a:cubicBezTo>
                  <a:pt x="1957" y="1063"/>
                  <a:pt x="1957" y="1063"/>
                  <a:pt x="1957" y="1063"/>
                </a:cubicBezTo>
                <a:cubicBezTo>
                  <a:pt x="1958" y="1063"/>
                  <a:pt x="1958" y="1063"/>
                  <a:pt x="1958" y="1063"/>
                </a:cubicBezTo>
                <a:cubicBezTo>
                  <a:pt x="1958" y="1069"/>
                  <a:pt x="1958" y="1069"/>
                  <a:pt x="1958" y="1069"/>
                </a:cubicBezTo>
                <a:cubicBezTo>
                  <a:pt x="1959" y="1069"/>
                  <a:pt x="1959" y="1069"/>
                  <a:pt x="1959" y="1069"/>
                </a:cubicBezTo>
                <a:cubicBezTo>
                  <a:pt x="1959" y="1082"/>
                  <a:pt x="1959" y="1082"/>
                  <a:pt x="1959" y="1082"/>
                </a:cubicBezTo>
                <a:cubicBezTo>
                  <a:pt x="1958" y="1082"/>
                  <a:pt x="1958" y="1082"/>
                  <a:pt x="1958" y="1082"/>
                </a:cubicBezTo>
                <a:cubicBezTo>
                  <a:pt x="1958" y="1097"/>
                  <a:pt x="1958" y="1097"/>
                  <a:pt x="1958" y="1097"/>
                </a:cubicBezTo>
                <a:cubicBezTo>
                  <a:pt x="1962" y="1097"/>
                  <a:pt x="1962" y="1097"/>
                  <a:pt x="1962" y="1097"/>
                </a:cubicBezTo>
                <a:cubicBezTo>
                  <a:pt x="1958" y="1106"/>
                  <a:pt x="1958" y="1106"/>
                  <a:pt x="1958" y="1106"/>
                </a:cubicBezTo>
                <a:cubicBezTo>
                  <a:pt x="1959" y="1111"/>
                  <a:pt x="1959" y="1111"/>
                  <a:pt x="1959" y="1111"/>
                </a:cubicBezTo>
                <a:cubicBezTo>
                  <a:pt x="1960" y="1111"/>
                  <a:pt x="1960" y="1111"/>
                  <a:pt x="1960" y="1111"/>
                </a:cubicBezTo>
                <a:cubicBezTo>
                  <a:pt x="1960" y="1114"/>
                  <a:pt x="1960" y="1114"/>
                  <a:pt x="1960" y="1114"/>
                </a:cubicBezTo>
                <a:cubicBezTo>
                  <a:pt x="1962" y="1114"/>
                  <a:pt x="1962" y="1114"/>
                  <a:pt x="1962" y="1114"/>
                </a:cubicBezTo>
                <a:cubicBezTo>
                  <a:pt x="1962" y="1120"/>
                  <a:pt x="1962" y="1120"/>
                  <a:pt x="1962" y="1120"/>
                </a:cubicBezTo>
                <a:cubicBezTo>
                  <a:pt x="1961" y="1122"/>
                  <a:pt x="1961" y="1123"/>
                  <a:pt x="1960" y="1124"/>
                </a:cubicBezTo>
                <a:cubicBezTo>
                  <a:pt x="1961" y="1126"/>
                  <a:pt x="1961" y="1127"/>
                  <a:pt x="1960" y="1129"/>
                </a:cubicBezTo>
                <a:cubicBezTo>
                  <a:pt x="1959" y="1134"/>
                  <a:pt x="1959" y="1134"/>
                  <a:pt x="1959" y="1134"/>
                </a:cubicBezTo>
                <a:cubicBezTo>
                  <a:pt x="1959" y="1139"/>
                  <a:pt x="1959" y="1139"/>
                  <a:pt x="1959" y="1139"/>
                </a:cubicBezTo>
                <a:cubicBezTo>
                  <a:pt x="1958" y="1139"/>
                  <a:pt x="1958" y="1139"/>
                  <a:pt x="1958" y="1139"/>
                </a:cubicBezTo>
                <a:cubicBezTo>
                  <a:pt x="1958" y="1145"/>
                  <a:pt x="1958" y="1145"/>
                  <a:pt x="1958" y="1145"/>
                </a:cubicBezTo>
                <a:cubicBezTo>
                  <a:pt x="1957" y="1145"/>
                  <a:pt x="1957" y="1145"/>
                  <a:pt x="1957" y="1145"/>
                </a:cubicBezTo>
                <a:cubicBezTo>
                  <a:pt x="1957" y="1147"/>
                  <a:pt x="1957" y="1147"/>
                  <a:pt x="1957" y="1147"/>
                </a:cubicBezTo>
                <a:cubicBezTo>
                  <a:pt x="1957" y="1151"/>
                  <a:pt x="1957" y="1151"/>
                  <a:pt x="1957" y="1151"/>
                </a:cubicBezTo>
                <a:cubicBezTo>
                  <a:pt x="1957" y="1151"/>
                  <a:pt x="1957" y="1151"/>
                  <a:pt x="1957" y="1151"/>
                </a:cubicBezTo>
                <a:cubicBezTo>
                  <a:pt x="1956" y="1155"/>
                  <a:pt x="1956" y="1155"/>
                  <a:pt x="1956" y="1155"/>
                </a:cubicBezTo>
                <a:cubicBezTo>
                  <a:pt x="1957" y="1158"/>
                  <a:pt x="1957" y="1158"/>
                  <a:pt x="1957" y="1158"/>
                </a:cubicBezTo>
                <a:cubicBezTo>
                  <a:pt x="1958" y="1158"/>
                  <a:pt x="1958" y="1158"/>
                  <a:pt x="1958" y="1158"/>
                </a:cubicBezTo>
                <a:cubicBezTo>
                  <a:pt x="1959" y="1162"/>
                  <a:pt x="1959" y="1162"/>
                  <a:pt x="1959" y="1162"/>
                </a:cubicBezTo>
                <a:cubicBezTo>
                  <a:pt x="1960" y="1164"/>
                  <a:pt x="1960" y="1166"/>
                  <a:pt x="1959" y="1167"/>
                </a:cubicBezTo>
                <a:cubicBezTo>
                  <a:pt x="1960" y="1167"/>
                  <a:pt x="1960" y="1168"/>
                  <a:pt x="1960" y="1168"/>
                </a:cubicBezTo>
                <a:cubicBezTo>
                  <a:pt x="1960" y="1169"/>
                  <a:pt x="1960" y="1169"/>
                  <a:pt x="1960" y="1169"/>
                </a:cubicBezTo>
                <a:cubicBezTo>
                  <a:pt x="1962" y="1169"/>
                  <a:pt x="1962" y="1169"/>
                  <a:pt x="1962" y="1169"/>
                </a:cubicBezTo>
                <a:cubicBezTo>
                  <a:pt x="1962" y="1174"/>
                  <a:pt x="1962" y="1174"/>
                  <a:pt x="1962" y="1174"/>
                </a:cubicBezTo>
                <a:cubicBezTo>
                  <a:pt x="1964" y="1175"/>
                  <a:pt x="1964" y="1175"/>
                  <a:pt x="1964" y="1175"/>
                </a:cubicBezTo>
                <a:cubicBezTo>
                  <a:pt x="1964" y="1191"/>
                  <a:pt x="1964" y="1191"/>
                  <a:pt x="1964" y="1191"/>
                </a:cubicBezTo>
                <a:cubicBezTo>
                  <a:pt x="1962" y="1193"/>
                  <a:pt x="1962" y="1193"/>
                  <a:pt x="1962" y="1193"/>
                </a:cubicBezTo>
                <a:cubicBezTo>
                  <a:pt x="1962" y="1201"/>
                  <a:pt x="1962" y="1201"/>
                  <a:pt x="1962" y="1201"/>
                </a:cubicBezTo>
                <a:cubicBezTo>
                  <a:pt x="1960" y="1201"/>
                  <a:pt x="1960" y="1201"/>
                  <a:pt x="1960" y="1201"/>
                </a:cubicBezTo>
                <a:cubicBezTo>
                  <a:pt x="1960" y="1210"/>
                  <a:pt x="1960" y="1210"/>
                  <a:pt x="1960" y="1210"/>
                </a:cubicBezTo>
                <a:cubicBezTo>
                  <a:pt x="1959" y="1210"/>
                  <a:pt x="1959" y="1210"/>
                  <a:pt x="1959" y="1210"/>
                </a:cubicBezTo>
                <a:cubicBezTo>
                  <a:pt x="1958" y="1216"/>
                  <a:pt x="1958" y="1216"/>
                  <a:pt x="1958" y="1216"/>
                </a:cubicBezTo>
                <a:cubicBezTo>
                  <a:pt x="1962" y="1226"/>
                  <a:pt x="1962" y="1226"/>
                  <a:pt x="1962" y="1226"/>
                </a:cubicBezTo>
                <a:cubicBezTo>
                  <a:pt x="1959" y="1226"/>
                  <a:pt x="1959" y="1226"/>
                  <a:pt x="1959" y="1226"/>
                </a:cubicBezTo>
                <a:cubicBezTo>
                  <a:pt x="1959" y="1233"/>
                  <a:pt x="1959" y="1233"/>
                  <a:pt x="1959" y="1233"/>
                </a:cubicBezTo>
                <a:cubicBezTo>
                  <a:pt x="1958" y="1233"/>
                  <a:pt x="1958" y="1233"/>
                  <a:pt x="1958" y="1233"/>
                </a:cubicBezTo>
                <a:cubicBezTo>
                  <a:pt x="1958" y="1238"/>
                  <a:pt x="1958" y="1238"/>
                  <a:pt x="1958" y="1238"/>
                </a:cubicBezTo>
                <a:cubicBezTo>
                  <a:pt x="1958" y="1238"/>
                  <a:pt x="1958" y="1238"/>
                  <a:pt x="1958" y="1238"/>
                </a:cubicBezTo>
                <a:cubicBezTo>
                  <a:pt x="1959" y="1243"/>
                  <a:pt x="1959" y="1243"/>
                  <a:pt x="1959" y="1243"/>
                </a:cubicBezTo>
                <a:cubicBezTo>
                  <a:pt x="1960" y="1245"/>
                  <a:pt x="1959" y="1247"/>
                  <a:pt x="1958" y="1249"/>
                </a:cubicBezTo>
                <a:cubicBezTo>
                  <a:pt x="1958" y="1251"/>
                  <a:pt x="1958" y="1251"/>
                  <a:pt x="1958" y="1251"/>
                </a:cubicBezTo>
                <a:cubicBezTo>
                  <a:pt x="1962" y="1251"/>
                  <a:pt x="1962" y="1251"/>
                  <a:pt x="1962" y="1251"/>
                </a:cubicBezTo>
                <a:cubicBezTo>
                  <a:pt x="1958" y="1261"/>
                  <a:pt x="1958" y="1261"/>
                  <a:pt x="1958" y="1261"/>
                </a:cubicBezTo>
                <a:cubicBezTo>
                  <a:pt x="1959" y="1261"/>
                  <a:pt x="1959" y="1261"/>
                  <a:pt x="1959" y="1261"/>
                </a:cubicBezTo>
                <a:cubicBezTo>
                  <a:pt x="1959" y="1269"/>
                  <a:pt x="1959" y="1269"/>
                  <a:pt x="1959" y="1269"/>
                </a:cubicBezTo>
                <a:cubicBezTo>
                  <a:pt x="1960" y="1271"/>
                  <a:pt x="1960" y="1271"/>
                  <a:pt x="1960" y="1271"/>
                </a:cubicBezTo>
                <a:cubicBezTo>
                  <a:pt x="1961" y="1275"/>
                  <a:pt x="1960" y="1279"/>
                  <a:pt x="1959" y="1282"/>
                </a:cubicBezTo>
                <a:cubicBezTo>
                  <a:pt x="1960" y="1287"/>
                  <a:pt x="1960" y="1287"/>
                  <a:pt x="1960" y="1287"/>
                </a:cubicBezTo>
                <a:cubicBezTo>
                  <a:pt x="1961" y="1290"/>
                  <a:pt x="1960" y="1293"/>
                  <a:pt x="1959" y="1295"/>
                </a:cubicBezTo>
                <a:cubicBezTo>
                  <a:pt x="1959" y="1295"/>
                  <a:pt x="1959" y="1295"/>
                  <a:pt x="1959" y="1295"/>
                </a:cubicBezTo>
                <a:cubicBezTo>
                  <a:pt x="1960" y="1296"/>
                  <a:pt x="1960" y="1296"/>
                  <a:pt x="1960" y="1296"/>
                </a:cubicBezTo>
                <a:cubicBezTo>
                  <a:pt x="1960" y="1298"/>
                  <a:pt x="1960" y="1298"/>
                  <a:pt x="1960" y="1298"/>
                </a:cubicBezTo>
                <a:cubicBezTo>
                  <a:pt x="1967" y="1301"/>
                  <a:pt x="1967" y="1301"/>
                  <a:pt x="1967" y="1301"/>
                </a:cubicBezTo>
                <a:cubicBezTo>
                  <a:pt x="1963" y="1307"/>
                  <a:pt x="1963" y="1307"/>
                  <a:pt x="1963" y="1307"/>
                </a:cubicBezTo>
                <a:cubicBezTo>
                  <a:pt x="1962" y="1308"/>
                  <a:pt x="1961" y="1309"/>
                  <a:pt x="1961" y="1310"/>
                </a:cubicBezTo>
                <a:cubicBezTo>
                  <a:pt x="1963" y="1317"/>
                  <a:pt x="1963" y="1317"/>
                  <a:pt x="1963" y="1317"/>
                </a:cubicBezTo>
                <a:cubicBezTo>
                  <a:pt x="1959" y="1317"/>
                  <a:pt x="1959" y="1317"/>
                  <a:pt x="1959" y="1317"/>
                </a:cubicBezTo>
                <a:cubicBezTo>
                  <a:pt x="1959" y="1327"/>
                  <a:pt x="1959" y="1327"/>
                  <a:pt x="1959" y="1327"/>
                </a:cubicBezTo>
                <a:cubicBezTo>
                  <a:pt x="1958" y="1327"/>
                  <a:pt x="1958" y="1327"/>
                  <a:pt x="1958" y="1327"/>
                </a:cubicBezTo>
                <a:cubicBezTo>
                  <a:pt x="1957" y="1342"/>
                  <a:pt x="1957" y="1342"/>
                  <a:pt x="1957" y="1342"/>
                </a:cubicBezTo>
                <a:cubicBezTo>
                  <a:pt x="1958" y="1343"/>
                  <a:pt x="1958" y="1344"/>
                  <a:pt x="1958" y="1346"/>
                </a:cubicBezTo>
                <a:cubicBezTo>
                  <a:pt x="1958" y="1347"/>
                  <a:pt x="1958" y="1347"/>
                  <a:pt x="1958" y="1347"/>
                </a:cubicBezTo>
                <a:cubicBezTo>
                  <a:pt x="1958" y="1359"/>
                  <a:pt x="1958" y="1359"/>
                  <a:pt x="1958" y="1359"/>
                </a:cubicBezTo>
                <a:cubicBezTo>
                  <a:pt x="1952" y="1359"/>
                  <a:pt x="1952" y="1359"/>
                  <a:pt x="1952" y="1359"/>
                </a:cubicBezTo>
                <a:cubicBezTo>
                  <a:pt x="1952" y="1361"/>
                  <a:pt x="1952" y="1361"/>
                  <a:pt x="1952" y="1361"/>
                </a:cubicBezTo>
                <a:cubicBezTo>
                  <a:pt x="1945" y="1361"/>
                  <a:pt x="1945" y="1361"/>
                  <a:pt x="1945" y="1361"/>
                </a:cubicBezTo>
                <a:cubicBezTo>
                  <a:pt x="1943" y="1363"/>
                  <a:pt x="1943" y="1363"/>
                  <a:pt x="1943" y="1363"/>
                </a:cubicBezTo>
                <a:cubicBezTo>
                  <a:pt x="1927" y="1363"/>
                  <a:pt x="1927" y="1363"/>
                  <a:pt x="1927" y="1363"/>
                </a:cubicBezTo>
                <a:cubicBezTo>
                  <a:pt x="1926" y="1361"/>
                  <a:pt x="1926" y="1361"/>
                  <a:pt x="1926" y="1361"/>
                </a:cubicBezTo>
                <a:cubicBezTo>
                  <a:pt x="1921" y="1361"/>
                  <a:pt x="1921" y="1361"/>
                  <a:pt x="1921" y="1361"/>
                </a:cubicBezTo>
                <a:cubicBezTo>
                  <a:pt x="1921" y="1359"/>
                  <a:pt x="1921" y="1359"/>
                  <a:pt x="1921" y="1359"/>
                </a:cubicBezTo>
                <a:cubicBezTo>
                  <a:pt x="1921" y="1359"/>
                  <a:pt x="1921" y="1359"/>
                  <a:pt x="1921" y="1359"/>
                </a:cubicBezTo>
                <a:cubicBezTo>
                  <a:pt x="1921" y="1358"/>
                  <a:pt x="1920" y="1358"/>
                  <a:pt x="1920" y="1358"/>
                </a:cubicBezTo>
                <a:cubicBezTo>
                  <a:pt x="1920" y="1358"/>
                  <a:pt x="1919" y="1358"/>
                  <a:pt x="1919" y="1358"/>
                </a:cubicBezTo>
                <a:cubicBezTo>
                  <a:pt x="1918" y="1358"/>
                  <a:pt x="1917" y="1358"/>
                  <a:pt x="1916" y="1358"/>
                </a:cubicBezTo>
                <a:cubicBezTo>
                  <a:pt x="1912" y="1356"/>
                  <a:pt x="1912" y="1356"/>
                  <a:pt x="1912" y="1356"/>
                </a:cubicBezTo>
                <a:cubicBezTo>
                  <a:pt x="1912" y="1355"/>
                  <a:pt x="1912" y="1355"/>
                  <a:pt x="1912" y="1355"/>
                </a:cubicBezTo>
                <a:cubicBezTo>
                  <a:pt x="1909" y="1355"/>
                  <a:pt x="1909" y="1355"/>
                  <a:pt x="1909" y="1355"/>
                </a:cubicBezTo>
                <a:cubicBezTo>
                  <a:pt x="1907" y="1355"/>
                  <a:pt x="1907" y="1355"/>
                  <a:pt x="1907" y="1355"/>
                </a:cubicBezTo>
                <a:cubicBezTo>
                  <a:pt x="1907" y="1356"/>
                  <a:pt x="1907" y="1356"/>
                  <a:pt x="1907" y="1356"/>
                </a:cubicBezTo>
                <a:cubicBezTo>
                  <a:pt x="1901" y="1356"/>
                  <a:pt x="1901" y="1356"/>
                  <a:pt x="1901" y="1356"/>
                </a:cubicBezTo>
                <a:cubicBezTo>
                  <a:pt x="1901" y="1357"/>
                  <a:pt x="1901" y="1357"/>
                  <a:pt x="1901" y="1357"/>
                </a:cubicBezTo>
                <a:cubicBezTo>
                  <a:pt x="1896" y="1357"/>
                  <a:pt x="1896" y="1357"/>
                  <a:pt x="1896" y="1357"/>
                </a:cubicBezTo>
                <a:cubicBezTo>
                  <a:pt x="1896" y="1358"/>
                  <a:pt x="1896" y="1358"/>
                  <a:pt x="1896" y="1358"/>
                </a:cubicBezTo>
                <a:cubicBezTo>
                  <a:pt x="1890" y="1358"/>
                  <a:pt x="1890" y="1358"/>
                  <a:pt x="1890" y="1358"/>
                </a:cubicBezTo>
                <a:cubicBezTo>
                  <a:pt x="1887" y="1359"/>
                  <a:pt x="1887" y="1359"/>
                  <a:pt x="1887" y="1359"/>
                </a:cubicBezTo>
                <a:cubicBezTo>
                  <a:pt x="1885" y="1360"/>
                  <a:pt x="1883" y="1360"/>
                  <a:pt x="1882" y="1359"/>
                </a:cubicBezTo>
                <a:cubicBezTo>
                  <a:pt x="1880" y="1360"/>
                  <a:pt x="1879" y="1361"/>
                  <a:pt x="1878" y="1361"/>
                </a:cubicBezTo>
                <a:cubicBezTo>
                  <a:pt x="1872" y="1361"/>
                  <a:pt x="1872" y="1361"/>
                  <a:pt x="1872" y="1361"/>
                </a:cubicBezTo>
                <a:cubicBezTo>
                  <a:pt x="1872" y="1359"/>
                  <a:pt x="1872" y="1359"/>
                  <a:pt x="1872" y="1359"/>
                </a:cubicBezTo>
                <a:cubicBezTo>
                  <a:pt x="1869" y="1359"/>
                  <a:pt x="1869" y="1359"/>
                  <a:pt x="1869" y="1359"/>
                </a:cubicBezTo>
                <a:cubicBezTo>
                  <a:pt x="1869" y="1357"/>
                  <a:pt x="1869" y="1357"/>
                  <a:pt x="1869" y="1357"/>
                </a:cubicBezTo>
                <a:cubicBezTo>
                  <a:pt x="1865" y="1357"/>
                  <a:pt x="1865" y="1357"/>
                  <a:pt x="1865" y="1357"/>
                </a:cubicBezTo>
                <a:cubicBezTo>
                  <a:pt x="1856" y="1362"/>
                  <a:pt x="1856" y="1362"/>
                  <a:pt x="1856" y="1362"/>
                </a:cubicBezTo>
                <a:cubicBezTo>
                  <a:pt x="1856" y="1357"/>
                  <a:pt x="1856" y="1357"/>
                  <a:pt x="1856" y="1357"/>
                </a:cubicBezTo>
                <a:cubicBezTo>
                  <a:pt x="1843" y="1357"/>
                  <a:pt x="1843" y="1357"/>
                  <a:pt x="1843" y="1357"/>
                </a:cubicBezTo>
                <a:cubicBezTo>
                  <a:pt x="1843" y="1358"/>
                  <a:pt x="1843" y="1358"/>
                  <a:pt x="1843" y="1358"/>
                </a:cubicBezTo>
                <a:cubicBezTo>
                  <a:pt x="1830" y="1358"/>
                  <a:pt x="1830" y="1358"/>
                  <a:pt x="1830" y="1358"/>
                </a:cubicBezTo>
                <a:cubicBezTo>
                  <a:pt x="1830" y="1357"/>
                  <a:pt x="1830" y="1357"/>
                  <a:pt x="1830" y="1357"/>
                </a:cubicBezTo>
                <a:cubicBezTo>
                  <a:pt x="1825" y="1357"/>
                  <a:pt x="1825" y="1357"/>
                  <a:pt x="1825" y="1357"/>
                </a:cubicBezTo>
                <a:cubicBezTo>
                  <a:pt x="1825" y="1356"/>
                  <a:pt x="1825" y="1356"/>
                  <a:pt x="1825" y="1356"/>
                </a:cubicBezTo>
                <a:cubicBezTo>
                  <a:pt x="1822" y="1356"/>
                  <a:pt x="1822" y="1356"/>
                  <a:pt x="1822" y="1356"/>
                </a:cubicBezTo>
                <a:cubicBezTo>
                  <a:pt x="1822" y="1357"/>
                  <a:pt x="1822" y="1357"/>
                  <a:pt x="1822" y="1357"/>
                </a:cubicBezTo>
                <a:cubicBezTo>
                  <a:pt x="1817" y="1358"/>
                  <a:pt x="1817" y="1358"/>
                  <a:pt x="1817" y="1358"/>
                </a:cubicBezTo>
                <a:cubicBezTo>
                  <a:pt x="1814" y="1359"/>
                  <a:pt x="1811" y="1358"/>
                  <a:pt x="1810" y="1357"/>
                </a:cubicBezTo>
                <a:cubicBezTo>
                  <a:pt x="1809" y="1358"/>
                  <a:pt x="1808" y="1358"/>
                  <a:pt x="1807" y="1358"/>
                </a:cubicBezTo>
                <a:cubicBezTo>
                  <a:pt x="1807" y="1362"/>
                  <a:pt x="1807" y="1362"/>
                  <a:pt x="1807" y="1362"/>
                </a:cubicBezTo>
                <a:cubicBezTo>
                  <a:pt x="1800" y="1359"/>
                  <a:pt x="1800" y="1359"/>
                  <a:pt x="1800" y="1359"/>
                </a:cubicBezTo>
                <a:cubicBezTo>
                  <a:pt x="1780" y="1359"/>
                  <a:pt x="1780" y="1359"/>
                  <a:pt x="1780" y="1359"/>
                </a:cubicBezTo>
                <a:cubicBezTo>
                  <a:pt x="1780" y="1358"/>
                  <a:pt x="1780" y="1358"/>
                  <a:pt x="1780" y="1358"/>
                </a:cubicBezTo>
                <a:cubicBezTo>
                  <a:pt x="1777" y="1358"/>
                  <a:pt x="1777" y="1358"/>
                  <a:pt x="1777" y="1358"/>
                </a:cubicBezTo>
                <a:cubicBezTo>
                  <a:pt x="1777" y="1357"/>
                  <a:pt x="1777" y="1357"/>
                  <a:pt x="1777" y="1357"/>
                </a:cubicBezTo>
                <a:cubicBezTo>
                  <a:pt x="1776" y="1357"/>
                  <a:pt x="1776" y="1357"/>
                  <a:pt x="1775" y="1357"/>
                </a:cubicBezTo>
                <a:cubicBezTo>
                  <a:pt x="1775" y="1357"/>
                  <a:pt x="1775" y="1357"/>
                  <a:pt x="1774" y="1357"/>
                </a:cubicBezTo>
                <a:cubicBezTo>
                  <a:pt x="1774" y="1358"/>
                  <a:pt x="1774" y="1358"/>
                  <a:pt x="1774" y="1358"/>
                </a:cubicBezTo>
                <a:cubicBezTo>
                  <a:pt x="1740" y="1360"/>
                  <a:pt x="1740" y="1360"/>
                  <a:pt x="1740" y="1360"/>
                </a:cubicBezTo>
                <a:cubicBezTo>
                  <a:pt x="1740" y="1359"/>
                  <a:pt x="1740" y="1359"/>
                  <a:pt x="1740" y="1359"/>
                </a:cubicBezTo>
                <a:cubicBezTo>
                  <a:pt x="1740" y="1359"/>
                  <a:pt x="1740" y="1359"/>
                  <a:pt x="1740" y="1359"/>
                </a:cubicBezTo>
                <a:cubicBezTo>
                  <a:pt x="1740" y="1361"/>
                  <a:pt x="1740" y="1361"/>
                  <a:pt x="1740" y="1361"/>
                </a:cubicBezTo>
                <a:cubicBezTo>
                  <a:pt x="1720" y="1361"/>
                  <a:pt x="1720" y="1361"/>
                  <a:pt x="1720" y="1361"/>
                </a:cubicBezTo>
                <a:cubicBezTo>
                  <a:pt x="1720" y="1359"/>
                  <a:pt x="1720" y="1359"/>
                  <a:pt x="1720" y="1359"/>
                </a:cubicBezTo>
                <a:cubicBezTo>
                  <a:pt x="1718" y="1359"/>
                  <a:pt x="1718" y="1359"/>
                  <a:pt x="1718" y="1359"/>
                </a:cubicBezTo>
                <a:cubicBezTo>
                  <a:pt x="1718" y="1361"/>
                  <a:pt x="1718" y="1361"/>
                  <a:pt x="1718" y="1361"/>
                </a:cubicBezTo>
                <a:cubicBezTo>
                  <a:pt x="1705" y="1361"/>
                  <a:pt x="1705" y="1361"/>
                  <a:pt x="1705" y="1361"/>
                </a:cubicBezTo>
                <a:cubicBezTo>
                  <a:pt x="1705" y="1359"/>
                  <a:pt x="1705" y="1359"/>
                  <a:pt x="1705" y="1359"/>
                </a:cubicBezTo>
                <a:cubicBezTo>
                  <a:pt x="1698" y="1359"/>
                  <a:pt x="1698" y="1359"/>
                  <a:pt x="1698" y="1359"/>
                </a:cubicBezTo>
                <a:cubicBezTo>
                  <a:pt x="1698" y="1358"/>
                  <a:pt x="1698" y="1358"/>
                  <a:pt x="1698" y="1358"/>
                </a:cubicBezTo>
                <a:cubicBezTo>
                  <a:pt x="1695" y="1358"/>
                  <a:pt x="1695" y="1358"/>
                  <a:pt x="1695" y="1358"/>
                </a:cubicBezTo>
                <a:cubicBezTo>
                  <a:pt x="1695" y="1357"/>
                  <a:pt x="1695" y="1357"/>
                  <a:pt x="1695" y="1357"/>
                </a:cubicBezTo>
                <a:cubicBezTo>
                  <a:pt x="1673" y="1358"/>
                  <a:pt x="1673" y="1358"/>
                  <a:pt x="1673" y="1358"/>
                </a:cubicBezTo>
                <a:cubicBezTo>
                  <a:pt x="1672" y="1356"/>
                  <a:pt x="1672" y="1356"/>
                  <a:pt x="1672" y="1356"/>
                </a:cubicBezTo>
                <a:cubicBezTo>
                  <a:pt x="1659" y="1359"/>
                  <a:pt x="1659" y="1359"/>
                  <a:pt x="1659" y="1359"/>
                </a:cubicBezTo>
                <a:cubicBezTo>
                  <a:pt x="1656" y="1354"/>
                  <a:pt x="1656" y="1354"/>
                  <a:pt x="1656" y="1354"/>
                </a:cubicBezTo>
                <a:cubicBezTo>
                  <a:pt x="1655" y="1354"/>
                  <a:pt x="1654" y="1354"/>
                  <a:pt x="1652" y="1354"/>
                </a:cubicBezTo>
                <a:cubicBezTo>
                  <a:pt x="1650" y="1354"/>
                  <a:pt x="1649" y="1354"/>
                  <a:pt x="1648" y="1354"/>
                </a:cubicBezTo>
                <a:cubicBezTo>
                  <a:pt x="1648" y="1356"/>
                  <a:pt x="1648" y="1356"/>
                  <a:pt x="1648" y="1356"/>
                </a:cubicBezTo>
                <a:cubicBezTo>
                  <a:pt x="1644" y="1356"/>
                  <a:pt x="1644" y="1356"/>
                  <a:pt x="1644" y="1356"/>
                </a:cubicBezTo>
                <a:cubicBezTo>
                  <a:pt x="1644" y="1357"/>
                  <a:pt x="1644" y="1357"/>
                  <a:pt x="1644" y="1357"/>
                </a:cubicBezTo>
                <a:cubicBezTo>
                  <a:pt x="1634" y="1357"/>
                  <a:pt x="1634" y="1357"/>
                  <a:pt x="1634" y="1357"/>
                </a:cubicBezTo>
                <a:cubicBezTo>
                  <a:pt x="1634" y="1358"/>
                  <a:pt x="1634" y="1358"/>
                  <a:pt x="1634" y="1358"/>
                </a:cubicBezTo>
                <a:cubicBezTo>
                  <a:pt x="1632" y="1359"/>
                  <a:pt x="1632" y="1359"/>
                  <a:pt x="1632" y="1359"/>
                </a:cubicBezTo>
                <a:cubicBezTo>
                  <a:pt x="1632" y="1360"/>
                  <a:pt x="1632" y="1360"/>
                  <a:pt x="1632" y="1360"/>
                </a:cubicBezTo>
                <a:cubicBezTo>
                  <a:pt x="1628" y="1361"/>
                  <a:pt x="1628" y="1361"/>
                  <a:pt x="1628" y="1361"/>
                </a:cubicBezTo>
                <a:cubicBezTo>
                  <a:pt x="1627" y="1362"/>
                  <a:pt x="1625" y="1362"/>
                  <a:pt x="1623" y="1362"/>
                </a:cubicBezTo>
                <a:cubicBezTo>
                  <a:pt x="1619" y="1362"/>
                  <a:pt x="1615" y="1360"/>
                  <a:pt x="1613" y="1359"/>
                </a:cubicBezTo>
                <a:cubicBezTo>
                  <a:pt x="1612" y="1359"/>
                  <a:pt x="1612" y="1359"/>
                  <a:pt x="1612" y="1359"/>
                </a:cubicBezTo>
                <a:cubicBezTo>
                  <a:pt x="1607" y="1358"/>
                  <a:pt x="1607" y="1358"/>
                  <a:pt x="1607" y="1358"/>
                </a:cubicBezTo>
                <a:cubicBezTo>
                  <a:pt x="1606" y="1359"/>
                  <a:pt x="1604" y="1359"/>
                  <a:pt x="1603" y="1359"/>
                </a:cubicBezTo>
                <a:cubicBezTo>
                  <a:pt x="1603" y="1359"/>
                  <a:pt x="1602" y="1359"/>
                  <a:pt x="1602" y="1359"/>
                </a:cubicBezTo>
                <a:cubicBezTo>
                  <a:pt x="1597" y="1358"/>
                  <a:pt x="1597" y="1358"/>
                  <a:pt x="1597" y="1358"/>
                </a:cubicBezTo>
                <a:cubicBezTo>
                  <a:pt x="1597" y="1358"/>
                  <a:pt x="1597" y="1358"/>
                  <a:pt x="1597" y="1358"/>
                </a:cubicBezTo>
                <a:cubicBezTo>
                  <a:pt x="1589" y="1358"/>
                  <a:pt x="1589" y="1358"/>
                  <a:pt x="1589" y="1358"/>
                </a:cubicBezTo>
                <a:cubicBezTo>
                  <a:pt x="1589" y="1358"/>
                  <a:pt x="1589" y="1358"/>
                  <a:pt x="1589" y="1358"/>
                </a:cubicBezTo>
                <a:cubicBezTo>
                  <a:pt x="1561" y="1361"/>
                  <a:pt x="1561" y="1361"/>
                  <a:pt x="1561" y="1361"/>
                </a:cubicBezTo>
                <a:cubicBezTo>
                  <a:pt x="1561" y="1358"/>
                  <a:pt x="1561" y="1358"/>
                  <a:pt x="1561" y="1358"/>
                </a:cubicBezTo>
                <a:cubicBezTo>
                  <a:pt x="1550" y="1362"/>
                  <a:pt x="1550" y="1362"/>
                  <a:pt x="1550" y="1362"/>
                </a:cubicBezTo>
                <a:cubicBezTo>
                  <a:pt x="1550" y="1358"/>
                  <a:pt x="1550" y="1358"/>
                  <a:pt x="1550" y="1358"/>
                </a:cubicBezTo>
                <a:cubicBezTo>
                  <a:pt x="1547" y="1358"/>
                  <a:pt x="1547" y="1358"/>
                  <a:pt x="1547" y="1358"/>
                </a:cubicBezTo>
                <a:cubicBezTo>
                  <a:pt x="1547" y="1357"/>
                  <a:pt x="1547" y="1357"/>
                  <a:pt x="1547" y="1357"/>
                </a:cubicBezTo>
                <a:cubicBezTo>
                  <a:pt x="1545" y="1357"/>
                  <a:pt x="1545" y="1357"/>
                  <a:pt x="1545" y="1357"/>
                </a:cubicBezTo>
                <a:cubicBezTo>
                  <a:pt x="1533" y="1357"/>
                  <a:pt x="1528" y="1358"/>
                  <a:pt x="1520" y="1361"/>
                </a:cubicBezTo>
                <a:cubicBezTo>
                  <a:pt x="1515" y="1363"/>
                  <a:pt x="1515" y="1363"/>
                  <a:pt x="1515" y="1363"/>
                </a:cubicBezTo>
                <a:cubicBezTo>
                  <a:pt x="1513" y="1359"/>
                  <a:pt x="1513" y="1359"/>
                  <a:pt x="1513" y="1359"/>
                </a:cubicBezTo>
                <a:cubicBezTo>
                  <a:pt x="1512" y="1359"/>
                  <a:pt x="1512" y="1359"/>
                  <a:pt x="1512" y="1359"/>
                </a:cubicBezTo>
                <a:cubicBezTo>
                  <a:pt x="1511" y="1359"/>
                  <a:pt x="1510" y="1359"/>
                  <a:pt x="1509" y="1359"/>
                </a:cubicBezTo>
                <a:cubicBezTo>
                  <a:pt x="1508" y="1360"/>
                  <a:pt x="1506" y="1360"/>
                  <a:pt x="1505" y="1360"/>
                </a:cubicBezTo>
                <a:cubicBezTo>
                  <a:pt x="1499" y="1360"/>
                  <a:pt x="1496" y="1358"/>
                  <a:pt x="1493" y="1355"/>
                </a:cubicBezTo>
                <a:cubicBezTo>
                  <a:pt x="1491" y="1355"/>
                  <a:pt x="1491" y="1355"/>
                  <a:pt x="1491" y="1355"/>
                </a:cubicBezTo>
                <a:cubicBezTo>
                  <a:pt x="1491" y="1356"/>
                  <a:pt x="1491" y="1356"/>
                  <a:pt x="1491" y="1356"/>
                </a:cubicBezTo>
                <a:cubicBezTo>
                  <a:pt x="1481" y="1356"/>
                  <a:pt x="1481" y="1356"/>
                  <a:pt x="1481" y="1356"/>
                </a:cubicBezTo>
                <a:cubicBezTo>
                  <a:pt x="1481" y="1357"/>
                  <a:pt x="1481" y="1357"/>
                  <a:pt x="1481" y="1357"/>
                </a:cubicBezTo>
                <a:cubicBezTo>
                  <a:pt x="1476" y="1357"/>
                  <a:pt x="1476" y="1357"/>
                  <a:pt x="1476" y="1357"/>
                </a:cubicBezTo>
                <a:cubicBezTo>
                  <a:pt x="1476" y="1359"/>
                  <a:pt x="1476" y="1359"/>
                  <a:pt x="1476" y="1359"/>
                </a:cubicBezTo>
                <a:cubicBezTo>
                  <a:pt x="1469" y="1358"/>
                  <a:pt x="1469" y="1358"/>
                  <a:pt x="1469" y="1358"/>
                </a:cubicBezTo>
                <a:cubicBezTo>
                  <a:pt x="1469" y="1358"/>
                  <a:pt x="1469" y="1358"/>
                  <a:pt x="1469" y="1358"/>
                </a:cubicBezTo>
                <a:cubicBezTo>
                  <a:pt x="1455" y="1358"/>
                  <a:pt x="1455" y="1358"/>
                  <a:pt x="1455" y="1358"/>
                </a:cubicBezTo>
                <a:cubicBezTo>
                  <a:pt x="1451" y="1359"/>
                  <a:pt x="1451" y="1359"/>
                  <a:pt x="1451" y="1359"/>
                </a:cubicBezTo>
                <a:cubicBezTo>
                  <a:pt x="1447" y="1360"/>
                  <a:pt x="1442" y="1359"/>
                  <a:pt x="1439" y="1358"/>
                </a:cubicBezTo>
                <a:cubicBezTo>
                  <a:pt x="1438" y="1358"/>
                  <a:pt x="1438" y="1358"/>
                  <a:pt x="1437" y="1358"/>
                </a:cubicBezTo>
                <a:cubicBezTo>
                  <a:pt x="1424" y="1360"/>
                  <a:pt x="1424" y="1360"/>
                  <a:pt x="1424" y="1360"/>
                </a:cubicBezTo>
                <a:cubicBezTo>
                  <a:pt x="1424" y="1358"/>
                  <a:pt x="1424" y="1358"/>
                  <a:pt x="1424" y="1358"/>
                </a:cubicBezTo>
                <a:cubicBezTo>
                  <a:pt x="1420" y="1358"/>
                  <a:pt x="1420" y="1358"/>
                  <a:pt x="1420" y="1358"/>
                </a:cubicBezTo>
                <a:cubicBezTo>
                  <a:pt x="1420" y="1357"/>
                  <a:pt x="1420" y="1357"/>
                  <a:pt x="1420" y="1357"/>
                </a:cubicBezTo>
                <a:cubicBezTo>
                  <a:pt x="1416" y="1357"/>
                  <a:pt x="1416" y="1357"/>
                  <a:pt x="1416" y="1357"/>
                </a:cubicBezTo>
                <a:cubicBezTo>
                  <a:pt x="1416" y="1357"/>
                  <a:pt x="1416" y="1357"/>
                  <a:pt x="1416" y="1357"/>
                </a:cubicBezTo>
                <a:cubicBezTo>
                  <a:pt x="1404" y="1356"/>
                  <a:pt x="1404" y="1356"/>
                  <a:pt x="1404" y="1356"/>
                </a:cubicBezTo>
                <a:cubicBezTo>
                  <a:pt x="1383" y="1359"/>
                  <a:pt x="1383" y="1359"/>
                  <a:pt x="1383" y="1359"/>
                </a:cubicBezTo>
                <a:cubicBezTo>
                  <a:pt x="1378" y="1360"/>
                  <a:pt x="1378" y="1360"/>
                  <a:pt x="1378" y="1360"/>
                </a:cubicBezTo>
                <a:cubicBezTo>
                  <a:pt x="1378" y="1357"/>
                  <a:pt x="1378" y="1357"/>
                  <a:pt x="1378" y="1357"/>
                </a:cubicBezTo>
                <a:cubicBezTo>
                  <a:pt x="1376" y="1357"/>
                  <a:pt x="1374" y="1357"/>
                  <a:pt x="1372" y="1357"/>
                </a:cubicBezTo>
                <a:cubicBezTo>
                  <a:pt x="1371" y="1357"/>
                  <a:pt x="1370" y="1357"/>
                  <a:pt x="1369" y="1357"/>
                </a:cubicBezTo>
                <a:cubicBezTo>
                  <a:pt x="1368" y="1357"/>
                  <a:pt x="1367" y="1357"/>
                  <a:pt x="1367" y="1357"/>
                </a:cubicBezTo>
                <a:cubicBezTo>
                  <a:pt x="1366" y="1358"/>
                  <a:pt x="1366" y="1358"/>
                  <a:pt x="1366" y="1358"/>
                </a:cubicBezTo>
                <a:cubicBezTo>
                  <a:pt x="1360" y="1358"/>
                  <a:pt x="1360" y="1358"/>
                  <a:pt x="1360" y="1358"/>
                </a:cubicBezTo>
                <a:cubicBezTo>
                  <a:pt x="1358" y="1355"/>
                  <a:pt x="1358" y="1355"/>
                  <a:pt x="1358" y="1355"/>
                </a:cubicBezTo>
                <a:cubicBezTo>
                  <a:pt x="1355" y="1356"/>
                  <a:pt x="1355" y="1356"/>
                  <a:pt x="1355" y="1356"/>
                </a:cubicBezTo>
                <a:cubicBezTo>
                  <a:pt x="1353" y="1356"/>
                  <a:pt x="1352" y="1356"/>
                  <a:pt x="1350" y="1355"/>
                </a:cubicBezTo>
                <a:cubicBezTo>
                  <a:pt x="1330" y="1359"/>
                  <a:pt x="1330" y="1359"/>
                  <a:pt x="1330" y="1359"/>
                </a:cubicBezTo>
                <a:cubicBezTo>
                  <a:pt x="1330" y="1364"/>
                  <a:pt x="1330" y="1364"/>
                  <a:pt x="1330" y="1364"/>
                </a:cubicBezTo>
                <a:cubicBezTo>
                  <a:pt x="1316" y="1359"/>
                  <a:pt x="1316" y="1359"/>
                  <a:pt x="1316" y="1359"/>
                </a:cubicBezTo>
                <a:cubicBezTo>
                  <a:pt x="1299" y="1359"/>
                  <a:pt x="1299" y="1359"/>
                  <a:pt x="1299" y="1359"/>
                </a:cubicBezTo>
                <a:cubicBezTo>
                  <a:pt x="1296" y="1359"/>
                  <a:pt x="1294" y="1359"/>
                  <a:pt x="1290" y="1359"/>
                </a:cubicBezTo>
                <a:cubicBezTo>
                  <a:pt x="1288" y="1359"/>
                  <a:pt x="1287" y="1359"/>
                  <a:pt x="1285" y="1359"/>
                </a:cubicBezTo>
                <a:cubicBezTo>
                  <a:pt x="1283" y="1359"/>
                  <a:pt x="1280" y="1359"/>
                  <a:pt x="1278" y="1359"/>
                </a:cubicBezTo>
                <a:cubicBezTo>
                  <a:pt x="1278" y="1362"/>
                  <a:pt x="1278" y="1362"/>
                  <a:pt x="1278" y="1362"/>
                </a:cubicBezTo>
                <a:cubicBezTo>
                  <a:pt x="1271" y="1360"/>
                  <a:pt x="1271" y="1360"/>
                  <a:pt x="1271" y="1360"/>
                </a:cubicBezTo>
                <a:cubicBezTo>
                  <a:pt x="1270" y="1360"/>
                  <a:pt x="1269" y="1360"/>
                  <a:pt x="1268" y="1360"/>
                </a:cubicBezTo>
                <a:cubicBezTo>
                  <a:pt x="1267" y="1359"/>
                  <a:pt x="1267" y="1359"/>
                  <a:pt x="1266" y="1359"/>
                </a:cubicBezTo>
                <a:cubicBezTo>
                  <a:pt x="1264" y="1361"/>
                  <a:pt x="1263" y="1361"/>
                  <a:pt x="1262" y="1361"/>
                </a:cubicBezTo>
                <a:cubicBezTo>
                  <a:pt x="1261" y="1361"/>
                  <a:pt x="1260" y="1361"/>
                  <a:pt x="1259" y="1360"/>
                </a:cubicBezTo>
                <a:cubicBezTo>
                  <a:pt x="1257" y="1359"/>
                  <a:pt x="1257" y="1359"/>
                  <a:pt x="1257" y="1359"/>
                </a:cubicBezTo>
                <a:cubicBezTo>
                  <a:pt x="1256" y="1358"/>
                  <a:pt x="1256" y="1358"/>
                  <a:pt x="1256" y="1358"/>
                </a:cubicBezTo>
                <a:cubicBezTo>
                  <a:pt x="1251" y="1358"/>
                  <a:pt x="1251" y="1358"/>
                  <a:pt x="1251" y="1358"/>
                </a:cubicBezTo>
                <a:cubicBezTo>
                  <a:pt x="1251" y="1357"/>
                  <a:pt x="1251" y="1357"/>
                  <a:pt x="1251" y="1357"/>
                </a:cubicBezTo>
                <a:cubicBezTo>
                  <a:pt x="1246" y="1357"/>
                  <a:pt x="1246" y="1357"/>
                  <a:pt x="1246" y="1357"/>
                </a:cubicBezTo>
                <a:cubicBezTo>
                  <a:pt x="1246" y="1358"/>
                  <a:pt x="1246" y="1358"/>
                  <a:pt x="1246" y="1358"/>
                </a:cubicBezTo>
                <a:cubicBezTo>
                  <a:pt x="1240" y="1358"/>
                  <a:pt x="1240" y="1358"/>
                  <a:pt x="1240" y="1358"/>
                </a:cubicBezTo>
                <a:cubicBezTo>
                  <a:pt x="1240" y="1359"/>
                  <a:pt x="1240" y="1359"/>
                  <a:pt x="1240" y="1359"/>
                </a:cubicBezTo>
                <a:cubicBezTo>
                  <a:pt x="1234" y="1359"/>
                  <a:pt x="1234" y="1359"/>
                  <a:pt x="1234" y="1359"/>
                </a:cubicBezTo>
                <a:cubicBezTo>
                  <a:pt x="1229" y="1360"/>
                  <a:pt x="1229" y="1360"/>
                  <a:pt x="1229" y="1360"/>
                </a:cubicBezTo>
                <a:cubicBezTo>
                  <a:pt x="1229" y="1360"/>
                  <a:pt x="1229" y="1360"/>
                  <a:pt x="1229" y="1360"/>
                </a:cubicBezTo>
                <a:cubicBezTo>
                  <a:pt x="1229" y="1361"/>
                  <a:pt x="1229" y="1361"/>
                  <a:pt x="1229" y="1361"/>
                </a:cubicBezTo>
                <a:cubicBezTo>
                  <a:pt x="1229" y="1361"/>
                  <a:pt x="1229" y="1361"/>
                  <a:pt x="1229" y="1361"/>
                </a:cubicBezTo>
                <a:cubicBezTo>
                  <a:pt x="1227" y="1361"/>
                  <a:pt x="1226" y="1361"/>
                  <a:pt x="1225" y="1361"/>
                </a:cubicBezTo>
                <a:cubicBezTo>
                  <a:pt x="1224" y="1361"/>
                  <a:pt x="1224" y="1361"/>
                  <a:pt x="1224" y="1361"/>
                </a:cubicBezTo>
                <a:cubicBezTo>
                  <a:pt x="1224" y="1362"/>
                  <a:pt x="1224" y="1362"/>
                  <a:pt x="1224" y="1362"/>
                </a:cubicBezTo>
                <a:cubicBezTo>
                  <a:pt x="1211" y="1362"/>
                  <a:pt x="1211" y="1362"/>
                  <a:pt x="1211" y="1362"/>
                </a:cubicBezTo>
                <a:cubicBezTo>
                  <a:pt x="1211" y="1361"/>
                  <a:pt x="1211" y="1361"/>
                  <a:pt x="1211" y="1361"/>
                </a:cubicBezTo>
                <a:cubicBezTo>
                  <a:pt x="1207" y="1361"/>
                  <a:pt x="1207" y="1361"/>
                  <a:pt x="1207" y="1361"/>
                </a:cubicBezTo>
                <a:cubicBezTo>
                  <a:pt x="1207" y="1359"/>
                  <a:pt x="1207" y="1359"/>
                  <a:pt x="1207" y="1359"/>
                </a:cubicBezTo>
                <a:cubicBezTo>
                  <a:pt x="1204" y="1359"/>
                  <a:pt x="1204" y="1359"/>
                  <a:pt x="1204" y="1359"/>
                </a:cubicBezTo>
                <a:cubicBezTo>
                  <a:pt x="1199" y="1360"/>
                  <a:pt x="1194" y="1360"/>
                  <a:pt x="1190" y="1359"/>
                </a:cubicBezTo>
                <a:cubicBezTo>
                  <a:pt x="1188" y="1358"/>
                  <a:pt x="1188" y="1358"/>
                  <a:pt x="1188" y="1358"/>
                </a:cubicBezTo>
                <a:cubicBezTo>
                  <a:pt x="1188" y="1357"/>
                  <a:pt x="1188" y="1357"/>
                  <a:pt x="1188" y="1357"/>
                </a:cubicBezTo>
                <a:cubicBezTo>
                  <a:pt x="1172" y="1357"/>
                  <a:pt x="1172" y="1357"/>
                  <a:pt x="1172" y="1357"/>
                </a:cubicBezTo>
                <a:cubicBezTo>
                  <a:pt x="1172" y="1357"/>
                  <a:pt x="1172" y="1357"/>
                  <a:pt x="1171" y="1357"/>
                </a:cubicBezTo>
                <a:cubicBezTo>
                  <a:pt x="1167" y="1359"/>
                  <a:pt x="1163" y="1360"/>
                  <a:pt x="1160" y="1359"/>
                </a:cubicBezTo>
                <a:cubicBezTo>
                  <a:pt x="1156" y="1358"/>
                  <a:pt x="1156" y="1358"/>
                  <a:pt x="1156" y="1358"/>
                </a:cubicBezTo>
                <a:cubicBezTo>
                  <a:pt x="1151" y="1358"/>
                  <a:pt x="1151" y="1358"/>
                  <a:pt x="1151" y="1358"/>
                </a:cubicBezTo>
                <a:cubicBezTo>
                  <a:pt x="1151" y="1357"/>
                  <a:pt x="1151" y="1357"/>
                  <a:pt x="1151" y="1357"/>
                </a:cubicBezTo>
                <a:cubicBezTo>
                  <a:pt x="1140" y="1357"/>
                  <a:pt x="1140" y="1357"/>
                  <a:pt x="1140" y="1357"/>
                </a:cubicBezTo>
                <a:cubicBezTo>
                  <a:pt x="1140" y="1358"/>
                  <a:pt x="1140" y="1358"/>
                  <a:pt x="1140" y="1358"/>
                </a:cubicBezTo>
                <a:cubicBezTo>
                  <a:pt x="1127" y="1358"/>
                  <a:pt x="1127" y="1358"/>
                  <a:pt x="1127" y="1358"/>
                </a:cubicBezTo>
                <a:cubicBezTo>
                  <a:pt x="1127" y="1357"/>
                  <a:pt x="1127" y="1357"/>
                  <a:pt x="1127" y="1357"/>
                </a:cubicBezTo>
                <a:cubicBezTo>
                  <a:pt x="1124" y="1357"/>
                  <a:pt x="1124" y="1357"/>
                  <a:pt x="1124" y="1357"/>
                </a:cubicBezTo>
                <a:cubicBezTo>
                  <a:pt x="1124" y="1357"/>
                  <a:pt x="1124" y="1357"/>
                  <a:pt x="1124" y="1357"/>
                </a:cubicBezTo>
                <a:cubicBezTo>
                  <a:pt x="1114" y="1357"/>
                  <a:pt x="1114" y="1357"/>
                  <a:pt x="1114" y="1357"/>
                </a:cubicBezTo>
                <a:cubicBezTo>
                  <a:pt x="1114" y="1358"/>
                  <a:pt x="1114" y="1358"/>
                  <a:pt x="1114" y="1358"/>
                </a:cubicBezTo>
                <a:cubicBezTo>
                  <a:pt x="1103" y="1358"/>
                  <a:pt x="1103" y="1358"/>
                  <a:pt x="1103" y="1358"/>
                </a:cubicBezTo>
                <a:cubicBezTo>
                  <a:pt x="1103" y="1359"/>
                  <a:pt x="1103" y="1359"/>
                  <a:pt x="1103" y="1359"/>
                </a:cubicBezTo>
                <a:cubicBezTo>
                  <a:pt x="1083" y="1361"/>
                  <a:pt x="1083" y="1361"/>
                  <a:pt x="1083" y="1361"/>
                </a:cubicBezTo>
                <a:cubicBezTo>
                  <a:pt x="1081" y="1357"/>
                  <a:pt x="1081" y="1357"/>
                  <a:pt x="1081" y="1357"/>
                </a:cubicBezTo>
                <a:cubicBezTo>
                  <a:pt x="1080" y="1356"/>
                  <a:pt x="1078" y="1356"/>
                  <a:pt x="1074" y="1356"/>
                </a:cubicBezTo>
                <a:cubicBezTo>
                  <a:pt x="1074" y="1356"/>
                  <a:pt x="1073" y="1356"/>
                  <a:pt x="1072" y="1356"/>
                </a:cubicBezTo>
                <a:cubicBezTo>
                  <a:pt x="1072" y="1358"/>
                  <a:pt x="1072" y="1358"/>
                  <a:pt x="1072" y="1358"/>
                </a:cubicBezTo>
                <a:cubicBezTo>
                  <a:pt x="1059" y="1358"/>
                  <a:pt x="1059" y="1358"/>
                  <a:pt x="1059" y="1358"/>
                </a:cubicBezTo>
                <a:cubicBezTo>
                  <a:pt x="1059" y="1357"/>
                  <a:pt x="1059" y="1357"/>
                  <a:pt x="1059" y="1357"/>
                </a:cubicBezTo>
                <a:cubicBezTo>
                  <a:pt x="1055" y="1357"/>
                  <a:pt x="1055" y="1357"/>
                  <a:pt x="1055" y="1357"/>
                </a:cubicBezTo>
                <a:cubicBezTo>
                  <a:pt x="1032" y="1360"/>
                  <a:pt x="1032" y="1360"/>
                  <a:pt x="1032" y="1360"/>
                </a:cubicBezTo>
                <a:cubicBezTo>
                  <a:pt x="1032" y="1358"/>
                  <a:pt x="1032" y="1358"/>
                  <a:pt x="1032" y="1358"/>
                </a:cubicBezTo>
                <a:cubicBezTo>
                  <a:pt x="1030" y="1358"/>
                  <a:pt x="1030" y="1358"/>
                  <a:pt x="1030" y="1358"/>
                </a:cubicBezTo>
                <a:cubicBezTo>
                  <a:pt x="1024" y="1359"/>
                  <a:pt x="1024" y="1359"/>
                  <a:pt x="1024" y="1359"/>
                </a:cubicBezTo>
                <a:cubicBezTo>
                  <a:pt x="1024" y="1358"/>
                  <a:pt x="1024" y="1358"/>
                  <a:pt x="1024" y="1358"/>
                </a:cubicBezTo>
                <a:cubicBezTo>
                  <a:pt x="1019" y="1359"/>
                  <a:pt x="1019" y="1359"/>
                  <a:pt x="1019" y="1359"/>
                </a:cubicBezTo>
                <a:cubicBezTo>
                  <a:pt x="1019" y="1363"/>
                  <a:pt x="1019" y="1363"/>
                  <a:pt x="1019" y="1363"/>
                </a:cubicBezTo>
                <a:cubicBezTo>
                  <a:pt x="1012" y="1361"/>
                  <a:pt x="1012" y="1361"/>
                  <a:pt x="1012" y="1361"/>
                </a:cubicBezTo>
                <a:cubicBezTo>
                  <a:pt x="987" y="1360"/>
                  <a:pt x="987" y="1360"/>
                  <a:pt x="987" y="1360"/>
                </a:cubicBezTo>
                <a:cubicBezTo>
                  <a:pt x="984" y="1361"/>
                  <a:pt x="984" y="1361"/>
                  <a:pt x="984" y="1361"/>
                </a:cubicBezTo>
                <a:cubicBezTo>
                  <a:pt x="981" y="1363"/>
                  <a:pt x="981" y="1363"/>
                  <a:pt x="981" y="1363"/>
                </a:cubicBezTo>
                <a:cubicBezTo>
                  <a:pt x="981" y="1363"/>
                  <a:pt x="981" y="1363"/>
                  <a:pt x="981" y="1363"/>
                </a:cubicBezTo>
                <a:cubicBezTo>
                  <a:pt x="981" y="1363"/>
                  <a:pt x="981" y="1363"/>
                  <a:pt x="981" y="1363"/>
                </a:cubicBezTo>
                <a:cubicBezTo>
                  <a:pt x="977" y="1364"/>
                  <a:pt x="977" y="1364"/>
                  <a:pt x="977" y="1364"/>
                </a:cubicBezTo>
                <a:cubicBezTo>
                  <a:pt x="977" y="1362"/>
                  <a:pt x="977" y="1362"/>
                  <a:pt x="977" y="1362"/>
                </a:cubicBezTo>
                <a:cubicBezTo>
                  <a:pt x="977" y="1362"/>
                  <a:pt x="977" y="1362"/>
                  <a:pt x="977" y="1362"/>
                </a:cubicBezTo>
                <a:cubicBezTo>
                  <a:pt x="970" y="1361"/>
                  <a:pt x="970" y="1361"/>
                  <a:pt x="970" y="1361"/>
                </a:cubicBezTo>
                <a:cubicBezTo>
                  <a:pt x="970" y="1362"/>
                  <a:pt x="970" y="1362"/>
                  <a:pt x="970" y="1362"/>
                </a:cubicBezTo>
                <a:cubicBezTo>
                  <a:pt x="957" y="1362"/>
                  <a:pt x="957" y="1362"/>
                  <a:pt x="957" y="1362"/>
                </a:cubicBezTo>
                <a:cubicBezTo>
                  <a:pt x="957" y="1361"/>
                  <a:pt x="957" y="1361"/>
                  <a:pt x="957" y="1361"/>
                </a:cubicBezTo>
                <a:cubicBezTo>
                  <a:pt x="956" y="1360"/>
                  <a:pt x="956" y="1360"/>
                  <a:pt x="956" y="1360"/>
                </a:cubicBezTo>
                <a:cubicBezTo>
                  <a:pt x="955" y="1360"/>
                  <a:pt x="955" y="1360"/>
                  <a:pt x="954" y="1359"/>
                </a:cubicBezTo>
                <a:cubicBezTo>
                  <a:pt x="953" y="1359"/>
                  <a:pt x="953" y="1359"/>
                  <a:pt x="953" y="1359"/>
                </a:cubicBezTo>
                <a:cubicBezTo>
                  <a:pt x="953" y="1363"/>
                  <a:pt x="953" y="1363"/>
                  <a:pt x="953" y="1363"/>
                </a:cubicBezTo>
                <a:cubicBezTo>
                  <a:pt x="947" y="1361"/>
                  <a:pt x="947" y="1361"/>
                  <a:pt x="947" y="1361"/>
                </a:cubicBezTo>
                <a:cubicBezTo>
                  <a:pt x="947" y="1362"/>
                  <a:pt x="947" y="1362"/>
                  <a:pt x="947" y="1362"/>
                </a:cubicBezTo>
                <a:cubicBezTo>
                  <a:pt x="941" y="1362"/>
                  <a:pt x="941" y="1362"/>
                  <a:pt x="941" y="1362"/>
                </a:cubicBezTo>
                <a:cubicBezTo>
                  <a:pt x="941" y="1363"/>
                  <a:pt x="941" y="1363"/>
                  <a:pt x="941" y="1363"/>
                </a:cubicBezTo>
                <a:cubicBezTo>
                  <a:pt x="937" y="1362"/>
                  <a:pt x="937" y="1362"/>
                  <a:pt x="937" y="1362"/>
                </a:cubicBezTo>
                <a:cubicBezTo>
                  <a:pt x="934" y="1362"/>
                  <a:pt x="934" y="1362"/>
                  <a:pt x="934" y="1362"/>
                </a:cubicBezTo>
                <a:cubicBezTo>
                  <a:pt x="934" y="1361"/>
                  <a:pt x="934" y="1361"/>
                  <a:pt x="934" y="1361"/>
                </a:cubicBezTo>
                <a:cubicBezTo>
                  <a:pt x="926" y="1360"/>
                  <a:pt x="926" y="1360"/>
                  <a:pt x="926" y="1360"/>
                </a:cubicBezTo>
                <a:cubicBezTo>
                  <a:pt x="926" y="1358"/>
                  <a:pt x="926" y="1358"/>
                  <a:pt x="926" y="1358"/>
                </a:cubicBezTo>
                <a:cubicBezTo>
                  <a:pt x="925" y="1358"/>
                  <a:pt x="924" y="1358"/>
                  <a:pt x="923" y="1358"/>
                </a:cubicBezTo>
                <a:cubicBezTo>
                  <a:pt x="921" y="1358"/>
                  <a:pt x="918" y="1359"/>
                  <a:pt x="915" y="1359"/>
                </a:cubicBezTo>
                <a:cubicBezTo>
                  <a:pt x="912" y="1359"/>
                  <a:pt x="910" y="1359"/>
                  <a:pt x="907" y="1358"/>
                </a:cubicBezTo>
                <a:cubicBezTo>
                  <a:pt x="905" y="1357"/>
                  <a:pt x="905" y="1357"/>
                  <a:pt x="905" y="1357"/>
                </a:cubicBezTo>
                <a:cubicBezTo>
                  <a:pt x="903" y="1357"/>
                  <a:pt x="903" y="1357"/>
                  <a:pt x="903" y="1357"/>
                </a:cubicBezTo>
                <a:cubicBezTo>
                  <a:pt x="902" y="1358"/>
                  <a:pt x="902" y="1358"/>
                  <a:pt x="902" y="1358"/>
                </a:cubicBezTo>
                <a:cubicBezTo>
                  <a:pt x="899" y="1358"/>
                  <a:pt x="899" y="1358"/>
                  <a:pt x="899" y="1358"/>
                </a:cubicBezTo>
                <a:cubicBezTo>
                  <a:pt x="898" y="1358"/>
                  <a:pt x="898" y="1358"/>
                  <a:pt x="897" y="1358"/>
                </a:cubicBezTo>
                <a:cubicBezTo>
                  <a:pt x="893" y="1357"/>
                  <a:pt x="893" y="1357"/>
                  <a:pt x="893" y="1357"/>
                </a:cubicBezTo>
                <a:cubicBezTo>
                  <a:pt x="881" y="1358"/>
                  <a:pt x="881" y="1358"/>
                  <a:pt x="881" y="1358"/>
                </a:cubicBezTo>
                <a:cubicBezTo>
                  <a:pt x="881" y="1359"/>
                  <a:pt x="881" y="1359"/>
                  <a:pt x="881" y="1359"/>
                </a:cubicBezTo>
                <a:cubicBezTo>
                  <a:pt x="879" y="1359"/>
                  <a:pt x="879" y="1359"/>
                  <a:pt x="879" y="1359"/>
                </a:cubicBezTo>
                <a:cubicBezTo>
                  <a:pt x="879" y="1363"/>
                  <a:pt x="879" y="1363"/>
                  <a:pt x="879" y="1363"/>
                </a:cubicBezTo>
                <a:cubicBezTo>
                  <a:pt x="873" y="1361"/>
                  <a:pt x="873" y="1361"/>
                  <a:pt x="873" y="1361"/>
                </a:cubicBezTo>
                <a:cubicBezTo>
                  <a:pt x="873" y="1362"/>
                  <a:pt x="873" y="1362"/>
                  <a:pt x="873" y="1362"/>
                </a:cubicBezTo>
                <a:cubicBezTo>
                  <a:pt x="870" y="1362"/>
                  <a:pt x="870" y="1362"/>
                  <a:pt x="870" y="1362"/>
                </a:cubicBezTo>
                <a:cubicBezTo>
                  <a:pt x="869" y="1365"/>
                  <a:pt x="865" y="1366"/>
                  <a:pt x="864" y="1366"/>
                </a:cubicBezTo>
                <a:cubicBezTo>
                  <a:pt x="858" y="1368"/>
                  <a:pt x="858" y="1368"/>
                  <a:pt x="858" y="1368"/>
                </a:cubicBezTo>
                <a:cubicBezTo>
                  <a:pt x="856" y="1362"/>
                  <a:pt x="856" y="1362"/>
                  <a:pt x="856" y="1362"/>
                </a:cubicBezTo>
                <a:cubicBezTo>
                  <a:pt x="854" y="1361"/>
                  <a:pt x="853" y="1360"/>
                  <a:pt x="851" y="1360"/>
                </a:cubicBezTo>
                <a:cubicBezTo>
                  <a:pt x="850" y="1359"/>
                  <a:pt x="849" y="1359"/>
                  <a:pt x="848" y="1358"/>
                </a:cubicBezTo>
                <a:cubicBezTo>
                  <a:pt x="844" y="1360"/>
                  <a:pt x="844" y="1360"/>
                  <a:pt x="844" y="1360"/>
                </a:cubicBezTo>
                <a:cubicBezTo>
                  <a:pt x="842" y="1359"/>
                  <a:pt x="842" y="1359"/>
                  <a:pt x="842" y="1359"/>
                </a:cubicBezTo>
                <a:cubicBezTo>
                  <a:pt x="841" y="1358"/>
                  <a:pt x="839" y="1357"/>
                  <a:pt x="836" y="1357"/>
                </a:cubicBezTo>
                <a:cubicBezTo>
                  <a:pt x="836" y="1360"/>
                  <a:pt x="836" y="1360"/>
                  <a:pt x="836" y="1360"/>
                </a:cubicBezTo>
                <a:cubicBezTo>
                  <a:pt x="830" y="1358"/>
                  <a:pt x="830" y="1358"/>
                  <a:pt x="830" y="1358"/>
                </a:cubicBezTo>
                <a:cubicBezTo>
                  <a:pt x="830" y="1358"/>
                  <a:pt x="830" y="1358"/>
                  <a:pt x="830" y="1358"/>
                </a:cubicBezTo>
                <a:cubicBezTo>
                  <a:pt x="826" y="1359"/>
                  <a:pt x="826" y="1359"/>
                  <a:pt x="826" y="1359"/>
                </a:cubicBezTo>
                <a:cubicBezTo>
                  <a:pt x="826" y="1361"/>
                  <a:pt x="826" y="1361"/>
                  <a:pt x="826" y="1361"/>
                </a:cubicBezTo>
                <a:cubicBezTo>
                  <a:pt x="820" y="1362"/>
                  <a:pt x="820" y="1362"/>
                  <a:pt x="820" y="1362"/>
                </a:cubicBezTo>
                <a:cubicBezTo>
                  <a:pt x="819" y="1362"/>
                  <a:pt x="818" y="1362"/>
                  <a:pt x="818" y="1361"/>
                </a:cubicBezTo>
                <a:cubicBezTo>
                  <a:pt x="817" y="1364"/>
                  <a:pt x="817" y="1364"/>
                  <a:pt x="817" y="1364"/>
                </a:cubicBezTo>
                <a:cubicBezTo>
                  <a:pt x="800" y="1361"/>
                  <a:pt x="800" y="1361"/>
                  <a:pt x="800" y="1361"/>
                </a:cubicBezTo>
                <a:cubicBezTo>
                  <a:pt x="800" y="1361"/>
                  <a:pt x="800" y="1361"/>
                  <a:pt x="800" y="1361"/>
                </a:cubicBezTo>
                <a:cubicBezTo>
                  <a:pt x="799" y="1361"/>
                  <a:pt x="799" y="1361"/>
                  <a:pt x="799" y="1361"/>
                </a:cubicBezTo>
                <a:cubicBezTo>
                  <a:pt x="799" y="1362"/>
                  <a:pt x="799" y="1362"/>
                  <a:pt x="799" y="1362"/>
                </a:cubicBezTo>
                <a:cubicBezTo>
                  <a:pt x="793" y="1362"/>
                  <a:pt x="793" y="1362"/>
                  <a:pt x="793" y="1362"/>
                </a:cubicBezTo>
                <a:cubicBezTo>
                  <a:pt x="792" y="1362"/>
                  <a:pt x="791" y="1363"/>
                  <a:pt x="791" y="1364"/>
                </a:cubicBezTo>
                <a:lnTo>
                  <a:pt x="782" y="1369"/>
                </a:lnTo>
                <a:close/>
              </a:path>
            </a:pathLst>
          </a:custGeom>
          <a:solidFill>
            <a:schemeClr val="bg2">
              <a:lumMod val="20000"/>
              <a:lumOff val="80000"/>
            </a:schemeClr>
          </a:solidFill>
          <a:ln>
            <a:noFill/>
          </a:ln>
        </p:spPr>
        <p:txBody>
          <a:bodyPr vert="horz" wrap="square" lIns="91464" tIns="45732" rIns="91464" bIns="45732" numCol="1" rtlCol="0" anchor="t" anchorCtr="0" compatLnSpc="1">
            <a:prstTxWarp prst="textNoShape">
              <a:avLst/>
            </a:prstTxWarp>
          </a:bodyPr>
          <a:lstStyle/>
          <a:p>
            <a:pPr rtl="0"/>
            <a:endParaRPr lang="es-ES" sz="1801" noProof="0" dirty="0"/>
          </a:p>
        </p:txBody>
      </p:sp>
      <p:sp>
        <p:nvSpPr>
          <p:cNvPr id="2" name="Título 1"/>
          <p:cNvSpPr>
            <a:spLocks noGrp="1"/>
          </p:cNvSpPr>
          <p:nvPr>
            <p:ph type="title"/>
          </p:nvPr>
        </p:nvSpPr>
        <p:spPr/>
        <p:txBody>
          <a:bodyPr rtlCol="0" anchor="b">
            <a:normAutofit/>
          </a:bodyPr>
          <a:lstStyle>
            <a:lvl1pPr algn="l">
              <a:defRPr sz="3601" b="0"/>
            </a:lvl1pPr>
          </a:lstStyle>
          <a:p>
            <a:pPr rtl="0"/>
            <a:r>
              <a:rPr lang="es-ES_tradnl" noProof="0"/>
              <a:t>Clic para editar título</a:t>
            </a:r>
            <a:endParaRPr lang="es-ES" noProof="0" dirty="0"/>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1707325" y="2087880"/>
            <a:ext cx="5786485" cy="3886200"/>
          </a:xfrm>
          <a:solidFill>
            <a:schemeClr val="bg2">
              <a:lumMod val="40000"/>
              <a:lumOff val="60000"/>
            </a:schemeClr>
          </a:solidFill>
        </p:spPr>
        <p:txBody>
          <a:bodyPr rtlCol="0">
            <a:normAutofit/>
          </a:bodyPr>
          <a:lstStyle>
            <a:lvl1pPr marL="0" indent="0" algn="ctr">
              <a:buNone/>
              <a:defRPr sz="2802"/>
            </a:lvl1pPr>
            <a:lvl2pPr marL="457352" indent="0">
              <a:buNone/>
              <a:defRPr sz="2802"/>
            </a:lvl2pPr>
            <a:lvl3pPr marL="914704" indent="0">
              <a:buNone/>
              <a:defRPr sz="2400"/>
            </a:lvl3pPr>
            <a:lvl4pPr marL="1372056" indent="0">
              <a:buNone/>
              <a:defRPr sz="2001"/>
            </a:lvl4pPr>
            <a:lvl5pPr marL="1829410" indent="0">
              <a:buNone/>
              <a:defRPr sz="2001"/>
            </a:lvl5pPr>
            <a:lvl6pPr marL="2286762" indent="0">
              <a:buNone/>
              <a:defRPr sz="2001"/>
            </a:lvl6pPr>
            <a:lvl7pPr marL="2744114" indent="0">
              <a:buNone/>
              <a:defRPr sz="2001"/>
            </a:lvl7pPr>
            <a:lvl8pPr marL="3201466" indent="0">
              <a:buNone/>
              <a:defRPr sz="2001"/>
            </a:lvl8pPr>
            <a:lvl9pPr marL="3658818" indent="0">
              <a:buNone/>
              <a:defRPr sz="2001"/>
            </a:lvl9pPr>
          </a:lstStyle>
          <a:p>
            <a:pPr rtl="0"/>
            <a:r>
              <a:rPr lang="es-ES_tradnl" noProof="0"/>
              <a:t>Arrastre la imagen al marcador de posición o haga clic en el icono para agregarla</a:t>
            </a:r>
            <a:endParaRPr lang="es-ES" noProof="0" dirty="0"/>
          </a:p>
        </p:txBody>
      </p:sp>
      <p:sp>
        <p:nvSpPr>
          <p:cNvPr id="4" name="Marcador de texto 3"/>
          <p:cNvSpPr>
            <a:spLocks noGrp="1"/>
          </p:cNvSpPr>
          <p:nvPr>
            <p:ph type="body" sz="half" idx="2"/>
          </p:nvPr>
        </p:nvSpPr>
        <p:spPr>
          <a:xfrm>
            <a:off x="7925275" y="3429000"/>
            <a:ext cx="2743915" cy="2514600"/>
          </a:xfrm>
        </p:spPr>
        <p:txBody>
          <a:bodyPr rtlCol="0">
            <a:normAutofit/>
          </a:bodyPr>
          <a:lstStyle>
            <a:lvl1pPr marL="0" indent="0">
              <a:spcBef>
                <a:spcPts val="1200"/>
              </a:spcBef>
              <a:buNone/>
              <a:defRPr sz="2001"/>
            </a:lvl1pPr>
            <a:lvl2pPr marL="457352" indent="0">
              <a:buNone/>
              <a:defRPr sz="1200"/>
            </a:lvl2pPr>
            <a:lvl3pPr marL="914704" indent="0">
              <a:buNone/>
              <a:defRPr sz="1000"/>
            </a:lvl3pPr>
            <a:lvl4pPr marL="1372056" indent="0">
              <a:buNone/>
              <a:defRPr sz="900"/>
            </a:lvl4pPr>
            <a:lvl5pPr marL="1829410" indent="0">
              <a:buNone/>
              <a:defRPr sz="900"/>
            </a:lvl5pPr>
            <a:lvl6pPr marL="2286762" indent="0">
              <a:buNone/>
              <a:defRPr sz="900"/>
            </a:lvl6pPr>
            <a:lvl7pPr marL="2744114" indent="0">
              <a:buNone/>
              <a:defRPr sz="900"/>
            </a:lvl7pPr>
            <a:lvl8pPr marL="3201466" indent="0">
              <a:buNone/>
              <a:defRPr sz="900"/>
            </a:lvl8pPr>
            <a:lvl9pPr marL="3658818" indent="0">
              <a:buNone/>
              <a:defRPr sz="900"/>
            </a:lvl9pPr>
          </a:lstStyle>
          <a:p>
            <a:pPr lvl="0" rtl="0"/>
            <a:r>
              <a:rPr lang="es-ES_tradnl" noProof="0"/>
              <a:t>Haga clic para modificar el estilo de texto del patrón</a:t>
            </a:r>
          </a:p>
        </p:txBody>
      </p:sp>
      <p:sp>
        <p:nvSpPr>
          <p:cNvPr id="7" name="Marcador de posición de número de diapositiva 6"/>
          <p:cNvSpPr>
            <a:spLocks noGrp="1"/>
          </p:cNvSpPr>
          <p:nvPr>
            <p:ph type="sldNum" sz="quarter" idx="12"/>
          </p:nvPr>
        </p:nvSpPr>
        <p:spPr/>
        <p:txBody>
          <a:bodyPr rtlCol="0"/>
          <a:lstStyle/>
          <a:p>
            <a:pPr rtl="0"/>
            <a:fld id="{693B167E-EA96-4147-81DE-549160052C22}" type="slidenum">
              <a:rPr lang="es-ES" noProof="0"/>
              <a:t>‹Nr.›</a:t>
            </a:fld>
            <a:endParaRPr lang="es-ES" noProof="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3">
        <a:schemeClr val="bg2"/>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1522810" y="189723"/>
            <a:ext cx="9146381" cy="1144556"/>
          </a:xfrm>
          <a:prstGeom prst="rect">
            <a:avLst/>
          </a:prstGeom>
        </p:spPr>
        <p:txBody>
          <a:bodyPr vert="horz" lIns="91440" tIns="45720" rIns="91440" bIns="45720" rtlCol="0" anchor="b">
            <a:normAutofit/>
          </a:bodyPr>
          <a:lstStyle/>
          <a:p>
            <a:pPr rtl="0"/>
            <a:r>
              <a:rPr lang="es-ES" noProof="0" dirty="0"/>
              <a:t>Haga clic para modificar el estilo de título del patrón</a:t>
            </a:r>
          </a:p>
        </p:txBody>
      </p:sp>
      <p:pic>
        <p:nvPicPr>
          <p:cNvPr id="13" name="Imagen 12"/>
          <p:cNvPicPr>
            <a:picLocks noChangeAspect="1"/>
          </p:cNvPicPr>
          <p:nvPr/>
        </p:nvPicPr>
        <p:blipFill rotWithShape="1">
          <a:blip r:embed="rId18">
            <a:extLst>
              <a:ext uri="{28A0092B-C50C-407E-A947-70E740481C1C}">
                <a14:useLocalDpi xmlns:a14="http://schemas.microsoft.com/office/drawing/2010/main" val="0"/>
              </a:ext>
            </a:extLst>
          </a:blip>
          <a:srcRect/>
          <a:stretch/>
        </p:blipFill>
        <p:spPr bwMode="hidden">
          <a:xfrm>
            <a:off x="1" y="1628781"/>
            <a:ext cx="12192000" cy="5229225"/>
          </a:xfrm>
          <a:prstGeom prst="rect">
            <a:avLst/>
          </a:prstGeom>
          <a:noFill/>
          <a:ln>
            <a:noFill/>
          </a:ln>
        </p:spPr>
      </p:pic>
      <p:sp>
        <p:nvSpPr>
          <p:cNvPr id="17" name="Rectángulo 16"/>
          <p:cNvSpPr/>
          <p:nvPr/>
        </p:nvSpPr>
        <p:spPr bwMode="hidden">
          <a:xfrm>
            <a:off x="1" y="1535913"/>
            <a:ext cx="12192000" cy="5322093"/>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sz="1801" noProof="0" dirty="0"/>
          </a:p>
        </p:txBody>
      </p:sp>
      <p:sp>
        <p:nvSpPr>
          <p:cNvPr id="3" name="Marcador de posición de texto 2"/>
          <p:cNvSpPr>
            <a:spLocks noGrp="1"/>
          </p:cNvSpPr>
          <p:nvPr>
            <p:ph type="body" idx="1"/>
          </p:nvPr>
        </p:nvSpPr>
        <p:spPr>
          <a:xfrm>
            <a:off x="1522810" y="1905000"/>
            <a:ext cx="9146381" cy="4267200"/>
          </a:xfrm>
          <a:prstGeom prst="rect">
            <a:avLst/>
          </a:prstGeom>
        </p:spPr>
        <p:txBody>
          <a:bodyPr vert="horz" lIns="91440" tIns="45720" rIns="91440" bIns="45720" rtlCol="0">
            <a:normAutofit/>
          </a:body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número de diapositiva 5"/>
          <p:cNvSpPr>
            <a:spLocks noGrp="1"/>
          </p:cNvSpPr>
          <p:nvPr>
            <p:ph type="sldNum" sz="quarter" idx="4"/>
          </p:nvPr>
        </p:nvSpPr>
        <p:spPr>
          <a:xfrm>
            <a:off x="10030533" y="6420898"/>
            <a:ext cx="638658" cy="236030"/>
          </a:xfrm>
          <a:prstGeom prst="rect">
            <a:avLst/>
          </a:prstGeom>
        </p:spPr>
        <p:txBody>
          <a:bodyPr vert="horz" lIns="91440" tIns="45720" rIns="91440" bIns="45720" rtlCol="0" anchor="ctr"/>
          <a:lstStyle>
            <a:lvl1pPr algn="r">
              <a:defRPr sz="1100">
                <a:solidFill>
                  <a:schemeClr val="tx1"/>
                </a:solidFill>
              </a:defRPr>
            </a:lvl1pPr>
          </a:lstStyle>
          <a:p>
            <a:pPr rtl="0"/>
            <a:fld id="{693B167E-EA96-4147-81DE-549160052C22}" type="slidenum">
              <a:rPr lang="es-ES" noProof="0" smtClean="0"/>
              <a:pPr rtl="0"/>
              <a:t>‹Nr.›</a:t>
            </a:fld>
            <a:endParaRPr lang="es-ES" noProof="0" dirty="0"/>
          </a:p>
        </p:txBody>
      </p:sp>
      <p:sp>
        <p:nvSpPr>
          <p:cNvPr id="38" name="Forma libre 9"/>
          <p:cNvSpPr>
            <a:spLocks/>
          </p:cNvSpPr>
          <p:nvPr/>
        </p:nvSpPr>
        <p:spPr bwMode="white">
          <a:xfrm>
            <a:off x="1060" y="1470261"/>
            <a:ext cx="12189884"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64" tIns="45732" rIns="91464" bIns="45732" numCol="1" rtlCol="0" anchor="t" anchorCtr="0" compatLnSpc="1">
            <a:prstTxWarp prst="textNoShape">
              <a:avLst/>
            </a:prstTxWarp>
          </a:bodyPr>
          <a:lstStyle/>
          <a:p>
            <a:pPr rtl="0"/>
            <a:endParaRPr lang="es-ES" sz="1801" noProof="0" dirty="0"/>
          </a:p>
        </p:txBody>
      </p:sp>
    </p:spTree>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3" r:id="rId10"/>
    <p:sldLayoutId id="2147483674" r:id="rId11"/>
    <p:sldLayoutId id="2147483677" r:id="rId12"/>
    <p:sldLayoutId id="2147483678" r:id="rId13"/>
    <p:sldLayoutId id="2147483679" r:id="rId14"/>
    <p:sldLayoutId id="2147483680" r:id="rId15"/>
    <p:sldLayoutId id="2147483681"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704" rtl="0" eaLnBrk="1" latinLnBrk="0" hangingPunct="1">
        <a:lnSpc>
          <a:spcPct val="90000"/>
        </a:lnSpc>
        <a:spcBef>
          <a:spcPct val="0"/>
        </a:spcBef>
        <a:buNone/>
        <a:defRPr sz="3601" b="1"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412" indent="-274412" algn="l" defTabSz="914704" rtl="0" eaLnBrk="1" latinLnBrk="0" hangingPunct="1">
        <a:lnSpc>
          <a:spcPct val="90000"/>
        </a:lnSpc>
        <a:spcBef>
          <a:spcPts val="1801"/>
        </a:spcBef>
        <a:buSzPct val="110000"/>
        <a:buFont typeface="Arial" pitchFamily="34" charset="0"/>
        <a:buChar char="▪"/>
        <a:defRPr sz="2400" b="1" kern="1200">
          <a:solidFill>
            <a:schemeClr val="tx1"/>
          </a:solidFill>
          <a:latin typeface="+mn-lt"/>
          <a:ea typeface="+mn-ea"/>
          <a:cs typeface="+mn-cs"/>
        </a:defRPr>
      </a:lvl1pPr>
      <a:lvl2pPr marL="682853" indent="-274412" algn="l" defTabSz="914704" rtl="0" eaLnBrk="1" latinLnBrk="0" hangingPunct="1">
        <a:lnSpc>
          <a:spcPct val="90000"/>
        </a:lnSpc>
        <a:spcBef>
          <a:spcPts val="600"/>
        </a:spcBef>
        <a:buSzPct val="110000"/>
        <a:buFont typeface="Arial" pitchFamily="34" charset="0"/>
        <a:buChar char="▪"/>
        <a:defRPr sz="2001" b="1" kern="1200">
          <a:solidFill>
            <a:schemeClr val="tx1"/>
          </a:solidFill>
          <a:latin typeface="+mn-lt"/>
          <a:ea typeface="+mn-ea"/>
          <a:cs typeface="+mn-cs"/>
        </a:defRPr>
      </a:lvl2pPr>
      <a:lvl3pPr marL="1097645" indent="-274412" algn="l" defTabSz="914704" rtl="0" eaLnBrk="1" latinLnBrk="0" hangingPunct="1">
        <a:lnSpc>
          <a:spcPct val="90000"/>
        </a:lnSpc>
        <a:spcBef>
          <a:spcPts val="600"/>
        </a:spcBef>
        <a:buSzPct val="110000"/>
        <a:buFont typeface="Arial" pitchFamily="34" charset="0"/>
        <a:buChar char="▪"/>
        <a:defRPr sz="1801" b="1" kern="1200">
          <a:solidFill>
            <a:schemeClr val="tx1"/>
          </a:solidFill>
          <a:latin typeface="+mn-lt"/>
          <a:ea typeface="+mn-ea"/>
          <a:cs typeface="+mn-cs"/>
        </a:defRPr>
      </a:lvl3pPr>
      <a:lvl4pPr marL="1509264" indent="-274412" algn="l" defTabSz="914704" rtl="0" eaLnBrk="1" latinLnBrk="0" hangingPunct="1">
        <a:lnSpc>
          <a:spcPct val="90000"/>
        </a:lnSpc>
        <a:spcBef>
          <a:spcPts val="600"/>
        </a:spcBef>
        <a:buSzPct val="110000"/>
        <a:buFont typeface="Arial" pitchFamily="34" charset="0"/>
        <a:buChar char="▪"/>
        <a:defRPr sz="1600" b="1" kern="1200">
          <a:solidFill>
            <a:schemeClr val="tx1"/>
          </a:solidFill>
          <a:latin typeface="+mn-lt"/>
          <a:ea typeface="+mn-ea"/>
          <a:cs typeface="+mn-cs"/>
        </a:defRPr>
      </a:lvl4pPr>
      <a:lvl5pPr marL="1920880" indent="-274412" algn="l" defTabSz="914704" rtl="0" eaLnBrk="1" latinLnBrk="0" hangingPunct="1">
        <a:lnSpc>
          <a:spcPct val="90000"/>
        </a:lnSpc>
        <a:spcBef>
          <a:spcPts val="600"/>
        </a:spcBef>
        <a:buSzPct val="110000"/>
        <a:buFont typeface="Arial" pitchFamily="34" charset="0"/>
        <a:buChar char="▪"/>
        <a:defRPr sz="1600" b="1" kern="1200">
          <a:solidFill>
            <a:schemeClr val="tx1"/>
          </a:solidFill>
          <a:latin typeface="+mn-lt"/>
          <a:ea typeface="+mn-ea"/>
          <a:cs typeface="+mn-cs"/>
        </a:defRPr>
      </a:lvl5pPr>
      <a:lvl6pPr marL="2332497" indent="-274412" algn="l" defTabSz="914704"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6pPr>
      <a:lvl7pPr marL="2744114" indent="-274412" algn="l" defTabSz="914704"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7pPr>
      <a:lvl8pPr marL="3155730" indent="-274412" algn="l" defTabSz="914704"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8pPr>
      <a:lvl9pPr marL="3567348" indent="-274412" algn="l" defTabSz="914704"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9pPr>
    </p:bodyStyle>
    <p:otherStyle>
      <a:defPPr>
        <a:defRPr/>
      </a:defPPr>
      <a:lvl1pPr marL="0" algn="l" defTabSz="914704" rtl="0" eaLnBrk="1" latinLnBrk="0" hangingPunct="1">
        <a:defRPr sz="1801" kern="1200">
          <a:solidFill>
            <a:schemeClr val="tx1"/>
          </a:solidFill>
          <a:latin typeface="+mn-lt"/>
          <a:ea typeface="+mn-ea"/>
          <a:cs typeface="+mn-cs"/>
        </a:defRPr>
      </a:lvl1pPr>
      <a:lvl2pPr marL="457352" algn="l" defTabSz="914704" rtl="0" eaLnBrk="1" latinLnBrk="0" hangingPunct="1">
        <a:defRPr sz="1801" kern="1200">
          <a:solidFill>
            <a:schemeClr val="tx1"/>
          </a:solidFill>
          <a:latin typeface="+mn-lt"/>
          <a:ea typeface="+mn-ea"/>
          <a:cs typeface="+mn-cs"/>
        </a:defRPr>
      </a:lvl2pPr>
      <a:lvl3pPr marL="914704" algn="l" defTabSz="914704" rtl="0" eaLnBrk="1" latinLnBrk="0" hangingPunct="1">
        <a:defRPr sz="1801" kern="1200">
          <a:solidFill>
            <a:schemeClr val="tx1"/>
          </a:solidFill>
          <a:latin typeface="+mn-lt"/>
          <a:ea typeface="+mn-ea"/>
          <a:cs typeface="+mn-cs"/>
        </a:defRPr>
      </a:lvl3pPr>
      <a:lvl4pPr marL="1372056" algn="l" defTabSz="914704" rtl="0" eaLnBrk="1" latinLnBrk="0" hangingPunct="1">
        <a:defRPr sz="1801" kern="1200">
          <a:solidFill>
            <a:schemeClr val="tx1"/>
          </a:solidFill>
          <a:latin typeface="+mn-lt"/>
          <a:ea typeface="+mn-ea"/>
          <a:cs typeface="+mn-cs"/>
        </a:defRPr>
      </a:lvl4pPr>
      <a:lvl5pPr marL="1829410" algn="l" defTabSz="914704" rtl="0" eaLnBrk="1" latinLnBrk="0" hangingPunct="1">
        <a:defRPr sz="1801" kern="1200">
          <a:solidFill>
            <a:schemeClr val="tx1"/>
          </a:solidFill>
          <a:latin typeface="+mn-lt"/>
          <a:ea typeface="+mn-ea"/>
          <a:cs typeface="+mn-cs"/>
        </a:defRPr>
      </a:lvl5pPr>
      <a:lvl6pPr marL="2286762" algn="l" defTabSz="914704" rtl="0" eaLnBrk="1" latinLnBrk="0" hangingPunct="1">
        <a:defRPr sz="1801" kern="1200">
          <a:solidFill>
            <a:schemeClr val="tx1"/>
          </a:solidFill>
          <a:latin typeface="+mn-lt"/>
          <a:ea typeface="+mn-ea"/>
          <a:cs typeface="+mn-cs"/>
        </a:defRPr>
      </a:lvl6pPr>
      <a:lvl7pPr marL="2744114" algn="l" defTabSz="914704" rtl="0" eaLnBrk="1" latinLnBrk="0" hangingPunct="1">
        <a:defRPr sz="1801" kern="1200">
          <a:solidFill>
            <a:schemeClr val="tx1"/>
          </a:solidFill>
          <a:latin typeface="+mn-lt"/>
          <a:ea typeface="+mn-ea"/>
          <a:cs typeface="+mn-cs"/>
        </a:defRPr>
      </a:lvl7pPr>
      <a:lvl8pPr marL="3201466" algn="l" defTabSz="914704" rtl="0" eaLnBrk="1" latinLnBrk="0" hangingPunct="1">
        <a:defRPr sz="1801" kern="1200">
          <a:solidFill>
            <a:schemeClr val="tx1"/>
          </a:solidFill>
          <a:latin typeface="+mn-lt"/>
          <a:ea typeface="+mn-ea"/>
          <a:cs typeface="+mn-cs"/>
        </a:defRPr>
      </a:lvl8pPr>
      <a:lvl9pPr marL="3658818" algn="l" defTabSz="914704"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e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jpeg"/><Relationship Id="rId3" Type="http://schemas.openxmlformats.org/officeDocument/2006/relationships/image" Target="../media/image2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jpeg"/><Relationship Id="rId3"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2.jpeg"/></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4" Type="http://schemas.openxmlformats.org/officeDocument/2006/relationships/image" Target="../media/image34.jpeg"/><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jpeg"/><Relationship Id="rId5" Type="http://schemas.openxmlformats.org/officeDocument/2006/relationships/image" Target="../media/image37.jpeg"/><Relationship Id="rId6" Type="http://schemas.openxmlformats.org/officeDocument/2006/relationships/image" Target="../media/image38.jpeg"/><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8.xml"/><Relationship Id="rId4" Type="http://schemas.openxmlformats.org/officeDocument/2006/relationships/diagramLayout" Target="../diagrams/layout8.xml"/><Relationship Id="rId5" Type="http://schemas.openxmlformats.org/officeDocument/2006/relationships/diagramQuickStyle" Target="../diagrams/quickStyle8.xml"/><Relationship Id="rId6" Type="http://schemas.openxmlformats.org/officeDocument/2006/relationships/diagramColors" Target="../diagrams/colors8.xml"/><Relationship Id="rId7"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41.jpeg"/><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42.jpeg"/></Relationships>
</file>

<file path=ppt/slides/_rels/slide31.xml.rels><?xml version="1.0" encoding="UTF-8" standalone="yes"?>
<Relationships xmlns="http://schemas.openxmlformats.org/package/2006/relationships"><Relationship Id="rId3" Type="http://schemas.openxmlformats.org/officeDocument/2006/relationships/hyperlink" Target="http://www.noevir.co.jp/new/products/item/foods/images/reishi.jpg" TargetMode="External"/><Relationship Id="rId4" Type="http://schemas.openxmlformats.org/officeDocument/2006/relationships/image" Target="../media/image43.jpeg"/><Relationship Id="rId5" Type="http://schemas.openxmlformats.org/officeDocument/2006/relationships/image" Target="../media/image44.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2.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hyperlink" Target="http://www.abmcn.com/abmdrying.jpg" TargetMode="External"/><Relationship Id="rId5" Type="http://schemas.openxmlformats.org/officeDocument/2006/relationships/image" Target="../media/image46.jpe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33.xml.rels><?xml version="1.0" encoding="UTF-8" standalone="yes"?>
<Relationships xmlns="http://schemas.openxmlformats.org/package/2006/relationships"><Relationship Id="rId3" Type="http://schemas.openxmlformats.org/officeDocument/2006/relationships/hyperlink" Target="http://www.ybsweb.co.jp/agareishi2x.jpg" TargetMode="External"/><Relationship Id="rId4" Type="http://schemas.openxmlformats.org/officeDocument/2006/relationships/image" Target="../media/image47.jpeg"/><Relationship Id="rId5" Type="http://schemas.openxmlformats.org/officeDocument/2006/relationships/hyperlink" Target="http://images.google.com.mx/imgres?imgurl=www.abmcn.com/abmgradeb.jpg&amp;imgrefurl=http://www.abmcn.com/abmen.htm&amp;h=1200&amp;w=800&amp;prev=/images?q=agaricus+blazei&amp;start=20&amp;svnum=10&amp;hl=es&amp;lr=&amp;ie=UTF-8&amp;oe=UTF-8&amp;sa=N" TargetMode="External"/><Relationship Id="rId6" Type="http://schemas.openxmlformats.org/officeDocument/2006/relationships/image" Target="../media/image48.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4.xml.rels><?xml version="1.0" encoding="UTF-8" standalone="yes"?>
<Relationships xmlns="http://schemas.openxmlformats.org/package/2006/relationships"><Relationship Id="rId3" Type="http://schemas.openxmlformats.org/officeDocument/2006/relationships/image" Target="../media/image49.jpeg"/><Relationship Id="rId4" Type="http://schemas.openxmlformats.org/officeDocument/2006/relationships/image" Target="../media/image50.jpeg"/><Relationship Id="rId5" Type="http://schemas.openxmlformats.org/officeDocument/2006/relationships/image" Target="../media/image51.jpeg"/><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35.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image" Target="../media/image53.jpeg"/><Relationship Id="rId5" Type="http://schemas.openxmlformats.org/officeDocument/2006/relationships/image" Target="../media/image54.jpeg"/><Relationship Id="rId6" Type="http://schemas.openxmlformats.org/officeDocument/2006/relationships/image" Target="../media/image55.jpeg"/><Relationship Id="rId7" Type="http://schemas.openxmlformats.org/officeDocument/2006/relationships/image" Target="../media/image56.jpeg"/><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jpeg"/><Relationship Id="rId5" Type="http://schemas.openxmlformats.org/officeDocument/2006/relationships/image" Target="../media/image60.png"/><Relationship Id="rId6" Type="http://schemas.openxmlformats.org/officeDocument/2006/relationships/image" Target="../media/image61.jpeg"/><Relationship Id="rId1" Type="http://schemas.openxmlformats.org/officeDocument/2006/relationships/slideLayout" Target="../slideLayouts/slideLayout7.xml"/><Relationship Id="rId2" Type="http://schemas.openxmlformats.org/officeDocument/2006/relationships/image" Target="../media/image57.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21.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63.jpeg"/><Relationship Id="rId4" Type="http://schemas.openxmlformats.org/officeDocument/2006/relationships/image" Target="../media/image64.jpeg"/><Relationship Id="rId5" Type="http://schemas.openxmlformats.org/officeDocument/2006/relationships/image" Target="../media/image65.jpeg"/><Relationship Id="rId1" Type="http://schemas.openxmlformats.org/officeDocument/2006/relationships/slideLayout" Target="../slideLayouts/slideLayout2.xml"/><Relationship Id="rId2" Type="http://schemas.openxmlformats.org/officeDocument/2006/relationships/image" Target="../media/image62.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6.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43.xml.rels><?xml version="1.0" encoding="UTF-8" standalone="yes"?>
<Relationships xmlns="http://schemas.openxmlformats.org/package/2006/relationships"><Relationship Id="rId3" Type="http://schemas.openxmlformats.org/officeDocument/2006/relationships/image" Target="../media/image68.tiff"/><Relationship Id="rId4" Type="http://schemas.openxmlformats.org/officeDocument/2006/relationships/image" Target="../media/image69.tiff"/><Relationship Id="rId5" Type="http://schemas.openxmlformats.org/officeDocument/2006/relationships/image" Target="../media/image70.jpeg"/><Relationship Id="rId6" Type="http://schemas.openxmlformats.org/officeDocument/2006/relationships/image" Target="../media/image71.jpeg"/><Relationship Id="rId7" Type="http://schemas.openxmlformats.org/officeDocument/2006/relationships/image" Target="../media/image72.jpeg"/><Relationship Id="rId8" Type="http://schemas.openxmlformats.org/officeDocument/2006/relationships/image" Target="../media/image73.jpeg"/><Relationship Id="rId9" Type="http://schemas.openxmlformats.org/officeDocument/2006/relationships/image" Target="../media/image74.jpeg"/><Relationship Id="rId10" Type="http://schemas.openxmlformats.org/officeDocument/2006/relationships/image" Target="../media/image75.jpeg"/><Relationship Id="rId1" Type="http://schemas.openxmlformats.org/officeDocument/2006/relationships/slideLayout" Target="../slideLayouts/slideLayout7.xml"/><Relationship Id="rId2" Type="http://schemas.openxmlformats.org/officeDocument/2006/relationships/image" Target="../media/image67.png"/></Relationships>
</file>

<file path=ppt/slides/_rels/slide44.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8.png"/><Relationship Id="rId5" Type="http://schemas.openxmlformats.org/officeDocument/2006/relationships/image" Target="../media/image79.png"/><Relationship Id="rId6" Type="http://schemas.openxmlformats.org/officeDocument/2006/relationships/chart" Target="../charts/chart1.xml"/><Relationship Id="rId1" Type="http://schemas.openxmlformats.org/officeDocument/2006/relationships/slideLayout" Target="../slideLayouts/slideLayout2.xml"/><Relationship Id="rId2" Type="http://schemas.openxmlformats.org/officeDocument/2006/relationships/image" Target="../media/image76.png"/></Relationships>
</file>

<file path=ppt/slides/_rels/slide45.xml.rels><?xml version="1.0" encoding="UTF-8" standalone="yes"?>
<Relationships xmlns="http://schemas.openxmlformats.org/package/2006/relationships"><Relationship Id="rId3" Type="http://schemas.openxmlformats.org/officeDocument/2006/relationships/image" Target="../media/image80.jpeg"/><Relationship Id="rId4" Type="http://schemas.openxmlformats.org/officeDocument/2006/relationships/image" Target="../media/image81.jpeg"/><Relationship Id="rId5" Type="http://schemas.openxmlformats.org/officeDocument/2006/relationships/image" Target="../media/image82.jpeg"/><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46.xml.rels><?xml version="1.0" encoding="UTF-8" standalone="yes"?>
<Relationships xmlns="http://schemas.openxmlformats.org/package/2006/relationships"><Relationship Id="rId3" Type="http://schemas.openxmlformats.org/officeDocument/2006/relationships/image" Target="../media/image83.jpeg"/><Relationship Id="rId4" Type="http://schemas.openxmlformats.org/officeDocument/2006/relationships/image" Target="../media/image84.jpeg"/><Relationship Id="rId5" Type="http://schemas.openxmlformats.org/officeDocument/2006/relationships/image" Target="../media/image85.jpeg"/><Relationship Id="rId6" Type="http://schemas.openxmlformats.org/officeDocument/2006/relationships/image" Target="../media/image86.jpeg"/><Relationship Id="rId7" Type="http://schemas.openxmlformats.org/officeDocument/2006/relationships/image" Target="../media/image87.jpeg"/><Relationship Id="rId8" Type="http://schemas.openxmlformats.org/officeDocument/2006/relationships/image" Target="../media/image88.jpeg"/><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jpeg"/><Relationship Id="rId5" Type="http://schemas.openxmlformats.org/officeDocument/2006/relationships/image" Target="../media/image12.jpeg"/><Relationship Id="rId6" Type="http://schemas.openxmlformats.org/officeDocument/2006/relationships/image" Target="../media/image13.jpeg"/><Relationship Id="rId7" Type="http://schemas.openxmlformats.org/officeDocument/2006/relationships/image" Target="../media/image14.jpeg"/><Relationship Id="rId8" Type="http://schemas.openxmlformats.org/officeDocument/2006/relationships/image" Target="../media/image15.jpeg"/><Relationship Id="rId9" Type="http://schemas.openxmlformats.org/officeDocument/2006/relationships/image" Target="../media/image16.jpeg"/><Relationship Id="rId10" Type="http://schemas.openxmlformats.org/officeDocument/2006/relationships/image" Target="../media/image17.jpeg"/><Relationship Id="rId11" Type="http://schemas.openxmlformats.org/officeDocument/2006/relationships/image" Target="../media/image18.jpe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2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emf"/><Relationship Id="rId3"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ángulo 21"/>
          <p:cNvSpPr>
            <a:spLocks noChangeArrowheads="1"/>
          </p:cNvSpPr>
          <p:nvPr/>
        </p:nvSpPr>
        <p:spPr bwMode="auto">
          <a:xfrm>
            <a:off x="-24786" y="1196171"/>
            <a:ext cx="12187910" cy="5400581"/>
          </a:xfrm>
          <a:prstGeom prst="rect">
            <a:avLst/>
          </a:prstGeom>
          <a:solidFill>
            <a:schemeClr val="bg1"/>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lnSpc>
                <a:spcPct val="80000"/>
              </a:lnSpc>
            </a:pPr>
            <a:endParaRPr lang="es-ES" sz="2201" b="1" dirty="0">
              <a:solidFill>
                <a:srgbClr val="555E2D"/>
              </a:solidFill>
              <a:cs typeface="Calibri" charset="0"/>
            </a:endParaRPr>
          </a:p>
          <a:p>
            <a:pPr algn="ctr">
              <a:lnSpc>
                <a:spcPct val="80000"/>
              </a:lnSpc>
            </a:pPr>
            <a:r>
              <a:rPr lang="es-ES" sz="2401" b="1" dirty="0">
                <a:solidFill>
                  <a:srgbClr val="555E2D"/>
                </a:solidFill>
                <a:cs typeface="Calibri" charset="0"/>
              </a:rPr>
              <a:t>Facultad de Ciencias</a:t>
            </a:r>
            <a:br>
              <a:rPr lang="es-ES" sz="2401" b="1" dirty="0">
                <a:solidFill>
                  <a:srgbClr val="555E2D"/>
                </a:solidFill>
                <a:cs typeface="Calibri" charset="0"/>
              </a:rPr>
            </a:br>
            <a:r>
              <a:rPr lang="es-ES" sz="2401" b="1" dirty="0">
                <a:solidFill>
                  <a:srgbClr val="555E2D"/>
                </a:solidFill>
                <a:cs typeface="Calibri" charset="0"/>
              </a:rPr>
              <a:t>Licenciatura en Biología</a:t>
            </a:r>
            <a:br>
              <a:rPr lang="es-ES" sz="2401" b="1" dirty="0">
                <a:solidFill>
                  <a:srgbClr val="555E2D"/>
                </a:solidFill>
                <a:cs typeface="Calibri" charset="0"/>
              </a:rPr>
            </a:br>
            <a:endParaRPr lang="es-ES" sz="2401" b="1" dirty="0">
              <a:solidFill>
                <a:srgbClr val="555E2D"/>
              </a:solidFill>
              <a:cs typeface="Calibri" charset="0"/>
            </a:endParaRPr>
          </a:p>
          <a:p>
            <a:pPr algn="ctr">
              <a:lnSpc>
                <a:spcPct val="80000"/>
              </a:lnSpc>
            </a:pPr>
            <a:r>
              <a:rPr lang="es-ES" sz="2401" b="1" dirty="0">
                <a:solidFill>
                  <a:srgbClr val="555E2D"/>
                </a:solidFill>
                <a:cs typeface="Calibri" charset="0"/>
              </a:rPr>
              <a:t>Unidad de Aprendizaje: </a:t>
            </a:r>
            <a:br>
              <a:rPr lang="es-ES" sz="2401" b="1" dirty="0">
                <a:solidFill>
                  <a:srgbClr val="555E2D"/>
                </a:solidFill>
                <a:cs typeface="Calibri" charset="0"/>
              </a:rPr>
            </a:br>
            <a:r>
              <a:rPr lang="es-ES" sz="2401" b="1" dirty="0">
                <a:solidFill>
                  <a:srgbClr val="555E2D"/>
                </a:solidFill>
                <a:cs typeface="Calibri" charset="0"/>
              </a:rPr>
              <a:t>Cultivo de Hongos Comestibles </a:t>
            </a:r>
          </a:p>
          <a:p>
            <a:pPr algn="ctr">
              <a:lnSpc>
                <a:spcPct val="80000"/>
              </a:lnSpc>
            </a:pPr>
            <a:endParaRPr lang="pt-BR" sz="2401" b="1" dirty="0">
              <a:solidFill>
                <a:srgbClr val="555E2D"/>
              </a:solidFill>
              <a:cs typeface="Calibri" charset="0"/>
            </a:endParaRPr>
          </a:p>
          <a:p>
            <a:pPr algn="ctr"/>
            <a:r>
              <a:rPr lang="pt-BR" sz="2401" b="1" dirty="0" err="1">
                <a:solidFill>
                  <a:srgbClr val="555E2D"/>
                </a:solidFill>
                <a:cs typeface="Calibri" charset="0"/>
              </a:rPr>
              <a:t>Unidad</a:t>
            </a:r>
            <a:r>
              <a:rPr lang="pt-BR" sz="2401" b="1" dirty="0">
                <a:solidFill>
                  <a:srgbClr val="555E2D"/>
                </a:solidFill>
                <a:cs typeface="Calibri" charset="0"/>
              </a:rPr>
              <a:t> </a:t>
            </a:r>
            <a:r>
              <a:rPr lang="es-MX" sz="2401" b="1" dirty="0">
                <a:solidFill>
                  <a:srgbClr val="555E2D"/>
                </a:solidFill>
                <a:cs typeface="Calibri" charset="0"/>
              </a:rPr>
              <a:t>4. ATRIBUTOS </a:t>
            </a:r>
            <a:r>
              <a:rPr lang="es-MX" sz="2401" b="1" dirty="0" smtClean="0">
                <a:solidFill>
                  <a:srgbClr val="555E2D"/>
                </a:solidFill>
                <a:cs typeface="Calibri" charset="0"/>
              </a:rPr>
              <a:t>MEDICINALES </a:t>
            </a:r>
          </a:p>
          <a:p>
            <a:pPr algn="ctr"/>
            <a:r>
              <a:rPr lang="es-MX" sz="2401" b="1" dirty="0" smtClean="0">
                <a:solidFill>
                  <a:srgbClr val="555E2D"/>
                </a:solidFill>
                <a:cs typeface="Calibri" charset="0"/>
              </a:rPr>
              <a:t>DE </a:t>
            </a:r>
            <a:r>
              <a:rPr lang="es-MX" sz="2401" b="1" dirty="0">
                <a:solidFill>
                  <a:srgbClr val="555E2D"/>
                </a:solidFill>
                <a:cs typeface="Calibri" charset="0"/>
              </a:rPr>
              <a:t>HONGOS COMESTIBLES</a:t>
            </a:r>
          </a:p>
          <a:p>
            <a:pPr algn="ctr"/>
            <a:endParaRPr lang="es-MX" sz="2401" b="1" dirty="0">
              <a:solidFill>
                <a:srgbClr val="555E2D"/>
              </a:solidFill>
              <a:cs typeface="Calibri" charset="0"/>
            </a:endParaRPr>
          </a:p>
          <a:p>
            <a:pPr algn="ctr">
              <a:lnSpc>
                <a:spcPct val="80000"/>
              </a:lnSpc>
            </a:pPr>
            <a:r>
              <a:rPr lang="es-ES" sz="2401" b="1" dirty="0">
                <a:solidFill>
                  <a:srgbClr val="555E2D"/>
                </a:solidFill>
                <a:cs typeface="Calibri" charset="0"/>
              </a:rPr>
              <a:t>Responsable de la elaboración:</a:t>
            </a:r>
            <a:br>
              <a:rPr lang="es-ES" sz="2401" b="1" dirty="0">
                <a:solidFill>
                  <a:srgbClr val="555E2D"/>
                </a:solidFill>
                <a:cs typeface="Calibri" charset="0"/>
              </a:rPr>
            </a:br>
            <a:r>
              <a:rPr lang="es-ES" sz="2401" b="1" dirty="0">
                <a:solidFill>
                  <a:srgbClr val="555E2D"/>
                </a:solidFill>
                <a:cs typeface="Calibri" charset="0"/>
              </a:rPr>
              <a:t>Dra. Cristina Burrola Aguilar </a:t>
            </a:r>
          </a:p>
          <a:p>
            <a:pPr algn="ctr">
              <a:lnSpc>
                <a:spcPct val="80000"/>
              </a:lnSpc>
            </a:pPr>
            <a:endParaRPr lang="es-ES" sz="2401" b="1" dirty="0">
              <a:solidFill>
                <a:srgbClr val="555E2D"/>
              </a:solidFill>
              <a:cs typeface="Calibri" charset="0"/>
            </a:endParaRPr>
          </a:p>
          <a:p>
            <a:pPr algn="ctr">
              <a:lnSpc>
                <a:spcPct val="80000"/>
              </a:lnSpc>
            </a:pPr>
            <a:endParaRPr lang="es-ES" sz="2401" b="1" dirty="0">
              <a:solidFill>
                <a:srgbClr val="555E2D"/>
              </a:solidFill>
              <a:cs typeface="Calibri" charset="0"/>
            </a:endParaRPr>
          </a:p>
          <a:p>
            <a:pPr algn="ctr">
              <a:lnSpc>
                <a:spcPct val="80000"/>
              </a:lnSpc>
            </a:pPr>
            <a:r>
              <a:rPr lang="es-ES" sz="2401" b="1" dirty="0">
                <a:solidFill>
                  <a:srgbClr val="555E2D"/>
                </a:solidFill>
                <a:cs typeface="Calibri" charset="0"/>
              </a:rPr>
              <a:t>Septiembre 2018</a:t>
            </a:r>
          </a:p>
          <a:p>
            <a:pPr algn="ctr"/>
            <a:endParaRPr lang="pt-BR" sz="2201" b="1" dirty="0">
              <a:solidFill>
                <a:srgbClr val="555E2D"/>
              </a:solidFill>
              <a:cs typeface="Calibri" charset="0"/>
            </a:endParaRPr>
          </a:p>
          <a:p>
            <a:pPr algn="ctr"/>
            <a:endParaRPr lang="pt-BR" sz="2201" b="1" dirty="0">
              <a:solidFill>
                <a:srgbClr val="555E2D"/>
              </a:solidFill>
              <a:cs typeface="Calibri" charset="0"/>
            </a:endParaRPr>
          </a:p>
        </p:txBody>
      </p:sp>
      <p:pic>
        <p:nvPicPr>
          <p:cNvPr id="4" name="Imagen 3"/>
          <p:cNvPicPr>
            <a:picLocks noChangeAspect="1"/>
          </p:cNvPicPr>
          <p:nvPr/>
        </p:nvPicPr>
        <p:blipFill>
          <a:blip r:embed="rId3">
            <a:alphaModFix amt="12000"/>
            <a:extLst>
              <a:ext uri="{28A0092B-C50C-407E-A947-70E740481C1C}">
                <a14:useLocalDpi xmlns:a14="http://schemas.microsoft.com/office/drawing/2010/main" val="0"/>
              </a:ext>
            </a:extLst>
          </a:blip>
          <a:stretch>
            <a:fillRect/>
          </a:stretch>
        </p:blipFill>
        <p:spPr>
          <a:xfrm>
            <a:off x="1" y="-16631"/>
            <a:ext cx="12163123" cy="6859786"/>
          </a:xfrm>
          <a:prstGeom prst="rect">
            <a:avLst/>
          </a:prstGeom>
        </p:spPr>
      </p:pic>
      <p:sp>
        <p:nvSpPr>
          <p:cNvPr id="1029" name="Rectángulo 21"/>
          <p:cNvSpPr>
            <a:spLocks noChangeArrowheads="1"/>
          </p:cNvSpPr>
          <p:nvPr/>
        </p:nvSpPr>
        <p:spPr bwMode="auto">
          <a:xfrm>
            <a:off x="1545653" y="1617204"/>
            <a:ext cx="9146382" cy="31093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endParaRPr lang="es-ES" sz="2001" b="1" dirty="0">
              <a:latin typeface="Tahoma" charset="0"/>
              <a:cs typeface="Tahoma" charset="0"/>
            </a:endParaRPr>
          </a:p>
          <a:p>
            <a:pPr algn="ctr">
              <a:lnSpc>
                <a:spcPct val="80000"/>
              </a:lnSpc>
            </a:pPr>
            <a:r>
              <a:rPr lang="es-ES" sz="2201" b="1" dirty="0">
                <a:solidFill>
                  <a:srgbClr val="555E2D"/>
                </a:solidFill>
                <a:cs typeface="Calibri" charset="0"/>
              </a:rPr>
              <a:t/>
            </a:r>
            <a:br>
              <a:rPr lang="es-ES" sz="2201" b="1" dirty="0">
                <a:solidFill>
                  <a:srgbClr val="555E2D"/>
                </a:solidFill>
                <a:cs typeface="Calibri" charset="0"/>
              </a:rPr>
            </a:br>
            <a:r>
              <a:rPr lang="es-ES" sz="2201" b="1" dirty="0">
                <a:solidFill>
                  <a:srgbClr val="555E2D"/>
                </a:solidFill>
                <a:cs typeface="Calibri" charset="0"/>
              </a:rPr>
              <a:t/>
            </a:r>
            <a:br>
              <a:rPr lang="es-ES" sz="2201" b="1" dirty="0">
                <a:solidFill>
                  <a:srgbClr val="555E2D"/>
                </a:solidFill>
                <a:cs typeface="Calibri" charset="0"/>
              </a:rPr>
            </a:br>
            <a:r>
              <a:rPr lang="es-ES" sz="2201" b="1" dirty="0">
                <a:solidFill>
                  <a:srgbClr val="555E2D"/>
                </a:solidFill>
                <a:cs typeface="Calibri" charset="0"/>
              </a:rPr>
              <a:t/>
            </a:r>
            <a:br>
              <a:rPr lang="es-ES" sz="2201" b="1" dirty="0">
                <a:solidFill>
                  <a:srgbClr val="555E2D"/>
                </a:solidFill>
                <a:cs typeface="Calibri" charset="0"/>
              </a:rPr>
            </a:br>
            <a:endParaRPr lang="es-ES" sz="2201" b="1" dirty="0">
              <a:solidFill>
                <a:srgbClr val="555E2D"/>
              </a:solidFill>
              <a:cs typeface="Calibri" charset="0"/>
            </a:endParaRPr>
          </a:p>
          <a:p>
            <a:pPr algn="ctr">
              <a:lnSpc>
                <a:spcPct val="80000"/>
              </a:lnSpc>
            </a:pPr>
            <a:endParaRPr lang="es-ES" sz="2201" b="1" dirty="0">
              <a:solidFill>
                <a:srgbClr val="555E2D"/>
              </a:solidFill>
              <a:cs typeface="Calibri" charset="0"/>
            </a:endParaRPr>
          </a:p>
          <a:p>
            <a:pPr algn="ctr">
              <a:lnSpc>
                <a:spcPct val="80000"/>
              </a:lnSpc>
            </a:pPr>
            <a:endParaRPr lang="es-ES" sz="2201" b="1" dirty="0">
              <a:solidFill>
                <a:srgbClr val="555E2D"/>
              </a:solidFill>
              <a:cs typeface="Calibri" charset="0"/>
            </a:endParaRPr>
          </a:p>
          <a:p>
            <a:pPr algn="ctr">
              <a:lnSpc>
                <a:spcPct val="80000"/>
              </a:lnSpc>
            </a:pPr>
            <a:endParaRPr lang="es-ES" sz="2201" b="1" dirty="0">
              <a:solidFill>
                <a:srgbClr val="555E2D"/>
              </a:solidFill>
              <a:cs typeface="Calibri" charset="0"/>
            </a:endParaRPr>
          </a:p>
          <a:p>
            <a:pPr algn="ctr">
              <a:lnSpc>
                <a:spcPct val="80000"/>
              </a:lnSpc>
            </a:pPr>
            <a:endParaRPr lang="es-ES" sz="2201" b="1" dirty="0">
              <a:solidFill>
                <a:srgbClr val="555E2D"/>
              </a:solidFill>
              <a:cs typeface="Calibri" charset="0"/>
            </a:endParaRPr>
          </a:p>
          <a:p>
            <a:pPr algn="ctr">
              <a:lnSpc>
                <a:spcPct val="80000"/>
              </a:lnSpc>
            </a:pPr>
            <a:endParaRPr lang="es-ES" sz="2201" b="1" dirty="0">
              <a:solidFill>
                <a:srgbClr val="555E2D"/>
              </a:solidFill>
              <a:cs typeface="Calibri" charset="0"/>
            </a:endParaRPr>
          </a:p>
          <a:p>
            <a:pPr algn="ctr">
              <a:lnSpc>
                <a:spcPct val="80000"/>
              </a:lnSpc>
            </a:pPr>
            <a:endParaRPr lang="es-ES" sz="2201" b="1" dirty="0">
              <a:solidFill>
                <a:srgbClr val="555E2D"/>
              </a:solidFill>
              <a:cs typeface="Calibri" charset="0"/>
            </a:endParaRPr>
          </a:p>
        </p:txBody>
      </p:sp>
      <p:sp>
        <p:nvSpPr>
          <p:cNvPr id="3" name="Marcador de número de diapositiva 2"/>
          <p:cNvSpPr>
            <a:spLocks noGrp="1"/>
          </p:cNvSpPr>
          <p:nvPr>
            <p:ph type="sldNum" sz="quarter" idx="12"/>
          </p:nvPr>
        </p:nvSpPr>
        <p:spPr/>
        <p:txBody>
          <a:bodyPr>
            <a:normAutofit fontScale="92500" lnSpcReduction="10000"/>
          </a:bodyPr>
          <a:lstStyle/>
          <a:p>
            <a:pPr>
              <a:defRPr/>
            </a:pPr>
            <a:fld id="{F0343A7C-E0AF-4547-9C9F-8102B599A5C0}" type="slidenum">
              <a:rPr lang="en-US" smtClean="0"/>
              <a:pPr>
                <a:defRPr/>
              </a:pPr>
              <a:t>1</a:t>
            </a:fld>
            <a:endParaRPr lang="en-US"/>
          </a:p>
        </p:txBody>
      </p:sp>
      <p:pic>
        <p:nvPicPr>
          <p:cNvPr id="2" name="Picture 2" descr="hol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86" y="-16631"/>
            <a:ext cx="12187910" cy="1212802"/>
          </a:xfrm>
          <a:prstGeom prst="rect">
            <a:avLst/>
          </a:prstGeom>
          <a:noFill/>
          <a:extLst>
            <a:ext uri="{909E8E84-426E-40DD-AFC4-6F175D3DCCD1}">
              <a14:hiddenFill xmlns:a14="http://schemas.microsoft.com/office/drawing/2010/main">
                <a:solidFill>
                  <a:srgbClr val="FFFFFF"/>
                </a:solidFill>
              </a14:hiddenFill>
            </a:ext>
          </a:extLst>
        </p:spPr>
      </p:pic>
      <p:sp>
        <p:nvSpPr>
          <p:cNvPr id="20" name="Rectángulo 19"/>
          <p:cNvSpPr/>
          <p:nvPr/>
        </p:nvSpPr>
        <p:spPr>
          <a:xfrm>
            <a:off x="0" y="6238043"/>
            <a:ext cx="12192000" cy="620850"/>
          </a:xfrm>
          <a:prstGeom prst="rect">
            <a:avLst/>
          </a:prstGeom>
          <a:solidFill>
            <a:srgbClr val="2B471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sz="1801" dirty="0"/>
          </a:p>
        </p:txBody>
      </p:sp>
    </p:spTree>
    <p:extLst>
      <p:ext uri="{BB962C8B-B14F-4D97-AF65-F5344CB8AC3E}">
        <p14:creationId xmlns:p14="http://schemas.microsoft.com/office/powerpoint/2010/main" val="143797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2387" y="30961"/>
            <a:ext cx="10191277" cy="1144855"/>
          </a:xfrm>
        </p:spPr>
        <p:txBody>
          <a:bodyPr/>
          <a:lstStyle/>
          <a:p>
            <a:r>
              <a:rPr lang="es-ES_tradnl" dirty="0"/>
              <a:t>Clasificación de </a:t>
            </a:r>
            <a:r>
              <a:rPr lang="es-ES_tradnl"/>
              <a:t>hongos tóxicos y venenosos</a:t>
            </a:r>
            <a:endParaRPr lang="es-ES_tradnl"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063230215"/>
              </p:ext>
            </p:extLst>
          </p:nvPr>
        </p:nvGraphicFramePr>
        <p:xfrm>
          <a:off x="333860" y="1700358"/>
          <a:ext cx="11668334" cy="4721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10</a:t>
            </a:fld>
            <a:endParaRPr lang="es-ES" noProof="0" dirty="0"/>
          </a:p>
        </p:txBody>
      </p:sp>
    </p:spTree>
    <p:extLst>
      <p:ext uri="{BB962C8B-B14F-4D97-AF65-F5344CB8AC3E}">
        <p14:creationId xmlns:p14="http://schemas.microsoft.com/office/powerpoint/2010/main" val="743871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2387" y="30961"/>
            <a:ext cx="10191277" cy="1144855"/>
          </a:xfrm>
        </p:spPr>
        <p:txBody>
          <a:bodyPr/>
          <a:lstStyle/>
          <a:p>
            <a:r>
              <a:rPr lang="es-ES_tradnl" dirty="0"/>
              <a:t>Clasificación de hongos tóxicos y venenosos</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73667281"/>
              </p:ext>
            </p:extLst>
          </p:nvPr>
        </p:nvGraphicFramePr>
        <p:xfrm>
          <a:off x="333860" y="1484277"/>
          <a:ext cx="11668334" cy="493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11</a:t>
            </a:fld>
            <a:endParaRPr lang="es-ES" noProof="0" dirty="0"/>
          </a:p>
        </p:txBody>
      </p:sp>
    </p:spTree>
    <p:extLst>
      <p:ext uri="{BB962C8B-B14F-4D97-AF65-F5344CB8AC3E}">
        <p14:creationId xmlns:p14="http://schemas.microsoft.com/office/powerpoint/2010/main" val="1227431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1556975915"/>
              </p:ext>
            </p:extLst>
          </p:nvPr>
        </p:nvGraphicFramePr>
        <p:xfrm>
          <a:off x="730009" y="1755753"/>
          <a:ext cx="10731986" cy="47531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12</a:t>
            </a:fld>
            <a:endParaRPr lang="es-ES" noProof="0" dirty="0"/>
          </a:p>
        </p:txBody>
      </p:sp>
      <p:sp>
        <p:nvSpPr>
          <p:cNvPr id="8" name="Rectángulo 7"/>
          <p:cNvSpPr/>
          <p:nvPr/>
        </p:nvSpPr>
        <p:spPr>
          <a:xfrm>
            <a:off x="10066344" y="6006760"/>
            <a:ext cx="1785377" cy="369428"/>
          </a:xfrm>
          <a:prstGeom prst="rect">
            <a:avLst/>
          </a:prstGeom>
        </p:spPr>
        <p:txBody>
          <a:bodyPr wrap="none">
            <a:spAutoFit/>
          </a:bodyPr>
          <a:lstStyle/>
          <a:p>
            <a:r>
              <a:rPr lang="es-MX" sz="1801" dirty="0"/>
              <a:t>(Piqueras, 2004).</a:t>
            </a:r>
          </a:p>
        </p:txBody>
      </p:sp>
      <p:sp>
        <p:nvSpPr>
          <p:cNvPr id="9" name="Título 1"/>
          <p:cNvSpPr txBox="1">
            <a:spLocks/>
          </p:cNvSpPr>
          <p:nvPr/>
        </p:nvSpPr>
        <p:spPr>
          <a:xfrm>
            <a:off x="2" y="188879"/>
            <a:ext cx="12191999" cy="1144854"/>
          </a:xfrm>
          <a:prstGeom prst="rect">
            <a:avLst/>
          </a:prstGeom>
        </p:spPr>
        <p:txBody>
          <a:bodyPr vert="horz" lIns="91464" tIns="45732" rIns="91464" bIns="45732" rtlCol="0" anchor="b">
            <a:normAutofit/>
          </a:bodyPr>
          <a:lstStyle>
            <a:lvl1pPr algn="l" defTabSz="914430" rtl="0" eaLnBrk="1" latinLnBrk="0" hangingPunct="1">
              <a:lnSpc>
                <a:spcPct val="90000"/>
              </a:lnSpc>
              <a:spcBef>
                <a:spcPct val="0"/>
              </a:spcBef>
              <a:buNone/>
              <a:defRPr sz="3600" b="1" i="0" kern="1200">
                <a:solidFill>
                  <a:schemeClr val="tx1"/>
                </a:solidFill>
                <a:latin typeface="Arial" charset="0"/>
                <a:ea typeface="Arial" charset="0"/>
                <a:cs typeface="Arial"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_tradnl" sz="3601" dirty="0"/>
              <a:t>Hongos comestibles </a:t>
            </a:r>
          </a:p>
        </p:txBody>
      </p:sp>
    </p:spTree>
    <p:extLst>
      <p:ext uri="{BB962C8B-B14F-4D97-AF65-F5344CB8AC3E}">
        <p14:creationId xmlns:p14="http://schemas.microsoft.com/office/powerpoint/2010/main" val="1722182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888296" y="115769"/>
            <a:ext cx="3780896" cy="523484"/>
          </a:xfrm>
          <a:prstGeom prst="rect">
            <a:avLst/>
          </a:prstGeom>
          <a:noFill/>
        </p:spPr>
        <p:txBody>
          <a:bodyPr wrap="square" rtlCol="0">
            <a:spAutoFit/>
          </a:bodyPr>
          <a:lstStyle/>
          <a:p>
            <a:pPr algn="ctr"/>
            <a:r>
              <a:rPr lang="es-ES_tradnl" sz="2802" b="1" i="1" dirty="0"/>
              <a:t>Champiñón silvestre</a:t>
            </a:r>
          </a:p>
        </p:txBody>
      </p:sp>
      <p:pic>
        <p:nvPicPr>
          <p:cNvPr id="3074" name="Picture 2" descr="http://upload.wikimedia.org/wikipedia/commons/3/38/2010-08-07_Agaricus_campestri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0743" y="516015"/>
            <a:ext cx="9146381" cy="622499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tse2.mm.bing.net/th?id=OIP.eUJLxmcJATWB_4ihhYs9QgEsEs&amp;pid=15.1&amp;P=0&amp;w=300&amp;h=3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806" y="393881"/>
            <a:ext cx="2373683" cy="2373683"/>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4857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14</a:t>
            </a:fld>
            <a:endParaRPr lang="es-ES" noProof="0" dirty="0"/>
          </a:p>
        </p:txBody>
      </p:sp>
      <p:pic>
        <p:nvPicPr>
          <p:cNvPr id="6" name="Picture 2" descr="https://upload.wikimedia.org/wikipedia/commons/6/60/Amanita_virosa_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859" y="627912"/>
            <a:ext cx="7806225" cy="5204150"/>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8140086" y="1035621"/>
            <a:ext cx="3780896" cy="1200642"/>
          </a:xfrm>
          <a:prstGeom prst="rect">
            <a:avLst/>
          </a:prstGeom>
          <a:noFill/>
        </p:spPr>
        <p:txBody>
          <a:bodyPr wrap="square" rtlCol="0">
            <a:spAutoFit/>
          </a:bodyPr>
          <a:lstStyle/>
          <a:p>
            <a:pPr algn="ctr"/>
            <a:r>
              <a:rPr lang="es-ES_tradnl" sz="3601" b="1" i="1"/>
              <a:t>Ángel </a:t>
            </a:r>
            <a:r>
              <a:rPr lang="es-ES_tradnl" sz="3601" b="1" i="1" dirty="0"/>
              <a:t>de la muerte</a:t>
            </a:r>
          </a:p>
        </p:txBody>
      </p:sp>
      <p:pic>
        <p:nvPicPr>
          <p:cNvPr id="8" name="Picture 4" descr="https://tse2.mm.bing.net/th?id=OIP.NalD3UhEXpgCvFZJ7LN8dwDYEs&amp;pid=15.1&amp;P=0&amp;w=300&amp;h=3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05045" y="2349336"/>
            <a:ext cx="2511353" cy="348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6075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a:t>Toxinas presentes en algunos hongos </a:t>
            </a: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840433360"/>
              </p:ext>
            </p:extLst>
          </p:nvPr>
        </p:nvGraphicFramePr>
        <p:xfrm>
          <a:off x="189808" y="1740322"/>
          <a:ext cx="6614412" cy="4681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15</a:t>
            </a:fld>
            <a:endParaRPr lang="es-ES" noProof="0" dirty="0"/>
          </a:p>
        </p:txBody>
      </p:sp>
      <p:sp>
        <p:nvSpPr>
          <p:cNvPr id="6" name="Rectángulo 5"/>
          <p:cNvSpPr/>
          <p:nvPr/>
        </p:nvSpPr>
        <p:spPr>
          <a:xfrm>
            <a:off x="7032349" y="2030565"/>
            <a:ext cx="4562351" cy="3971352"/>
          </a:xfrm>
          <a:prstGeom prst="rect">
            <a:avLst/>
          </a:prstGeom>
          <a:solidFill>
            <a:schemeClr val="bg2">
              <a:lumMod val="20000"/>
              <a:lumOff val="80000"/>
            </a:schemeClr>
          </a:solidFill>
        </p:spPr>
        <p:txBody>
          <a:bodyPr wrap="square">
            <a:spAutoFit/>
          </a:bodyPr>
          <a:lstStyle/>
          <a:p>
            <a:pPr marL="285841" indent="-285841">
              <a:buFont typeface="Arial" charset="0"/>
              <a:buChar char="•"/>
            </a:pPr>
            <a:r>
              <a:rPr lang="es-ES_tradnl" sz="1801" b="1" dirty="0"/>
              <a:t>Las toxinas que producen envenenamiento con mayor frecuencia son las gastrointestinales. </a:t>
            </a:r>
          </a:p>
          <a:p>
            <a:pPr marL="285841" indent="-285841">
              <a:buFont typeface="Arial" charset="0"/>
              <a:buChar char="•"/>
            </a:pPr>
            <a:r>
              <a:rPr lang="es-ES_tradnl" sz="1801" b="1" dirty="0"/>
              <a:t>Las </a:t>
            </a:r>
            <a:r>
              <a:rPr lang="es-ES_tradnl" sz="1801" b="1" dirty="0" err="1"/>
              <a:t>más</a:t>
            </a:r>
            <a:r>
              <a:rPr lang="es-ES_tradnl" sz="1801" b="1" dirty="0"/>
              <a:t> peligrosas, que pueden producir la muerte, son la </a:t>
            </a:r>
            <a:r>
              <a:rPr lang="es-ES_tradnl" sz="1801" b="1" dirty="0" err="1"/>
              <a:t>amatoxina</a:t>
            </a:r>
            <a:r>
              <a:rPr lang="es-ES_tradnl" sz="1801" b="1" dirty="0"/>
              <a:t>, </a:t>
            </a:r>
            <a:r>
              <a:rPr lang="es-ES_tradnl" sz="1801" b="1" dirty="0" err="1"/>
              <a:t>gyromitrina</a:t>
            </a:r>
            <a:r>
              <a:rPr lang="es-ES_tradnl" sz="1801" b="1" dirty="0"/>
              <a:t> y </a:t>
            </a:r>
            <a:r>
              <a:rPr lang="es-ES_tradnl" sz="1801" b="1" dirty="0" err="1"/>
              <a:t>orellanina</a:t>
            </a:r>
            <a:r>
              <a:rPr lang="es-ES_tradnl" sz="1801" b="1" dirty="0"/>
              <a:t>. </a:t>
            </a:r>
          </a:p>
          <a:p>
            <a:pPr marL="285841" indent="-285841">
              <a:buFont typeface="Arial" charset="0"/>
              <a:buChar char="•"/>
            </a:pPr>
            <a:r>
              <a:rPr lang="es-ES_tradnl" sz="1801" b="1" dirty="0"/>
              <a:t>Las </a:t>
            </a:r>
            <a:r>
              <a:rPr lang="es-ES_tradnl" sz="1801" b="1" dirty="0" err="1"/>
              <a:t>amatoxinas</a:t>
            </a:r>
            <a:r>
              <a:rPr lang="es-ES_tradnl" sz="1801" b="1" dirty="0"/>
              <a:t> y las </a:t>
            </a:r>
            <a:r>
              <a:rPr lang="es-ES_tradnl" sz="1801" b="1" dirty="0" err="1"/>
              <a:t>gyromitrinas</a:t>
            </a:r>
            <a:r>
              <a:rPr lang="es-ES_tradnl" sz="1801" b="1" dirty="0"/>
              <a:t> son </a:t>
            </a:r>
            <a:r>
              <a:rPr lang="es-ES_tradnl" sz="1801" b="1" dirty="0" err="1"/>
              <a:t>hepatotóxicas</a:t>
            </a:r>
            <a:r>
              <a:rPr lang="es-ES_tradnl" sz="1801" b="1" dirty="0"/>
              <a:t>, la </a:t>
            </a:r>
            <a:r>
              <a:rPr lang="es-ES_tradnl" sz="1801" b="1" dirty="0" err="1"/>
              <a:t>gyromitrina</a:t>
            </a:r>
            <a:r>
              <a:rPr lang="es-ES_tradnl" sz="1801" b="1" dirty="0"/>
              <a:t> es </a:t>
            </a:r>
            <a:r>
              <a:rPr lang="es-ES_tradnl" sz="1801" b="1" dirty="0" err="1"/>
              <a:t>además</a:t>
            </a:r>
            <a:r>
              <a:rPr lang="es-ES_tradnl" sz="1801" b="1" dirty="0"/>
              <a:t> </a:t>
            </a:r>
            <a:r>
              <a:rPr lang="es-ES_tradnl" sz="1801" b="1" dirty="0" err="1"/>
              <a:t>epileptógena</a:t>
            </a:r>
            <a:r>
              <a:rPr lang="es-ES_tradnl" sz="1801" b="1" dirty="0"/>
              <a:t>. </a:t>
            </a:r>
          </a:p>
          <a:p>
            <a:pPr marL="285841" indent="-285841">
              <a:buFont typeface="Arial" charset="0"/>
              <a:buChar char="•"/>
            </a:pPr>
            <a:r>
              <a:rPr lang="es-ES_tradnl" sz="1801" b="1" dirty="0"/>
              <a:t>La </a:t>
            </a:r>
            <a:r>
              <a:rPr lang="es-ES_tradnl" sz="1801" b="1" dirty="0" err="1"/>
              <a:t>orellanina</a:t>
            </a:r>
            <a:r>
              <a:rPr lang="es-ES_tradnl" sz="1801" b="1" dirty="0"/>
              <a:t> es </a:t>
            </a:r>
            <a:r>
              <a:rPr lang="es-ES_tradnl" sz="1801" b="1" dirty="0" err="1"/>
              <a:t>nefrotóxica</a:t>
            </a:r>
            <a:r>
              <a:rPr lang="es-ES_tradnl" sz="1801" b="1" dirty="0"/>
              <a:t>. </a:t>
            </a:r>
          </a:p>
          <a:p>
            <a:pPr marL="285841" indent="-285841">
              <a:buFont typeface="Arial" charset="0"/>
              <a:buChar char="•"/>
            </a:pPr>
            <a:r>
              <a:rPr lang="es-ES_tradnl" sz="1801" b="1" dirty="0"/>
              <a:t>La muscarina y </a:t>
            </a:r>
            <a:r>
              <a:rPr lang="es-ES_tradnl" sz="1801" b="1" dirty="0" err="1"/>
              <a:t>psilocybina</a:t>
            </a:r>
            <a:r>
              <a:rPr lang="es-ES_tradnl" sz="1801" b="1" dirty="0"/>
              <a:t> son </a:t>
            </a:r>
            <a:r>
              <a:rPr lang="es-ES_tradnl" sz="1801" b="1" dirty="0" err="1"/>
              <a:t>tóxicos</a:t>
            </a:r>
            <a:r>
              <a:rPr lang="es-ES_tradnl" sz="1801" b="1" dirty="0"/>
              <a:t> para el sistema nervioso central.</a:t>
            </a:r>
          </a:p>
          <a:p>
            <a:pPr marL="285841" indent="-285841">
              <a:buFont typeface="Arial" charset="0"/>
              <a:buChar char="•"/>
            </a:pPr>
            <a:r>
              <a:rPr lang="es-ES_tradnl" sz="1801" b="1" dirty="0"/>
              <a:t>La </a:t>
            </a:r>
            <a:r>
              <a:rPr lang="es-ES_tradnl" sz="1801" b="1" dirty="0" err="1"/>
              <a:t>coprina</a:t>
            </a:r>
            <a:r>
              <a:rPr lang="es-ES_tradnl" sz="1801" b="1" dirty="0"/>
              <a:t> produce efecto antagónico cuando se mezcla con alcohol. </a:t>
            </a:r>
          </a:p>
        </p:txBody>
      </p:sp>
      <p:sp>
        <p:nvSpPr>
          <p:cNvPr id="4" name="CuadroTexto 3">
            <a:extLst>
              <a:ext uri="{FF2B5EF4-FFF2-40B4-BE49-F238E27FC236}">
                <a16:creationId xmlns="" xmlns:a16="http://schemas.microsoft.com/office/drawing/2014/main" id="{591DB0DC-05F1-453E-9833-26F613CAB6CE}"/>
              </a:ext>
            </a:extLst>
          </p:cNvPr>
          <p:cNvSpPr txBox="1"/>
          <p:nvPr/>
        </p:nvSpPr>
        <p:spPr>
          <a:xfrm>
            <a:off x="190688" y="6221081"/>
            <a:ext cx="2448272" cy="338554"/>
          </a:xfrm>
          <a:prstGeom prst="rect">
            <a:avLst/>
          </a:prstGeom>
          <a:noFill/>
        </p:spPr>
        <p:txBody>
          <a:bodyPr wrap="square" rtlCol="0">
            <a:spAutoFit/>
          </a:bodyPr>
          <a:lstStyle/>
          <a:p>
            <a:r>
              <a:rPr lang="es-MX" sz="1600" dirty="0">
                <a:solidFill>
                  <a:schemeClr val="tx1">
                    <a:lumMod val="50000"/>
                  </a:schemeClr>
                </a:solidFill>
                <a:latin typeface="Calibri" panose="020F0502020204030204" pitchFamily="34" charset="0"/>
              </a:rPr>
              <a:t>(Alves </a:t>
            </a:r>
            <a:r>
              <a:rPr lang="es-MX" sz="1600" i="1" dirty="0">
                <a:solidFill>
                  <a:schemeClr val="tx1">
                    <a:lumMod val="50000"/>
                  </a:schemeClr>
                </a:solidFill>
                <a:latin typeface="Calibri" panose="020F0502020204030204" pitchFamily="34" charset="0"/>
              </a:rPr>
              <a:t>et al .</a:t>
            </a:r>
            <a:r>
              <a:rPr lang="es-MX" sz="1600" dirty="0">
                <a:solidFill>
                  <a:schemeClr val="tx1">
                    <a:lumMod val="50000"/>
                  </a:schemeClr>
                </a:solidFill>
                <a:latin typeface="Calibri" panose="020F0502020204030204" pitchFamily="34" charset="0"/>
              </a:rPr>
              <a:t>, 2015)</a:t>
            </a:r>
          </a:p>
        </p:txBody>
      </p:sp>
    </p:spTree>
    <p:extLst>
      <p:ext uri="{BB962C8B-B14F-4D97-AF65-F5344CB8AC3E}">
        <p14:creationId xmlns:p14="http://schemas.microsoft.com/office/powerpoint/2010/main" val="17023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Título 1"/>
          <p:cNvSpPr>
            <a:spLocks noGrp="1"/>
          </p:cNvSpPr>
          <p:nvPr>
            <p:ph type="title"/>
          </p:nvPr>
        </p:nvSpPr>
        <p:spPr>
          <a:xfrm>
            <a:off x="693994" y="221595"/>
            <a:ext cx="11164146" cy="1144855"/>
          </a:xfrm>
        </p:spPr>
        <p:txBody>
          <a:bodyPr>
            <a:noAutofit/>
          </a:bodyPr>
          <a:lstStyle/>
          <a:p>
            <a:pPr>
              <a:spcBef>
                <a:spcPct val="20000"/>
              </a:spcBef>
              <a:defRPr/>
            </a:pPr>
            <a:r>
              <a:rPr lang="es-ES" dirty="0"/>
              <a:t>Se han hecho diversas investigaciones sobre el valor medicinal de los hongos:</a:t>
            </a:r>
            <a:endParaRPr lang="es-ES_tradnl" dirty="0"/>
          </a:p>
        </p:txBody>
      </p:sp>
      <p:sp>
        <p:nvSpPr>
          <p:cNvPr id="4" name="Marcador de contenido 3"/>
          <p:cNvSpPr>
            <a:spLocks noGrp="1"/>
          </p:cNvSpPr>
          <p:nvPr>
            <p:ph idx="1"/>
          </p:nvPr>
        </p:nvSpPr>
        <p:spPr>
          <a:xfrm>
            <a:off x="913720" y="1988464"/>
            <a:ext cx="10728343" cy="3456760"/>
          </a:xfrm>
        </p:spPr>
        <p:txBody>
          <a:bodyPr>
            <a:normAutofit fontScale="70000" lnSpcReduction="20000"/>
          </a:bodyPr>
          <a:lstStyle/>
          <a:p>
            <a:pPr>
              <a:lnSpc>
                <a:spcPct val="120000"/>
              </a:lnSpc>
              <a:spcBef>
                <a:spcPts val="1200"/>
              </a:spcBef>
            </a:pPr>
            <a:r>
              <a:rPr lang="es-ES_tradnl" altLang="x-none" sz="2802" dirty="0"/>
              <a:t>Sus efectos legendarios sobre </a:t>
            </a:r>
            <a:r>
              <a:rPr lang="es-ES_tradnl" altLang="x-none" sz="2802" dirty="0">
                <a:solidFill>
                  <a:srgbClr val="FF0000"/>
                </a:solidFill>
              </a:rPr>
              <a:t>promover buena salud </a:t>
            </a:r>
            <a:r>
              <a:rPr lang="es-ES_tradnl" altLang="x-none" sz="2802" dirty="0"/>
              <a:t>y vitalidad han sido utilizados por estudios recientes.</a:t>
            </a:r>
          </a:p>
          <a:p>
            <a:pPr>
              <a:lnSpc>
                <a:spcPct val="120000"/>
              </a:lnSpc>
              <a:spcBef>
                <a:spcPts val="1200"/>
              </a:spcBef>
            </a:pPr>
            <a:r>
              <a:rPr lang="es-ES_tradnl" altLang="x-none" sz="2802" dirty="0"/>
              <a:t>Los compuestos que contienen como </a:t>
            </a:r>
            <a:r>
              <a:rPr lang="es-ES_tradnl" altLang="x-none" sz="2802" dirty="0">
                <a:solidFill>
                  <a:srgbClr val="FF0000"/>
                </a:solidFill>
              </a:rPr>
              <a:t>potenciadores del sistema inmune. </a:t>
            </a:r>
          </a:p>
          <a:p>
            <a:pPr>
              <a:lnSpc>
                <a:spcPct val="120000"/>
              </a:lnSpc>
              <a:spcBef>
                <a:spcPts val="1200"/>
              </a:spcBef>
            </a:pPr>
            <a:r>
              <a:rPr lang="es-ES_tradnl" altLang="es-MX" sz="2802" dirty="0"/>
              <a:t>Los hongos son </a:t>
            </a:r>
            <a:r>
              <a:rPr lang="es-ES_tradnl" altLang="es-MX" sz="2802" dirty="0" err="1">
                <a:solidFill>
                  <a:srgbClr val="FF0000"/>
                </a:solidFill>
              </a:rPr>
              <a:t>probióticos</a:t>
            </a:r>
            <a:r>
              <a:rPr lang="es-ES_tradnl" altLang="es-MX" sz="2802" dirty="0"/>
              <a:t>, ayudan al cuerpo a luchar contra enfermedades.</a:t>
            </a:r>
          </a:p>
          <a:p>
            <a:pPr>
              <a:lnSpc>
                <a:spcPct val="120000"/>
              </a:lnSpc>
              <a:spcBef>
                <a:spcPts val="1200"/>
              </a:spcBef>
            </a:pPr>
            <a:r>
              <a:rPr lang="es-ES_tradnl" altLang="es-MX" sz="2802" dirty="0"/>
              <a:t>Efectos de salud benéficos o terapéuticos </a:t>
            </a:r>
            <a:r>
              <a:rPr lang="es-ES_tradnl" altLang="es-MX" sz="2802" dirty="0">
                <a:solidFill>
                  <a:srgbClr val="FF0000"/>
                </a:solidFill>
              </a:rPr>
              <a:t>sin ninguna toxicidad </a:t>
            </a:r>
            <a:r>
              <a:rPr lang="es-ES_tradnl" altLang="es-MX" sz="2802" dirty="0"/>
              <a:t>significativa</a:t>
            </a:r>
          </a:p>
          <a:p>
            <a:pPr>
              <a:lnSpc>
                <a:spcPct val="120000"/>
              </a:lnSpc>
              <a:spcBef>
                <a:spcPts val="1200"/>
              </a:spcBef>
            </a:pPr>
            <a:r>
              <a:rPr lang="es-ES_tradnl" altLang="es-MX" sz="2802" dirty="0"/>
              <a:t>Disminución de lípidos </a:t>
            </a:r>
          </a:p>
          <a:p>
            <a:pPr>
              <a:lnSpc>
                <a:spcPct val="120000"/>
              </a:lnSpc>
              <a:spcBef>
                <a:spcPts val="1200"/>
              </a:spcBef>
            </a:pPr>
            <a:r>
              <a:rPr lang="es-ES_tradnl" altLang="es-MX" sz="2802" dirty="0"/>
              <a:t>Los hongos ayudan en el proceso digestivo</a:t>
            </a:r>
          </a:p>
          <a:p>
            <a:pPr>
              <a:lnSpc>
                <a:spcPct val="120000"/>
              </a:lnSpc>
              <a:spcBef>
                <a:spcPts val="1200"/>
              </a:spcBef>
            </a:pPr>
            <a:r>
              <a:rPr lang="es-ES_tradnl" altLang="es-MX" sz="2802" dirty="0"/>
              <a:t>Propiedades antitumorales</a:t>
            </a:r>
          </a:p>
          <a:p>
            <a:pPr>
              <a:lnSpc>
                <a:spcPct val="120000"/>
              </a:lnSpc>
              <a:spcBef>
                <a:spcPts val="1200"/>
              </a:spcBef>
            </a:pPr>
            <a:endParaRPr lang="es-ES_tradnl" altLang="x-none" dirty="0">
              <a:solidFill>
                <a:srgbClr val="A4A000"/>
              </a:solidFill>
              <a:effectLst>
                <a:outerShdw blurRad="38100" dist="38100" dir="2700000" algn="tl">
                  <a:srgbClr val="C0C0C0"/>
                </a:outerShdw>
              </a:effectLst>
              <a:latin typeface="Tahoma" charset="0"/>
            </a:endParaRPr>
          </a:p>
          <a:p>
            <a:pPr>
              <a:lnSpc>
                <a:spcPct val="120000"/>
              </a:lnSpc>
              <a:spcBef>
                <a:spcPts val="1200"/>
              </a:spcBef>
            </a:pPr>
            <a:endParaRPr lang="es-ES" altLang="x-none" sz="3601" dirty="0">
              <a:solidFill>
                <a:srgbClr val="A4A000"/>
              </a:solidFill>
              <a:effectLst>
                <a:outerShdw blurRad="38100" dist="38100" dir="2700000" algn="tl">
                  <a:srgbClr val="C0C0C0"/>
                </a:outerShdw>
              </a:effectLst>
              <a:latin typeface="Tahoma" charset="0"/>
            </a:endParaRPr>
          </a:p>
          <a:p>
            <a:pPr>
              <a:lnSpc>
                <a:spcPct val="120000"/>
              </a:lnSpc>
              <a:spcBef>
                <a:spcPts val="1200"/>
              </a:spcBef>
            </a:pPr>
            <a:endParaRPr lang="es-ES_tradnl" dirty="0"/>
          </a:p>
        </p:txBody>
      </p:sp>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16</a:t>
            </a:fld>
            <a:endParaRPr lang="es-ES" noProof="0" dirty="0"/>
          </a:p>
        </p:txBody>
      </p:sp>
      <p:sp>
        <p:nvSpPr>
          <p:cNvPr id="2" name="CuadroTexto 1">
            <a:extLst>
              <a:ext uri="{FF2B5EF4-FFF2-40B4-BE49-F238E27FC236}">
                <a16:creationId xmlns="" xmlns:a16="http://schemas.microsoft.com/office/drawing/2014/main" id="{CE4B7319-6BB8-4C4F-9936-8CE73C7E77F1}"/>
              </a:ext>
            </a:extLst>
          </p:cNvPr>
          <p:cNvSpPr txBox="1"/>
          <p:nvPr/>
        </p:nvSpPr>
        <p:spPr>
          <a:xfrm>
            <a:off x="335360" y="6211669"/>
            <a:ext cx="2592288" cy="646331"/>
          </a:xfrm>
          <a:prstGeom prst="rect">
            <a:avLst/>
          </a:prstGeom>
          <a:noFill/>
        </p:spPr>
        <p:txBody>
          <a:bodyPr wrap="square" rtlCol="0">
            <a:spAutoFit/>
          </a:bodyPr>
          <a:lstStyle/>
          <a:p>
            <a:r>
              <a:rPr lang="es-ES_tradnl" altLang="x-none" dirty="0">
                <a:solidFill>
                  <a:schemeClr val="tx1">
                    <a:lumMod val="50000"/>
                  </a:schemeClr>
                </a:solidFill>
                <a:latin typeface="Calibri" panose="020F0502020204030204" pitchFamily="34" charset="0"/>
              </a:rPr>
              <a:t>(Brizuela </a:t>
            </a:r>
            <a:r>
              <a:rPr lang="es-ES_tradnl" altLang="x-none" i="1" dirty="0">
                <a:solidFill>
                  <a:schemeClr val="tx1">
                    <a:lumMod val="50000"/>
                  </a:schemeClr>
                </a:solidFill>
                <a:latin typeface="Calibri" panose="020F0502020204030204" pitchFamily="34" charset="0"/>
              </a:rPr>
              <a:t>et al</a:t>
            </a:r>
            <a:r>
              <a:rPr lang="es-ES_tradnl" altLang="x-none" dirty="0">
                <a:solidFill>
                  <a:schemeClr val="tx1">
                    <a:lumMod val="50000"/>
                  </a:schemeClr>
                </a:solidFill>
                <a:latin typeface="Calibri" panose="020F0502020204030204" pitchFamily="34" charset="0"/>
              </a:rPr>
              <a:t>., 1998) </a:t>
            </a:r>
          </a:p>
          <a:p>
            <a:endParaRPr lang="es-MX" dirty="0"/>
          </a:p>
        </p:txBody>
      </p:sp>
    </p:spTree>
    <p:extLst>
      <p:ext uri="{BB962C8B-B14F-4D97-AF65-F5344CB8AC3E}">
        <p14:creationId xmlns:p14="http://schemas.microsoft.com/office/powerpoint/2010/main" val="184490979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2" y="188879"/>
            <a:ext cx="12191999" cy="1144854"/>
          </a:xfrm>
        </p:spPr>
        <p:txBody>
          <a:bodyPr/>
          <a:lstStyle/>
          <a:p>
            <a:pPr algn="ctr"/>
            <a:r>
              <a:rPr lang="es-ES_tradnl" dirty="0"/>
              <a:t>Hongos medicinales</a:t>
            </a:r>
          </a:p>
        </p:txBody>
      </p:sp>
      <p:sp>
        <p:nvSpPr>
          <p:cNvPr id="3" name="Marcador de contenido 2"/>
          <p:cNvSpPr>
            <a:spLocks noGrp="1"/>
          </p:cNvSpPr>
          <p:nvPr>
            <p:ph idx="1"/>
          </p:nvPr>
        </p:nvSpPr>
        <p:spPr>
          <a:xfrm>
            <a:off x="910075" y="1904603"/>
            <a:ext cx="9759117" cy="4268312"/>
          </a:xfrm>
        </p:spPr>
        <p:txBody>
          <a:bodyPr>
            <a:normAutofit fontScale="92500" lnSpcReduction="10000"/>
          </a:bodyPr>
          <a:lstStyle/>
          <a:p>
            <a:pPr algn="just"/>
            <a:r>
              <a:rPr lang="es-ES_tradnl" dirty="0"/>
              <a:t>En el siglo pasado, con el </a:t>
            </a:r>
            <a:r>
              <a:rPr lang="es-ES_tradnl" dirty="0">
                <a:solidFill>
                  <a:srgbClr val="FF0000"/>
                </a:solidFill>
              </a:rPr>
              <a:t>desarrollo del sector químico-farmacéutico</a:t>
            </a:r>
            <a:r>
              <a:rPr lang="es-ES_tradnl" dirty="0"/>
              <a:t>, se incrementó la producción de los fármacos químico- sintético y </a:t>
            </a:r>
            <a:r>
              <a:rPr lang="es-ES_tradnl" dirty="0" err="1"/>
              <a:t>semisintético</a:t>
            </a:r>
            <a:r>
              <a:rPr lang="es-ES_tradnl" dirty="0"/>
              <a:t>. </a:t>
            </a:r>
          </a:p>
          <a:p>
            <a:pPr algn="just"/>
            <a:r>
              <a:rPr lang="mr-IN" dirty="0"/>
              <a:t>…</a:t>
            </a:r>
            <a:r>
              <a:rPr lang="es-ES_tradnl" dirty="0"/>
              <a:t>Aumento de las </a:t>
            </a:r>
            <a:r>
              <a:rPr lang="es-ES_tradnl" dirty="0">
                <a:solidFill>
                  <a:srgbClr val="FF0000"/>
                </a:solidFill>
              </a:rPr>
              <a:t>reacciones adversas </a:t>
            </a:r>
            <a:r>
              <a:rPr lang="es-ES_tradnl" dirty="0"/>
              <a:t>y efectos negativos colaterales de estos compuestos, así como de  elevados costo de adquisición. </a:t>
            </a:r>
          </a:p>
          <a:p>
            <a:pPr algn="just"/>
            <a:r>
              <a:rPr lang="es-ES_tradnl" dirty="0"/>
              <a:t>En los últimos años ha crecido una tendencia a </a:t>
            </a:r>
            <a:r>
              <a:rPr lang="es-ES_tradnl" dirty="0">
                <a:solidFill>
                  <a:srgbClr val="FF0000"/>
                </a:solidFill>
              </a:rPr>
              <a:t>retomar el empleo de productos naturales</a:t>
            </a:r>
            <a:r>
              <a:rPr lang="es-ES_tradnl" dirty="0"/>
              <a:t>, como las plantas y hongos comestibles, consumidos como suplementos dietéticos.</a:t>
            </a:r>
          </a:p>
          <a:p>
            <a:pPr algn="just"/>
            <a:r>
              <a:rPr lang="es-ES_tradnl" dirty="0"/>
              <a:t>Las  sustancias que tienen los hongos exhiben propiedades farmacológicas en un espectro amplio de enfermedades han demostrado su inocuidad. </a:t>
            </a:r>
          </a:p>
          <a:p>
            <a:pPr algn="just"/>
            <a:endParaRPr lang="es-ES_tradnl" dirty="0"/>
          </a:p>
          <a:p>
            <a:pPr algn="just"/>
            <a:endParaRPr lang="es-ES_tradnl" dirty="0"/>
          </a:p>
        </p:txBody>
      </p:sp>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17</a:t>
            </a:fld>
            <a:endParaRPr lang="es-ES" noProof="0" dirty="0"/>
          </a:p>
        </p:txBody>
      </p:sp>
      <p:sp>
        <p:nvSpPr>
          <p:cNvPr id="7" name="Rectángulo 6"/>
          <p:cNvSpPr/>
          <p:nvPr/>
        </p:nvSpPr>
        <p:spPr>
          <a:xfrm>
            <a:off x="1126155" y="6374356"/>
            <a:ext cx="2175007" cy="369428"/>
          </a:xfrm>
          <a:prstGeom prst="rect">
            <a:avLst/>
          </a:prstGeom>
        </p:spPr>
        <p:txBody>
          <a:bodyPr wrap="none">
            <a:spAutoFit/>
          </a:bodyPr>
          <a:lstStyle/>
          <a:p>
            <a:r>
              <a:rPr lang="es-MX" sz="1801" dirty="0">
                <a:solidFill>
                  <a:schemeClr val="tx1">
                    <a:lumMod val="50000"/>
                  </a:schemeClr>
                </a:solidFill>
              </a:rPr>
              <a:t>(</a:t>
            </a:r>
            <a:r>
              <a:rPr lang="es-MX" sz="1801" dirty="0" err="1">
                <a:solidFill>
                  <a:schemeClr val="tx1">
                    <a:lumMod val="50000"/>
                  </a:schemeClr>
                </a:solidFill>
              </a:rPr>
              <a:t>Lauradó</a:t>
            </a:r>
            <a:r>
              <a:rPr lang="es-MX" sz="1801" dirty="0">
                <a:solidFill>
                  <a:schemeClr val="tx1">
                    <a:lumMod val="50000"/>
                  </a:schemeClr>
                </a:solidFill>
              </a:rPr>
              <a:t> </a:t>
            </a:r>
            <a:r>
              <a:rPr lang="es-MX" sz="1801" i="1" dirty="0">
                <a:solidFill>
                  <a:schemeClr val="tx1">
                    <a:lumMod val="50000"/>
                  </a:schemeClr>
                </a:solidFill>
              </a:rPr>
              <a:t>et al</a:t>
            </a:r>
            <a:r>
              <a:rPr lang="es-MX" sz="1801" dirty="0">
                <a:solidFill>
                  <a:schemeClr val="tx1">
                    <a:lumMod val="50000"/>
                  </a:schemeClr>
                </a:solidFill>
              </a:rPr>
              <a:t>., 2011)</a:t>
            </a:r>
          </a:p>
        </p:txBody>
      </p:sp>
    </p:spTree>
    <p:extLst>
      <p:ext uri="{BB962C8B-B14F-4D97-AF65-F5344CB8AC3E}">
        <p14:creationId xmlns:p14="http://schemas.microsoft.com/office/powerpoint/2010/main" val="1824200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2" y="188879"/>
            <a:ext cx="12191999" cy="1144854"/>
          </a:xfrm>
        </p:spPr>
        <p:txBody>
          <a:bodyPr/>
          <a:lstStyle/>
          <a:p>
            <a:pPr algn="ctr"/>
            <a:r>
              <a:rPr lang="es-ES_tradnl" dirty="0"/>
              <a:t>Hongos medicinales</a:t>
            </a:r>
          </a:p>
        </p:txBody>
      </p:sp>
      <p:sp>
        <p:nvSpPr>
          <p:cNvPr id="3" name="Marcador de contenido 2"/>
          <p:cNvSpPr>
            <a:spLocks noGrp="1"/>
          </p:cNvSpPr>
          <p:nvPr>
            <p:ph idx="1"/>
          </p:nvPr>
        </p:nvSpPr>
        <p:spPr>
          <a:xfrm>
            <a:off x="621967" y="1904603"/>
            <a:ext cx="11236173" cy="4268312"/>
          </a:xfrm>
        </p:spPr>
        <p:txBody>
          <a:bodyPr>
            <a:noAutofit/>
          </a:bodyPr>
          <a:lstStyle/>
          <a:p>
            <a:pPr algn="just"/>
            <a:r>
              <a:rPr lang="es-ES_tradnl" sz="2802" dirty="0"/>
              <a:t>La medicina natural ha sido utilizada para el tratamiento de enfermedades en el transcurso de la historia de la humanidad. </a:t>
            </a:r>
          </a:p>
          <a:p>
            <a:pPr algn="just"/>
            <a:r>
              <a:rPr lang="es-ES_tradnl" sz="2802" dirty="0"/>
              <a:t>Desde la antigüedad, se conocen los </a:t>
            </a:r>
            <a:r>
              <a:rPr lang="es-ES_tradnl" sz="2802" dirty="0">
                <a:solidFill>
                  <a:srgbClr val="FF0000"/>
                </a:solidFill>
              </a:rPr>
              <a:t>efectos benéficos </a:t>
            </a:r>
            <a:r>
              <a:rPr lang="es-ES_tradnl" sz="2802" dirty="0"/>
              <a:t>de los hongos sobre la salud, muchos de las cuales han sido utilizados para curar y prevenir enfermedades. </a:t>
            </a:r>
          </a:p>
          <a:p>
            <a:pPr algn="just"/>
            <a:r>
              <a:rPr lang="es-ES_tradnl" sz="2802" dirty="0"/>
              <a:t>El uso de hongos para tratar enfermedades se remonta a más de 3000 años en el continente asiático, aunque los occidentales, (griegos y romanos), sistematizaron a través de sus escritos, el estudio de  hongos medicinales.</a:t>
            </a:r>
          </a:p>
        </p:txBody>
      </p:sp>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18</a:t>
            </a:fld>
            <a:endParaRPr lang="es-ES" noProof="0" dirty="0"/>
          </a:p>
        </p:txBody>
      </p:sp>
      <p:sp>
        <p:nvSpPr>
          <p:cNvPr id="7" name="Rectángulo 6"/>
          <p:cNvSpPr/>
          <p:nvPr/>
        </p:nvSpPr>
        <p:spPr>
          <a:xfrm>
            <a:off x="999663" y="6162871"/>
            <a:ext cx="4334841" cy="369460"/>
          </a:xfrm>
          <a:prstGeom prst="rect">
            <a:avLst/>
          </a:prstGeom>
        </p:spPr>
        <p:txBody>
          <a:bodyPr wrap="none">
            <a:spAutoFit/>
          </a:bodyPr>
          <a:lstStyle/>
          <a:p>
            <a:r>
              <a:rPr lang="es-ES_tradnl" sz="1801" dirty="0" smtClean="0"/>
              <a:t>(</a:t>
            </a:r>
            <a:r>
              <a:rPr lang="es-ES_tradnl" sz="1801" dirty="0" err="1" smtClean="0"/>
              <a:t>Dahanukar</a:t>
            </a:r>
            <a:r>
              <a:rPr lang="es-ES_tradnl" sz="1801" dirty="0" smtClean="0"/>
              <a:t> </a:t>
            </a:r>
            <a:r>
              <a:rPr lang="es-ES_tradnl" sz="1801" i="1" dirty="0"/>
              <a:t>et al.,</a:t>
            </a:r>
            <a:r>
              <a:rPr lang="es-ES_tradnl" sz="1801" dirty="0"/>
              <a:t> 2000 </a:t>
            </a:r>
            <a:r>
              <a:rPr lang="es-ES_tradnl" sz="1801" dirty="0" err="1"/>
              <a:t>Lauradó</a:t>
            </a:r>
            <a:r>
              <a:rPr lang="es-ES_tradnl" sz="1801" dirty="0"/>
              <a:t> </a:t>
            </a:r>
            <a:r>
              <a:rPr lang="es-ES_tradnl" sz="1801" i="1" dirty="0"/>
              <a:t>et al.,</a:t>
            </a:r>
            <a:r>
              <a:rPr lang="es-ES_tradnl" sz="1801" dirty="0"/>
              <a:t> </a:t>
            </a:r>
            <a:r>
              <a:rPr lang="es-ES_tradnl" sz="1801" dirty="0" smtClean="0"/>
              <a:t>2011)</a:t>
            </a:r>
            <a:endParaRPr lang="es-MX" sz="1801" dirty="0"/>
          </a:p>
        </p:txBody>
      </p:sp>
    </p:spTree>
    <p:extLst>
      <p:ext uri="{BB962C8B-B14F-4D97-AF65-F5344CB8AC3E}">
        <p14:creationId xmlns:p14="http://schemas.microsoft.com/office/powerpoint/2010/main" val="322463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 y="188879"/>
            <a:ext cx="12191999" cy="1144854"/>
          </a:xfrm>
        </p:spPr>
        <p:txBody>
          <a:bodyPr/>
          <a:lstStyle/>
          <a:p>
            <a:pPr algn="ctr"/>
            <a:r>
              <a:rPr lang="es-ES_tradnl" dirty="0"/>
              <a:t>Hongos medicinales</a:t>
            </a:r>
          </a:p>
        </p:txBody>
      </p:sp>
      <p:sp>
        <p:nvSpPr>
          <p:cNvPr id="3" name="Marcador de contenido 2"/>
          <p:cNvSpPr>
            <a:spLocks noGrp="1"/>
          </p:cNvSpPr>
          <p:nvPr>
            <p:ph idx="1"/>
          </p:nvPr>
        </p:nvSpPr>
        <p:spPr>
          <a:xfrm>
            <a:off x="838048" y="1904603"/>
            <a:ext cx="10227798" cy="4268312"/>
          </a:xfrm>
        </p:spPr>
        <p:txBody>
          <a:bodyPr>
            <a:normAutofit/>
          </a:bodyPr>
          <a:lstStyle/>
          <a:p>
            <a:pPr algn="just"/>
            <a:r>
              <a:rPr lang="es-ES_tradnl" sz="2802" dirty="0"/>
              <a:t>Los hongos medicinales son una buena alternativa para su uso en la industria </a:t>
            </a:r>
            <a:r>
              <a:rPr lang="es-ES_tradnl" sz="2802" dirty="0" err="1"/>
              <a:t>farmacéutica</a:t>
            </a:r>
            <a:r>
              <a:rPr lang="es-ES_tradnl" sz="2802" dirty="0"/>
              <a:t>.</a:t>
            </a:r>
          </a:p>
          <a:p>
            <a:pPr algn="just"/>
            <a:r>
              <a:rPr lang="es-ES_tradnl" sz="2802" dirty="0"/>
              <a:t>Se consideran  alimentos funcionales.</a:t>
            </a:r>
          </a:p>
          <a:p>
            <a:pPr algn="just"/>
            <a:r>
              <a:rPr lang="es-ES_tradnl" sz="2802" dirty="0"/>
              <a:t>La </a:t>
            </a:r>
            <a:r>
              <a:rPr lang="es-ES_tradnl" sz="2802" dirty="0" err="1"/>
              <a:t>mayoría</a:t>
            </a:r>
            <a:r>
              <a:rPr lang="es-ES_tradnl" sz="2802" dirty="0"/>
              <a:t> de los componentes </a:t>
            </a:r>
            <a:r>
              <a:rPr lang="es-ES_tradnl" sz="2802" dirty="0" err="1"/>
              <a:t>bioactivos</a:t>
            </a:r>
            <a:r>
              <a:rPr lang="es-ES_tradnl" sz="2802" dirty="0"/>
              <a:t> o </a:t>
            </a:r>
            <a:r>
              <a:rPr lang="es-ES_tradnl" sz="2802" dirty="0" err="1"/>
              <a:t>también</a:t>
            </a:r>
            <a:r>
              <a:rPr lang="es-ES_tradnl" sz="2802" dirty="0"/>
              <a:t> llamados </a:t>
            </a:r>
            <a:r>
              <a:rPr lang="es-ES_tradnl" sz="2802" dirty="0">
                <a:solidFill>
                  <a:srgbClr val="FF0000"/>
                </a:solidFill>
              </a:rPr>
              <a:t>metabolitos secundarios </a:t>
            </a:r>
            <a:r>
              <a:rPr lang="es-ES_tradnl" sz="2802" dirty="0"/>
              <a:t>que producen no tienen efectos negativos en la salud del humano en contraste con los medicamentos </a:t>
            </a:r>
            <a:r>
              <a:rPr lang="es-ES_tradnl" sz="2802" dirty="0" err="1"/>
              <a:t>sintéticos</a:t>
            </a:r>
            <a:r>
              <a:rPr lang="es-ES_tradnl" sz="2802" dirty="0"/>
              <a:t>. </a:t>
            </a:r>
          </a:p>
          <a:p>
            <a:pPr algn="just"/>
            <a:endParaRPr lang="es-ES_tradnl" sz="2802" dirty="0"/>
          </a:p>
        </p:txBody>
      </p:sp>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19</a:t>
            </a:fld>
            <a:endParaRPr lang="es-ES" noProof="0" dirty="0"/>
          </a:p>
        </p:txBody>
      </p:sp>
      <p:sp>
        <p:nvSpPr>
          <p:cNvPr id="6" name="Rectángulo 5"/>
          <p:cNvSpPr/>
          <p:nvPr/>
        </p:nvSpPr>
        <p:spPr>
          <a:xfrm>
            <a:off x="873644" y="6112582"/>
            <a:ext cx="1373298" cy="369428"/>
          </a:xfrm>
          <a:prstGeom prst="rect">
            <a:avLst/>
          </a:prstGeom>
        </p:spPr>
        <p:txBody>
          <a:bodyPr wrap="none">
            <a:spAutoFit/>
          </a:bodyPr>
          <a:lstStyle/>
          <a:p>
            <a:r>
              <a:rPr lang="es-ES_tradnl" sz="1801" dirty="0"/>
              <a:t>(Boa, 2005). </a:t>
            </a:r>
            <a:endParaRPr lang="es-MX" sz="1801" dirty="0"/>
          </a:p>
        </p:txBody>
      </p:sp>
    </p:spTree>
    <p:extLst>
      <p:ext uri="{BB962C8B-B14F-4D97-AF65-F5344CB8AC3E}">
        <p14:creationId xmlns:p14="http://schemas.microsoft.com/office/powerpoint/2010/main" val="977398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normAutofit fontScale="92500" lnSpcReduction="10000"/>
          </a:bodyPr>
          <a:lstStyle/>
          <a:p>
            <a:pPr>
              <a:defRPr/>
            </a:pPr>
            <a:fld id="{F0343A7C-E0AF-4547-9C9F-8102B599A5C0}" type="slidenum">
              <a:rPr lang="en-US" smtClean="0"/>
              <a:pPr>
                <a:defRPr/>
              </a:pPr>
              <a:t>2</a:t>
            </a:fld>
            <a:endParaRPr lang="en-US"/>
          </a:p>
        </p:txBody>
      </p:sp>
      <p:sp>
        <p:nvSpPr>
          <p:cNvPr id="18433" name="2 Título"/>
          <p:cNvSpPr>
            <a:spLocks noGrp="1"/>
          </p:cNvSpPr>
          <p:nvPr>
            <p:ph type="title" idx="4294967295"/>
          </p:nvPr>
        </p:nvSpPr>
        <p:spPr>
          <a:xfrm>
            <a:off x="1" y="-29476"/>
            <a:ext cx="12192000" cy="882880"/>
          </a:xfrm>
        </p:spPr>
        <p:txBody>
          <a:bodyPr>
            <a:normAutofit/>
          </a:bodyPr>
          <a:lstStyle/>
          <a:p>
            <a:pPr algn="ctr" eaLnBrk="1" hangingPunct="1"/>
            <a:r>
              <a:rPr lang="es-MX" dirty="0">
                <a:solidFill>
                  <a:schemeClr val="tx2"/>
                </a:solidFill>
                <a:latin typeface="Calibri" panose="020F0502020204030204" pitchFamily="34" charset="0"/>
              </a:rPr>
              <a:t>GUIÓN EXPLICATIVO</a:t>
            </a:r>
          </a:p>
        </p:txBody>
      </p:sp>
      <p:grpSp>
        <p:nvGrpSpPr>
          <p:cNvPr id="12" name="Agrupar 11"/>
          <p:cNvGrpSpPr/>
          <p:nvPr/>
        </p:nvGrpSpPr>
        <p:grpSpPr>
          <a:xfrm>
            <a:off x="24294" y="5973348"/>
            <a:ext cx="12167707" cy="912937"/>
            <a:chOff x="0" y="6467327"/>
            <a:chExt cx="9144000" cy="403725"/>
          </a:xfrm>
          <a:solidFill>
            <a:srgbClr val="3B411F"/>
          </a:solidFill>
        </p:grpSpPr>
        <p:sp>
          <p:nvSpPr>
            <p:cNvPr id="13" name="Rectángulo 12"/>
            <p:cNvSpPr/>
            <p:nvPr/>
          </p:nvSpPr>
          <p:spPr>
            <a:xfrm>
              <a:off x="0" y="6467327"/>
              <a:ext cx="9144000" cy="39067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sz="1801" dirty="0"/>
                <a:t>Facultad de Ciencias                                                                                         </a:t>
              </a:r>
              <a:r>
                <a:rPr lang="es-ES" sz="1801" dirty="0" err="1"/>
                <a:t>UAEMéx</a:t>
              </a:r>
              <a:endParaRPr lang="es-ES" sz="1801" dirty="0"/>
            </a:p>
          </p:txBody>
        </p:sp>
        <p:pic>
          <p:nvPicPr>
            <p:cNvPr id="14" name="Imagen 1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254" y="6480378"/>
              <a:ext cx="543904" cy="390674"/>
            </a:xfrm>
            <a:prstGeom prst="rect">
              <a:avLst/>
            </a:prstGeom>
            <a:grpFill/>
            <a:ln>
              <a:noFill/>
            </a:ln>
            <a:effectLst>
              <a:softEdge rad="63500"/>
            </a:effectLst>
          </p:spPr>
        </p:pic>
      </p:grpSp>
      <p:sp>
        <p:nvSpPr>
          <p:cNvPr id="15" name="3 Marcador de contenido"/>
          <p:cNvSpPr txBox="1">
            <a:spLocks/>
          </p:cNvSpPr>
          <p:nvPr/>
        </p:nvSpPr>
        <p:spPr>
          <a:xfrm>
            <a:off x="297845" y="770520"/>
            <a:ext cx="11596308" cy="5061419"/>
          </a:xfrm>
          <a:prstGeom prst="rect">
            <a:avLst/>
          </a:prstGeom>
          <a:solidFill>
            <a:schemeClr val="bg1">
              <a:alpha val="60000"/>
            </a:schemeClr>
          </a:solidFill>
          <a:ln w="6350" cap="flat" cmpd="sng" algn="ctr">
            <a:noFill/>
            <a:prstDash val="solid"/>
            <a:miter lim="800000"/>
          </a:ln>
          <a:extLst/>
        </p:spPr>
        <p:style>
          <a:lnRef idx="1">
            <a:schemeClr val="accent1"/>
          </a:lnRef>
          <a:fillRef idx="3">
            <a:schemeClr val="accent1"/>
          </a:fillRef>
          <a:effectRef idx="2">
            <a:schemeClr val="accent1"/>
          </a:effectRef>
          <a:fontRef idx="minor">
            <a:schemeClr val="lt1"/>
          </a:fontRef>
        </p:style>
        <p:txBody>
          <a:bodyPr vert="horz" lIns="91464" tIns="45732" rIns="91464" bIns="45732" rtlCol="0" anchor="ct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l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lt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lt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lt1"/>
                </a:solidFill>
                <a:latin typeface="+mn-lt"/>
                <a:ea typeface="+mn-ea"/>
                <a:cs typeface="+mn-cs"/>
              </a:defRPr>
            </a:lvl9pPr>
          </a:lstStyle>
          <a:p>
            <a:pPr marL="0" indent="0" algn="just">
              <a:buNone/>
            </a:pPr>
            <a:r>
              <a:rPr lang="es-MX" sz="1751" dirty="0">
                <a:solidFill>
                  <a:srgbClr val="2E2224"/>
                </a:solidFill>
                <a:latin typeface="Arial"/>
                <a:cs typeface="Arial"/>
              </a:rPr>
              <a:t>Los hongos son organismos comunes en la naturaleza, dentro de ellos se encuentran más de 370 especies de hongos comestibles, las cuales han sido consumidas desde tiempos remotos. Estos hongos son muy abundantes en los bosques templados (pino oyamel y encino). Algunos de ellos no se han podido cultivar industrialmente por tener un carácter micorrizógeno. Mientras que alrededor de 20 especies saprobias, se han cultivado a escala industrial, como el champiñón (</a:t>
            </a:r>
            <a:r>
              <a:rPr lang="es-MX" sz="1751" i="1" dirty="0">
                <a:solidFill>
                  <a:srgbClr val="2E2224"/>
                </a:solidFill>
                <a:latin typeface="Arial"/>
                <a:cs typeface="Arial"/>
              </a:rPr>
              <a:t>Agaricus bisporus</a:t>
            </a:r>
            <a:r>
              <a:rPr lang="es-MX" sz="1751" dirty="0">
                <a:solidFill>
                  <a:srgbClr val="2E2224"/>
                </a:solidFill>
                <a:latin typeface="Arial"/>
                <a:cs typeface="Arial"/>
              </a:rPr>
              <a:t>), las setas (</a:t>
            </a:r>
            <a:r>
              <a:rPr lang="es-MX" sz="1751" i="1" dirty="0">
                <a:solidFill>
                  <a:srgbClr val="2E2224"/>
                </a:solidFill>
                <a:latin typeface="Arial"/>
                <a:cs typeface="Arial"/>
              </a:rPr>
              <a:t>Pleurotus</a:t>
            </a:r>
            <a:r>
              <a:rPr lang="es-MX" sz="1751" dirty="0">
                <a:solidFill>
                  <a:srgbClr val="2E2224"/>
                </a:solidFill>
                <a:latin typeface="Arial"/>
                <a:cs typeface="Arial"/>
              </a:rPr>
              <a:t> spp), el shiitake (</a:t>
            </a:r>
            <a:r>
              <a:rPr lang="es-MX" sz="1751" i="1" dirty="0">
                <a:solidFill>
                  <a:srgbClr val="2E2224"/>
                </a:solidFill>
                <a:latin typeface="Arial"/>
                <a:cs typeface="Arial"/>
              </a:rPr>
              <a:t>Lentinula edodes</a:t>
            </a:r>
            <a:r>
              <a:rPr lang="es-MX" sz="1751" dirty="0">
                <a:solidFill>
                  <a:srgbClr val="2E2224"/>
                </a:solidFill>
                <a:latin typeface="Arial"/>
                <a:cs typeface="Arial"/>
              </a:rPr>
              <a:t>), entre otros.</a:t>
            </a:r>
          </a:p>
          <a:p>
            <a:pPr marL="0" indent="0" algn="just">
              <a:buNone/>
            </a:pPr>
            <a:r>
              <a:rPr lang="es-MX" sz="1751" dirty="0">
                <a:solidFill>
                  <a:srgbClr val="2E2224"/>
                </a:solidFill>
                <a:latin typeface="Arial"/>
                <a:cs typeface="Arial"/>
              </a:rPr>
              <a:t>El cultivo de hongos comestibles representa una alternativa biotecnológica que responde a varias necesidades: de tipo ambiental, ya que pueden desarrollarse en una gran gama de subproductos agrícolas; nutricional, por que contienen aminoácidos esenciales importantes en la dieta humana; medicinal, pues algunos hongos producen metabolitos secundarios que ayudan a combatir algunas enfermedades y económica pues actualmente se han desarrollado tecnologías de cultivo industrial.</a:t>
            </a:r>
          </a:p>
          <a:p>
            <a:pPr marL="0" indent="0" algn="just">
              <a:buNone/>
            </a:pPr>
            <a:r>
              <a:rPr lang="es-MX" sz="1751" dirty="0">
                <a:solidFill>
                  <a:srgbClr val="2E2224"/>
                </a:solidFill>
                <a:latin typeface="Arial"/>
                <a:cs typeface="Arial"/>
              </a:rPr>
              <a:t>El conocimiento biológico y etnomicológico de especies fúngicas comestibles, son temas indispensables que se tienen que incluir en esta Unidad de Aprendizaje, a fin de considerar diferentes técnicas para el cultivo de las especies. </a:t>
            </a:r>
          </a:p>
          <a:p>
            <a:pPr marL="0" indent="0" algn="just">
              <a:buNone/>
            </a:pPr>
            <a:r>
              <a:rPr lang="es-MX" sz="1751" dirty="0">
                <a:solidFill>
                  <a:srgbClr val="2E2224"/>
                </a:solidFill>
                <a:latin typeface="Arial"/>
                <a:cs typeface="Arial"/>
              </a:rPr>
              <a:t>Esta presentación muestra la temática de los hongos comestibles silvestres y la obtención de sus metabolitos secundarios que tienen impacto en la medicina. </a:t>
            </a:r>
          </a:p>
          <a:p>
            <a:pPr marL="0" indent="0" algn="just">
              <a:buNone/>
            </a:pPr>
            <a:r>
              <a:rPr lang="es-MX" sz="1751" dirty="0">
                <a:solidFill>
                  <a:srgbClr val="2E2224"/>
                </a:solidFill>
                <a:latin typeface="Arial"/>
                <a:cs typeface="Arial"/>
              </a:rPr>
              <a:t>Consiste de una serie con 46 diapositivas, las cuales al ser vistas una por una, darán pauta para que el conocimiento de este tema sea comprendido de una manera más integral, pues incluye esquemas e imágenes alusivos al contenido de la UA.</a:t>
            </a:r>
          </a:p>
        </p:txBody>
      </p:sp>
    </p:spTree>
    <p:extLst>
      <p:ext uri="{BB962C8B-B14F-4D97-AF65-F5344CB8AC3E}">
        <p14:creationId xmlns:p14="http://schemas.microsoft.com/office/powerpoint/2010/main" val="21491857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2" y="188879"/>
            <a:ext cx="12191999" cy="1144854"/>
          </a:xfrm>
        </p:spPr>
        <p:txBody>
          <a:bodyPr/>
          <a:lstStyle/>
          <a:p>
            <a:pPr algn="ctr"/>
            <a:r>
              <a:rPr lang="es-ES_tradnl" dirty="0"/>
              <a:t>Hongos medicinales</a:t>
            </a:r>
          </a:p>
        </p:txBody>
      </p:sp>
      <p:sp>
        <p:nvSpPr>
          <p:cNvPr id="3" name="Marcador de contenido 2"/>
          <p:cNvSpPr>
            <a:spLocks noGrp="1"/>
          </p:cNvSpPr>
          <p:nvPr>
            <p:ph idx="1"/>
          </p:nvPr>
        </p:nvSpPr>
        <p:spPr>
          <a:xfrm>
            <a:off x="477915" y="1904603"/>
            <a:ext cx="10191277" cy="4268312"/>
          </a:xfrm>
        </p:spPr>
        <p:txBody>
          <a:bodyPr>
            <a:normAutofit/>
          </a:bodyPr>
          <a:lstStyle/>
          <a:p>
            <a:pPr algn="just"/>
            <a:r>
              <a:rPr lang="es-ES_tradnl" sz="2802" dirty="0"/>
              <a:t>En general, se puede afirmar que todos los hongos comestibles son </a:t>
            </a:r>
            <a:r>
              <a:rPr lang="es-ES_tradnl" sz="2802" dirty="0">
                <a:solidFill>
                  <a:srgbClr val="FF0000"/>
                </a:solidFill>
              </a:rPr>
              <a:t>potencialmente medicinales, </a:t>
            </a:r>
            <a:r>
              <a:rPr lang="es-ES_tradnl" sz="2802" dirty="0"/>
              <a:t>ya que todos contienen </a:t>
            </a:r>
            <a:r>
              <a:rPr lang="es-ES_tradnl" sz="2802" dirty="0" err="1"/>
              <a:t>ergoesterol</a:t>
            </a:r>
            <a:r>
              <a:rPr lang="es-ES_tradnl" sz="2802" dirty="0"/>
              <a:t>; metabolito con múltiple efectos terapéuticos.</a:t>
            </a:r>
          </a:p>
          <a:p>
            <a:pPr algn="just"/>
            <a:endParaRPr lang="es-ES_tradnl" sz="2802" dirty="0"/>
          </a:p>
          <a:p>
            <a:pPr algn="just"/>
            <a:r>
              <a:rPr lang="es-ES_tradnl" sz="2802" dirty="0"/>
              <a:t>Existen hongos medicinales que no son comestibles, tal es el caso de </a:t>
            </a:r>
            <a:r>
              <a:rPr lang="es-ES_tradnl" sz="2802" i="1" dirty="0" err="1"/>
              <a:t>Phellinus</a:t>
            </a:r>
            <a:r>
              <a:rPr lang="es-ES_tradnl" sz="2802" dirty="0"/>
              <a:t>, </a:t>
            </a:r>
            <a:r>
              <a:rPr lang="es-ES_tradnl" sz="2802" i="1" dirty="0" err="1"/>
              <a:t>Scleroderma</a:t>
            </a:r>
            <a:r>
              <a:rPr lang="es-ES_tradnl" sz="2802" dirty="0"/>
              <a:t> y </a:t>
            </a:r>
            <a:r>
              <a:rPr lang="es-ES_tradnl" sz="2802" i="1" dirty="0" err="1"/>
              <a:t>Ganoderma</a:t>
            </a:r>
            <a:endParaRPr lang="es-ES_tradnl" sz="2802" dirty="0"/>
          </a:p>
          <a:p>
            <a:pPr algn="just"/>
            <a:endParaRPr lang="es-ES_tradnl" sz="2802" dirty="0"/>
          </a:p>
        </p:txBody>
      </p:sp>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20</a:t>
            </a:fld>
            <a:endParaRPr lang="es-ES" noProof="0" dirty="0"/>
          </a:p>
        </p:txBody>
      </p:sp>
      <p:sp>
        <p:nvSpPr>
          <p:cNvPr id="7" name="Rectángulo 6"/>
          <p:cNvSpPr/>
          <p:nvPr/>
        </p:nvSpPr>
        <p:spPr>
          <a:xfrm>
            <a:off x="1414261" y="5927868"/>
            <a:ext cx="4320157" cy="369460"/>
          </a:xfrm>
          <a:prstGeom prst="rect">
            <a:avLst/>
          </a:prstGeom>
        </p:spPr>
        <p:txBody>
          <a:bodyPr wrap="none">
            <a:spAutoFit/>
          </a:bodyPr>
          <a:lstStyle/>
          <a:p>
            <a:r>
              <a:rPr lang="it-IT" sz="1801" dirty="0" smtClean="0"/>
              <a:t>(</a:t>
            </a:r>
            <a:r>
              <a:rPr lang="it-IT" sz="1801" dirty="0" err="1" smtClean="0"/>
              <a:t>Kobori</a:t>
            </a:r>
            <a:r>
              <a:rPr lang="it-IT" sz="1801" dirty="0" smtClean="0"/>
              <a:t> </a:t>
            </a:r>
            <a:r>
              <a:rPr lang="it-IT" sz="1801" i="1" dirty="0"/>
              <a:t>et al., </a:t>
            </a:r>
            <a:r>
              <a:rPr lang="it-IT" sz="1801" dirty="0"/>
              <a:t>2007; Bautista-Gózales, 2014)</a:t>
            </a:r>
            <a:endParaRPr lang="es-MX" sz="1801" dirty="0"/>
          </a:p>
        </p:txBody>
      </p:sp>
    </p:spTree>
    <p:extLst>
      <p:ext uri="{BB962C8B-B14F-4D97-AF65-F5344CB8AC3E}">
        <p14:creationId xmlns:p14="http://schemas.microsoft.com/office/powerpoint/2010/main" val="431792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2" y="188879"/>
            <a:ext cx="12191999" cy="1144854"/>
          </a:xfrm>
        </p:spPr>
        <p:txBody>
          <a:bodyPr/>
          <a:lstStyle/>
          <a:p>
            <a:pPr algn="ctr"/>
            <a:r>
              <a:rPr lang="es-ES_tradnl" dirty="0"/>
              <a:t>Hongos medicinales </a:t>
            </a:r>
          </a:p>
        </p:txBody>
      </p:sp>
      <p:sp>
        <p:nvSpPr>
          <p:cNvPr id="3" name="Marcador de contenido 2"/>
          <p:cNvSpPr>
            <a:spLocks noGrp="1"/>
          </p:cNvSpPr>
          <p:nvPr>
            <p:ph idx="1"/>
          </p:nvPr>
        </p:nvSpPr>
        <p:spPr>
          <a:xfrm>
            <a:off x="477914" y="2232757"/>
            <a:ext cx="5257953" cy="3538747"/>
          </a:xfrm>
        </p:spPr>
        <p:txBody>
          <a:bodyPr>
            <a:noAutofit/>
          </a:bodyPr>
          <a:lstStyle/>
          <a:p>
            <a:pPr algn="just"/>
            <a:r>
              <a:rPr lang="es-ES_tradnl" sz="2802" dirty="0"/>
              <a:t>A nivel mundial  se conocen alrededor de 651 especies de basidiomicetos que contienen metabolitos con actividad terapéutica. </a:t>
            </a:r>
          </a:p>
          <a:p>
            <a:pPr algn="just"/>
            <a:r>
              <a:rPr lang="es-ES_tradnl" sz="2802" dirty="0"/>
              <a:t>En China se han registrado alrededor de 540 especies.</a:t>
            </a:r>
          </a:p>
          <a:p>
            <a:pPr algn="just"/>
            <a:endParaRPr lang="es-ES_tradnl" sz="2802" dirty="0"/>
          </a:p>
        </p:txBody>
      </p:sp>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21</a:t>
            </a:fld>
            <a:endParaRPr lang="es-ES" noProof="0" dirty="0"/>
          </a:p>
        </p:txBody>
      </p:sp>
      <p:sp>
        <p:nvSpPr>
          <p:cNvPr id="7" name="Rectángulo 6"/>
          <p:cNvSpPr/>
          <p:nvPr/>
        </p:nvSpPr>
        <p:spPr>
          <a:xfrm>
            <a:off x="443701" y="6139887"/>
            <a:ext cx="1841905" cy="369428"/>
          </a:xfrm>
          <a:prstGeom prst="rect">
            <a:avLst/>
          </a:prstGeom>
        </p:spPr>
        <p:txBody>
          <a:bodyPr wrap="square">
            <a:spAutoFit/>
          </a:bodyPr>
          <a:lstStyle/>
          <a:p>
            <a:r>
              <a:rPr lang="es-MX" sz="1801" dirty="0" smtClean="0"/>
              <a:t>(Piqueras</a:t>
            </a:r>
            <a:r>
              <a:rPr lang="es-MX" sz="1801" dirty="0"/>
              <a:t>, </a:t>
            </a:r>
            <a:r>
              <a:rPr lang="es-MX" sz="1801" dirty="0" smtClean="0"/>
              <a:t>2004) </a:t>
            </a:r>
            <a:endParaRPr lang="es-MX" sz="1801" dirty="0"/>
          </a:p>
        </p:txBody>
      </p:sp>
      <p:pic>
        <p:nvPicPr>
          <p:cNvPr id="1026" name="Picture 2" descr="esultado de imagen para medicinal mushroo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2877" y="2195111"/>
            <a:ext cx="6249656" cy="3576392"/>
          </a:xfrm>
          <a:prstGeom prst="rect">
            <a:avLst/>
          </a:prstGeom>
          <a:noFill/>
          <a:effectLst>
            <a:softEdge rad="508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6319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77914" y="-172338"/>
            <a:ext cx="11452254" cy="1662545"/>
          </a:xfrm>
        </p:spPr>
        <p:txBody>
          <a:bodyPr>
            <a:normAutofit/>
          </a:bodyPr>
          <a:lstStyle/>
          <a:p>
            <a:pPr>
              <a:defRPr/>
            </a:pPr>
            <a:r>
              <a:rPr lang="es-ES_tradnl" dirty="0"/>
              <a:t>Ejemplos de hongos comestibles con propiedades nutricionales y/o medicinales </a:t>
            </a:r>
          </a:p>
        </p:txBody>
      </p:sp>
      <p:sp>
        <p:nvSpPr>
          <p:cNvPr id="29699" name="Rectangle 3"/>
          <p:cNvSpPr>
            <a:spLocks noGrp="1" noChangeArrowheads="1"/>
          </p:cNvSpPr>
          <p:nvPr>
            <p:ph idx="1"/>
          </p:nvPr>
        </p:nvSpPr>
        <p:spPr>
          <a:xfrm>
            <a:off x="189806" y="1844413"/>
            <a:ext cx="8231744" cy="3820520"/>
          </a:xfrm>
        </p:spPr>
        <p:txBody>
          <a:bodyPr>
            <a:noAutofit/>
          </a:bodyPr>
          <a:lstStyle/>
          <a:p>
            <a:r>
              <a:rPr lang="es-ES" altLang="es-MX" sz="3202" i="1" dirty="0" err="1">
                <a:latin typeface="Black Chancery" charset="0"/>
                <a:ea typeface="MS PGothic" charset="-128"/>
              </a:rPr>
              <a:t>Lentinula</a:t>
            </a:r>
            <a:r>
              <a:rPr lang="es-ES" altLang="es-MX" sz="3202" i="1" dirty="0">
                <a:latin typeface="Black Chancery" charset="0"/>
                <a:ea typeface="MS PGothic" charset="-128"/>
              </a:rPr>
              <a:t> </a:t>
            </a:r>
            <a:r>
              <a:rPr lang="es-ES" altLang="es-MX" sz="3202" i="1" dirty="0" err="1">
                <a:latin typeface="Black Chancery" charset="0"/>
                <a:ea typeface="MS PGothic" charset="-128"/>
              </a:rPr>
              <a:t>edodes</a:t>
            </a:r>
            <a:r>
              <a:rPr lang="es-ES" altLang="es-MX" dirty="0">
                <a:latin typeface="Black Chancery" charset="0"/>
                <a:ea typeface="MS PGothic" charset="-128"/>
              </a:rPr>
              <a:t>	</a:t>
            </a:r>
            <a:r>
              <a:rPr lang="es-ES" altLang="es-MX" dirty="0">
                <a:latin typeface="Tahoma" charset="0"/>
                <a:ea typeface="MS PGothic" charset="-128"/>
              </a:rPr>
              <a:t>	</a:t>
            </a:r>
            <a:r>
              <a:rPr lang="es-ES" altLang="es-MX" dirty="0" err="1">
                <a:latin typeface="Tahoma" charset="0"/>
                <a:ea typeface="MS PGothic" charset="-128"/>
              </a:rPr>
              <a:t>Shiitake</a:t>
            </a:r>
            <a:r>
              <a:rPr lang="es-ES" altLang="es-MX" dirty="0">
                <a:latin typeface="Tahoma" charset="0"/>
                <a:ea typeface="MS PGothic" charset="-128"/>
              </a:rPr>
              <a:t> </a:t>
            </a:r>
          </a:p>
          <a:p>
            <a:r>
              <a:rPr lang="es-ES" altLang="es-MX" i="1" dirty="0">
                <a:latin typeface="Black Chancery" charset="0"/>
                <a:ea typeface="MS PGothic" charset="-128"/>
              </a:rPr>
              <a:t> </a:t>
            </a:r>
            <a:r>
              <a:rPr lang="es-ES" altLang="es-MX" sz="3202" i="1" dirty="0" err="1">
                <a:latin typeface="Black Chancery" charset="0"/>
                <a:ea typeface="MS PGothic" charset="-128"/>
              </a:rPr>
              <a:t>Pleurotus</a:t>
            </a:r>
            <a:r>
              <a:rPr lang="es-ES" altLang="es-MX" dirty="0">
                <a:latin typeface="Tahoma" charset="0"/>
                <a:ea typeface="MS PGothic" charset="-128"/>
              </a:rPr>
              <a:t>			Setas</a:t>
            </a:r>
          </a:p>
          <a:p>
            <a:r>
              <a:rPr lang="es-ES" altLang="es-MX" i="1" dirty="0">
                <a:latin typeface="Black Chancery" charset="0"/>
                <a:ea typeface="MS PGothic" charset="-128"/>
              </a:rPr>
              <a:t> </a:t>
            </a:r>
            <a:r>
              <a:rPr lang="es-ES" altLang="es-MX" sz="3202" i="1" dirty="0" err="1">
                <a:latin typeface="Black Chancery" charset="0"/>
                <a:ea typeface="MS PGothic" charset="-128"/>
              </a:rPr>
              <a:t>Auricularia</a:t>
            </a:r>
            <a:r>
              <a:rPr lang="es-ES" altLang="es-MX" sz="3202" dirty="0">
                <a:latin typeface="Tahoma" charset="0"/>
                <a:ea typeface="MS PGothic" charset="-128"/>
              </a:rPr>
              <a:t> 		</a:t>
            </a:r>
            <a:r>
              <a:rPr lang="es-ES" altLang="es-MX" dirty="0">
                <a:latin typeface="Tahoma" charset="0"/>
                <a:ea typeface="MS PGothic" charset="-128"/>
              </a:rPr>
              <a:t>	mu-mu-</a:t>
            </a:r>
            <a:r>
              <a:rPr lang="es-ES" altLang="es-MX" dirty="0" err="1">
                <a:latin typeface="Tahoma" charset="0"/>
                <a:ea typeface="MS PGothic" charset="-128"/>
              </a:rPr>
              <a:t>er</a:t>
            </a:r>
            <a:endParaRPr lang="es-ES" altLang="es-MX" dirty="0">
              <a:latin typeface="Tahoma" charset="0"/>
              <a:ea typeface="MS PGothic" charset="-128"/>
            </a:endParaRPr>
          </a:p>
          <a:p>
            <a:r>
              <a:rPr lang="es-ES" altLang="es-MX" i="1" dirty="0">
                <a:latin typeface="Black Chancery" charset="0"/>
                <a:ea typeface="MS PGothic" charset="-128"/>
              </a:rPr>
              <a:t> </a:t>
            </a:r>
            <a:r>
              <a:rPr lang="es-ES" altLang="es-MX" sz="3202" i="1" dirty="0" err="1">
                <a:latin typeface="Black Chancery" charset="0"/>
                <a:ea typeface="MS PGothic" charset="-128"/>
              </a:rPr>
              <a:t>Flammulina</a:t>
            </a:r>
            <a:r>
              <a:rPr lang="es-ES" altLang="es-MX" sz="3202" i="1" dirty="0">
                <a:latin typeface="Black Chancery" charset="0"/>
                <a:ea typeface="MS PGothic" charset="-128"/>
              </a:rPr>
              <a:t> </a:t>
            </a:r>
            <a:r>
              <a:rPr lang="es-ES" altLang="es-MX" dirty="0">
                <a:latin typeface="Tahoma" charset="0"/>
                <a:ea typeface="MS PGothic" charset="-128"/>
              </a:rPr>
              <a:t>			</a:t>
            </a:r>
            <a:r>
              <a:rPr lang="es-ES" altLang="es-MX" dirty="0" err="1">
                <a:latin typeface="Tahoma" charset="0"/>
                <a:ea typeface="MS PGothic" charset="-128"/>
              </a:rPr>
              <a:t>enokitake</a:t>
            </a:r>
            <a:endParaRPr lang="es-ES" altLang="es-MX" dirty="0">
              <a:latin typeface="Tahoma" charset="0"/>
              <a:ea typeface="MS PGothic" charset="-128"/>
            </a:endParaRPr>
          </a:p>
          <a:p>
            <a:r>
              <a:rPr lang="es-ES" altLang="es-MX" i="1" dirty="0">
                <a:latin typeface="Black Chancery" charset="0"/>
                <a:ea typeface="MS PGothic" charset="-128"/>
              </a:rPr>
              <a:t> </a:t>
            </a:r>
            <a:r>
              <a:rPr lang="es-ES" altLang="es-MX" sz="3202" i="1" dirty="0" err="1">
                <a:latin typeface="Black Chancery" charset="0"/>
                <a:ea typeface="MS PGothic" charset="-128"/>
              </a:rPr>
              <a:t>Tremella</a:t>
            </a:r>
            <a:r>
              <a:rPr lang="es-ES" altLang="es-MX" i="1" dirty="0">
                <a:latin typeface="Black Chancery" charset="0"/>
                <a:ea typeface="MS PGothic" charset="-128"/>
              </a:rPr>
              <a:t>	</a:t>
            </a:r>
            <a:r>
              <a:rPr lang="es-ES" altLang="es-MX" dirty="0">
                <a:latin typeface="Tahoma" charset="0"/>
                <a:ea typeface="MS PGothic" charset="-128"/>
              </a:rPr>
              <a:t>		yin-yin-</a:t>
            </a:r>
            <a:r>
              <a:rPr lang="es-ES" altLang="es-MX" dirty="0" err="1">
                <a:latin typeface="Tahoma" charset="0"/>
                <a:ea typeface="MS PGothic" charset="-128"/>
              </a:rPr>
              <a:t>er</a:t>
            </a:r>
            <a:r>
              <a:rPr lang="es-ES" altLang="es-MX" dirty="0">
                <a:latin typeface="Tahoma" charset="0"/>
                <a:ea typeface="MS PGothic" charset="-128"/>
              </a:rPr>
              <a:t> </a:t>
            </a:r>
          </a:p>
          <a:p>
            <a:r>
              <a:rPr lang="es-ES" altLang="es-MX" i="1" dirty="0">
                <a:latin typeface="Black Chancery" charset="0"/>
                <a:ea typeface="MS PGothic" charset="-128"/>
              </a:rPr>
              <a:t> </a:t>
            </a:r>
            <a:r>
              <a:rPr lang="es-ES" altLang="es-MX" sz="3202" i="1" dirty="0" err="1">
                <a:latin typeface="Black Chancery" charset="0"/>
                <a:ea typeface="MS PGothic" charset="-128"/>
              </a:rPr>
              <a:t>Grifola</a:t>
            </a:r>
            <a:r>
              <a:rPr lang="es-ES" altLang="es-MX" sz="3202" i="1" dirty="0">
                <a:latin typeface="Black Chancery" charset="0"/>
                <a:ea typeface="MS PGothic" charset="-128"/>
              </a:rPr>
              <a:t>  </a:t>
            </a:r>
            <a:r>
              <a:rPr lang="es-ES" altLang="es-MX" sz="3202" dirty="0">
                <a:latin typeface="Tahoma" charset="0"/>
                <a:ea typeface="MS PGothic" charset="-128"/>
              </a:rPr>
              <a:t> </a:t>
            </a:r>
            <a:r>
              <a:rPr lang="es-ES" altLang="es-MX" dirty="0">
                <a:latin typeface="Tahoma" charset="0"/>
                <a:ea typeface="MS PGothic" charset="-128"/>
              </a:rPr>
              <a:t>  			</a:t>
            </a:r>
            <a:r>
              <a:rPr lang="es-ES" altLang="es-MX" dirty="0" err="1">
                <a:latin typeface="Tahoma" charset="0"/>
                <a:ea typeface="MS PGothic" charset="-128"/>
              </a:rPr>
              <a:t>maitake</a:t>
            </a:r>
            <a:r>
              <a:rPr lang="es-ES" altLang="es-MX" dirty="0">
                <a:latin typeface="Tahoma" charset="0"/>
                <a:ea typeface="MS PGothic" charset="-128"/>
              </a:rPr>
              <a:t> </a:t>
            </a:r>
            <a:endParaRPr lang="es-ES_tradnl" altLang="es-MX" dirty="0">
              <a:latin typeface="Tahoma" charset="0"/>
              <a:ea typeface="MS PGothic" charset="-128"/>
            </a:endParaRPr>
          </a:p>
        </p:txBody>
      </p:sp>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22</a:t>
            </a:fld>
            <a:endParaRPr lang="es-ES" noProof="0" dirty="0"/>
          </a:p>
        </p:txBody>
      </p:sp>
      <p:pic>
        <p:nvPicPr>
          <p:cNvPr id="3074" name="Picture 2" descr="esultado de imagen para medicinal mushroom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6709" y="2134070"/>
            <a:ext cx="5173460" cy="32412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7249143"/>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1026"/>
          <p:cNvSpPr>
            <a:spLocks noGrp="1" noChangeArrowheads="1"/>
          </p:cNvSpPr>
          <p:nvPr>
            <p:ph type="title"/>
          </p:nvPr>
        </p:nvSpPr>
        <p:spPr>
          <a:xfrm>
            <a:off x="760614" y="222069"/>
            <a:ext cx="7774424" cy="932106"/>
          </a:xfrm>
        </p:spPr>
        <p:txBody>
          <a:bodyPr>
            <a:normAutofit/>
          </a:bodyPr>
          <a:lstStyle/>
          <a:p>
            <a:pPr>
              <a:defRPr/>
            </a:pPr>
            <a:r>
              <a:rPr lang="es-ES_tradnl" dirty="0" err="1">
                <a:latin typeface="Arial" charset="0"/>
                <a:ea typeface="Arial" charset="0"/>
                <a:cs typeface="Arial" charset="0"/>
              </a:rPr>
              <a:t>Shiitake</a:t>
            </a:r>
            <a:r>
              <a:rPr lang="es-ES_tradnl" dirty="0">
                <a:latin typeface="Arial" charset="0"/>
                <a:ea typeface="Arial" charset="0"/>
                <a:cs typeface="Arial" charset="0"/>
              </a:rPr>
              <a:t> (</a:t>
            </a:r>
            <a:r>
              <a:rPr lang="es-ES_tradnl" i="1" dirty="0" err="1">
                <a:latin typeface="Arial" charset="0"/>
                <a:ea typeface="Arial" charset="0"/>
                <a:cs typeface="Arial" charset="0"/>
              </a:rPr>
              <a:t>Lentinula</a:t>
            </a:r>
            <a:r>
              <a:rPr lang="es-ES_tradnl" i="1" dirty="0">
                <a:latin typeface="Arial" charset="0"/>
                <a:ea typeface="Arial" charset="0"/>
                <a:cs typeface="Arial" charset="0"/>
              </a:rPr>
              <a:t> </a:t>
            </a:r>
            <a:r>
              <a:rPr lang="es-ES_tradnl" i="1" dirty="0" err="1">
                <a:latin typeface="Arial" charset="0"/>
                <a:ea typeface="Arial" charset="0"/>
                <a:cs typeface="Arial" charset="0"/>
              </a:rPr>
              <a:t>edodes</a:t>
            </a:r>
            <a:r>
              <a:rPr lang="es-ES_tradnl" dirty="0">
                <a:latin typeface="Arial" charset="0"/>
                <a:ea typeface="Arial" charset="0"/>
                <a:cs typeface="Arial" charset="0"/>
              </a:rPr>
              <a:t>)</a:t>
            </a:r>
          </a:p>
        </p:txBody>
      </p:sp>
      <p:sp>
        <p:nvSpPr>
          <p:cNvPr id="3" name="Marcador de número de diapositiva 2"/>
          <p:cNvSpPr>
            <a:spLocks noGrp="1"/>
          </p:cNvSpPr>
          <p:nvPr>
            <p:ph type="sldNum" sz="quarter" idx="12"/>
          </p:nvPr>
        </p:nvSpPr>
        <p:spPr/>
        <p:txBody>
          <a:bodyPr/>
          <a:lstStyle/>
          <a:p>
            <a:pPr>
              <a:defRPr/>
            </a:pPr>
            <a:fld id="{AF9A8EC6-974A-7247-9BDD-1C3107591D7C}" type="slidenum">
              <a:rPr lang="es-ES" altLang="es-MX" smtClean="0"/>
              <a:pPr>
                <a:defRPr/>
              </a:pPr>
              <a:t>23</a:t>
            </a:fld>
            <a:endParaRPr lang="es-ES" altLang="es-MX"/>
          </a:p>
        </p:txBody>
      </p:sp>
      <p:sp>
        <p:nvSpPr>
          <p:cNvPr id="106505" name="Rectangle 1033"/>
          <p:cNvSpPr>
            <a:spLocks noChangeArrowheads="1"/>
          </p:cNvSpPr>
          <p:nvPr/>
        </p:nvSpPr>
        <p:spPr bwMode="auto">
          <a:xfrm>
            <a:off x="5077753" y="2764400"/>
            <a:ext cx="6914570" cy="4094494"/>
          </a:xfrm>
          <a:prstGeom prst="rect">
            <a:avLst/>
          </a:prstGeom>
          <a:solidFill>
            <a:schemeClr val="bg2">
              <a:lumMod val="20000"/>
              <a:lumOff val="80000"/>
            </a:schemeClr>
          </a:solidFill>
          <a:ln w="9525">
            <a:noFill/>
            <a:miter lim="800000"/>
            <a:headEnd/>
            <a:tailEnd/>
          </a:ln>
          <a:effectLst/>
        </p:spPr>
        <p:txBody>
          <a:bodyPr wrap="square">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marL="285841" indent="-285841" eaLnBrk="1" hangingPunct="1">
              <a:spcBef>
                <a:spcPct val="0"/>
              </a:spcBef>
              <a:buFont typeface="Arial" charset="0"/>
              <a:buChar char="•"/>
            </a:pPr>
            <a:r>
              <a:rPr lang="es-ES" altLang="es-MX" sz="2001" b="1" dirty="0">
                <a:latin typeface="Tahoma" charset="0"/>
                <a:ea typeface="MS PGothic" charset="-128"/>
              </a:rPr>
              <a:t>Una de las fuentes de la proteína más populares en Japón y China. </a:t>
            </a:r>
          </a:p>
          <a:p>
            <a:pPr marL="285841" indent="-285841" eaLnBrk="1" hangingPunct="1">
              <a:spcBef>
                <a:spcPct val="0"/>
              </a:spcBef>
              <a:buFont typeface="Arial" charset="0"/>
              <a:buChar char="•"/>
            </a:pPr>
            <a:endParaRPr lang="es-ES" altLang="es-MX" sz="2001" b="1" dirty="0">
              <a:latin typeface="Tahoma" charset="0"/>
              <a:ea typeface="MS PGothic" charset="-128"/>
            </a:endParaRPr>
          </a:p>
          <a:p>
            <a:pPr marL="285841" indent="-285841" eaLnBrk="1" hangingPunct="1">
              <a:spcBef>
                <a:spcPct val="0"/>
              </a:spcBef>
              <a:buFont typeface="Arial" charset="0"/>
              <a:buChar char="•"/>
            </a:pPr>
            <a:r>
              <a:rPr lang="es-ES" altLang="es-MX" sz="2001" b="1" dirty="0">
                <a:latin typeface="Tahoma" charset="0"/>
                <a:ea typeface="MS PGothic" charset="-128"/>
              </a:rPr>
              <a:t>Como fuente del alimento, tiene los atributos: apetitoso, alimentario, dietético y saludable. </a:t>
            </a:r>
          </a:p>
          <a:p>
            <a:pPr marL="285841" indent="-285841" eaLnBrk="1" hangingPunct="1">
              <a:spcBef>
                <a:spcPct val="0"/>
              </a:spcBef>
              <a:buFont typeface="Arial" charset="0"/>
              <a:buChar char="•"/>
            </a:pPr>
            <a:endParaRPr lang="es-ES" altLang="es-MX" sz="2001" b="1" dirty="0">
              <a:latin typeface="Tahoma" charset="0"/>
              <a:ea typeface="MS PGothic" charset="-128"/>
            </a:endParaRPr>
          </a:p>
          <a:p>
            <a:pPr marL="285841" indent="-285841" eaLnBrk="1" hangingPunct="1">
              <a:spcBef>
                <a:spcPct val="0"/>
              </a:spcBef>
              <a:buFont typeface="Arial" charset="0"/>
              <a:buChar char="•"/>
            </a:pPr>
            <a:r>
              <a:rPr lang="es-ES" altLang="es-MX" sz="2001" b="1" dirty="0">
                <a:latin typeface="Tahoma" charset="0"/>
                <a:ea typeface="MS PGothic" charset="-128"/>
              </a:rPr>
              <a:t>Se adapta bien a las recetas como substituto de la carne.</a:t>
            </a:r>
          </a:p>
          <a:p>
            <a:pPr marL="285841" indent="-285841" eaLnBrk="1" hangingPunct="1">
              <a:spcBef>
                <a:spcPct val="0"/>
              </a:spcBef>
              <a:buFont typeface="Arial" charset="0"/>
              <a:buChar char="•"/>
            </a:pPr>
            <a:endParaRPr lang="es-ES" altLang="es-MX" sz="2001" b="1" dirty="0">
              <a:latin typeface="Tahoma" charset="0"/>
              <a:ea typeface="MS PGothic" charset="-128"/>
            </a:endParaRPr>
          </a:p>
          <a:p>
            <a:pPr marL="285841" indent="-285841" eaLnBrk="1" hangingPunct="1">
              <a:spcBef>
                <a:spcPct val="0"/>
              </a:spcBef>
              <a:buFont typeface="Arial" charset="0"/>
              <a:buChar char="•"/>
            </a:pPr>
            <a:r>
              <a:rPr lang="es-ES" altLang="es-MX" sz="2001" b="1" dirty="0">
                <a:latin typeface="Tahoma" charset="0"/>
                <a:ea typeface="MS PGothic" charset="-128"/>
              </a:rPr>
              <a:t>Sus  propiedades terapéuticas son objeto de estudio en laboratorios a través del mundo, diversas sustancias que estimulan  el sistema inmunológico. </a:t>
            </a:r>
          </a:p>
        </p:txBody>
      </p:sp>
      <p:pic>
        <p:nvPicPr>
          <p:cNvPr id="22534" name="Picture 6" descr="http://www.icar.org.in/files/images/Shiitake.preview.jpg"/>
          <p:cNvPicPr>
            <a:picLocks noChangeAspect="1" noChangeArrowheads="1"/>
          </p:cNvPicPr>
          <p:nvPr/>
        </p:nvPicPr>
        <p:blipFill>
          <a:blip r:embed="rId3"/>
          <a:srcRect/>
          <a:stretch>
            <a:fillRect/>
          </a:stretch>
        </p:blipFill>
        <p:spPr bwMode="auto">
          <a:xfrm>
            <a:off x="261833" y="1765789"/>
            <a:ext cx="3205861" cy="2144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Rectángulo 3"/>
          <p:cNvSpPr/>
          <p:nvPr/>
        </p:nvSpPr>
        <p:spPr>
          <a:xfrm>
            <a:off x="5077752" y="1731857"/>
            <a:ext cx="5508472" cy="923571"/>
          </a:xfrm>
          <a:prstGeom prst="rect">
            <a:avLst/>
          </a:prstGeom>
          <a:solidFill>
            <a:schemeClr val="accent1">
              <a:lumMod val="20000"/>
              <a:lumOff val="80000"/>
            </a:schemeClr>
          </a:solidFill>
        </p:spPr>
        <p:txBody>
          <a:bodyPr wrap="square">
            <a:spAutoFit/>
          </a:bodyPr>
          <a:lstStyle/>
          <a:p>
            <a:pPr algn="ctr">
              <a:defRPr/>
            </a:pPr>
            <a:r>
              <a:rPr lang="es-ES" altLang="es-MX" sz="1801" b="1" i="1" dirty="0">
                <a:effectLst>
                  <a:outerShdw blurRad="38100" dist="38100" dir="2700000" algn="tl">
                    <a:srgbClr val="C0C0C0"/>
                  </a:outerShdw>
                </a:effectLst>
              </a:rPr>
              <a:t>Hongo más cultivado del mundo</a:t>
            </a:r>
          </a:p>
          <a:p>
            <a:pPr algn="ctr">
              <a:defRPr/>
            </a:pPr>
            <a:r>
              <a:rPr lang="es-ES" altLang="es-MX" sz="1801" b="1" i="1" dirty="0">
                <a:effectLst>
                  <a:outerShdw blurRad="38100" dist="38100" dir="2700000" algn="tl">
                    <a:srgbClr val="C0C0C0"/>
                  </a:outerShdw>
                </a:effectLst>
              </a:rPr>
              <a:t>Medicina estimada como un placer culinario. </a:t>
            </a:r>
          </a:p>
          <a:p>
            <a:pPr algn="ctr">
              <a:defRPr/>
            </a:pPr>
            <a:r>
              <a:rPr lang="es-ES" altLang="es-MX" sz="1801" b="1" i="1" dirty="0">
                <a:effectLst>
                  <a:outerShdw blurRad="38100" dist="38100" dir="2700000" algn="tl">
                    <a:srgbClr val="C0C0C0"/>
                  </a:outerShdw>
                </a:effectLst>
              </a:rPr>
              <a:t>Debido a su uso tradicional en medicina popular.</a:t>
            </a:r>
          </a:p>
        </p:txBody>
      </p:sp>
      <p:pic>
        <p:nvPicPr>
          <p:cNvPr id="8" name="Picture 8" descr="http://blog.casapia.com/wp-content/uploads/2011/04/shiitake-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3157" y="4156681"/>
            <a:ext cx="3097748" cy="22769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4693361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522811" y="-892"/>
            <a:ext cx="9116212" cy="1127419"/>
          </a:xfrm>
        </p:spPr>
        <p:txBody>
          <a:bodyPr>
            <a:normAutofit/>
          </a:bodyPr>
          <a:lstStyle/>
          <a:p>
            <a:pPr algn="ctr">
              <a:defRPr/>
            </a:pPr>
            <a:r>
              <a:rPr lang="es-ES_tradnl" dirty="0">
                <a:latin typeface="Arial" charset="0"/>
                <a:ea typeface="Arial" charset="0"/>
                <a:cs typeface="Arial" charset="0"/>
              </a:rPr>
              <a:t>Aspectos nutricionales del </a:t>
            </a:r>
            <a:r>
              <a:rPr lang="es-ES_tradnl" dirty="0" err="1">
                <a:latin typeface="Arial" charset="0"/>
                <a:ea typeface="Arial" charset="0"/>
                <a:cs typeface="Arial" charset="0"/>
              </a:rPr>
              <a:t>Shiitake</a:t>
            </a:r>
            <a:endParaRPr lang="es-ES_tradnl" dirty="0">
              <a:latin typeface="Arial" charset="0"/>
              <a:ea typeface="Arial" charset="0"/>
              <a:cs typeface="Arial" charset="0"/>
            </a:endParaRPr>
          </a:p>
        </p:txBody>
      </p:sp>
      <p:sp>
        <p:nvSpPr>
          <p:cNvPr id="21507" name="Rectangle 3"/>
          <p:cNvSpPr>
            <a:spLocks noGrp="1" noChangeArrowheads="1"/>
          </p:cNvSpPr>
          <p:nvPr>
            <p:ph sz="half" idx="1"/>
          </p:nvPr>
        </p:nvSpPr>
        <p:spPr>
          <a:xfrm>
            <a:off x="838047" y="1700358"/>
            <a:ext cx="11020094" cy="3099557"/>
          </a:xfrm>
          <a:extLst>
            <a:ext uri="{91240B29-F687-4f45-9708-019B960494DF}"/>
          </a:extLst>
        </p:spPr>
        <p:style>
          <a:lnRef idx="0">
            <a:scrgbClr r="0" g="0" b="0"/>
          </a:lnRef>
          <a:fillRef idx="1003">
            <a:schemeClr val="lt1"/>
          </a:fillRef>
          <a:effectRef idx="0">
            <a:scrgbClr r="0" g="0" b="0"/>
          </a:effectRef>
          <a:fontRef idx="major"/>
        </p:style>
        <p:txBody>
          <a:bodyPr>
            <a:noAutofit/>
          </a:bodyPr>
          <a:lstStyle>
            <a:lvl1pPr marL="273050" indent="-273050"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just" eaLnBrk="1" hangingPunct="1">
              <a:lnSpc>
                <a:spcPct val="120000"/>
              </a:lnSpc>
              <a:spcBef>
                <a:spcPts val="0"/>
              </a:spcBef>
              <a:buFont typeface="Wingdings 2" panose="05020102010507070707" pitchFamily="18" charset="2"/>
              <a:buChar char=""/>
              <a:defRPr/>
            </a:pPr>
            <a:r>
              <a:rPr lang="es-ES" altLang="es-MX" sz="2001" dirty="0">
                <a:latin typeface="Tahoma" panose="020B0604030504040204" pitchFamily="34" charset="0"/>
              </a:rPr>
              <a:t>Rico en proteínas.</a:t>
            </a:r>
          </a:p>
          <a:p>
            <a:pPr eaLnBrk="1" hangingPunct="1">
              <a:lnSpc>
                <a:spcPct val="120000"/>
              </a:lnSpc>
              <a:spcBef>
                <a:spcPts val="0"/>
              </a:spcBef>
              <a:buFont typeface="Wingdings 2" panose="05020102010507070707" pitchFamily="18" charset="2"/>
              <a:buChar char=""/>
              <a:defRPr/>
            </a:pPr>
            <a:r>
              <a:rPr lang="es-ES" altLang="es-MX" sz="2001" dirty="0">
                <a:latin typeface="Tahoma" panose="020B0604030504040204" pitchFamily="34" charset="0"/>
              </a:rPr>
              <a:t>Contiene los 9 aminoácidos esenciales.</a:t>
            </a:r>
          </a:p>
          <a:p>
            <a:pPr eaLnBrk="1" hangingPunct="1">
              <a:lnSpc>
                <a:spcPct val="120000"/>
              </a:lnSpc>
              <a:spcBef>
                <a:spcPts val="0"/>
              </a:spcBef>
              <a:buFont typeface="Wingdings 2" panose="05020102010507070707" pitchFamily="18" charset="2"/>
              <a:buChar char=""/>
              <a:defRPr/>
            </a:pPr>
            <a:r>
              <a:rPr lang="es-ES" altLang="es-MX" sz="2001" dirty="0">
                <a:latin typeface="Tahoma" panose="020B0604030504040204" pitchFamily="34" charset="0"/>
              </a:rPr>
              <a:t>Tiene muy pocas calorías</a:t>
            </a:r>
          </a:p>
          <a:p>
            <a:pPr algn="just" eaLnBrk="1" hangingPunct="1">
              <a:lnSpc>
                <a:spcPct val="120000"/>
              </a:lnSpc>
              <a:spcBef>
                <a:spcPts val="0"/>
              </a:spcBef>
              <a:buFont typeface="Wingdings 2" panose="05020102010507070707" pitchFamily="18" charset="2"/>
              <a:buChar char=""/>
              <a:defRPr/>
            </a:pPr>
            <a:r>
              <a:rPr lang="es-ES" altLang="es-MX" sz="2001" dirty="0">
                <a:latin typeface="Tahoma" panose="020B0604030504040204" pitchFamily="34" charset="0"/>
              </a:rPr>
              <a:t> No contiene grasa.</a:t>
            </a:r>
          </a:p>
          <a:p>
            <a:pPr algn="just" eaLnBrk="1" hangingPunct="1">
              <a:lnSpc>
                <a:spcPct val="120000"/>
              </a:lnSpc>
              <a:spcBef>
                <a:spcPts val="0"/>
              </a:spcBef>
              <a:buFont typeface="Wingdings 2" panose="05020102010507070707" pitchFamily="18" charset="2"/>
              <a:buChar char=""/>
              <a:defRPr/>
            </a:pPr>
            <a:r>
              <a:rPr lang="es-ES" altLang="es-MX" sz="2001" dirty="0">
                <a:latin typeface="Tahoma" panose="020B0604030504040204" pitchFamily="34" charset="0"/>
              </a:rPr>
              <a:t>Tiene las vitaminas B1, B2, B6, B12, y D2, E y C, calcio,  fósforo, hierro, potasio, las fibras. </a:t>
            </a:r>
          </a:p>
          <a:p>
            <a:pPr algn="just" eaLnBrk="1" hangingPunct="1">
              <a:lnSpc>
                <a:spcPct val="120000"/>
              </a:lnSpc>
              <a:spcBef>
                <a:spcPts val="0"/>
              </a:spcBef>
              <a:buFont typeface="Wingdings 2" panose="05020102010507070707" pitchFamily="18" charset="2"/>
              <a:buChar char=""/>
              <a:defRPr/>
            </a:pPr>
            <a:r>
              <a:rPr lang="es-ES" altLang="es-MX" sz="2001" dirty="0" err="1">
                <a:latin typeface="Tahoma" panose="020B0604030504040204" pitchFamily="34" charset="0"/>
              </a:rPr>
              <a:t>Shiitake</a:t>
            </a:r>
            <a:r>
              <a:rPr lang="es-ES" altLang="es-MX" sz="2001" dirty="0">
                <a:latin typeface="Tahoma" panose="020B0604030504040204" pitchFamily="34" charset="0"/>
              </a:rPr>
              <a:t> produce un compuesto que absorbe la grasa y ayuda en la pérdida de peso. </a:t>
            </a:r>
          </a:p>
          <a:p>
            <a:pPr eaLnBrk="1" hangingPunct="1">
              <a:lnSpc>
                <a:spcPct val="120000"/>
              </a:lnSpc>
              <a:spcBef>
                <a:spcPts val="0"/>
              </a:spcBef>
              <a:buFont typeface="Wingdings 2" panose="05020102010507070707" pitchFamily="18" charset="2"/>
              <a:buChar char=""/>
              <a:defRPr/>
            </a:pPr>
            <a:endParaRPr lang="es-ES_tradnl" altLang="es-MX" dirty="0">
              <a:effectLst>
                <a:outerShdw blurRad="38100" dist="38100" dir="2700000" algn="tl">
                  <a:srgbClr val="C0C0C0"/>
                </a:outerShdw>
              </a:effectLst>
              <a:latin typeface="Tahoma" panose="020B0604030504040204" pitchFamily="34" charset="0"/>
            </a:endParaRPr>
          </a:p>
        </p:txBody>
      </p:sp>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24</a:t>
            </a:fld>
            <a:endParaRPr lang="es-ES" noProof="0" dirty="0"/>
          </a:p>
        </p:txBody>
      </p:sp>
      <p:pic>
        <p:nvPicPr>
          <p:cNvPr id="35846" name="Picture 6" descr="http://www.brutsellog.nl/wp-content/uploads/2009/02/noodles-zoetechil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2244" y="4869242"/>
            <a:ext cx="1980128" cy="1483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8" name="Picture 8" descr="http://ts4.mm.bing.net/th?id=I.4795241498609675&amp;pid=1.9"/>
          <p:cNvPicPr>
            <a:picLocks noChangeAspect="1" noChangeArrowheads="1"/>
          </p:cNvPicPr>
          <p:nvPr/>
        </p:nvPicPr>
        <p:blipFill>
          <a:blip r:embed="rId4"/>
          <a:srcRect/>
          <a:stretch>
            <a:fillRect/>
          </a:stretch>
        </p:blipFill>
        <p:spPr bwMode="auto">
          <a:xfrm>
            <a:off x="3791144" y="4869536"/>
            <a:ext cx="2160803" cy="14477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5612" name="Picture 12" descr="http://ts1.mm.bing.net/th?id=I.4548341008302684&amp;pid=1.9"/>
          <p:cNvPicPr>
            <a:picLocks noChangeAspect="1" noChangeArrowheads="1"/>
          </p:cNvPicPr>
          <p:nvPr/>
        </p:nvPicPr>
        <p:blipFill>
          <a:blip r:embed="rId5"/>
          <a:srcRect/>
          <a:stretch>
            <a:fillRect/>
          </a:stretch>
        </p:blipFill>
        <p:spPr bwMode="auto">
          <a:xfrm>
            <a:off x="6096000" y="4869535"/>
            <a:ext cx="2088776" cy="145581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5614" name="Picture 14" descr="http://ts1.mm.bing.net/th?id=I.5015538955388864&amp;pid=1.9"/>
          <p:cNvPicPr>
            <a:picLocks noChangeAspect="1" noChangeArrowheads="1"/>
          </p:cNvPicPr>
          <p:nvPr/>
        </p:nvPicPr>
        <p:blipFill>
          <a:blip r:embed="rId6"/>
          <a:srcRect/>
          <a:stretch>
            <a:fillRect/>
          </a:stretch>
        </p:blipFill>
        <p:spPr bwMode="auto">
          <a:xfrm>
            <a:off x="8328831" y="4869540"/>
            <a:ext cx="1980228" cy="14257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8742994"/>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6699" y="270912"/>
            <a:ext cx="9146381" cy="1125830"/>
          </a:xfrm>
        </p:spPr>
        <p:txBody>
          <a:bodyPr>
            <a:normAutofit/>
          </a:bodyPr>
          <a:lstStyle/>
          <a:p>
            <a:pPr>
              <a:defRPr/>
            </a:pPr>
            <a:r>
              <a:rPr lang="es-ES" dirty="0"/>
              <a:t>Sustancias aisladas de </a:t>
            </a:r>
            <a:r>
              <a:rPr lang="es-ES" dirty="0" err="1"/>
              <a:t>shiitake</a:t>
            </a:r>
            <a:r>
              <a:rPr lang="es-ES" dirty="0"/>
              <a:t/>
            </a:r>
            <a:br>
              <a:rPr lang="es-ES" dirty="0"/>
            </a:br>
            <a:endParaRPr lang="es-ES_tradnl"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1212200"/>
              </p:ext>
            </p:extLst>
          </p:nvPr>
        </p:nvGraphicFramePr>
        <p:xfrm>
          <a:off x="406507" y="1772807"/>
          <a:ext cx="11523489" cy="41158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25</a:t>
            </a:fld>
            <a:endParaRPr lang="es-ES" noProof="0" dirty="0"/>
          </a:p>
        </p:txBody>
      </p:sp>
    </p:spTree>
    <p:extLst>
      <p:ext uri="{BB962C8B-B14F-4D97-AF65-F5344CB8AC3E}">
        <p14:creationId xmlns:p14="http://schemas.microsoft.com/office/powerpoint/2010/main" val="1038861944"/>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6699" y="270912"/>
            <a:ext cx="9146381" cy="1125830"/>
          </a:xfrm>
        </p:spPr>
        <p:txBody>
          <a:bodyPr>
            <a:normAutofit/>
          </a:bodyPr>
          <a:lstStyle/>
          <a:p>
            <a:pPr>
              <a:defRPr/>
            </a:pPr>
            <a:r>
              <a:rPr lang="es-ES" dirty="0"/>
              <a:t>Sustancias aisladas de </a:t>
            </a:r>
            <a:r>
              <a:rPr lang="es-ES" dirty="0" err="1"/>
              <a:t>shiitake</a:t>
            </a:r>
            <a:r>
              <a:rPr lang="es-ES" dirty="0"/>
              <a:t/>
            </a:r>
            <a:br>
              <a:rPr lang="es-ES" dirty="0"/>
            </a:br>
            <a:endParaRPr lang="es-ES_tradnl"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03554934"/>
              </p:ext>
            </p:extLst>
          </p:nvPr>
        </p:nvGraphicFramePr>
        <p:xfrm>
          <a:off x="406507" y="1772807"/>
          <a:ext cx="11523489" cy="41158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26</a:t>
            </a:fld>
            <a:endParaRPr lang="es-ES" noProof="0" dirty="0"/>
          </a:p>
        </p:txBody>
      </p:sp>
    </p:spTree>
    <p:extLst>
      <p:ext uri="{BB962C8B-B14F-4D97-AF65-F5344CB8AC3E}">
        <p14:creationId xmlns:p14="http://schemas.microsoft.com/office/powerpoint/2010/main" val="2028019974"/>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2207201" y="259529"/>
            <a:ext cx="7774424" cy="932106"/>
          </a:xfrm>
        </p:spPr>
        <p:txBody>
          <a:bodyPr>
            <a:normAutofit/>
          </a:bodyPr>
          <a:lstStyle/>
          <a:p>
            <a:pPr eaLnBrk="1" hangingPunct="1">
              <a:defRPr/>
            </a:pPr>
            <a:r>
              <a:rPr lang="es-ES_tradnl" altLang="es-MX" dirty="0"/>
              <a:t>Propiedades del </a:t>
            </a:r>
            <a:r>
              <a:rPr lang="es-ES_tradnl" altLang="es-MX" dirty="0" err="1"/>
              <a:t>shiitake</a:t>
            </a:r>
            <a:endParaRPr lang="es-ES_tradnl" alt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82854760"/>
              </p:ext>
            </p:extLst>
          </p:nvPr>
        </p:nvGraphicFramePr>
        <p:xfrm>
          <a:off x="224233" y="1598318"/>
          <a:ext cx="11740360" cy="50781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27</a:t>
            </a:fld>
            <a:endParaRPr lang="es-ES" noProof="0" dirty="0"/>
          </a:p>
        </p:txBody>
      </p:sp>
    </p:spTree>
    <p:extLst>
      <p:ext uri="{BB962C8B-B14F-4D97-AF65-F5344CB8AC3E}">
        <p14:creationId xmlns:p14="http://schemas.microsoft.com/office/powerpoint/2010/main" val="1739122896"/>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2207201" y="332573"/>
            <a:ext cx="7774424" cy="932106"/>
          </a:xfrm>
        </p:spPr>
        <p:txBody>
          <a:bodyPr>
            <a:normAutofit/>
          </a:bodyPr>
          <a:lstStyle/>
          <a:p>
            <a:pPr>
              <a:defRPr/>
            </a:pPr>
            <a:r>
              <a:rPr lang="es-ES_tradnl" dirty="0" err="1">
                <a:latin typeface="Arial" charset="0"/>
                <a:ea typeface="Arial" charset="0"/>
                <a:cs typeface="Arial" charset="0"/>
              </a:rPr>
              <a:t>Reishi</a:t>
            </a:r>
            <a:r>
              <a:rPr lang="es-ES_tradnl" i="1" dirty="0">
                <a:latin typeface="Arial" charset="0"/>
                <a:ea typeface="Arial" charset="0"/>
                <a:cs typeface="Arial" charset="0"/>
              </a:rPr>
              <a:t> (</a:t>
            </a:r>
            <a:r>
              <a:rPr lang="es-ES_tradnl" i="1" dirty="0" err="1">
                <a:latin typeface="Arial" charset="0"/>
                <a:ea typeface="Arial" charset="0"/>
                <a:cs typeface="Arial" charset="0"/>
              </a:rPr>
              <a:t>Ganoderma</a:t>
            </a:r>
            <a:r>
              <a:rPr lang="es-ES_tradnl" i="1" dirty="0">
                <a:latin typeface="Arial" charset="0"/>
                <a:ea typeface="Arial" charset="0"/>
                <a:cs typeface="Arial" charset="0"/>
              </a:rPr>
              <a:t> </a:t>
            </a:r>
            <a:r>
              <a:rPr lang="es-ES_tradnl" i="1" dirty="0" err="1">
                <a:latin typeface="Arial" charset="0"/>
                <a:ea typeface="Arial" charset="0"/>
                <a:cs typeface="Arial" charset="0"/>
              </a:rPr>
              <a:t>lucidum</a:t>
            </a:r>
            <a:r>
              <a:rPr lang="es-ES_tradnl" i="1" dirty="0">
                <a:latin typeface="Arial" charset="0"/>
                <a:ea typeface="Arial" charset="0"/>
                <a:cs typeface="Arial" charset="0"/>
              </a:rPr>
              <a:t>) </a:t>
            </a:r>
          </a:p>
        </p:txBody>
      </p:sp>
      <p:sp>
        <p:nvSpPr>
          <p:cNvPr id="80899" name="Rectangle 3"/>
          <p:cNvSpPr>
            <a:spLocks noGrp="1" noChangeArrowheads="1"/>
          </p:cNvSpPr>
          <p:nvPr>
            <p:ph type="body" sz="half" idx="1"/>
          </p:nvPr>
        </p:nvSpPr>
        <p:spPr>
          <a:xfrm>
            <a:off x="405886" y="1806949"/>
            <a:ext cx="8737961" cy="4115872"/>
          </a:xfrm>
        </p:spPr>
        <p:txBody>
          <a:bodyPr>
            <a:noAutofit/>
          </a:bodyPr>
          <a:lstStyle/>
          <a:p>
            <a:pPr algn="just">
              <a:lnSpc>
                <a:spcPct val="100000"/>
              </a:lnSpc>
              <a:spcBef>
                <a:spcPts val="1200"/>
              </a:spcBef>
              <a:buFont typeface="Webdings" charset="2"/>
              <a:buChar char="P"/>
            </a:pPr>
            <a:r>
              <a:rPr lang="es-ES" altLang="es-MX" sz="2401" dirty="0">
                <a:latin typeface="Tahoma" charset="0"/>
                <a:ea typeface="MS PGothic" charset="-128"/>
              </a:rPr>
              <a:t>Conocido como </a:t>
            </a:r>
            <a:r>
              <a:rPr lang="es-ES" altLang="es-MX" sz="2401" dirty="0" err="1">
                <a:latin typeface="Tahoma" charset="0"/>
                <a:ea typeface="MS PGothic" charset="-128"/>
              </a:rPr>
              <a:t>Reishi</a:t>
            </a:r>
            <a:r>
              <a:rPr lang="es-ES" altLang="es-MX" sz="2401" dirty="0">
                <a:latin typeface="Tahoma" charset="0"/>
                <a:ea typeface="MS PGothic" charset="-128"/>
              </a:rPr>
              <a:t> por los japoneses y </a:t>
            </a:r>
            <a:r>
              <a:rPr lang="es-ES" altLang="es-MX" sz="2401" dirty="0" err="1">
                <a:latin typeface="Tahoma" charset="0"/>
                <a:ea typeface="MS PGothic" charset="-128"/>
              </a:rPr>
              <a:t>ling-zhi</a:t>
            </a:r>
            <a:r>
              <a:rPr lang="es-ES" altLang="es-MX" sz="2401" dirty="0">
                <a:latin typeface="Tahoma" charset="0"/>
                <a:ea typeface="MS PGothic" charset="-128"/>
              </a:rPr>
              <a:t> por los chinos. </a:t>
            </a:r>
          </a:p>
          <a:p>
            <a:pPr algn="just">
              <a:lnSpc>
                <a:spcPct val="100000"/>
              </a:lnSpc>
              <a:spcBef>
                <a:spcPts val="1200"/>
              </a:spcBef>
              <a:buFont typeface="Webdings" charset="2"/>
              <a:buChar char="P"/>
            </a:pPr>
            <a:r>
              <a:rPr lang="es-ES" altLang="es-MX" sz="2401" dirty="0">
                <a:latin typeface="Tahoma" charset="0"/>
                <a:ea typeface="MS PGothic" charset="-128"/>
              </a:rPr>
              <a:t>Representado en el arte oriental por millares de años.</a:t>
            </a:r>
          </a:p>
          <a:p>
            <a:pPr algn="just">
              <a:lnSpc>
                <a:spcPct val="100000"/>
              </a:lnSpc>
              <a:spcBef>
                <a:spcPts val="1200"/>
              </a:spcBef>
              <a:buFont typeface="Webdings" charset="2"/>
              <a:buChar char="P"/>
            </a:pPr>
            <a:r>
              <a:rPr lang="es-ES" altLang="es-MX" sz="2401" dirty="0" err="1">
                <a:latin typeface="Tahoma" charset="0"/>
                <a:ea typeface="MS PGothic" charset="-128"/>
              </a:rPr>
              <a:t>Ling-zhi</a:t>
            </a:r>
            <a:r>
              <a:rPr lang="es-ES" altLang="es-MX" sz="2401" dirty="0">
                <a:latin typeface="Tahoma" charset="0"/>
                <a:ea typeface="MS PGothic" charset="-128"/>
              </a:rPr>
              <a:t> era utilizado casi exclusivamente por emperadores y gente de la corte y servía  para tener longevidad eterna. </a:t>
            </a:r>
          </a:p>
          <a:p>
            <a:pPr algn="just">
              <a:lnSpc>
                <a:spcPct val="100000"/>
              </a:lnSpc>
              <a:spcBef>
                <a:spcPts val="1200"/>
              </a:spcBef>
              <a:buFont typeface="Webdings" charset="2"/>
              <a:buChar char="P"/>
            </a:pPr>
            <a:r>
              <a:rPr lang="es-ES" altLang="es-MX" sz="2401" dirty="0">
                <a:latin typeface="Tahoma" charset="0"/>
                <a:ea typeface="MS PGothic" charset="-128"/>
              </a:rPr>
              <a:t>La preparación era un proceso largo. Hervir las setas por horas o dejarlas remojar en el alcohol por semanas para poder beberlas después de disolverse sus ingredientes activos.</a:t>
            </a:r>
            <a:endParaRPr lang="es-ES_tradnl" altLang="es-MX" sz="2401" dirty="0">
              <a:latin typeface="Tahoma" charset="0"/>
              <a:ea typeface="MS PGothic" charset="-128"/>
            </a:endParaRPr>
          </a:p>
        </p:txBody>
      </p:sp>
      <p:pic>
        <p:nvPicPr>
          <p:cNvPr id="80900" name="Picture 6" descr="japones"/>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tretch>
            <a:fillRect/>
          </a:stretch>
        </p:blipFill>
        <p:spPr>
          <a:xfrm>
            <a:off x="9409051" y="2631632"/>
            <a:ext cx="2520280" cy="3291189"/>
          </a:xfrm>
        </p:spPr>
      </p:pic>
      <p:sp>
        <p:nvSpPr>
          <p:cNvPr id="3" name="Marcador de número de diapositiva 2"/>
          <p:cNvSpPr>
            <a:spLocks noGrp="1"/>
          </p:cNvSpPr>
          <p:nvPr>
            <p:ph type="sldNum" sz="quarter" idx="12"/>
          </p:nvPr>
        </p:nvSpPr>
        <p:spPr/>
        <p:txBody>
          <a:bodyPr/>
          <a:lstStyle/>
          <a:p>
            <a:pPr>
              <a:defRPr/>
            </a:pPr>
            <a:fld id="{AF9A8EC6-974A-7247-9BDD-1C3107591D7C}" type="slidenum">
              <a:rPr lang="es-ES" altLang="es-MX" smtClean="0"/>
              <a:pPr>
                <a:defRPr/>
              </a:pPr>
              <a:t>28</a:t>
            </a:fld>
            <a:endParaRPr lang="es-ES" altLang="es-MX"/>
          </a:p>
        </p:txBody>
      </p:sp>
    </p:spTree>
    <p:extLst>
      <p:ext uri="{BB962C8B-B14F-4D97-AF65-F5344CB8AC3E}">
        <p14:creationId xmlns:p14="http://schemas.microsoft.com/office/powerpoint/2010/main" val="525720790"/>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2278656" y="332573"/>
            <a:ext cx="7774424" cy="932106"/>
          </a:xfrm>
        </p:spPr>
        <p:txBody>
          <a:bodyPr>
            <a:normAutofit/>
          </a:bodyPr>
          <a:lstStyle/>
          <a:p>
            <a:pPr>
              <a:defRPr/>
            </a:pPr>
            <a:r>
              <a:rPr lang="es-ES_tradnl" i="1" dirty="0" err="1">
                <a:latin typeface="Arial" charset="0"/>
                <a:ea typeface="Arial" charset="0"/>
                <a:cs typeface="Arial" charset="0"/>
              </a:rPr>
              <a:t>Ganoderma</a:t>
            </a:r>
            <a:r>
              <a:rPr lang="es-ES_tradnl" i="1" dirty="0">
                <a:latin typeface="Arial" charset="0"/>
                <a:ea typeface="Arial" charset="0"/>
                <a:cs typeface="Arial" charset="0"/>
              </a:rPr>
              <a:t> </a:t>
            </a:r>
            <a:r>
              <a:rPr lang="es-ES_tradnl" i="1" dirty="0" err="1">
                <a:latin typeface="Arial" charset="0"/>
                <a:ea typeface="Arial" charset="0"/>
                <a:cs typeface="Arial" charset="0"/>
              </a:rPr>
              <a:t>lucidum</a:t>
            </a:r>
            <a:endParaRPr lang="es-ES_tradnl" i="1" dirty="0">
              <a:latin typeface="Arial" charset="0"/>
              <a:ea typeface="Arial" charset="0"/>
              <a:cs typeface="Arial" charset="0"/>
            </a:endParaRPr>
          </a:p>
        </p:txBody>
      </p:sp>
      <p:sp>
        <p:nvSpPr>
          <p:cNvPr id="87043" name="Rectangle 3"/>
          <p:cNvSpPr>
            <a:spLocks noGrp="1" noChangeArrowheads="1"/>
          </p:cNvSpPr>
          <p:nvPr>
            <p:ph sz="half" idx="1"/>
          </p:nvPr>
        </p:nvSpPr>
        <p:spPr>
          <a:xfrm>
            <a:off x="333861" y="1628309"/>
            <a:ext cx="7631630" cy="4763740"/>
          </a:xfrm>
        </p:spPr>
        <p:txBody>
          <a:bodyPr>
            <a:noAutofit/>
          </a:bodyPr>
          <a:lstStyle/>
          <a:p>
            <a:pPr algn="just">
              <a:lnSpc>
                <a:spcPct val="120000"/>
              </a:lnSpc>
              <a:spcBef>
                <a:spcPts val="1200"/>
              </a:spcBef>
            </a:pPr>
            <a:r>
              <a:rPr lang="es-ES" altLang="es-MX" sz="2001" dirty="0">
                <a:latin typeface="Tahoma" charset="0"/>
                <a:ea typeface="MS PGothic" charset="-128"/>
              </a:rPr>
              <a:t>Difiere  de las variedades del supermercado por su textura  similar a la madera. </a:t>
            </a:r>
          </a:p>
          <a:p>
            <a:pPr algn="just">
              <a:lnSpc>
                <a:spcPct val="120000"/>
              </a:lnSpc>
              <a:spcBef>
                <a:spcPts val="1200"/>
              </a:spcBef>
            </a:pPr>
            <a:r>
              <a:rPr lang="es-ES" altLang="es-MX" sz="2001" dirty="0">
                <a:latin typeface="Tahoma" charset="0"/>
                <a:ea typeface="MS PGothic" charset="-128"/>
              </a:rPr>
              <a:t>Contiene </a:t>
            </a:r>
            <a:r>
              <a:rPr lang="es-ES" altLang="es-MX" sz="2001" dirty="0">
                <a:solidFill>
                  <a:srgbClr val="FF0000"/>
                </a:solidFill>
                <a:latin typeface="Tahoma" charset="0"/>
                <a:ea typeface="MS PGothic" charset="-128"/>
              </a:rPr>
              <a:t>ácido </a:t>
            </a:r>
            <a:r>
              <a:rPr lang="es-ES" altLang="es-MX" sz="2001" dirty="0" err="1">
                <a:solidFill>
                  <a:srgbClr val="FF0000"/>
                </a:solidFill>
                <a:latin typeface="Tahoma" charset="0"/>
                <a:ea typeface="MS PGothic" charset="-128"/>
              </a:rPr>
              <a:t>ganodérmico</a:t>
            </a:r>
            <a:r>
              <a:rPr lang="es-ES" altLang="es-MX" sz="2001" dirty="0">
                <a:latin typeface="Tahoma" charset="0"/>
                <a:ea typeface="MS PGothic" charset="-128"/>
              </a:rPr>
              <a:t>, que tiene una estructura molecular similar a las hormonas esteroides. </a:t>
            </a:r>
            <a:endParaRPr lang="es-ES" altLang="es-MX" sz="2802" dirty="0">
              <a:latin typeface="Tahoma" charset="0"/>
              <a:ea typeface="MS PGothic" charset="-128"/>
            </a:endParaRPr>
          </a:p>
          <a:p>
            <a:pPr algn="just">
              <a:lnSpc>
                <a:spcPct val="120000"/>
              </a:lnSpc>
              <a:spcBef>
                <a:spcPts val="1200"/>
              </a:spcBef>
            </a:pPr>
            <a:r>
              <a:rPr lang="es-ES" altLang="es-MX" sz="2001" dirty="0">
                <a:latin typeface="Tahoma" charset="0"/>
                <a:ea typeface="MS PGothic" charset="-128"/>
              </a:rPr>
              <a:t>Tiene los polisacáridos más activos. </a:t>
            </a:r>
          </a:p>
          <a:p>
            <a:pPr algn="just">
              <a:lnSpc>
                <a:spcPct val="120000"/>
              </a:lnSpc>
              <a:spcBef>
                <a:spcPts val="1200"/>
              </a:spcBef>
            </a:pPr>
            <a:r>
              <a:rPr lang="es-ES" altLang="es-MX" sz="2001" dirty="0">
                <a:latin typeface="Tahoma" charset="0"/>
                <a:ea typeface="MS PGothic" charset="-128"/>
              </a:rPr>
              <a:t>El </a:t>
            </a:r>
            <a:r>
              <a:rPr lang="es-ES" altLang="es-MX" sz="2001" dirty="0" err="1">
                <a:latin typeface="Tahoma" charset="0"/>
                <a:ea typeface="MS PGothic" charset="-128"/>
              </a:rPr>
              <a:t>Reishi</a:t>
            </a:r>
            <a:r>
              <a:rPr lang="es-ES" altLang="es-MX" sz="2001" dirty="0">
                <a:latin typeface="Tahoma" charset="0"/>
                <a:ea typeface="MS PGothic" charset="-128"/>
              </a:rPr>
              <a:t>  también contiene los requerimientos necesarios de </a:t>
            </a:r>
            <a:r>
              <a:rPr lang="es-ES" altLang="es-MX" sz="2001" dirty="0" err="1">
                <a:latin typeface="Tahoma" charset="0"/>
                <a:ea typeface="MS PGothic" charset="-128"/>
              </a:rPr>
              <a:t>ergosteroles</a:t>
            </a:r>
            <a:r>
              <a:rPr lang="es-ES" altLang="es-MX" sz="2001" dirty="0">
                <a:latin typeface="Tahoma" charset="0"/>
                <a:ea typeface="MS PGothic" charset="-128"/>
              </a:rPr>
              <a:t>, proteínas completas, ácidos grasos no saturados, y  vitaminas y  minerales. </a:t>
            </a:r>
          </a:p>
          <a:p>
            <a:pPr algn="just">
              <a:lnSpc>
                <a:spcPct val="120000"/>
              </a:lnSpc>
              <a:spcBef>
                <a:spcPts val="1200"/>
              </a:spcBef>
            </a:pPr>
            <a:r>
              <a:rPr lang="es-ES" altLang="es-MX" sz="2001" dirty="0">
                <a:latin typeface="Tahoma" charset="0"/>
                <a:ea typeface="MS PGothic" charset="-128"/>
              </a:rPr>
              <a:t>No tiene ningún efecto secundario y se puede consumir en altas dosificaciones y en paralelo a otras medicaciones. </a:t>
            </a:r>
          </a:p>
          <a:p>
            <a:pPr algn="just">
              <a:lnSpc>
                <a:spcPct val="120000"/>
              </a:lnSpc>
              <a:spcBef>
                <a:spcPts val="1200"/>
              </a:spcBef>
            </a:pPr>
            <a:endParaRPr lang="es-ES" altLang="es-MX" sz="3202" dirty="0">
              <a:latin typeface="Tahoma" charset="0"/>
              <a:ea typeface="MS PGothic" charset="-128"/>
            </a:endParaRPr>
          </a:p>
          <a:p>
            <a:pPr>
              <a:lnSpc>
                <a:spcPct val="120000"/>
              </a:lnSpc>
              <a:spcBef>
                <a:spcPts val="1200"/>
              </a:spcBef>
            </a:pPr>
            <a:endParaRPr lang="es-ES_tradnl" altLang="es-MX" sz="3202" dirty="0">
              <a:latin typeface="Tahoma" charset="0"/>
              <a:ea typeface="MS PGothic" charset="-128"/>
            </a:endParaRPr>
          </a:p>
        </p:txBody>
      </p:sp>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29</a:t>
            </a:fld>
            <a:endParaRPr lang="es-ES" noProof="0" dirty="0"/>
          </a:p>
        </p:txBody>
      </p:sp>
      <p:pic>
        <p:nvPicPr>
          <p:cNvPr id="87044" name="Picture 7" descr="http://wildbranchmushrooms.com/files/GT%20on%20stum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5490" y="1687220"/>
            <a:ext cx="2358287" cy="314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ganoderm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9743291" y="4535940"/>
            <a:ext cx="2448710" cy="1892851"/>
          </a:xfrm>
          <a:prstGeom prst="rect">
            <a:avLst/>
          </a:prstGeom>
        </p:spPr>
      </p:pic>
    </p:spTree>
    <p:extLst>
      <p:ext uri="{BB962C8B-B14F-4D97-AF65-F5344CB8AC3E}">
        <p14:creationId xmlns:p14="http://schemas.microsoft.com/office/powerpoint/2010/main" val="172126495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txBox="1">
            <a:spLocks/>
          </p:cNvSpPr>
          <p:nvPr/>
        </p:nvSpPr>
        <p:spPr bwMode="auto">
          <a:xfrm>
            <a:off x="1980128" y="1947"/>
            <a:ext cx="8231744" cy="11432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defTabSz="914704" eaLnBrk="1" hangingPunct="1">
              <a:lnSpc>
                <a:spcPct val="90000"/>
              </a:lnSpc>
              <a:spcBef>
                <a:spcPct val="0"/>
              </a:spcBef>
            </a:pPr>
            <a:r>
              <a:rPr lang="es-ES" sz="3600" b="1" dirty="0">
                <a:solidFill>
                  <a:srgbClr val="2E2224"/>
                </a:solidFill>
                <a:ea typeface="+mj-ea"/>
              </a:rPr>
              <a:t>GUÍA DIDÁCTICA</a:t>
            </a:r>
          </a:p>
        </p:txBody>
      </p:sp>
      <p:sp>
        <p:nvSpPr>
          <p:cNvPr id="2" name="Marcador de número de diapositiva 1"/>
          <p:cNvSpPr>
            <a:spLocks noGrp="1"/>
          </p:cNvSpPr>
          <p:nvPr>
            <p:ph type="sldNum" sz="quarter" idx="12"/>
          </p:nvPr>
        </p:nvSpPr>
        <p:spPr/>
        <p:txBody>
          <a:bodyPr>
            <a:normAutofit fontScale="92500" lnSpcReduction="10000"/>
          </a:bodyPr>
          <a:lstStyle/>
          <a:p>
            <a:pPr>
              <a:defRPr/>
            </a:pPr>
            <a:fld id="{F0343A7C-E0AF-4547-9C9F-8102B599A5C0}" type="slidenum">
              <a:rPr lang="en-US" smtClean="0"/>
              <a:pPr>
                <a:defRPr/>
              </a:pPr>
              <a:t>3</a:t>
            </a:fld>
            <a:endParaRPr lang="en-US"/>
          </a:p>
        </p:txBody>
      </p:sp>
      <p:grpSp>
        <p:nvGrpSpPr>
          <p:cNvPr id="13" name="Agrupar 11">
            <a:extLst>
              <a:ext uri="{FF2B5EF4-FFF2-40B4-BE49-F238E27FC236}">
                <a16:creationId xmlns="" xmlns:a16="http://schemas.microsoft.com/office/drawing/2014/main" id="{B371E366-9B66-4B26-8BD3-3DFA3F550E1C}"/>
              </a:ext>
            </a:extLst>
          </p:cNvPr>
          <p:cNvGrpSpPr/>
          <p:nvPr/>
        </p:nvGrpSpPr>
        <p:grpSpPr>
          <a:xfrm>
            <a:off x="-26275" y="6021964"/>
            <a:ext cx="12167707" cy="912937"/>
            <a:chOff x="0" y="6467327"/>
            <a:chExt cx="9144000" cy="403725"/>
          </a:xfrm>
          <a:solidFill>
            <a:srgbClr val="3B411F"/>
          </a:solidFill>
        </p:grpSpPr>
        <p:sp>
          <p:nvSpPr>
            <p:cNvPr id="14" name="Rectángulo 13">
              <a:extLst>
                <a:ext uri="{FF2B5EF4-FFF2-40B4-BE49-F238E27FC236}">
                  <a16:creationId xmlns="" xmlns:a16="http://schemas.microsoft.com/office/drawing/2014/main" id="{DAF762A9-876F-44F0-98C3-11162FF03ABD}"/>
                </a:ext>
              </a:extLst>
            </p:cNvPr>
            <p:cNvSpPr/>
            <p:nvPr/>
          </p:nvSpPr>
          <p:spPr>
            <a:xfrm>
              <a:off x="0" y="6467327"/>
              <a:ext cx="9144000" cy="39067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sz="1801" dirty="0"/>
                <a:t>Facultad de Ciencias                                                                                         </a:t>
              </a:r>
              <a:r>
                <a:rPr lang="es-ES" sz="1801" dirty="0" err="1"/>
                <a:t>UAEMéx</a:t>
              </a:r>
              <a:endParaRPr lang="es-ES" sz="1801" dirty="0"/>
            </a:p>
          </p:txBody>
        </p:sp>
        <p:pic>
          <p:nvPicPr>
            <p:cNvPr id="15" name="Imagen 14">
              <a:extLst>
                <a:ext uri="{FF2B5EF4-FFF2-40B4-BE49-F238E27FC236}">
                  <a16:creationId xmlns="" xmlns:a16="http://schemas.microsoft.com/office/drawing/2014/main" id="{EC847FCD-9111-4513-8FFE-CF01EFC686E9}"/>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253" y="6480378"/>
              <a:ext cx="579281" cy="390674"/>
            </a:xfrm>
            <a:prstGeom prst="rect">
              <a:avLst/>
            </a:prstGeom>
            <a:grpFill/>
            <a:ln>
              <a:noFill/>
            </a:ln>
            <a:effectLst>
              <a:softEdge rad="63500"/>
            </a:effectLst>
          </p:spPr>
        </p:pic>
      </p:grpSp>
      <p:pic>
        <p:nvPicPr>
          <p:cNvPr id="4" name="Imagen 3">
            <a:extLst>
              <a:ext uri="{FF2B5EF4-FFF2-40B4-BE49-F238E27FC236}">
                <a16:creationId xmlns="" xmlns:a16="http://schemas.microsoft.com/office/drawing/2014/main" id="{EA6A1C68-3244-45A9-860A-7A7ADD829BC7}"/>
              </a:ext>
            </a:extLst>
          </p:cNvPr>
          <p:cNvPicPr>
            <a:picLocks noChangeAspect="1"/>
          </p:cNvPicPr>
          <p:nvPr/>
        </p:nvPicPr>
        <p:blipFill rotWithShape="1">
          <a:blip r:embed="rId4"/>
          <a:srcRect l="551" t="15350" r="8657" b="6373"/>
          <a:stretch/>
        </p:blipFill>
        <p:spPr>
          <a:xfrm>
            <a:off x="863653" y="914791"/>
            <a:ext cx="10464693" cy="5074929"/>
          </a:xfrm>
          <a:prstGeom prst="rect">
            <a:avLst/>
          </a:prstGeom>
        </p:spPr>
      </p:pic>
    </p:spTree>
    <p:extLst>
      <p:ext uri="{BB962C8B-B14F-4D97-AF65-F5344CB8AC3E}">
        <p14:creationId xmlns:p14="http://schemas.microsoft.com/office/powerpoint/2010/main" val="31394392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1918448" y="301108"/>
            <a:ext cx="7774424" cy="932106"/>
          </a:xfrm>
        </p:spPr>
        <p:txBody>
          <a:bodyPr>
            <a:normAutofit/>
          </a:bodyPr>
          <a:lstStyle/>
          <a:p>
            <a:pPr>
              <a:defRPr/>
            </a:pPr>
            <a:r>
              <a:rPr lang="es-ES_tradnl" dirty="0"/>
              <a:t>Propiedades del </a:t>
            </a:r>
            <a:r>
              <a:rPr lang="es-ES_tradnl" dirty="0" err="1"/>
              <a:t>Reishi</a:t>
            </a:r>
            <a:endParaRPr lang="es-ES_tradnl" dirty="0"/>
          </a:p>
        </p:txBody>
      </p:sp>
      <p:sp>
        <p:nvSpPr>
          <p:cNvPr id="91139" name="Rectangle 3"/>
          <p:cNvSpPr>
            <a:spLocks noGrp="1" noChangeArrowheads="1"/>
          </p:cNvSpPr>
          <p:nvPr>
            <p:ph idx="1"/>
          </p:nvPr>
        </p:nvSpPr>
        <p:spPr>
          <a:xfrm>
            <a:off x="621967" y="1948550"/>
            <a:ext cx="5113900" cy="1953134"/>
          </a:xfrm>
        </p:spPr>
        <p:txBody>
          <a:bodyPr>
            <a:normAutofit/>
          </a:bodyPr>
          <a:lstStyle/>
          <a:p>
            <a:pPr eaLnBrk="1" hangingPunct="1">
              <a:lnSpc>
                <a:spcPct val="90000"/>
              </a:lnSpc>
            </a:pPr>
            <a:r>
              <a:rPr lang="es-ES" altLang="es-MX" dirty="0">
                <a:latin typeface="Tahoma" charset="0"/>
                <a:ea typeface="MS PGothic" charset="-128"/>
              </a:rPr>
              <a:t>Purifica la sangre </a:t>
            </a:r>
          </a:p>
          <a:p>
            <a:pPr eaLnBrk="1" hangingPunct="1">
              <a:lnSpc>
                <a:spcPct val="90000"/>
              </a:lnSpc>
            </a:pPr>
            <a:r>
              <a:rPr lang="es-ES" altLang="es-MX" dirty="0">
                <a:latin typeface="Tahoma" charset="0"/>
                <a:ea typeface="MS PGothic" charset="-128"/>
              </a:rPr>
              <a:t>Realza del sistema inmune </a:t>
            </a:r>
          </a:p>
          <a:p>
            <a:pPr eaLnBrk="1" hangingPunct="1">
              <a:lnSpc>
                <a:spcPct val="90000"/>
              </a:lnSpc>
            </a:pPr>
            <a:r>
              <a:rPr lang="es-ES" altLang="es-MX" dirty="0">
                <a:latin typeface="Tahoma" charset="0"/>
                <a:ea typeface="MS PGothic" charset="-128"/>
              </a:rPr>
              <a:t>Disminuye la tensión nerviosa</a:t>
            </a:r>
          </a:p>
          <a:p>
            <a:pPr eaLnBrk="1" hangingPunct="1">
              <a:lnSpc>
                <a:spcPct val="90000"/>
              </a:lnSpc>
            </a:pPr>
            <a:endParaRPr lang="es-ES" altLang="es-MX" dirty="0">
              <a:latin typeface="Tahoma" charset="0"/>
              <a:ea typeface="MS PGothic" charset="-128"/>
            </a:endParaRPr>
          </a:p>
          <a:p>
            <a:pPr algn="ctr" eaLnBrk="1" hangingPunct="1">
              <a:lnSpc>
                <a:spcPct val="90000"/>
              </a:lnSpc>
              <a:buFont typeface="Wingdings" charset="2"/>
              <a:buNone/>
            </a:pPr>
            <a:endParaRPr lang="es-ES" altLang="es-MX" sz="3601" dirty="0">
              <a:latin typeface="Tahoma" charset="0"/>
              <a:ea typeface="MS PGothic" charset="-128"/>
            </a:endParaRPr>
          </a:p>
        </p:txBody>
      </p:sp>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30</a:t>
            </a:fld>
            <a:endParaRPr lang="es-ES" noProof="0" dirty="0"/>
          </a:p>
        </p:txBody>
      </p:sp>
      <p:pic>
        <p:nvPicPr>
          <p:cNvPr id="91140" name="Picture 1032" descr="to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4375" y="1716631"/>
            <a:ext cx="3817664" cy="437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41" name="AutoShape 1034"/>
          <p:cNvSpPr>
            <a:spLocks noChangeArrowheads="1"/>
          </p:cNvSpPr>
          <p:nvPr/>
        </p:nvSpPr>
        <p:spPr bwMode="auto">
          <a:xfrm>
            <a:off x="1126539" y="3573056"/>
            <a:ext cx="4897436" cy="2518879"/>
          </a:xfrm>
          <a:prstGeom prst="cloudCallout">
            <a:avLst>
              <a:gd name="adj1" fmla="val -43750"/>
              <a:gd name="adj2" fmla="val 70000"/>
            </a:avLst>
          </a:prstGeom>
          <a:gradFill rotWithShape="1">
            <a:gsLst>
              <a:gs pos="0">
                <a:srgbClr val="FFFFFF"/>
              </a:gs>
              <a:gs pos="100000">
                <a:srgbClr val="FFFF66"/>
              </a:gs>
            </a:gsLst>
            <a:lin ang="5400000" scaled="1"/>
          </a:gradFill>
          <a:ln w="9525">
            <a:solidFill>
              <a:schemeClr val="tx1"/>
            </a:solidFill>
            <a:miter lim="800000"/>
            <a:headEnd/>
            <a:tailEnd/>
          </a:ln>
        </p:spPr>
        <p:txBody>
          <a:bodyPr/>
          <a:lstStyle>
            <a:lvl1pPr>
              <a:spcBef>
                <a:spcPts val="575"/>
              </a:spcBef>
              <a:buClr>
                <a:schemeClr val="accent1"/>
              </a:buClr>
              <a:buSzPct val="85000"/>
              <a:buFont typeface="Wingdings 2" charset="2"/>
              <a:buChar char=""/>
              <a:defRPr sz="2600">
                <a:solidFill>
                  <a:schemeClr val="tx1"/>
                </a:solidFill>
                <a:latin typeface="Perpetua" charset="0"/>
                <a:ea typeface="MS PGothic" charset="-128"/>
                <a:cs typeface="MS PGothic" charset="-128"/>
              </a:defRPr>
            </a:lvl1pPr>
            <a:lvl2pPr marL="742950" indent="-285750">
              <a:spcBef>
                <a:spcPts val="375"/>
              </a:spcBef>
              <a:buClr>
                <a:schemeClr val="accent2"/>
              </a:buClr>
              <a:buSzPct val="85000"/>
              <a:buFont typeface="Wingdings 2" charset="2"/>
              <a:buChar char=""/>
              <a:defRPr sz="2400">
                <a:solidFill>
                  <a:schemeClr val="tx1"/>
                </a:solidFill>
                <a:latin typeface="Perpetua" charset="0"/>
                <a:ea typeface="MS PGothic" charset="-128"/>
                <a:cs typeface="MS PGothic" charset="-128"/>
              </a:defRPr>
            </a:lvl2pPr>
            <a:lvl3pPr marL="1143000" indent="-228600">
              <a:spcBef>
                <a:spcPts val="375"/>
              </a:spcBef>
              <a:buClr>
                <a:srgbClr val="E6B1AB"/>
              </a:buClr>
              <a:buSzPct val="85000"/>
              <a:buFont typeface="Wingdings 2" charset="2"/>
              <a:buChar char=""/>
              <a:defRPr sz="2000">
                <a:solidFill>
                  <a:schemeClr val="tx1"/>
                </a:solidFill>
                <a:latin typeface="Perpetua" charset="0"/>
                <a:ea typeface="MS PGothic" charset="-128"/>
                <a:cs typeface="MS PGothic" charset="-128"/>
              </a:defRPr>
            </a:lvl3pPr>
            <a:lvl4pPr marL="1600200" indent="-228600">
              <a:spcBef>
                <a:spcPts val="375"/>
              </a:spcBef>
              <a:buClr>
                <a:srgbClr val="A28E6A"/>
              </a:buClr>
              <a:buSzPct val="80000"/>
              <a:buFont typeface="Wingdings 2" charset="2"/>
              <a:buChar char=""/>
              <a:defRPr sz="2000">
                <a:solidFill>
                  <a:schemeClr val="tx1"/>
                </a:solidFill>
                <a:latin typeface="Perpetua" charset="0"/>
                <a:ea typeface="MS PGothic" charset="-128"/>
                <a:cs typeface="MS PGothic" charset="-128"/>
              </a:defRPr>
            </a:lvl4pPr>
            <a:lvl5pPr marL="2057400" indent="-228600">
              <a:spcBef>
                <a:spcPts val="375"/>
              </a:spcBef>
              <a:buClr>
                <a:srgbClr val="A28E6A"/>
              </a:buClr>
              <a:buChar char="o"/>
              <a:defRPr sz="2000">
                <a:solidFill>
                  <a:schemeClr val="tx1"/>
                </a:solidFill>
                <a:latin typeface="Perpetua" charset="0"/>
                <a:ea typeface="MS PGothic" charset="-128"/>
                <a:cs typeface="MS PGothic" charset="-128"/>
              </a:defRPr>
            </a:lvl5pPr>
            <a:lvl6pPr marL="2514600" indent="-228600" eaLnBrk="0" fontAlgn="base" hangingPunct="0">
              <a:spcBef>
                <a:spcPts val="375"/>
              </a:spcBef>
              <a:spcAft>
                <a:spcPct val="0"/>
              </a:spcAft>
              <a:buClr>
                <a:srgbClr val="A28E6A"/>
              </a:buClr>
              <a:buChar char="o"/>
              <a:defRPr sz="2000">
                <a:solidFill>
                  <a:schemeClr val="tx1"/>
                </a:solidFill>
                <a:latin typeface="Perpetua" charset="0"/>
                <a:ea typeface="MS PGothic" charset="-128"/>
                <a:cs typeface="MS PGothic" charset="-128"/>
              </a:defRPr>
            </a:lvl6pPr>
            <a:lvl7pPr marL="2971800" indent="-228600" eaLnBrk="0" fontAlgn="base" hangingPunct="0">
              <a:spcBef>
                <a:spcPts val="375"/>
              </a:spcBef>
              <a:spcAft>
                <a:spcPct val="0"/>
              </a:spcAft>
              <a:buClr>
                <a:srgbClr val="A28E6A"/>
              </a:buClr>
              <a:buChar char="o"/>
              <a:defRPr sz="2000">
                <a:solidFill>
                  <a:schemeClr val="tx1"/>
                </a:solidFill>
                <a:latin typeface="Perpetua" charset="0"/>
                <a:ea typeface="MS PGothic" charset="-128"/>
                <a:cs typeface="MS PGothic" charset="-128"/>
              </a:defRPr>
            </a:lvl7pPr>
            <a:lvl8pPr marL="3429000" indent="-228600" eaLnBrk="0" fontAlgn="base" hangingPunct="0">
              <a:spcBef>
                <a:spcPts val="375"/>
              </a:spcBef>
              <a:spcAft>
                <a:spcPct val="0"/>
              </a:spcAft>
              <a:buClr>
                <a:srgbClr val="A28E6A"/>
              </a:buClr>
              <a:buChar char="o"/>
              <a:defRPr sz="2000">
                <a:solidFill>
                  <a:schemeClr val="tx1"/>
                </a:solidFill>
                <a:latin typeface="Perpetua" charset="0"/>
                <a:ea typeface="MS PGothic" charset="-128"/>
                <a:cs typeface="MS PGothic" charset="-128"/>
              </a:defRPr>
            </a:lvl8pPr>
            <a:lvl9pPr marL="3886200" indent="-228600" eaLnBrk="0" fontAlgn="base" hangingPunct="0">
              <a:spcBef>
                <a:spcPts val="375"/>
              </a:spcBef>
              <a:spcAft>
                <a:spcPct val="0"/>
              </a:spcAft>
              <a:buClr>
                <a:srgbClr val="A28E6A"/>
              </a:buClr>
              <a:buChar char="o"/>
              <a:defRPr sz="2000">
                <a:solidFill>
                  <a:schemeClr val="tx1"/>
                </a:solidFill>
                <a:latin typeface="Perpetua" charset="0"/>
                <a:ea typeface="MS PGothic" charset="-128"/>
                <a:cs typeface="MS PGothic" charset="-128"/>
              </a:defRPr>
            </a:lvl9pPr>
          </a:lstStyle>
          <a:p>
            <a:pPr algn="ctr" eaLnBrk="1" hangingPunct="1">
              <a:spcBef>
                <a:spcPct val="0"/>
              </a:spcBef>
              <a:buClrTx/>
              <a:buSzTx/>
              <a:buFontTx/>
              <a:buNone/>
            </a:pPr>
            <a:r>
              <a:rPr lang="es-ES" altLang="es-ES" sz="2001" b="1" dirty="0">
                <a:latin typeface="Monotype Corsiva" charset="0"/>
              </a:rPr>
              <a:t>“</a:t>
            </a:r>
            <a:r>
              <a:rPr lang="es-ES" altLang="es-MX" sz="2001" b="1" dirty="0">
                <a:latin typeface="Monotype Corsiva" charset="0"/>
              </a:rPr>
              <a:t>Estas características conducen  </a:t>
            </a:r>
          </a:p>
          <a:p>
            <a:pPr algn="ctr" eaLnBrk="1" hangingPunct="1">
              <a:spcBef>
                <a:spcPct val="0"/>
              </a:spcBef>
              <a:buClrTx/>
              <a:buSzTx/>
              <a:buFontTx/>
              <a:buNone/>
            </a:pPr>
            <a:r>
              <a:rPr lang="es-ES" altLang="es-MX" sz="2001" b="1" dirty="0">
                <a:latin typeface="Monotype Corsiva" charset="0"/>
              </a:rPr>
              <a:t>a la normalización y balance   </a:t>
            </a:r>
          </a:p>
          <a:p>
            <a:pPr algn="ctr" eaLnBrk="1" hangingPunct="1">
              <a:spcBef>
                <a:spcPct val="0"/>
              </a:spcBef>
              <a:buClrTx/>
              <a:buSzTx/>
              <a:buFontTx/>
              <a:buNone/>
            </a:pPr>
            <a:r>
              <a:rPr lang="es-ES" altLang="es-MX" sz="2001" b="1" dirty="0">
                <a:latin typeface="Monotype Corsiva" charset="0"/>
              </a:rPr>
              <a:t>del  cuerpo y consecuentemente </a:t>
            </a:r>
            <a:endParaRPr lang="es-MX" altLang="es-MX" sz="2001" b="1" dirty="0">
              <a:latin typeface="Monotype Corsiva" charset="0"/>
            </a:endParaRPr>
          </a:p>
          <a:p>
            <a:pPr algn="ctr" eaLnBrk="1" hangingPunct="1">
              <a:spcBef>
                <a:spcPct val="0"/>
              </a:spcBef>
              <a:buClrTx/>
              <a:buSzTx/>
              <a:buFontTx/>
              <a:buNone/>
            </a:pPr>
            <a:r>
              <a:rPr lang="es-ES" altLang="es-MX" sz="2001" b="1" dirty="0">
                <a:latin typeface="Monotype Corsiva" charset="0"/>
              </a:rPr>
              <a:t>a la cura de  una multiplicidad  </a:t>
            </a:r>
            <a:endParaRPr lang="es-MX" altLang="es-MX" sz="2001" b="1" dirty="0">
              <a:latin typeface="Monotype Corsiva" charset="0"/>
            </a:endParaRPr>
          </a:p>
          <a:p>
            <a:pPr algn="ctr" eaLnBrk="1" hangingPunct="1">
              <a:spcBef>
                <a:spcPct val="0"/>
              </a:spcBef>
              <a:buClrTx/>
              <a:buSzTx/>
              <a:buFontTx/>
              <a:buNone/>
            </a:pPr>
            <a:r>
              <a:rPr lang="es-ES" altLang="es-MX" sz="2001" b="1" dirty="0">
                <a:latin typeface="Monotype Corsiva" charset="0"/>
              </a:rPr>
              <a:t>de enfermedades</a:t>
            </a:r>
            <a:r>
              <a:rPr lang="es-ES" altLang="es-ES" sz="2001" b="1" dirty="0">
                <a:latin typeface="Monotype Corsiva" charset="0"/>
              </a:rPr>
              <a:t>”</a:t>
            </a:r>
            <a:r>
              <a:rPr lang="es-ES" altLang="es-MX" sz="2001" b="1" dirty="0">
                <a:latin typeface="Monotype Corsiva" charset="0"/>
              </a:rPr>
              <a:t>.</a:t>
            </a:r>
          </a:p>
          <a:p>
            <a:pPr algn="ctr" eaLnBrk="1" hangingPunct="1">
              <a:spcBef>
                <a:spcPct val="0"/>
              </a:spcBef>
              <a:buClrTx/>
              <a:buSzTx/>
              <a:buFontTx/>
              <a:buNone/>
            </a:pPr>
            <a:endParaRPr lang="es-ES" altLang="es-MX" sz="1801" b="1" dirty="0">
              <a:latin typeface="Monotype Corsiva" charset="0"/>
            </a:endParaRPr>
          </a:p>
        </p:txBody>
      </p:sp>
    </p:spTree>
    <p:extLst>
      <p:ext uri="{BB962C8B-B14F-4D97-AF65-F5344CB8AC3E}">
        <p14:creationId xmlns:p14="http://schemas.microsoft.com/office/powerpoint/2010/main" val="310547895"/>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2207201" y="259529"/>
            <a:ext cx="7774424" cy="932106"/>
          </a:xfrm>
        </p:spPr>
        <p:txBody>
          <a:bodyPr>
            <a:normAutofit/>
          </a:bodyPr>
          <a:lstStyle/>
          <a:p>
            <a:pPr>
              <a:defRPr/>
            </a:pPr>
            <a:r>
              <a:rPr lang="es-ES_tradnl" dirty="0"/>
              <a:t>Productos de </a:t>
            </a:r>
            <a:r>
              <a:rPr lang="es-ES_tradnl" dirty="0" err="1"/>
              <a:t>Reishi</a:t>
            </a:r>
            <a:endParaRPr lang="es-ES_tradnl" dirty="0"/>
          </a:p>
        </p:txBody>
      </p:sp>
      <p:sp>
        <p:nvSpPr>
          <p:cNvPr id="93187" name="Rectangle 3"/>
          <p:cNvSpPr>
            <a:spLocks noGrp="1" noChangeArrowheads="1"/>
          </p:cNvSpPr>
          <p:nvPr>
            <p:ph idx="1"/>
          </p:nvPr>
        </p:nvSpPr>
        <p:spPr>
          <a:xfrm>
            <a:off x="455733" y="2026556"/>
            <a:ext cx="9146381" cy="4268312"/>
          </a:xfrm>
        </p:spPr>
        <p:txBody>
          <a:bodyPr>
            <a:normAutofit/>
          </a:bodyPr>
          <a:lstStyle/>
          <a:p>
            <a:pPr algn="just" eaLnBrk="1" hangingPunct="1">
              <a:buFont typeface="Wingdings" charset="2"/>
              <a:buNone/>
            </a:pPr>
            <a:r>
              <a:rPr lang="es-ES" altLang="es-MX" sz="3202" dirty="0">
                <a:latin typeface="+mj-lt"/>
                <a:ea typeface="MS PGothic" charset="-128"/>
              </a:rPr>
              <a:t>TÉ, CAFÉ DE  REISHI</a:t>
            </a:r>
          </a:p>
          <a:p>
            <a:pPr algn="just" eaLnBrk="1" hangingPunct="1"/>
            <a:r>
              <a:rPr lang="es-ES" altLang="es-MX" sz="3202" dirty="0">
                <a:latin typeface="+mj-lt"/>
                <a:ea typeface="MS PGothic" charset="-128"/>
              </a:rPr>
              <a:t> Ingredientes Activos:</a:t>
            </a:r>
          </a:p>
          <a:p>
            <a:pPr lvl="1" algn="just" eaLnBrk="1" hangingPunct="1"/>
            <a:r>
              <a:rPr lang="es-ES" altLang="es-MX" sz="2400" dirty="0">
                <a:latin typeface="+mj-lt"/>
                <a:ea typeface="MS PGothic" charset="-128"/>
              </a:rPr>
              <a:t>Ácidos grasos no saturados </a:t>
            </a:r>
          </a:p>
          <a:p>
            <a:pPr lvl="1" algn="just" eaLnBrk="1" hangingPunct="1"/>
            <a:r>
              <a:rPr lang="es-ES" altLang="es-MX" sz="2400" dirty="0">
                <a:latin typeface="+mj-lt"/>
                <a:ea typeface="MS PGothic" charset="-128"/>
              </a:rPr>
              <a:t>Polisacáridos</a:t>
            </a:r>
          </a:p>
          <a:p>
            <a:pPr lvl="1" algn="just" eaLnBrk="1" hangingPunct="1"/>
            <a:r>
              <a:rPr lang="es-ES" altLang="es-MX" sz="2400" dirty="0">
                <a:latin typeface="+mj-lt"/>
                <a:ea typeface="MS PGothic" charset="-128"/>
              </a:rPr>
              <a:t>D-</a:t>
            </a:r>
            <a:r>
              <a:rPr lang="es-ES" altLang="es-MX" sz="2400" dirty="0" err="1">
                <a:latin typeface="+mj-lt"/>
                <a:ea typeface="MS PGothic" charset="-128"/>
              </a:rPr>
              <a:t>glucano</a:t>
            </a:r>
            <a:endParaRPr lang="es-ES" altLang="es-MX" sz="2400" dirty="0">
              <a:latin typeface="+mj-lt"/>
              <a:ea typeface="MS PGothic" charset="-128"/>
            </a:endParaRPr>
          </a:p>
          <a:p>
            <a:pPr lvl="1" algn="just" eaLnBrk="1" hangingPunct="1"/>
            <a:r>
              <a:rPr lang="es-ES" altLang="es-MX" sz="2400" dirty="0" err="1">
                <a:latin typeface="+mj-lt"/>
                <a:ea typeface="MS PGothic" charset="-128"/>
              </a:rPr>
              <a:t>Ergosterol</a:t>
            </a:r>
            <a:r>
              <a:rPr lang="es-ES" altLang="es-MX" sz="2400" dirty="0">
                <a:latin typeface="+mj-lt"/>
                <a:ea typeface="MS PGothic" charset="-128"/>
              </a:rPr>
              <a:t> </a:t>
            </a:r>
          </a:p>
          <a:p>
            <a:pPr lvl="1" algn="just" eaLnBrk="1" hangingPunct="1"/>
            <a:r>
              <a:rPr lang="es-ES" altLang="es-MX" sz="2400" dirty="0" err="1">
                <a:latin typeface="+mj-lt"/>
                <a:ea typeface="MS PGothic" charset="-128"/>
              </a:rPr>
              <a:t>Provitamin</a:t>
            </a:r>
            <a:r>
              <a:rPr lang="es-ES" altLang="es-MX" sz="2400" dirty="0">
                <a:latin typeface="+mj-lt"/>
                <a:ea typeface="MS PGothic" charset="-128"/>
              </a:rPr>
              <a:t> D2 </a:t>
            </a:r>
          </a:p>
          <a:p>
            <a:pPr lvl="1" algn="just" eaLnBrk="1" hangingPunct="1"/>
            <a:r>
              <a:rPr lang="es-ES" altLang="es-MX" sz="2400" dirty="0">
                <a:latin typeface="+mj-lt"/>
                <a:ea typeface="MS PGothic" charset="-128"/>
              </a:rPr>
              <a:t>Caroteno </a:t>
            </a:r>
          </a:p>
          <a:p>
            <a:pPr lvl="1" algn="just" eaLnBrk="1" hangingPunct="1"/>
            <a:r>
              <a:rPr lang="es-ES" altLang="es-MX" sz="2400" dirty="0">
                <a:latin typeface="+mj-lt"/>
                <a:ea typeface="MS PGothic" charset="-128"/>
              </a:rPr>
              <a:t>Minerales</a:t>
            </a:r>
          </a:p>
          <a:p>
            <a:pPr eaLnBrk="1" hangingPunct="1"/>
            <a:endParaRPr lang="es-ES_tradnl" altLang="es-MX" sz="3202" dirty="0">
              <a:latin typeface="+mj-lt"/>
              <a:ea typeface="MS PGothic" charset="-128"/>
            </a:endParaRPr>
          </a:p>
        </p:txBody>
      </p:sp>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31</a:t>
            </a:fld>
            <a:endParaRPr lang="es-ES" noProof="0" dirty="0"/>
          </a:p>
        </p:txBody>
      </p:sp>
      <p:pic>
        <p:nvPicPr>
          <p:cNvPr id="93188" name="Picture 3" descr="reishi">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1279" y="3955626"/>
            <a:ext cx="3456886" cy="2300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8002" name="Picture 2" descr="http://image.made-in-china.com/44f3j00BRnTQjgchIkZ/Ganoderma-Lucidum-Reishi-Coffee-Te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45409" y="2138554"/>
            <a:ext cx="4171126" cy="4171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4199254"/>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a:defRPr/>
            </a:pPr>
            <a:fld id="{AF9A8EC6-974A-7247-9BDD-1C3107591D7C}" type="slidenum">
              <a:rPr lang="es-ES" altLang="es-MX" smtClean="0"/>
              <a:pPr>
                <a:defRPr/>
              </a:pPr>
              <a:t>32</a:t>
            </a:fld>
            <a:endParaRPr lang="es-ES" altLang="es-MX"/>
          </a:p>
        </p:txBody>
      </p:sp>
      <p:sp>
        <p:nvSpPr>
          <p:cNvPr id="80898" name="Rectangle 2"/>
          <p:cNvSpPr>
            <a:spLocks noGrp="1" noChangeArrowheads="1"/>
          </p:cNvSpPr>
          <p:nvPr>
            <p:ph type="title" idx="4294967295"/>
          </p:nvPr>
        </p:nvSpPr>
        <p:spPr>
          <a:xfrm>
            <a:off x="0" y="259525"/>
            <a:ext cx="7774425" cy="932106"/>
          </a:xfrm>
        </p:spPr>
        <p:txBody>
          <a:bodyPr>
            <a:normAutofit/>
          </a:bodyPr>
          <a:lstStyle/>
          <a:p>
            <a:pPr>
              <a:defRPr/>
            </a:pPr>
            <a:r>
              <a:rPr lang="es-ES_tradnl" i="1" dirty="0" err="1">
                <a:latin typeface="Arial" charset="0"/>
                <a:ea typeface="Arial" charset="0"/>
                <a:cs typeface="Arial" charset="0"/>
              </a:rPr>
              <a:t>Agaricus</a:t>
            </a:r>
            <a:r>
              <a:rPr lang="es-ES_tradnl" i="1" dirty="0">
                <a:latin typeface="Arial" charset="0"/>
                <a:ea typeface="Arial" charset="0"/>
                <a:cs typeface="Arial" charset="0"/>
              </a:rPr>
              <a:t> </a:t>
            </a:r>
            <a:r>
              <a:rPr lang="es-ES_tradnl" i="1" dirty="0" err="1">
                <a:latin typeface="Arial" charset="0"/>
                <a:ea typeface="Arial" charset="0"/>
                <a:cs typeface="Arial" charset="0"/>
              </a:rPr>
              <a:t>blazei</a:t>
            </a:r>
            <a:endParaRPr lang="es-ES_tradnl" i="1" dirty="0">
              <a:latin typeface="Arial" charset="0"/>
              <a:ea typeface="Arial" charset="0"/>
              <a:cs typeface="Arial" charset="0"/>
            </a:endParaRPr>
          </a:p>
        </p:txBody>
      </p:sp>
      <p:sp>
        <p:nvSpPr>
          <p:cNvPr id="101379" name="Rectangle 3"/>
          <p:cNvSpPr>
            <a:spLocks noGrp="1" noChangeArrowheads="1"/>
          </p:cNvSpPr>
          <p:nvPr>
            <p:ph type="body" sz="half" idx="4294967295"/>
          </p:nvPr>
        </p:nvSpPr>
        <p:spPr>
          <a:xfrm>
            <a:off x="1" y="1556850"/>
            <a:ext cx="7393325" cy="4115872"/>
          </a:xfrm>
        </p:spPr>
        <p:txBody>
          <a:bodyPr>
            <a:noAutofit/>
          </a:bodyPr>
          <a:lstStyle/>
          <a:p>
            <a:pPr algn="just">
              <a:lnSpc>
                <a:spcPct val="110000"/>
              </a:lnSpc>
              <a:spcBef>
                <a:spcPts val="500"/>
              </a:spcBef>
              <a:spcAft>
                <a:spcPts val="500"/>
              </a:spcAft>
            </a:pPr>
            <a:r>
              <a:rPr lang="es-ES_tradnl" altLang="es-MX" sz="2001" dirty="0">
                <a:latin typeface="Tahoma" charset="0"/>
                <a:ea typeface="MS PGothic" charset="-128"/>
              </a:rPr>
              <a:t>Condiciones geológicas y climáticas y  simbiosis en </a:t>
            </a:r>
            <a:r>
              <a:rPr lang="es-ES_tradnl" altLang="es-MX" sz="2001" dirty="0" err="1">
                <a:latin typeface="Tahoma" charset="0"/>
                <a:ea typeface="MS PGothic" charset="-128"/>
              </a:rPr>
              <a:t>Brazil</a:t>
            </a:r>
            <a:r>
              <a:rPr lang="es-ES_tradnl" altLang="es-MX" sz="2001" dirty="0">
                <a:latin typeface="Tahoma" charset="0"/>
                <a:ea typeface="MS PGothic" charset="-128"/>
              </a:rPr>
              <a:t>.</a:t>
            </a:r>
          </a:p>
          <a:p>
            <a:pPr algn="just">
              <a:lnSpc>
                <a:spcPct val="110000"/>
              </a:lnSpc>
              <a:spcBef>
                <a:spcPts val="500"/>
              </a:spcBef>
              <a:spcAft>
                <a:spcPts val="500"/>
              </a:spcAft>
            </a:pPr>
            <a:r>
              <a:rPr lang="es-ES_tradnl" altLang="es-MX" sz="2001" dirty="0">
                <a:latin typeface="Tahoma" charset="0"/>
                <a:ea typeface="MS PGothic" charset="-128"/>
              </a:rPr>
              <a:t>Composta distinta y condición fértil del suelo. </a:t>
            </a:r>
          </a:p>
          <a:p>
            <a:pPr algn="just">
              <a:lnSpc>
                <a:spcPct val="110000"/>
              </a:lnSpc>
              <a:spcBef>
                <a:spcPts val="500"/>
              </a:spcBef>
              <a:spcAft>
                <a:spcPts val="500"/>
              </a:spcAft>
            </a:pPr>
            <a:r>
              <a:rPr lang="es-ES_tradnl" altLang="es-MX" sz="2001" dirty="0">
                <a:latin typeface="Tahoma" charset="0"/>
                <a:ea typeface="MS PGothic" charset="-128"/>
              </a:rPr>
              <a:t>80 % de humedad en el sitio, </a:t>
            </a:r>
          </a:p>
          <a:p>
            <a:pPr algn="just">
              <a:lnSpc>
                <a:spcPct val="110000"/>
              </a:lnSpc>
              <a:spcBef>
                <a:spcPts val="500"/>
              </a:spcBef>
              <a:spcAft>
                <a:spcPts val="500"/>
              </a:spcAft>
            </a:pPr>
            <a:r>
              <a:rPr lang="es-ES_tradnl" altLang="es-MX" sz="2001" dirty="0">
                <a:latin typeface="Tahoma" charset="0"/>
                <a:ea typeface="MS PGothic" charset="-128"/>
              </a:rPr>
              <a:t>Temperatura de 20º C en la noche y 35ºC en el día </a:t>
            </a:r>
          </a:p>
          <a:p>
            <a:pPr indent="0">
              <a:lnSpc>
                <a:spcPct val="110000"/>
              </a:lnSpc>
              <a:spcBef>
                <a:spcPts val="500"/>
              </a:spcBef>
              <a:spcAft>
                <a:spcPts val="500"/>
              </a:spcAft>
            </a:pPr>
            <a:r>
              <a:rPr lang="es-ES_tradnl" altLang="es-MX" sz="2001" dirty="0">
                <a:latin typeface="Tahoma" charset="0"/>
                <a:ea typeface="MS PGothic" charset="-128"/>
              </a:rPr>
              <a:t>Debido a tal condición, en ninguna otra región del mundo se podrían proporcionar todos los elementos colectivos necesarios para el hábitat del </a:t>
            </a:r>
            <a:r>
              <a:rPr lang="es-ES_tradnl" altLang="es-MX" sz="2001" i="1" dirty="0" err="1">
                <a:latin typeface="Tahoma" charset="0"/>
                <a:ea typeface="MS PGothic" charset="-128"/>
              </a:rPr>
              <a:t>Agaricus</a:t>
            </a:r>
            <a:r>
              <a:rPr lang="es-ES_tradnl" altLang="es-MX" sz="2001" dirty="0">
                <a:latin typeface="Tahoma" charset="0"/>
                <a:ea typeface="MS PGothic" charset="-128"/>
              </a:rPr>
              <a:t>.</a:t>
            </a:r>
          </a:p>
          <a:p>
            <a:pPr indent="0">
              <a:lnSpc>
                <a:spcPct val="110000"/>
              </a:lnSpc>
              <a:spcBef>
                <a:spcPts val="500"/>
              </a:spcBef>
              <a:spcAft>
                <a:spcPts val="500"/>
              </a:spcAft>
            </a:pPr>
            <a:r>
              <a:rPr lang="es-ES_tradnl" altLang="es-MX" sz="2001" dirty="0">
                <a:latin typeface="Tahoma" charset="0"/>
                <a:ea typeface="MS PGothic" charset="-128"/>
              </a:rPr>
              <a:t>Se ha popularizado en Japón, Corea y China por sus efectos anticancerígenos. </a:t>
            </a:r>
          </a:p>
          <a:p>
            <a:pPr indent="0">
              <a:lnSpc>
                <a:spcPct val="110000"/>
              </a:lnSpc>
              <a:buNone/>
            </a:pPr>
            <a:endParaRPr lang="es-ES_tradnl" altLang="es-MX" sz="4401" dirty="0">
              <a:latin typeface="Tahoma" charset="0"/>
              <a:ea typeface="MS PGothic" charset="-128"/>
            </a:endParaRPr>
          </a:p>
        </p:txBody>
      </p:sp>
      <p:pic>
        <p:nvPicPr>
          <p:cNvPr id="7" name="Picture 6" descr="agaricusfresco"/>
          <p:cNvPicPr>
            <a:picLocks noGrp="1" noChangeAspect="1" noChangeArrowheads="1"/>
          </p:cNvPicPr>
          <p:nvPr>
            <p:ph type="clipArt" sz="half" idx="4294967295"/>
          </p:nvPr>
        </p:nvPicPr>
        <p:blipFill>
          <a:blip r:embed="rId3">
            <a:extLst>
              <a:ext uri="{28A0092B-C50C-407E-A947-70E740481C1C}">
                <a14:useLocalDpi xmlns:a14="http://schemas.microsoft.com/office/drawing/2010/main" val="0"/>
              </a:ext>
            </a:extLst>
          </a:blip>
          <a:srcRect/>
          <a:stretch>
            <a:fillRect/>
          </a:stretch>
        </p:blipFill>
        <p:spPr>
          <a:xfrm>
            <a:off x="8193635" y="259524"/>
            <a:ext cx="3998366" cy="3024976"/>
          </a:xfrm>
        </p:spPr>
      </p:pic>
      <p:pic>
        <p:nvPicPr>
          <p:cNvPr id="101380" name="Picture 4" descr="abmdryi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80591" y="3285023"/>
            <a:ext cx="4016633" cy="3016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6868138"/>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2207201" y="404028"/>
            <a:ext cx="7774424" cy="932106"/>
          </a:xfrm>
        </p:spPr>
        <p:txBody>
          <a:bodyPr>
            <a:normAutofit/>
          </a:bodyPr>
          <a:lstStyle/>
          <a:p>
            <a:pPr>
              <a:defRPr/>
            </a:pPr>
            <a:r>
              <a:rPr lang="es-ES_tradnl" dirty="0"/>
              <a:t>Propiedades de </a:t>
            </a:r>
            <a:r>
              <a:rPr lang="es-ES_tradnl" i="1" dirty="0" err="1"/>
              <a:t>Agaricus</a:t>
            </a:r>
            <a:r>
              <a:rPr lang="es-ES_tradnl" i="1" dirty="0"/>
              <a:t> </a:t>
            </a:r>
            <a:r>
              <a:rPr lang="es-ES_tradnl" i="1" dirty="0" err="1"/>
              <a:t>blazei</a:t>
            </a:r>
            <a:endParaRPr lang="es-ES_tradnl" i="1" dirty="0"/>
          </a:p>
        </p:txBody>
      </p:sp>
      <p:sp>
        <p:nvSpPr>
          <p:cNvPr id="103427" name="Rectangle 3"/>
          <p:cNvSpPr>
            <a:spLocks noGrp="1" noChangeArrowheads="1"/>
          </p:cNvSpPr>
          <p:nvPr>
            <p:ph idx="1"/>
          </p:nvPr>
        </p:nvSpPr>
        <p:spPr>
          <a:xfrm>
            <a:off x="189807" y="1831110"/>
            <a:ext cx="4679582" cy="4115872"/>
          </a:xfrm>
        </p:spPr>
        <p:txBody>
          <a:bodyPr/>
          <a:lstStyle/>
          <a:p>
            <a:pPr algn="just">
              <a:spcBef>
                <a:spcPts val="500"/>
              </a:spcBef>
              <a:spcAft>
                <a:spcPts val="500"/>
              </a:spcAft>
            </a:pPr>
            <a:r>
              <a:rPr lang="es-ES_tradnl" altLang="es-MX" sz="2802" dirty="0">
                <a:latin typeface="+mn-lt"/>
                <a:ea typeface="MS PGothic" charset="-128"/>
              </a:rPr>
              <a:t>Prevención de tumores</a:t>
            </a:r>
          </a:p>
          <a:p>
            <a:pPr algn="just">
              <a:spcBef>
                <a:spcPts val="500"/>
              </a:spcBef>
              <a:spcAft>
                <a:spcPts val="500"/>
              </a:spcAft>
            </a:pPr>
            <a:r>
              <a:rPr lang="es-ES_tradnl" altLang="es-MX" sz="2802" dirty="0">
                <a:latin typeface="+mn-lt"/>
                <a:ea typeface="MS PGothic" charset="-128"/>
              </a:rPr>
              <a:t>Reducción de la glucosa en la sangre</a:t>
            </a:r>
          </a:p>
          <a:p>
            <a:pPr>
              <a:spcBef>
                <a:spcPts val="500"/>
              </a:spcBef>
              <a:spcAft>
                <a:spcPts val="500"/>
              </a:spcAft>
            </a:pPr>
            <a:r>
              <a:rPr lang="es-ES_tradnl" altLang="es-MX" sz="2802" dirty="0">
                <a:latin typeface="+mn-lt"/>
                <a:ea typeface="MS PGothic" charset="-128"/>
              </a:rPr>
              <a:t>Reducción del colesterol</a:t>
            </a:r>
          </a:p>
          <a:p>
            <a:pPr algn="just">
              <a:spcBef>
                <a:spcPts val="500"/>
              </a:spcBef>
              <a:spcAft>
                <a:spcPts val="500"/>
              </a:spcAft>
            </a:pPr>
            <a:r>
              <a:rPr lang="es-ES_tradnl" altLang="es-MX" sz="2802" dirty="0">
                <a:latin typeface="+mn-lt"/>
                <a:ea typeface="MS PGothic" charset="-128"/>
              </a:rPr>
              <a:t>Prevención del cáncer</a:t>
            </a:r>
          </a:p>
          <a:p>
            <a:pPr>
              <a:spcBef>
                <a:spcPts val="500"/>
              </a:spcBef>
              <a:spcAft>
                <a:spcPts val="500"/>
              </a:spcAft>
            </a:pPr>
            <a:r>
              <a:rPr lang="es-ES_tradnl" altLang="es-MX" sz="2802" dirty="0">
                <a:latin typeface="+mn-lt"/>
                <a:ea typeface="MS PGothic" charset="-128"/>
              </a:rPr>
              <a:t>Reducción de la arteriosclerosis</a:t>
            </a:r>
          </a:p>
        </p:txBody>
      </p:sp>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33</a:t>
            </a:fld>
            <a:endParaRPr lang="es-ES" noProof="0" dirty="0"/>
          </a:p>
        </p:txBody>
      </p:sp>
      <p:pic>
        <p:nvPicPr>
          <p:cNvPr id="103428" name="Picture 3" descr="agareishi2x">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72008" y="1956013"/>
            <a:ext cx="2719418" cy="219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3"/>
          <p:cNvSpPr txBox="1">
            <a:spLocks noChangeArrowheads="1"/>
          </p:cNvSpPr>
          <p:nvPr/>
        </p:nvSpPr>
        <p:spPr>
          <a:xfrm>
            <a:off x="5233994" y="1797421"/>
            <a:ext cx="3773408" cy="4268312"/>
          </a:xfrm>
          <a:prstGeom prst="rect">
            <a:avLst/>
          </a:prstGeom>
        </p:spPr>
        <p:txBody>
          <a:bodyPr vert="horz" lIns="91464" tIns="45732" rIns="91464" bIns="45732" rtlCol="0">
            <a:normAutofit/>
          </a:bodyPr>
          <a:lstStyle>
            <a:lvl1pPr marL="274325" indent="-274325" algn="l" defTabSz="914415" rtl="0" eaLnBrk="1" latinLnBrk="0" hangingPunct="1">
              <a:lnSpc>
                <a:spcPct val="90000"/>
              </a:lnSpc>
              <a:spcBef>
                <a:spcPts val="1800"/>
              </a:spcBef>
              <a:buSzPct val="110000"/>
              <a:buFont typeface="Arial" pitchFamily="34" charset="0"/>
              <a:buChar char="▪"/>
              <a:defRPr sz="2399" b="1" kern="1200">
                <a:solidFill>
                  <a:schemeClr val="tx1"/>
                </a:solidFill>
                <a:latin typeface="Arial" charset="0"/>
                <a:ea typeface="Arial" charset="0"/>
                <a:cs typeface="Arial" charset="0"/>
              </a:defRPr>
            </a:lvl1pPr>
            <a:lvl2pPr marL="682636" indent="-274325" algn="l" defTabSz="914415" rtl="0" eaLnBrk="1" latinLnBrk="0" hangingPunct="1">
              <a:lnSpc>
                <a:spcPct val="90000"/>
              </a:lnSpc>
              <a:spcBef>
                <a:spcPts val="600"/>
              </a:spcBef>
              <a:buSzPct val="110000"/>
              <a:buFont typeface="Arial" pitchFamily="34" charset="0"/>
              <a:buChar char="▪"/>
              <a:defRPr sz="2000" b="1" kern="1200">
                <a:solidFill>
                  <a:schemeClr val="tx1"/>
                </a:solidFill>
                <a:latin typeface="Arial" charset="0"/>
                <a:ea typeface="Arial" charset="0"/>
                <a:cs typeface="Arial" charset="0"/>
              </a:defRPr>
            </a:lvl2pPr>
            <a:lvl3pPr marL="1097298" indent="-274325" algn="l" defTabSz="914415" rtl="0" eaLnBrk="1" latinLnBrk="0" hangingPunct="1">
              <a:lnSpc>
                <a:spcPct val="90000"/>
              </a:lnSpc>
              <a:spcBef>
                <a:spcPts val="600"/>
              </a:spcBef>
              <a:buSzPct val="110000"/>
              <a:buFont typeface="Arial" pitchFamily="34" charset="0"/>
              <a:buChar char="▪"/>
              <a:defRPr sz="1800" b="1" kern="1200">
                <a:solidFill>
                  <a:schemeClr val="tx1"/>
                </a:solidFill>
                <a:latin typeface="Arial" charset="0"/>
                <a:ea typeface="Arial" charset="0"/>
                <a:cs typeface="Arial" charset="0"/>
              </a:defRPr>
            </a:lvl3pPr>
            <a:lvl4pPr marL="1508785" indent="-274325" algn="l" defTabSz="914415" rtl="0" eaLnBrk="1" latinLnBrk="0" hangingPunct="1">
              <a:lnSpc>
                <a:spcPct val="90000"/>
              </a:lnSpc>
              <a:spcBef>
                <a:spcPts val="600"/>
              </a:spcBef>
              <a:buSzPct val="110000"/>
              <a:buFont typeface="Arial" pitchFamily="34" charset="0"/>
              <a:buChar char="▪"/>
              <a:defRPr sz="1600" b="1" kern="1200">
                <a:solidFill>
                  <a:schemeClr val="tx1"/>
                </a:solidFill>
                <a:latin typeface="Arial" charset="0"/>
                <a:ea typeface="Arial" charset="0"/>
                <a:cs typeface="Arial" charset="0"/>
              </a:defRPr>
            </a:lvl4pPr>
            <a:lvl5pPr marL="1920272" indent="-274325" algn="l" defTabSz="914415" rtl="0" eaLnBrk="1" latinLnBrk="0" hangingPunct="1">
              <a:lnSpc>
                <a:spcPct val="90000"/>
              </a:lnSpc>
              <a:spcBef>
                <a:spcPts val="600"/>
              </a:spcBef>
              <a:buSzPct val="110000"/>
              <a:buFont typeface="Arial" pitchFamily="34" charset="0"/>
              <a:buChar char="▪"/>
              <a:defRPr sz="1600" b="1" kern="1200">
                <a:solidFill>
                  <a:schemeClr val="tx1"/>
                </a:solidFill>
                <a:latin typeface="Arial" charset="0"/>
                <a:ea typeface="Arial" charset="0"/>
                <a:cs typeface="Arial" charset="0"/>
              </a:defRPr>
            </a:lvl5pPr>
            <a:lvl6pPr marL="2331758" indent="-274325" algn="l" defTabSz="914415"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6pPr>
            <a:lvl7pPr marL="2743246" indent="-274325" algn="l" defTabSz="914415" rtl="0"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7pPr>
            <a:lvl8pPr marL="3154732" indent="-274325" algn="l" defTabSz="914415" rtl="0" eaLnBrk="1" latinLnBrk="0" hangingPunct="1">
              <a:lnSpc>
                <a:spcPct val="90000"/>
              </a:lnSpc>
              <a:spcBef>
                <a:spcPts val="600"/>
              </a:spcBef>
              <a:buSzPct val="110000"/>
              <a:buFont typeface="Arial" pitchFamily="34" charset="0"/>
              <a:buChar char="▪"/>
              <a:defRPr sz="1600" kern="1200" baseline="0">
                <a:solidFill>
                  <a:schemeClr val="tx1"/>
                </a:solidFill>
                <a:latin typeface="+mn-lt"/>
                <a:ea typeface="+mn-ea"/>
                <a:cs typeface="+mn-cs"/>
              </a:defRPr>
            </a:lvl8pPr>
            <a:lvl9pPr marL="3566219" indent="-274325" algn="l" defTabSz="914415" rtl="0" eaLnBrk="1" latinLnBrk="0" hangingPunct="1">
              <a:lnSpc>
                <a:spcPct val="90000"/>
              </a:lnSpc>
              <a:spcBef>
                <a:spcPts val="600"/>
              </a:spcBef>
              <a:buSzPct val="110000"/>
              <a:buFont typeface="Arial" pitchFamily="34" charset="0"/>
              <a:buChar char="▪"/>
              <a:defRPr sz="1600" kern="1200" baseline="0">
                <a:solidFill>
                  <a:schemeClr val="tx1"/>
                </a:solidFill>
                <a:latin typeface="+mn-lt"/>
                <a:ea typeface="+mn-ea"/>
                <a:cs typeface="+mn-cs"/>
              </a:defRPr>
            </a:lvl9pPr>
          </a:lstStyle>
          <a:p>
            <a:pPr>
              <a:spcBef>
                <a:spcPts val="500"/>
              </a:spcBef>
              <a:spcAft>
                <a:spcPts val="500"/>
              </a:spcAft>
            </a:pPr>
            <a:r>
              <a:rPr lang="es-ES_tradnl" altLang="es-MX" sz="2802" dirty="0">
                <a:latin typeface="+mn-lt"/>
                <a:ea typeface="MS PGothic" charset="-128"/>
              </a:rPr>
              <a:t>85-87% de agua en el hongo fresco</a:t>
            </a:r>
          </a:p>
          <a:p>
            <a:pPr>
              <a:spcBef>
                <a:spcPts val="500"/>
              </a:spcBef>
              <a:spcAft>
                <a:spcPts val="500"/>
              </a:spcAft>
            </a:pPr>
            <a:r>
              <a:rPr lang="es-ES_tradnl" altLang="es-MX" sz="2802" dirty="0">
                <a:latin typeface="+mn-lt"/>
                <a:ea typeface="MS PGothic" charset="-128"/>
              </a:rPr>
              <a:t>40-45% de proteína cruda </a:t>
            </a:r>
          </a:p>
          <a:p>
            <a:pPr>
              <a:spcBef>
                <a:spcPts val="500"/>
              </a:spcBef>
              <a:spcAft>
                <a:spcPts val="500"/>
              </a:spcAft>
            </a:pPr>
            <a:r>
              <a:rPr lang="es-ES_tradnl" altLang="es-MX" sz="2802" dirty="0">
                <a:latin typeface="+mn-lt"/>
                <a:ea typeface="MS PGothic" charset="-128"/>
              </a:rPr>
              <a:t>38-45% azúcares, </a:t>
            </a:r>
          </a:p>
          <a:p>
            <a:pPr>
              <a:spcBef>
                <a:spcPts val="500"/>
              </a:spcBef>
              <a:spcAft>
                <a:spcPts val="500"/>
              </a:spcAft>
            </a:pPr>
            <a:r>
              <a:rPr lang="es-ES_tradnl" altLang="es-MX" sz="2802" dirty="0">
                <a:latin typeface="+mn-lt"/>
                <a:ea typeface="MS PGothic" charset="-128"/>
              </a:rPr>
              <a:t>6-8% fibra, </a:t>
            </a:r>
          </a:p>
          <a:p>
            <a:pPr>
              <a:spcBef>
                <a:spcPts val="500"/>
              </a:spcBef>
              <a:spcAft>
                <a:spcPts val="500"/>
              </a:spcAft>
            </a:pPr>
            <a:r>
              <a:rPr lang="es-ES_tradnl" altLang="es-MX" sz="2802" dirty="0">
                <a:latin typeface="+mn-lt"/>
                <a:ea typeface="MS PGothic" charset="-128"/>
              </a:rPr>
              <a:t>3-4%  de grasa </a:t>
            </a:r>
          </a:p>
          <a:p>
            <a:pPr>
              <a:spcBef>
                <a:spcPts val="500"/>
              </a:spcBef>
              <a:spcAft>
                <a:spcPts val="500"/>
              </a:spcAft>
            </a:pPr>
            <a:r>
              <a:rPr lang="es-ES_tradnl" altLang="es-MX" sz="2802" dirty="0" err="1">
                <a:latin typeface="+mn-lt"/>
                <a:ea typeface="MS PGothic" charset="-128"/>
              </a:rPr>
              <a:t>Polimanosa</a:t>
            </a:r>
            <a:endParaRPr lang="es-ES_tradnl" altLang="es-MX" sz="2400" dirty="0">
              <a:latin typeface="+mn-lt"/>
              <a:ea typeface="MS PGothic" charset="-128"/>
            </a:endParaRPr>
          </a:p>
        </p:txBody>
      </p:sp>
      <p:pic>
        <p:nvPicPr>
          <p:cNvPr id="8" name="Picture 5" descr="abmgradeb">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5400000">
            <a:off x="9967406" y="4309842"/>
            <a:ext cx="1698990" cy="2549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2164655"/>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7522" name="Picture 8" descr="http://ts1.mm.bing.net/th?id=I.4616678250185064&amp;pid=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1264" y="3789459"/>
            <a:ext cx="2858244" cy="2858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4" name="Rectangle 2"/>
          <p:cNvSpPr>
            <a:spLocks noGrp="1" noChangeArrowheads="1"/>
          </p:cNvSpPr>
          <p:nvPr>
            <p:ph type="title"/>
          </p:nvPr>
        </p:nvSpPr>
        <p:spPr>
          <a:xfrm>
            <a:off x="1770791" y="322518"/>
            <a:ext cx="7774424" cy="932106"/>
          </a:xfrm>
        </p:spPr>
        <p:txBody>
          <a:bodyPr>
            <a:normAutofit/>
          </a:bodyPr>
          <a:lstStyle/>
          <a:p>
            <a:pPr eaLnBrk="1" hangingPunct="1">
              <a:defRPr/>
            </a:pPr>
            <a:r>
              <a:rPr lang="es-ES_tradnl" altLang="es-MX" dirty="0">
                <a:latin typeface="Arial" charset="0"/>
                <a:ea typeface="Arial" charset="0"/>
                <a:cs typeface="Arial" charset="0"/>
              </a:rPr>
              <a:t>Cápsulas de </a:t>
            </a:r>
            <a:r>
              <a:rPr lang="es-ES_tradnl" altLang="es-MX" i="1" dirty="0" err="1">
                <a:latin typeface="Arial" charset="0"/>
                <a:ea typeface="Arial" charset="0"/>
                <a:cs typeface="Arial" charset="0"/>
              </a:rPr>
              <a:t>Agaricus</a:t>
            </a:r>
            <a:r>
              <a:rPr lang="es-ES_tradnl" altLang="es-MX" i="1" dirty="0">
                <a:latin typeface="Arial" charset="0"/>
                <a:ea typeface="Arial" charset="0"/>
                <a:cs typeface="Arial" charset="0"/>
              </a:rPr>
              <a:t> </a:t>
            </a:r>
            <a:r>
              <a:rPr lang="es-ES_tradnl" altLang="es-MX" i="1" dirty="0" err="1">
                <a:latin typeface="Arial" charset="0"/>
                <a:ea typeface="Arial" charset="0"/>
                <a:cs typeface="Arial" charset="0"/>
              </a:rPr>
              <a:t>blazei</a:t>
            </a:r>
            <a:r>
              <a:rPr lang="es-ES_tradnl" altLang="es-MX" i="1" dirty="0">
                <a:latin typeface="Arial" charset="0"/>
                <a:ea typeface="Arial" charset="0"/>
                <a:cs typeface="Arial" charset="0"/>
              </a:rPr>
              <a:t> </a:t>
            </a:r>
          </a:p>
        </p:txBody>
      </p:sp>
      <p:sp>
        <p:nvSpPr>
          <p:cNvPr id="107524" name="Rectangle 3"/>
          <p:cNvSpPr>
            <a:spLocks noGrp="1" noChangeArrowheads="1"/>
          </p:cNvSpPr>
          <p:nvPr>
            <p:ph type="body" sz="half" idx="2"/>
          </p:nvPr>
        </p:nvSpPr>
        <p:spPr>
          <a:xfrm>
            <a:off x="7536535" y="1915720"/>
            <a:ext cx="4249579" cy="3025843"/>
          </a:xfrm>
        </p:spPr>
        <p:txBody>
          <a:bodyPr>
            <a:noAutofit/>
          </a:bodyPr>
          <a:lstStyle/>
          <a:p>
            <a:pPr>
              <a:spcBef>
                <a:spcPts val="500"/>
              </a:spcBef>
              <a:spcAft>
                <a:spcPts val="500"/>
              </a:spcAft>
            </a:pPr>
            <a:r>
              <a:rPr lang="es-ES_tradnl" altLang="es-MX">
                <a:latin typeface="Tahoma" charset="0"/>
                <a:ea typeface="MS PGothic" charset="-128"/>
              </a:rPr>
              <a:t>Contiene un concentrado altamente potente de 10:1 de la seta fresca al producto liofilizado. </a:t>
            </a:r>
          </a:p>
          <a:p>
            <a:pPr>
              <a:spcBef>
                <a:spcPts val="500"/>
              </a:spcBef>
              <a:spcAft>
                <a:spcPts val="500"/>
              </a:spcAft>
            </a:pPr>
            <a:r>
              <a:rPr lang="es-ES_tradnl" altLang="es-MX" dirty="0">
                <a:latin typeface="Tahoma" charset="0"/>
                <a:ea typeface="MS PGothic" charset="-128"/>
              </a:rPr>
              <a:t>Cada 2 cápsulas contienen el equivalente de 5 gramos de la seta sin procesar del ABM (</a:t>
            </a:r>
            <a:r>
              <a:rPr lang="es-ES_tradnl" altLang="es-MX" dirty="0" err="1">
                <a:latin typeface="Tahoma" charset="0"/>
                <a:ea typeface="MS PGothic" charset="-128"/>
              </a:rPr>
              <a:t>aprox</a:t>
            </a:r>
            <a:r>
              <a:rPr lang="es-ES_tradnl" altLang="es-MX" dirty="0">
                <a:latin typeface="Tahoma" charset="0"/>
                <a:ea typeface="MS PGothic" charset="-128"/>
              </a:rPr>
              <a:t> 1 seta sin procesar). </a:t>
            </a:r>
            <a:endParaRPr lang="es-ES_tradnl" altLang="es-MX" sz="3202" dirty="0">
              <a:latin typeface="Tahoma" charset="0"/>
              <a:ea typeface="MS PGothic" charset="-128"/>
            </a:endParaRPr>
          </a:p>
        </p:txBody>
      </p:sp>
      <p:sp>
        <p:nvSpPr>
          <p:cNvPr id="3" name="Marcador de número de diapositiva 2"/>
          <p:cNvSpPr>
            <a:spLocks noGrp="1"/>
          </p:cNvSpPr>
          <p:nvPr>
            <p:ph type="sldNum" sz="quarter" idx="12"/>
          </p:nvPr>
        </p:nvSpPr>
        <p:spPr/>
        <p:txBody>
          <a:bodyPr/>
          <a:lstStyle/>
          <a:p>
            <a:pPr>
              <a:defRPr/>
            </a:pPr>
            <a:fld id="{EAC5F11F-19B2-584D-9AB9-B7BF04D31A6B}" type="slidenum">
              <a:rPr lang="es-ES" altLang="es-MX" smtClean="0"/>
              <a:pPr>
                <a:defRPr/>
              </a:pPr>
              <a:t>34</a:t>
            </a:fld>
            <a:endParaRPr lang="es-ES" altLang="es-MX"/>
          </a:p>
        </p:txBody>
      </p:sp>
      <p:pic>
        <p:nvPicPr>
          <p:cNvPr id="107525" name="Picture 6" descr="http://ts1.mm.bing.net/th?id=I.4899604912669640&amp;pid=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6413" y="1692476"/>
            <a:ext cx="2410454" cy="2315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6" name="Picture 10" descr="http://ts4.mm.bing.net/th?id=I.4910866319606223&amp;pid=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1038" y="2544534"/>
            <a:ext cx="1495815" cy="2858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801025"/>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7" name="Rectangle 4"/>
          <p:cNvSpPr>
            <a:spLocks noGrp="1" noChangeArrowheads="1"/>
          </p:cNvSpPr>
          <p:nvPr>
            <p:ph type="body" sz="half" idx="2"/>
          </p:nvPr>
        </p:nvSpPr>
        <p:spPr/>
        <p:txBody>
          <a:bodyPr/>
          <a:lstStyle/>
          <a:p>
            <a:pPr eaLnBrk="1" hangingPunct="1">
              <a:lnSpc>
                <a:spcPct val="80000"/>
              </a:lnSpc>
              <a:buFont typeface="Wingdings" charset="2"/>
              <a:buNone/>
            </a:pPr>
            <a:r>
              <a:rPr lang="es-ES_tradnl" altLang="es-MX">
                <a:latin typeface="Tahoma" charset="0"/>
                <a:ea typeface="MS PGothic" charset="-128"/>
              </a:rPr>
              <a:t>FÓRMULA DE 5 HONGOS</a:t>
            </a:r>
          </a:p>
          <a:p>
            <a:pPr eaLnBrk="1" hangingPunct="1">
              <a:lnSpc>
                <a:spcPct val="80000"/>
              </a:lnSpc>
            </a:pPr>
            <a:r>
              <a:rPr lang="es-ES_tradnl" altLang="es-MX">
                <a:latin typeface="Tahoma" charset="0"/>
                <a:ea typeface="MS PGothic" charset="-128"/>
              </a:rPr>
              <a:t>25% </a:t>
            </a:r>
            <a:r>
              <a:rPr lang="es-ES_tradnl" altLang="es-MX" i="1">
                <a:latin typeface="Tahoma" charset="0"/>
                <a:ea typeface="MS PGothic" charset="-128"/>
              </a:rPr>
              <a:t>Cordyceps</a:t>
            </a:r>
            <a:r>
              <a:rPr lang="es-ES_tradnl" altLang="es-MX">
                <a:latin typeface="Tahoma" charset="0"/>
                <a:ea typeface="MS PGothic" charset="-128"/>
              </a:rPr>
              <a:t> </a:t>
            </a:r>
          </a:p>
          <a:p>
            <a:pPr eaLnBrk="1" hangingPunct="1">
              <a:lnSpc>
                <a:spcPct val="80000"/>
              </a:lnSpc>
            </a:pPr>
            <a:r>
              <a:rPr lang="es-ES_tradnl" altLang="es-MX">
                <a:latin typeface="Tahoma" charset="0"/>
                <a:ea typeface="MS PGothic" charset="-128"/>
              </a:rPr>
              <a:t>25% </a:t>
            </a:r>
            <a:r>
              <a:rPr lang="es-ES_tradnl" altLang="es-MX" i="1">
                <a:latin typeface="Tahoma" charset="0"/>
                <a:ea typeface="MS PGothic" charset="-128"/>
              </a:rPr>
              <a:t>Tremella</a:t>
            </a:r>
            <a:r>
              <a:rPr lang="es-ES_tradnl" altLang="es-MX">
                <a:latin typeface="Tahoma" charset="0"/>
                <a:ea typeface="MS PGothic" charset="-128"/>
              </a:rPr>
              <a:t>,</a:t>
            </a:r>
          </a:p>
          <a:p>
            <a:pPr eaLnBrk="1" hangingPunct="1">
              <a:lnSpc>
                <a:spcPct val="80000"/>
              </a:lnSpc>
            </a:pPr>
            <a:r>
              <a:rPr lang="es-ES_tradnl" altLang="es-MX">
                <a:latin typeface="Tahoma" charset="0"/>
                <a:ea typeface="MS PGothic" charset="-128"/>
              </a:rPr>
              <a:t>17% </a:t>
            </a:r>
            <a:r>
              <a:rPr lang="es-ES_tradnl" altLang="es-MX" i="1">
                <a:latin typeface="Tahoma" charset="0"/>
                <a:ea typeface="MS PGothic" charset="-128"/>
              </a:rPr>
              <a:t>Ganoderma lucidum</a:t>
            </a:r>
            <a:r>
              <a:rPr lang="es-ES_tradnl" altLang="es-MX">
                <a:latin typeface="Tahoma" charset="0"/>
                <a:ea typeface="MS PGothic" charset="-128"/>
              </a:rPr>
              <a:t> </a:t>
            </a:r>
          </a:p>
          <a:p>
            <a:pPr eaLnBrk="1" hangingPunct="1">
              <a:lnSpc>
                <a:spcPct val="80000"/>
              </a:lnSpc>
            </a:pPr>
            <a:r>
              <a:rPr lang="es-ES_tradnl" altLang="es-MX">
                <a:latin typeface="Tahoma" charset="0"/>
                <a:ea typeface="MS PGothic" charset="-128"/>
              </a:rPr>
              <a:t>17% </a:t>
            </a:r>
            <a:r>
              <a:rPr lang="es-ES_tradnl" altLang="es-MX" i="1">
                <a:latin typeface="Tahoma" charset="0"/>
                <a:ea typeface="MS PGothic" charset="-128"/>
              </a:rPr>
              <a:t>Lentinula edodes</a:t>
            </a:r>
            <a:r>
              <a:rPr lang="es-ES_tradnl" altLang="es-MX">
                <a:latin typeface="Tahoma" charset="0"/>
                <a:ea typeface="MS PGothic" charset="-128"/>
              </a:rPr>
              <a:t> </a:t>
            </a:r>
          </a:p>
          <a:p>
            <a:pPr eaLnBrk="1" hangingPunct="1">
              <a:lnSpc>
                <a:spcPct val="80000"/>
              </a:lnSpc>
            </a:pPr>
            <a:r>
              <a:rPr lang="es-ES_tradnl" altLang="es-MX">
                <a:latin typeface="Tahoma" charset="0"/>
                <a:ea typeface="MS PGothic" charset="-128"/>
              </a:rPr>
              <a:t>17% </a:t>
            </a:r>
            <a:r>
              <a:rPr lang="es-ES_tradnl" altLang="es-MX" i="1">
                <a:latin typeface="Tahoma" charset="0"/>
                <a:ea typeface="MS PGothic" charset="-128"/>
              </a:rPr>
              <a:t>Grifola frondosa</a:t>
            </a:r>
            <a:r>
              <a:rPr lang="es-ES_tradnl" altLang="es-MX">
                <a:latin typeface="Tahoma" charset="0"/>
                <a:ea typeface="MS PGothic" charset="-128"/>
              </a:rPr>
              <a:t> (Maitake)</a:t>
            </a:r>
          </a:p>
          <a:p>
            <a:pPr eaLnBrk="1" hangingPunct="1">
              <a:lnSpc>
                <a:spcPct val="80000"/>
              </a:lnSpc>
            </a:pPr>
            <a:r>
              <a:rPr lang="es-ES_tradnl" altLang="es-MX">
                <a:latin typeface="Tahoma" charset="0"/>
                <a:ea typeface="MS PGothic" charset="-128"/>
              </a:rPr>
              <a:t>Cápsulas de Myco-Forte TM - $24. 00 dls.</a:t>
            </a:r>
          </a:p>
          <a:p>
            <a:pPr eaLnBrk="1" hangingPunct="1">
              <a:lnSpc>
                <a:spcPct val="80000"/>
              </a:lnSpc>
            </a:pPr>
            <a:endParaRPr lang="es-ES_tradnl" altLang="es-MX">
              <a:latin typeface="Tahoma" charset="0"/>
              <a:ea typeface="MS PGothic" charset="-128"/>
            </a:endParaRPr>
          </a:p>
        </p:txBody>
      </p:sp>
      <p:sp>
        <p:nvSpPr>
          <p:cNvPr id="3" name="Marcador de número de diapositiva 2"/>
          <p:cNvSpPr>
            <a:spLocks noGrp="1"/>
          </p:cNvSpPr>
          <p:nvPr>
            <p:ph type="sldNum" sz="quarter" idx="12"/>
          </p:nvPr>
        </p:nvSpPr>
        <p:spPr/>
        <p:txBody>
          <a:bodyPr/>
          <a:lstStyle/>
          <a:p>
            <a:pPr>
              <a:defRPr/>
            </a:pPr>
            <a:fld id="{EAC5F11F-19B2-584D-9AB9-B7BF04D31A6B}" type="slidenum">
              <a:rPr lang="es-ES" altLang="es-MX" smtClean="0"/>
              <a:pPr>
                <a:defRPr/>
              </a:pPr>
              <a:t>35</a:t>
            </a:fld>
            <a:endParaRPr lang="es-ES" altLang="es-MX"/>
          </a:p>
        </p:txBody>
      </p:sp>
      <p:pic>
        <p:nvPicPr>
          <p:cNvPr id="113668" name="Picture 6" descr="http://ts3.mm.bing.net/th?id=I.4527501862961730&amp;pid=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6744" y="1699763"/>
            <a:ext cx="1945195" cy="151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669" name="Picture 8" descr="http://ts1.mm.bing.net/th?id=i.4873298239160896&amp;pid=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4393" y="2636633"/>
            <a:ext cx="1524397" cy="1524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670" name="Picture 10" descr="http://ts2.mm.bing.net/th?id=i.4537930025077105&amp;pid=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1263" y="3933957"/>
            <a:ext cx="1524397" cy="1143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671" name="Picture 12" descr="http://ts1.mm.bing.net/th?id=I.5013129472770644&amp;pid=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1483" y="5013738"/>
            <a:ext cx="1295737" cy="1175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672" name="Picture 14" descr="http://ts3.mm.bing.net/th?id=I.4611708962276294&amp;pid=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91246" y="4292826"/>
            <a:ext cx="1479936" cy="1240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2"/>
          <p:cNvSpPr txBox="1">
            <a:spLocks noChangeArrowheads="1"/>
          </p:cNvSpPr>
          <p:nvPr/>
        </p:nvSpPr>
        <p:spPr>
          <a:xfrm>
            <a:off x="1918448" y="212159"/>
            <a:ext cx="7774424" cy="932106"/>
          </a:xfrm>
          <a:prstGeom prst="rect">
            <a:avLst/>
          </a:prstGeom>
        </p:spPr>
        <p:txBody>
          <a:bodyPr vert="horz" lIns="91464" tIns="45732" rIns="91464" bIns="45732" rtlCol="0" anchor="b">
            <a:normAutofit/>
          </a:bodyPr>
          <a:lstStyle>
            <a:lvl1pPr algn="l" defTabSz="914415" rtl="0" eaLnBrk="1" latinLnBrk="0" hangingPunct="1">
              <a:lnSpc>
                <a:spcPct val="90000"/>
              </a:lnSpc>
              <a:spcBef>
                <a:spcPct val="0"/>
              </a:spcBef>
              <a:buNone/>
              <a:defRPr sz="3600" b="1"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es-ES_tradnl" sz="3601">
                <a:latin typeface="Arial" charset="0"/>
                <a:ea typeface="Arial" charset="0"/>
                <a:cs typeface="Arial" charset="0"/>
              </a:rPr>
              <a:t>Productos medicinales</a:t>
            </a:r>
            <a:endParaRPr lang="es-ES_tradnl" sz="3601" dirty="0">
              <a:latin typeface="Arial" charset="0"/>
              <a:ea typeface="Arial" charset="0"/>
              <a:cs typeface="Arial" charset="0"/>
            </a:endParaRPr>
          </a:p>
        </p:txBody>
      </p:sp>
    </p:spTree>
    <p:extLst>
      <p:ext uri="{BB962C8B-B14F-4D97-AF65-F5344CB8AC3E}">
        <p14:creationId xmlns:p14="http://schemas.microsoft.com/office/powerpoint/2010/main" val="358613715"/>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36</a:t>
            </a:fld>
            <a:endParaRPr lang="es-ES" noProof="0" dirty="0"/>
          </a:p>
        </p:txBody>
      </p:sp>
      <p:pic>
        <p:nvPicPr>
          <p:cNvPr id="4" name="Picture 4" descr="http://img.weiku.com/waterpicture/2011/11/5/11/Cordyceps_sinensis_Extract_Powder_634642093571378911_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47527" y="3605136"/>
            <a:ext cx="2232829" cy="2098862"/>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5" name="Picture 6" descr="http://www.cordycepscs4revealed.com/wp-content/themes/TheStyle/images/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8424" y="187798"/>
            <a:ext cx="4287367" cy="1000386"/>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8" descr="http://ecx.images-amazon.com/images/I/21uMvuFDrM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5671" y="3171033"/>
            <a:ext cx="2133827" cy="3295420"/>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95672" y="195088"/>
            <a:ext cx="4069723" cy="279629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2" descr="http://i00.i.aliimg.com/img/pb/692/377/728/728377692_069.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822" y="1199981"/>
            <a:ext cx="7562809" cy="346249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870706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559496" y="476672"/>
            <a:ext cx="8327856" cy="6245892"/>
          </a:xfrm>
          <a:prstGeom prst="rect">
            <a:avLst/>
          </a:prstGeom>
        </p:spPr>
      </p:pic>
      <p:sp>
        <p:nvSpPr>
          <p:cNvPr id="3" name="Rectángulo 2">
            <a:extLst>
              <a:ext uri="{FF2B5EF4-FFF2-40B4-BE49-F238E27FC236}">
                <a16:creationId xmlns="" xmlns:a16="http://schemas.microsoft.com/office/drawing/2014/main" id="{F2BA5A75-D370-41F0-A5F9-D3DDCFAEE32A}"/>
              </a:ext>
            </a:extLst>
          </p:cNvPr>
          <p:cNvSpPr/>
          <p:nvPr/>
        </p:nvSpPr>
        <p:spPr>
          <a:xfrm>
            <a:off x="10488488" y="5768457"/>
            <a:ext cx="1512168" cy="954107"/>
          </a:xfrm>
          <a:prstGeom prst="rect">
            <a:avLst/>
          </a:prstGeom>
        </p:spPr>
        <p:txBody>
          <a:bodyPr wrap="square">
            <a:spAutoFit/>
          </a:bodyPr>
          <a:lstStyle/>
          <a:p>
            <a:pPr algn="ctr"/>
            <a:r>
              <a:rPr lang="es-MX" sz="1400" dirty="0">
                <a:solidFill>
                  <a:schemeClr val="tx1">
                    <a:lumMod val="50000"/>
                  </a:schemeClr>
                </a:solidFill>
              </a:rPr>
              <a:t>(Burrola-Aguilar </a:t>
            </a:r>
            <a:r>
              <a:rPr lang="es-MX" sz="1400" i="1" dirty="0">
                <a:solidFill>
                  <a:schemeClr val="tx1">
                    <a:lumMod val="50000"/>
                  </a:schemeClr>
                </a:solidFill>
              </a:rPr>
              <a:t>et al</a:t>
            </a:r>
            <a:r>
              <a:rPr lang="es-MX" sz="1400" dirty="0">
                <a:solidFill>
                  <a:schemeClr val="tx1">
                    <a:lumMod val="50000"/>
                  </a:schemeClr>
                </a:solidFill>
              </a:rPr>
              <a:t>., 2012; Franco </a:t>
            </a:r>
            <a:r>
              <a:rPr lang="es-MX" sz="1400" i="1" dirty="0">
                <a:solidFill>
                  <a:schemeClr val="tx1">
                    <a:lumMod val="50000"/>
                  </a:schemeClr>
                </a:solidFill>
              </a:rPr>
              <a:t>et al</a:t>
            </a:r>
            <a:r>
              <a:rPr lang="es-MX" sz="1400" dirty="0">
                <a:solidFill>
                  <a:schemeClr val="tx1">
                    <a:lumMod val="50000"/>
                  </a:schemeClr>
                </a:solidFill>
              </a:rPr>
              <a:t>., 2012). </a:t>
            </a:r>
          </a:p>
        </p:txBody>
      </p:sp>
      <p:sp>
        <p:nvSpPr>
          <p:cNvPr id="4" name="Título 1">
            <a:extLst>
              <a:ext uri="{FF2B5EF4-FFF2-40B4-BE49-F238E27FC236}">
                <a16:creationId xmlns="" xmlns:a16="http://schemas.microsoft.com/office/drawing/2014/main" id="{575F1535-7DCB-4D71-93E8-F7B1DEDCA2CB}"/>
              </a:ext>
            </a:extLst>
          </p:cNvPr>
          <p:cNvSpPr txBox="1">
            <a:spLocks/>
          </p:cNvSpPr>
          <p:nvPr/>
        </p:nvSpPr>
        <p:spPr>
          <a:xfrm>
            <a:off x="1" y="0"/>
            <a:ext cx="12191999" cy="476672"/>
          </a:xfrm>
          <a:prstGeom prst="rect">
            <a:avLst/>
          </a:prstGeom>
        </p:spPr>
        <p:txBody>
          <a:bodyPr vert="horz" lIns="91464" tIns="45732" rIns="91464" bIns="45732" rtlCol="0" anchor="b">
            <a:normAutofit fontScale="70000" lnSpcReduction="20000"/>
          </a:bodyPr>
          <a:lstStyle>
            <a:lvl1pPr algn="l" defTabSz="914430" rtl="0" eaLnBrk="1" latinLnBrk="0" hangingPunct="1">
              <a:lnSpc>
                <a:spcPct val="90000"/>
              </a:lnSpc>
              <a:spcBef>
                <a:spcPct val="0"/>
              </a:spcBef>
              <a:buNone/>
              <a:defRPr sz="3600" b="1" i="0" kern="1200">
                <a:solidFill>
                  <a:schemeClr val="tx1"/>
                </a:solidFill>
                <a:latin typeface="Arial" charset="0"/>
                <a:ea typeface="Arial" charset="0"/>
                <a:cs typeface="Arial"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_tradnl" sz="3601" dirty="0"/>
              <a:t>Hongos comestibles del Estado de México y su potencial en la medicina </a:t>
            </a:r>
          </a:p>
        </p:txBody>
      </p:sp>
    </p:spTree>
    <p:extLst>
      <p:ext uri="{BB962C8B-B14F-4D97-AF65-F5344CB8AC3E}">
        <p14:creationId xmlns:p14="http://schemas.microsoft.com/office/powerpoint/2010/main" val="130085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078408511"/>
              </p:ext>
            </p:extLst>
          </p:nvPr>
        </p:nvGraphicFramePr>
        <p:xfrm>
          <a:off x="621966" y="547930"/>
          <a:ext cx="10948070" cy="6261633"/>
        </p:xfrm>
        <a:graphic>
          <a:graphicData uri="http://schemas.openxmlformats.org/drawingml/2006/table">
            <a:tbl>
              <a:tblPr firstRow="1" firstCol="1" bandRow="1">
                <a:tableStyleId>{5940675A-B579-460E-94D1-54222C63F5DA}</a:tableStyleId>
              </a:tblPr>
              <a:tblGrid>
                <a:gridCol w="2406566">
                  <a:extLst>
                    <a:ext uri="{9D8B030D-6E8A-4147-A177-3AD203B41FA5}">
                      <a16:colId xmlns="" xmlns:a16="http://schemas.microsoft.com/office/drawing/2014/main" val="20000"/>
                    </a:ext>
                  </a:extLst>
                </a:gridCol>
                <a:gridCol w="2406566">
                  <a:extLst>
                    <a:ext uri="{9D8B030D-6E8A-4147-A177-3AD203B41FA5}">
                      <a16:colId xmlns="" xmlns:a16="http://schemas.microsoft.com/office/drawing/2014/main" val="20001"/>
                    </a:ext>
                  </a:extLst>
                </a:gridCol>
                <a:gridCol w="1209707">
                  <a:extLst>
                    <a:ext uri="{9D8B030D-6E8A-4147-A177-3AD203B41FA5}">
                      <a16:colId xmlns="" xmlns:a16="http://schemas.microsoft.com/office/drawing/2014/main" val="20002"/>
                    </a:ext>
                  </a:extLst>
                </a:gridCol>
                <a:gridCol w="1728151">
                  <a:extLst>
                    <a:ext uri="{9D8B030D-6E8A-4147-A177-3AD203B41FA5}">
                      <a16:colId xmlns="" xmlns:a16="http://schemas.microsoft.com/office/drawing/2014/main" val="20003"/>
                    </a:ext>
                  </a:extLst>
                </a:gridCol>
                <a:gridCol w="3197080">
                  <a:extLst>
                    <a:ext uri="{9D8B030D-6E8A-4147-A177-3AD203B41FA5}">
                      <a16:colId xmlns="" xmlns:a16="http://schemas.microsoft.com/office/drawing/2014/main" val="20004"/>
                    </a:ext>
                  </a:extLst>
                </a:gridCol>
              </a:tblGrid>
              <a:tr h="560832">
                <a:tc>
                  <a:txBody>
                    <a:bodyPr/>
                    <a:lstStyle/>
                    <a:p>
                      <a:pPr algn="ctr">
                        <a:lnSpc>
                          <a:spcPct val="115000"/>
                        </a:lnSpc>
                        <a:spcAft>
                          <a:spcPts val="0"/>
                        </a:spcAft>
                      </a:pPr>
                      <a:r>
                        <a:rPr lang="es-MX" sz="1600" b="1" dirty="0">
                          <a:effectLst/>
                        </a:rPr>
                        <a:t>Hongos </a:t>
                      </a:r>
                      <a:endParaRPr lang="es-MX" sz="1600" b="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dirty="0">
                          <a:effectLst/>
                        </a:rPr>
                        <a:t>Bacterias</a:t>
                      </a:r>
                      <a:endParaRPr lang="es-MX" sz="1600" b="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dirty="0">
                          <a:effectLst/>
                        </a:rPr>
                        <a:t>Extracto</a:t>
                      </a:r>
                      <a:endParaRPr lang="es-MX" sz="1600" b="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a:effectLst/>
                        </a:rPr>
                        <a:t>Metabolitos asociados</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a:effectLst/>
                        </a:rPr>
                        <a:t>Referencia</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extLst>
                  <a:ext uri="{0D108BD9-81ED-4DB2-BD59-A6C34878D82A}">
                    <a16:rowId xmlns="" xmlns:a16="http://schemas.microsoft.com/office/drawing/2014/main" val="10000"/>
                  </a:ext>
                </a:extLst>
              </a:tr>
              <a:tr h="653313">
                <a:tc>
                  <a:txBody>
                    <a:bodyPr/>
                    <a:lstStyle/>
                    <a:p>
                      <a:pPr algn="ctr">
                        <a:lnSpc>
                          <a:spcPct val="115000"/>
                        </a:lnSpc>
                        <a:spcAft>
                          <a:spcPts val="0"/>
                        </a:spcAft>
                      </a:pPr>
                      <a:r>
                        <a:rPr lang="es-MX" sz="1600" b="1" i="1" dirty="0" err="1">
                          <a:effectLst/>
                        </a:rPr>
                        <a:t>Boletus</a:t>
                      </a:r>
                      <a:r>
                        <a:rPr lang="es-MX" sz="1600" b="1" i="1" dirty="0">
                          <a:effectLst/>
                        </a:rPr>
                        <a:t> edulis, </a:t>
                      </a:r>
                      <a:r>
                        <a:rPr lang="es-MX" sz="1600" b="1" i="1" dirty="0" err="1">
                          <a:effectLst/>
                        </a:rPr>
                        <a:t>Cortinarius</a:t>
                      </a:r>
                      <a:r>
                        <a:rPr lang="es-MX" sz="1600" b="1" i="1" dirty="0">
                          <a:effectLst/>
                        </a:rPr>
                        <a:t>  </a:t>
                      </a:r>
                      <a:r>
                        <a:rPr lang="es-MX" sz="1600" b="1" i="1" dirty="0" err="1">
                          <a:effectLst/>
                        </a:rPr>
                        <a:t>spp</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n-US" sz="1600" b="1" i="1" dirty="0">
                          <a:effectLst/>
                        </a:rPr>
                        <a:t>Bacillus </a:t>
                      </a:r>
                      <a:r>
                        <a:rPr lang="en-US" sz="1600" b="1" i="1" dirty="0" err="1">
                          <a:effectLst/>
                        </a:rPr>
                        <a:t>subtilis</a:t>
                      </a:r>
                      <a:r>
                        <a:rPr lang="en-US" sz="1600" b="1" i="1" dirty="0">
                          <a:effectLst/>
                        </a:rPr>
                        <a:t> y B. cereus</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a:effectLst/>
                        </a:rPr>
                        <a:t>Etanólico</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a:effectLst/>
                        </a:rPr>
                        <a:t>Antroquinonas</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dirty="0">
                          <a:effectLst/>
                        </a:rPr>
                        <a:t>Turkoglu et al., (2007); Barros et al., (2008); Kalyoncu et al., (2008).</a:t>
                      </a:r>
                      <a:endParaRPr lang="es-MX" sz="1600" b="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extLst>
                  <a:ext uri="{0D108BD9-81ED-4DB2-BD59-A6C34878D82A}">
                    <a16:rowId xmlns="" xmlns:a16="http://schemas.microsoft.com/office/drawing/2014/main" val="10001"/>
                  </a:ext>
                </a:extLst>
              </a:tr>
              <a:tr h="841248">
                <a:tc>
                  <a:txBody>
                    <a:bodyPr/>
                    <a:lstStyle/>
                    <a:p>
                      <a:pPr algn="ctr">
                        <a:lnSpc>
                          <a:spcPct val="115000"/>
                        </a:lnSpc>
                        <a:spcAft>
                          <a:spcPts val="0"/>
                        </a:spcAft>
                      </a:pPr>
                      <a:r>
                        <a:rPr lang="es-MX" sz="1600" b="1" i="1" dirty="0">
                          <a:effectLst/>
                        </a:rPr>
                        <a:t>Boletus edulis, Lactarius  deliciosus</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n-US" sz="1600" b="1" i="1" dirty="0">
                          <a:effectLst/>
                        </a:rPr>
                        <a:t>Staphylococcus </a:t>
                      </a:r>
                      <a:r>
                        <a:rPr lang="en-US" sz="1600" b="1" i="1" dirty="0" err="1">
                          <a:effectLst/>
                        </a:rPr>
                        <a:t>aureus</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n-US" sz="1600" b="1">
                          <a:effectLst/>
                        </a:rPr>
                        <a:t>Metanólico</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a:effectLst/>
                        </a:rPr>
                        <a:t>Sesquiterpenos, fenoles y flavonoides</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dirty="0">
                          <a:effectLst/>
                        </a:rPr>
                        <a:t>Opal et al., (1999)  </a:t>
                      </a:r>
                      <a:r>
                        <a:rPr lang="es-MX" sz="1600" b="1" dirty="0" err="1">
                          <a:effectLst/>
                        </a:rPr>
                        <a:t>Tambekar</a:t>
                      </a:r>
                      <a:r>
                        <a:rPr lang="es-MX" sz="1600" b="1" dirty="0">
                          <a:effectLst/>
                        </a:rPr>
                        <a:t> et al., (2006)</a:t>
                      </a:r>
                      <a:endParaRPr lang="es-MX" sz="1600" b="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extLst>
                  <a:ext uri="{0D108BD9-81ED-4DB2-BD59-A6C34878D82A}">
                    <a16:rowId xmlns="" xmlns:a16="http://schemas.microsoft.com/office/drawing/2014/main" val="10002"/>
                  </a:ext>
                </a:extLst>
              </a:tr>
              <a:tr h="1121664">
                <a:tc>
                  <a:txBody>
                    <a:bodyPr/>
                    <a:lstStyle/>
                    <a:p>
                      <a:pPr algn="ctr">
                        <a:lnSpc>
                          <a:spcPct val="115000"/>
                        </a:lnSpc>
                        <a:spcAft>
                          <a:spcPts val="0"/>
                        </a:spcAft>
                      </a:pPr>
                      <a:r>
                        <a:rPr lang="es-MX" sz="1600" b="1" i="1" dirty="0" err="1">
                          <a:effectLst/>
                        </a:rPr>
                        <a:t>Boletus</a:t>
                      </a:r>
                      <a:r>
                        <a:rPr lang="es-MX" sz="1600" b="1" i="1" dirty="0">
                          <a:effectLst/>
                        </a:rPr>
                        <a:t> edulis, </a:t>
                      </a:r>
                      <a:r>
                        <a:rPr lang="es-MX" sz="1600" b="1" i="1" dirty="0" err="1">
                          <a:effectLst/>
                        </a:rPr>
                        <a:t>Cantharellus</a:t>
                      </a:r>
                      <a:r>
                        <a:rPr lang="es-MX" sz="1600" b="1" i="1" dirty="0">
                          <a:effectLst/>
                        </a:rPr>
                        <a:t> </a:t>
                      </a:r>
                      <a:r>
                        <a:rPr lang="es-MX" sz="1600" b="1" i="1" dirty="0" err="1">
                          <a:effectLst/>
                        </a:rPr>
                        <a:t>cibarius</a:t>
                      </a:r>
                      <a:r>
                        <a:rPr lang="es-MX" sz="1600" b="1" i="1" dirty="0">
                          <a:effectLst/>
                        </a:rPr>
                        <a:t>, L. </a:t>
                      </a:r>
                      <a:r>
                        <a:rPr lang="es-MX" sz="1600" b="1" i="1" dirty="0" err="1">
                          <a:effectLst/>
                        </a:rPr>
                        <a:t>deliciosus</a:t>
                      </a:r>
                      <a:r>
                        <a:rPr lang="es-MX" sz="1600" b="1" i="1" dirty="0">
                          <a:effectLst/>
                        </a:rPr>
                        <a:t> y </a:t>
                      </a:r>
                      <a:r>
                        <a:rPr lang="es-MX" sz="1600" b="1" i="1" dirty="0" err="1">
                          <a:effectLst/>
                        </a:rPr>
                        <a:t>Clitocybe</a:t>
                      </a:r>
                      <a:r>
                        <a:rPr lang="es-MX" sz="1600" b="1" i="1" dirty="0">
                          <a:effectLst/>
                        </a:rPr>
                        <a:t> </a:t>
                      </a:r>
                      <a:r>
                        <a:rPr lang="es-MX" sz="1600" b="1" i="1" dirty="0" err="1">
                          <a:effectLst/>
                        </a:rPr>
                        <a:t>alexandri</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n-US" sz="1600" b="1" i="1" dirty="0">
                          <a:effectLst/>
                        </a:rPr>
                        <a:t>Escherichia coli</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n-US" sz="1600" b="1">
                          <a:effectLst/>
                        </a:rPr>
                        <a:t>Metanólico</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ES_tradnl" sz="1600" b="1" dirty="0" err="1">
                          <a:effectLst/>
                        </a:rPr>
                        <a:t>Sesquiterpenos</a:t>
                      </a:r>
                      <a:r>
                        <a:rPr lang="es-ES_tradnl" sz="1600" b="1" dirty="0">
                          <a:effectLst/>
                        </a:rPr>
                        <a:t>, flavonoides y </a:t>
                      </a:r>
                      <a:r>
                        <a:rPr lang="es-ES_tradnl" sz="1600" b="1" dirty="0" err="1">
                          <a:effectLst/>
                        </a:rPr>
                        <a:t>antroquinonas</a:t>
                      </a:r>
                      <a:endParaRPr lang="es-MX" sz="1600" b="1" dirty="0">
                        <a:effectLst/>
                      </a:endParaRPr>
                    </a:p>
                    <a:p>
                      <a:pPr algn="ctr">
                        <a:lnSpc>
                          <a:spcPct val="115000"/>
                        </a:lnSpc>
                        <a:spcAft>
                          <a:spcPts val="0"/>
                        </a:spcAft>
                      </a:pPr>
                      <a:r>
                        <a:rPr lang="es-MX" sz="1600" b="1" dirty="0">
                          <a:effectLst/>
                        </a:rPr>
                        <a:t> </a:t>
                      </a:r>
                      <a:endParaRPr lang="es-MX" sz="1600" b="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dirty="0" err="1">
                          <a:effectLst/>
                        </a:rPr>
                        <a:t>Sheena</a:t>
                      </a:r>
                      <a:r>
                        <a:rPr lang="es-MX" sz="1600" b="1" dirty="0">
                          <a:effectLst/>
                        </a:rPr>
                        <a:t> et al.,(2003); </a:t>
                      </a:r>
                      <a:r>
                        <a:rPr lang="es-MX" sz="1600" b="1" dirty="0" err="1">
                          <a:effectLst/>
                        </a:rPr>
                        <a:t>Kalyoncu</a:t>
                      </a:r>
                      <a:r>
                        <a:rPr lang="es-MX" sz="1600" b="1" dirty="0">
                          <a:effectLst/>
                        </a:rPr>
                        <a:t> et al.,(2010); </a:t>
                      </a:r>
                      <a:r>
                        <a:rPr lang="es-MX" sz="1600" b="1" dirty="0" err="1">
                          <a:effectLst/>
                        </a:rPr>
                        <a:t>Öztürk</a:t>
                      </a:r>
                      <a:r>
                        <a:rPr lang="es-MX" sz="1600" b="1" dirty="0">
                          <a:effectLst/>
                        </a:rPr>
                        <a:t> et al., (2011).</a:t>
                      </a:r>
                      <a:endParaRPr lang="es-MX" sz="1600" b="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extLst>
                  <a:ext uri="{0D108BD9-81ED-4DB2-BD59-A6C34878D82A}">
                    <a16:rowId xmlns="" xmlns:a16="http://schemas.microsoft.com/office/drawing/2014/main" val="10003"/>
                  </a:ext>
                </a:extLst>
              </a:tr>
              <a:tr h="830415">
                <a:tc>
                  <a:txBody>
                    <a:bodyPr/>
                    <a:lstStyle/>
                    <a:p>
                      <a:pPr algn="ctr">
                        <a:lnSpc>
                          <a:spcPct val="115000"/>
                        </a:lnSpc>
                        <a:spcAft>
                          <a:spcPts val="0"/>
                        </a:spcAft>
                      </a:pPr>
                      <a:r>
                        <a:rPr lang="es-MX" sz="1600" b="1" i="1" dirty="0" err="1">
                          <a:effectLst/>
                        </a:rPr>
                        <a:t>Lactarius</a:t>
                      </a:r>
                      <a:r>
                        <a:rPr lang="es-MX" sz="1600" b="1" i="1" dirty="0">
                          <a:effectLst/>
                        </a:rPr>
                        <a:t>  </a:t>
                      </a:r>
                      <a:r>
                        <a:rPr lang="es-MX" sz="1600" b="1" i="1" dirty="0" err="1">
                          <a:effectLst/>
                        </a:rPr>
                        <a:t>deliciosus</a:t>
                      </a:r>
                      <a:r>
                        <a:rPr lang="es-MX" sz="1600" b="1" i="1" dirty="0">
                          <a:effectLst/>
                        </a:rPr>
                        <a:t> y </a:t>
                      </a:r>
                      <a:r>
                        <a:rPr lang="es-MX" sz="1600" b="1" i="1" dirty="0" err="1">
                          <a:effectLst/>
                        </a:rPr>
                        <a:t>Clitocybe</a:t>
                      </a:r>
                      <a:r>
                        <a:rPr lang="es-MX" sz="1600" b="1" i="1" dirty="0">
                          <a:effectLst/>
                        </a:rPr>
                        <a:t> </a:t>
                      </a:r>
                      <a:r>
                        <a:rPr lang="es-MX" sz="1600" b="1" i="1" dirty="0" err="1">
                          <a:effectLst/>
                        </a:rPr>
                        <a:t>alexandri</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n-US" sz="1600" b="1" i="1" dirty="0" err="1">
                          <a:effectLst/>
                        </a:rPr>
                        <a:t>Klebsiella</a:t>
                      </a:r>
                      <a:r>
                        <a:rPr lang="en-US" sz="1600" b="1" i="1" dirty="0">
                          <a:effectLst/>
                        </a:rPr>
                        <a:t> </a:t>
                      </a:r>
                      <a:r>
                        <a:rPr lang="en-US" sz="1600" b="1" i="1" dirty="0" err="1">
                          <a:effectLst/>
                        </a:rPr>
                        <a:t>pneumoniae</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a:effectLst/>
                        </a:rPr>
                        <a:t>Metanólico y  clorofórmico</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a:effectLst/>
                        </a:rPr>
                        <a:t>Ácido oxálico</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dirty="0">
                          <a:effectLst/>
                        </a:rPr>
                        <a:t>Barros et al.,(2008); </a:t>
                      </a:r>
                      <a:r>
                        <a:rPr lang="es-MX" sz="1600" b="1" dirty="0" err="1">
                          <a:effectLst/>
                        </a:rPr>
                        <a:t>Kalyoncu</a:t>
                      </a:r>
                      <a:r>
                        <a:rPr lang="es-MX" sz="1600" b="1" dirty="0">
                          <a:effectLst/>
                        </a:rPr>
                        <a:t> et al.,(2010); </a:t>
                      </a:r>
                      <a:r>
                        <a:rPr lang="es-MX" sz="1600" b="1" dirty="0" err="1">
                          <a:effectLst/>
                        </a:rPr>
                        <a:t>Öztürk</a:t>
                      </a:r>
                      <a:r>
                        <a:rPr lang="es-MX" sz="1600" b="1" dirty="0">
                          <a:effectLst/>
                        </a:rPr>
                        <a:t> et al., (2011).</a:t>
                      </a:r>
                      <a:endParaRPr lang="es-MX" sz="1600" b="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extLst>
                  <a:ext uri="{0D108BD9-81ED-4DB2-BD59-A6C34878D82A}">
                    <a16:rowId xmlns="" xmlns:a16="http://schemas.microsoft.com/office/drawing/2014/main" val="10004"/>
                  </a:ext>
                </a:extLst>
              </a:tr>
              <a:tr h="841248">
                <a:tc>
                  <a:txBody>
                    <a:bodyPr/>
                    <a:lstStyle/>
                    <a:p>
                      <a:pPr algn="ctr">
                        <a:lnSpc>
                          <a:spcPct val="115000"/>
                        </a:lnSpc>
                        <a:spcAft>
                          <a:spcPts val="0"/>
                        </a:spcAft>
                      </a:pPr>
                      <a:r>
                        <a:rPr lang="es-MX" sz="1600" b="1" i="1" dirty="0" err="1">
                          <a:effectLst/>
                        </a:rPr>
                        <a:t>Agaricus</a:t>
                      </a:r>
                      <a:r>
                        <a:rPr lang="es-MX" sz="1600" b="1" i="1" dirty="0">
                          <a:effectLst/>
                        </a:rPr>
                        <a:t> </a:t>
                      </a:r>
                      <a:r>
                        <a:rPr lang="es-MX" sz="1600" b="1" i="1" dirty="0" err="1">
                          <a:effectLst/>
                        </a:rPr>
                        <a:t>bisporus</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i="1" dirty="0">
                          <a:effectLst/>
                        </a:rPr>
                        <a:t>Salmonella </a:t>
                      </a:r>
                      <a:r>
                        <a:rPr lang="es-MX" sz="1600" b="1" i="1" dirty="0" err="1">
                          <a:effectLst/>
                        </a:rPr>
                        <a:t>typhimurium</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a:effectLst/>
                        </a:rPr>
                        <a:t>Etanólico </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a:effectLst/>
                        </a:rPr>
                        <a:t>Ácido hidroxibenzoico, ácido coumarico </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dirty="0">
                          <a:effectLst/>
                        </a:rPr>
                        <a:t>Bender et al.,(2003);</a:t>
                      </a:r>
                      <a:endParaRPr lang="es-MX" sz="1600" b="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extLst>
                  <a:ext uri="{0D108BD9-81ED-4DB2-BD59-A6C34878D82A}">
                    <a16:rowId xmlns="" xmlns:a16="http://schemas.microsoft.com/office/drawing/2014/main" val="10005"/>
                  </a:ext>
                </a:extLst>
              </a:tr>
              <a:tr h="841248">
                <a:tc>
                  <a:txBody>
                    <a:bodyPr/>
                    <a:lstStyle/>
                    <a:p>
                      <a:pPr algn="ctr">
                        <a:lnSpc>
                          <a:spcPct val="115000"/>
                        </a:lnSpc>
                        <a:spcAft>
                          <a:spcPts val="0"/>
                        </a:spcAft>
                      </a:pPr>
                      <a:r>
                        <a:rPr lang="es-MX" sz="1600" b="1" i="1" dirty="0" err="1">
                          <a:effectLst/>
                        </a:rPr>
                        <a:t>Clitocybe</a:t>
                      </a:r>
                      <a:r>
                        <a:rPr lang="es-MX" sz="1600" b="1" i="1" dirty="0">
                          <a:effectLst/>
                        </a:rPr>
                        <a:t> </a:t>
                      </a:r>
                      <a:r>
                        <a:rPr lang="es-MX" sz="1600" b="1" i="1" dirty="0" err="1">
                          <a:effectLst/>
                        </a:rPr>
                        <a:t>alexandri</a:t>
                      </a:r>
                      <a:r>
                        <a:rPr lang="es-MX" sz="1600" b="1" i="1" dirty="0">
                          <a:effectLst/>
                        </a:rPr>
                        <a:t> y </a:t>
                      </a:r>
                      <a:r>
                        <a:rPr lang="es-MX" sz="1600" b="1" i="1" dirty="0" err="1">
                          <a:effectLst/>
                        </a:rPr>
                        <a:t>Agaricus</a:t>
                      </a:r>
                      <a:r>
                        <a:rPr lang="es-MX" sz="1600" b="1" i="1" dirty="0">
                          <a:effectLst/>
                        </a:rPr>
                        <a:t> </a:t>
                      </a:r>
                      <a:r>
                        <a:rPr lang="es-MX" sz="1600" b="1" i="1" dirty="0" err="1">
                          <a:effectLst/>
                        </a:rPr>
                        <a:t>bisporus</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i="1" dirty="0" err="1">
                          <a:effectLst/>
                        </a:rPr>
                        <a:t>Enterobacter</a:t>
                      </a:r>
                      <a:r>
                        <a:rPr lang="es-MX" sz="1600" b="1" i="1" dirty="0">
                          <a:effectLst/>
                        </a:rPr>
                        <a:t> </a:t>
                      </a:r>
                      <a:r>
                        <a:rPr lang="es-MX" sz="1600" b="1" i="1" dirty="0" err="1">
                          <a:effectLst/>
                        </a:rPr>
                        <a:t>aerogenes</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n-US" sz="1600" b="1">
                          <a:effectLst/>
                        </a:rPr>
                        <a:t>Metanólico</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a:effectLst/>
                        </a:rPr>
                        <a:t>Flavonoides, ácido coumarico y fenoles </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dirty="0" err="1">
                          <a:effectLst/>
                        </a:rPr>
                        <a:t>Smânia</a:t>
                      </a:r>
                      <a:r>
                        <a:rPr lang="es-MX" sz="1600" b="1" dirty="0">
                          <a:effectLst/>
                        </a:rPr>
                        <a:t> et al.,( 1995); </a:t>
                      </a:r>
                      <a:r>
                        <a:rPr lang="es-MX" sz="1600" b="1" dirty="0" err="1">
                          <a:effectLst/>
                        </a:rPr>
                        <a:t>Hirasawa</a:t>
                      </a:r>
                      <a:r>
                        <a:rPr lang="es-MX" sz="1600" b="1" dirty="0">
                          <a:effectLst/>
                        </a:rPr>
                        <a:t> et al.,(1999); Bender et al.,(2003); </a:t>
                      </a:r>
                      <a:r>
                        <a:rPr lang="es-MX" sz="1600" b="1" dirty="0" err="1">
                          <a:effectLst/>
                        </a:rPr>
                        <a:t>Quang</a:t>
                      </a:r>
                      <a:r>
                        <a:rPr lang="es-MX" sz="1600" b="1" dirty="0">
                          <a:effectLst/>
                        </a:rPr>
                        <a:t> et al., (2006)</a:t>
                      </a:r>
                      <a:endParaRPr lang="es-MX" sz="1600" b="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extLst>
                  <a:ext uri="{0D108BD9-81ED-4DB2-BD59-A6C34878D82A}">
                    <a16:rowId xmlns="" xmlns:a16="http://schemas.microsoft.com/office/drawing/2014/main" val="10006"/>
                  </a:ext>
                </a:extLst>
              </a:tr>
              <a:tr h="560832">
                <a:tc>
                  <a:txBody>
                    <a:bodyPr/>
                    <a:lstStyle/>
                    <a:p>
                      <a:pPr algn="ctr">
                        <a:lnSpc>
                          <a:spcPct val="115000"/>
                        </a:lnSpc>
                        <a:spcAft>
                          <a:spcPts val="0"/>
                        </a:spcAft>
                      </a:pPr>
                      <a:r>
                        <a:rPr lang="es-MX" sz="1600" b="1" i="1" dirty="0" err="1">
                          <a:effectLst/>
                        </a:rPr>
                        <a:t>Cortinarius</a:t>
                      </a:r>
                      <a:r>
                        <a:rPr lang="es-MX" sz="1600" b="1" i="1" dirty="0">
                          <a:effectLst/>
                        </a:rPr>
                        <a:t>  </a:t>
                      </a:r>
                      <a:r>
                        <a:rPr lang="es-MX" sz="1600" b="1" i="1" dirty="0" err="1">
                          <a:effectLst/>
                        </a:rPr>
                        <a:t>spp</a:t>
                      </a:r>
                      <a:r>
                        <a:rPr lang="es-MX" sz="1600" b="1" i="1" dirty="0">
                          <a:effectLst/>
                        </a:rPr>
                        <a:t> y </a:t>
                      </a:r>
                      <a:r>
                        <a:rPr lang="es-MX" sz="1600" b="1" i="1" dirty="0" err="1">
                          <a:effectLst/>
                        </a:rPr>
                        <a:t>Agaricus</a:t>
                      </a:r>
                      <a:r>
                        <a:rPr lang="es-MX" sz="1600" b="1" i="1" dirty="0">
                          <a:effectLst/>
                        </a:rPr>
                        <a:t> </a:t>
                      </a:r>
                      <a:r>
                        <a:rPr lang="es-MX" sz="1600" b="1" i="1" dirty="0" err="1">
                          <a:effectLst/>
                        </a:rPr>
                        <a:t>bisporus</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i="1" dirty="0" err="1">
                          <a:effectLst/>
                        </a:rPr>
                        <a:t>Pseudomonas</a:t>
                      </a:r>
                      <a:r>
                        <a:rPr lang="es-MX" sz="1600" b="1" i="1" dirty="0">
                          <a:effectLst/>
                        </a:rPr>
                        <a:t> </a:t>
                      </a:r>
                      <a:r>
                        <a:rPr lang="es-MX" sz="1600" b="1" i="1" dirty="0" err="1">
                          <a:effectLst/>
                        </a:rPr>
                        <a:t>aeruginosa</a:t>
                      </a:r>
                      <a:endParaRPr lang="es-MX" sz="1600" b="1" i="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n-US" sz="1600" b="1">
                          <a:effectLst/>
                        </a:rPr>
                        <a:t>Metanólico</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a:effectLst/>
                        </a:rPr>
                        <a:t>Fenoles y terpenos</a:t>
                      </a:r>
                      <a:endParaRPr lang="es-MX" sz="1600" b="1">
                        <a:effectLst/>
                        <a:latin typeface="Bookman Old Style" pitchFamily="18" charset="0"/>
                        <a:ea typeface="Calibri"/>
                        <a:cs typeface="Times New Roman"/>
                      </a:endParaRPr>
                    </a:p>
                  </a:txBody>
                  <a:tcPr marL="40579" marR="40579" marT="0" marB="0">
                    <a:solidFill>
                      <a:schemeClr val="bg2">
                        <a:lumMod val="20000"/>
                        <a:lumOff val="80000"/>
                      </a:schemeClr>
                    </a:solidFill>
                  </a:tcPr>
                </a:tc>
                <a:tc>
                  <a:txBody>
                    <a:bodyPr/>
                    <a:lstStyle/>
                    <a:p>
                      <a:pPr algn="ctr">
                        <a:lnSpc>
                          <a:spcPct val="115000"/>
                        </a:lnSpc>
                        <a:spcAft>
                          <a:spcPts val="0"/>
                        </a:spcAft>
                      </a:pPr>
                      <a:r>
                        <a:rPr lang="es-MX" sz="1600" b="1" dirty="0">
                          <a:effectLst/>
                        </a:rPr>
                        <a:t>Opal et al., (1999)</a:t>
                      </a:r>
                      <a:endParaRPr lang="es-MX" sz="1600" b="1" dirty="0">
                        <a:effectLst/>
                        <a:latin typeface="Bookman Old Style" pitchFamily="18" charset="0"/>
                        <a:ea typeface="Calibri"/>
                        <a:cs typeface="Times New Roman"/>
                      </a:endParaRPr>
                    </a:p>
                  </a:txBody>
                  <a:tcPr marL="40579" marR="40579" marT="0" marB="0">
                    <a:solidFill>
                      <a:schemeClr val="bg2">
                        <a:lumMod val="20000"/>
                        <a:lumOff val="80000"/>
                      </a:schemeClr>
                    </a:solidFill>
                  </a:tcPr>
                </a:tc>
                <a:extLst>
                  <a:ext uri="{0D108BD9-81ED-4DB2-BD59-A6C34878D82A}">
                    <a16:rowId xmlns="" xmlns:a16="http://schemas.microsoft.com/office/drawing/2014/main" val="10007"/>
                  </a:ext>
                </a:extLst>
              </a:tr>
            </a:tbl>
          </a:graphicData>
        </a:graphic>
      </p:graphicFrame>
      <p:sp>
        <p:nvSpPr>
          <p:cNvPr id="5" name="Cuadro de texto 2"/>
          <p:cNvSpPr txBox="1">
            <a:spLocks noChangeArrowheads="1"/>
          </p:cNvSpPr>
          <p:nvPr/>
        </p:nvSpPr>
        <p:spPr bwMode="auto">
          <a:xfrm>
            <a:off x="0" y="9950"/>
            <a:ext cx="12192000" cy="461966"/>
          </a:xfrm>
          <a:prstGeom prst="rect">
            <a:avLst/>
          </a:prstGeom>
          <a:noFill/>
          <a:ln w="9525">
            <a:noFill/>
            <a:miter lim="800000"/>
            <a:headEnd/>
            <a:tailEnd/>
          </a:ln>
        </p:spPr>
        <p:txBody>
          <a:bodyPr rot="0" vert="horz" wrap="square" lIns="91464" tIns="45732" rIns="91464" bIns="45732" anchor="t" anchorCtr="0">
            <a:noAutofit/>
          </a:bodyPr>
          <a:lstStyle/>
          <a:p>
            <a:pPr algn="ctr">
              <a:lnSpc>
                <a:spcPct val="115000"/>
              </a:lnSpc>
              <a:spcAft>
                <a:spcPts val="1000"/>
              </a:spcAft>
            </a:pPr>
            <a:r>
              <a:rPr lang="es-ES_tradnl" sz="2400" b="1" dirty="0">
                <a:latin typeface="Bookman Old Style"/>
                <a:ea typeface="Calibri"/>
                <a:cs typeface="Times New Roman"/>
              </a:rPr>
              <a:t>Actividad antibacteriana de hongos comestibles silvestres</a:t>
            </a:r>
            <a:endParaRPr lang="es-MX" sz="2400" b="1" dirty="0">
              <a:latin typeface="Bookman Old Style"/>
              <a:ea typeface="Calibri"/>
              <a:cs typeface="Times New Roman"/>
            </a:endParaRPr>
          </a:p>
        </p:txBody>
      </p:sp>
    </p:spTree>
    <p:extLst>
      <p:ext uri="{BB962C8B-B14F-4D97-AF65-F5344CB8AC3E}">
        <p14:creationId xmlns:p14="http://schemas.microsoft.com/office/powerpoint/2010/main" val="471846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744812253"/>
              </p:ext>
            </p:extLst>
          </p:nvPr>
        </p:nvGraphicFramePr>
        <p:xfrm>
          <a:off x="1270209" y="908065"/>
          <a:ext cx="10083745" cy="5411662"/>
        </p:xfrm>
        <a:graphic>
          <a:graphicData uri="http://schemas.openxmlformats.org/drawingml/2006/table">
            <a:tbl>
              <a:tblPr firstRow="1" firstCol="1" bandRow="1">
                <a:tableStyleId>{2D5ABB26-0587-4C30-8999-92F81FD0307C}</a:tableStyleId>
              </a:tblPr>
              <a:tblGrid>
                <a:gridCol w="1908213">
                  <a:extLst>
                    <a:ext uri="{9D8B030D-6E8A-4147-A177-3AD203B41FA5}">
                      <a16:colId xmlns="" xmlns:a16="http://schemas.microsoft.com/office/drawing/2014/main" val="20000"/>
                    </a:ext>
                  </a:extLst>
                </a:gridCol>
                <a:gridCol w="1780458">
                  <a:extLst>
                    <a:ext uri="{9D8B030D-6E8A-4147-A177-3AD203B41FA5}">
                      <a16:colId xmlns="" xmlns:a16="http://schemas.microsoft.com/office/drawing/2014/main" val="20001"/>
                    </a:ext>
                  </a:extLst>
                </a:gridCol>
                <a:gridCol w="2025506">
                  <a:extLst>
                    <a:ext uri="{9D8B030D-6E8A-4147-A177-3AD203B41FA5}">
                      <a16:colId xmlns="" xmlns:a16="http://schemas.microsoft.com/office/drawing/2014/main" val="20002"/>
                    </a:ext>
                  </a:extLst>
                </a:gridCol>
                <a:gridCol w="1072748">
                  <a:extLst>
                    <a:ext uri="{9D8B030D-6E8A-4147-A177-3AD203B41FA5}">
                      <a16:colId xmlns="" xmlns:a16="http://schemas.microsoft.com/office/drawing/2014/main" val="20003"/>
                    </a:ext>
                  </a:extLst>
                </a:gridCol>
                <a:gridCol w="1164119">
                  <a:extLst>
                    <a:ext uri="{9D8B030D-6E8A-4147-A177-3AD203B41FA5}">
                      <a16:colId xmlns="" xmlns:a16="http://schemas.microsoft.com/office/drawing/2014/main" val="20004"/>
                    </a:ext>
                  </a:extLst>
                </a:gridCol>
                <a:gridCol w="2132701">
                  <a:extLst>
                    <a:ext uri="{9D8B030D-6E8A-4147-A177-3AD203B41FA5}">
                      <a16:colId xmlns="" xmlns:a16="http://schemas.microsoft.com/office/drawing/2014/main" val="20005"/>
                    </a:ext>
                  </a:extLst>
                </a:gridCol>
              </a:tblGrid>
              <a:tr h="382716">
                <a:tc>
                  <a:txBody>
                    <a:bodyPr/>
                    <a:lstStyle/>
                    <a:p>
                      <a:pPr algn="ctr">
                        <a:lnSpc>
                          <a:spcPct val="100000"/>
                        </a:lnSpc>
                        <a:spcAft>
                          <a:spcPts val="0"/>
                        </a:spcAft>
                      </a:pPr>
                      <a:r>
                        <a:rPr lang="es-MX" sz="1900" b="1" dirty="0">
                          <a:effectLst/>
                          <a:latin typeface="Bookman Old Style" pitchFamily="18" charset="0"/>
                        </a:rPr>
                        <a:t>Especies</a:t>
                      </a:r>
                      <a:endParaRPr lang="es-MX" sz="1900" b="1" dirty="0">
                        <a:effectLst/>
                        <a:latin typeface="Bookman Old Style" pitchFamily="18" charset="0"/>
                        <a:ea typeface="Calibri"/>
                        <a:cs typeface="Times New Roman"/>
                      </a:endParaRPr>
                    </a:p>
                  </a:txBody>
                  <a:tcPr marL="62398" marR="62398" marT="0" marB="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rPr>
                        <a:t>Proteína</a:t>
                      </a:r>
                      <a:endParaRPr lang="es-MX" sz="1900" b="1" dirty="0">
                        <a:effectLst/>
                        <a:latin typeface="Bookman Old Style" pitchFamily="18" charset="0"/>
                        <a:ea typeface="Calibri"/>
                        <a:cs typeface="Times New Roman"/>
                      </a:endParaRPr>
                    </a:p>
                  </a:txBody>
                  <a:tcPr marL="62398" marR="62398" marT="0" marB="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rPr>
                        <a:t>Carbohidratos </a:t>
                      </a:r>
                      <a:endParaRPr lang="es-MX" sz="1900" b="1" dirty="0">
                        <a:effectLst/>
                        <a:latin typeface="Bookman Old Style" pitchFamily="18" charset="0"/>
                        <a:ea typeface="Calibri"/>
                        <a:cs typeface="Times New Roman"/>
                      </a:endParaRPr>
                    </a:p>
                  </a:txBody>
                  <a:tcPr marL="62398" marR="62398" marT="0" marB="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rPr>
                        <a:t>Grasas</a:t>
                      </a:r>
                      <a:endParaRPr lang="es-MX" sz="1900" b="1" dirty="0">
                        <a:effectLst/>
                        <a:latin typeface="Bookman Old Style" pitchFamily="18" charset="0"/>
                        <a:ea typeface="Calibri"/>
                        <a:cs typeface="Times New Roman"/>
                      </a:endParaRPr>
                    </a:p>
                  </a:txBody>
                  <a:tcPr marL="62398" marR="62398" marT="0" marB="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a:effectLst/>
                          <a:latin typeface="Bookman Old Style" pitchFamily="18" charset="0"/>
                        </a:rPr>
                        <a:t>Cenizas </a:t>
                      </a:r>
                      <a:endParaRPr lang="es-MX" sz="1900" b="1">
                        <a:effectLst/>
                        <a:latin typeface="Bookman Old Style" pitchFamily="18" charset="0"/>
                        <a:ea typeface="Calibri"/>
                        <a:cs typeface="Times New Roman"/>
                      </a:endParaRPr>
                    </a:p>
                  </a:txBody>
                  <a:tcPr marL="62398" marR="62398" marT="0" marB="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rPr>
                        <a:t>Referencia</a:t>
                      </a:r>
                      <a:endParaRPr lang="es-MX" sz="1900" b="1" dirty="0">
                        <a:effectLst/>
                        <a:latin typeface="Bookman Old Style" pitchFamily="18" charset="0"/>
                        <a:ea typeface="Calibri"/>
                        <a:cs typeface="Times New Roman"/>
                      </a:endParaRPr>
                    </a:p>
                  </a:txBody>
                  <a:tcPr marL="62398" marR="62398" marT="0" marB="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 xmlns:a16="http://schemas.microsoft.com/office/drawing/2014/main" val="10000"/>
                  </a:ext>
                </a:extLst>
              </a:tr>
              <a:tr h="1158542">
                <a:tc>
                  <a:txBody>
                    <a:bodyPr/>
                    <a:lstStyle/>
                    <a:p>
                      <a:pPr algn="l">
                        <a:lnSpc>
                          <a:spcPct val="100000"/>
                        </a:lnSpc>
                        <a:spcAft>
                          <a:spcPts val="0"/>
                        </a:spcAft>
                      </a:pPr>
                      <a:endParaRPr lang="es-MX" sz="1900" b="1" i="1" dirty="0">
                        <a:effectLst/>
                        <a:latin typeface="Bookman Old Style" pitchFamily="18" charset="0"/>
                      </a:endParaRPr>
                    </a:p>
                    <a:p>
                      <a:pPr algn="l">
                        <a:lnSpc>
                          <a:spcPct val="100000"/>
                        </a:lnSpc>
                        <a:spcAft>
                          <a:spcPts val="0"/>
                        </a:spcAft>
                      </a:pPr>
                      <a:r>
                        <a:rPr lang="es-MX" sz="1900" b="1" i="1" dirty="0">
                          <a:effectLst/>
                          <a:latin typeface="Bookman Old Style" pitchFamily="18" charset="0"/>
                        </a:rPr>
                        <a:t>Amanita </a:t>
                      </a:r>
                      <a:r>
                        <a:rPr lang="es-MX" sz="1900" b="1" i="1" dirty="0" err="1">
                          <a:effectLst/>
                          <a:latin typeface="Bookman Old Style" pitchFamily="18" charset="0"/>
                        </a:rPr>
                        <a:t>caesarea</a:t>
                      </a:r>
                      <a:endParaRPr lang="es-MX" sz="1900" b="1" i="1" dirty="0">
                        <a:effectLst/>
                        <a:latin typeface="Bookman Old Style" pitchFamily="18" charset="0"/>
                      </a:endParaRPr>
                    </a:p>
                    <a:p>
                      <a:pPr algn="l">
                        <a:lnSpc>
                          <a:spcPct val="100000"/>
                        </a:lnSpc>
                        <a:spcAft>
                          <a:spcPts val="0"/>
                        </a:spcAft>
                      </a:pPr>
                      <a:r>
                        <a:rPr lang="es-MX" sz="1900" b="1" i="1" dirty="0">
                          <a:effectLst/>
                          <a:latin typeface="Bookman Old Style" pitchFamily="18" charset="0"/>
                        </a:rPr>
                        <a:t> </a:t>
                      </a:r>
                      <a:endParaRPr lang="es-MX" sz="1900" b="1" i="1" dirty="0">
                        <a:effectLst/>
                        <a:latin typeface="Bookman Old Style" pitchFamily="18" charset="0"/>
                        <a:ea typeface="Calibri"/>
                        <a:cs typeface="Times New Roman"/>
                      </a:endParaRPr>
                    </a:p>
                  </a:txBody>
                  <a:tcPr marL="62398" marR="6239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rPr>
                        <a:t>34.77</a:t>
                      </a:r>
                      <a:endParaRPr lang="es-MX" sz="1900" b="1" dirty="0">
                        <a:effectLst/>
                        <a:latin typeface="Bookman Old Style" pitchFamily="18" charset="0"/>
                        <a:ea typeface="Calibri"/>
                        <a:cs typeface="Times New Roman"/>
                      </a:endParaRPr>
                    </a:p>
                  </a:txBody>
                  <a:tcPr marL="62398" marR="6239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solidFill>
                            <a:schemeClr val="tx1"/>
                          </a:solidFill>
                          <a:effectLst/>
                          <a:latin typeface="Bookman Old Style" pitchFamily="18" charset="0"/>
                        </a:rPr>
                        <a:t>55.63</a:t>
                      </a:r>
                      <a:endParaRPr lang="es-MX" sz="1900" b="1" dirty="0">
                        <a:solidFill>
                          <a:schemeClr val="tx1"/>
                        </a:solidFill>
                        <a:effectLst/>
                        <a:latin typeface="Bookman Old Style" pitchFamily="18" charset="0"/>
                        <a:ea typeface="Calibri"/>
                        <a:cs typeface="Times New Roman"/>
                      </a:endParaRPr>
                    </a:p>
                  </a:txBody>
                  <a:tcPr marL="62398" marR="6239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rPr>
                        <a:t>3.50</a:t>
                      </a:r>
                      <a:endParaRPr lang="es-MX" sz="1900" b="1" dirty="0">
                        <a:effectLst/>
                        <a:latin typeface="Bookman Old Style" pitchFamily="18" charset="0"/>
                        <a:ea typeface="Calibri"/>
                        <a:cs typeface="Times New Roman"/>
                      </a:endParaRPr>
                    </a:p>
                  </a:txBody>
                  <a:tcPr marL="62398" marR="6239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rPr>
                        <a:t>6.05</a:t>
                      </a:r>
                      <a:endParaRPr lang="es-MX" sz="1900" b="1" dirty="0">
                        <a:effectLst/>
                        <a:latin typeface="Bookman Old Style" pitchFamily="18" charset="0"/>
                        <a:ea typeface="Calibri"/>
                        <a:cs typeface="Times New Roman"/>
                      </a:endParaRPr>
                    </a:p>
                  </a:txBody>
                  <a:tcPr marL="62398" marR="6239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err="1">
                          <a:effectLst/>
                          <a:latin typeface="Bookman Old Style" pitchFamily="18" charset="0"/>
                        </a:rPr>
                        <a:t>Ouzouni</a:t>
                      </a:r>
                      <a:r>
                        <a:rPr lang="es-MX" sz="1900" b="1" dirty="0">
                          <a:effectLst/>
                          <a:latin typeface="Bookman Old Style" pitchFamily="18" charset="0"/>
                        </a:rPr>
                        <a:t> </a:t>
                      </a:r>
                      <a:r>
                        <a:rPr lang="es-MX" sz="1900" b="1" i="1" dirty="0">
                          <a:effectLst/>
                          <a:latin typeface="Bookman Old Style" pitchFamily="18" charset="0"/>
                        </a:rPr>
                        <a:t>et al</a:t>
                      </a:r>
                      <a:r>
                        <a:rPr lang="es-MX" sz="1900" b="1" dirty="0">
                          <a:effectLst/>
                          <a:latin typeface="Bookman Old Style" pitchFamily="18" charset="0"/>
                        </a:rPr>
                        <a:t>.,   (2009)</a:t>
                      </a:r>
                      <a:endParaRPr lang="es-MX" sz="1900" b="1" dirty="0">
                        <a:effectLst/>
                        <a:latin typeface="Bookman Old Style" pitchFamily="18" charset="0"/>
                        <a:ea typeface="Calibri"/>
                        <a:cs typeface="Times New Roman"/>
                      </a:endParaRPr>
                    </a:p>
                  </a:txBody>
                  <a:tcPr marL="62398" marR="62398" marT="0" marB="0"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 xmlns:a16="http://schemas.microsoft.com/office/drawing/2014/main" val="10001"/>
                  </a:ext>
                </a:extLst>
              </a:tr>
              <a:tr h="868906">
                <a:tc>
                  <a:txBody>
                    <a:bodyPr/>
                    <a:lstStyle/>
                    <a:p>
                      <a:pPr algn="l">
                        <a:lnSpc>
                          <a:spcPct val="100000"/>
                        </a:lnSpc>
                        <a:spcAft>
                          <a:spcPts val="0"/>
                        </a:spcAft>
                      </a:pPr>
                      <a:r>
                        <a:rPr lang="es-MX" sz="1900" b="1" i="1" dirty="0" err="1">
                          <a:effectLst/>
                          <a:latin typeface="Bookman Old Style" pitchFamily="18" charset="0"/>
                        </a:rPr>
                        <a:t>Cantharellus</a:t>
                      </a:r>
                      <a:r>
                        <a:rPr lang="es-MX" sz="1900" b="1" i="1" dirty="0">
                          <a:effectLst/>
                          <a:latin typeface="Bookman Old Style" pitchFamily="18" charset="0"/>
                        </a:rPr>
                        <a:t> </a:t>
                      </a:r>
                      <a:r>
                        <a:rPr lang="es-MX" sz="1900" b="1" i="1" dirty="0" err="1">
                          <a:effectLst/>
                          <a:latin typeface="Bookman Old Style" pitchFamily="18" charset="0"/>
                        </a:rPr>
                        <a:t>cibarius</a:t>
                      </a:r>
                      <a:endParaRPr lang="es-MX" sz="1900" b="1" i="1" dirty="0">
                        <a:effectLst/>
                        <a:latin typeface="Bookman Old Style" pitchFamily="18" charset="0"/>
                      </a:endParaRPr>
                    </a:p>
                    <a:p>
                      <a:pPr algn="l">
                        <a:lnSpc>
                          <a:spcPct val="100000"/>
                        </a:lnSpc>
                        <a:spcAft>
                          <a:spcPts val="0"/>
                        </a:spcAft>
                      </a:pPr>
                      <a:r>
                        <a:rPr lang="es-MX" sz="1900" b="1" i="1" dirty="0">
                          <a:effectLst/>
                          <a:latin typeface="Bookman Old Style" pitchFamily="18" charset="0"/>
                        </a:rPr>
                        <a:t> </a:t>
                      </a:r>
                      <a:endParaRPr lang="es-MX" sz="1900" b="1" i="1" dirty="0">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solidFill>
                            <a:srgbClr val="FF0000"/>
                          </a:solidFill>
                          <a:effectLst/>
                          <a:latin typeface="Bookman Old Style" pitchFamily="18" charset="0"/>
                        </a:rPr>
                        <a:t>69.14</a:t>
                      </a:r>
                      <a:endParaRPr lang="es-MX" sz="1900" b="1" dirty="0">
                        <a:solidFill>
                          <a:srgbClr val="FF0000"/>
                        </a:solidFill>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solidFill>
                            <a:schemeClr val="tx1"/>
                          </a:solidFill>
                          <a:effectLst/>
                          <a:latin typeface="Bookman Old Style" pitchFamily="18" charset="0"/>
                        </a:rPr>
                        <a:t>14.25</a:t>
                      </a:r>
                      <a:endParaRPr lang="es-MX" sz="1900" b="1" dirty="0">
                        <a:solidFill>
                          <a:schemeClr val="tx1"/>
                        </a:solidFill>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solidFill>
                            <a:schemeClr val="tx1"/>
                          </a:solidFill>
                          <a:effectLst/>
                          <a:latin typeface="Bookman Old Style" pitchFamily="18" charset="0"/>
                        </a:rPr>
                        <a:t>4.49</a:t>
                      </a:r>
                      <a:endParaRPr lang="es-MX" sz="1900" b="1" dirty="0">
                        <a:solidFill>
                          <a:schemeClr val="tx1"/>
                        </a:solidFill>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solidFill>
                            <a:srgbClr val="FF0000"/>
                          </a:solidFill>
                          <a:effectLst/>
                          <a:latin typeface="Bookman Old Style" pitchFamily="18" charset="0"/>
                        </a:rPr>
                        <a:t>12.12</a:t>
                      </a:r>
                      <a:endParaRPr lang="es-MX" sz="1900" b="1" dirty="0">
                        <a:solidFill>
                          <a:srgbClr val="FF0000"/>
                        </a:solidFill>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rPr>
                        <a:t>Barros </a:t>
                      </a:r>
                      <a:r>
                        <a:rPr lang="es-MX" sz="1900" b="1" i="1" dirty="0">
                          <a:effectLst/>
                          <a:latin typeface="Bookman Old Style" pitchFamily="18" charset="0"/>
                        </a:rPr>
                        <a:t>et al., </a:t>
                      </a:r>
                      <a:r>
                        <a:rPr lang="es-MX" sz="1900" b="1" dirty="0">
                          <a:effectLst/>
                          <a:latin typeface="Bookman Old Style" pitchFamily="18" charset="0"/>
                        </a:rPr>
                        <a:t>(2008)</a:t>
                      </a:r>
                      <a:endParaRPr lang="es-MX" sz="1900" b="1" dirty="0">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 xmlns:a16="http://schemas.microsoft.com/office/drawing/2014/main" val="10002"/>
                  </a:ext>
                </a:extLst>
              </a:tr>
              <a:tr h="868906">
                <a:tc>
                  <a:txBody>
                    <a:bodyPr/>
                    <a:lstStyle/>
                    <a:p>
                      <a:pPr algn="l">
                        <a:lnSpc>
                          <a:spcPct val="100000"/>
                        </a:lnSpc>
                        <a:spcAft>
                          <a:spcPts val="0"/>
                        </a:spcAft>
                      </a:pPr>
                      <a:r>
                        <a:rPr lang="es-MX" sz="1900" b="1" i="1" dirty="0" err="1">
                          <a:effectLst/>
                          <a:latin typeface="Bookman Old Style" pitchFamily="18" charset="0"/>
                        </a:rPr>
                        <a:t>Lactarius</a:t>
                      </a:r>
                      <a:r>
                        <a:rPr lang="es-MX" sz="1900" b="1" i="1" dirty="0">
                          <a:effectLst/>
                          <a:latin typeface="Bookman Old Style" pitchFamily="18" charset="0"/>
                        </a:rPr>
                        <a:t> </a:t>
                      </a:r>
                      <a:r>
                        <a:rPr lang="es-MX" sz="1900" b="1" i="1" dirty="0" err="1">
                          <a:effectLst/>
                          <a:latin typeface="Bookman Old Style" pitchFamily="18" charset="0"/>
                        </a:rPr>
                        <a:t>volemus</a:t>
                      </a:r>
                      <a:endParaRPr lang="es-MX" sz="1900" b="1" i="1" dirty="0">
                        <a:effectLst/>
                        <a:latin typeface="Bookman Old Style" pitchFamily="18" charset="0"/>
                      </a:endParaRPr>
                    </a:p>
                    <a:p>
                      <a:pPr algn="ctr">
                        <a:lnSpc>
                          <a:spcPct val="100000"/>
                        </a:lnSpc>
                        <a:spcAft>
                          <a:spcPts val="0"/>
                        </a:spcAft>
                      </a:pPr>
                      <a:r>
                        <a:rPr lang="es-MX" sz="1900" b="1" i="1" dirty="0">
                          <a:effectLst/>
                          <a:latin typeface="Bookman Old Style" pitchFamily="18" charset="0"/>
                        </a:rPr>
                        <a:t> </a:t>
                      </a:r>
                      <a:endParaRPr lang="es-MX" sz="1900" b="1" i="1" dirty="0">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ea typeface="Calibri"/>
                          <a:cs typeface="Times New Roman"/>
                        </a:rPr>
                        <a:t>25.21</a:t>
                      </a: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solidFill>
                            <a:schemeClr val="tx1"/>
                          </a:solidFill>
                          <a:effectLst/>
                          <a:latin typeface="Bookman Old Style" pitchFamily="18" charset="0"/>
                          <a:ea typeface="Calibri"/>
                          <a:cs typeface="Times New Roman"/>
                        </a:rPr>
                        <a:t>64</a:t>
                      </a: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ea typeface="Calibri"/>
                          <a:cs typeface="Times New Roman"/>
                        </a:rPr>
                        <a:t>3.98</a:t>
                      </a: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ea typeface="Calibri"/>
                          <a:cs typeface="Times New Roman"/>
                        </a:rPr>
                        <a:t>2.91</a:t>
                      </a: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err="1">
                          <a:effectLst/>
                          <a:latin typeface="Bookman Old Style" pitchFamily="18" charset="0"/>
                        </a:rPr>
                        <a:t>Ouzouni</a:t>
                      </a:r>
                      <a:r>
                        <a:rPr lang="es-MX" sz="1900" b="1" dirty="0">
                          <a:effectLst/>
                          <a:latin typeface="Bookman Old Style" pitchFamily="18" charset="0"/>
                        </a:rPr>
                        <a:t> </a:t>
                      </a:r>
                      <a:r>
                        <a:rPr lang="es-MX" sz="1900" b="1" i="1" dirty="0">
                          <a:effectLst/>
                          <a:latin typeface="Bookman Old Style" pitchFamily="18" charset="0"/>
                        </a:rPr>
                        <a:t>et al</a:t>
                      </a:r>
                      <a:r>
                        <a:rPr lang="es-MX" sz="1900" b="1" dirty="0">
                          <a:effectLst/>
                          <a:latin typeface="Bookman Old Style" pitchFamily="18" charset="0"/>
                        </a:rPr>
                        <a:t>.,   (2009)</a:t>
                      </a:r>
                      <a:endParaRPr lang="es-MX" sz="1900" b="1" dirty="0">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 xmlns:a16="http://schemas.microsoft.com/office/drawing/2014/main" val="10003"/>
                  </a:ext>
                </a:extLst>
              </a:tr>
              <a:tr h="579271">
                <a:tc>
                  <a:txBody>
                    <a:bodyPr/>
                    <a:lstStyle/>
                    <a:p>
                      <a:pPr algn="l">
                        <a:lnSpc>
                          <a:spcPct val="100000"/>
                        </a:lnSpc>
                        <a:spcAft>
                          <a:spcPts val="0"/>
                        </a:spcAft>
                      </a:pPr>
                      <a:r>
                        <a:rPr lang="es-MX" sz="1900" b="1" i="1" dirty="0" err="1">
                          <a:effectLst/>
                          <a:latin typeface="Bookman Old Style" pitchFamily="18" charset="0"/>
                        </a:rPr>
                        <a:t>Boletus</a:t>
                      </a:r>
                      <a:r>
                        <a:rPr lang="es-MX" sz="1900" b="1" i="1" dirty="0">
                          <a:effectLst/>
                          <a:latin typeface="Bookman Old Style" pitchFamily="18" charset="0"/>
                        </a:rPr>
                        <a:t> edulis </a:t>
                      </a:r>
                      <a:endParaRPr lang="es-MX" sz="1900" b="1" i="1" dirty="0">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a:effectLst/>
                          <a:latin typeface="Bookman Old Style" pitchFamily="18" charset="0"/>
                        </a:rPr>
                        <a:t>10.6</a:t>
                      </a:r>
                      <a:endParaRPr lang="es-MX" sz="1900" b="1">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solidFill>
                            <a:schemeClr val="tx1"/>
                          </a:solidFill>
                          <a:effectLst/>
                          <a:latin typeface="Bookman Old Style" pitchFamily="18" charset="0"/>
                        </a:rPr>
                        <a:t>2.1</a:t>
                      </a:r>
                      <a:endParaRPr lang="es-MX" sz="1900" b="1" dirty="0">
                        <a:solidFill>
                          <a:schemeClr val="tx1"/>
                        </a:solidFill>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rPr>
                        <a:t>0.5</a:t>
                      </a:r>
                      <a:endParaRPr lang="es-MX" sz="1900" b="1" dirty="0">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rPr>
                        <a:t>0.6</a:t>
                      </a:r>
                      <a:endParaRPr lang="es-MX" sz="1900" b="1" dirty="0">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err="1">
                          <a:effectLst/>
                          <a:latin typeface="Bookman Old Style" pitchFamily="18" charset="0"/>
                        </a:rPr>
                        <a:t>Bernas</a:t>
                      </a:r>
                      <a:r>
                        <a:rPr lang="es-MX" sz="1900" b="1" dirty="0">
                          <a:effectLst/>
                          <a:latin typeface="Bookman Old Style" pitchFamily="18" charset="0"/>
                        </a:rPr>
                        <a:t> </a:t>
                      </a:r>
                      <a:r>
                        <a:rPr lang="es-MX" sz="1900" b="1" i="1" dirty="0">
                          <a:effectLst/>
                          <a:latin typeface="Bookman Old Style" pitchFamily="18" charset="0"/>
                        </a:rPr>
                        <a:t>et al</a:t>
                      </a:r>
                      <a:r>
                        <a:rPr lang="es-MX" sz="1900" b="1" dirty="0">
                          <a:effectLst/>
                          <a:latin typeface="Bookman Old Style" pitchFamily="18" charset="0"/>
                        </a:rPr>
                        <a:t>., (2007)</a:t>
                      </a:r>
                      <a:endParaRPr lang="es-MX" sz="1900" b="1" dirty="0">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 xmlns:a16="http://schemas.microsoft.com/office/drawing/2014/main" val="10004"/>
                  </a:ext>
                </a:extLst>
              </a:tr>
              <a:tr h="627250">
                <a:tc>
                  <a:txBody>
                    <a:bodyPr/>
                    <a:lstStyle/>
                    <a:p>
                      <a:pPr algn="l">
                        <a:lnSpc>
                          <a:spcPct val="100000"/>
                        </a:lnSpc>
                        <a:spcAft>
                          <a:spcPts val="0"/>
                        </a:spcAft>
                      </a:pPr>
                      <a:r>
                        <a:rPr lang="es-MX" sz="1900" b="1" i="0" dirty="0">
                          <a:effectLst/>
                          <a:latin typeface="Bookman Old Style" pitchFamily="18" charset="0"/>
                        </a:rPr>
                        <a:t>Maíz</a:t>
                      </a:r>
                      <a:endParaRPr lang="es-MX" sz="1900" b="1" i="0" dirty="0">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rPr>
                        <a:t>13.34</a:t>
                      </a:r>
                      <a:endParaRPr lang="es-MX" sz="1900" b="1" dirty="0">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solidFill>
                            <a:srgbClr val="FF0000"/>
                          </a:solidFill>
                          <a:effectLst/>
                          <a:latin typeface="Bookman Old Style" pitchFamily="18" charset="0"/>
                        </a:rPr>
                        <a:t>71.39</a:t>
                      </a:r>
                      <a:endParaRPr lang="es-MX" sz="1900" b="1" dirty="0">
                        <a:solidFill>
                          <a:srgbClr val="FF0000"/>
                        </a:solidFill>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rPr>
                        <a:t>13.13</a:t>
                      </a:r>
                      <a:endParaRPr lang="es-MX" sz="1900" b="1" dirty="0">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a:effectLst/>
                          <a:latin typeface="Bookman Old Style" pitchFamily="18" charset="0"/>
                        </a:rPr>
                        <a:t>2.14</a:t>
                      </a:r>
                      <a:endParaRPr lang="es-MX" sz="1900" b="1" dirty="0">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spcAft>
                          <a:spcPts val="0"/>
                        </a:spcAft>
                      </a:pPr>
                      <a:r>
                        <a:rPr lang="es-MX" sz="1900" b="1" dirty="0" err="1">
                          <a:effectLst/>
                          <a:latin typeface="Bookman Old Style" pitchFamily="18" charset="0"/>
                        </a:rPr>
                        <a:t>Mosha</a:t>
                      </a:r>
                      <a:r>
                        <a:rPr lang="es-MX" sz="1900" b="1" dirty="0">
                          <a:effectLst/>
                          <a:latin typeface="Bookman Old Style" pitchFamily="18" charset="0"/>
                        </a:rPr>
                        <a:t> </a:t>
                      </a:r>
                      <a:r>
                        <a:rPr lang="es-MX" sz="1900" b="1" i="1" dirty="0">
                          <a:effectLst/>
                          <a:latin typeface="Bookman Old Style" pitchFamily="18" charset="0"/>
                        </a:rPr>
                        <a:t>et al</a:t>
                      </a:r>
                      <a:r>
                        <a:rPr lang="es-MX" sz="1900" b="1" dirty="0">
                          <a:effectLst/>
                          <a:latin typeface="Bookman Old Style" pitchFamily="18" charset="0"/>
                        </a:rPr>
                        <a:t>., </a:t>
                      </a:r>
                    </a:p>
                    <a:p>
                      <a:pPr algn="ctr">
                        <a:lnSpc>
                          <a:spcPct val="100000"/>
                        </a:lnSpc>
                        <a:spcAft>
                          <a:spcPts val="0"/>
                        </a:spcAft>
                      </a:pPr>
                      <a:r>
                        <a:rPr lang="es-MX" sz="1900" b="1" dirty="0">
                          <a:effectLst/>
                          <a:latin typeface="Bookman Old Style" pitchFamily="18" charset="0"/>
                        </a:rPr>
                        <a:t>(2000)</a:t>
                      </a:r>
                      <a:endParaRPr lang="es-MX" sz="1900" b="1" dirty="0">
                        <a:effectLst/>
                        <a:latin typeface="Bookman Old Style" pitchFamily="18" charset="0"/>
                        <a:ea typeface="Calibri"/>
                        <a:cs typeface="Times New Roman"/>
                      </a:endParaRP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 xmlns:a16="http://schemas.microsoft.com/office/drawing/2014/main" val="10005"/>
                  </a:ext>
                </a:extLst>
              </a:tr>
              <a:tr h="579271">
                <a:tc>
                  <a:txBody>
                    <a:bodyPr/>
                    <a:lstStyle/>
                    <a:p>
                      <a:pPr>
                        <a:lnSpc>
                          <a:spcPct val="100000"/>
                        </a:lnSpc>
                      </a:pPr>
                      <a:r>
                        <a:rPr lang="es-MX" sz="1900" b="1" dirty="0">
                          <a:latin typeface="Bookman Old Style" pitchFamily="18" charset="0"/>
                        </a:rPr>
                        <a:t>Huevo</a:t>
                      </a: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pPr>
                      <a:r>
                        <a:rPr lang="es-MX" sz="1900" b="1" dirty="0">
                          <a:latin typeface="Bookman Old Style" pitchFamily="18" charset="0"/>
                        </a:rPr>
                        <a:t>12.9</a:t>
                      </a: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pPr>
                      <a:r>
                        <a:rPr lang="es-MX" sz="1900" b="1" dirty="0">
                          <a:latin typeface="Bookman Old Style" pitchFamily="18" charset="0"/>
                        </a:rPr>
                        <a:t>0.4</a:t>
                      </a: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pPr>
                      <a:r>
                        <a:rPr lang="es-MX" sz="1900" b="1" dirty="0">
                          <a:latin typeface="Bookman Old Style" pitchFamily="18" charset="0"/>
                        </a:rPr>
                        <a:t>12.0</a:t>
                      </a: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pPr>
                      <a:r>
                        <a:rPr lang="es-MX" sz="1900" b="1" dirty="0">
                          <a:latin typeface="Bookman Old Style" pitchFamily="18" charset="0"/>
                        </a:rPr>
                        <a:t>2.0</a:t>
                      </a: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pPr>
                      <a:r>
                        <a:rPr lang="es-MX" sz="1900" b="1" dirty="0" err="1">
                          <a:latin typeface="Bookman Old Style" pitchFamily="18" charset="0"/>
                        </a:rPr>
                        <a:t>Leskanich</a:t>
                      </a:r>
                      <a:r>
                        <a:rPr lang="es-MX" sz="1900" b="1" dirty="0">
                          <a:latin typeface="Bookman Old Style" pitchFamily="18" charset="0"/>
                        </a:rPr>
                        <a:t> y Noble, (1997)</a:t>
                      </a:r>
                    </a:p>
                  </a:txBody>
                  <a:tcPr marL="62398" marR="62398" marT="0" marB="0">
                    <a:lnL>
                      <a:noFill/>
                    </a:lnL>
                    <a:lnR>
                      <a:noFill/>
                    </a:lnR>
                    <a:lnT>
                      <a:noFill/>
                    </a:lnT>
                    <a:lnB>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 xmlns:a16="http://schemas.microsoft.com/office/drawing/2014/main" val="10006"/>
                  </a:ext>
                </a:extLst>
              </a:tr>
              <a:tr h="346800">
                <a:tc>
                  <a:txBody>
                    <a:bodyPr/>
                    <a:lstStyle/>
                    <a:p>
                      <a:pPr algn="l">
                        <a:lnSpc>
                          <a:spcPct val="100000"/>
                        </a:lnSpc>
                        <a:spcAft>
                          <a:spcPts val="0"/>
                        </a:spcAft>
                      </a:pPr>
                      <a:r>
                        <a:rPr lang="es-MX" sz="1900" b="1" dirty="0">
                          <a:effectLst/>
                          <a:latin typeface="Bookman Old Style" pitchFamily="18" charset="0"/>
                          <a:ea typeface="Calibri"/>
                          <a:cs typeface="Times New Roman"/>
                        </a:rPr>
                        <a:t>Carne</a:t>
                      </a:r>
                    </a:p>
                  </a:txBody>
                  <a:tcPr marL="62398" marR="62398" marT="0" marB="0">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pPr>
                      <a:r>
                        <a:rPr lang="es-MX" sz="1900" b="1" dirty="0">
                          <a:effectLst/>
                          <a:latin typeface="Bookman Old Style" pitchFamily="18" charset="0"/>
                        </a:rPr>
                        <a:t>22.3</a:t>
                      </a:r>
                    </a:p>
                  </a:txBody>
                  <a:tcPr marL="91464" marR="91464" marT="28582" marB="28582"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pPr>
                      <a:r>
                        <a:rPr lang="es-MX" sz="1900" b="1" dirty="0">
                          <a:latin typeface="Bookman Old Style" pitchFamily="18" charset="0"/>
                        </a:rPr>
                        <a:t>0</a:t>
                      </a:r>
                    </a:p>
                  </a:txBody>
                  <a:tcPr marL="91464" marR="91464" marT="28582" marB="28582"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pPr>
                      <a:r>
                        <a:rPr lang="es-MX" sz="1900" b="1" dirty="0">
                          <a:effectLst/>
                          <a:latin typeface="Bookman Old Style" pitchFamily="18" charset="0"/>
                        </a:rPr>
                        <a:t>1.8</a:t>
                      </a:r>
                    </a:p>
                  </a:txBody>
                  <a:tcPr marL="91464" marR="91464" marT="28582" marB="28582"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pPr>
                      <a:r>
                        <a:rPr lang="es-MX" sz="1900" b="1" dirty="0">
                          <a:effectLst/>
                          <a:latin typeface="Bookman Old Style" pitchFamily="18" charset="0"/>
                        </a:rPr>
                        <a:t>1.2</a:t>
                      </a:r>
                    </a:p>
                  </a:txBody>
                  <a:tcPr marL="91464" marR="91464" marT="28582" marB="28582"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tc>
                  <a:txBody>
                    <a:bodyPr/>
                    <a:lstStyle/>
                    <a:p>
                      <a:pPr algn="ctr">
                        <a:lnSpc>
                          <a:spcPct val="100000"/>
                        </a:lnSpc>
                      </a:pPr>
                      <a:r>
                        <a:rPr lang="es-MX" sz="1900" b="1" dirty="0" err="1">
                          <a:latin typeface="Bookman Old Style" pitchFamily="18" charset="0"/>
                        </a:rPr>
                        <a:t>Zeisel</a:t>
                      </a:r>
                      <a:r>
                        <a:rPr lang="es-MX" sz="1900" b="1" dirty="0">
                          <a:latin typeface="Bookman Old Style" pitchFamily="18" charset="0"/>
                        </a:rPr>
                        <a:t> </a:t>
                      </a:r>
                      <a:r>
                        <a:rPr lang="es-MX" sz="1900" b="1" baseline="0" dirty="0">
                          <a:latin typeface="Bookman Old Style" pitchFamily="18" charset="0"/>
                        </a:rPr>
                        <a:t> (</a:t>
                      </a:r>
                      <a:r>
                        <a:rPr lang="es-MX" sz="1900" b="1" dirty="0">
                          <a:latin typeface="Bookman Old Style" pitchFamily="18" charset="0"/>
                        </a:rPr>
                        <a:t>2003)</a:t>
                      </a:r>
                    </a:p>
                  </a:txBody>
                  <a:tcPr marL="91464" marR="91464" marT="28582" marB="28582"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 xmlns:a16="http://schemas.microsoft.com/office/drawing/2014/main" val="10007"/>
                  </a:ext>
                </a:extLst>
              </a:tr>
            </a:tbl>
          </a:graphicData>
        </a:graphic>
      </p:graphicFrame>
      <p:sp>
        <p:nvSpPr>
          <p:cNvPr id="3" name="2 Rectángulo"/>
          <p:cNvSpPr/>
          <p:nvPr/>
        </p:nvSpPr>
        <p:spPr>
          <a:xfrm>
            <a:off x="0" y="331850"/>
            <a:ext cx="12192000" cy="400214"/>
          </a:xfrm>
          <a:prstGeom prst="rect">
            <a:avLst/>
          </a:prstGeom>
        </p:spPr>
        <p:txBody>
          <a:bodyPr wrap="square">
            <a:spAutoFit/>
          </a:bodyPr>
          <a:lstStyle/>
          <a:p>
            <a:pPr algn="ctr"/>
            <a:r>
              <a:rPr lang="es-ES_tradnl" sz="2001" b="1">
                <a:latin typeface="Bookman Old Style" pitchFamily="18" charset="0"/>
              </a:rPr>
              <a:t>Composición </a:t>
            </a:r>
            <a:r>
              <a:rPr lang="es-ES_tradnl" sz="2001" b="1" dirty="0">
                <a:latin typeface="Bookman Old Style" pitchFamily="18" charset="0"/>
              </a:rPr>
              <a:t>nutrimental de hongos silvestres comestibles </a:t>
            </a:r>
            <a:endParaRPr lang="es-MX" sz="2001" b="1" dirty="0">
              <a:latin typeface="Bookman Old Style" pitchFamily="18" charset="0"/>
            </a:endParaRPr>
          </a:p>
        </p:txBody>
      </p:sp>
    </p:spTree>
    <p:extLst>
      <p:ext uri="{BB962C8B-B14F-4D97-AF65-F5344CB8AC3E}">
        <p14:creationId xmlns:p14="http://schemas.microsoft.com/office/powerpoint/2010/main" val="1814433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a:extLst>
              <a:ext uri="{FF2B5EF4-FFF2-40B4-BE49-F238E27FC236}">
                <a16:creationId xmlns="" xmlns:a16="http://schemas.microsoft.com/office/drawing/2014/main" id="{C422E901-571D-48D5-9D7A-7266B70BFFC1}"/>
              </a:ext>
            </a:extLst>
          </p:cNvPr>
          <p:cNvSpPr>
            <a:spLocks noGrp="1"/>
          </p:cNvSpPr>
          <p:nvPr>
            <p:ph sz="half" idx="1"/>
          </p:nvPr>
        </p:nvSpPr>
        <p:spPr>
          <a:xfrm>
            <a:off x="623392" y="1772816"/>
            <a:ext cx="5328592" cy="4267200"/>
          </a:xfrm>
        </p:spPr>
        <p:txBody>
          <a:bodyPr>
            <a:noAutofit/>
          </a:bodyPr>
          <a:lstStyle/>
          <a:p>
            <a:pPr marL="457200" indent="-457200">
              <a:lnSpc>
                <a:spcPct val="100000"/>
              </a:lnSpc>
              <a:spcBef>
                <a:spcPts val="0"/>
              </a:spcBef>
              <a:buFont typeface="+mj-lt"/>
              <a:buAutoNum type="arabicPeriod"/>
            </a:pPr>
            <a:r>
              <a:rPr lang="es-MX" sz="1400" dirty="0">
                <a:solidFill>
                  <a:schemeClr val="tx1">
                    <a:lumMod val="50000"/>
                  </a:schemeClr>
                </a:solidFill>
              </a:rPr>
              <a:t>Hongos comestibles silvestres </a:t>
            </a:r>
          </a:p>
          <a:p>
            <a:pPr marL="457200" indent="-457200">
              <a:lnSpc>
                <a:spcPct val="100000"/>
              </a:lnSpc>
              <a:spcBef>
                <a:spcPts val="0"/>
              </a:spcBef>
              <a:buFont typeface="+mj-lt"/>
              <a:buAutoNum type="arabicPeriod"/>
            </a:pPr>
            <a:r>
              <a:rPr lang="es-MX" sz="1400" dirty="0">
                <a:solidFill>
                  <a:schemeClr val="tx1">
                    <a:lumMod val="50000"/>
                  </a:schemeClr>
                </a:solidFill>
              </a:rPr>
              <a:t>Uso de los hongos </a:t>
            </a:r>
          </a:p>
          <a:p>
            <a:pPr marL="457200" indent="-457200">
              <a:lnSpc>
                <a:spcPct val="100000"/>
              </a:lnSpc>
              <a:spcBef>
                <a:spcPts val="0"/>
              </a:spcBef>
              <a:buFont typeface="+mj-lt"/>
              <a:buAutoNum type="arabicPeriod"/>
            </a:pPr>
            <a:r>
              <a:rPr lang="es-MX" sz="1400" dirty="0">
                <a:solidFill>
                  <a:schemeClr val="tx1">
                    <a:lumMod val="50000"/>
                  </a:schemeClr>
                </a:solidFill>
              </a:rPr>
              <a:t>Conocimiento tradicional </a:t>
            </a:r>
          </a:p>
          <a:p>
            <a:pPr marL="457200" indent="-457200">
              <a:lnSpc>
                <a:spcPct val="100000"/>
              </a:lnSpc>
              <a:spcBef>
                <a:spcPts val="0"/>
              </a:spcBef>
              <a:buFont typeface="+mj-lt"/>
              <a:buAutoNum type="arabicPeriod"/>
            </a:pPr>
            <a:r>
              <a:rPr lang="es-MX" sz="1400" dirty="0">
                <a:solidFill>
                  <a:schemeClr val="tx1">
                    <a:lumMod val="50000"/>
                  </a:schemeClr>
                </a:solidFill>
              </a:rPr>
              <a:t>Cómo reconocer a las especies</a:t>
            </a:r>
          </a:p>
          <a:p>
            <a:pPr marL="457200" indent="-457200">
              <a:lnSpc>
                <a:spcPct val="100000"/>
              </a:lnSpc>
              <a:spcBef>
                <a:spcPts val="0"/>
              </a:spcBef>
              <a:buFont typeface="+mj-lt"/>
              <a:buAutoNum type="arabicPeriod"/>
            </a:pPr>
            <a:r>
              <a:rPr lang="es-MX" sz="1400" dirty="0">
                <a:solidFill>
                  <a:schemeClr val="tx1">
                    <a:lumMod val="50000"/>
                  </a:schemeClr>
                </a:solidFill>
              </a:rPr>
              <a:t>Hongos comestibles</a:t>
            </a:r>
          </a:p>
          <a:p>
            <a:pPr marL="457200" indent="-457200">
              <a:lnSpc>
                <a:spcPct val="100000"/>
              </a:lnSpc>
              <a:spcBef>
                <a:spcPts val="0"/>
              </a:spcBef>
              <a:buFont typeface="+mj-lt"/>
              <a:buAutoNum type="arabicPeriod"/>
            </a:pPr>
            <a:r>
              <a:rPr lang="es-MX" sz="1400" dirty="0">
                <a:solidFill>
                  <a:schemeClr val="tx1">
                    <a:lumMod val="50000"/>
                  </a:schemeClr>
                </a:solidFill>
              </a:rPr>
              <a:t>Clasificación de hongos</a:t>
            </a:r>
          </a:p>
          <a:p>
            <a:pPr marL="457200" indent="-457200">
              <a:lnSpc>
                <a:spcPct val="100000"/>
              </a:lnSpc>
              <a:spcBef>
                <a:spcPts val="0"/>
              </a:spcBef>
              <a:buFont typeface="+mj-lt"/>
              <a:buAutoNum type="arabicPeriod"/>
            </a:pPr>
            <a:r>
              <a:rPr lang="es-MX" sz="1400" dirty="0">
                <a:solidFill>
                  <a:schemeClr val="tx1">
                    <a:lumMod val="50000"/>
                  </a:schemeClr>
                </a:solidFill>
              </a:rPr>
              <a:t>Clasificación de hongos</a:t>
            </a:r>
          </a:p>
          <a:p>
            <a:pPr marL="457200" indent="-457200">
              <a:lnSpc>
                <a:spcPct val="100000"/>
              </a:lnSpc>
              <a:spcBef>
                <a:spcPts val="0"/>
              </a:spcBef>
              <a:buFont typeface="+mj-lt"/>
              <a:buAutoNum type="arabicPeriod"/>
            </a:pPr>
            <a:r>
              <a:rPr lang="es-MX" sz="1400" dirty="0">
                <a:solidFill>
                  <a:schemeClr val="tx1">
                    <a:lumMod val="50000"/>
                  </a:schemeClr>
                </a:solidFill>
              </a:rPr>
              <a:t>Hongos comestibles </a:t>
            </a:r>
          </a:p>
          <a:p>
            <a:pPr marL="457200" indent="-457200">
              <a:lnSpc>
                <a:spcPct val="100000"/>
              </a:lnSpc>
              <a:spcBef>
                <a:spcPts val="0"/>
              </a:spcBef>
              <a:buFont typeface="+mj-lt"/>
              <a:buAutoNum type="arabicPeriod"/>
            </a:pPr>
            <a:r>
              <a:rPr lang="es-MX" sz="1400" dirty="0">
                <a:solidFill>
                  <a:schemeClr val="tx1">
                    <a:lumMod val="50000"/>
                  </a:schemeClr>
                </a:solidFill>
              </a:rPr>
              <a:t>Champiñón silvestre</a:t>
            </a:r>
          </a:p>
          <a:p>
            <a:pPr marL="457200" indent="-457200">
              <a:lnSpc>
                <a:spcPct val="100000"/>
              </a:lnSpc>
              <a:spcBef>
                <a:spcPts val="0"/>
              </a:spcBef>
              <a:buFont typeface="+mj-lt"/>
              <a:buAutoNum type="arabicPeriod"/>
            </a:pPr>
            <a:r>
              <a:rPr lang="es-MX" sz="1400" dirty="0">
                <a:solidFill>
                  <a:schemeClr val="tx1">
                    <a:lumMod val="50000"/>
                  </a:schemeClr>
                </a:solidFill>
              </a:rPr>
              <a:t>Ángel de la muerte</a:t>
            </a:r>
          </a:p>
          <a:p>
            <a:pPr marL="457200" indent="-457200">
              <a:lnSpc>
                <a:spcPct val="100000"/>
              </a:lnSpc>
              <a:spcBef>
                <a:spcPts val="0"/>
              </a:spcBef>
              <a:buFont typeface="+mj-lt"/>
              <a:buAutoNum type="arabicPeriod"/>
            </a:pPr>
            <a:r>
              <a:rPr lang="es-MX" sz="1400" dirty="0">
                <a:solidFill>
                  <a:schemeClr val="tx1">
                    <a:lumMod val="50000"/>
                  </a:schemeClr>
                </a:solidFill>
              </a:rPr>
              <a:t> Toxinas presentes en algunos hongos</a:t>
            </a:r>
          </a:p>
          <a:p>
            <a:pPr marL="457200" indent="-457200">
              <a:lnSpc>
                <a:spcPct val="100000"/>
              </a:lnSpc>
              <a:spcBef>
                <a:spcPts val="0"/>
              </a:spcBef>
              <a:buFont typeface="+mj-lt"/>
              <a:buAutoNum type="arabicPeriod"/>
            </a:pPr>
            <a:r>
              <a:rPr lang="es-MX" sz="1400" dirty="0">
                <a:solidFill>
                  <a:schemeClr val="tx1">
                    <a:lumMod val="50000"/>
                  </a:schemeClr>
                </a:solidFill>
              </a:rPr>
              <a:t>Valor medicinal de los hongos </a:t>
            </a:r>
          </a:p>
          <a:p>
            <a:pPr marL="457200" indent="-457200">
              <a:lnSpc>
                <a:spcPct val="100000"/>
              </a:lnSpc>
              <a:spcBef>
                <a:spcPts val="0"/>
              </a:spcBef>
              <a:buFont typeface="+mj-lt"/>
              <a:buAutoNum type="arabicPeriod"/>
            </a:pPr>
            <a:r>
              <a:rPr lang="es-MX" sz="1400" dirty="0">
                <a:solidFill>
                  <a:schemeClr val="tx1">
                    <a:lumMod val="50000"/>
                  </a:schemeClr>
                </a:solidFill>
              </a:rPr>
              <a:t>Hongos medicinales 1</a:t>
            </a:r>
          </a:p>
          <a:p>
            <a:pPr marL="457200" indent="-457200">
              <a:lnSpc>
                <a:spcPct val="100000"/>
              </a:lnSpc>
              <a:spcBef>
                <a:spcPts val="0"/>
              </a:spcBef>
              <a:buFont typeface="+mj-lt"/>
              <a:buAutoNum type="arabicPeriod"/>
            </a:pPr>
            <a:r>
              <a:rPr lang="es-MX" sz="1400" dirty="0">
                <a:solidFill>
                  <a:schemeClr val="tx1">
                    <a:lumMod val="50000"/>
                  </a:schemeClr>
                </a:solidFill>
              </a:rPr>
              <a:t>Hongos medicinales 2</a:t>
            </a:r>
          </a:p>
          <a:p>
            <a:pPr marL="457200" indent="-457200">
              <a:lnSpc>
                <a:spcPct val="100000"/>
              </a:lnSpc>
              <a:spcBef>
                <a:spcPts val="0"/>
              </a:spcBef>
              <a:buFont typeface="+mj-lt"/>
              <a:buAutoNum type="arabicPeriod"/>
            </a:pPr>
            <a:r>
              <a:rPr lang="es-MX" sz="1400" dirty="0">
                <a:solidFill>
                  <a:schemeClr val="tx1">
                    <a:lumMod val="50000"/>
                  </a:schemeClr>
                </a:solidFill>
              </a:rPr>
              <a:t>Hongos medicinales 3</a:t>
            </a:r>
          </a:p>
          <a:p>
            <a:pPr marL="457200" indent="-457200">
              <a:lnSpc>
                <a:spcPct val="100000"/>
              </a:lnSpc>
              <a:spcBef>
                <a:spcPts val="0"/>
              </a:spcBef>
              <a:buFont typeface="+mj-lt"/>
              <a:buAutoNum type="arabicPeriod"/>
            </a:pPr>
            <a:r>
              <a:rPr lang="es-MX" sz="1400" dirty="0">
                <a:solidFill>
                  <a:schemeClr val="tx1">
                    <a:lumMod val="50000"/>
                  </a:schemeClr>
                </a:solidFill>
              </a:rPr>
              <a:t>Hongos medicinales 4</a:t>
            </a:r>
          </a:p>
          <a:p>
            <a:pPr marL="457200" indent="-457200">
              <a:lnSpc>
                <a:spcPct val="100000"/>
              </a:lnSpc>
              <a:spcBef>
                <a:spcPts val="0"/>
              </a:spcBef>
              <a:buFont typeface="+mj-lt"/>
              <a:buAutoNum type="arabicPeriod"/>
            </a:pPr>
            <a:r>
              <a:rPr lang="es-MX" sz="1400" dirty="0">
                <a:solidFill>
                  <a:schemeClr val="tx1">
                    <a:lumMod val="50000"/>
                  </a:schemeClr>
                </a:solidFill>
              </a:rPr>
              <a:t>Ejemplos de hongos comestibles y </a:t>
            </a:r>
            <a:r>
              <a:rPr lang="es-MX" sz="1400" dirty="0" smtClean="0">
                <a:solidFill>
                  <a:schemeClr val="tx1">
                    <a:lumMod val="50000"/>
                  </a:schemeClr>
                </a:solidFill>
              </a:rPr>
              <a:t>medicinales</a:t>
            </a:r>
          </a:p>
          <a:p>
            <a:pPr marL="457200" indent="-457200">
              <a:lnSpc>
                <a:spcPct val="100000"/>
              </a:lnSpc>
              <a:spcBef>
                <a:spcPts val="0"/>
              </a:spcBef>
              <a:buFont typeface="+mj-lt"/>
              <a:buAutoNum type="arabicPeriod"/>
            </a:pPr>
            <a:r>
              <a:rPr lang="es-MX" sz="1400" dirty="0" smtClean="0">
                <a:solidFill>
                  <a:schemeClr val="tx1">
                    <a:lumMod val="50000"/>
                  </a:schemeClr>
                </a:solidFill>
              </a:rPr>
              <a:t>Shiitake</a:t>
            </a:r>
          </a:p>
          <a:p>
            <a:pPr marL="457200" indent="-457200">
              <a:lnSpc>
                <a:spcPct val="100000"/>
              </a:lnSpc>
              <a:spcBef>
                <a:spcPts val="0"/>
              </a:spcBef>
              <a:buFont typeface="+mj-lt"/>
              <a:buAutoNum type="arabicPeriod"/>
            </a:pPr>
            <a:r>
              <a:rPr lang="es-MX" sz="1400" dirty="0" smtClean="0">
                <a:solidFill>
                  <a:schemeClr val="tx1">
                    <a:lumMod val="50000"/>
                  </a:schemeClr>
                </a:solidFill>
              </a:rPr>
              <a:t>Aspectos nutricionales del Shiitake</a:t>
            </a:r>
          </a:p>
          <a:p>
            <a:pPr marL="457200" indent="-457200">
              <a:lnSpc>
                <a:spcPct val="100000"/>
              </a:lnSpc>
              <a:spcBef>
                <a:spcPts val="0"/>
              </a:spcBef>
              <a:buFont typeface="+mj-lt"/>
              <a:buAutoNum type="arabicPeriod"/>
            </a:pPr>
            <a:r>
              <a:rPr lang="es-MX" sz="1400" dirty="0" smtClean="0">
                <a:solidFill>
                  <a:schemeClr val="tx1">
                    <a:lumMod val="50000"/>
                  </a:schemeClr>
                </a:solidFill>
              </a:rPr>
              <a:t>Sustancias aisladas del Shiitake</a:t>
            </a:r>
          </a:p>
          <a:p>
            <a:pPr marL="457200" indent="-457200">
              <a:lnSpc>
                <a:spcPct val="100000"/>
              </a:lnSpc>
              <a:spcBef>
                <a:spcPts val="0"/>
              </a:spcBef>
              <a:buFont typeface="+mj-lt"/>
              <a:buAutoNum type="arabicPeriod"/>
            </a:pPr>
            <a:endParaRPr lang="es-MX" sz="1400" dirty="0">
              <a:solidFill>
                <a:schemeClr val="tx1">
                  <a:lumMod val="50000"/>
                </a:schemeClr>
              </a:solidFill>
            </a:endParaRPr>
          </a:p>
          <a:p>
            <a:pPr marL="457200" indent="-457200">
              <a:lnSpc>
                <a:spcPct val="100000"/>
              </a:lnSpc>
              <a:spcBef>
                <a:spcPts val="0"/>
              </a:spcBef>
              <a:buFont typeface="+mj-lt"/>
              <a:buAutoNum type="arabicPeriod"/>
            </a:pPr>
            <a:endParaRPr lang="es-MX" sz="1400" dirty="0">
              <a:solidFill>
                <a:schemeClr val="tx1">
                  <a:lumMod val="50000"/>
                </a:schemeClr>
              </a:solidFill>
            </a:endParaRPr>
          </a:p>
          <a:p>
            <a:pPr marL="457200" indent="-457200">
              <a:lnSpc>
                <a:spcPct val="100000"/>
              </a:lnSpc>
              <a:spcBef>
                <a:spcPts val="0"/>
              </a:spcBef>
              <a:buFont typeface="+mj-lt"/>
              <a:buAutoNum type="arabicPeriod"/>
            </a:pPr>
            <a:endParaRPr lang="es-MX" sz="1400" dirty="0">
              <a:solidFill>
                <a:schemeClr val="tx1">
                  <a:lumMod val="50000"/>
                </a:schemeClr>
              </a:solidFill>
            </a:endParaRPr>
          </a:p>
          <a:p>
            <a:pPr marL="457200" indent="-457200">
              <a:lnSpc>
                <a:spcPct val="100000"/>
              </a:lnSpc>
              <a:spcBef>
                <a:spcPts val="0"/>
              </a:spcBef>
              <a:buFont typeface="+mj-lt"/>
              <a:buAutoNum type="arabicPeriod"/>
            </a:pPr>
            <a:endParaRPr lang="es-MX" sz="1400" dirty="0">
              <a:solidFill>
                <a:schemeClr val="tx1">
                  <a:lumMod val="50000"/>
                </a:schemeClr>
              </a:solidFill>
            </a:endParaRPr>
          </a:p>
          <a:p>
            <a:pPr marL="457200" indent="-457200">
              <a:lnSpc>
                <a:spcPct val="100000"/>
              </a:lnSpc>
              <a:spcBef>
                <a:spcPts val="0"/>
              </a:spcBef>
              <a:buFont typeface="+mj-lt"/>
              <a:buAutoNum type="arabicPeriod"/>
            </a:pPr>
            <a:endParaRPr lang="es-MX" sz="1400" dirty="0">
              <a:solidFill>
                <a:schemeClr val="tx1">
                  <a:lumMod val="50000"/>
                </a:schemeClr>
              </a:solidFill>
            </a:endParaRPr>
          </a:p>
          <a:p>
            <a:pPr marL="457200" indent="-457200">
              <a:lnSpc>
                <a:spcPct val="100000"/>
              </a:lnSpc>
              <a:spcBef>
                <a:spcPts val="0"/>
              </a:spcBef>
              <a:buFont typeface="+mj-lt"/>
              <a:buAutoNum type="arabicPeriod"/>
            </a:pPr>
            <a:endParaRPr lang="es-MX" sz="1400" dirty="0">
              <a:solidFill>
                <a:schemeClr val="tx1">
                  <a:lumMod val="50000"/>
                </a:schemeClr>
              </a:solidFill>
            </a:endParaRPr>
          </a:p>
          <a:p>
            <a:pPr marL="457200" indent="-457200">
              <a:lnSpc>
                <a:spcPct val="100000"/>
              </a:lnSpc>
              <a:spcBef>
                <a:spcPts val="0"/>
              </a:spcBef>
              <a:buFont typeface="+mj-lt"/>
              <a:buAutoNum type="arabicPeriod"/>
            </a:pPr>
            <a:endParaRPr lang="es-MX" sz="1400" dirty="0">
              <a:solidFill>
                <a:schemeClr val="tx1">
                  <a:lumMod val="50000"/>
                </a:schemeClr>
              </a:solidFill>
            </a:endParaRPr>
          </a:p>
          <a:p>
            <a:pPr marL="457200" indent="-457200">
              <a:lnSpc>
                <a:spcPct val="100000"/>
              </a:lnSpc>
              <a:spcBef>
                <a:spcPts val="0"/>
              </a:spcBef>
              <a:buFont typeface="+mj-lt"/>
              <a:buAutoNum type="arabicPeriod"/>
            </a:pPr>
            <a:endParaRPr lang="es-MX" sz="1400" dirty="0">
              <a:solidFill>
                <a:schemeClr val="tx1">
                  <a:lumMod val="50000"/>
                </a:schemeClr>
              </a:solidFill>
            </a:endParaRPr>
          </a:p>
        </p:txBody>
      </p:sp>
      <p:sp>
        <p:nvSpPr>
          <p:cNvPr id="2" name="Marcador de número de diapositiva 1">
            <a:extLst>
              <a:ext uri="{FF2B5EF4-FFF2-40B4-BE49-F238E27FC236}">
                <a16:creationId xmlns="" xmlns:a16="http://schemas.microsoft.com/office/drawing/2014/main" id="{4C42F1D4-70DE-4E3F-AFC0-0882B46DEEE4}"/>
              </a:ext>
            </a:extLst>
          </p:cNvPr>
          <p:cNvSpPr>
            <a:spLocks noGrp="1"/>
          </p:cNvSpPr>
          <p:nvPr>
            <p:ph type="sldNum" sz="quarter" idx="12"/>
          </p:nvPr>
        </p:nvSpPr>
        <p:spPr/>
        <p:txBody>
          <a:bodyPr/>
          <a:lstStyle/>
          <a:p>
            <a:pPr rtl="0"/>
            <a:fld id="{693B167E-EA96-4147-81DE-549160052C22}" type="slidenum">
              <a:rPr lang="es-ES" noProof="0" smtClean="0"/>
              <a:t>4</a:t>
            </a:fld>
            <a:endParaRPr lang="es-ES" noProof="0" dirty="0"/>
          </a:p>
        </p:txBody>
      </p:sp>
      <p:sp>
        <p:nvSpPr>
          <p:cNvPr id="3" name="Título 1">
            <a:extLst>
              <a:ext uri="{FF2B5EF4-FFF2-40B4-BE49-F238E27FC236}">
                <a16:creationId xmlns="" xmlns:a16="http://schemas.microsoft.com/office/drawing/2014/main" id="{F7B0ACF6-577D-48A5-93E4-77F1CBF95173}"/>
              </a:ext>
            </a:extLst>
          </p:cNvPr>
          <p:cNvSpPr txBox="1">
            <a:spLocks/>
          </p:cNvSpPr>
          <p:nvPr/>
        </p:nvSpPr>
        <p:spPr bwMode="auto">
          <a:xfrm>
            <a:off x="1980128" y="1947"/>
            <a:ext cx="8231744" cy="11432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defTabSz="914704" eaLnBrk="1" hangingPunct="1">
              <a:lnSpc>
                <a:spcPct val="90000"/>
              </a:lnSpc>
              <a:spcBef>
                <a:spcPct val="0"/>
              </a:spcBef>
            </a:pPr>
            <a:r>
              <a:rPr lang="es-ES" sz="3600" b="1" dirty="0">
                <a:solidFill>
                  <a:srgbClr val="2E2224"/>
                </a:solidFill>
                <a:ea typeface="+mj-ea"/>
              </a:rPr>
              <a:t>GUÍA DIDÁCTICA</a:t>
            </a:r>
          </a:p>
        </p:txBody>
      </p:sp>
      <p:sp>
        <p:nvSpPr>
          <p:cNvPr id="6" name="Marcador de contenido 4">
            <a:extLst>
              <a:ext uri="{FF2B5EF4-FFF2-40B4-BE49-F238E27FC236}">
                <a16:creationId xmlns="" xmlns:a16="http://schemas.microsoft.com/office/drawing/2014/main" id="{C422E901-571D-48D5-9D7A-7266B70BFFC1}"/>
              </a:ext>
            </a:extLst>
          </p:cNvPr>
          <p:cNvSpPr>
            <a:spLocks noGrp="1"/>
          </p:cNvSpPr>
          <p:nvPr>
            <p:ph sz="half" idx="1"/>
          </p:nvPr>
        </p:nvSpPr>
        <p:spPr>
          <a:xfrm>
            <a:off x="6744072" y="1772816"/>
            <a:ext cx="4896544" cy="4267200"/>
          </a:xfrm>
        </p:spPr>
        <p:txBody>
          <a:bodyPr>
            <a:normAutofit lnSpcReduction="10000"/>
          </a:bodyPr>
          <a:lstStyle/>
          <a:p>
            <a:pPr marL="457200" indent="-457200">
              <a:lnSpc>
                <a:spcPct val="100000"/>
              </a:lnSpc>
              <a:spcBef>
                <a:spcPts val="0"/>
              </a:spcBef>
              <a:buFont typeface="+mj-lt"/>
              <a:buAutoNum type="arabicPeriod" startAt="21"/>
            </a:pPr>
            <a:r>
              <a:rPr lang="es-MX" sz="1400" dirty="0" smtClean="0">
                <a:solidFill>
                  <a:schemeClr val="tx1">
                    <a:lumMod val="50000"/>
                  </a:schemeClr>
                </a:solidFill>
              </a:rPr>
              <a:t>Propiedades del Shiitake</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Reishi</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Ganoderma lucidum </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Propiedades del Reishi</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Productos del Reishi</a:t>
            </a:r>
            <a:endParaRPr lang="es-MX" sz="1400" dirty="0">
              <a:solidFill>
                <a:schemeClr val="tx1">
                  <a:lumMod val="50000"/>
                </a:schemeClr>
              </a:solidFill>
            </a:endParaRPr>
          </a:p>
          <a:p>
            <a:pPr marL="457200" indent="-457200">
              <a:lnSpc>
                <a:spcPct val="100000"/>
              </a:lnSpc>
              <a:spcBef>
                <a:spcPts val="0"/>
              </a:spcBef>
              <a:buFont typeface="+mj-lt"/>
              <a:buAutoNum type="arabicPeriod" startAt="21"/>
            </a:pPr>
            <a:r>
              <a:rPr lang="es-MX" sz="1400" dirty="0" smtClean="0">
                <a:solidFill>
                  <a:schemeClr val="tx1">
                    <a:lumMod val="50000"/>
                  </a:schemeClr>
                </a:solidFill>
              </a:rPr>
              <a:t>Agaricis blazei</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Propiedades de Agaricus blazei</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Cápsulas de Agaricus blazei</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Productos medicinales</a:t>
            </a:r>
          </a:p>
          <a:p>
            <a:pPr marL="457200" indent="-457200">
              <a:lnSpc>
                <a:spcPct val="100000"/>
              </a:lnSpc>
              <a:spcBef>
                <a:spcPts val="0"/>
              </a:spcBef>
              <a:buFont typeface="+mj-lt"/>
              <a:buAutoNum type="arabicPeriod" startAt="21"/>
            </a:pPr>
            <a:r>
              <a:rPr lang="es-MX" sz="1400" dirty="0">
                <a:solidFill>
                  <a:schemeClr val="tx1">
                    <a:lumMod val="50000"/>
                  </a:schemeClr>
                </a:solidFill>
              </a:rPr>
              <a:t>Productos </a:t>
            </a:r>
            <a:r>
              <a:rPr lang="es-MX" sz="1400" dirty="0" smtClean="0">
                <a:solidFill>
                  <a:schemeClr val="tx1">
                    <a:lumMod val="50000"/>
                  </a:schemeClr>
                </a:solidFill>
              </a:rPr>
              <a:t>medicinales</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Hongos comestibles del Estado de México</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Actividad antibacteriana de hongos comestibles</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Composición nutrimental de hongos</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Hongos comestibles silvestres del Estado de México</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Especies con uso medicinal utilizadas en comunidades</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Preliminar fitoquímico de extracto metanólico 1</a:t>
            </a:r>
          </a:p>
          <a:p>
            <a:pPr marL="457200" indent="-457200">
              <a:lnSpc>
                <a:spcPct val="100000"/>
              </a:lnSpc>
              <a:spcBef>
                <a:spcPts val="0"/>
              </a:spcBef>
              <a:buFont typeface="+mj-lt"/>
              <a:buAutoNum type="arabicPeriod" startAt="21"/>
            </a:pPr>
            <a:r>
              <a:rPr lang="es-MX" sz="1400" dirty="0">
                <a:solidFill>
                  <a:schemeClr val="tx1">
                    <a:lumMod val="50000"/>
                  </a:schemeClr>
                </a:solidFill>
              </a:rPr>
              <a:t>Preliminar fitoquímico de extracto </a:t>
            </a:r>
            <a:r>
              <a:rPr lang="es-MX" sz="1400" dirty="0" smtClean="0">
                <a:solidFill>
                  <a:schemeClr val="tx1">
                    <a:lumMod val="50000"/>
                  </a:schemeClr>
                </a:solidFill>
              </a:rPr>
              <a:t>metanólico 2</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Actividad antibacteriana</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Especies entomopatógenas medicinales 1</a:t>
            </a:r>
          </a:p>
          <a:p>
            <a:pPr marL="457200" indent="-457200">
              <a:lnSpc>
                <a:spcPct val="100000"/>
              </a:lnSpc>
              <a:spcBef>
                <a:spcPts val="0"/>
              </a:spcBef>
              <a:buFont typeface="+mj-lt"/>
              <a:buAutoNum type="arabicPeriod" startAt="21"/>
            </a:pPr>
            <a:r>
              <a:rPr lang="es-MX" sz="1400" dirty="0">
                <a:solidFill>
                  <a:schemeClr val="tx1">
                    <a:lumMod val="50000"/>
                  </a:schemeClr>
                </a:solidFill>
              </a:rPr>
              <a:t>Especies entomopatógenas </a:t>
            </a:r>
            <a:r>
              <a:rPr lang="es-MX" sz="1400" dirty="0" smtClean="0">
                <a:solidFill>
                  <a:schemeClr val="tx1">
                    <a:lumMod val="50000"/>
                  </a:schemeClr>
                </a:solidFill>
              </a:rPr>
              <a:t>medicinales 2</a:t>
            </a:r>
          </a:p>
          <a:p>
            <a:pPr marL="457200" indent="-457200">
              <a:lnSpc>
                <a:spcPct val="100000"/>
              </a:lnSpc>
              <a:spcBef>
                <a:spcPts val="0"/>
              </a:spcBef>
              <a:buFont typeface="+mj-lt"/>
              <a:buAutoNum type="arabicPeriod" startAt="21"/>
            </a:pPr>
            <a:r>
              <a:rPr lang="es-MX" sz="1400" dirty="0" smtClean="0">
                <a:solidFill>
                  <a:schemeClr val="tx1">
                    <a:lumMod val="50000"/>
                  </a:schemeClr>
                </a:solidFill>
              </a:rPr>
              <a:t>Literatura consultada</a:t>
            </a:r>
            <a:endParaRPr lang="es-MX" sz="1400" dirty="0">
              <a:solidFill>
                <a:schemeClr val="tx1">
                  <a:lumMod val="50000"/>
                </a:schemeClr>
              </a:solidFill>
            </a:endParaRPr>
          </a:p>
          <a:p>
            <a:pPr marL="457200" indent="-457200">
              <a:lnSpc>
                <a:spcPct val="100000"/>
              </a:lnSpc>
              <a:spcBef>
                <a:spcPts val="0"/>
              </a:spcBef>
              <a:buFont typeface="+mj-lt"/>
              <a:buAutoNum type="arabicPeriod" startAt="21"/>
            </a:pPr>
            <a:endParaRPr lang="es-MX" sz="1400" dirty="0" smtClean="0">
              <a:solidFill>
                <a:schemeClr val="tx1">
                  <a:lumMod val="50000"/>
                </a:schemeClr>
              </a:solidFill>
            </a:endParaRPr>
          </a:p>
          <a:p>
            <a:pPr marL="457200" indent="-457200">
              <a:lnSpc>
                <a:spcPct val="100000"/>
              </a:lnSpc>
              <a:spcBef>
                <a:spcPts val="0"/>
              </a:spcBef>
              <a:buFont typeface="+mj-lt"/>
              <a:buAutoNum type="arabicPeriod" startAt="21"/>
            </a:pPr>
            <a:endParaRPr lang="es-MX" sz="1400" dirty="0">
              <a:solidFill>
                <a:schemeClr val="tx1">
                  <a:lumMod val="50000"/>
                </a:schemeClr>
              </a:solidFill>
            </a:endParaRPr>
          </a:p>
          <a:p>
            <a:pPr marL="457200" indent="-457200">
              <a:lnSpc>
                <a:spcPct val="100000"/>
              </a:lnSpc>
              <a:spcBef>
                <a:spcPts val="0"/>
              </a:spcBef>
              <a:buFont typeface="+mj-lt"/>
              <a:buAutoNum type="arabicPeriod" startAt="21"/>
            </a:pPr>
            <a:endParaRPr lang="es-MX" sz="1400" dirty="0" smtClean="0">
              <a:solidFill>
                <a:schemeClr val="tx1">
                  <a:lumMod val="50000"/>
                </a:schemeClr>
              </a:solidFill>
            </a:endParaRPr>
          </a:p>
          <a:p>
            <a:pPr marL="457200" indent="-457200">
              <a:lnSpc>
                <a:spcPct val="100000"/>
              </a:lnSpc>
              <a:spcBef>
                <a:spcPts val="0"/>
              </a:spcBef>
              <a:buFont typeface="+mj-lt"/>
              <a:buAutoNum type="arabicPeriod" startAt="21"/>
            </a:pPr>
            <a:endParaRPr lang="es-MX" sz="1400" dirty="0" smtClean="0">
              <a:solidFill>
                <a:schemeClr val="tx1">
                  <a:lumMod val="50000"/>
                </a:schemeClr>
              </a:solidFill>
            </a:endParaRPr>
          </a:p>
          <a:p>
            <a:pPr marL="457200" indent="-457200">
              <a:lnSpc>
                <a:spcPct val="100000"/>
              </a:lnSpc>
              <a:spcBef>
                <a:spcPts val="0"/>
              </a:spcBef>
              <a:buFont typeface="+mj-lt"/>
              <a:buAutoNum type="arabicPeriod" startAt="21"/>
            </a:pPr>
            <a:endParaRPr lang="es-MX" sz="1400" dirty="0" smtClean="0">
              <a:solidFill>
                <a:schemeClr val="tx1">
                  <a:lumMod val="50000"/>
                </a:schemeClr>
              </a:solidFill>
            </a:endParaRPr>
          </a:p>
          <a:p>
            <a:pPr marL="457200" indent="-457200">
              <a:lnSpc>
                <a:spcPct val="100000"/>
              </a:lnSpc>
              <a:spcBef>
                <a:spcPts val="0"/>
              </a:spcBef>
              <a:buFont typeface="+mj-lt"/>
              <a:buAutoNum type="arabicPeriod" startAt="21"/>
            </a:pPr>
            <a:endParaRPr lang="es-MX" sz="1400" dirty="0">
              <a:solidFill>
                <a:schemeClr val="tx1">
                  <a:lumMod val="50000"/>
                </a:schemeClr>
              </a:solidFill>
            </a:endParaRPr>
          </a:p>
          <a:p>
            <a:pPr marL="457200" indent="-457200">
              <a:lnSpc>
                <a:spcPct val="100000"/>
              </a:lnSpc>
              <a:spcBef>
                <a:spcPts val="0"/>
              </a:spcBef>
              <a:buFont typeface="+mj-lt"/>
              <a:buAutoNum type="arabicPeriod" startAt="21"/>
            </a:pPr>
            <a:endParaRPr lang="es-MX" sz="1400" dirty="0" smtClean="0">
              <a:solidFill>
                <a:schemeClr val="tx1">
                  <a:lumMod val="50000"/>
                </a:schemeClr>
              </a:solidFill>
            </a:endParaRPr>
          </a:p>
          <a:p>
            <a:pPr marL="457200" indent="-457200">
              <a:lnSpc>
                <a:spcPct val="100000"/>
              </a:lnSpc>
              <a:spcBef>
                <a:spcPts val="0"/>
              </a:spcBef>
              <a:buFont typeface="+mj-lt"/>
              <a:buAutoNum type="arabicPeriod" startAt="21"/>
            </a:pPr>
            <a:endParaRPr lang="es-MX" sz="1400" dirty="0">
              <a:solidFill>
                <a:schemeClr val="tx1">
                  <a:lumMod val="50000"/>
                </a:schemeClr>
              </a:solidFill>
            </a:endParaRPr>
          </a:p>
          <a:p>
            <a:pPr marL="457200" indent="-457200">
              <a:lnSpc>
                <a:spcPct val="100000"/>
              </a:lnSpc>
              <a:spcBef>
                <a:spcPts val="0"/>
              </a:spcBef>
              <a:buFont typeface="+mj-lt"/>
              <a:buAutoNum type="arabicPeriod" startAt="21"/>
            </a:pPr>
            <a:endParaRPr lang="es-MX" sz="1400" dirty="0">
              <a:solidFill>
                <a:schemeClr val="tx1">
                  <a:lumMod val="50000"/>
                </a:schemeClr>
              </a:solidFill>
            </a:endParaRPr>
          </a:p>
          <a:p>
            <a:pPr marL="457200" indent="-457200">
              <a:lnSpc>
                <a:spcPct val="100000"/>
              </a:lnSpc>
              <a:spcBef>
                <a:spcPts val="0"/>
              </a:spcBef>
              <a:buFont typeface="+mj-lt"/>
              <a:buAutoNum type="arabicPeriod" startAt="21"/>
            </a:pPr>
            <a:endParaRPr lang="es-MX" sz="1400" dirty="0">
              <a:solidFill>
                <a:schemeClr val="tx1">
                  <a:lumMod val="50000"/>
                </a:schemeClr>
              </a:solidFill>
            </a:endParaRPr>
          </a:p>
          <a:p>
            <a:pPr marL="457200" indent="-457200">
              <a:lnSpc>
                <a:spcPct val="100000"/>
              </a:lnSpc>
              <a:spcBef>
                <a:spcPts val="0"/>
              </a:spcBef>
              <a:buFont typeface="+mj-lt"/>
              <a:buAutoNum type="arabicPeriod" startAt="21"/>
            </a:pPr>
            <a:endParaRPr lang="es-MX" sz="1400" dirty="0">
              <a:solidFill>
                <a:schemeClr val="tx1">
                  <a:lumMod val="50000"/>
                </a:schemeClr>
              </a:solidFill>
            </a:endParaRPr>
          </a:p>
          <a:p>
            <a:pPr marL="457200" indent="-457200">
              <a:lnSpc>
                <a:spcPct val="100000"/>
              </a:lnSpc>
              <a:spcBef>
                <a:spcPts val="0"/>
              </a:spcBef>
              <a:buFont typeface="+mj-lt"/>
              <a:buAutoNum type="arabicPeriod" startAt="21"/>
            </a:pPr>
            <a:endParaRPr lang="es-MX" sz="1400" dirty="0">
              <a:solidFill>
                <a:schemeClr val="tx1">
                  <a:lumMod val="50000"/>
                </a:schemeClr>
              </a:solidFill>
            </a:endParaRPr>
          </a:p>
          <a:p>
            <a:pPr marL="457200" indent="-457200">
              <a:lnSpc>
                <a:spcPct val="100000"/>
              </a:lnSpc>
              <a:spcBef>
                <a:spcPts val="0"/>
              </a:spcBef>
              <a:buFont typeface="+mj-lt"/>
              <a:buAutoNum type="arabicPeriod" startAt="21"/>
            </a:pPr>
            <a:endParaRPr lang="es-MX" sz="1400" dirty="0">
              <a:solidFill>
                <a:schemeClr val="tx1">
                  <a:lumMod val="50000"/>
                </a:schemeClr>
              </a:solidFill>
            </a:endParaRPr>
          </a:p>
          <a:p>
            <a:pPr marL="457200" indent="-457200">
              <a:lnSpc>
                <a:spcPct val="100000"/>
              </a:lnSpc>
              <a:spcBef>
                <a:spcPts val="0"/>
              </a:spcBef>
              <a:buFont typeface="+mj-lt"/>
              <a:buAutoNum type="arabicPeriod" startAt="21"/>
            </a:pPr>
            <a:endParaRPr lang="es-MX" sz="1400" dirty="0">
              <a:solidFill>
                <a:schemeClr val="tx1">
                  <a:lumMod val="50000"/>
                </a:schemeClr>
              </a:solidFill>
            </a:endParaRPr>
          </a:p>
          <a:p>
            <a:pPr marL="457200" indent="-457200">
              <a:lnSpc>
                <a:spcPct val="100000"/>
              </a:lnSpc>
              <a:spcBef>
                <a:spcPts val="0"/>
              </a:spcBef>
              <a:buFont typeface="+mj-lt"/>
              <a:buAutoNum type="arabicPeriod" startAt="21"/>
            </a:pPr>
            <a:endParaRPr lang="es-MX" sz="1400" dirty="0">
              <a:solidFill>
                <a:schemeClr val="tx1">
                  <a:lumMod val="50000"/>
                </a:schemeClr>
              </a:solidFill>
            </a:endParaRPr>
          </a:p>
          <a:p>
            <a:pPr marL="457200" indent="-457200">
              <a:lnSpc>
                <a:spcPct val="100000"/>
              </a:lnSpc>
              <a:spcBef>
                <a:spcPts val="0"/>
              </a:spcBef>
              <a:buFont typeface="+mj-lt"/>
              <a:buAutoNum type="arabicPeriod" startAt="21"/>
            </a:pPr>
            <a:endParaRPr lang="es-MX" sz="1400" dirty="0">
              <a:solidFill>
                <a:schemeClr val="tx1">
                  <a:lumMod val="50000"/>
                </a:schemeClr>
              </a:solidFill>
            </a:endParaRPr>
          </a:p>
        </p:txBody>
      </p:sp>
    </p:spTree>
    <p:extLst>
      <p:ext uri="{BB962C8B-B14F-4D97-AF65-F5344CB8AC3E}">
        <p14:creationId xmlns:p14="http://schemas.microsoft.com/office/powerpoint/2010/main" val="2865379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DSC03150.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9571" y="1864112"/>
            <a:ext cx="3897655" cy="3941771"/>
          </a:xfrm>
          <a:prstGeom prst="rect">
            <a:avLst/>
          </a:prstGeom>
          <a:ln w="3175">
            <a:solidFill>
              <a:schemeClr val="bg2">
                <a:lumMod val="50000"/>
              </a:schemeClr>
            </a:solidFill>
            <a:miter lim="800000"/>
            <a:headEnd/>
            <a:tailEnd/>
          </a:ln>
        </p:spPr>
      </p:pic>
      <p:pic>
        <p:nvPicPr>
          <p:cNvPr id="17410" name="Imagen 3" descr="122.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079252" y="1864112"/>
            <a:ext cx="5255695" cy="39417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1" name="Imagen 5" descr="DSC00662.JP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387427" y="3861831"/>
            <a:ext cx="2785200" cy="2088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2" name="Imagen 7" descr="DSC03155.JP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9387427" y="1773724"/>
            <a:ext cx="2785200" cy="2088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ítulo 2"/>
          <p:cNvSpPr>
            <a:spLocks noGrp="1"/>
          </p:cNvSpPr>
          <p:nvPr>
            <p:ph type="title"/>
          </p:nvPr>
        </p:nvSpPr>
        <p:spPr/>
        <p:txBody>
          <a:bodyPr/>
          <a:lstStyle/>
          <a:p>
            <a:r>
              <a:rPr lang="es-ES_tradnl" dirty="0"/>
              <a:t>Hongos comestibles silvestres en el Estado </a:t>
            </a:r>
            <a:r>
              <a:rPr lang="es-ES_tradnl"/>
              <a:t>de México</a:t>
            </a:r>
          </a:p>
        </p:txBody>
      </p:sp>
      <p:sp>
        <p:nvSpPr>
          <p:cNvPr id="4" name="Rectángulo 3">
            <a:extLst>
              <a:ext uri="{FF2B5EF4-FFF2-40B4-BE49-F238E27FC236}">
                <a16:creationId xmlns="" xmlns:a16="http://schemas.microsoft.com/office/drawing/2014/main" id="{850034C3-FC45-4AE1-9DD4-844FBBA3B9E3}"/>
              </a:ext>
            </a:extLst>
          </p:cNvPr>
          <p:cNvSpPr/>
          <p:nvPr/>
        </p:nvSpPr>
        <p:spPr>
          <a:xfrm>
            <a:off x="2783632" y="6053995"/>
            <a:ext cx="6096000" cy="369332"/>
          </a:xfrm>
          <a:prstGeom prst="rect">
            <a:avLst/>
          </a:prstGeom>
        </p:spPr>
        <p:txBody>
          <a:bodyPr>
            <a:spAutoFit/>
          </a:bodyPr>
          <a:lstStyle/>
          <a:p>
            <a:pPr algn="ctr"/>
            <a:r>
              <a:rPr lang="es-MX" dirty="0">
                <a:solidFill>
                  <a:schemeClr val="tx2"/>
                </a:solidFill>
              </a:rPr>
              <a:t>(Burrola-Aguilar </a:t>
            </a:r>
            <a:r>
              <a:rPr lang="es-MX" i="1" dirty="0">
                <a:solidFill>
                  <a:schemeClr val="tx2"/>
                </a:solidFill>
              </a:rPr>
              <a:t>et al</a:t>
            </a:r>
            <a:r>
              <a:rPr lang="es-MX" dirty="0">
                <a:solidFill>
                  <a:schemeClr val="tx2"/>
                </a:solidFill>
              </a:rPr>
              <a:t>., 2012). </a:t>
            </a:r>
          </a:p>
        </p:txBody>
      </p:sp>
    </p:spTree>
    <p:extLst>
      <p:ext uri="{BB962C8B-B14F-4D97-AF65-F5344CB8AC3E}">
        <p14:creationId xmlns:p14="http://schemas.microsoft.com/office/powerpoint/2010/main" val="993119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6 Rectángulo"/>
          <p:cNvSpPr/>
          <p:nvPr/>
        </p:nvSpPr>
        <p:spPr>
          <a:xfrm>
            <a:off x="2276558" y="5528814"/>
            <a:ext cx="7922942" cy="277071"/>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s-MX" sz="1200" kern="0" dirty="0">
                <a:solidFill>
                  <a:prstClr val="black"/>
                </a:solidFill>
                <a:latin typeface="Bookman Old Style" pitchFamily="18" charset="0"/>
                <a:cs typeface="Arial" pitchFamily="34" charset="0"/>
              </a:rPr>
              <a:t>n/d: no determinado, A: Amanalco; S: Santa María del monte; V: Villa Cuauhtémoc</a:t>
            </a:r>
          </a:p>
        </p:txBody>
      </p:sp>
      <p:pic>
        <p:nvPicPr>
          <p:cNvPr id="8" name="7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1967" y="1844411"/>
            <a:ext cx="11164146" cy="4537686"/>
          </a:xfrm>
          <a:prstGeom prst="rect">
            <a:avLst/>
          </a:prstGeom>
          <a:solidFill>
            <a:schemeClr val="bg2">
              <a:lumMod val="20000"/>
              <a:lumOff val="80000"/>
            </a:schemeClr>
          </a:solidFill>
          <a:ln>
            <a:noFill/>
          </a:ln>
        </p:spPr>
      </p:pic>
      <p:sp>
        <p:nvSpPr>
          <p:cNvPr id="2" name="Título 1"/>
          <p:cNvSpPr>
            <a:spLocks noGrp="1"/>
          </p:cNvSpPr>
          <p:nvPr>
            <p:ph type="title"/>
          </p:nvPr>
        </p:nvSpPr>
        <p:spPr/>
        <p:txBody>
          <a:bodyPr/>
          <a:lstStyle/>
          <a:p>
            <a:r>
              <a:rPr lang="es-ES_tradnl" dirty="0"/>
              <a:t>Especies con uso medicinal utilizadas en comunidades rurales del Estado de México</a:t>
            </a:r>
          </a:p>
        </p:txBody>
      </p:sp>
      <p:sp>
        <p:nvSpPr>
          <p:cNvPr id="3" name="CuadroTexto 2">
            <a:extLst>
              <a:ext uri="{FF2B5EF4-FFF2-40B4-BE49-F238E27FC236}">
                <a16:creationId xmlns="" xmlns:a16="http://schemas.microsoft.com/office/drawing/2014/main" id="{E5F9B4D5-77C9-40CD-B965-702DB39E648D}"/>
              </a:ext>
            </a:extLst>
          </p:cNvPr>
          <p:cNvSpPr txBox="1"/>
          <p:nvPr/>
        </p:nvSpPr>
        <p:spPr>
          <a:xfrm>
            <a:off x="8904995" y="6412686"/>
            <a:ext cx="3528392" cy="338554"/>
          </a:xfrm>
          <a:prstGeom prst="rect">
            <a:avLst/>
          </a:prstGeom>
          <a:noFill/>
        </p:spPr>
        <p:txBody>
          <a:bodyPr wrap="square" rtlCol="0">
            <a:spAutoFit/>
          </a:bodyPr>
          <a:lstStyle/>
          <a:p>
            <a:r>
              <a:rPr lang="es-MX" sz="1600" dirty="0">
                <a:solidFill>
                  <a:schemeClr val="tx1">
                    <a:lumMod val="50000"/>
                  </a:schemeClr>
                </a:solidFill>
                <a:latin typeface="Calibri" panose="020F0502020204030204" pitchFamily="34" charset="0"/>
              </a:rPr>
              <a:t>(Sánchez-García, en proceso)</a:t>
            </a:r>
          </a:p>
        </p:txBody>
      </p:sp>
    </p:spTree>
    <p:extLst>
      <p:ext uri="{BB962C8B-B14F-4D97-AF65-F5344CB8AC3E}">
        <p14:creationId xmlns:p14="http://schemas.microsoft.com/office/powerpoint/2010/main" val="1283995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1035160" y="6071544"/>
            <a:ext cx="10083745" cy="307857"/>
          </a:xfrm>
          <a:prstGeom prst="rect">
            <a:avLst/>
          </a:prstGeom>
          <a:solidFill>
            <a:schemeClr val="accent1">
              <a:lumMod val="20000"/>
              <a:lumOff val="80000"/>
            </a:schemeClr>
          </a:solidFill>
        </p:spPr>
        <p:txBody>
          <a:bodyPr wrap="square">
            <a:spAutoFit/>
          </a:bodyPr>
          <a:lstStyle/>
          <a:p>
            <a:pPr algn="ctr"/>
            <a:r>
              <a:rPr lang="es-MX" sz="1400" dirty="0">
                <a:solidFill>
                  <a:srgbClr val="000000"/>
                </a:solidFill>
                <a:latin typeface="Franklin Gothic Book" panose="020B0503020102020204" pitchFamily="34" charset="0"/>
              </a:rPr>
              <a:t>Nota.- El símbolo (</a:t>
            </a:r>
            <a:r>
              <a:rPr lang="es-MX" sz="1400" b="1" dirty="0">
                <a:solidFill>
                  <a:srgbClr val="000000"/>
                </a:solidFill>
                <a:latin typeface="Franklin Gothic Book" panose="020B0503020102020204" pitchFamily="34" charset="0"/>
              </a:rPr>
              <a:t>+</a:t>
            </a:r>
            <a:r>
              <a:rPr lang="es-MX" sz="1400" dirty="0">
                <a:solidFill>
                  <a:srgbClr val="000000"/>
                </a:solidFill>
                <a:latin typeface="Franklin Gothic Book" panose="020B0503020102020204" pitchFamily="34" charset="0"/>
              </a:rPr>
              <a:t>) indica la presencia del metabolitos, el símbolo (</a:t>
            </a:r>
            <a:r>
              <a:rPr lang="es-MX" sz="1400" b="1" dirty="0">
                <a:solidFill>
                  <a:srgbClr val="000000"/>
                </a:solidFill>
                <a:latin typeface="Franklin Gothic Book" panose="020B0503020102020204" pitchFamily="34" charset="0"/>
              </a:rPr>
              <a:t>-</a:t>
            </a:r>
            <a:r>
              <a:rPr lang="es-MX" sz="1400" dirty="0">
                <a:solidFill>
                  <a:srgbClr val="000000"/>
                </a:solidFill>
                <a:latin typeface="Franklin Gothic Book" panose="020B0503020102020204" pitchFamily="34" charset="0"/>
              </a:rPr>
              <a:t>) indica ausencia; </a:t>
            </a:r>
            <a:r>
              <a:rPr lang="es-MX" sz="1400" b="1" dirty="0">
                <a:solidFill>
                  <a:srgbClr val="000000"/>
                </a:solidFill>
                <a:latin typeface="Franklin Gothic Book" panose="020B0503020102020204" pitchFamily="34" charset="0"/>
              </a:rPr>
              <a:t>n/d</a:t>
            </a:r>
            <a:r>
              <a:rPr lang="es-MX" sz="1400" dirty="0">
                <a:solidFill>
                  <a:srgbClr val="000000"/>
                </a:solidFill>
                <a:latin typeface="Franklin Gothic Book" panose="020B0503020102020204" pitchFamily="34" charset="0"/>
              </a:rPr>
              <a:t> : no determinado</a:t>
            </a:r>
            <a:endParaRPr lang="es-MX" sz="1400" dirty="0">
              <a:latin typeface="Franklin Gothic Book" panose="020B0503020102020204"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2089686821"/>
              </p:ext>
            </p:extLst>
          </p:nvPr>
        </p:nvGraphicFramePr>
        <p:xfrm>
          <a:off x="1035160" y="1144433"/>
          <a:ext cx="10083744" cy="5012436"/>
        </p:xfrm>
        <a:graphic>
          <a:graphicData uri="http://schemas.openxmlformats.org/drawingml/2006/table">
            <a:tbl>
              <a:tblPr firstRow="1" firstCol="1" bandRow="1">
                <a:tableStyleId>{5940675A-B579-460E-94D1-54222C63F5DA}</a:tableStyleId>
              </a:tblPr>
              <a:tblGrid>
                <a:gridCol w="1291932">
                  <a:extLst>
                    <a:ext uri="{9D8B030D-6E8A-4147-A177-3AD203B41FA5}">
                      <a16:colId xmlns="" xmlns:a16="http://schemas.microsoft.com/office/drawing/2014/main" val="20000"/>
                    </a:ext>
                  </a:extLst>
                </a:gridCol>
                <a:gridCol w="1056638">
                  <a:extLst>
                    <a:ext uri="{9D8B030D-6E8A-4147-A177-3AD203B41FA5}">
                      <a16:colId xmlns="" xmlns:a16="http://schemas.microsoft.com/office/drawing/2014/main" val="20001"/>
                    </a:ext>
                  </a:extLst>
                </a:gridCol>
                <a:gridCol w="1063855">
                  <a:extLst>
                    <a:ext uri="{9D8B030D-6E8A-4147-A177-3AD203B41FA5}">
                      <a16:colId xmlns="" xmlns:a16="http://schemas.microsoft.com/office/drawing/2014/main" val="20002"/>
                    </a:ext>
                  </a:extLst>
                </a:gridCol>
                <a:gridCol w="1245491">
                  <a:extLst>
                    <a:ext uri="{9D8B030D-6E8A-4147-A177-3AD203B41FA5}">
                      <a16:colId xmlns="" xmlns:a16="http://schemas.microsoft.com/office/drawing/2014/main" val="20003"/>
                    </a:ext>
                  </a:extLst>
                </a:gridCol>
                <a:gridCol w="1077429">
                  <a:extLst>
                    <a:ext uri="{9D8B030D-6E8A-4147-A177-3AD203B41FA5}">
                      <a16:colId xmlns="" xmlns:a16="http://schemas.microsoft.com/office/drawing/2014/main" val="20004"/>
                    </a:ext>
                  </a:extLst>
                </a:gridCol>
                <a:gridCol w="1037011">
                  <a:extLst>
                    <a:ext uri="{9D8B030D-6E8A-4147-A177-3AD203B41FA5}">
                      <a16:colId xmlns="" xmlns:a16="http://schemas.microsoft.com/office/drawing/2014/main" val="20005"/>
                    </a:ext>
                  </a:extLst>
                </a:gridCol>
                <a:gridCol w="798841">
                  <a:extLst>
                    <a:ext uri="{9D8B030D-6E8A-4147-A177-3AD203B41FA5}">
                      <a16:colId xmlns="" xmlns:a16="http://schemas.microsoft.com/office/drawing/2014/main" val="20006"/>
                    </a:ext>
                  </a:extLst>
                </a:gridCol>
                <a:gridCol w="986718">
                  <a:extLst>
                    <a:ext uri="{9D8B030D-6E8A-4147-A177-3AD203B41FA5}">
                      <a16:colId xmlns="" xmlns:a16="http://schemas.microsoft.com/office/drawing/2014/main" val="20007"/>
                    </a:ext>
                  </a:extLst>
                </a:gridCol>
                <a:gridCol w="1525829">
                  <a:extLst>
                    <a:ext uri="{9D8B030D-6E8A-4147-A177-3AD203B41FA5}">
                      <a16:colId xmlns="" xmlns:a16="http://schemas.microsoft.com/office/drawing/2014/main" val="20008"/>
                    </a:ext>
                  </a:extLst>
                </a:gridCol>
              </a:tblGrid>
              <a:tr h="515119">
                <a:tc>
                  <a:txBody>
                    <a:bodyPr/>
                    <a:lstStyle/>
                    <a:p>
                      <a:pPr algn="l">
                        <a:lnSpc>
                          <a:spcPct val="115000"/>
                        </a:lnSpc>
                      </a:pPr>
                      <a:endParaRPr lang="es-MX" sz="1600" b="1" dirty="0">
                        <a:effectLst/>
                        <a:latin typeface="Arial" pitchFamily="34" charset="0"/>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500" b="1" dirty="0">
                          <a:effectLst/>
                        </a:rPr>
                        <a:t>Alcaloides</a:t>
                      </a:r>
                      <a:endParaRPr lang="es-MX" sz="1500" b="1" dirty="0">
                        <a:effectLst/>
                        <a:latin typeface="Arial" pitchFamily="34" charset="0"/>
                        <a:ea typeface="Calibri"/>
                        <a:cs typeface="Arial" pitchFamily="34" charset="0"/>
                      </a:endParaRPr>
                    </a:p>
                  </a:txBody>
                  <a:tcPr marL="44462" marR="44462" marT="0" marB="0" anchor="ctr">
                    <a:solidFill>
                      <a:schemeClr val="bg2">
                        <a:lumMod val="20000"/>
                        <a:lumOff val="80000"/>
                      </a:schemeClr>
                    </a:solidFill>
                  </a:tcPr>
                </a:tc>
                <a:tc>
                  <a:txBody>
                    <a:bodyPr/>
                    <a:lstStyle/>
                    <a:p>
                      <a:pPr algn="ctr">
                        <a:lnSpc>
                          <a:spcPct val="115000"/>
                        </a:lnSpc>
                        <a:spcAft>
                          <a:spcPts val="0"/>
                        </a:spcAft>
                      </a:pPr>
                      <a:r>
                        <a:rPr lang="es-ES_tradnl" sz="1500" b="1" dirty="0">
                          <a:effectLst/>
                        </a:rPr>
                        <a:t>Flavonoides</a:t>
                      </a:r>
                      <a:endParaRPr lang="es-MX" sz="1500" b="1" dirty="0">
                        <a:effectLst/>
                        <a:latin typeface="Arial" pitchFamily="34" charset="0"/>
                        <a:ea typeface="Calibri"/>
                        <a:cs typeface="Arial" pitchFamily="34" charset="0"/>
                      </a:endParaRPr>
                    </a:p>
                  </a:txBody>
                  <a:tcPr marL="44462" marR="44462" marT="0" marB="0" anchor="ctr">
                    <a:solidFill>
                      <a:schemeClr val="bg2">
                        <a:lumMod val="20000"/>
                        <a:lumOff val="80000"/>
                      </a:schemeClr>
                    </a:solidFill>
                  </a:tcPr>
                </a:tc>
                <a:tc>
                  <a:txBody>
                    <a:bodyPr/>
                    <a:lstStyle/>
                    <a:p>
                      <a:pPr algn="ctr">
                        <a:lnSpc>
                          <a:spcPct val="115000"/>
                        </a:lnSpc>
                        <a:spcAft>
                          <a:spcPts val="0"/>
                        </a:spcAft>
                      </a:pPr>
                      <a:r>
                        <a:rPr lang="es-ES_tradnl" sz="1500" b="1" dirty="0" err="1">
                          <a:effectLst/>
                        </a:rPr>
                        <a:t>Glicosidos</a:t>
                      </a:r>
                      <a:r>
                        <a:rPr lang="es-ES_tradnl" sz="1500" b="1" dirty="0">
                          <a:effectLst/>
                        </a:rPr>
                        <a:t> </a:t>
                      </a:r>
                      <a:endParaRPr lang="es-MX" sz="1500" b="1" dirty="0">
                        <a:effectLst/>
                      </a:endParaRPr>
                    </a:p>
                    <a:p>
                      <a:pPr algn="ctr">
                        <a:lnSpc>
                          <a:spcPct val="115000"/>
                        </a:lnSpc>
                        <a:spcAft>
                          <a:spcPts val="0"/>
                        </a:spcAft>
                      </a:pPr>
                      <a:r>
                        <a:rPr lang="es-ES_tradnl" sz="1500" b="1" dirty="0" err="1">
                          <a:effectLst/>
                        </a:rPr>
                        <a:t>cianogenicos</a:t>
                      </a:r>
                      <a:endParaRPr lang="es-MX" sz="1500" b="1" dirty="0">
                        <a:effectLst/>
                        <a:latin typeface="Arial" pitchFamily="34" charset="0"/>
                        <a:ea typeface="Calibri"/>
                        <a:cs typeface="Arial" pitchFamily="34" charset="0"/>
                      </a:endParaRPr>
                    </a:p>
                  </a:txBody>
                  <a:tcPr marL="44462" marR="44462" marT="0" marB="0" anchor="ctr">
                    <a:solidFill>
                      <a:schemeClr val="bg2">
                        <a:lumMod val="20000"/>
                        <a:lumOff val="80000"/>
                      </a:schemeClr>
                    </a:solidFill>
                  </a:tcPr>
                </a:tc>
                <a:tc>
                  <a:txBody>
                    <a:bodyPr/>
                    <a:lstStyle/>
                    <a:p>
                      <a:pPr algn="ctr">
                        <a:lnSpc>
                          <a:spcPct val="115000"/>
                        </a:lnSpc>
                        <a:spcAft>
                          <a:spcPts val="0"/>
                        </a:spcAft>
                      </a:pPr>
                      <a:r>
                        <a:rPr lang="es-ES_tradnl" sz="1500" b="1" dirty="0">
                          <a:effectLst/>
                        </a:rPr>
                        <a:t>Azucares</a:t>
                      </a:r>
                      <a:endParaRPr lang="es-MX" sz="1500" b="1" dirty="0">
                        <a:effectLst/>
                      </a:endParaRPr>
                    </a:p>
                    <a:p>
                      <a:pPr algn="ctr">
                        <a:lnSpc>
                          <a:spcPct val="115000"/>
                        </a:lnSpc>
                        <a:spcAft>
                          <a:spcPts val="0"/>
                        </a:spcAft>
                      </a:pPr>
                      <a:r>
                        <a:rPr lang="es-ES_tradnl" sz="1500" b="1" dirty="0">
                          <a:effectLst/>
                        </a:rPr>
                        <a:t>reductores</a:t>
                      </a:r>
                      <a:endParaRPr lang="es-MX" sz="1500" b="1" dirty="0">
                        <a:effectLst/>
                        <a:latin typeface="Arial" pitchFamily="34" charset="0"/>
                        <a:ea typeface="Calibri"/>
                        <a:cs typeface="Arial" pitchFamily="34" charset="0"/>
                      </a:endParaRPr>
                    </a:p>
                  </a:txBody>
                  <a:tcPr marL="44462" marR="44462" marT="0" marB="0" anchor="ctr">
                    <a:solidFill>
                      <a:schemeClr val="bg2">
                        <a:lumMod val="20000"/>
                        <a:lumOff val="80000"/>
                      </a:schemeClr>
                    </a:solidFill>
                  </a:tcPr>
                </a:tc>
                <a:tc>
                  <a:txBody>
                    <a:bodyPr/>
                    <a:lstStyle/>
                    <a:p>
                      <a:pPr algn="ctr">
                        <a:lnSpc>
                          <a:spcPct val="115000"/>
                        </a:lnSpc>
                        <a:spcAft>
                          <a:spcPts val="0"/>
                        </a:spcAft>
                      </a:pPr>
                      <a:r>
                        <a:rPr lang="es-ES_tradnl" sz="1500" b="1" dirty="0">
                          <a:effectLst/>
                        </a:rPr>
                        <a:t>Saponinas</a:t>
                      </a:r>
                      <a:endParaRPr lang="es-MX" sz="1500" b="1" dirty="0">
                        <a:effectLst/>
                        <a:latin typeface="Arial" pitchFamily="34" charset="0"/>
                        <a:ea typeface="Calibri"/>
                        <a:cs typeface="Arial" pitchFamily="34" charset="0"/>
                      </a:endParaRPr>
                    </a:p>
                  </a:txBody>
                  <a:tcPr marL="44462" marR="44462" marT="0" marB="0" anchor="ctr">
                    <a:solidFill>
                      <a:schemeClr val="bg2">
                        <a:lumMod val="20000"/>
                        <a:lumOff val="80000"/>
                      </a:schemeClr>
                    </a:solidFill>
                  </a:tcPr>
                </a:tc>
                <a:tc>
                  <a:txBody>
                    <a:bodyPr/>
                    <a:lstStyle/>
                    <a:p>
                      <a:pPr algn="ctr">
                        <a:lnSpc>
                          <a:spcPct val="115000"/>
                        </a:lnSpc>
                        <a:spcAft>
                          <a:spcPts val="0"/>
                        </a:spcAft>
                      </a:pPr>
                      <a:r>
                        <a:rPr lang="es-ES_tradnl" sz="1500" b="1" dirty="0">
                          <a:effectLst/>
                        </a:rPr>
                        <a:t>Taninos</a:t>
                      </a:r>
                      <a:endParaRPr lang="es-MX" sz="1500" b="1" dirty="0">
                        <a:effectLst/>
                        <a:latin typeface="Arial" pitchFamily="34" charset="0"/>
                        <a:ea typeface="Calibri"/>
                        <a:cs typeface="Arial" pitchFamily="34" charset="0"/>
                      </a:endParaRPr>
                    </a:p>
                  </a:txBody>
                  <a:tcPr marL="44462" marR="44462" marT="0" marB="0" anchor="ctr">
                    <a:solidFill>
                      <a:schemeClr val="bg2">
                        <a:lumMod val="20000"/>
                        <a:lumOff val="80000"/>
                      </a:schemeClr>
                    </a:solidFill>
                  </a:tcPr>
                </a:tc>
                <a:tc>
                  <a:txBody>
                    <a:bodyPr/>
                    <a:lstStyle/>
                    <a:p>
                      <a:pPr algn="ctr">
                        <a:lnSpc>
                          <a:spcPct val="115000"/>
                        </a:lnSpc>
                        <a:spcAft>
                          <a:spcPts val="0"/>
                        </a:spcAft>
                      </a:pPr>
                      <a:r>
                        <a:rPr lang="es-ES_tradnl" sz="1500" b="1" dirty="0">
                          <a:effectLst/>
                        </a:rPr>
                        <a:t>Quinonas</a:t>
                      </a:r>
                      <a:endParaRPr lang="es-MX" sz="1500" b="1" dirty="0">
                        <a:effectLst/>
                        <a:latin typeface="Arial" pitchFamily="34" charset="0"/>
                        <a:ea typeface="Calibri"/>
                        <a:cs typeface="Arial" pitchFamily="34" charset="0"/>
                      </a:endParaRPr>
                    </a:p>
                  </a:txBody>
                  <a:tcPr marL="44462" marR="44462" marT="0" marB="0" anchor="ctr">
                    <a:solidFill>
                      <a:schemeClr val="bg2">
                        <a:lumMod val="20000"/>
                        <a:lumOff val="80000"/>
                      </a:schemeClr>
                    </a:solidFill>
                  </a:tcPr>
                </a:tc>
                <a:tc>
                  <a:txBody>
                    <a:bodyPr/>
                    <a:lstStyle/>
                    <a:p>
                      <a:pPr algn="ctr">
                        <a:lnSpc>
                          <a:spcPct val="115000"/>
                        </a:lnSpc>
                        <a:spcAft>
                          <a:spcPts val="0"/>
                        </a:spcAft>
                      </a:pPr>
                      <a:r>
                        <a:rPr lang="es-ES_tradnl" sz="1500" b="1" dirty="0" err="1">
                          <a:effectLst/>
                        </a:rPr>
                        <a:t>Lactonas</a:t>
                      </a:r>
                      <a:endParaRPr lang="es-MX" sz="1500" b="1" dirty="0">
                        <a:effectLst/>
                      </a:endParaRPr>
                    </a:p>
                    <a:p>
                      <a:pPr algn="ctr">
                        <a:lnSpc>
                          <a:spcPct val="115000"/>
                        </a:lnSpc>
                        <a:spcAft>
                          <a:spcPts val="0"/>
                        </a:spcAft>
                      </a:pPr>
                      <a:r>
                        <a:rPr lang="es-ES_tradnl" sz="1500" b="1" dirty="0" err="1">
                          <a:effectLst/>
                        </a:rPr>
                        <a:t>sesquiterpenicas</a:t>
                      </a:r>
                      <a:endParaRPr lang="es-MX" sz="1500" b="1" dirty="0">
                        <a:effectLst/>
                        <a:latin typeface="Arial" pitchFamily="34" charset="0"/>
                        <a:ea typeface="Calibri"/>
                        <a:cs typeface="Arial" pitchFamily="34" charset="0"/>
                      </a:endParaRPr>
                    </a:p>
                  </a:txBody>
                  <a:tcPr marL="44462" marR="44462" marT="0" marB="0" anchor="ctr">
                    <a:solidFill>
                      <a:schemeClr val="bg2">
                        <a:lumMod val="20000"/>
                        <a:lumOff val="80000"/>
                      </a:schemeClr>
                    </a:solidFill>
                  </a:tcPr>
                </a:tc>
                <a:extLst>
                  <a:ext uri="{0D108BD9-81ED-4DB2-BD59-A6C34878D82A}">
                    <a16:rowId xmlns="" xmlns:a16="http://schemas.microsoft.com/office/drawing/2014/main" val="10000"/>
                  </a:ext>
                </a:extLst>
              </a:tr>
              <a:tr h="549926">
                <a:tc>
                  <a:txBody>
                    <a:bodyPr/>
                    <a:lstStyle/>
                    <a:p>
                      <a:pPr algn="ctr">
                        <a:lnSpc>
                          <a:spcPct val="115000"/>
                        </a:lnSpc>
                        <a:spcAft>
                          <a:spcPts val="0"/>
                        </a:spcAft>
                      </a:pPr>
                      <a:r>
                        <a:rPr lang="es-ES_tradnl" sz="1600" b="1" i="1" dirty="0" err="1">
                          <a:effectLst/>
                        </a:rPr>
                        <a:t>Lactarius</a:t>
                      </a:r>
                      <a:endParaRPr lang="es-MX" sz="1600" b="1" i="1" dirty="0">
                        <a:effectLst/>
                      </a:endParaRPr>
                    </a:p>
                    <a:p>
                      <a:pPr algn="ctr">
                        <a:lnSpc>
                          <a:spcPct val="115000"/>
                        </a:lnSpc>
                        <a:spcAft>
                          <a:spcPts val="0"/>
                        </a:spcAft>
                      </a:pPr>
                      <a:r>
                        <a:rPr lang="es-ES_tradnl" sz="1600" b="1" i="1" dirty="0">
                          <a:effectLst/>
                        </a:rPr>
                        <a:t> </a:t>
                      </a:r>
                      <a:r>
                        <a:rPr lang="es-ES_tradnl" sz="1600" b="1" i="1" dirty="0" err="1">
                          <a:effectLst/>
                        </a:rPr>
                        <a:t>indigo</a:t>
                      </a:r>
                      <a:endParaRPr lang="es-MX" sz="1600" b="1" i="1" dirty="0">
                        <a:effectLst/>
                        <a:latin typeface="Bookman Old Style" pitchFamily="18"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dirty="0">
                          <a:effectLst/>
                        </a:rPr>
                        <a:t>-</a:t>
                      </a:r>
                      <a:endParaRPr lang="es-MX" sz="16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dirty="0">
                          <a:effectLst/>
                        </a:rPr>
                        <a:t>-</a:t>
                      </a:r>
                      <a:endParaRPr lang="es-MX" sz="16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a:effectLst/>
                        </a:rPr>
                        <a:t>-</a:t>
                      </a:r>
                      <a:endParaRPr lang="es-MX" sz="1600" b="1">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extLst>
                  <a:ext uri="{0D108BD9-81ED-4DB2-BD59-A6C34878D82A}">
                    <a16:rowId xmlns="" xmlns:a16="http://schemas.microsoft.com/office/drawing/2014/main" val="10001"/>
                  </a:ext>
                </a:extLst>
              </a:tr>
              <a:tr h="549926">
                <a:tc>
                  <a:txBody>
                    <a:bodyPr/>
                    <a:lstStyle/>
                    <a:p>
                      <a:pPr algn="ctr">
                        <a:lnSpc>
                          <a:spcPct val="115000"/>
                        </a:lnSpc>
                        <a:spcAft>
                          <a:spcPts val="0"/>
                        </a:spcAft>
                      </a:pPr>
                      <a:r>
                        <a:rPr lang="es-ES_tradnl" sz="1600" b="1" i="1" dirty="0" err="1">
                          <a:effectLst/>
                        </a:rPr>
                        <a:t>Lactarius</a:t>
                      </a:r>
                      <a:r>
                        <a:rPr lang="es-ES_tradnl" sz="1600" b="1" i="1" dirty="0">
                          <a:effectLst/>
                        </a:rPr>
                        <a:t> </a:t>
                      </a:r>
                      <a:r>
                        <a:rPr lang="es-ES_tradnl" sz="1600" b="1" i="1" dirty="0" err="1">
                          <a:effectLst/>
                        </a:rPr>
                        <a:t>deliciosus</a:t>
                      </a:r>
                      <a:endParaRPr lang="es-MX" sz="1600" b="1" i="1" dirty="0">
                        <a:effectLst/>
                        <a:latin typeface="Bookman Old Style" pitchFamily="18"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dirty="0">
                          <a:effectLst/>
                        </a:rPr>
                        <a:t>-</a:t>
                      </a:r>
                      <a:endParaRPr lang="es-MX" sz="16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a:effectLst/>
                        </a:rPr>
                        <a:t>-</a:t>
                      </a:r>
                      <a:endParaRPr lang="es-MX" sz="1600" b="1">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a:effectLst/>
                        </a:rPr>
                        <a:t>-</a:t>
                      </a:r>
                      <a:endParaRPr lang="es-MX" sz="1600" b="1">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extLst>
                  <a:ext uri="{0D108BD9-81ED-4DB2-BD59-A6C34878D82A}">
                    <a16:rowId xmlns="" xmlns:a16="http://schemas.microsoft.com/office/drawing/2014/main" val="10002"/>
                  </a:ext>
                </a:extLst>
              </a:tr>
              <a:tr h="549926">
                <a:tc>
                  <a:txBody>
                    <a:bodyPr/>
                    <a:lstStyle/>
                    <a:p>
                      <a:pPr algn="ctr">
                        <a:lnSpc>
                          <a:spcPct val="115000"/>
                        </a:lnSpc>
                        <a:spcAft>
                          <a:spcPts val="0"/>
                        </a:spcAft>
                      </a:pPr>
                      <a:r>
                        <a:rPr lang="es-ES_tradnl" sz="1600" b="1" i="1" dirty="0">
                          <a:effectLst/>
                        </a:rPr>
                        <a:t>Amanita </a:t>
                      </a:r>
                      <a:endParaRPr lang="es-MX" sz="1600" b="1" i="1" dirty="0">
                        <a:effectLst/>
                      </a:endParaRPr>
                    </a:p>
                    <a:p>
                      <a:pPr algn="ctr">
                        <a:lnSpc>
                          <a:spcPct val="115000"/>
                        </a:lnSpc>
                        <a:spcAft>
                          <a:spcPts val="0"/>
                        </a:spcAft>
                      </a:pPr>
                      <a:r>
                        <a:rPr lang="es-ES_tradnl" sz="1600" b="1" i="1" dirty="0" err="1"/>
                        <a:t>flavoconia</a:t>
                      </a:r>
                      <a:endParaRPr lang="es-MX" sz="1600" b="1" i="1" dirty="0">
                        <a:effectLst/>
                        <a:latin typeface="Bookman Old Style" pitchFamily="18"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a:effectLst/>
                        </a:rPr>
                        <a:t>-</a:t>
                      </a:r>
                      <a:endParaRPr lang="es-MX" sz="1600" b="1">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dirty="0">
                          <a:effectLst/>
                        </a:rPr>
                        <a:t>-</a:t>
                      </a:r>
                      <a:endParaRPr lang="es-MX" sz="16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a:effectLst/>
                        </a:rPr>
                        <a:t>-</a:t>
                      </a:r>
                      <a:endParaRPr lang="es-MX" sz="1600" b="1">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extLst>
                  <a:ext uri="{0D108BD9-81ED-4DB2-BD59-A6C34878D82A}">
                    <a16:rowId xmlns="" xmlns:a16="http://schemas.microsoft.com/office/drawing/2014/main" val="10003"/>
                  </a:ext>
                </a:extLst>
              </a:tr>
              <a:tr h="549926">
                <a:tc>
                  <a:txBody>
                    <a:bodyPr/>
                    <a:lstStyle/>
                    <a:p>
                      <a:pPr algn="ctr">
                        <a:lnSpc>
                          <a:spcPct val="115000"/>
                        </a:lnSpc>
                        <a:spcAft>
                          <a:spcPts val="0"/>
                        </a:spcAft>
                      </a:pPr>
                      <a:r>
                        <a:rPr lang="es-ES_tradnl" sz="1600" b="1" i="1" dirty="0">
                          <a:effectLst/>
                        </a:rPr>
                        <a:t>Amanita </a:t>
                      </a:r>
                      <a:r>
                        <a:rPr lang="es-ES_tradnl" sz="1600" b="1" i="1" dirty="0" err="1">
                          <a:effectLst/>
                        </a:rPr>
                        <a:t>novinupta</a:t>
                      </a:r>
                      <a:endParaRPr lang="es-MX" sz="1600" b="1" i="1" dirty="0">
                        <a:effectLst/>
                        <a:latin typeface="Bookman Old Style" pitchFamily="18"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dirty="0">
                          <a:effectLst/>
                        </a:rPr>
                        <a:t>-</a:t>
                      </a:r>
                      <a:endParaRPr lang="es-MX" sz="16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a:effectLst/>
                        </a:rPr>
                        <a:t>-</a:t>
                      </a:r>
                      <a:endParaRPr lang="es-MX" sz="1600" b="1">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a:effectLst/>
                        </a:rPr>
                        <a:t>-</a:t>
                      </a:r>
                      <a:endParaRPr lang="es-MX" sz="1600" b="1">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extLst>
                  <a:ext uri="{0D108BD9-81ED-4DB2-BD59-A6C34878D82A}">
                    <a16:rowId xmlns="" xmlns:a16="http://schemas.microsoft.com/office/drawing/2014/main" val="10004"/>
                  </a:ext>
                </a:extLst>
              </a:tr>
              <a:tr h="549926">
                <a:tc>
                  <a:txBody>
                    <a:bodyPr/>
                    <a:lstStyle/>
                    <a:p>
                      <a:pPr algn="ctr">
                        <a:lnSpc>
                          <a:spcPct val="115000"/>
                        </a:lnSpc>
                        <a:spcAft>
                          <a:spcPts val="0"/>
                        </a:spcAft>
                      </a:pPr>
                      <a:r>
                        <a:rPr lang="es-ES_tradnl" sz="1600" b="1" i="1" dirty="0" err="1">
                          <a:effectLst/>
                        </a:rPr>
                        <a:t>Cantarellus</a:t>
                      </a:r>
                      <a:endParaRPr lang="es-ES_tradnl" sz="1600" b="1" i="1" dirty="0">
                        <a:effectLst/>
                      </a:endParaRPr>
                    </a:p>
                    <a:p>
                      <a:pPr algn="ctr">
                        <a:lnSpc>
                          <a:spcPct val="115000"/>
                        </a:lnSpc>
                        <a:spcAft>
                          <a:spcPts val="0"/>
                        </a:spcAft>
                      </a:pPr>
                      <a:r>
                        <a:rPr lang="it-IT" sz="1600" b="1" i="1" dirty="0"/>
                        <a:t>subalbidius </a:t>
                      </a:r>
                      <a:endParaRPr lang="es-MX" sz="1600" b="1" i="1" dirty="0">
                        <a:effectLst/>
                        <a:latin typeface="Bookman Old Style" pitchFamily="18"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dirty="0">
                          <a:effectLst/>
                        </a:rPr>
                        <a:t>-</a:t>
                      </a:r>
                      <a:endParaRPr lang="es-MX" sz="16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dirty="0">
                          <a:effectLst/>
                        </a:rPr>
                        <a:t>-</a:t>
                      </a:r>
                      <a:endParaRPr lang="es-MX" sz="16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extLst>
                  <a:ext uri="{0D108BD9-81ED-4DB2-BD59-A6C34878D82A}">
                    <a16:rowId xmlns="" xmlns:a16="http://schemas.microsoft.com/office/drawing/2014/main" val="10005"/>
                  </a:ext>
                </a:extLst>
              </a:tr>
              <a:tr h="549926">
                <a:tc>
                  <a:txBody>
                    <a:bodyPr/>
                    <a:lstStyle/>
                    <a:p>
                      <a:pPr algn="ctr">
                        <a:lnSpc>
                          <a:spcPct val="115000"/>
                        </a:lnSpc>
                        <a:spcAft>
                          <a:spcPts val="0"/>
                        </a:spcAft>
                      </a:pPr>
                      <a:r>
                        <a:rPr lang="es-ES_tradnl" sz="1600" b="1" i="1" dirty="0" err="1">
                          <a:effectLst/>
                        </a:rPr>
                        <a:t>Clitocybe</a:t>
                      </a:r>
                      <a:endParaRPr lang="es-MX" sz="1600" b="1" i="1" dirty="0">
                        <a:effectLst/>
                      </a:endParaRPr>
                    </a:p>
                    <a:p>
                      <a:pPr algn="ctr">
                        <a:lnSpc>
                          <a:spcPct val="115000"/>
                        </a:lnSpc>
                        <a:spcAft>
                          <a:spcPts val="0"/>
                        </a:spcAft>
                      </a:pPr>
                      <a:r>
                        <a:rPr lang="es-ES_tradnl" sz="1600" b="1" i="1" dirty="0">
                          <a:effectLst/>
                        </a:rPr>
                        <a:t> </a:t>
                      </a:r>
                      <a:r>
                        <a:rPr lang="es-ES_tradnl" sz="1600" b="1" i="1" dirty="0" err="1">
                          <a:effectLst/>
                        </a:rPr>
                        <a:t>gibba</a:t>
                      </a:r>
                      <a:endParaRPr lang="es-MX" sz="1600" b="1" i="1" dirty="0">
                        <a:effectLst/>
                        <a:latin typeface="Bookman Old Style" pitchFamily="18"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a:effectLst/>
                        </a:rPr>
                        <a:t>-</a:t>
                      </a:r>
                      <a:endParaRPr lang="es-MX" sz="1600" b="1">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a:effectLst/>
                        </a:rPr>
                        <a:t>-</a:t>
                      </a:r>
                      <a:endParaRPr lang="es-MX" sz="1600" b="1">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extLst>
                  <a:ext uri="{0D108BD9-81ED-4DB2-BD59-A6C34878D82A}">
                    <a16:rowId xmlns="" xmlns:a16="http://schemas.microsoft.com/office/drawing/2014/main" val="10006"/>
                  </a:ext>
                </a:extLst>
              </a:tr>
              <a:tr h="549926">
                <a:tc>
                  <a:txBody>
                    <a:bodyPr/>
                    <a:lstStyle/>
                    <a:p>
                      <a:pPr algn="ctr">
                        <a:lnSpc>
                          <a:spcPct val="115000"/>
                        </a:lnSpc>
                        <a:spcAft>
                          <a:spcPts val="0"/>
                        </a:spcAft>
                      </a:pPr>
                      <a:r>
                        <a:rPr lang="es-ES_tradnl" sz="1600" b="1" i="1" dirty="0" err="1">
                          <a:effectLst/>
                        </a:rPr>
                        <a:t>Boletus</a:t>
                      </a:r>
                      <a:endParaRPr lang="es-MX" sz="1600" b="1" i="1" dirty="0">
                        <a:effectLst/>
                      </a:endParaRPr>
                    </a:p>
                    <a:p>
                      <a:pPr algn="ctr">
                        <a:lnSpc>
                          <a:spcPct val="115000"/>
                        </a:lnSpc>
                        <a:spcAft>
                          <a:spcPts val="0"/>
                        </a:spcAft>
                      </a:pPr>
                      <a:r>
                        <a:rPr lang="es-ES_tradnl" sz="1600" b="1" i="1" dirty="0">
                          <a:effectLst/>
                        </a:rPr>
                        <a:t> edulis</a:t>
                      </a:r>
                      <a:endParaRPr lang="es-MX" sz="1600" b="1" i="1" dirty="0">
                        <a:effectLst/>
                        <a:latin typeface="Bookman Old Style" pitchFamily="18"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dirty="0">
                          <a:effectLst/>
                        </a:rPr>
                        <a:t>-</a:t>
                      </a:r>
                      <a:endParaRPr lang="es-MX" sz="16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a:effectLst/>
                        </a:rPr>
                        <a:t>-</a:t>
                      </a:r>
                      <a:endParaRPr lang="es-MX" sz="1600" b="1">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dirty="0">
                          <a:effectLst/>
                        </a:rPr>
                        <a:t>-</a:t>
                      </a:r>
                      <a:endParaRPr lang="es-MX" sz="16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extLst>
                  <a:ext uri="{0D108BD9-81ED-4DB2-BD59-A6C34878D82A}">
                    <a16:rowId xmlns="" xmlns:a16="http://schemas.microsoft.com/office/drawing/2014/main" val="10007"/>
                  </a:ext>
                </a:extLst>
              </a:tr>
              <a:tr h="549926">
                <a:tc>
                  <a:txBody>
                    <a:bodyPr/>
                    <a:lstStyle/>
                    <a:p>
                      <a:pPr algn="ctr">
                        <a:lnSpc>
                          <a:spcPct val="115000"/>
                        </a:lnSpc>
                        <a:spcAft>
                          <a:spcPts val="0"/>
                        </a:spcAft>
                      </a:pPr>
                      <a:r>
                        <a:rPr lang="es-ES_tradnl" sz="1600" b="1" i="1" dirty="0">
                          <a:effectLst/>
                        </a:rPr>
                        <a:t>Helvella lacunosa</a:t>
                      </a:r>
                      <a:endParaRPr lang="es-MX" sz="1600" b="1" i="1" dirty="0">
                        <a:effectLst/>
                        <a:latin typeface="Bookman Old Style" pitchFamily="18"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dirty="0">
                          <a:effectLst/>
                        </a:rPr>
                        <a:t>-</a:t>
                      </a:r>
                      <a:endParaRPr lang="es-MX" sz="16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dirty="0">
                          <a:effectLst/>
                        </a:rPr>
                        <a:t>-</a:t>
                      </a:r>
                      <a:endParaRPr lang="es-MX" sz="16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600" b="1" dirty="0">
                          <a:effectLst/>
                        </a:rPr>
                        <a:t>-</a:t>
                      </a:r>
                      <a:endParaRPr lang="es-MX" sz="16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tc>
                  <a:txBody>
                    <a:bodyPr/>
                    <a:lstStyle/>
                    <a:p>
                      <a:pPr algn="ctr">
                        <a:lnSpc>
                          <a:spcPct val="115000"/>
                        </a:lnSpc>
                        <a:spcAft>
                          <a:spcPts val="0"/>
                        </a:spcAft>
                      </a:pPr>
                      <a:r>
                        <a:rPr lang="es-ES_tradnl" sz="1900" b="1" dirty="0">
                          <a:effectLst/>
                        </a:rPr>
                        <a:t>+</a:t>
                      </a:r>
                      <a:endParaRPr lang="es-MX" sz="1900" b="1" dirty="0">
                        <a:effectLst/>
                        <a:latin typeface="Arial" pitchFamily="34" charset="0"/>
                        <a:ea typeface="Calibri"/>
                        <a:cs typeface="Arial" pitchFamily="34" charset="0"/>
                      </a:endParaRPr>
                    </a:p>
                  </a:txBody>
                  <a:tcPr marL="44462" marR="44462" marT="0" marB="0" anchor="b">
                    <a:solidFill>
                      <a:schemeClr val="bg2">
                        <a:lumMod val="20000"/>
                        <a:lumOff val="80000"/>
                      </a:schemeClr>
                    </a:solidFill>
                  </a:tcPr>
                </a:tc>
                <a:extLst>
                  <a:ext uri="{0D108BD9-81ED-4DB2-BD59-A6C34878D82A}">
                    <a16:rowId xmlns="" xmlns:a16="http://schemas.microsoft.com/office/drawing/2014/main" val="10008"/>
                  </a:ext>
                </a:extLst>
              </a:tr>
            </a:tbl>
          </a:graphicData>
        </a:graphic>
      </p:graphicFrame>
      <p:sp>
        <p:nvSpPr>
          <p:cNvPr id="6" name="Título 5"/>
          <p:cNvSpPr>
            <a:spLocks noGrp="1"/>
          </p:cNvSpPr>
          <p:nvPr>
            <p:ph type="title" idx="4294967295"/>
          </p:nvPr>
        </p:nvSpPr>
        <p:spPr>
          <a:xfrm>
            <a:off x="4765" y="695"/>
            <a:ext cx="12187236" cy="1143298"/>
          </a:xfrm>
        </p:spPr>
        <p:txBody>
          <a:bodyPr/>
          <a:lstStyle/>
          <a:p>
            <a:pPr algn="ctr"/>
            <a:r>
              <a:rPr lang="es-MX" dirty="0"/>
              <a:t>Preliminar fitoquímico extracto  metanólico</a:t>
            </a:r>
            <a:endParaRPr lang="es-ES_tradnl" dirty="0"/>
          </a:p>
        </p:txBody>
      </p:sp>
      <p:sp>
        <p:nvSpPr>
          <p:cNvPr id="5" name="CuadroTexto 4">
            <a:extLst>
              <a:ext uri="{FF2B5EF4-FFF2-40B4-BE49-F238E27FC236}">
                <a16:creationId xmlns="" xmlns:a16="http://schemas.microsoft.com/office/drawing/2014/main" id="{EF1D8C4A-A259-4208-A2A0-1DE360B61A92}"/>
              </a:ext>
            </a:extLst>
          </p:cNvPr>
          <p:cNvSpPr txBox="1"/>
          <p:nvPr/>
        </p:nvSpPr>
        <p:spPr>
          <a:xfrm>
            <a:off x="8904995" y="6412686"/>
            <a:ext cx="3528392" cy="338554"/>
          </a:xfrm>
          <a:prstGeom prst="rect">
            <a:avLst/>
          </a:prstGeom>
          <a:noFill/>
        </p:spPr>
        <p:txBody>
          <a:bodyPr wrap="square" rtlCol="0">
            <a:spAutoFit/>
          </a:bodyPr>
          <a:lstStyle/>
          <a:p>
            <a:r>
              <a:rPr lang="es-MX" sz="1600" dirty="0">
                <a:solidFill>
                  <a:schemeClr val="tx1">
                    <a:lumMod val="50000"/>
                  </a:schemeClr>
                </a:solidFill>
                <a:latin typeface="Calibri" panose="020F0502020204030204" pitchFamily="34" charset="0"/>
              </a:rPr>
              <a:t>(Sánchez-García, en proceso)</a:t>
            </a:r>
          </a:p>
        </p:txBody>
      </p:sp>
    </p:spTree>
    <p:extLst>
      <p:ext uri="{BB962C8B-B14F-4D97-AF65-F5344CB8AC3E}">
        <p14:creationId xmlns:p14="http://schemas.microsoft.com/office/powerpoint/2010/main" val="233272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8793" y="787824"/>
            <a:ext cx="8824117" cy="4249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1"/>
          <p:cNvSpPr txBox="1"/>
          <p:nvPr/>
        </p:nvSpPr>
        <p:spPr>
          <a:xfrm>
            <a:off x="5621215" y="159422"/>
            <a:ext cx="6949817" cy="830956"/>
          </a:xfrm>
          <a:prstGeom prst="rect">
            <a:avLst/>
          </a:prstGeom>
          <a:noFill/>
        </p:spPr>
        <p:txBody>
          <a:bodyPr wrap="square" rtlCol="0">
            <a:spAutoFit/>
          </a:bodyPr>
          <a:lstStyle/>
          <a:p>
            <a:pPr algn="ctr"/>
            <a:r>
              <a:rPr lang="es-MX" sz="2400" b="1" dirty="0"/>
              <a:t>Preliminar fitoquímico extracto  metanólico</a:t>
            </a:r>
          </a:p>
          <a:p>
            <a:pPr algn="ctr"/>
            <a:r>
              <a:rPr lang="es-MX" sz="2400" b="1" dirty="0"/>
              <a:t> </a:t>
            </a:r>
          </a:p>
        </p:txBody>
      </p:sp>
      <p:sp>
        <p:nvSpPr>
          <p:cNvPr id="3" name="AutoShape 2" descr="esultado de imagen para lactarius indigo"/>
          <p:cNvSpPr>
            <a:spLocks noChangeAspect="1" noChangeArrowheads="1"/>
          </p:cNvSpPr>
          <p:nvPr/>
        </p:nvSpPr>
        <p:spPr bwMode="auto">
          <a:xfrm>
            <a:off x="0" y="-891"/>
            <a:ext cx="4384856" cy="292570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64" tIns="45732" rIns="91464" bIns="45732" numCol="1" anchor="t" anchorCtr="0" compatLnSpc="1">
            <a:prstTxWarp prst="textNoShape">
              <a:avLst/>
            </a:prstTxWarp>
          </a:bodyPr>
          <a:lstStyle/>
          <a:p>
            <a:endParaRPr lang="es-ES_tradnl" sz="1801"/>
          </a:p>
        </p:txBody>
      </p:sp>
      <p:pic>
        <p:nvPicPr>
          <p:cNvPr id="5" name="Imagen 4"/>
          <p:cNvPicPr>
            <a:picLocks noChangeAspect="1"/>
          </p:cNvPicPr>
          <p:nvPr/>
        </p:nvPicPr>
        <p:blipFill>
          <a:blip r:embed="rId3"/>
          <a:stretch>
            <a:fillRect/>
          </a:stretch>
        </p:blipFill>
        <p:spPr>
          <a:xfrm>
            <a:off x="3" y="-893"/>
            <a:ext cx="1833767" cy="1220288"/>
          </a:xfrm>
          <a:prstGeom prst="rect">
            <a:avLst/>
          </a:prstGeom>
        </p:spPr>
      </p:pic>
      <p:pic>
        <p:nvPicPr>
          <p:cNvPr id="6" name="Imagen 5"/>
          <p:cNvPicPr>
            <a:picLocks noChangeAspect="1"/>
          </p:cNvPicPr>
          <p:nvPr/>
        </p:nvPicPr>
        <p:blipFill>
          <a:blip r:embed="rId4"/>
          <a:stretch>
            <a:fillRect/>
          </a:stretch>
        </p:blipFill>
        <p:spPr>
          <a:xfrm>
            <a:off x="17368" y="1668511"/>
            <a:ext cx="1836055" cy="1221810"/>
          </a:xfrm>
          <a:prstGeom prst="rect">
            <a:avLst/>
          </a:prstGeom>
        </p:spPr>
      </p:pic>
      <p:pic>
        <p:nvPicPr>
          <p:cNvPr id="4100" name="Picture 4" descr="esultado de imagen para amanita caesare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68" y="3407275"/>
            <a:ext cx="1840566" cy="1380426"/>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esultado de imagen para amanita novinupt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656" y="5270164"/>
            <a:ext cx="1833767" cy="1374455"/>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esultado de imagen para cantharellus subalbidu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2428" y="5237671"/>
            <a:ext cx="1877118" cy="1406948"/>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esultado de imagen para clitocybe gibb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95948" y="5237672"/>
            <a:ext cx="2004408" cy="1341934"/>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esultado de imagen para boletus eduli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63849" y="5270177"/>
            <a:ext cx="1790378" cy="1341934"/>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esultado de imagen para helvella lacunosa"/>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217720" y="5248321"/>
            <a:ext cx="1790378" cy="1341934"/>
          </a:xfrm>
          <a:prstGeom prst="rect">
            <a:avLst/>
          </a:prstGeom>
          <a:noFill/>
          <a:extLst>
            <a:ext uri="{909E8E84-426E-40DD-AFC4-6F175D3DCCD1}">
              <a14:hiddenFill xmlns:a14="http://schemas.microsoft.com/office/drawing/2010/main">
                <a:solidFill>
                  <a:srgbClr val="FFFFFF"/>
                </a:solidFill>
              </a14:hiddenFill>
            </a:ext>
          </a:extLst>
        </p:spPr>
      </p:pic>
      <p:sp>
        <p:nvSpPr>
          <p:cNvPr id="13" name="CuadroTexto 12">
            <a:extLst>
              <a:ext uri="{FF2B5EF4-FFF2-40B4-BE49-F238E27FC236}">
                <a16:creationId xmlns="" xmlns:a16="http://schemas.microsoft.com/office/drawing/2014/main" id="{F44F67EB-2E0C-4F69-BAEA-C7F92F3DC291}"/>
              </a:ext>
            </a:extLst>
          </p:cNvPr>
          <p:cNvSpPr txBox="1"/>
          <p:nvPr/>
        </p:nvSpPr>
        <p:spPr>
          <a:xfrm>
            <a:off x="9042640" y="6539454"/>
            <a:ext cx="3528392" cy="338554"/>
          </a:xfrm>
          <a:prstGeom prst="rect">
            <a:avLst/>
          </a:prstGeom>
          <a:noFill/>
        </p:spPr>
        <p:txBody>
          <a:bodyPr wrap="square" rtlCol="0">
            <a:spAutoFit/>
          </a:bodyPr>
          <a:lstStyle/>
          <a:p>
            <a:r>
              <a:rPr lang="es-MX" sz="1600" dirty="0">
                <a:solidFill>
                  <a:schemeClr val="tx1">
                    <a:lumMod val="50000"/>
                  </a:schemeClr>
                </a:solidFill>
                <a:latin typeface="Calibri" panose="020F0502020204030204" pitchFamily="34" charset="0"/>
              </a:rPr>
              <a:t>(Sánchez-García, en proceso)</a:t>
            </a:r>
          </a:p>
        </p:txBody>
      </p:sp>
    </p:spTree>
    <p:extLst>
      <p:ext uri="{BB962C8B-B14F-4D97-AF65-F5344CB8AC3E}">
        <p14:creationId xmlns:p14="http://schemas.microsoft.com/office/powerpoint/2010/main" val="312714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0132926" y="2191018"/>
            <a:ext cx="2034633" cy="2154997"/>
          </a:xfrm>
          <a:prstGeom prst="rect">
            <a:avLst/>
          </a:prstGeom>
          <a:noFill/>
        </p:spPr>
        <p:txBody>
          <a:bodyPr wrap="square" rtlCol="0">
            <a:spAutoFit/>
          </a:bodyPr>
          <a:lstStyle/>
          <a:p>
            <a:r>
              <a:rPr lang="es-MX" sz="1200" b="1">
                <a:latin typeface="Bookman Old Style" pitchFamily="18" charset="0"/>
              </a:rPr>
              <a:t>Actividad </a:t>
            </a:r>
            <a:r>
              <a:rPr lang="es-MX" sz="1200" b="1" dirty="0">
                <a:latin typeface="Bookman Old Style" pitchFamily="18" charset="0"/>
              </a:rPr>
              <a:t>antibacteriana de </a:t>
            </a:r>
            <a:r>
              <a:rPr lang="es-MX" sz="1200" b="1" i="1" dirty="0" err="1">
                <a:latin typeface="Bookman Old Style" pitchFamily="18" charset="0"/>
              </a:rPr>
              <a:t>Cantharellus</a:t>
            </a:r>
            <a:r>
              <a:rPr lang="es-MX" sz="1200" b="1" i="1" dirty="0">
                <a:latin typeface="Bookman Old Style" pitchFamily="18" charset="0"/>
              </a:rPr>
              <a:t> </a:t>
            </a:r>
            <a:r>
              <a:rPr lang="es-MX" sz="1200" b="1" i="1" dirty="0" err="1">
                <a:latin typeface="Bookman Old Style" pitchFamily="18" charset="0"/>
              </a:rPr>
              <a:t>subalbidius</a:t>
            </a:r>
            <a:r>
              <a:rPr lang="es-MX" sz="1200" b="1" i="1" dirty="0">
                <a:latin typeface="Bookman Old Style" pitchFamily="18" charset="0"/>
              </a:rPr>
              <a:t> </a:t>
            </a:r>
            <a:r>
              <a:rPr lang="es-MX" sz="1200" b="1" dirty="0">
                <a:latin typeface="Bookman Old Style" pitchFamily="18" charset="0"/>
              </a:rPr>
              <a:t>en extracto metanólico. Letras diferentes indican diferencias estadísticas significativas con la prueba de </a:t>
            </a:r>
            <a:r>
              <a:rPr lang="es-MX" sz="1200" b="1" dirty="0" err="1">
                <a:latin typeface="Bookman Old Style" pitchFamily="18" charset="0"/>
              </a:rPr>
              <a:t>Tukey</a:t>
            </a:r>
            <a:r>
              <a:rPr lang="es-MX" sz="1200" b="1" dirty="0">
                <a:latin typeface="Bookman Old Style" pitchFamily="18" charset="0"/>
              </a:rPr>
              <a:t> (p&lt;0.05)</a:t>
            </a:r>
            <a:r>
              <a:rPr lang="es-MX" sz="1400" b="1" dirty="0">
                <a:latin typeface="Bookman Old Style" pitchFamily="18" charset="0"/>
              </a:rPr>
              <a:t>.</a:t>
            </a:r>
            <a:endParaRPr lang="es-MX" sz="1200" b="1" dirty="0">
              <a:latin typeface="Bookman Old Style" pitchFamily="18" charset="0"/>
            </a:endParaRPr>
          </a:p>
        </p:txBody>
      </p:sp>
      <p:sp>
        <p:nvSpPr>
          <p:cNvPr id="4" name="AutoShape 5" descr="https://lh3.googleusercontent.com/X_M-Tx6pdrJRePsXKYV89eACr6shspCPHduMC9WyFm1LVWKxVxUnzbf-Ejy6gtoxY0isAe3ThHqmwX1hNFLNJRshvJhKZiNt6QYNSK2BjJPdlFJUnHhbOZ2of3ocJHGWH_faMp9UIWkzDJke76TpeTobmqqQdPp5oANc1cx5UnE9TYS-_l9fD0CyRusxtB_Ymcv7yNGzUsMNsOYcb4rJitj0iH-nXpcdIhGD0ioaBBiKxfL5Xj3WGJ0w2I69aYzW_bSY5Fvx2hzQhpyAGA5isI4njAYMdKJZO4BBPqrXoGAHsasxFOYmc-AMpndsu72bj4MKvFLCChHnZbOJhDXuhR0wGabuXUcYGEnLKBaqeN1FrFYtwYHmKfcXZq0rr74W7fepsxeuKGgBH0fgb_6gD3B5IHE4W8SZ6M53Yuv85nSUQbxPOoseBRgNNlET0KWu_hXjJHmY6rte0suQIwQqtMgJJ_YIaWmU0Rh8ZfoG3pRUolltwahaONHyi-OP9i7qG063I4OG5SxAHBc_IKAQTZIMQbs8R-9fLqOAgVnSB96UF4CAgf_CcusvivuONSGssvzr_ps-KDB5iKn2IhzePMSyaOTR_v06zCBz_FuxFA=w495-h659-no"/>
          <p:cNvSpPr>
            <a:spLocks noChangeAspect="1" noChangeArrowheads="1"/>
          </p:cNvSpPr>
          <p:nvPr/>
        </p:nvSpPr>
        <p:spPr bwMode="auto">
          <a:xfrm>
            <a:off x="1738768" y="14987"/>
            <a:ext cx="4716103" cy="627861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64" tIns="45732" rIns="91464" bIns="45732" numCol="1" anchor="t" anchorCtr="0" compatLnSpc="1">
            <a:prstTxWarp prst="textNoShape">
              <a:avLst/>
            </a:prstTxWarp>
          </a:bodyPr>
          <a:lstStyle/>
          <a:p>
            <a:endParaRPr lang="es-MX" sz="1801"/>
          </a:p>
        </p:txBody>
      </p:sp>
      <p:sp>
        <p:nvSpPr>
          <p:cNvPr id="7" name="AutoShape 11" descr="https://lh3.googleusercontent.com/GiTovuMXEnyOGYOuBkOATsocM1dxXSaDgMKIpdDrObnk5kTd_bh3A7QHPBjP_63QUhamYdvpYA2JC1sbiufj_O1OigTefzNaDpcqfx7_kJehv2LJVftHIB_vF0wto8docWLt5TSvyejH44GiTM8_y9pROOlkKMvYf771EkUCNdgRW7ueBjPcsrVoRgtFfimhSD1gSPjdTJrDbq4m3Oi7lqj_Os_YTE_fWJrLLGknqM61X29LYp9u89jRTOnnLQofIn3NDPtM3jKipUxsPRopxEm0JkCzhtiMNEKkaATMwVVImn4vTw-jw1BXS1EzJjAHZzkBVfzX48ArSU-lU0tsGMQC95O8dsF79s4Hdl6enKlkZlaXTp2gJlzWZgcCzLYxky0_E6Ji18o086r7B-XBykxuuPKGO9CXRsOOAb75RwVa-1OxYUAp8WiLWJUp6fxaSSb5ClYFCx7wUCo_wMRPINPs19fYNUl7lrb_Tos9bIu7WOxmjSTJNRPF8ORv87A7Kp1uuXlB0dK6SGgZrGX5leQT562wqPon-_5rC4G5L4AOjigTasLVnYs9wow3yqS-nIfa0Y9K3yONflCeZjHRHi3Hp8eTXGEcq4Gs0uSQ1w=w495-h659-no"/>
          <p:cNvSpPr>
            <a:spLocks noChangeAspect="1" noChangeArrowheads="1"/>
          </p:cNvSpPr>
          <p:nvPr/>
        </p:nvSpPr>
        <p:spPr bwMode="auto">
          <a:xfrm>
            <a:off x="1738768" y="14987"/>
            <a:ext cx="4716103" cy="627861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64" tIns="45732" rIns="91464" bIns="45732" numCol="1" anchor="t" anchorCtr="0" compatLnSpc="1">
            <a:prstTxWarp prst="textNoShape">
              <a:avLst/>
            </a:prstTxWarp>
          </a:bodyPr>
          <a:lstStyle/>
          <a:p>
            <a:endParaRPr lang="es-MX" sz="1801"/>
          </a:p>
        </p:txBody>
      </p:sp>
      <p:sp>
        <p:nvSpPr>
          <p:cNvPr id="10" name="9 Rectángulo"/>
          <p:cNvSpPr/>
          <p:nvPr/>
        </p:nvSpPr>
        <p:spPr>
          <a:xfrm>
            <a:off x="10132926" y="5085683"/>
            <a:ext cx="1894150" cy="1570069"/>
          </a:xfrm>
          <a:prstGeom prst="rect">
            <a:avLst/>
          </a:prstGeom>
        </p:spPr>
        <p:txBody>
          <a:bodyPr wrap="square">
            <a:spAutoFit/>
          </a:bodyPr>
          <a:lstStyle/>
          <a:p>
            <a:pPr algn="just"/>
            <a:r>
              <a:rPr lang="it-IT" sz="1200" b="1" dirty="0">
                <a:latin typeface="Bookman Old Style" pitchFamily="18" charset="0"/>
              </a:rPr>
              <a:t>Halo de inibición de</a:t>
            </a:r>
            <a:r>
              <a:rPr lang="it-IT" sz="1200" b="1" i="1" dirty="0">
                <a:latin typeface="Bookman Old Style" pitchFamily="18" charset="0"/>
              </a:rPr>
              <a:t> Cantharellus subalbidius vs. </a:t>
            </a:r>
            <a:r>
              <a:rPr lang="it-IT" sz="1200" b="1" dirty="0">
                <a:latin typeface="Bookman Old Style" pitchFamily="18" charset="0"/>
              </a:rPr>
              <a:t>1:</a:t>
            </a:r>
            <a:r>
              <a:rPr lang="es-MX" sz="1200" b="1" i="1" dirty="0" err="1">
                <a:latin typeface="Bookman Old Style" pitchFamily="18" charset="0"/>
              </a:rPr>
              <a:t>Staphylococcus</a:t>
            </a:r>
            <a:r>
              <a:rPr lang="es-MX" sz="1200" b="1" i="1" dirty="0">
                <a:latin typeface="Bookman Old Style" pitchFamily="18" charset="0"/>
              </a:rPr>
              <a:t> </a:t>
            </a:r>
            <a:r>
              <a:rPr lang="es-MX" sz="1200" b="1" i="1" dirty="0" err="1">
                <a:latin typeface="Bookman Old Style" pitchFamily="18" charset="0"/>
              </a:rPr>
              <a:t>aureus</a:t>
            </a:r>
            <a:r>
              <a:rPr lang="es-MX" sz="1200" b="1" dirty="0">
                <a:latin typeface="Bookman Old Style" pitchFamily="18" charset="0"/>
              </a:rPr>
              <a:t>, 2:SAM, 3:</a:t>
            </a:r>
            <a:r>
              <a:rPr lang="es-MX" sz="1200" b="1" i="1" dirty="0">
                <a:latin typeface="Bookman Old Style" pitchFamily="18" charset="0"/>
              </a:rPr>
              <a:t>Klebsiella </a:t>
            </a:r>
            <a:r>
              <a:rPr lang="es-MX" sz="1200" b="1" i="1" dirty="0" err="1">
                <a:latin typeface="Bookman Old Style" pitchFamily="18" charset="0"/>
              </a:rPr>
              <a:t>rhinoescleromatis</a:t>
            </a:r>
            <a:r>
              <a:rPr lang="es-MX" sz="1200" b="1" i="1" dirty="0">
                <a:latin typeface="Bookman Old Style" pitchFamily="18" charset="0"/>
              </a:rPr>
              <a:t>, 4: Salmonella </a:t>
            </a:r>
            <a:r>
              <a:rPr lang="es-MX" sz="1200" b="1" i="1" dirty="0" err="1">
                <a:latin typeface="Bookman Old Style" pitchFamily="18" charset="0"/>
              </a:rPr>
              <a:t>typhi</a:t>
            </a:r>
            <a:endParaRPr lang="es-MX" sz="1200" b="1" i="1" dirty="0">
              <a:latin typeface="Bookman Old Style" pitchFamily="18" charset="0"/>
            </a:endParaRPr>
          </a:p>
        </p:txBody>
      </p:sp>
      <p:grpSp>
        <p:nvGrpSpPr>
          <p:cNvPr id="2" name="1 Grupo"/>
          <p:cNvGrpSpPr/>
          <p:nvPr/>
        </p:nvGrpSpPr>
        <p:grpSpPr>
          <a:xfrm>
            <a:off x="1427087" y="4660315"/>
            <a:ext cx="8440399" cy="1949742"/>
            <a:chOff x="333070" y="4216070"/>
            <a:chExt cx="8438201" cy="1949234"/>
          </a:xfrm>
        </p:grpSpPr>
        <p:grpSp>
          <p:nvGrpSpPr>
            <p:cNvPr id="9" name="8 Grupo"/>
            <p:cNvGrpSpPr/>
            <p:nvPr/>
          </p:nvGrpSpPr>
          <p:grpSpPr>
            <a:xfrm>
              <a:off x="333454" y="4240924"/>
              <a:ext cx="8437817" cy="1924380"/>
              <a:chOff x="215900" y="4763519"/>
              <a:chExt cx="8437817" cy="192438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4905" t="33470" r="22016" b="26958"/>
              <a:stretch/>
            </p:blipFill>
            <p:spPr bwMode="auto">
              <a:xfrm>
                <a:off x="6660232" y="4779668"/>
                <a:ext cx="1993485" cy="1856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21575" t="32769" r="29116" b="30498"/>
              <a:stretch/>
            </p:blipFill>
            <p:spPr bwMode="auto">
              <a:xfrm>
                <a:off x="4372727" y="4779668"/>
                <a:ext cx="1883900"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rotWithShape="1">
              <a:blip r:embed="rId4">
                <a:extLst>
                  <a:ext uri="{28A0092B-C50C-407E-A947-70E740481C1C}">
                    <a14:useLocalDpi xmlns:a14="http://schemas.microsoft.com/office/drawing/2010/main" val="0"/>
                  </a:ext>
                </a:extLst>
              </a:blip>
              <a:srcRect l="22446" t="25812" r="27376" b="37094"/>
              <a:stretch/>
            </p:blipFill>
            <p:spPr bwMode="auto">
              <a:xfrm>
                <a:off x="2339752" y="4763519"/>
                <a:ext cx="1800593"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rotWithShape="1">
              <a:blip r:embed="rId5">
                <a:extLst>
                  <a:ext uri="{28A0092B-C50C-407E-A947-70E740481C1C}">
                    <a14:useLocalDpi xmlns:a14="http://schemas.microsoft.com/office/drawing/2010/main" val="0"/>
                  </a:ext>
                </a:extLst>
              </a:blip>
              <a:srcRect l="24476" t="26246" r="20415" b="30704"/>
              <a:stretch/>
            </p:blipFill>
            <p:spPr bwMode="auto">
              <a:xfrm>
                <a:off x="215900" y="4779668"/>
                <a:ext cx="1831131" cy="1908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Elipse"/>
              <p:cNvSpPr/>
              <p:nvPr/>
            </p:nvSpPr>
            <p:spPr>
              <a:xfrm>
                <a:off x="1223628" y="6024531"/>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solidFill>
                      <a:schemeClr val="tx1"/>
                    </a:solidFill>
                    <a:latin typeface="Aharoni" pitchFamily="2" charset="-79"/>
                    <a:cs typeface="Aharoni" pitchFamily="2" charset="-79"/>
                  </a:rPr>
                  <a:t>e</a:t>
                </a:r>
              </a:p>
            </p:txBody>
          </p:sp>
          <p:sp>
            <p:nvSpPr>
              <p:cNvPr id="13" name="12 Elipse"/>
              <p:cNvSpPr/>
              <p:nvPr/>
            </p:nvSpPr>
            <p:spPr>
              <a:xfrm>
                <a:off x="395536" y="5661248"/>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b="1" dirty="0">
                    <a:solidFill>
                      <a:schemeClr val="tx1"/>
                    </a:solidFill>
                    <a:latin typeface="Aharoni" pitchFamily="2" charset="-79"/>
                    <a:cs typeface="Aharoni" pitchFamily="2" charset="-79"/>
                  </a:rPr>
                  <a:t>-</a:t>
                </a:r>
              </a:p>
            </p:txBody>
          </p:sp>
          <p:sp>
            <p:nvSpPr>
              <p:cNvPr id="14" name="13 Elipse"/>
              <p:cNvSpPr/>
              <p:nvPr/>
            </p:nvSpPr>
            <p:spPr>
              <a:xfrm>
                <a:off x="1259632" y="5152182"/>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b="1" dirty="0">
                    <a:solidFill>
                      <a:schemeClr val="tx1"/>
                    </a:solidFill>
                    <a:latin typeface="Aharoni" pitchFamily="2" charset="-79"/>
                    <a:cs typeface="Aharoni" pitchFamily="2" charset="-79"/>
                  </a:rPr>
                  <a:t>+</a:t>
                </a:r>
              </a:p>
            </p:txBody>
          </p:sp>
          <p:sp>
            <p:nvSpPr>
              <p:cNvPr id="15" name="14 Elipse"/>
              <p:cNvSpPr/>
              <p:nvPr/>
            </p:nvSpPr>
            <p:spPr>
              <a:xfrm>
                <a:off x="7812360" y="5373216"/>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b="1" dirty="0">
                    <a:solidFill>
                      <a:schemeClr val="tx1"/>
                    </a:solidFill>
                    <a:latin typeface="Aharoni" pitchFamily="2" charset="-79"/>
                    <a:cs typeface="Aharoni" pitchFamily="2" charset="-79"/>
                  </a:rPr>
                  <a:t>+</a:t>
                </a:r>
              </a:p>
            </p:txBody>
          </p:sp>
          <p:sp>
            <p:nvSpPr>
              <p:cNvPr id="16" name="15 Elipse"/>
              <p:cNvSpPr/>
              <p:nvPr/>
            </p:nvSpPr>
            <p:spPr>
              <a:xfrm>
                <a:off x="4750755" y="5155939"/>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b="1" dirty="0">
                    <a:solidFill>
                      <a:schemeClr val="tx1"/>
                    </a:solidFill>
                    <a:latin typeface="Aharoni" pitchFamily="2" charset="-79"/>
                    <a:cs typeface="Aharoni" pitchFamily="2" charset="-79"/>
                  </a:rPr>
                  <a:t>+</a:t>
                </a:r>
              </a:p>
            </p:txBody>
          </p:sp>
          <p:sp>
            <p:nvSpPr>
              <p:cNvPr id="17" name="16 Elipse"/>
              <p:cNvSpPr/>
              <p:nvPr/>
            </p:nvSpPr>
            <p:spPr>
              <a:xfrm>
                <a:off x="2771800" y="5296198"/>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b="1" dirty="0">
                    <a:solidFill>
                      <a:schemeClr val="tx1"/>
                    </a:solidFill>
                    <a:latin typeface="Aharoni" pitchFamily="2" charset="-79"/>
                    <a:cs typeface="Aharoni" pitchFamily="2" charset="-79"/>
                  </a:rPr>
                  <a:t>+</a:t>
                </a:r>
              </a:p>
            </p:txBody>
          </p:sp>
          <p:sp>
            <p:nvSpPr>
              <p:cNvPr id="19" name="18 Elipse"/>
              <p:cNvSpPr/>
              <p:nvPr/>
            </p:nvSpPr>
            <p:spPr>
              <a:xfrm>
                <a:off x="2915816" y="5895524"/>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b="1" dirty="0">
                    <a:solidFill>
                      <a:schemeClr val="tx1"/>
                    </a:solidFill>
                    <a:latin typeface="Aharoni" pitchFamily="2" charset="-79"/>
                    <a:cs typeface="Aharoni" pitchFamily="2" charset="-79"/>
                  </a:rPr>
                  <a:t>-</a:t>
                </a:r>
              </a:p>
            </p:txBody>
          </p:sp>
          <p:sp>
            <p:nvSpPr>
              <p:cNvPr id="20" name="19 Elipse"/>
              <p:cNvSpPr/>
              <p:nvPr/>
            </p:nvSpPr>
            <p:spPr>
              <a:xfrm>
                <a:off x="4966986" y="6016278"/>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b="1" dirty="0">
                    <a:solidFill>
                      <a:schemeClr val="tx1"/>
                    </a:solidFill>
                    <a:latin typeface="Aharoni" pitchFamily="2" charset="-79"/>
                    <a:cs typeface="Aharoni" pitchFamily="2" charset="-79"/>
                  </a:rPr>
                  <a:t>-</a:t>
                </a:r>
              </a:p>
            </p:txBody>
          </p:sp>
          <p:sp>
            <p:nvSpPr>
              <p:cNvPr id="21" name="20 Elipse"/>
              <p:cNvSpPr/>
              <p:nvPr/>
            </p:nvSpPr>
            <p:spPr>
              <a:xfrm>
                <a:off x="7312342" y="5958926"/>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b="1" dirty="0">
                    <a:solidFill>
                      <a:schemeClr val="tx1"/>
                    </a:solidFill>
                    <a:latin typeface="Aharoni" pitchFamily="2" charset="-79"/>
                    <a:cs typeface="Aharoni" pitchFamily="2" charset="-79"/>
                  </a:rPr>
                  <a:t>-</a:t>
                </a:r>
              </a:p>
            </p:txBody>
          </p:sp>
          <p:sp>
            <p:nvSpPr>
              <p:cNvPr id="22" name="21 Elipse"/>
              <p:cNvSpPr/>
              <p:nvPr/>
            </p:nvSpPr>
            <p:spPr>
              <a:xfrm>
                <a:off x="7128284" y="5302460"/>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solidFill>
                      <a:schemeClr val="tx1"/>
                    </a:solidFill>
                    <a:latin typeface="Aharoni" pitchFamily="2" charset="-79"/>
                    <a:cs typeface="Aharoni" pitchFamily="2" charset="-79"/>
                  </a:rPr>
                  <a:t>e</a:t>
                </a:r>
              </a:p>
            </p:txBody>
          </p:sp>
          <p:sp>
            <p:nvSpPr>
              <p:cNvPr id="23" name="22 Elipse"/>
              <p:cNvSpPr/>
              <p:nvPr/>
            </p:nvSpPr>
            <p:spPr>
              <a:xfrm>
                <a:off x="5508104" y="5368206"/>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solidFill>
                      <a:schemeClr val="tx1"/>
                    </a:solidFill>
                    <a:latin typeface="Aharoni" pitchFamily="2" charset="-79"/>
                    <a:cs typeface="Aharoni" pitchFamily="2" charset="-79"/>
                  </a:rPr>
                  <a:t>e</a:t>
                </a:r>
              </a:p>
            </p:txBody>
          </p:sp>
          <p:sp>
            <p:nvSpPr>
              <p:cNvPr id="24" name="23 Elipse"/>
              <p:cNvSpPr/>
              <p:nvPr/>
            </p:nvSpPr>
            <p:spPr>
              <a:xfrm>
                <a:off x="3491880" y="5374150"/>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solidFill>
                      <a:schemeClr val="tx1"/>
                    </a:solidFill>
                    <a:latin typeface="Aharoni" pitchFamily="2" charset="-79"/>
                    <a:cs typeface="Aharoni" pitchFamily="2" charset="-79"/>
                  </a:rPr>
                  <a:t>e</a:t>
                </a:r>
              </a:p>
            </p:txBody>
          </p:sp>
        </p:grpSp>
        <p:sp>
          <p:nvSpPr>
            <p:cNvPr id="27" name="26 Elipse"/>
            <p:cNvSpPr/>
            <p:nvPr/>
          </p:nvSpPr>
          <p:spPr>
            <a:xfrm>
              <a:off x="333070" y="4237060"/>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solidFill>
                    <a:schemeClr val="bg1"/>
                  </a:solidFill>
                  <a:latin typeface="Aharoni" pitchFamily="2" charset="-79"/>
                  <a:cs typeface="Aharoni" pitchFamily="2" charset="-79"/>
                </a:rPr>
                <a:t>1</a:t>
              </a:r>
            </a:p>
          </p:txBody>
        </p:sp>
        <p:sp>
          <p:nvSpPr>
            <p:cNvPr id="28" name="27 Elipse"/>
            <p:cNvSpPr/>
            <p:nvPr/>
          </p:nvSpPr>
          <p:spPr>
            <a:xfrm>
              <a:off x="4490281" y="4237060"/>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solidFill>
                    <a:schemeClr val="bg1"/>
                  </a:solidFill>
                  <a:latin typeface="Aharoni" pitchFamily="2" charset="-79"/>
                  <a:cs typeface="Aharoni" pitchFamily="2" charset="-79"/>
                </a:rPr>
                <a:t>3</a:t>
              </a:r>
            </a:p>
          </p:txBody>
        </p:sp>
        <p:sp>
          <p:nvSpPr>
            <p:cNvPr id="29" name="28 Elipse"/>
            <p:cNvSpPr/>
            <p:nvPr/>
          </p:nvSpPr>
          <p:spPr>
            <a:xfrm>
              <a:off x="2457306" y="4216070"/>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solidFill>
                    <a:schemeClr val="bg1"/>
                  </a:solidFill>
                  <a:latin typeface="Aharoni" pitchFamily="2" charset="-79"/>
                  <a:cs typeface="Aharoni" pitchFamily="2" charset="-79"/>
                </a:rPr>
                <a:t>2</a:t>
              </a:r>
            </a:p>
          </p:txBody>
        </p:sp>
        <p:sp>
          <p:nvSpPr>
            <p:cNvPr id="30" name="29 Elipse"/>
            <p:cNvSpPr/>
            <p:nvPr/>
          </p:nvSpPr>
          <p:spPr>
            <a:xfrm>
              <a:off x="6777786" y="4216070"/>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solidFill>
                    <a:schemeClr val="bg1"/>
                  </a:solidFill>
                  <a:latin typeface="Aharoni" pitchFamily="2" charset="-79"/>
                  <a:cs typeface="Aharoni" pitchFamily="2" charset="-79"/>
                </a:rPr>
                <a:t>4</a:t>
              </a:r>
            </a:p>
          </p:txBody>
        </p:sp>
      </p:grpSp>
      <p:grpSp>
        <p:nvGrpSpPr>
          <p:cNvPr id="11" name="10 Grupo"/>
          <p:cNvGrpSpPr/>
          <p:nvPr/>
        </p:nvGrpSpPr>
        <p:grpSpPr>
          <a:xfrm>
            <a:off x="2278582" y="1640099"/>
            <a:ext cx="7622509" cy="2962308"/>
            <a:chOff x="1366379" y="683418"/>
            <a:chExt cx="7128792" cy="2745582"/>
          </a:xfrm>
        </p:grpSpPr>
        <p:graphicFrame>
          <p:nvGraphicFramePr>
            <p:cNvPr id="6" name="1 Gráfico"/>
            <p:cNvGraphicFramePr>
              <a:graphicFrameLocks/>
            </p:cNvGraphicFramePr>
            <p:nvPr>
              <p:extLst>
                <p:ext uri="{D42A27DB-BD31-4B8C-83A1-F6EECF244321}">
                  <p14:modId xmlns:p14="http://schemas.microsoft.com/office/powerpoint/2010/main" val="1795870254"/>
                </p:ext>
              </p:extLst>
            </p:nvPr>
          </p:nvGraphicFramePr>
          <p:xfrm>
            <a:off x="1366379" y="683418"/>
            <a:ext cx="7128792" cy="2745582"/>
          </p:xfrm>
          <a:graphic>
            <a:graphicData uri="http://schemas.openxmlformats.org/drawingml/2006/chart">
              <c:chart xmlns:c="http://schemas.openxmlformats.org/drawingml/2006/chart" xmlns:r="http://schemas.openxmlformats.org/officeDocument/2006/relationships" r:id="rId6"/>
            </a:graphicData>
          </a:graphic>
        </p:graphicFrame>
        <p:sp>
          <p:nvSpPr>
            <p:cNvPr id="31" name="30 Elipse"/>
            <p:cNvSpPr/>
            <p:nvPr/>
          </p:nvSpPr>
          <p:spPr>
            <a:xfrm>
              <a:off x="5597829" y="687214"/>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tx1"/>
                  </a:solidFill>
                  <a:latin typeface="Arial" pitchFamily="34" charset="0"/>
                  <a:cs typeface="Arial" pitchFamily="34" charset="0"/>
                </a:rPr>
                <a:t>A</a:t>
              </a:r>
            </a:p>
          </p:txBody>
        </p:sp>
        <p:sp>
          <p:nvSpPr>
            <p:cNvPr id="32" name="31 Elipse"/>
            <p:cNvSpPr/>
            <p:nvPr/>
          </p:nvSpPr>
          <p:spPr>
            <a:xfrm>
              <a:off x="4429333" y="834207"/>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tx1"/>
                  </a:solidFill>
                  <a:latin typeface="Arial" pitchFamily="34" charset="0"/>
                  <a:cs typeface="Arial" pitchFamily="34" charset="0"/>
                </a:rPr>
                <a:t>A</a:t>
              </a:r>
            </a:p>
          </p:txBody>
        </p:sp>
        <p:sp>
          <p:nvSpPr>
            <p:cNvPr id="33" name="32 Elipse"/>
            <p:cNvSpPr/>
            <p:nvPr/>
          </p:nvSpPr>
          <p:spPr>
            <a:xfrm>
              <a:off x="3400483" y="1127249"/>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tx1"/>
                  </a:solidFill>
                  <a:latin typeface="Arial" pitchFamily="34" charset="0"/>
                  <a:cs typeface="Arial" pitchFamily="34" charset="0"/>
                </a:rPr>
                <a:t>A</a:t>
              </a:r>
            </a:p>
          </p:txBody>
        </p:sp>
        <p:sp>
          <p:nvSpPr>
            <p:cNvPr id="34" name="33 Elipse"/>
            <p:cNvSpPr/>
            <p:nvPr/>
          </p:nvSpPr>
          <p:spPr>
            <a:xfrm>
              <a:off x="2104339" y="980728"/>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tx1"/>
                  </a:solidFill>
                  <a:latin typeface="Arial" pitchFamily="34" charset="0"/>
                  <a:cs typeface="Arial" pitchFamily="34" charset="0"/>
                </a:rPr>
                <a:t>A</a:t>
              </a:r>
            </a:p>
          </p:txBody>
        </p:sp>
        <p:sp>
          <p:nvSpPr>
            <p:cNvPr id="35" name="34 Elipse"/>
            <p:cNvSpPr/>
            <p:nvPr/>
          </p:nvSpPr>
          <p:spPr>
            <a:xfrm>
              <a:off x="1804545" y="1482279"/>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accent6"/>
                  </a:solidFill>
                  <a:latin typeface="Arial" pitchFamily="34" charset="0"/>
                  <a:cs typeface="Arial" pitchFamily="34" charset="0"/>
                </a:rPr>
                <a:t>A</a:t>
              </a:r>
            </a:p>
          </p:txBody>
        </p:sp>
        <p:sp>
          <p:nvSpPr>
            <p:cNvPr id="39" name="38 Elipse"/>
            <p:cNvSpPr/>
            <p:nvPr/>
          </p:nvSpPr>
          <p:spPr>
            <a:xfrm>
              <a:off x="5353352" y="1127249"/>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accent6"/>
                  </a:solidFill>
                  <a:latin typeface="Arial" pitchFamily="34" charset="0"/>
                  <a:cs typeface="Arial" pitchFamily="34" charset="0"/>
                </a:rPr>
                <a:t>B</a:t>
              </a:r>
            </a:p>
          </p:txBody>
        </p:sp>
        <p:sp>
          <p:nvSpPr>
            <p:cNvPr id="40" name="39 Elipse"/>
            <p:cNvSpPr/>
            <p:nvPr/>
          </p:nvSpPr>
          <p:spPr>
            <a:xfrm>
              <a:off x="4172899" y="1335062"/>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accent6"/>
                  </a:solidFill>
                  <a:latin typeface="Arial" pitchFamily="34" charset="0"/>
                  <a:cs typeface="Arial" pitchFamily="34" charset="0"/>
                </a:rPr>
                <a:t>A</a:t>
              </a:r>
            </a:p>
          </p:txBody>
        </p:sp>
        <p:sp>
          <p:nvSpPr>
            <p:cNvPr id="42" name="41 Elipse"/>
            <p:cNvSpPr/>
            <p:nvPr/>
          </p:nvSpPr>
          <p:spPr>
            <a:xfrm>
              <a:off x="3069374" y="1488325"/>
              <a:ext cx="360040" cy="2930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accent6"/>
                  </a:solidFill>
                  <a:latin typeface="Arial" pitchFamily="34" charset="0"/>
                  <a:cs typeface="Arial" pitchFamily="34" charset="0"/>
                </a:rPr>
                <a:t>A</a:t>
              </a:r>
            </a:p>
          </p:txBody>
        </p:sp>
      </p:grpSp>
      <p:sp>
        <p:nvSpPr>
          <p:cNvPr id="12" name="Título 11"/>
          <p:cNvSpPr>
            <a:spLocks noGrp="1"/>
          </p:cNvSpPr>
          <p:nvPr>
            <p:ph type="title"/>
          </p:nvPr>
        </p:nvSpPr>
        <p:spPr/>
        <p:txBody>
          <a:bodyPr/>
          <a:lstStyle/>
          <a:p>
            <a:r>
              <a:rPr lang="es-ES_tradnl" dirty="0"/>
              <a:t>Actividad antibacteriana</a:t>
            </a:r>
          </a:p>
        </p:txBody>
      </p:sp>
      <p:sp>
        <p:nvSpPr>
          <p:cNvPr id="41" name="CuadroTexto 40">
            <a:extLst>
              <a:ext uri="{FF2B5EF4-FFF2-40B4-BE49-F238E27FC236}">
                <a16:creationId xmlns="" xmlns:a16="http://schemas.microsoft.com/office/drawing/2014/main" id="{CA592D43-733B-47C3-A048-5BD8EF4F1494}"/>
              </a:ext>
            </a:extLst>
          </p:cNvPr>
          <p:cNvSpPr txBox="1"/>
          <p:nvPr/>
        </p:nvSpPr>
        <p:spPr>
          <a:xfrm>
            <a:off x="-25428" y="6550223"/>
            <a:ext cx="3528392" cy="307777"/>
          </a:xfrm>
          <a:prstGeom prst="rect">
            <a:avLst/>
          </a:prstGeom>
          <a:noFill/>
        </p:spPr>
        <p:txBody>
          <a:bodyPr wrap="square" rtlCol="0">
            <a:spAutoFit/>
          </a:bodyPr>
          <a:lstStyle/>
          <a:p>
            <a:r>
              <a:rPr lang="es-MX" sz="1400" dirty="0">
                <a:solidFill>
                  <a:schemeClr val="tx1">
                    <a:lumMod val="50000"/>
                  </a:schemeClr>
                </a:solidFill>
                <a:latin typeface="Calibri" panose="020F0502020204030204" pitchFamily="34" charset="0"/>
              </a:rPr>
              <a:t>(Sánchez-García, en proceso)</a:t>
            </a:r>
          </a:p>
        </p:txBody>
      </p:sp>
    </p:spTree>
    <p:extLst>
      <p:ext uri="{BB962C8B-B14F-4D97-AF65-F5344CB8AC3E}">
        <p14:creationId xmlns:p14="http://schemas.microsoft.com/office/powerpoint/2010/main" val="646383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591199" y="2180946"/>
            <a:ext cx="4217953" cy="3076510"/>
          </a:xfrm>
          <a:prstGeom prst="rect">
            <a:avLst/>
          </a:prstGeom>
          <a:ln>
            <a:noFill/>
          </a:ln>
          <a:effectLst>
            <a:softEdge rad="112500"/>
          </a:effectLst>
        </p:spPr>
      </p:pic>
      <p:pic>
        <p:nvPicPr>
          <p:cNvPr id="10" name="Imagen 9" descr="DSC04327.JPG"/>
          <p:cNvPicPr>
            <a:picLocks noChangeAspect="1"/>
          </p:cNvPicPr>
          <p:nvPr/>
        </p:nvPicPr>
        <p:blipFill rotWithShape="1">
          <a:blip r:embed="rId4" cstate="email">
            <a:extLst>
              <a:ext uri="{28A0092B-C50C-407E-A947-70E740481C1C}">
                <a14:useLocalDpi xmlns:a14="http://schemas.microsoft.com/office/drawing/2010/main" val="0"/>
              </a:ext>
            </a:extLst>
          </a:blip>
          <a:srcRect l="34549" r="29514"/>
          <a:stretch/>
        </p:blipFill>
        <p:spPr>
          <a:xfrm>
            <a:off x="7235319" y="1610224"/>
            <a:ext cx="3322637" cy="5204926"/>
          </a:xfrm>
          <a:prstGeom prst="rect">
            <a:avLst/>
          </a:prstGeom>
          <a:ln>
            <a:noFill/>
          </a:ln>
          <a:effectLst>
            <a:softEdge rad="112500"/>
          </a:effectLst>
        </p:spPr>
      </p:pic>
      <p:pic>
        <p:nvPicPr>
          <p:cNvPr id="11" name="Imagen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1010838" y="2983223"/>
            <a:ext cx="3643645" cy="2664743"/>
          </a:xfrm>
          <a:prstGeom prst="rect">
            <a:avLst/>
          </a:prstGeom>
          <a:ln>
            <a:noFill/>
          </a:ln>
          <a:effectLst>
            <a:softEdge rad="112500"/>
          </a:effectLst>
        </p:spPr>
      </p:pic>
      <p:sp>
        <p:nvSpPr>
          <p:cNvPr id="4" name="Rectángulo 3"/>
          <p:cNvSpPr/>
          <p:nvPr/>
        </p:nvSpPr>
        <p:spPr>
          <a:xfrm>
            <a:off x="1342233" y="2018322"/>
            <a:ext cx="3145509" cy="461657"/>
          </a:xfrm>
          <a:prstGeom prst="rect">
            <a:avLst/>
          </a:prstGeom>
        </p:spPr>
        <p:txBody>
          <a:bodyPr wrap="square">
            <a:spAutoFit/>
          </a:bodyPr>
          <a:lstStyle/>
          <a:p>
            <a:pPr algn="ctr"/>
            <a:r>
              <a:rPr lang="es-MX" sz="2400" b="1" i="1" dirty="0"/>
              <a:t>Cordyceps militaris</a:t>
            </a:r>
          </a:p>
        </p:txBody>
      </p:sp>
      <p:sp>
        <p:nvSpPr>
          <p:cNvPr id="5" name="Título 4"/>
          <p:cNvSpPr>
            <a:spLocks noGrp="1"/>
          </p:cNvSpPr>
          <p:nvPr>
            <p:ph type="title"/>
          </p:nvPr>
        </p:nvSpPr>
        <p:spPr/>
        <p:txBody>
          <a:bodyPr/>
          <a:lstStyle/>
          <a:p>
            <a:r>
              <a:rPr lang="es-ES_tradnl" dirty="0"/>
              <a:t>Especies </a:t>
            </a:r>
            <a:r>
              <a:rPr lang="es-ES_tradnl" dirty="0" err="1"/>
              <a:t>entomopatógenas</a:t>
            </a:r>
            <a:r>
              <a:rPr lang="es-ES_tradnl" dirty="0"/>
              <a:t>: medicinales</a:t>
            </a:r>
          </a:p>
        </p:txBody>
      </p:sp>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45</a:t>
            </a:fld>
            <a:endParaRPr lang="es-ES" noProof="0" dirty="0"/>
          </a:p>
        </p:txBody>
      </p:sp>
      <p:sp>
        <p:nvSpPr>
          <p:cNvPr id="6" name="Rectángulo 5">
            <a:extLst>
              <a:ext uri="{FF2B5EF4-FFF2-40B4-BE49-F238E27FC236}">
                <a16:creationId xmlns="" xmlns:a16="http://schemas.microsoft.com/office/drawing/2014/main" id="{4A41B75C-EFDD-49D0-BE3B-2A1697E367FC}"/>
              </a:ext>
            </a:extLst>
          </p:cNvPr>
          <p:cNvSpPr/>
          <p:nvPr/>
        </p:nvSpPr>
        <p:spPr>
          <a:xfrm>
            <a:off x="407368" y="6354247"/>
            <a:ext cx="2981585" cy="369332"/>
          </a:xfrm>
          <a:prstGeom prst="rect">
            <a:avLst/>
          </a:prstGeom>
        </p:spPr>
        <p:txBody>
          <a:bodyPr wrap="none">
            <a:spAutoFit/>
          </a:bodyPr>
          <a:lstStyle/>
          <a:p>
            <a:r>
              <a:rPr lang="es-MX" dirty="0">
                <a:solidFill>
                  <a:schemeClr val="tx1">
                    <a:lumMod val="50000"/>
                  </a:schemeClr>
                </a:solidFill>
                <a:latin typeface="Calibri" panose="020F0502020204030204" pitchFamily="34" charset="0"/>
              </a:rPr>
              <a:t>(Pérez-</a:t>
            </a:r>
            <a:r>
              <a:rPr lang="es-MX" dirty="0" err="1">
                <a:solidFill>
                  <a:schemeClr val="tx1">
                    <a:lumMod val="50000"/>
                  </a:schemeClr>
                </a:solidFill>
                <a:latin typeface="Calibri" panose="020F0502020204030204" pitchFamily="34" charset="0"/>
              </a:rPr>
              <a:t>Villamarez</a:t>
            </a:r>
            <a:r>
              <a:rPr lang="es-MX" dirty="0">
                <a:solidFill>
                  <a:schemeClr val="tx1">
                    <a:lumMod val="50000"/>
                  </a:schemeClr>
                </a:solidFill>
                <a:latin typeface="Calibri" panose="020F0502020204030204" pitchFamily="34" charset="0"/>
              </a:rPr>
              <a:t> </a:t>
            </a:r>
            <a:r>
              <a:rPr lang="es-MX" i="1" dirty="0">
                <a:solidFill>
                  <a:schemeClr val="tx1">
                    <a:lumMod val="50000"/>
                  </a:schemeClr>
                </a:solidFill>
                <a:latin typeface="Calibri" panose="020F0502020204030204" pitchFamily="34" charset="0"/>
              </a:rPr>
              <a:t>et al</a:t>
            </a:r>
            <a:r>
              <a:rPr lang="es-MX" dirty="0">
                <a:solidFill>
                  <a:schemeClr val="tx1">
                    <a:lumMod val="50000"/>
                  </a:schemeClr>
                </a:solidFill>
                <a:latin typeface="Calibri" panose="020F0502020204030204" pitchFamily="34" charset="0"/>
              </a:rPr>
              <a:t>., 2017)</a:t>
            </a:r>
          </a:p>
        </p:txBody>
      </p:sp>
    </p:spTree>
    <p:extLst>
      <p:ext uri="{BB962C8B-B14F-4D97-AF65-F5344CB8AC3E}">
        <p14:creationId xmlns:p14="http://schemas.microsoft.com/office/powerpoint/2010/main" val="562927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o 9"/>
          <p:cNvGrpSpPr/>
          <p:nvPr/>
        </p:nvGrpSpPr>
        <p:grpSpPr>
          <a:xfrm>
            <a:off x="1139987" y="1767446"/>
            <a:ext cx="7777872" cy="4638691"/>
            <a:chOff x="-3175" y="1243914"/>
            <a:chExt cx="9144000" cy="5313405"/>
          </a:xfrm>
        </p:grpSpPr>
        <p:sp>
          <p:nvSpPr>
            <p:cNvPr id="5" name="Rectángulo 4"/>
            <p:cNvSpPr/>
            <p:nvPr/>
          </p:nvSpPr>
          <p:spPr>
            <a:xfrm>
              <a:off x="-3175" y="1243914"/>
              <a:ext cx="9144000" cy="531340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sz="1801"/>
            </a:p>
          </p:txBody>
        </p:sp>
        <p:grpSp>
          <p:nvGrpSpPr>
            <p:cNvPr id="2" name="Grupo 1"/>
            <p:cNvGrpSpPr/>
            <p:nvPr/>
          </p:nvGrpSpPr>
          <p:grpSpPr>
            <a:xfrm>
              <a:off x="81849" y="1404521"/>
              <a:ext cx="8823778" cy="5051694"/>
              <a:chOff x="40659" y="1445710"/>
              <a:chExt cx="8823778" cy="5051694"/>
            </a:xfrm>
          </p:grpSpPr>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59" y="1445710"/>
                <a:ext cx="3473774" cy="2605330"/>
              </a:xfrm>
              <a:prstGeom prst="rect">
                <a:avLst/>
              </a:prstGeom>
            </p:spPr>
          </p:pic>
          <p:pic>
            <p:nvPicPr>
              <p:cNvPr id="4" name="Imagen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604" y="4038441"/>
                <a:ext cx="3259100" cy="2444325"/>
              </a:xfrm>
              <a:prstGeom prst="rect">
                <a:avLst/>
              </a:prstGeom>
            </p:spPr>
          </p:pic>
          <p:pic>
            <p:nvPicPr>
              <p:cNvPr id="6" name="Imagen 5"/>
              <p:cNvPicPr>
                <a:picLocks noChangeAspect="1"/>
              </p:cNvPicPr>
              <p:nvPr/>
            </p:nvPicPr>
            <p:blipFill rotWithShape="1">
              <a:blip r:embed="rId5" cstate="print">
                <a:extLst>
                  <a:ext uri="{28A0092B-C50C-407E-A947-70E740481C1C}">
                    <a14:useLocalDpi xmlns:a14="http://schemas.microsoft.com/office/drawing/2010/main" val="0"/>
                  </a:ext>
                </a:extLst>
              </a:blip>
              <a:srcRect l="21831"/>
              <a:stretch/>
            </p:blipFill>
            <p:spPr>
              <a:xfrm>
                <a:off x="3517021" y="1453030"/>
                <a:ext cx="2707786" cy="2598010"/>
              </a:xfrm>
              <a:prstGeom prst="rect">
                <a:avLst/>
              </a:prstGeom>
            </p:spPr>
          </p:pic>
          <p:pic>
            <p:nvPicPr>
              <p:cNvPr id="7" name="Imagen 6"/>
              <p:cNvPicPr>
                <a:picLocks noChangeAspect="1"/>
              </p:cNvPicPr>
              <p:nvPr/>
            </p:nvPicPr>
            <p:blipFill rotWithShape="1">
              <a:blip r:embed="rId6" cstate="print">
                <a:extLst>
                  <a:ext uri="{28A0092B-C50C-407E-A947-70E740481C1C}">
                    <a14:useLocalDpi xmlns:a14="http://schemas.microsoft.com/office/drawing/2010/main" val="0"/>
                  </a:ext>
                </a:extLst>
              </a:blip>
              <a:srcRect l="15828"/>
              <a:stretch/>
            </p:blipFill>
            <p:spPr>
              <a:xfrm>
                <a:off x="3341704" y="4023805"/>
                <a:ext cx="2776097" cy="2473599"/>
              </a:xfrm>
              <a:prstGeom prst="rect">
                <a:avLst/>
              </a:prstGeom>
            </p:spPr>
          </p:pic>
          <p:pic>
            <p:nvPicPr>
              <p:cNvPr id="8" name="Imagen 7"/>
              <p:cNvPicPr>
                <a:picLocks noChangeAspect="1"/>
              </p:cNvPicPr>
              <p:nvPr/>
            </p:nvPicPr>
            <p:blipFill rotWithShape="1">
              <a:blip r:embed="rId7" cstate="print">
                <a:extLst>
                  <a:ext uri="{28A0092B-C50C-407E-A947-70E740481C1C}">
                    <a14:useLocalDpi xmlns:a14="http://schemas.microsoft.com/office/drawing/2010/main" val="0"/>
                  </a:ext>
                </a:extLst>
              </a:blip>
              <a:srcRect l="42195" b="-100"/>
              <a:stretch/>
            </p:blipFill>
            <p:spPr>
              <a:xfrm>
                <a:off x="6227395" y="1453030"/>
                <a:ext cx="2637042" cy="2570775"/>
              </a:xfrm>
              <a:prstGeom prst="rect">
                <a:avLst/>
              </a:prstGeom>
            </p:spPr>
          </p:pic>
          <p:pic>
            <p:nvPicPr>
              <p:cNvPr id="9" name="Imagen 8"/>
              <p:cNvPicPr>
                <a:picLocks noChangeAspect="1"/>
              </p:cNvPicPr>
              <p:nvPr/>
            </p:nvPicPr>
            <p:blipFill rotWithShape="1">
              <a:blip r:embed="rId8" cstate="print">
                <a:extLst>
                  <a:ext uri="{28A0092B-C50C-407E-A947-70E740481C1C}">
                    <a14:useLocalDpi xmlns:a14="http://schemas.microsoft.com/office/drawing/2010/main" val="0"/>
                  </a:ext>
                </a:extLst>
              </a:blip>
              <a:srcRect l="37490"/>
              <a:stretch/>
            </p:blipFill>
            <p:spPr>
              <a:xfrm>
                <a:off x="6117801" y="4023805"/>
                <a:ext cx="2746636" cy="2473599"/>
              </a:xfrm>
              <a:prstGeom prst="rect">
                <a:avLst/>
              </a:prstGeom>
            </p:spPr>
          </p:pic>
          <p:sp>
            <p:nvSpPr>
              <p:cNvPr id="11" name="Cuadro de texto 2"/>
              <p:cNvSpPr txBox="1">
                <a:spLocks noChangeArrowheads="1"/>
              </p:cNvSpPr>
              <p:nvPr/>
            </p:nvSpPr>
            <p:spPr bwMode="auto">
              <a:xfrm>
                <a:off x="3022274" y="1562717"/>
                <a:ext cx="237776" cy="199567"/>
              </a:xfrm>
              <a:prstGeom prst="rect">
                <a:avLst/>
              </a:prstGeom>
              <a:noFill/>
              <a:ln w="9525">
                <a:noFill/>
                <a:miter lim="800000"/>
                <a:headEnd/>
                <a:tailEnd/>
              </a:ln>
            </p:spPr>
            <p:txBody>
              <a:bodyPr rot="0" vert="horz" wrap="square" lIns="68597" tIns="34299" rIns="68597" bIns="34299" anchor="t" anchorCtr="0">
                <a:noAutofit/>
              </a:bodyPr>
              <a:lstStyle/>
              <a:p>
                <a:pPr>
                  <a:lnSpc>
                    <a:spcPct val="107000"/>
                  </a:lnSpc>
                  <a:spcAft>
                    <a:spcPts val="600"/>
                  </a:spcAft>
                </a:pPr>
                <a:r>
                  <a:rPr lang="es-MX" sz="750" dirty="0">
                    <a:solidFill>
                      <a:schemeClr val="bg1"/>
                    </a:solidFill>
                    <a:latin typeface="Arial" panose="020B0604020202020204" pitchFamily="34" charset="0"/>
                    <a:ea typeface="Calibri" panose="020F0502020204030204" pitchFamily="34" charset="0"/>
                    <a:cs typeface="Arial" panose="020B0604020202020204" pitchFamily="34" charset="0"/>
                  </a:rPr>
                  <a:t>a</a:t>
                </a:r>
              </a:p>
            </p:txBody>
          </p:sp>
          <p:sp>
            <p:nvSpPr>
              <p:cNvPr id="14" name="Cuadro de texto 2"/>
              <p:cNvSpPr txBox="1">
                <a:spLocks noChangeArrowheads="1"/>
              </p:cNvSpPr>
              <p:nvPr/>
            </p:nvSpPr>
            <p:spPr bwMode="auto">
              <a:xfrm>
                <a:off x="3509526" y="4163055"/>
                <a:ext cx="237776" cy="199567"/>
              </a:xfrm>
              <a:prstGeom prst="rect">
                <a:avLst/>
              </a:prstGeom>
              <a:noFill/>
              <a:ln w="9525">
                <a:noFill/>
                <a:miter lim="800000"/>
                <a:headEnd/>
                <a:tailEnd/>
              </a:ln>
            </p:spPr>
            <p:txBody>
              <a:bodyPr rot="0" vert="horz" wrap="square" lIns="68597" tIns="34299" rIns="68597" bIns="34299" anchor="t" anchorCtr="0">
                <a:noAutofit/>
              </a:bodyPr>
              <a:lstStyle/>
              <a:p>
                <a:pPr>
                  <a:lnSpc>
                    <a:spcPct val="107000"/>
                  </a:lnSpc>
                  <a:spcAft>
                    <a:spcPts val="600"/>
                  </a:spcAft>
                </a:pPr>
                <a:r>
                  <a:rPr lang="es-MX" sz="750" dirty="0">
                    <a:solidFill>
                      <a:schemeClr val="bg1"/>
                    </a:solidFill>
                    <a:latin typeface="Arial" panose="020B0604020202020204" pitchFamily="34" charset="0"/>
                    <a:ea typeface="Calibri" panose="020F0502020204030204" pitchFamily="34" charset="0"/>
                    <a:cs typeface="Arial" panose="020B0604020202020204" pitchFamily="34" charset="0"/>
                  </a:rPr>
                  <a:t>e</a:t>
                </a:r>
              </a:p>
            </p:txBody>
          </p:sp>
          <p:sp>
            <p:nvSpPr>
              <p:cNvPr id="15" name="Cuadro de texto 2"/>
              <p:cNvSpPr txBox="1">
                <a:spLocks noChangeArrowheads="1"/>
              </p:cNvSpPr>
              <p:nvPr/>
            </p:nvSpPr>
            <p:spPr bwMode="auto">
              <a:xfrm>
                <a:off x="6224807" y="4076336"/>
                <a:ext cx="237776" cy="199567"/>
              </a:xfrm>
              <a:prstGeom prst="rect">
                <a:avLst/>
              </a:prstGeom>
              <a:noFill/>
              <a:ln w="9525">
                <a:noFill/>
                <a:miter lim="800000"/>
                <a:headEnd/>
                <a:tailEnd/>
              </a:ln>
            </p:spPr>
            <p:txBody>
              <a:bodyPr rot="0" vert="horz" wrap="square" lIns="68597" tIns="34299" rIns="68597" bIns="34299" anchor="t" anchorCtr="0">
                <a:noAutofit/>
              </a:bodyPr>
              <a:lstStyle/>
              <a:p>
                <a:pPr>
                  <a:lnSpc>
                    <a:spcPct val="107000"/>
                  </a:lnSpc>
                  <a:spcAft>
                    <a:spcPts val="600"/>
                  </a:spcAft>
                </a:pPr>
                <a:r>
                  <a:rPr lang="es-MX" sz="750" dirty="0">
                    <a:solidFill>
                      <a:schemeClr val="bg1"/>
                    </a:solidFill>
                    <a:latin typeface="Arial" panose="020B0604020202020204" pitchFamily="34" charset="0"/>
                    <a:ea typeface="Calibri" panose="020F0502020204030204" pitchFamily="34" charset="0"/>
                    <a:cs typeface="Arial" panose="020B0604020202020204" pitchFamily="34" charset="0"/>
                  </a:rPr>
                  <a:t>f</a:t>
                </a:r>
              </a:p>
            </p:txBody>
          </p:sp>
          <p:sp>
            <p:nvSpPr>
              <p:cNvPr id="16" name="Cuadro de texto 2"/>
              <p:cNvSpPr txBox="1">
                <a:spLocks noChangeArrowheads="1"/>
              </p:cNvSpPr>
              <p:nvPr/>
            </p:nvSpPr>
            <p:spPr bwMode="auto">
              <a:xfrm>
                <a:off x="320833" y="4210989"/>
                <a:ext cx="237776" cy="199567"/>
              </a:xfrm>
              <a:prstGeom prst="rect">
                <a:avLst/>
              </a:prstGeom>
              <a:noFill/>
              <a:ln w="9525">
                <a:noFill/>
                <a:miter lim="800000"/>
                <a:headEnd/>
                <a:tailEnd/>
              </a:ln>
            </p:spPr>
            <p:txBody>
              <a:bodyPr rot="0" vert="horz" wrap="square" lIns="68597" tIns="34299" rIns="68597" bIns="34299" anchor="t" anchorCtr="0">
                <a:noAutofit/>
              </a:bodyPr>
              <a:lstStyle/>
              <a:p>
                <a:pPr>
                  <a:lnSpc>
                    <a:spcPct val="107000"/>
                  </a:lnSpc>
                  <a:spcAft>
                    <a:spcPts val="600"/>
                  </a:spcAft>
                </a:pPr>
                <a:r>
                  <a:rPr lang="es-MX" sz="750" dirty="0">
                    <a:solidFill>
                      <a:schemeClr val="bg1"/>
                    </a:solidFill>
                    <a:latin typeface="Arial" panose="020B0604020202020204" pitchFamily="34" charset="0"/>
                    <a:ea typeface="Calibri" panose="020F0502020204030204" pitchFamily="34" charset="0"/>
                    <a:cs typeface="Arial" panose="020B0604020202020204" pitchFamily="34" charset="0"/>
                  </a:rPr>
                  <a:t>d</a:t>
                </a:r>
              </a:p>
            </p:txBody>
          </p:sp>
          <p:sp>
            <p:nvSpPr>
              <p:cNvPr id="17" name="Cuadro de texto 2"/>
              <p:cNvSpPr txBox="1">
                <a:spLocks noChangeArrowheads="1"/>
              </p:cNvSpPr>
              <p:nvPr/>
            </p:nvSpPr>
            <p:spPr bwMode="auto">
              <a:xfrm>
                <a:off x="8443022" y="1562717"/>
                <a:ext cx="237776" cy="199567"/>
              </a:xfrm>
              <a:prstGeom prst="rect">
                <a:avLst/>
              </a:prstGeom>
              <a:noFill/>
              <a:ln w="9525">
                <a:noFill/>
                <a:miter lim="800000"/>
                <a:headEnd/>
                <a:tailEnd/>
              </a:ln>
            </p:spPr>
            <p:txBody>
              <a:bodyPr rot="0" vert="horz" wrap="square" lIns="68597" tIns="34299" rIns="68597" bIns="34299" anchor="t" anchorCtr="0">
                <a:noAutofit/>
              </a:bodyPr>
              <a:lstStyle/>
              <a:p>
                <a:pPr>
                  <a:lnSpc>
                    <a:spcPct val="107000"/>
                  </a:lnSpc>
                  <a:spcAft>
                    <a:spcPts val="600"/>
                  </a:spcAft>
                </a:pPr>
                <a:r>
                  <a:rPr lang="es-MX" sz="750" dirty="0">
                    <a:solidFill>
                      <a:schemeClr val="bg1"/>
                    </a:solidFill>
                    <a:latin typeface="Arial" panose="020B0604020202020204" pitchFamily="34" charset="0"/>
                    <a:ea typeface="Calibri" panose="020F0502020204030204" pitchFamily="34" charset="0"/>
                    <a:cs typeface="Arial" panose="020B0604020202020204" pitchFamily="34" charset="0"/>
                  </a:rPr>
                  <a:t>c</a:t>
                </a:r>
              </a:p>
            </p:txBody>
          </p:sp>
          <p:sp>
            <p:nvSpPr>
              <p:cNvPr id="18" name="Cuadro de texto 2"/>
              <p:cNvSpPr txBox="1">
                <a:spLocks noChangeArrowheads="1"/>
              </p:cNvSpPr>
              <p:nvPr/>
            </p:nvSpPr>
            <p:spPr bwMode="auto">
              <a:xfrm>
                <a:off x="5611172" y="1562717"/>
                <a:ext cx="237776" cy="199567"/>
              </a:xfrm>
              <a:prstGeom prst="rect">
                <a:avLst/>
              </a:prstGeom>
              <a:noFill/>
              <a:ln w="9525">
                <a:noFill/>
                <a:miter lim="800000"/>
                <a:headEnd/>
                <a:tailEnd/>
              </a:ln>
            </p:spPr>
            <p:txBody>
              <a:bodyPr rot="0" vert="horz" wrap="square" lIns="68597" tIns="34299" rIns="68597" bIns="34299" anchor="t" anchorCtr="0">
                <a:noAutofit/>
              </a:bodyPr>
              <a:lstStyle/>
              <a:p>
                <a:pPr>
                  <a:lnSpc>
                    <a:spcPct val="107000"/>
                  </a:lnSpc>
                  <a:spcAft>
                    <a:spcPts val="600"/>
                  </a:spcAft>
                </a:pPr>
                <a:r>
                  <a:rPr lang="es-MX" sz="750" dirty="0">
                    <a:solidFill>
                      <a:schemeClr val="bg1"/>
                    </a:solidFill>
                    <a:latin typeface="Arial" panose="020B0604020202020204" pitchFamily="34" charset="0"/>
                    <a:ea typeface="Calibri" panose="020F0502020204030204" pitchFamily="34" charset="0"/>
                    <a:cs typeface="Arial" panose="020B0604020202020204" pitchFamily="34" charset="0"/>
                  </a:rPr>
                  <a:t>b</a:t>
                </a:r>
              </a:p>
            </p:txBody>
          </p:sp>
        </p:grpSp>
      </p:grpSp>
      <p:sp>
        <p:nvSpPr>
          <p:cNvPr id="19" name="Rectángulo 18"/>
          <p:cNvSpPr/>
          <p:nvPr/>
        </p:nvSpPr>
        <p:spPr>
          <a:xfrm>
            <a:off x="9362101" y="5054789"/>
            <a:ext cx="2441502" cy="1278375"/>
          </a:xfrm>
          <a:prstGeom prst="rect">
            <a:avLst/>
          </a:prstGeom>
        </p:spPr>
        <p:txBody>
          <a:bodyPr wrap="square">
            <a:spAutoFit/>
          </a:bodyPr>
          <a:lstStyle/>
          <a:p>
            <a:pPr algn="just">
              <a:lnSpc>
                <a:spcPct val="107000"/>
              </a:lnSpc>
              <a:spcAft>
                <a:spcPts val="600"/>
              </a:spcAft>
            </a:pPr>
            <a:r>
              <a:rPr lang="es-MX" sz="1200" dirty="0">
                <a:latin typeface="Arial" panose="020B0604020202020204" pitchFamily="34" charset="0"/>
                <a:ea typeface="Calibri" panose="020F0502020204030204" pitchFamily="34" charset="0"/>
                <a:cs typeface="Times New Roman" panose="02020603050405020304" pitchFamily="18" charset="0"/>
              </a:rPr>
              <a:t>Fotografía de  las cepa JC-1 en PDA+Y, </a:t>
            </a:r>
            <a:r>
              <a:rPr lang="es-MX" sz="1200" b="1" dirty="0">
                <a:latin typeface="Arial" panose="020B0604020202020204" pitchFamily="34" charset="0"/>
                <a:ea typeface="Calibri" panose="020F0502020204030204" pitchFamily="34" charset="0"/>
                <a:cs typeface="Times New Roman" panose="02020603050405020304" pitchFamily="18" charset="0"/>
              </a:rPr>
              <a:t>a</a:t>
            </a:r>
            <a:r>
              <a:rPr lang="es-MX" sz="1200" dirty="0">
                <a:latin typeface="Arial" panose="020B0604020202020204" pitchFamily="34" charset="0"/>
                <a:ea typeface="Calibri" panose="020F0502020204030204" pitchFamily="34" charset="0"/>
                <a:cs typeface="Times New Roman" panose="02020603050405020304" pitchFamily="18" charset="0"/>
              </a:rPr>
              <a:t>, </a:t>
            </a:r>
            <a:r>
              <a:rPr lang="es-MX" sz="1200" b="1" dirty="0">
                <a:latin typeface="Arial" panose="020B0604020202020204" pitchFamily="34" charset="0"/>
                <a:ea typeface="Calibri" panose="020F0502020204030204" pitchFamily="34" charset="0"/>
                <a:cs typeface="Times New Roman" panose="02020603050405020304" pitchFamily="18" charset="0"/>
              </a:rPr>
              <a:t>b</a:t>
            </a:r>
            <a:r>
              <a:rPr lang="es-MX" sz="1200" dirty="0">
                <a:latin typeface="Arial" panose="020B0604020202020204" pitchFamily="34" charset="0"/>
                <a:ea typeface="Calibri" panose="020F0502020204030204" pitchFamily="34" charset="0"/>
                <a:cs typeface="Times New Roman" panose="02020603050405020304" pitchFamily="18" charset="0"/>
              </a:rPr>
              <a:t> y </a:t>
            </a:r>
            <a:r>
              <a:rPr lang="es-MX" sz="1200" b="1" dirty="0">
                <a:latin typeface="Arial" panose="020B0604020202020204" pitchFamily="34" charset="0"/>
                <a:ea typeface="Calibri" panose="020F0502020204030204" pitchFamily="34" charset="0"/>
                <a:cs typeface="Times New Roman" panose="02020603050405020304" pitchFamily="18" charset="0"/>
              </a:rPr>
              <a:t>c</a:t>
            </a:r>
            <a:r>
              <a:rPr lang="es-MX" sz="1200" dirty="0">
                <a:latin typeface="Arial" panose="020B0604020202020204" pitchFamily="34" charset="0"/>
                <a:ea typeface="Calibri" panose="020F0502020204030204" pitchFamily="34" charset="0"/>
                <a:cs typeface="Times New Roman" panose="02020603050405020304" pitchFamily="18" charset="0"/>
              </a:rPr>
              <a:t> muestran las cepas en la superficie y </a:t>
            </a:r>
            <a:r>
              <a:rPr lang="es-MX" sz="1200" b="1" dirty="0" err="1">
                <a:latin typeface="Arial" panose="020B0604020202020204" pitchFamily="34" charset="0"/>
                <a:ea typeface="Calibri" panose="020F0502020204030204" pitchFamily="34" charset="0"/>
                <a:cs typeface="Times New Roman" panose="02020603050405020304" pitchFamily="18" charset="0"/>
              </a:rPr>
              <a:t>d</a:t>
            </a:r>
            <a:r>
              <a:rPr lang="es-MX" sz="1200" dirty="0" err="1">
                <a:latin typeface="Arial" panose="020B0604020202020204" pitchFamily="34" charset="0"/>
                <a:ea typeface="Calibri" panose="020F0502020204030204" pitchFamily="34" charset="0"/>
                <a:cs typeface="Times New Roman" panose="02020603050405020304" pitchFamily="18" charset="0"/>
              </a:rPr>
              <a:t>,</a:t>
            </a:r>
            <a:r>
              <a:rPr lang="es-MX" sz="1200" b="1" dirty="0" err="1">
                <a:latin typeface="Arial" panose="020B0604020202020204" pitchFamily="34" charset="0"/>
                <a:ea typeface="Calibri" panose="020F0502020204030204" pitchFamily="34" charset="0"/>
                <a:cs typeface="Times New Roman" panose="02020603050405020304" pitchFamily="18" charset="0"/>
              </a:rPr>
              <a:t>e</a:t>
            </a:r>
            <a:r>
              <a:rPr lang="es-MX" sz="1200" dirty="0">
                <a:latin typeface="Arial" panose="020B0604020202020204" pitchFamily="34" charset="0"/>
                <a:ea typeface="Calibri" panose="020F0502020204030204" pitchFamily="34" charset="0"/>
                <a:cs typeface="Times New Roman" panose="02020603050405020304" pitchFamily="18" charset="0"/>
              </a:rPr>
              <a:t> y </a:t>
            </a:r>
            <a:r>
              <a:rPr lang="es-MX" sz="1200" b="1" dirty="0">
                <a:latin typeface="Arial" panose="020B0604020202020204" pitchFamily="34" charset="0"/>
                <a:ea typeface="Calibri" panose="020F0502020204030204" pitchFamily="34" charset="0"/>
                <a:cs typeface="Times New Roman" panose="02020603050405020304" pitchFamily="18" charset="0"/>
              </a:rPr>
              <a:t>f </a:t>
            </a:r>
            <a:r>
              <a:rPr lang="es-MX" sz="1200" dirty="0">
                <a:latin typeface="Arial" panose="020B0604020202020204" pitchFamily="34" charset="0"/>
                <a:ea typeface="Calibri" panose="020F0502020204030204" pitchFamily="34" charset="0"/>
                <a:cs typeface="Times New Roman" panose="02020603050405020304" pitchFamily="18" charset="0"/>
              </a:rPr>
              <a:t>el reverso se las cepas, </a:t>
            </a:r>
            <a:r>
              <a:rPr lang="es-MX" sz="1200" b="1" dirty="0">
                <a:latin typeface="Arial" panose="020B0604020202020204" pitchFamily="34" charset="0"/>
                <a:ea typeface="Calibri" panose="020F0502020204030204" pitchFamily="34" charset="0"/>
                <a:cs typeface="Times New Roman" panose="02020603050405020304" pitchFamily="18" charset="0"/>
              </a:rPr>
              <a:t>a</a:t>
            </a:r>
            <a:r>
              <a:rPr lang="es-MX" sz="1200" dirty="0">
                <a:latin typeface="Arial" panose="020B0604020202020204" pitchFamily="34" charset="0"/>
                <a:ea typeface="Calibri" panose="020F0502020204030204" pitchFamily="34" charset="0"/>
                <a:cs typeface="Times New Roman" panose="02020603050405020304" pitchFamily="18" charset="0"/>
              </a:rPr>
              <a:t> y </a:t>
            </a:r>
            <a:r>
              <a:rPr lang="es-MX" sz="1200" b="1" dirty="0">
                <a:latin typeface="Arial" panose="020B0604020202020204" pitchFamily="34" charset="0"/>
                <a:ea typeface="Calibri" panose="020F0502020204030204" pitchFamily="34" charset="0"/>
                <a:cs typeface="Times New Roman" panose="02020603050405020304" pitchFamily="18" charset="0"/>
              </a:rPr>
              <a:t>d</a:t>
            </a:r>
            <a:r>
              <a:rPr lang="es-MX" sz="1200" dirty="0">
                <a:latin typeface="Arial" panose="020B0604020202020204" pitchFamily="34" charset="0"/>
                <a:ea typeface="Calibri" panose="020F0502020204030204" pitchFamily="34" charset="0"/>
                <a:cs typeface="Times New Roman" panose="02020603050405020304" pitchFamily="18" charset="0"/>
              </a:rPr>
              <a:t> a los 5 días, </a:t>
            </a:r>
            <a:r>
              <a:rPr lang="es-MX" sz="1200" b="1" dirty="0">
                <a:latin typeface="Arial" panose="020B0604020202020204" pitchFamily="34" charset="0"/>
                <a:ea typeface="Calibri" panose="020F0502020204030204" pitchFamily="34" charset="0"/>
                <a:cs typeface="Times New Roman" panose="02020603050405020304" pitchFamily="18" charset="0"/>
              </a:rPr>
              <a:t>b</a:t>
            </a:r>
            <a:r>
              <a:rPr lang="es-MX" sz="1200" dirty="0">
                <a:latin typeface="Arial" panose="020B0604020202020204" pitchFamily="34" charset="0"/>
                <a:ea typeface="Calibri" panose="020F0502020204030204" pitchFamily="34" charset="0"/>
                <a:cs typeface="Times New Roman" panose="02020603050405020304" pitchFamily="18" charset="0"/>
              </a:rPr>
              <a:t> y </a:t>
            </a:r>
            <a:r>
              <a:rPr lang="es-MX" sz="1200" b="1" dirty="0">
                <a:latin typeface="Arial" panose="020B0604020202020204" pitchFamily="34" charset="0"/>
                <a:ea typeface="Calibri" panose="020F0502020204030204" pitchFamily="34" charset="0"/>
                <a:cs typeface="Times New Roman" panose="02020603050405020304" pitchFamily="18" charset="0"/>
              </a:rPr>
              <a:t>e</a:t>
            </a:r>
            <a:r>
              <a:rPr lang="es-MX" sz="1200" dirty="0">
                <a:latin typeface="Arial" panose="020B0604020202020204" pitchFamily="34" charset="0"/>
                <a:ea typeface="Calibri" panose="020F0502020204030204" pitchFamily="34" charset="0"/>
                <a:cs typeface="Times New Roman" panose="02020603050405020304" pitchFamily="18" charset="0"/>
              </a:rPr>
              <a:t> a los 15 días y </a:t>
            </a:r>
            <a:r>
              <a:rPr lang="es-MX" sz="1200" b="1" dirty="0">
                <a:latin typeface="Arial" panose="020B0604020202020204" pitchFamily="34" charset="0"/>
                <a:ea typeface="Calibri" panose="020F0502020204030204" pitchFamily="34" charset="0"/>
                <a:cs typeface="Times New Roman" panose="02020603050405020304" pitchFamily="18" charset="0"/>
              </a:rPr>
              <a:t>c</a:t>
            </a:r>
            <a:r>
              <a:rPr lang="es-MX" sz="1200" dirty="0">
                <a:latin typeface="Arial" panose="020B0604020202020204" pitchFamily="34" charset="0"/>
                <a:ea typeface="Calibri" panose="020F0502020204030204" pitchFamily="34" charset="0"/>
                <a:cs typeface="Times New Roman" panose="02020603050405020304" pitchFamily="18" charset="0"/>
              </a:rPr>
              <a:t> y </a:t>
            </a:r>
            <a:r>
              <a:rPr lang="es-MX" sz="1200" b="1" dirty="0">
                <a:latin typeface="Arial" panose="020B0604020202020204" pitchFamily="34" charset="0"/>
                <a:ea typeface="Calibri" panose="020F0502020204030204" pitchFamily="34" charset="0"/>
                <a:cs typeface="Times New Roman" panose="02020603050405020304" pitchFamily="18" charset="0"/>
              </a:rPr>
              <a:t>f </a:t>
            </a:r>
            <a:r>
              <a:rPr lang="es-MX" sz="1200" dirty="0">
                <a:latin typeface="Arial" panose="020B0604020202020204" pitchFamily="34" charset="0"/>
                <a:ea typeface="Calibri" panose="020F0502020204030204" pitchFamily="34" charset="0"/>
                <a:cs typeface="Times New Roman" panose="02020603050405020304" pitchFamily="18" charset="0"/>
              </a:rPr>
              <a:t> a los 40 días.</a:t>
            </a:r>
            <a:endParaRPr lang="es-MX" sz="1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3" name="Rectángulo 22"/>
          <p:cNvSpPr/>
          <p:nvPr/>
        </p:nvSpPr>
        <p:spPr>
          <a:xfrm>
            <a:off x="9193151" y="1943210"/>
            <a:ext cx="2844326" cy="461657"/>
          </a:xfrm>
          <a:prstGeom prst="rect">
            <a:avLst/>
          </a:prstGeom>
        </p:spPr>
        <p:txBody>
          <a:bodyPr wrap="square">
            <a:spAutoFit/>
          </a:bodyPr>
          <a:lstStyle/>
          <a:p>
            <a:pPr algn="ctr"/>
            <a:r>
              <a:rPr lang="es-MX" sz="2400" b="1" i="1" dirty="0"/>
              <a:t>Cordyceps militaris</a:t>
            </a:r>
          </a:p>
        </p:txBody>
      </p:sp>
      <p:sp>
        <p:nvSpPr>
          <p:cNvPr id="24" name="Título 4"/>
          <p:cNvSpPr>
            <a:spLocks noGrp="1"/>
          </p:cNvSpPr>
          <p:nvPr>
            <p:ph type="title"/>
          </p:nvPr>
        </p:nvSpPr>
        <p:spPr>
          <a:xfrm>
            <a:off x="747725" y="220600"/>
            <a:ext cx="9146381" cy="1144855"/>
          </a:xfrm>
        </p:spPr>
        <p:txBody>
          <a:bodyPr/>
          <a:lstStyle/>
          <a:p>
            <a:r>
              <a:rPr lang="es-ES_tradnl" dirty="0"/>
              <a:t>Especies </a:t>
            </a:r>
            <a:r>
              <a:rPr lang="es-ES_tradnl" dirty="0" err="1"/>
              <a:t>entomopatógenas</a:t>
            </a:r>
            <a:r>
              <a:rPr lang="es-ES_tradnl" dirty="0"/>
              <a:t>: medicinales</a:t>
            </a:r>
          </a:p>
        </p:txBody>
      </p:sp>
      <p:sp>
        <p:nvSpPr>
          <p:cNvPr id="13" name="Marcador de número de diapositiva 12"/>
          <p:cNvSpPr>
            <a:spLocks noGrp="1"/>
          </p:cNvSpPr>
          <p:nvPr>
            <p:ph type="sldNum" sz="quarter" idx="12"/>
          </p:nvPr>
        </p:nvSpPr>
        <p:spPr/>
        <p:txBody>
          <a:bodyPr/>
          <a:lstStyle/>
          <a:p>
            <a:pPr rtl="0"/>
            <a:fld id="{693B167E-EA96-4147-81DE-549160052C22}" type="slidenum">
              <a:rPr lang="es-ES" noProof="0" smtClean="0"/>
              <a:t>46</a:t>
            </a:fld>
            <a:endParaRPr lang="es-ES" noProof="0" dirty="0"/>
          </a:p>
        </p:txBody>
      </p:sp>
      <p:sp>
        <p:nvSpPr>
          <p:cNvPr id="12" name="CuadroTexto 11">
            <a:extLst>
              <a:ext uri="{FF2B5EF4-FFF2-40B4-BE49-F238E27FC236}">
                <a16:creationId xmlns="" xmlns:a16="http://schemas.microsoft.com/office/drawing/2014/main" id="{4A68B654-8AD3-452C-A279-9D4BFAC31B4B}"/>
              </a:ext>
            </a:extLst>
          </p:cNvPr>
          <p:cNvSpPr txBox="1"/>
          <p:nvPr/>
        </p:nvSpPr>
        <p:spPr>
          <a:xfrm>
            <a:off x="94475" y="6452734"/>
            <a:ext cx="2712297" cy="307777"/>
          </a:xfrm>
          <a:prstGeom prst="rect">
            <a:avLst/>
          </a:prstGeom>
          <a:noFill/>
        </p:spPr>
        <p:txBody>
          <a:bodyPr wrap="square" rtlCol="0">
            <a:spAutoFit/>
          </a:bodyPr>
          <a:lstStyle/>
          <a:p>
            <a:r>
              <a:rPr lang="es-MX" sz="1400" dirty="0">
                <a:solidFill>
                  <a:schemeClr val="tx1">
                    <a:lumMod val="50000"/>
                  </a:schemeClr>
                </a:solidFill>
                <a:latin typeface="Calibri" panose="020F0502020204030204" pitchFamily="34" charset="0"/>
              </a:rPr>
              <a:t>(López-Rodríguez, 2017)</a:t>
            </a:r>
          </a:p>
        </p:txBody>
      </p:sp>
    </p:spTree>
    <p:extLst>
      <p:ext uri="{BB962C8B-B14F-4D97-AF65-F5344CB8AC3E}">
        <p14:creationId xmlns:p14="http://schemas.microsoft.com/office/powerpoint/2010/main" val="1464153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9356" y="189723"/>
            <a:ext cx="11629292" cy="1144556"/>
          </a:xfrm>
        </p:spPr>
        <p:txBody>
          <a:bodyPr/>
          <a:lstStyle/>
          <a:p>
            <a:pPr algn="ctr"/>
            <a:r>
              <a:rPr lang="es-ES_tradnl" dirty="0"/>
              <a:t>Literatura consultada</a:t>
            </a:r>
          </a:p>
        </p:txBody>
      </p:sp>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47</a:t>
            </a:fld>
            <a:endParaRPr lang="es-ES" noProof="0" dirty="0"/>
          </a:p>
        </p:txBody>
      </p:sp>
      <p:sp>
        <p:nvSpPr>
          <p:cNvPr id="4" name="Rectángulo 3">
            <a:extLst>
              <a:ext uri="{FF2B5EF4-FFF2-40B4-BE49-F238E27FC236}">
                <a16:creationId xmlns="" xmlns:a16="http://schemas.microsoft.com/office/drawing/2014/main" id="{6DAEAC76-3096-4309-A304-BACE9A4578AE}"/>
              </a:ext>
            </a:extLst>
          </p:cNvPr>
          <p:cNvSpPr/>
          <p:nvPr/>
        </p:nvSpPr>
        <p:spPr>
          <a:xfrm>
            <a:off x="299356" y="1616116"/>
            <a:ext cx="11773308" cy="4901342"/>
          </a:xfrm>
          <a:prstGeom prst="rect">
            <a:avLst/>
          </a:prstGeom>
        </p:spPr>
        <p:txBody>
          <a:bodyPr wrap="square">
            <a:spAutoFit/>
          </a:bodyPr>
          <a:lstStyle/>
          <a:p>
            <a:pPr marL="285750" indent="-285750">
              <a:buFont typeface="Arial" panose="020B0604020202020204" pitchFamily="34" charset="0"/>
              <a:buChar char="•"/>
            </a:pPr>
            <a:r>
              <a:rPr lang="es-MX" sz="1250" dirty="0">
                <a:solidFill>
                  <a:schemeClr val="tx2"/>
                </a:solidFill>
                <a:latin typeface="Calibri" panose="020F0502020204030204" pitchFamily="34" charset="0"/>
              </a:rPr>
              <a:t>Alves M.J., I. C. F. R. Ferreira, J. </a:t>
            </a:r>
            <a:r>
              <a:rPr lang="es-MX" sz="1250" dirty="0" err="1">
                <a:solidFill>
                  <a:schemeClr val="tx2"/>
                </a:solidFill>
                <a:latin typeface="Calibri" panose="020F0502020204030204" pitchFamily="34" charset="0"/>
              </a:rPr>
              <a:t>Dias</a:t>
            </a:r>
            <a:r>
              <a:rPr lang="es-MX" sz="1250" dirty="0">
                <a:solidFill>
                  <a:schemeClr val="tx2"/>
                </a:solidFill>
                <a:latin typeface="Calibri" panose="020F0502020204030204" pitchFamily="34" charset="0"/>
              </a:rPr>
              <a:t>, V. Teixeira, A. </a:t>
            </a:r>
            <a:r>
              <a:rPr lang="es-MX" sz="1250" dirty="0" err="1">
                <a:solidFill>
                  <a:schemeClr val="tx2"/>
                </a:solidFill>
                <a:latin typeface="Calibri" panose="020F0502020204030204" pitchFamily="34" charset="0"/>
              </a:rPr>
              <a:t>Martins</a:t>
            </a:r>
            <a:r>
              <a:rPr lang="es-MX" sz="1250" dirty="0">
                <a:solidFill>
                  <a:schemeClr val="tx2"/>
                </a:solidFill>
                <a:latin typeface="Calibri" panose="020F0502020204030204" pitchFamily="34" charset="0"/>
              </a:rPr>
              <a:t>. 2015.  A </a:t>
            </a:r>
            <a:r>
              <a:rPr lang="es-MX" sz="1250" dirty="0" err="1">
                <a:solidFill>
                  <a:schemeClr val="tx2"/>
                </a:solidFill>
                <a:latin typeface="Calibri" panose="020F0502020204030204" pitchFamily="34" charset="0"/>
              </a:rPr>
              <a:t>Review</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on</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Antimicrobial</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Activity</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of</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Mushroom</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Basidiomycetes</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Extracts</a:t>
            </a:r>
            <a:r>
              <a:rPr lang="es-MX" sz="1250" dirty="0">
                <a:solidFill>
                  <a:schemeClr val="tx2"/>
                </a:solidFill>
                <a:latin typeface="Calibri" panose="020F0502020204030204" pitchFamily="34" charset="0"/>
              </a:rPr>
              <a:t> and </a:t>
            </a:r>
            <a:r>
              <a:rPr lang="es-MX" sz="1250" dirty="0" err="1">
                <a:solidFill>
                  <a:schemeClr val="tx2"/>
                </a:solidFill>
                <a:latin typeface="Calibri" panose="020F0502020204030204" pitchFamily="34" charset="0"/>
              </a:rPr>
              <a:t>Isolated</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Compounds</a:t>
            </a:r>
            <a:r>
              <a:rPr lang="es-MX" sz="1250" dirty="0">
                <a:solidFill>
                  <a:schemeClr val="tx2"/>
                </a:solidFill>
                <a:latin typeface="Calibri" panose="020F0502020204030204" pitchFamily="34" charset="0"/>
              </a:rPr>
              <a:t>. Planta Médica. 78: 1707–1718.</a:t>
            </a:r>
          </a:p>
          <a:p>
            <a:pPr marL="285750" indent="-285750">
              <a:buFont typeface="Arial" panose="020B0604020202020204" pitchFamily="34" charset="0"/>
              <a:buChar char="•"/>
            </a:pPr>
            <a:r>
              <a:rPr lang="es-MX" sz="1250" dirty="0">
                <a:solidFill>
                  <a:schemeClr val="tx2"/>
                </a:solidFill>
                <a:latin typeface="Calibri" panose="020F0502020204030204" pitchFamily="34" charset="0"/>
              </a:rPr>
              <a:t>Barros L., M. Dueñas, I. Ferreira, P. Baptista y C. Santos-Buelga. 2009. </a:t>
            </a:r>
            <a:r>
              <a:rPr lang="es-MX" sz="1250" dirty="0" err="1">
                <a:solidFill>
                  <a:schemeClr val="tx2"/>
                </a:solidFill>
                <a:latin typeface="Calibri" panose="020F0502020204030204" pitchFamily="34" charset="0"/>
              </a:rPr>
              <a:t>Phenolic</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acids</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determination</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by</a:t>
            </a:r>
            <a:r>
              <a:rPr lang="es-MX" sz="1250" dirty="0">
                <a:solidFill>
                  <a:schemeClr val="tx2"/>
                </a:solidFill>
                <a:latin typeface="Calibri" panose="020F0502020204030204" pitchFamily="34" charset="0"/>
              </a:rPr>
              <a:t> HPLC-DAD-ESI/MS in </a:t>
            </a:r>
            <a:r>
              <a:rPr lang="es-MX" sz="1250" dirty="0" err="1">
                <a:solidFill>
                  <a:schemeClr val="tx2"/>
                </a:solidFill>
                <a:latin typeface="Calibri" panose="020F0502020204030204" pitchFamily="34" charset="0"/>
              </a:rPr>
              <a:t>sixteen</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different</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Portuguese</a:t>
            </a:r>
            <a:r>
              <a:rPr lang="es-MX" sz="1250" dirty="0">
                <a:solidFill>
                  <a:schemeClr val="tx2"/>
                </a:solidFill>
                <a:latin typeface="Calibri" panose="020F0502020204030204" pitchFamily="34" charset="0"/>
              </a:rPr>
              <a:t> wild </a:t>
            </a:r>
            <a:r>
              <a:rPr lang="es-MX" sz="1250" dirty="0" err="1">
                <a:solidFill>
                  <a:schemeClr val="tx2"/>
                </a:solidFill>
                <a:latin typeface="Calibri" panose="020F0502020204030204" pitchFamily="34" charset="0"/>
              </a:rPr>
              <a:t>mushrooms</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species</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Food</a:t>
            </a:r>
            <a:r>
              <a:rPr lang="es-MX" sz="1250" dirty="0">
                <a:solidFill>
                  <a:schemeClr val="tx2"/>
                </a:solidFill>
                <a:latin typeface="Calibri" panose="020F0502020204030204" pitchFamily="34" charset="0"/>
              </a:rPr>
              <a:t> and Chemical </a:t>
            </a:r>
            <a:r>
              <a:rPr lang="es-MX" sz="1250" dirty="0" err="1">
                <a:solidFill>
                  <a:schemeClr val="tx2"/>
                </a:solidFill>
                <a:latin typeface="Calibri" panose="020F0502020204030204" pitchFamily="34" charset="0"/>
              </a:rPr>
              <a:t>Toxicology</a:t>
            </a:r>
            <a:r>
              <a:rPr lang="es-MX" sz="1250" dirty="0">
                <a:solidFill>
                  <a:schemeClr val="tx2"/>
                </a:solidFill>
                <a:latin typeface="Calibri" panose="020F0502020204030204" pitchFamily="34" charset="0"/>
              </a:rPr>
              <a:t> 47: 1076-1079.</a:t>
            </a:r>
          </a:p>
          <a:p>
            <a:pPr marL="285750" indent="-285750">
              <a:buFont typeface="Arial" panose="020B0604020202020204" pitchFamily="34" charset="0"/>
              <a:buChar char="•"/>
            </a:pPr>
            <a:r>
              <a:rPr lang="es-MX" sz="1250" dirty="0">
                <a:solidFill>
                  <a:schemeClr val="tx2"/>
                </a:solidFill>
                <a:latin typeface="Calibri" panose="020F0502020204030204" pitchFamily="34" charset="0"/>
              </a:rPr>
              <a:t>Boa, E. 2005. Los hongos silvestres comestibles. Perspectiva global de su uso e importancia para la población, No. 17. FAO, Roma. 161 p. http://www.fao.org/3/a-y5489s.pdf</a:t>
            </a:r>
          </a:p>
          <a:p>
            <a:pPr marL="285750" indent="-285750">
              <a:buFont typeface="Arial" panose="020B0604020202020204" pitchFamily="34" charset="0"/>
              <a:buChar char="•"/>
            </a:pPr>
            <a:r>
              <a:rPr lang="es-ES_tradnl" sz="1250" dirty="0">
                <a:solidFill>
                  <a:schemeClr val="tx2"/>
                </a:solidFill>
                <a:latin typeface="Calibri" panose="020F0502020204030204" pitchFamily="34" charset="0"/>
              </a:rPr>
              <a:t>Brizuela M. A., L. García, L. Pérez y M. Mansur. 1998. Basidiomicetos: nueva fuente de metabolitos secundarios. Revista Iberoamericana de Micología 15: 69-74.</a:t>
            </a:r>
          </a:p>
          <a:p>
            <a:pPr marL="285750" indent="-285750">
              <a:buFont typeface="Arial" panose="020B0604020202020204" pitchFamily="34" charset="0"/>
              <a:buChar char="•"/>
            </a:pPr>
            <a:r>
              <a:rPr lang="es-MX" sz="1250" dirty="0">
                <a:solidFill>
                  <a:schemeClr val="tx2"/>
                </a:solidFill>
                <a:latin typeface="Calibri" panose="020F0502020204030204" pitchFamily="34" charset="0"/>
              </a:rPr>
              <a:t>Burrola-Aguilar, C., Montiel, O., Garibay-</a:t>
            </a:r>
            <a:r>
              <a:rPr lang="es-MX" sz="1250" dirty="0" err="1">
                <a:solidFill>
                  <a:schemeClr val="tx2"/>
                </a:solidFill>
                <a:latin typeface="Calibri" panose="020F0502020204030204" pitchFamily="34" charset="0"/>
              </a:rPr>
              <a:t>Orijel</a:t>
            </a:r>
            <a:r>
              <a:rPr lang="es-MX" sz="1250" dirty="0">
                <a:solidFill>
                  <a:schemeClr val="tx2"/>
                </a:solidFill>
                <a:latin typeface="Calibri" panose="020F0502020204030204" pitchFamily="34" charset="0"/>
              </a:rPr>
              <a:t>, R., </a:t>
            </a:r>
            <a:r>
              <a:rPr lang="es-MX" sz="1250" dirty="0" err="1">
                <a:solidFill>
                  <a:schemeClr val="tx2"/>
                </a:solidFill>
                <a:latin typeface="Calibri" panose="020F0502020204030204" pitchFamily="34" charset="0"/>
              </a:rPr>
              <a:t>Zizumbo</a:t>
            </a:r>
            <a:r>
              <a:rPr lang="es-MX" sz="1250" dirty="0">
                <a:solidFill>
                  <a:schemeClr val="tx2"/>
                </a:solidFill>
                <a:latin typeface="Calibri" panose="020F0502020204030204" pitchFamily="34" charset="0"/>
              </a:rPr>
              <a:t>-Villarreal, L., 2012. Conocimiento tradicional y aprovechamiento de los hongos comestibles silvestres en la región de Amanalco, Estado de México. Rev. Mex. </a:t>
            </a:r>
            <a:r>
              <a:rPr lang="es-MX" sz="1250" dirty="0" err="1">
                <a:solidFill>
                  <a:schemeClr val="tx2"/>
                </a:solidFill>
                <a:latin typeface="Calibri" panose="020F0502020204030204" pitchFamily="34" charset="0"/>
              </a:rPr>
              <a:t>Micol</a:t>
            </a:r>
            <a:r>
              <a:rPr lang="es-MX" sz="1250" dirty="0">
                <a:solidFill>
                  <a:schemeClr val="tx2"/>
                </a:solidFill>
                <a:latin typeface="Calibri" panose="020F0502020204030204" pitchFamily="34" charset="0"/>
              </a:rPr>
              <a:t>. 35, 1–16. http://www.redalyc.org/articulo.oa?id=88325120004  </a:t>
            </a:r>
          </a:p>
          <a:p>
            <a:pPr marL="285750" indent="-285750">
              <a:buFont typeface="Arial" panose="020B0604020202020204" pitchFamily="34" charset="0"/>
              <a:buChar char="•"/>
            </a:pPr>
            <a:r>
              <a:rPr lang="es-MX" sz="1250" dirty="0" err="1">
                <a:solidFill>
                  <a:schemeClr val="tx2"/>
                </a:solidFill>
                <a:latin typeface="Calibri" panose="020F0502020204030204" pitchFamily="34" charset="0"/>
              </a:rPr>
              <a:t>Dahanukar</a:t>
            </a:r>
            <a:r>
              <a:rPr lang="es-MX" sz="1250" dirty="0">
                <a:solidFill>
                  <a:schemeClr val="tx2"/>
                </a:solidFill>
                <a:latin typeface="Calibri" panose="020F0502020204030204" pitchFamily="34" charset="0"/>
              </a:rPr>
              <a:t> S.A, R.A </a:t>
            </a:r>
            <a:r>
              <a:rPr lang="es-MX" sz="1250" dirty="0" err="1">
                <a:solidFill>
                  <a:schemeClr val="tx2"/>
                </a:solidFill>
                <a:latin typeface="Calibri" panose="020F0502020204030204" pitchFamily="34" charset="0"/>
              </a:rPr>
              <a:t>Kulkarni</a:t>
            </a:r>
            <a:r>
              <a:rPr lang="es-MX" sz="1250" dirty="0">
                <a:solidFill>
                  <a:schemeClr val="tx2"/>
                </a:solidFill>
                <a:latin typeface="Calibri" panose="020F0502020204030204" pitchFamily="34" charset="0"/>
              </a:rPr>
              <a:t> y N.N </a:t>
            </a:r>
            <a:r>
              <a:rPr lang="es-MX" sz="1250" dirty="0" err="1">
                <a:solidFill>
                  <a:schemeClr val="tx2"/>
                </a:solidFill>
                <a:latin typeface="Calibri" panose="020F0502020204030204" pitchFamily="34" charset="0"/>
              </a:rPr>
              <a:t>Rege</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Pharmacology</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of</a:t>
            </a:r>
            <a:r>
              <a:rPr lang="es-MX" sz="1250" dirty="0">
                <a:solidFill>
                  <a:schemeClr val="tx2"/>
                </a:solidFill>
                <a:latin typeface="Calibri" panose="020F0502020204030204" pitchFamily="34" charset="0"/>
              </a:rPr>
              <a:t> medicinal </a:t>
            </a:r>
            <a:r>
              <a:rPr lang="es-MX" sz="1250" dirty="0" err="1">
                <a:solidFill>
                  <a:schemeClr val="tx2"/>
                </a:solidFill>
                <a:latin typeface="Calibri" panose="020F0502020204030204" pitchFamily="34" charset="0"/>
              </a:rPr>
              <a:t>plants</a:t>
            </a:r>
            <a:r>
              <a:rPr lang="es-MX" sz="1250" dirty="0">
                <a:solidFill>
                  <a:schemeClr val="tx2"/>
                </a:solidFill>
                <a:latin typeface="Calibri" panose="020F0502020204030204" pitchFamily="34" charset="0"/>
              </a:rPr>
              <a:t> and natural </a:t>
            </a:r>
            <a:r>
              <a:rPr lang="es-MX" sz="1250" dirty="0" err="1">
                <a:solidFill>
                  <a:schemeClr val="tx2"/>
                </a:solidFill>
                <a:latin typeface="Calibri" panose="020F0502020204030204" pitchFamily="34" charset="0"/>
              </a:rPr>
              <a:t>products</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Indian</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Journal</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Pharmacol</a:t>
            </a:r>
            <a:r>
              <a:rPr lang="es-MX" sz="1250" dirty="0">
                <a:solidFill>
                  <a:schemeClr val="tx2"/>
                </a:solidFill>
                <a:latin typeface="Calibri" panose="020F0502020204030204" pitchFamily="34" charset="0"/>
              </a:rPr>
              <a:t>. 2000; 32:81-118.</a:t>
            </a:r>
          </a:p>
          <a:p>
            <a:pPr marL="285750" indent="-285750">
              <a:buFont typeface="Arial" panose="020B0604020202020204" pitchFamily="34" charset="0"/>
              <a:buChar char="•"/>
            </a:pPr>
            <a:r>
              <a:rPr lang="es-MX" sz="1250" dirty="0">
                <a:solidFill>
                  <a:schemeClr val="tx2"/>
                </a:solidFill>
                <a:latin typeface="Calibri" panose="020F0502020204030204" pitchFamily="34" charset="0"/>
              </a:rPr>
              <a:t>Franco M.S., Burrola-Aguilar .C, Arana-Gabriel Y. (2012). Hongos comestibles silvestres: Un recurso forestal no maderable del Nevado de Toluca. EON, México</a:t>
            </a:r>
          </a:p>
          <a:p>
            <a:pPr marL="285750" indent="-285750">
              <a:buFont typeface="Arial" panose="020B0604020202020204" pitchFamily="34" charset="0"/>
              <a:buChar char="•"/>
            </a:pPr>
            <a:r>
              <a:rPr lang="es-MX" sz="1250" dirty="0">
                <a:solidFill>
                  <a:schemeClr val="tx2"/>
                </a:solidFill>
                <a:latin typeface="Calibri" panose="020F0502020204030204" pitchFamily="34" charset="0"/>
              </a:rPr>
              <a:t>López-Rodríguez, L. 2017. Aislamiento de cepas y obtención de metabolitos secundarios del género entomopatógeno </a:t>
            </a:r>
            <a:r>
              <a:rPr lang="es-MX" sz="1250" i="1" dirty="0" err="1">
                <a:solidFill>
                  <a:schemeClr val="tx2"/>
                </a:solidFill>
                <a:latin typeface="Calibri" panose="020F0502020204030204" pitchFamily="34" charset="0"/>
              </a:rPr>
              <a:t>Cordyceps</a:t>
            </a:r>
            <a:r>
              <a:rPr lang="es-MX" sz="1250" dirty="0">
                <a:solidFill>
                  <a:schemeClr val="tx2"/>
                </a:solidFill>
                <a:latin typeface="Calibri" panose="020F0502020204030204" pitchFamily="34" charset="0"/>
              </a:rPr>
              <a:t> sensu </a:t>
            </a:r>
            <a:r>
              <a:rPr lang="es-MX" sz="1250" i="1" dirty="0">
                <a:solidFill>
                  <a:schemeClr val="tx2"/>
                </a:solidFill>
                <a:latin typeface="Calibri" panose="020F0502020204030204" pitchFamily="34" charset="0"/>
              </a:rPr>
              <a:t>lato</a:t>
            </a:r>
            <a:r>
              <a:rPr lang="es-MX" sz="1250" dirty="0">
                <a:solidFill>
                  <a:schemeClr val="tx2"/>
                </a:solidFill>
                <a:latin typeface="Calibri" panose="020F0502020204030204" pitchFamily="34" charset="0"/>
              </a:rPr>
              <a:t> del estado de México. Tesis de Maestría. Universidad Autónoma del Estado de México. </a:t>
            </a:r>
          </a:p>
          <a:p>
            <a:pPr marL="285750" indent="-285750">
              <a:buFont typeface="Arial" panose="020B0604020202020204" pitchFamily="34" charset="0"/>
              <a:buChar char="•"/>
            </a:pPr>
            <a:r>
              <a:rPr lang="es-MX" sz="1250" dirty="0" err="1">
                <a:solidFill>
                  <a:schemeClr val="tx2"/>
                </a:solidFill>
                <a:latin typeface="Calibri" panose="020F0502020204030204" pitchFamily="34" charset="0"/>
              </a:rPr>
              <a:t>Llauradó</a:t>
            </a:r>
            <a:r>
              <a:rPr lang="es-MX" sz="1250" dirty="0">
                <a:solidFill>
                  <a:schemeClr val="tx2"/>
                </a:solidFill>
                <a:latin typeface="Calibri" panose="020F0502020204030204" pitchFamily="34" charset="0"/>
              </a:rPr>
              <a:t> G., H. Quevedo, J. M. Albear, L. Castán, y R. C. </a:t>
            </a:r>
            <a:r>
              <a:rPr lang="es-MX" sz="1250" dirty="0" err="1">
                <a:solidFill>
                  <a:schemeClr val="tx2"/>
                </a:solidFill>
                <a:latin typeface="Calibri" panose="020F0502020204030204" pitchFamily="34" charset="0"/>
              </a:rPr>
              <a:t>Savón</a:t>
            </a:r>
            <a:r>
              <a:rPr lang="es-MX" sz="1250" dirty="0">
                <a:solidFill>
                  <a:schemeClr val="tx2"/>
                </a:solidFill>
                <a:latin typeface="Calibri" panose="020F0502020204030204" pitchFamily="34" charset="0"/>
              </a:rPr>
              <a:t>. 2011. Plantas y hongos comestibles en la  modulación del sistema inmune. Revista Cubana de Investigaciones Biomédicas 30(4):511-527.</a:t>
            </a:r>
          </a:p>
          <a:p>
            <a:pPr marL="285750" indent="-285750">
              <a:buFont typeface="Arial" panose="020B0604020202020204" pitchFamily="34" charset="0"/>
              <a:buChar char="•"/>
            </a:pPr>
            <a:r>
              <a:rPr lang="es-MX" sz="1250" dirty="0" err="1">
                <a:solidFill>
                  <a:schemeClr val="tx2"/>
                </a:solidFill>
                <a:latin typeface="Calibri" panose="020F0502020204030204" pitchFamily="34" charset="0"/>
              </a:rPr>
              <a:t>Kobori</a:t>
            </a:r>
            <a:r>
              <a:rPr lang="es-MX" sz="1250" dirty="0">
                <a:solidFill>
                  <a:schemeClr val="tx2"/>
                </a:solidFill>
                <a:latin typeface="Calibri" panose="020F0502020204030204" pitchFamily="34" charset="0"/>
              </a:rPr>
              <a:t> M., M. Yoshida, M. </a:t>
            </a:r>
            <a:r>
              <a:rPr lang="es-MX" sz="1250" dirty="0" err="1">
                <a:solidFill>
                  <a:schemeClr val="tx2"/>
                </a:solidFill>
                <a:latin typeface="Calibri" panose="020F0502020204030204" pitchFamily="34" charset="0"/>
              </a:rPr>
              <a:t>Ohnishi-Kameyana</a:t>
            </a:r>
            <a:r>
              <a:rPr lang="es-MX" sz="1250" dirty="0">
                <a:solidFill>
                  <a:schemeClr val="tx2"/>
                </a:solidFill>
                <a:latin typeface="Calibri" panose="020F0502020204030204" pitchFamily="34" charset="0"/>
              </a:rPr>
              <a:t>  y H. </a:t>
            </a:r>
            <a:r>
              <a:rPr lang="es-MX" sz="1250" dirty="0" err="1">
                <a:solidFill>
                  <a:schemeClr val="tx2"/>
                </a:solidFill>
                <a:latin typeface="Calibri" panose="020F0502020204030204" pitchFamily="34" charset="0"/>
              </a:rPr>
              <a:t>Shinmoto</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Ergoesterol</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peroxide</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from</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an</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edible</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mushroom</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suppreses</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inflammatory</a:t>
            </a:r>
            <a:r>
              <a:rPr lang="es-MX" sz="1250" dirty="0">
                <a:solidFill>
                  <a:schemeClr val="tx2"/>
                </a:solidFill>
                <a:latin typeface="Calibri" panose="020F0502020204030204" pitchFamily="34" charset="0"/>
              </a:rPr>
              <a:t> responses in RAW264.7 </a:t>
            </a:r>
            <a:r>
              <a:rPr lang="es-MX" sz="1250" dirty="0" err="1">
                <a:solidFill>
                  <a:schemeClr val="tx2"/>
                </a:solidFill>
                <a:latin typeface="Calibri" panose="020F0502020204030204" pitchFamily="34" charset="0"/>
              </a:rPr>
              <a:t>macrophages</a:t>
            </a:r>
            <a:r>
              <a:rPr lang="es-MX" sz="1250" dirty="0">
                <a:solidFill>
                  <a:schemeClr val="tx2"/>
                </a:solidFill>
                <a:latin typeface="Calibri" panose="020F0502020204030204" pitchFamily="34" charset="0"/>
              </a:rPr>
              <a:t> and </a:t>
            </a:r>
            <a:r>
              <a:rPr lang="es-MX" sz="1250" dirty="0" err="1">
                <a:solidFill>
                  <a:schemeClr val="tx2"/>
                </a:solidFill>
                <a:latin typeface="Calibri" panose="020F0502020204030204" pitchFamily="34" charset="0"/>
              </a:rPr>
              <a:t>growth</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of</a:t>
            </a:r>
            <a:r>
              <a:rPr lang="es-MX" sz="1250" dirty="0">
                <a:solidFill>
                  <a:schemeClr val="tx2"/>
                </a:solidFill>
                <a:latin typeface="Calibri" panose="020F0502020204030204" pitchFamily="34" charset="0"/>
              </a:rPr>
              <a:t> HT29 colon adenocarcinoma </a:t>
            </a:r>
            <a:r>
              <a:rPr lang="es-MX" sz="1250" dirty="0" err="1">
                <a:solidFill>
                  <a:schemeClr val="tx2"/>
                </a:solidFill>
                <a:latin typeface="Calibri" panose="020F0502020204030204" pitchFamily="34" charset="0"/>
              </a:rPr>
              <a:t>cells</a:t>
            </a:r>
            <a:r>
              <a:rPr lang="es-MX" sz="1250" dirty="0">
                <a:solidFill>
                  <a:schemeClr val="tx2"/>
                </a:solidFill>
                <a:latin typeface="Calibri" panose="020F0502020204030204" pitchFamily="34" charset="0"/>
              </a:rPr>
              <a:t>. British </a:t>
            </a:r>
            <a:r>
              <a:rPr lang="es-MX" sz="1250" dirty="0" err="1">
                <a:solidFill>
                  <a:schemeClr val="tx2"/>
                </a:solidFill>
                <a:latin typeface="Calibri" panose="020F0502020204030204" pitchFamily="34" charset="0"/>
              </a:rPr>
              <a:t>Journal</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of</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Pharmacology</a:t>
            </a:r>
            <a:r>
              <a:rPr lang="es-MX" sz="1250" dirty="0">
                <a:solidFill>
                  <a:schemeClr val="tx2"/>
                </a:solidFill>
                <a:latin typeface="Calibri" panose="020F0502020204030204" pitchFamily="34" charset="0"/>
              </a:rPr>
              <a:t>. 150: 201-219.</a:t>
            </a:r>
          </a:p>
          <a:p>
            <a:pPr marL="285750" indent="-285750">
              <a:buFont typeface="Arial" panose="020B0604020202020204" pitchFamily="34" charset="0"/>
              <a:buChar char="•"/>
            </a:pPr>
            <a:r>
              <a:rPr lang="es-MX" sz="1250" dirty="0">
                <a:solidFill>
                  <a:schemeClr val="tx2"/>
                </a:solidFill>
                <a:latin typeface="Calibri" panose="020F0502020204030204" pitchFamily="34" charset="0"/>
              </a:rPr>
              <a:t>Pérez-</a:t>
            </a:r>
            <a:r>
              <a:rPr lang="es-MX" sz="1250" dirty="0" err="1">
                <a:solidFill>
                  <a:schemeClr val="tx2"/>
                </a:solidFill>
                <a:latin typeface="Calibri" panose="020F0502020204030204" pitchFamily="34" charset="0"/>
              </a:rPr>
              <a:t>Villamarez</a:t>
            </a:r>
            <a:r>
              <a:rPr lang="es-MX" sz="1250" dirty="0">
                <a:solidFill>
                  <a:schemeClr val="tx2"/>
                </a:solidFill>
                <a:latin typeface="Calibri" panose="020F0502020204030204" pitchFamily="34" charset="0"/>
              </a:rPr>
              <a:t>, J.C., C. Burrola-Aguilar, X. Aguilar-Miguel, T. Sanjuan y E. Jiménez-Sánchez. 2017. Nuevos registros de hongos entomopatógenos del género </a:t>
            </a:r>
            <a:r>
              <a:rPr lang="es-MX" sz="1250" dirty="0" err="1">
                <a:solidFill>
                  <a:schemeClr val="tx2"/>
                </a:solidFill>
                <a:latin typeface="Calibri" panose="020F0502020204030204" pitchFamily="34" charset="0"/>
              </a:rPr>
              <a:t>Cordyceps</a:t>
            </a:r>
            <a:r>
              <a:rPr lang="es-MX" sz="1250" dirty="0">
                <a:solidFill>
                  <a:schemeClr val="tx2"/>
                </a:solidFill>
                <a:latin typeface="Calibri" panose="020F0502020204030204" pitchFamily="34" charset="0"/>
              </a:rPr>
              <a:t> s.l. (</a:t>
            </a:r>
            <a:r>
              <a:rPr lang="es-MX" sz="1250" dirty="0" err="1">
                <a:solidFill>
                  <a:schemeClr val="tx2"/>
                </a:solidFill>
                <a:latin typeface="Calibri" panose="020F0502020204030204" pitchFamily="34" charset="0"/>
              </a:rPr>
              <a:t>Ascomycota</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Hypocreales</a:t>
            </a:r>
            <a:r>
              <a:rPr lang="es-MX" sz="1250" dirty="0">
                <a:solidFill>
                  <a:schemeClr val="tx2"/>
                </a:solidFill>
                <a:latin typeface="Calibri" panose="020F0502020204030204" pitchFamily="34" charset="0"/>
              </a:rPr>
              <a:t>) del Estado de México. Revista Mexicana de Biodiversidad 88(4): 773-783</a:t>
            </a:r>
          </a:p>
          <a:p>
            <a:pPr marL="285750" indent="-285750">
              <a:buFont typeface="Arial" panose="020B0604020202020204" pitchFamily="34" charset="0"/>
              <a:buChar char="•"/>
            </a:pPr>
            <a:r>
              <a:rPr lang="es-MX" sz="1250" dirty="0">
                <a:solidFill>
                  <a:schemeClr val="tx2"/>
                </a:solidFill>
                <a:latin typeface="Calibri" panose="020F0502020204030204" pitchFamily="34" charset="0"/>
              </a:rPr>
              <a:t>Piqueras J. 2004. Los hongos como alimentos funcionales. </a:t>
            </a:r>
            <a:r>
              <a:rPr lang="es-MX" sz="1250" dirty="0" err="1">
                <a:solidFill>
                  <a:schemeClr val="tx2"/>
                </a:solidFill>
                <a:latin typeface="Calibri" panose="020F0502020204030204" pitchFamily="34" charset="0"/>
              </a:rPr>
              <a:t>Fontiquer</a:t>
            </a:r>
            <a:r>
              <a:rPr lang="es-MX" sz="1250" dirty="0">
                <a:solidFill>
                  <a:schemeClr val="tx2"/>
                </a:solidFill>
                <a:latin typeface="Calibri" panose="020F0502020204030204" pitchFamily="34" charset="0"/>
              </a:rPr>
              <a:t>. 46-49. </a:t>
            </a:r>
            <a:r>
              <a:rPr lang="es-MX" sz="1250" dirty="0" err="1">
                <a:solidFill>
                  <a:schemeClr val="tx2"/>
                </a:solidFill>
                <a:latin typeface="Calibri" panose="020F0502020204030204" pitchFamily="34" charset="0"/>
              </a:rPr>
              <a:t>Potential</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of</a:t>
            </a:r>
            <a:r>
              <a:rPr lang="es-MX" sz="1250" dirty="0">
                <a:solidFill>
                  <a:schemeClr val="tx2"/>
                </a:solidFill>
                <a:latin typeface="Calibri" panose="020F0502020204030204" pitchFamily="34" charset="0"/>
              </a:rPr>
              <a:t> </a:t>
            </a:r>
            <a:r>
              <a:rPr lang="es-MX" sz="1250" dirty="0" err="1">
                <a:solidFill>
                  <a:schemeClr val="tx2"/>
                </a:solidFill>
                <a:latin typeface="Calibri" panose="020F0502020204030204" pitchFamily="34" charset="0"/>
              </a:rPr>
              <a:t>Mushrooms</a:t>
            </a:r>
            <a:r>
              <a:rPr lang="es-MX" sz="1250" dirty="0">
                <a:solidFill>
                  <a:schemeClr val="tx2"/>
                </a:solidFill>
                <a:latin typeface="Calibri" panose="020F0502020204030204" pitchFamily="34" charset="0"/>
              </a:rPr>
              <a:t>. 2:285–299.</a:t>
            </a:r>
          </a:p>
          <a:p>
            <a:pPr marL="285750" indent="-285750">
              <a:buFont typeface="Arial" panose="020B0604020202020204" pitchFamily="34" charset="0"/>
              <a:buChar char="•"/>
            </a:pPr>
            <a:r>
              <a:rPr lang="es-MX" sz="1250" dirty="0">
                <a:solidFill>
                  <a:schemeClr val="tx2"/>
                </a:solidFill>
                <a:latin typeface="Calibri" panose="020F0502020204030204" pitchFamily="34" charset="0"/>
              </a:rPr>
              <a:t>Sánchez-García, D. en proceso. Hongos silvestres comestibles con potencial medicinal y nutricional en la región central del  estado de México. Tesis Doctoral. Universidad Autónoma del Estado de México. </a:t>
            </a:r>
          </a:p>
          <a:p>
            <a:endParaRPr lang="es-MX" sz="1250" dirty="0">
              <a:solidFill>
                <a:schemeClr val="tx2"/>
              </a:solidFill>
              <a:latin typeface="Calibri" panose="020F0502020204030204" pitchFamily="34" charset="0"/>
            </a:endParaRPr>
          </a:p>
          <a:p>
            <a:endParaRPr lang="es-MX" sz="1250" dirty="0">
              <a:solidFill>
                <a:schemeClr val="tx2"/>
              </a:solidFill>
              <a:latin typeface="Calibri" panose="020F0502020204030204" pitchFamily="34" charset="0"/>
            </a:endParaRPr>
          </a:p>
          <a:p>
            <a:r>
              <a:rPr lang="es-MX" sz="1250" dirty="0">
                <a:solidFill>
                  <a:schemeClr val="tx2"/>
                </a:solidFill>
                <a:latin typeface="Calibri" panose="020F0502020204030204" pitchFamily="34" charset="0"/>
              </a:rPr>
              <a:t>Nota: La mayoría de las fotografías presentadas en las diapositivas, han sido tomadas por el equipo de trabajo del </a:t>
            </a:r>
            <a:r>
              <a:rPr lang="es-MX" sz="1250" dirty="0" err="1">
                <a:solidFill>
                  <a:schemeClr val="tx2"/>
                </a:solidFill>
                <a:latin typeface="Calibri" panose="020F0502020204030204" pitchFamily="34" charset="0"/>
              </a:rPr>
              <a:t>Lab</a:t>
            </a:r>
            <a:r>
              <a:rPr lang="es-MX" sz="1250" dirty="0">
                <a:solidFill>
                  <a:schemeClr val="tx2"/>
                </a:solidFill>
                <a:latin typeface="Calibri" panose="020F0502020204030204" pitchFamily="34" charset="0"/>
              </a:rPr>
              <a:t>. de Micología del Centro de Investigación de Recursos Bióticos de la UAEM. </a:t>
            </a:r>
          </a:p>
        </p:txBody>
      </p:sp>
    </p:spTree>
    <p:extLst>
      <p:ext uri="{BB962C8B-B14F-4D97-AF65-F5344CB8AC3E}">
        <p14:creationId xmlns:p14="http://schemas.microsoft.com/office/powerpoint/2010/main" val="137865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ítulo 15"/>
          <p:cNvSpPr>
            <a:spLocks noGrp="1"/>
          </p:cNvSpPr>
          <p:nvPr>
            <p:ph type="title"/>
          </p:nvPr>
        </p:nvSpPr>
        <p:spPr>
          <a:xfrm>
            <a:off x="25656" y="18734"/>
            <a:ext cx="12166345" cy="1144854"/>
          </a:xfrm>
        </p:spPr>
        <p:txBody>
          <a:bodyPr/>
          <a:lstStyle/>
          <a:p>
            <a:pPr algn="ctr"/>
            <a:r>
              <a:rPr lang="es-ES_tradnl" dirty="0">
                <a:latin typeface="Calibri" panose="020F0502020204030204" pitchFamily="34" charset="0"/>
              </a:rPr>
              <a:t>Hongos comestibles silvestres </a:t>
            </a:r>
          </a:p>
        </p:txBody>
      </p:sp>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5</a:t>
            </a:fld>
            <a:endParaRPr lang="es-ES" noProof="0" dirty="0"/>
          </a:p>
        </p:txBody>
      </p:sp>
      <p:sp>
        <p:nvSpPr>
          <p:cNvPr id="6" name="11 Marcador de contenido"/>
          <p:cNvSpPr>
            <a:spLocks noGrp="1"/>
          </p:cNvSpPr>
          <p:nvPr>
            <p:ph idx="4294967295"/>
          </p:nvPr>
        </p:nvSpPr>
        <p:spPr>
          <a:xfrm>
            <a:off x="1" y="1658477"/>
            <a:ext cx="10200756" cy="4268312"/>
          </a:xfrm>
        </p:spPr>
        <p:txBody>
          <a:bodyPr>
            <a:noAutofit/>
          </a:bodyPr>
          <a:lstStyle/>
          <a:p>
            <a:pPr eaLnBrk="1" hangingPunct="1">
              <a:spcBef>
                <a:spcPct val="0"/>
              </a:spcBef>
              <a:buClr>
                <a:srgbClr val="003300"/>
              </a:buClr>
              <a:buFont typeface="Arial" charset="0"/>
              <a:buChar char="•"/>
            </a:pPr>
            <a:r>
              <a:rPr lang="es-ES" b="0" dirty="0">
                <a:solidFill>
                  <a:srgbClr val="000000"/>
                </a:solidFill>
              </a:rPr>
              <a:t>Hongos Comestibles Silvestres (HCS): PFNM de importancia biológica, ecológica, cultural y económica</a:t>
            </a:r>
          </a:p>
          <a:p>
            <a:pPr eaLnBrk="1" hangingPunct="1">
              <a:spcBef>
                <a:spcPct val="0"/>
              </a:spcBef>
              <a:buClr>
                <a:srgbClr val="003300"/>
              </a:buClr>
              <a:buFont typeface="Arial" charset="0"/>
              <a:buChar char="•"/>
            </a:pPr>
            <a:endParaRPr lang="es-ES" b="0" dirty="0">
              <a:solidFill>
                <a:srgbClr val="000000"/>
              </a:solidFill>
            </a:endParaRPr>
          </a:p>
          <a:p>
            <a:pPr eaLnBrk="1" hangingPunct="1">
              <a:spcBef>
                <a:spcPct val="0"/>
              </a:spcBef>
              <a:buClr>
                <a:srgbClr val="003300"/>
              </a:buClr>
              <a:buFont typeface="Arial" charset="0"/>
              <a:buChar char="•"/>
            </a:pPr>
            <a:r>
              <a:rPr lang="es-ES" b="0" dirty="0">
                <a:solidFill>
                  <a:srgbClr val="000000"/>
                </a:solidFill>
              </a:rPr>
              <a:t>En el mundo: 1100 especies de Hongos Comestibles Silvestres (HCS).</a:t>
            </a:r>
          </a:p>
          <a:p>
            <a:pPr eaLnBrk="1" hangingPunct="1">
              <a:spcBef>
                <a:spcPct val="0"/>
              </a:spcBef>
              <a:buClr>
                <a:srgbClr val="003300"/>
              </a:buClr>
              <a:buFont typeface="Arial" charset="0"/>
              <a:buChar char="•"/>
            </a:pPr>
            <a:endParaRPr lang="es-ES" b="0" dirty="0">
              <a:solidFill>
                <a:srgbClr val="000000"/>
              </a:solidFill>
            </a:endParaRPr>
          </a:p>
          <a:p>
            <a:pPr eaLnBrk="1" hangingPunct="1">
              <a:spcBef>
                <a:spcPct val="0"/>
              </a:spcBef>
              <a:buClr>
                <a:srgbClr val="003300"/>
              </a:buClr>
              <a:buFont typeface="Arial" charset="0"/>
              <a:buChar char="•"/>
            </a:pPr>
            <a:r>
              <a:rPr lang="es-ES" b="0" dirty="0">
                <a:solidFill>
                  <a:srgbClr val="000000"/>
                </a:solidFill>
              </a:rPr>
              <a:t>México con más de 371 especies de hongos consumidos tradicionalmente por la población.</a:t>
            </a:r>
          </a:p>
          <a:p>
            <a:pPr eaLnBrk="1" hangingPunct="1">
              <a:spcBef>
                <a:spcPct val="0"/>
              </a:spcBef>
              <a:buClr>
                <a:srgbClr val="003300"/>
              </a:buClr>
              <a:buFont typeface="Arial" charset="0"/>
              <a:buChar char="•"/>
            </a:pPr>
            <a:endParaRPr lang="es-ES" b="0" dirty="0">
              <a:solidFill>
                <a:srgbClr val="000000"/>
              </a:solidFill>
            </a:endParaRPr>
          </a:p>
          <a:p>
            <a:pPr eaLnBrk="1" hangingPunct="1">
              <a:spcBef>
                <a:spcPct val="0"/>
              </a:spcBef>
              <a:buClr>
                <a:srgbClr val="003300"/>
              </a:buClr>
              <a:buFont typeface="Arial" charset="0"/>
              <a:buChar char="•"/>
            </a:pPr>
            <a:r>
              <a:rPr lang="es-ES" b="0" dirty="0">
                <a:solidFill>
                  <a:srgbClr val="000000"/>
                </a:solidFill>
              </a:rPr>
              <a:t>Alternativa para el desarrollo regional para enriquecer la dieta en las comunidades indígenas, rurales y urbanas marginadas.</a:t>
            </a:r>
          </a:p>
          <a:p>
            <a:pPr eaLnBrk="1" hangingPunct="1">
              <a:spcBef>
                <a:spcPct val="0"/>
              </a:spcBef>
              <a:buClr>
                <a:srgbClr val="003300"/>
              </a:buClr>
              <a:buFont typeface="Arial" charset="0"/>
              <a:buChar char="•"/>
            </a:pPr>
            <a:endParaRPr lang="es-ES" b="0" dirty="0">
              <a:solidFill>
                <a:srgbClr val="000000"/>
              </a:solidFill>
              <a:latin typeface="Trebuchet MS" charset="0"/>
            </a:endParaRPr>
          </a:p>
          <a:p>
            <a:pPr eaLnBrk="1" hangingPunct="1">
              <a:spcBef>
                <a:spcPct val="0"/>
              </a:spcBef>
              <a:buClr>
                <a:srgbClr val="003300"/>
              </a:buClr>
            </a:pPr>
            <a:endParaRPr lang="es-ES" b="0" dirty="0">
              <a:solidFill>
                <a:srgbClr val="000000"/>
              </a:solidFill>
              <a:latin typeface="Trebuchet MS" charset="0"/>
            </a:endParaRPr>
          </a:p>
          <a:p>
            <a:pPr eaLnBrk="1" hangingPunct="1">
              <a:spcBef>
                <a:spcPct val="0"/>
              </a:spcBef>
              <a:buClr>
                <a:srgbClr val="003300"/>
              </a:buClr>
              <a:buFont typeface="Wingdings 2" charset="0"/>
              <a:buNone/>
            </a:pPr>
            <a:endParaRPr lang="es-ES" b="0" dirty="0">
              <a:solidFill>
                <a:srgbClr val="000000"/>
              </a:solidFill>
              <a:latin typeface="Trebuchet MS" charset="0"/>
            </a:endParaRPr>
          </a:p>
          <a:p>
            <a:pPr eaLnBrk="1" hangingPunct="1">
              <a:spcBef>
                <a:spcPct val="0"/>
              </a:spcBef>
              <a:buClr>
                <a:srgbClr val="003300"/>
              </a:buClr>
            </a:pPr>
            <a:endParaRPr lang="es-ES" b="0" dirty="0">
              <a:solidFill>
                <a:srgbClr val="000000"/>
              </a:solidFill>
              <a:latin typeface="Trebuchet MS" charset="0"/>
            </a:endParaRPr>
          </a:p>
        </p:txBody>
      </p:sp>
      <p:pic>
        <p:nvPicPr>
          <p:cNvPr id="7" name="Imagen 6" descr="3702 Helvella lacunosa"/>
          <p:cNvPicPr>
            <a:picLocks noChangeArrowheads="1"/>
          </p:cNvPicPr>
          <p:nvPr/>
        </p:nvPicPr>
        <p:blipFill>
          <a:blip r:embed="rId3" cstate="print"/>
          <a:srcRect l="15997" t="21202" r="13627" b="8620"/>
          <a:stretch>
            <a:fillRect/>
          </a:stretch>
        </p:blipFill>
        <p:spPr bwMode="auto">
          <a:xfrm>
            <a:off x="2219404" y="5330423"/>
            <a:ext cx="1872696" cy="1413144"/>
          </a:xfrm>
          <a:prstGeom prst="rect">
            <a:avLst/>
          </a:prstGeom>
          <a:noFill/>
          <a:ln w="9525">
            <a:noFill/>
            <a:miter lim="800000"/>
            <a:headEnd/>
            <a:tailEnd/>
          </a:ln>
          <a:effectLst>
            <a:softEdge rad="317500"/>
          </a:effectLst>
        </p:spPr>
      </p:pic>
      <p:pic>
        <p:nvPicPr>
          <p:cNvPr id="8" name="Imagen 18" descr="7666 Helvella crispa"/>
          <p:cNvPicPr>
            <a:picLocks noChangeAspect="1" noChangeArrowheads="1"/>
          </p:cNvPicPr>
          <p:nvPr/>
        </p:nvPicPr>
        <p:blipFill>
          <a:blip r:embed="rId4" cstate="print"/>
          <a:srcRect r="11505"/>
          <a:stretch>
            <a:fillRect/>
          </a:stretch>
        </p:blipFill>
        <p:spPr bwMode="auto">
          <a:xfrm>
            <a:off x="220741" y="5337672"/>
            <a:ext cx="1945314" cy="1413144"/>
          </a:xfrm>
          <a:prstGeom prst="rect">
            <a:avLst/>
          </a:prstGeom>
          <a:noFill/>
          <a:ln w="9525">
            <a:noFill/>
            <a:miter lim="800000"/>
            <a:headEnd/>
            <a:tailEnd/>
          </a:ln>
          <a:effectLst>
            <a:softEdge rad="317500"/>
          </a:effectLst>
        </p:spPr>
      </p:pic>
      <p:pic>
        <p:nvPicPr>
          <p:cNvPr id="9" name="Imagen 33" descr="332 Amanita caesaria"/>
          <p:cNvPicPr>
            <a:picLocks noChangeAspect="1" noChangeArrowheads="1"/>
          </p:cNvPicPr>
          <p:nvPr/>
        </p:nvPicPr>
        <p:blipFill>
          <a:blip r:embed="rId5" cstate="print"/>
          <a:srcRect/>
          <a:stretch>
            <a:fillRect/>
          </a:stretch>
        </p:blipFill>
        <p:spPr bwMode="auto">
          <a:xfrm>
            <a:off x="9993907" y="5209630"/>
            <a:ext cx="1933228" cy="1527508"/>
          </a:xfrm>
          <a:prstGeom prst="rect">
            <a:avLst/>
          </a:prstGeom>
          <a:noFill/>
          <a:ln w="9525">
            <a:noFill/>
            <a:miter lim="800000"/>
            <a:headEnd/>
            <a:tailEnd/>
          </a:ln>
          <a:effectLst>
            <a:softEdge rad="317500"/>
          </a:effectLst>
        </p:spPr>
      </p:pic>
      <p:pic>
        <p:nvPicPr>
          <p:cNvPr id="10" name="Imagen 59" descr="3688 Russula brevipes"/>
          <p:cNvPicPr>
            <a:picLocks noChangeAspect="1" noChangeArrowheads="1"/>
          </p:cNvPicPr>
          <p:nvPr/>
        </p:nvPicPr>
        <p:blipFill>
          <a:blip r:embed="rId6" cstate="print"/>
          <a:srcRect/>
          <a:stretch>
            <a:fillRect/>
          </a:stretch>
        </p:blipFill>
        <p:spPr bwMode="auto">
          <a:xfrm>
            <a:off x="9993904" y="3933306"/>
            <a:ext cx="1933229" cy="1404366"/>
          </a:xfrm>
          <a:prstGeom prst="rect">
            <a:avLst/>
          </a:prstGeom>
          <a:noFill/>
          <a:ln w="9525">
            <a:noFill/>
            <a:miter lim="800000"/>
            <a:headEnd/>
            <a:tailEnd/>
          </a:ln>
          <a:effectLst>
            <a:softEdge rad="317500"/>
          </a:effectLst>
        </p:spPr>
      </p:pic>
      <p:pic>
        <p:nvPicPr>
          <p:cNvPr id="11" name="Imagen 45" descr="9435 Gomphus floccosus"/>
          <p:cNvPicPr>
            <a:picLocks noChangeAspect="1" noChangeArrowheads="1"/>
          </p:cNvPicPr>
          <p:nvPr/>
        </p:nvPicPr>
        <p:blipFill>
          <a:blip r:embed="rId7" cstate="print"/>
          <a:srcRect/>
          <a:stretch>
            <a:fillRect/>
          </a:stretch>
        </p:blipFill>
        <p:spPr bwMode="auto">
          <a:xfrm>
            <a:off x="6403884" y="5330422"/>
            <a:ext cx="1672466" cy="1485171"/>
          </a:xfrm>
          <a:prstGeom prst="rect">
            <a:avLst/>
          </a:prstGeom>
          <a:noFill/>
          <a:ln w="9525">
            <a:noFill/>
            <a:miter lim="800000"/>
            <a:headEnd/>
            <a:tailEnd/>
          </a:ln>
          <a:effectLst>
            <a:softEdge rad="317500"/>
          </a:effectLst>
        </p:spPr>
      </p:pic>
      <p:pic>
        <p:nvPicPr>
          <p:cNvPr id="12" name="Imagen 38" descr="7808 Boletus edulis"/>
          <p:cNvPicPr>
            <a:picLocks noChangeAspect="1" noChangeArrowheads="1"/>
          </p:cNvPicPr>
          <p:nvPr/>
        </p:nvPicPr>
        <p:blipFill>
          <a:blip r:embed="rId8" cstate="print"/>
          <a:srcRect/>
          <a:stretch>
            <a:fillRect/>
          </a:stretch>
        </p:blipFill>
        <p:spPr bwMode="auto">
          <a:xfrm>
            <a:off x="10046710" y="2792394"/>
            <a:ext cx="1880426" cy="1404366"/>
          </a:xfrm>
          <a:prstGeom prst="rect">
            <a:avLst/>
          </a:prstGeom>
          <a:noFill/>
          <a:ln w="9525">
            <a:noFill/>
            <a:miter lim="800000"/>
            <a:headEnd/>
            <a:tailEnd/>
          </a:ln>
          <a:effectLst>
            <a:softEdge rad="317500"/>
          </a:effectLst>
        </p:spPr>
      </p:pic>
      <p:pic>
        <p:nvPicPr>
          <p:cNvPr id="13" name="Imagen 24" descr="Sparassis crispa 5 recol"/>
          <p:cNvPicPr>
            <a:picLocks noChangeAspect="1" noChangeArrowheads="1"/>
          </p:cNvPicPr>
          <p:nvPr/>
        </p:nvPicPr>
        <p:blipFill>
          <a:blip r:embed="rId9" cstate="print"/>
          <a:srcRect r="5757" b="16092"/>
          <a:stretch>
            <a:fillRect/>
          </a:stretch>
        </p:blipFill>
        <p:spPr bwMode="auto">
          <a:xfrm>
            <a:off x="4306050" y="5301659"/>
            <a:ext cx="1899116" cy="1485171"/>
          </a:xfrm>
          <a:prstGeom prst="rect">
            <a:avLst/>
          </a:prstGeom>
          <a:noFill/>
          <a:ln w="9525">
            <a:noFill/>
            <a:miter lim="800000"/>
            <a:headEnd/>
            <a:tailEnd/>
          </a:ln>
          <a:effectLst>
            <a:softEdge rad="317500"/>
          </a:effectLst>
        </p:spPr>
      </p:pic>
      <p:pic>
        <p:nvPicPr>
          <p:cNvPr id="14" name="Imagen 58" descr="2278 Lactarius indigo"/>
          <p:cNvPicPr>
            <a:picLocks noChangeAspect="1" noChangeArrowheads="1"/>
          </p:cNvPicPr>
          <p:nvPr/>
        </p:nvPicPr>
        <p:blipFill>
          <a:blip r:embed="rId10" cstate="print"/>
          <a:srcRect t="10583"/>
          <a:stretch>
            <a:fillRect/>
          </a:stretch>
        </p:blipFill>
        <p:spPr bwMode="auto">
          <a:xfrm>
            <a:off x="8031068" y="5346450"/>
            <a:ext cx="1933261" cy="1404366"/>
          </a:xfrm>
          <a:prstGeom prst="rect">
            <a:avLst/>
          </a:prstGeom>
          <a:noFill/>
          <a:ln w="9525">
            <a:noFill/>
            <a:miter lim="800000"/>
            <a:headEnd/>
            <a:tailEnd/>
          </a:ln>
          <a:effectLst>
            <a:softEdge rad="317500"/>
          </a:effectLst>
        </p:spPr>
      </p:pic>
      <p:pic>
        <p:nvPicPr>
          <p:cNvPr id="15" name="7 Marcador de posición de imagen" descr="AMANALCO 041.jpg"/>
          <p:cNvPicPr>
            <a:picLocks noChangeAspect="1"/>
          </p:cNvPicPr>
          <p:nvPr/>
        </p:nvPicPr>
        <p:blipFill>
          <a:blip r:embed="rId11" cstate="print"/>
          <a:stretch>
            <a:fillRect/>
          </a:stretch>
        </p:blipFill>
        <p:spPr>
          <a:xfrm>
            <a:off x="10054649" y="1553732"/>
            <a:ext cx="1872487" cy="1404366"/>
          </a:xfrm>
          <a:prstGeom prst="rect">
            <a:avLst/>
          </a:prstGeom>
          <a:effectLst>
            <a:softEdge rad="317500"/>
          </a:effectLst>
        </p:spPr>
      </p:pic>
      <p:sp>
        <p:nvSpPr>
          <p:cNvPr id="3" name="CuadroTexto 2">
            <a:extLst>
              <a:ext uri="{FF2B5EF4-FFF2-40B4-BE49-F238E27FC236}">
                <a16:creationId xmlns="" xmlns:a16="http://schemas.microsoft.com/office/drawing/2014/main" id="{50157B0B-62F0-4DC1-9584-D05859F9FEB3}"/>
              </a:ext>
            </a:extLst>
          </p:cNvPr>
          <p:cNvSpPr txBox="1"/>
          <p:nvPr/>
        </p:nvSpPr>
        <p:spPr>
          <a:xfrm>
            <a:off x="4624018" y="6488668"/>
            <a:ext cx="2448272" cy="369332"/>
          </a:xfrm>
          <a:prstGeom prst="rect">
            <a:avLst/>
          </a:prstGeom>
          <a:noFill/>
        </p:spPr>
        <p:txBody>
          <a:bodyPr wrap="square" rtlCol="0">
            <a:spAutoFit/>
          </a:bodyPr>
          <a:lstStyle/>
          <a:p>
            <a:r>
              <a:rPr lang="es-MX" dirty="0">
                <a:solidFill>
                  <a:schemeClr val="tx2"/>
                </a:solidFill>
              </a:rPr>
              <a:t>(Boa, 2005)</a:t>
            </a:r>
          </a:p>
        </p:txBody>
      </p:sp>
    </p:spTree>
    <p:extLst>
      <p:ext uri="{BB962C8B-B14F-4D97-AF65-F5344CB8AC3E}">
        <p14:creationId xmlns:p14="http://schemas.microsoft.com/office/powerpoint/2010/main" val="360449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pPr rtl="0"/>
            <a:fld id="{693B167E-EA96-4147-81DE-549160052C22}" type="slidenum">
              <a:rPr lang="es-ES" noProof="0" smtClean="0"/>
              <a:t>6</a:t>
            </a:fld>
            <a:endParaRPr lang="es-ES" noProof="0" dirty="0"/>
          </a:p>
        </p:txBody>
      </p:sp>
      <p:graphicFrame>
        <p:nvGraphicFramePr>
          <p:cNvPr id="6" name="3 Diagrama"/>
          <p:cNvGraphicFramePr/>
          <p:nvPr>
            <p:extLst>
              <p:ext uri="{D42A27DB-BD31-4B8C-83A1-F6EECF244321}">
                <p14:modId xmlns:p14="http://schemas.microsoft.com/office/powerpoint/2010/main" val="3517918158"/>
              </p:ext>
            </p:extLst>
          </p:nvPr>
        </p:nvGraphicFramePr>
        <p:xfrm>
          <a:off x="405887" y="2041496"/>
          <a:ext cx="6693784" cy="43801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4 Rectángulo"/>
          <p:cNvSpPr>
            <a:spLocks noChangeArrowheads="1"/>
          </p:cNvSpPr>
          <p:nvPr/>
        </p:nvSpPr>
        <p:spPr bwMode="auto">
          <a:xfrm>
            <a:off x="7099672" y="2204545"/>
            <a:ext cx="4830497" cy="3541378"/>
          </a:xfrm>
          <a:prstGeom prst="rect">
            <a:avLst/>
          </a:prstGeom>
          <a:solidFill>
            <a:schemeClr val="bg2">
              <a:lumMod val="20000"/>
              <a:lumOff val="80000"/>
              <a:alpha val="72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sto MT" charset="0"/>
                <a:ea typeface="ＭＳ Ｐゴシック" charset="-128"/>
              </a:defRPr>
            </a:lvl1pPr>
            <a:lvl2pPr marL="742950" indent="-285750">
              <a:defRPr sz="2400">
                <a:solidFill>
                  <a:schemeClr val="tx1"/>
                </a:solidFill>
                <a:latin typeface="Calisto MT" charset="0"/>
                <a:ea typeface="ＭＳ Ｐゴシック" charset="-128"/>
              </a:defRPr>
            </a:lvl2pPr>
            <a:lvl3pPr marL="1143000" indent="-228600">
              <a:defRPr sz="2400">
                <a:solidFill>
                  <a:schemeClr val="tx1"/>
                </a:solidFill>
                <a:latin typeface="Calisto MT" charset="0"/>
                <a:ea typeface="ＭＳ Ｐゴシック" charset="-128"/>
              </a:defRPr>
            </a:lvl3pPr>
            <a:lvl4pPr marL="1600200" indent="-228600">
              <a:defRPr sz="2400">
                <a:solidFill>
                  <a:schemeClr val="tx1"/>
                </a:solidFill>
                <a:latin typeface="Calisto MT" charset="0"/>
                <a:ea typeface="ＭＳ Ｐゴシック" charset="-128"/>
              </a:defRPr>
            </a:lvl4pPr>
            <a:lvl5pPr marL="2057400" indent="-228600">
              <a:defRPr sz="2400">
                <a:solidFill>
                  <a:schemeClr val="tx1"/>
                </a:solidFill>
                <a:latin typeface="Calisto MT" charset="0"/>
                <a:ea typeface="ＭＳ Ｐゴシック" charset="-128"/>
              </a:defRPr>
            </a:lvl5pPr>
            <a:lvl6pPr marL="2514600" indent="-228600" eaLnBrk="0" fontAlgn="base" hangingPunct="0">
              <a:spcBef>
                <a:spcPct val="0"/>
              </a:spcBef>
              <a:spcAft>
                <a:spcPct val="0"/>
              </a:spcAft>
              <a:defRPr sz="2400">
                <a:solidFill>
                  <a:schemeClr val="tx1"/>
                </a:solidFill>
                <a:latin typeface="Calisto MT" charset="0"/>
                <a:ea typeface="ＭＳ Ｐゴシック" charset="-128"/>
              </a:defRPr>
            </a:lvl6pPr>
            <a:lvl7pPr marL="2971800" indent="-228600" eaLnBrk="0" fontAlgn="base" hangingPunct="0">
              <a:spcBef>
                <a:spcPct val="0"/>
              </a:spcBef>
              <a:spcAft>
                <a:spcPct val="0"/>
              </a:spcAft>
              <a:defRPr sz="2400">
                <a:solidFill>
                  <a:schemeClr val="tx1"/>
                </a:solidFill>
                <a:latin typeface="Calisto MT" charset="0"/>
                <a:ea typeface="ＭＳ Ｐゴシック" charset="-128"/>
              </a:defRPr>
            </a:lvl7pPr>
            <a:lvl8pPr marL="3429000" indent="-228600" eaLnBrk="0" fontAlgn="base" hangingPunct="0">
              <a:spcBef>
                <a:spcPct val="0"/>
              </a:spcBef>
              <a:spcAft>
                <a:spcPct val="0"/>
              </a:spcAft>
              <a:defRPr sz="2400">
                <a:solidFill>
                  <a:schemeClr val="tx1"/>
                </a:solidFill>
                <a:latin typeface="Calisto MT" charset="0"/>
                <a:ea typeface="ＭＳ Ｐゴシック" charset="-128"/>
              </a:defRPr>
            </a:lvl8pPr>
            <a:lvl9pPr marL="3886200" indent="-228600" eaLnBrk="0" fontAlgn="base" hangingPunct="0">
              <a:spcBef>
                <a:spcPct val="0"/>
              </a:spcBef>
              <a:spcAft>
                <a:spcPct val="0"/>
              </a:spcAft>
              <a:defRPr sz="2400">
                <a:solidFill>
                  <a:schemeClr val="tx1"/>
                </a:solidFill>
                <a:latin typeface="Calisto MT" charset="0"/>
                <a:ea typeface="ＭＳ Ｐゴシック" charset="-128"/>
              </a:defRPr>
            </a:lvl9pPr>
          </a:lstStyle>
          <a:p>
            <a:pPr algn="ctr"/>
            <a:r>
              <a:rPr lang="es-ES" altLang="x-none" sz="2802" dirty="0">
                <a:solidFill>
                  <a:schemeClr val="tx2"/>
                </a:solidFill>
                <a:latin typeface="Arial" charset="0"/>
                <a:ea typeface="Arial" charset="0"/>
                <a:cs typeface="Arial" charset="0"/>
              </a:rPr>
              <a:t>Importancia ecológica, cultural y económica para las comunidades rurales; ya que </a:t>
            </a:r>
            <a:r>
              <a:rPr lang="es-ES" altLang="x-none" sz="2802" b="1" dirty="0">
                <a:solidFill>
                  <a:schemeClr val="tx2"/>
                </a:solidFill>
                <a:latin typeface="Arial" charset="0"/>
                <a:ea typeface="Arial" charset="0"/>
                <a:cs typeface="Arial" charset="0"/>
              </a:rPr>
              <a:t>a partir de la recolecta de los hongos éstas obtienen ingresos adicionales durante una temporada del año</a:t>
            </a:r>
          </a:p>
        </p:txBody>
      </p:sp>
      <p:sp>
        <p:nvSpPr>
          <p:cNvPr id="8" name="Título 2"/>
          <p:cNvSpPr txBox="1">
            <a:spLocks/>
          </p:cNvSpPr>
          <p:nvPr/>
        </p:nvSpPr>
        <p:spPr>
          <a:xfrm>
            <a:off x="1" y="7061"/>
            <a:ext cx="12192000" cy="1144855"/>
          </a:xfrm>
          <a:prstGeom prst="rect">
            <a:avLst/>
          </a:prstGeom>
        </p:spPr>
        <p:txBody>
          <a:bodyPr vert="horz" lIns="91464" tIns="45732" rIns="91464" bIns="45732" rtlCol="0" anchor="b">
            <a:normAutofit/>
          </a:bodyPr>
          <a:lstStyle>
            <a:lvl1pPr algn="l" defTabSz="914415" rtl="0" eaLnBrk="1" latinLnBrk="0" hangingPunct="1">
              <a:lnSpc>
                <a:spcPct val="90000"/>
              </a:lnSpc>
              <a:spcBef>
                <a:spcPct val="0"/>
              </a:spcBef>
              <a:buNone/>
              <a:defRPr sz="3600" b="1" i="0" kern="1200">
                <a:solidFill>
                  <a:schemeClr val="tx1"/>
                </a:solidFill>
                <a:latin typeface="Arial" charset="0"/>
                <a:ea typeface="Arial" charset="0"/>
                <a:cs typeface="Arial"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_tradnl" sz="3601" dirty="0">
                <a:latin typeface="Calibri" panose="020F0502020204030204" pitchFamily="34" charset="0"/>
              </a:rPr>
              <a:t>Uso de los hongos</a:t>
            </a:r>
          </a:p>
        </p:txBody>
      </p:sp>
      <p:sp>
        <p:nvSpPr>
          <p:cNvPr id="9" name="CuadroTexto 8">
            <a:extLst>
              <a:ext uri="{FF2B5EF4-FFF2-40B4-BE49-F238E27FC236}">
                <a16:creationId xmlns="" xmlns:a16="http://schemas.microsoft.com/office/drawing/2014/main" id="{C25FFCF5-EEE9-4E09-880A-1DF93F24A6C5}"/>
              </a:ext>
            </a:extLst>
          </p:cNvPr>
          <p:cNvSpPr txBox="1"/>
          <p:nvPr/>
        </p:nvSpPr>
        <p:spPr>
          <a:xfrm>
            <a:off x="4624018" y="6488668"/>
            <a:ext cx="2448272" cy="369332"/>
          </a:xfrm>
          <a:prstGeom prst="rect">
            <a:avLst/>
          </a:prstGeom>
          <a:noFill/>
        </p:spPr>
        <p:txBody>
          <a:bodyPr wrap="square" rtlCol="0">
            <a:spAutoFit/>
          </a:bodyPr>
          <a:lstStyle/>
          <a:p>
            <a:r>
              <a:rPr lang="es-MX" dirty="0">
                <a:solidFill>
                  <a:schemeClr val="tx2"/>
                </a:solidFill>
              </a:rPr>
              <a:t>(Boa, 2005)</a:t>
            </a:r>
          </a:p>
        </p:txBody>
      </p:sp>
    </p:spTree>
    <p:extLst>
      <p:ext uri="{BB962C8B-B14F-4D97-AF65-F5344CB8AC3E}">
        <p14:creationId xmlns:p14="http://schemas.microsoft.com/office/powerpoint/2010/main" val="467913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2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993" y="204691"/>
            <a:ext cx="8300830" cy="6216988"/>
          </a:xfrm>
          <a:prstGeom prst="rect">
            <a:avLst/>
          </a:prstGeom>
        </p:spPr>
      </p:pic>
      <p:sp>
        <p:nvSpPr>
          <p:cNvPr id="8" name="Título vertical 7"/>
          <p:cNvSpPr>
            <a:spLocks noGrp="1"/>
          </p:cNvSpPr>
          <p:nvPr>
            <p:ph type="title" orient="vert"/>
          </p:nvPr>
        </p:nvSpPr>
        <p:spPr>
          <a:xfrm>
            <a:off x="9697338" y="1556304"/>
            <a:ext cx="2369008" cy="5302589"/>
          </a:xfrm>
        </p:spPr>
        <p:txBody>
          <a:bodyPr>
            <a:noAutofit/>
          </a:bodyPr>
          <a:lstStyle/>
          <a:p>
            <a:pPr algn="ctr"/>
            <a:r>
              <a:rPr lang="es-ES_tradnl" dirty="0">
                <a:latin typeface="Calibri" panose="020F0502020204030204" pitchFamily="34" charset="0"/>
              </a:rPr>
              <a:t>Conocimiento micológico tradicional: Hongos alucinógenos </a:t>
            </a:r>
            <a:br>
              <a:rPr lang="es-ES_tradnl" dirty="0">
                <a:latin typeface="Calibri" panose="020F0502020204030204" pitchFamily="34" charset="0"/>
              </a:rPr>
            </a:br>
            <a:endParaRPr lang="es-ES_tradnl" dirty="0">
              <a:latin typeface="Calibri" panose="020F0502020204030204" pitchFamily="34" charset="0"/>
            </a:endParaRPr>
          </a:p>
        </p:txBody>
      </p:sp>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7</a:t>
            </a:fld>
            <a:endParaRPr lang="es-ES" noProof="0" dirty="0"/>
          </a:p>
        </p:txBody>
      </p:sp>
    </p:spTree>
    <p:extLst>
      <p:ext uri="{BB962C8B-B14F-4D97-AF65-F5344CB8AC3E}">
        <p14:creationId xmlns:p14="http://schemas.microsoft.com/office/powerpoint/2010/main" val="9408359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89723"/>
            <a:ext cx="10873208" cy="1144556"/>
          </a:xfrm>
        </p:spPr>
        <p:txBody>
          <a:bodyPr/>
          <a:lstStyle/>
          <a:p>
            <a:r>
              <a:rPr lang="es-ES_tradnl" dirty="0">
                <a:latin typeface="Calibri" panose="020F0502020204030204" pitchFamily="34" charset="0"/>
              </a:rPr>
              <a:t>¿Cómo reconocer a las especies comestibles, tóxicas o venenosas?</a:t>
            </a:r>
          </a:p>
        </p:txBody>
      </p:sp>
      <p:sp>
        <p:nvSpPr>
          <p:cNvPr id="3" name="Marcador de contenido 2"/>
          <p:cNvSpPr>
            <a:spLocks noGrp="1"/>
          </p:cNvSpPr>
          <p:nvPr>
            <p:ph idx="1"/>
          </p:nvPr>
        </p:nvSpPr>
        <p:spPr>
          <a:xfrm>
            <a:off x="1215151" y="1916437"/>
            <a:ext cx="10066776" cy="4268312"/>
          </a:xfrm>
        </p:spPr>
        <p:txBody>
          <a:bodyPr>
            <a:normAutofit lnSpcReduction="10000"/>
          </a:bodyPr>
          <a:lstStyle/>
          <a:p>
            <a:r>
              <a:rPr lang="es-ES_tradnl" sz="3202" dirty="0"/>
              <a:t>Por el conocimiento tradicional</a:t>
            </a:r>
          </a:p>
          <a:p>
            <a:r>
              <a:rPr lang="es-ES_tradnl" sz="3202" dirty="0"/>
              <a:t>Por transmisión del conocimiento de generación en generación.</a:t>
            </a:r>
          </a:p>
          <a:p>
            <a:r>
              <a:rPr lang="es-ES_tradnl" sz="3202" dirty="0"/>
              <a:t>Por ensayo y error </a:t>
            </a:r>
          </a:p>
          <a:p>
            <a:r>
              <a:rPr lang="es-ES_tradnl" sz="3202" dirty="0"/>
              <a:t>Por la literatura sobre el tema</a:t>
            </a:r>
          </a:p>
          <a:p>
            <a:r>
              <a:rPr lang="es-ES_tradnl" sz="3202" dirty="0"/>
              <a:t>Por las visitas a los mercados </a:t>
            </a:r>
          </a:p>
          <a:p>
            <a:r>
              <a:rPr lang="es-ES_tradnl" sz="3202" dirty="0"/>
              <a:t>Por la experiencia</a:t>
            </a:r>
          </a:p>
        </p:txBody>
      </p:sp>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8</a:t>
            </a:fld>
            <a:endParaRPr lang="es-ES" noProof="0" dirty="0"/>
          </a:p>
        </p:txBody>
      </p:sp>
    </p:spTree>
    <p:extLst>
      <p:ext uri="{BB962C8B-B14F-4D97-AF65-F5344CB8AC3E}">
        <p14:creationId xmlns:p14="http://schemas.microsoft.com/office/powerpoint/2010/main" val="1295753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 y="188879"/>
            <a:ext cx="12191999" cy="1144854"/>
          </a:xfrm>
        </p:spPr>
        <p:txBody>
          <a:bodyPr/>
          <a:lstStyle/>
          <a:p>
            <a:pPr algn="ctr"/>
            <a:r>
              <a:rPr lang="es-ES_tradnl" dirty="0">
                <a:latin typeface="Calibri" panose="020F0502020204030204" pitchFamily="34" charset="0"/>
              </a:rPr>
              <a:t>Hongos comestibles </a:t>
            </a:r>
          </a:p>
        </p:txBody>
      </p:sp>
      <p:sp>
        <p:nvSpPr>
          <p:cNvPr id="5" name="Marcador de número de diapositiva 4"/>
          <p:cNvSpPr>
            <a:spLocks noGrp="1"/>
          </p:cNvSpPr>
          <p:nvPr>
            <p:ph type="sldNum" sz="quarter" idx="12"/>
          </p:nvPr>
        </p:nvSpPr>
        <p:spPr/>
        <p:txBody>
          <a:bodyPr/>
          <a:lstStyle/>
          <a:p>
            <a:pPr rtl="0"/>
            <a:fld id="{693B167E-EA96-4147-81DE-549160052C22}" type="slidenum">
              <a:rPr lang="es-ES" noProof="0" smtClean="0"/>
              <a:t>9</a:t>
            </a:fld>
            <a:endParaRPr lang="es-ES" noProof="0" dirty="0"/>
          </a:p>
        </p:txBody>
      </p:sp>
      <p:pic>
        <p:nvPicPr>
          <p:cNvPr id="6" name="Imagen 5"/>
          <p:cNvPicPr>
            <a:picLocks noChangeAspect="1"/>
          </p:cNvPicPr>
          <p:nvPr/>
        </p:nvPicPr>
        <p:blipFill>
          <a:blip r:embed="rId2"/>
          <a:stretch>
            <a:fillRect/>
          </a:stretch>
        </p:blipFill>
        <p:spPr>
          <a:xfrm>
            <a:off x="0" y="1700359"/>
            <a:ext cx="6143036" cy="4607278"/>
          </a:xfrm>
          <a:prstGeom prst="rect">
            <a:avLst/>
          </a:prstGeom>
        </p:spPr>
      </p:pic>
      <p:pic>
        <p:nvPicPr>
          <p:cNvPr id="7" name="Imagen 3" descr="15.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84107" y="1700358"/>
            <a:ext cx="5743634" cy="4033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uadroTexto 7">
            <a:extLst>
              <a:ext uri="{FF2B5EF4-FFF2-40B4-BE49-F238E27FC236}">
                <a16:creationId xmlns="" xmlns:a16="http://schemas.microsoft.com/office/drawing/2014/main" id="{69E997CF-2DBD-4CA1-A9C9-DEC1FD5C0FE8}"/>
              </a:ext>
            </a:extLst>
          </p:cNvPr>
          <p:cNvSpPr txBox="1"/>
          <p:nvPr/>
        </p:nvSpPr>
        <p:spPr>
          <a:xfrm>
            <a:off x="4624018" y="6488668"/>
            <a:ext cx="2448272" cy="369332"/>
          </a:xfrm>
          <a:prstGeom prst="rect">
            <a:avLst/>
          </a:prstGeom>
          <a:noFill/>
        </p:spPr>
        <p:txBody>
          <a:bodyPr wrap="square" rtlCol="0">
            <a:spAutoFit/>
          </a:bodyPr>
          <a:lstStyle/>
          <a:p>
            <a:r>
              <a:rPr lang="es-MX" dirty="0">
                <a:solidFill>
                  <a:schemeClr val="tx2"/>
                </a:solidFill>
              </a:rPr>
              <a:t>(Boa, 2005)</a:t>
            </a:r>
          </a:p>
        </p:txBody>
      </p:sp>
    </p:spTree>
    <p:extLst>
      <p:ext uri="{BB962C8B-B14F-4D97-AF65-F5344CB8AC3E}">
        <p14:creationId xmlns:p14="http://schemas.microsoft.com/office/powerpoint/2010/main" val="986457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onos de tierra 16 x 9">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lumMod val="100000"/>
              </a:schemeClr>
            </a:gs>
            <a:gs pos="100000">
              <a:schemeClr val="phClr">
                <a:tint val="80000"/>
              </a:schemeClr>
            </a:gs>
          </a:gsLst>
          <a:lin ang="5400000" scaled="0"/>
        </a:gradFill>
        <a:blipFill>
          <a:blip xmlns:r="http://schemas.openxmlformats.org/officeDocument/2006/relationships" r:embed="rId1">
            <a:duotone>
              <a:schemeClr val="phClr">
                <a:shade val="50000"/>
              </a:schemeClr>
              <a:schemeClr val="phClr">
                <a:tint val="80000"/>
              </a:schemeClr>
            </a:duotone>
          </a:blip>
          <a:stretch/>
        </a:blipFill>
      </a:bgFillStyleLst>
    </a:fmtScheme>
  </a:themeElements>
  <a:objectDefaults/>
  <a:extraClrSchemeLst/>
  <a:extLst>
    <a:ext uri="{05A4C25C-085E-4340-85A3-A5531E510DB2}">
      <thm15:themeFamily xmlns:thm15="http://schemas.microsoft.com/office/thememl/2012/main" name="Office_15976563_TF02801065.potx" id="{D0FE7ED7-DAB8-43A9-87D2-3E384391B656}" vid="{1219577E-8A53-4E71-9879-FBCAB507AEAB}"/>
    </a:ext>
  </a:extLst>
</a:theme>
</file>

<file path=ppt/theme/theme2.xml><?xml version="1.0" encoding="utf-8"?>
<a:theme xmlns:a="http://schemas.openxmlformats.org/drawingml/2006/main" name="Tema de Office">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Tema de Office">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Gallery</Template>
  <TotalTime>1248</TotalTime>
  <Words>3687</Words>
  <Application>Microsoft Macintosh PowerPoint</Application>
  <PresentationFormat>Panorámica</PresentationFormat>
  <Paragraphs>619</Paragraphs>
  <Slides>47</Slides>
  <Notes>24</Notes>
  <HiddenSlides>0</HiddenSlides>
  <MMClips>0</MMClips>
  <ScaleCrop>false</ScaleCrop>
  <HeadingPairs>
    <vt:vector size="6" baseType="variant">
      <vt:variant>
        <vt:lpstr>Fuentes usadas</vt:lpstr>
      </vt:variant>
      <vt:variant>
        <vt:i4>16</vt:i4>
      </vt:variant>
      <vt:variant>
        <vt:lpstr>Tema</vt:lpstr>
      </vt:variant>
      <vt:variant>
        <vt:i4>1</vt:i4>
      </vt:variant>
      <vt:variant>
        <vt:lpstr>Títulos de diapositiva</vt:lpstr>
      </vt:variant>
      <vt:variant>
        <vt:i4>47</vt:i4>
      </vt:variant>
    </vt:vector>
  </HeadingPairs>
  <TitlesOfParts>
    <vt:vector size="64" baseType="lpstr">
      <vt:lpstr>Aharoni</vt:lpstr>
      <vt:lpstr>Black Chancery</vt:lpstr>
      <vt:lpstr>Bookman Old Style</vt:lpstr>
      <vt:lpstr>Calibri</vt:lpstr>
      <vt:lpstr>Corbel</vt:lpstr>
      <vt:lpstr>Franklin Gothic Book</vt:lpstr>
      <vt:lpstr>Monotype Corsiva</vt:lpstr>
      <vt:lpstr>MS PGothic</vt:lpstr>
      <vt:lpstr>ＭＳ Ｐゴシック</vt:lpstr>
      <vt:lpstr>Tahoma</vt:lpstr>
      <vt:lpstr>Times New Roman</vt:lpstr>
      <vt:lpstr>Trebuchet MS</vt:lpstr>
      <vt:lpstr>Webdings</vt:lpstr>
      <vt:lpstr>Wingdings</vt:lpstr>
      <vt:lpstr>Wingdings 2</vt:lpstr>
      <vt:lpstr>Arial</vt:lpstr>
      <vt:lpstr>Tonos de tierra 16 x 9</vt:lpstr>
      <vt:lpstr>Presentación de PowerPoint</vt:lpstr>
      <vt:lpstr>GUIÓN EXPLICATIVO</vt:lpstr>
      <vt:lpstr>Presentación de PowerPoint</vt:lpstr>
      <vt:lpstr>Presentación de PowerPoint</vt:lpstr>
      <vt:lpstr>Hongos comestibles silvestres </vt:lpstr>
      <vt:lpstr>Presentación de PowerPoint</vt:lpstr>
      <vt:lpstr>Conocimiento micológico tradicional: Hongos alucinógenos  </vt:lpstr>
      <vt:lpstr>¿Cómo reconocer a las especies comestibles, tóxicas o venenosas?</vt:lpstr>
      <vt:lpstr>Hongos comestibles </vt:lpstr>
      <vt:lpstr>Clasificación de hongos tóxicos y venenosos</vt:lpstr>
      <vt:lpstr>Clasificación de hongos tóxicos y venenosos</vt:lpstr>
      <vt:lpstr>Presentación de PowerPoint</vt:lpstr>
      <vt:lpstr>Presentación de PowerPoint</vt:lpstr>
      <vt:lpstr>Presentación de PowerPoint</vt:lpstr>
      <vt:lpstr>Toxinas presentes en algunos hongos </vt:lpstr>
      <vt:lpstr>Se han hecho diversas investigaciones sobre el valor medicinal de los hongos:</vt:lpstr>
      <vt:lpstr>Hongos medicinales</vt:lpstr>
      <vt:lpstr>Hongos medicinales</vt:lpstr>
      <vt:lpstr>Hongos medicinales</vt:lpstr>
      <vt:lpstr>Hongos medicinales</vt:lpstr>
      <vt:lpstr>Hongos medicinales </vt:lpstr>
      <vt:lpstr>Ejemplos de hongos comestibles con propiedades nutricionales y/o medicinales </vt:lpstr>
      <vt:lpstr>Shiitake (Lentinula edodes)</vt:lpstr>
      <vt:lpstr>Aspectos nutricionales del Shiitake</vt:lpstr>
      <vt:lpstr>Sustancias aisladas de shiitake </vt:lpstr>
      <vt:lpstr>Sustancias aisladas de shiitake </vt:lpstr>
      <vt:lpstr>Propiedades del shiitake</vt:lpstr>
      <vt:lpstr>Reishi (Ganoderma lucidum) </vt:lpstr>
      <vt:lpstr>Ganoderma lucidum</vt:lpstr>
      <vt:lpstr>Propiedades del Reishi</vt:lpstr>
      <vt:lpstr>Productos de Reishi</vt:lpstr>
      <vt:lpstr>Agaricus blazei</vt:lpstr>
      <vt:lpstr>Propiedades de Agaricus blazei</vt:lpstr>
      <vt:lpstr>Cápsulas de Agaricus blazei </vt:lpstr>
      <vt:lpstr>Presentación de PowerPoint</vt:lpstr>
      <vt:lpstr>Presentación de PowerPoint</vt:lpstr>
      <vt:lpstr>Presentación de PowerPoint</vt:lpstr>
      <vt:lpstr>Presentación de PowerPoint</vt:lpstr>
      <vt:lpstr>Presentación de PowerPoint</vt:lpstr>
      <vt:lpstr>Hongos comestibles silvestres en el Estado de México</vt:lpstr>
      <vt:lpstr>Especies con uso medicinal utilizadas en comunidades rurales del Estado de México</vt:lpstr>
      <vt:lpstr>Preliminar fitoquímico extracto  metanólico</vt:lpstr>
      <vt:lpstr>Presentación de PowerPoint</vt:lpstr>
      <vt:lpstr>Actividad antibacteriana</vt:lpstr>
      <vt:lpstr>Especies entomopatógenas: medicinales</vt:lpstr>
      <vt:lpstr>Especies entomopatógenas: medicinales</vt:lpstr>
      <vt:lpstr>Literatura consultada</vt:lpstr>
    </vt:vector>
  </TitlesOfParts>
  <Company/>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1. GENERALIDADES</dc:title>
  <dc:creator>Cristina Burrola Aguilar</dc:creator>
  <cp:lastModifiedBy>REVISOR</cp:lastModifiedBy>
  <cp:revision>162</cp:revision>
  <cp:lastPrinted>2017-11-02T05:21:21Z</cp:lastPrinted>
  <dcterms:created xsi:type="dcterms:W3CDTF">2017-11-01T23:11:48Z</dcterms:created>
  <dcterms:modified xsi:type="dcterms:W3CDTF">2018-09-28T00:56:16Z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