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3.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notesMasterIdLst>
    <p:notesMasterId r:id="rId40"/>
  </p:notesMasterIdLst>
  <p:sldIdLst>
    <p:sldId id="278" r:id="rId3"/>
    <p:sldId id="279" r:id="rId4"/>
    <p:sldId id="280" r:id="rId5"/>
    <p:sldId id="281" r:id="rId6"/>
    <p:sldId id="282" r:id="rId7"/>
    <p:sldId id="330" r:id="rId8"/>
    <p:sldId id="324" r:id="rId9"/>
    <p:sldId id="325" r:id="rId10"/>
    <p:sldId id="326" r:id="rId11"/>
    <p:sldId id="331" r:id="rId12"/>
    <p:sldId id="284" r:id="rId13"/>
    <p:sldId id="287" r:id="rId14"/>
    <p:sldId id="288" r:id="rId15"/>
    <p:sldId id="332" r:id="rId16"/>
    <p:sldId id="290" r:id="rId17"/>
    <p:sldId id="333" r:id="rId18"/>
    <p:sldId id="334" r:id="rId19"/>
    <p:sldId id="336" r:id="rId20"/>
    <p:sldId id="335" r:id="rId21"/>
    <p:sldId id="337" r:id="rId22"/>
    <p:sldId id="338" r:id="rId23"/>
    <p:sldId id="291" r:id="rId24"/>
    <p:sldId id="292" r:id="rId25"/>
    <p:sldId id="294" r:id="rId26"/>
    <p:sldId id="295" r:id="rId27"/>
    <p:sldId id="298" r:id="rId28"/>
    <p:sldId id="300" r:id="rId29"/>
    <p:sldId id="304" r:id="rId30"/>
    <p:sldId id="308" r:id="rId31"/>
    <p:sldId id="310" r:id="rId32"/>
    <p:sldId id="311" r:id="rId33"/>
    <p:sldId id="312" r:id="rId34"/>
    <p:sldId id="313" r:id="rId35"/>
    <p:sldId id="314" r:id="rId36"/>
    <p:sldId id="315" r:id="rId37"/>
    <p:sldId id="316" r:id="rId38"/>
    <p:sldId id="339"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03" autoAdjust="0"/>
    <p:restoredTop sz="94660"/>
  </p:normalViewPr>
  <p:slideViewPr>
    <p:cSldViewPr snapToGrid="0">
      <p:cViewPr varScale="1">
        <p:scale>
          <a:sx n="117" d="100"/>
          <a:sy n="117" d="100"/>
        </p:scale>
        <p:origin x="120" y="450"/>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37.xml"/><Relationship Id="rId1" Type="http://schemas.openxmlformats.org/officeDocument/2006/relationships/slide" Target="../slides/slide5.xml"/><Relationship Id="rId5" Type="http://schemas.openxmlformats.org/officeDocument/2006/relationships/slide" Target="../slides/slide22.xml"/><Relationship Id="rId4"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1BDEAF-A287-41F1-8CC9-CC43D5663C40}" type="doc">
      <dgm:prSet loTypeId="urn:microsoft.com/office/officeart/2008/layout/VerticalCurvedList" loCatId="list" qsTypeId="urn:microsoft.com/office/officeart/2005/8/quickstyle/simple1" qsCatId="simple" csTypeId="urn:microsoft.com/office/officeart/2005/8/colors/accent6_1" csCatId="accent6" phldr="1"/>
      <dgm:spPr/>
      <dgm:t>
        <a:bodyPr/>
        <a:lstStyle/>
        <a:p>
          <a:endParaRPr lang="es-MX"/>
        </a:p>
      </dgm:t>
    </dgm:pt>
    <dgm:pt modelId="{C99E567D-13F1-49FD-926C-FAC9AA932294}">
      <dgm:prSet/>
      <dgm:spPr/>
      <dgm:t>
        <a:bodyPr/>
        <a:lstStyle/>
        <a:p>
          <a:pPr rtl="0"/>
          <a:r>
            <a:rPr lang="es-MX" dirty="0" smtClean="0">
              <a:hlinkClick xmlns:r="http://schemas.openxmlformats.org/officeDocument/2006/relationships" r:id="rId1" action="ppaction://hlinksldjump"/>
            </a:rPr>
            <a:t>Contabilidad</a:t>
          </a:r>
          <a:endParaRPr lang="es-MX" dirty="0"/>
        </a:p>
      </dgm:t>
    </dgm:pt>
    <dgm:pt modelId="{7FA53AFE-B897-44C0-8C29-56037EB1F325}" type="parTrans" cxnId="{8CC7854E-8E06-46C5-9C1A-EA1A03026361}">
      <dgm:prSet/>
      <dgm:spPr/>
      <dgm:t>
        <a:bodyPr/>
        <a:lstStyle/>
        <a:p>
          <a:endParaRPr lang="es-MX"/>
        </a:p>
      </dgm:t>
    </dgm:pt>
    <dgm:pt modelId="{4FD7555E-C0C4-4B93-9248-8AFBDD68BF0E}" type="sibTrans" cxnId="{8CC7854E-8E06-46C5-9C1A-EA1A03026361}">
      <dgm:prSet/>
      <dgm:spPr/>
      <dgm:t>
        <a:bodyPr/>
        <a:lstStyle/>
        <a:p>
          <a:endParaRPr lang="es-MX"/>
        </a:p>
      </dgm:t>
    </dgm:pt>
    <dgm:pt modelId="{C9D513C9-8B1F-43CB-9203-0C43BF77F217}">
      <dgm:prSet/>
      <dgm:spPr/>
      <dgm:t>
        <a:bodyPr/>
        <a:lstStyle/>
        <a:p>
          <a:pPr rtl="0"/>
          <a:r>
            <a:rPr lang="es-MX" dirty="0" smtClean="0">
              <a:hlinkClick xmlns:r="http://schemas.openxmlformats.org/officeDocument/2006/relationships" r:id="rId2" action="ppaction://hlinksldjump"/>
            </a:rPr>
            <a:t>Bibliografía</a:t>
          </a:r>
          <a:endParaRPr lang="es-MX" dirty="0"/>
        </a:p>
      </dgm:t>
    </dgm:pt>
    <dgm:pt modelId="{AEC518F7-9C14-4A71-A52D-F91922087034}" type="parTrans" cxnId="{7C5A3DA4-40BC-46EB-9663-C9D81F907647}">
      <dgm:prSet/>
      <dgm:spPr/>
      <dgm:t>
        <a:bodyPr/>
        <a:lstStyle/>
        <a:p>
          <a:endParaRPr lang="es-MX"/>
        </a:p>
      </dgm:t>
    </dgm:pt>
    <dgm:pt modelId="{4933AEC7-8716-42A1-A73D-BD177733A116}" type="sibTrans" cxnId="{7C5A3DA4-40BC-46EB-9663-C9D81F907647}">
      <dgm:prSet/>
      <dgm:spPr/>
      <dgm:t>
        <a:bodyPr/>
        <a:lstStyle/>
        <a:p>
          <a:endParaRPr lang="es-MX"/>
        </a:p>
      </dgm:t>
    </dgm:pt>
    <dgm:pt modelId="{43A1CAA8-00DE-4F24-96B8-09177D6EDE7D}">
      <dgm:prSet/>
      <dgm:spPr/>
      <dgm:t>
        <a:bodyPr/>
        <a:lstStyle/>
        <a:p>
          <a:pPr rtl="0"/>
          <a:r>
            <a:rPr lang="es-MX" dirty="0" smtClean="0">
              <a:hlinkClick xmlns:r="http://schemas.openxmlformats.org/officeDocument/2006/relationships" r:id="rId3" action="ppaction://hlinksldjump"/>
            </a:rPr>
            <a:t>Ejercicio profesional</a:t>
          </a:r>
          <a:endParaRPr lang="es-MX" dirty="0"/>
        </a:p>
      </dgm:t>
    </dgm:pt>
    <dgm:pt modelId="{162DAF0E-62AB-4B22-80F4-677A6034F4C2}" type="parTrans" cxnId="{CAE6BF60-CA90-4A7B-ADE1-864820603001}">
      <dgm:prSet/>
      <dgm:spPr/>
      <dgm:t>
        <a:bodyPr/>
        <a:lstStyle/>
        <a:p>
          <a:endParaRPr lang="es-MX"/>
        </a:p>
      </dgm:t>
    </dgm:pt>
    <dgm:pt modelId="{42FCCBF3-92C0-438B-9F36-2FAB61852658}" type="sibTrans" cxnId="{CAE6BF60-CA90-4A7B-ADE1-864820603001}">
      <dgm:prSet/>
      <dgm:spPr/>
      <dgm:t>
        <a:bodyPr/>
        <a:lstStyle/>
        <a:p>
          <a:endParaRPr lang="es-MX"/>
        </a:p>
      </dgm:t>
    </dgm:pt>
    <dgm:pt modelId="{05728430-CBEB-4195-B552-7BC08864F692}">
      <dgm:prSet/>
      <dgm:spPr/>
      <dgm:t>
        <a:bodyPr/>
        <a:lstStyle/>
        <a:p>
          <a:pPr rtl="0"/>
          <a:r>
            <a:rPr lang="es-MX" dirty="0" smtClean="0">
              <a:hlinkClick xmlns:r="http://schemas.openxmlformats.org/officeDocument/2006/relationships" r:id="rId4" action="ppaction://hlinksldjump"/>
            </a:rPr>
            <a:t>Libros y asientos contables</a:t>
          </a:r>
          <a:endParaRPr lang="es-MX" dirty="0"/>
        </a:p>
      </dgm:t>
    </dgm:pt>
    <dgm:pt modelId="{8C1545C8-64A6-4230-8AFC-1FA6D108F0B3}" type="parTrans" cxnId="{CA774000-4F58-4149-97B8-E056B09F5363}">
      <dgm:prSet/>
      <dgm:spPr/>
      <dgm:t>
        <a:bodyPr/>
        <a:lstStyle/>
        <a:p>
          <a:endParaRPr lang="es-MX"/>
        </a:p>
      </dgm:t>
    </dgm:pt>
    <dgm:pt modelId="{04EC8D5F-8092-4132-8F29-3F13BDD40C32}" type="sibTrans" cxnId="{CA774000-4F58-4149-97B8-E056B09F5363}">
      <dgm:prSet/>
      <dgm:spPr/>
      <dgm:t>
        <a:bodyPr/>
        <a:lstStyle/>
        <a:p>
          <a:endParaRPr lang="es-MX"/>
        </a:p>
      </dgm:t>
    </dgm:pt>
    <dgm:pt modelId="{DC688EEC-095C-46E5-93D3-74200F022E8A}">
      <dgm:prSet/>
      <dgm:spPr/>
      <dgm:t>
        <a:bodyPr/>
        <a:lstStyle/>
        <a:p>
          <a:pPr rtl="0"/>
          <a:r>
            <a:rPr lang="es-MX" dirty="0" smtClean="0">
              <a:hlinkClick xmlns:r="http://schemas.openxmlformats.org/officeDocument/2006/relationships" r:id="rId5" action="ppaction://hlinksldjump"/>
            </a:rPr>
            <a:t>Normas de Información Financiera</a:t>
          </a:r>
          <a:endParaRPr lang="es-MX" dirty="0"/>
        </a:p>
      </dgm:t>
    </dgm:pt>
    <dgm:pt modelId="{D4A40C7D-50B1-4B76-9643-6E0617430CA2}" type="parTrans" cxnId="{59531D07-501D-4802-A381-1796CB1CE1A5}">
      <dgm:prSet/>
      <dgm:spPr/>
      <dgm:t>
        <a:bodyPr/>
        <a:lstStyle/>
        <a:p>
          <a:endParaRPr lang="es-MX"/>
        </a:p>
      </dgm:t>
    </dgm:pt>
    <dgm:pt modelId="{9BB80E00-7B04-4B19-B895-ECD08CA38259}" type="sibTrans" cxnId="{59531D07-501D-4802-A381-1796CB1CE1A5}">
      <dgm:prSet/>
      <dgm:spPr/>
      <dgm:t>
        <a:bodyPr/>
        <a:lstStyle/>
        <a:p>
          <a:endParaRPr lang="es-MX"/>
        </a:p>
      </dgm:t>
    </dgm:pt>
    <dgm:pt modelId="{AC144ED7-CAB0-4CD6-890B-4C28843ED31C}" type="pres">
      <dgm:prSet presAssocID="{B21BDEAF-A287-41F1-8CC9-CC43D5663C40}" presName="Name0" presStyleCnt="0">
        <dgm:presLayoutVars>
          <dgm:chMax val="7"/>
          <dgm:chPref val="7"/>
          <dgm:dir/>
        </dgm:presLayoutVars>
      </dgm:prSet>
      <dgm:spPr/>
      <dgm:t>
        <a:bodyPr/>
        <a:lstStyle/>
        <a:p>
          <a:endParaRPr lang="es-MX"/>
        </a:p>
      </dgm:t>
    </dgm:pt>
    <dgm:pt modelId="{A3C0ACD0-CC7F-4275-97E7-3A890DA5E50A}" type="pres">
      <dgm:prSet presAssocID="{B21BDEAF-A287-41F1-8CC9-CC43D5663C40}" presName="Name1" presStyleCnt="0"/>
      <dgm:spPr/>
      <dgm:t>
        <a:bodyPr/>
        <a:lstStyle/>
        <a:p>
          <a:endParaRPr lang="es-MX"/>
        </a:p>
      </dgm:t>
    </dgm:pt>
    <dgm:pt modelId="{A7FAE9F9-8F3C-4CF7-B073-0CC70B9E40E5}" type="pres">
      <dgm:prSet presAssocID="{B21BDEAF-A287-41F1-8CC9-CC43D5663C40}" presName="cycle" presStyleCnt="0"/>
      <dgm:spPr/>
      <dgm:t>
        <a:bodyPr/>
        <a:lstStyle/>
        <a:p>
          <a:endParaRPr lang="es-MX"/>
        </a:p>
      </dgm:t>
    </dgm:pt>
    <dgm:pt modelId="{DEF14CEB-8D36-4D51-8EDC-98EC99D5081A}" type="pres">
      <dgm:prSet presAssocID="{B21BDEAF-A287-41F1-8CC9-CC43D5663C40}" presName="srcNode" presStyleLbl="node1" presStyleIdx="0" presStyleCnt="5"/>
      <dgm:spPr/>
      <dgm:t>
        <a:bodyPr/>
        <a:lstStyle/>
        <a:p>
          <a:endParaRPr lang="es-MX"/>
        </a:p>
      </dgm:t>
    </dgm:pt>
    <dgm:pt modelId="{05039510-780A-489B-AC84-42894FB90535}" type="pres">
      <dgm:prSet presAssocID="{B21BDEAF-A287-41F1-8CC9-CC43D5663C40}" presName="conn" presStyleLbl="parChTrans1D2" presStyleIdx="0" presStyleCnt="1"/>
      <dgm:spPr/>
      <dgm:t>
        <a:bodyPr/>
        <a:lstStyle/>
        <a:p>
          <a:endParaRPr lang="es-MX"/>
        </a:p>
      </dgm:t>
    </dgm:pt>
    <dgm:pt modelId="{490313B2-09D7-4BE1-9A11-51AFC8A83BAC}" type="pres">
      <dgm:prSet presAssocID="{B21BDEAF-A287-41F1-8CC9-CC43D5663C40}" presName="extraNode" presStyleLbl="node1" presStyleIdx="0" presStyleCnt="5"/>
      <dgm:spPr/>
      <dgm:t>
        <a:bodyPr/>
        <a:lstStyle/>
        <a:p>
          <a:endParaRPr lang="es-MX"/>
        </a:p>
      </dgm:t>
    </dgm:pt>
    <dgm:pt modelId="{139CF2D3-08C5-4564-94DF-31901E2E62B5}" type="pres">
      <dgm:prSet presAssocID="{B21BDEAF-A287-41F1-8CC9-CC43D5663C40}" presName="dstNode" presStyleLbl="node1" presStyleIdx="0" presStyleCnt="5"/>
      <dgm:spPr/>
      <dgm:t>
        <a:bodyPr/>
        <a:lstStyle/>
        <a:p>
          <a:endParaRPr lang="es-MX"/>
        </a:p>
      </dgm:t>
    </dgm:pt>
    <dgm:pt modelId="{C358866B-989E-4D95-B117-2380D51B9162}" type="pres">
      <dgm:prSet presAssocID="{C99E567D-13F1-49FD-926C-FAC9AA932294}" presName="text_1" presStyleLbl="node1" presStyleIdx="0" presStyleCnt="5">
        <dgm:presLayoutVars>
          <dgm:bulletEnabled val="1"/>
        </dgm:presLayoutVars>
      </dgm:prSet>
      <dgm:spPr/>
      <dgm:t>
        <a:bodyPr/>
        <a:lstStyle/>
        <a:p>
          <a:endParaRPr lang="es-MX"/>
        </a:p>
      </dgm:t>
    </dgm:pt>
    <dgm:pt modelId="{79B4D3A0-B124-431B-8664-EC9043519414}" type="pres">
      <dgm:prSet presAssocID="{C99E567D-13F1-49FD-926C-FAC9AA932294}" presName="accent_1" presStyleCnt="0"/>
      <dgm:spPr/>
      <dgm:t>
        <a:bodyPr/>
        <a:lstStyle/>
        <a:p>
          <a:endParaRPr lang="es-MX"/>
        </a:p>
      </dgm:t>
    </dgm:pt>
    <dgm:pt modelId="{2CFB79B4-2FBC-4E1E-BA63-C7A21E084231}" type="pres">
      <dgm:prSet presAssocID="{C99E567D-13F1-49FD-926C-FAC9AA932294}" presName="accentRepeatNode" presStyleLbl="solidFgAcc1" presStyleIdx="0" presStyleCnt="5"/>
      <dgm:spPr/>
      <dgm:t>
        <a:bodyPr/>
        <a:lstStyle/>
        <a:p>
          <a:endParaRPr lang="es-MX"/>
        </a:p>
      </dgm:t>
    </dgm:pt>
    <dgm:pt modelId="{C50ECE42-F6E4-46BC-A4F1-262FD9374255}" type="pres">
      <dgm:prSet presAssocID="{43A1CAA8-00DE-4F24-96B8-09177D6EDE7D}" presName="text_2" presStyleLbl="node1" presStyleIdx="1" presStyleCnt="5">
        <dgm:presLayoutVars>
          <dgm:bulletEnabled val="1"/>
        </dgm:presLayoutVars>
      </dgm:prSet>
      <dgm:spPr/>
      <dgm:t>
        <a:bodyPr/>
        <a:lstStyle/>
        <a:p>
          <a:endParaRPr lang="es-MX"/>
        </a:p>
      </dgm:t>
    </dgm:pt>
    <dgm:pt modelId="{6D5BB45E-11AC-4B6B-80E6-DC519CC5B8B0}" type="pres">
      <dgm:prSet presAssocID="{43A1CAA8-00DE-4F24-96B8-09177D6EDE7D}" presName="accent_2" presStyleCnt="0"/>
      <dgm:spPr/>
    </dgm:pt>
    <dgm:pt modelId="{FD743488-C8A0-40A6-8C3E-FB6437D4B1E0}" type="pres">
      <dgm:prSet presAssocID="{43A1CAA8-00DE-4F24-96B8-09177D6EDE7D}" presName="accentRepeatNode" presStyleLbl="solidFgAcc1" presStyleIdx="1" presStyleCnt="5"/>
      <dgm:spPr/>
    </dgm:pt>
    <dgm:pt modelId="{CE8DD5EB-5436-4AA7-81BA-6F78A291D9B4}" type="pres">
      <dgm:prSet presAssocID="{05728430-CBEB-4195-B552-7BC08864F692}" presName="text_3" presStyleLbl="node1" presStyleIdx="2" presStyleCnt="5">
        <dgm:presLayoutVars>
          <dgm:bulletEnabled val="1"/>
        </dgm:presLayoutVars>
      </dgm:prSet>
      <dgm:spPr/>
      <dgm:t>
        <a:bodyPr/>
        <a:lstStyle/>
        <a:p>
          <a:endParaRPr lang="es-MX"/>
        </a:p>
      </dgm:t>
    </dgm:pt>
    <dgm:pt modelId="{F0DEB8EC-E952-427B-BBFB-88144D7725EB}" type="pres">
      <dgm:prSet presAssocID="{05728430-CBEB-4195-B552-7BC08864F692}" presName="accent_3" presStyleCnt="0"/>
      <dgm:spPr/>
    </dgm:pt>
    <dgm:pt modelId="{39EF4CBF-1109-4712-B9D7-EA1286917F5C}" type="pres">
      <dgm:prSet presAssocID="{05728430-CBEB-4195-B552-7BC08864F692}" presName="accentRepeatNode" presStyleLbl="solidFgAcc1" presStyleIdx="2" presStyleCnt="5"/>
      <dgm:spPr/>
    </dgm:pt>
    <dgm:pt modelId="{AF13D431-2510-428B-BF1F-D21B964434AC}" type="pres">
      <dgm:prSet presAssocID="{DC688EEC-095C-46E5-93D3-74200F022E8A}" presName="text_4" presStyleLbl="node1" presStyleIdx="3" presStyleCnt="5">
        <dgm:presLayoutVars>
          <dgm:bulletEnabled val="1"/>
        </dgm:presLayoutVars>
      </dgm:prSet>
      <dgm:spPr/>
      <dgm:t>
        <a:bodyPr/>
        <a:lstStyle/>
        <a:p>
          <a:endParaRPr lang="es-MX"/>
        </a:p>
      </dgm:t>
    </dgm:pt>
    <dgm:pt modelId="{16A6567A-5AD9-4A22-B6B4-55E9B79943E4}" type="pres">
      <dgm:prSet presAssocID="{DC688EEC-095C-46E5-93D3-74200F022E8A}" presName="accent_4" presStyleCnt="0"/>
      <dgm:spPr/>
    </dgm:pt>
    <dgm:pt modelId="{5D61B372-2131-42BD-8C91-68D23AB0D13A}" type="pres">
      <dgm:prSet presAssocID="{DC688EEC-095C-46E5-93D3-74200F022E8A}" presName="accentRepeatNode" presStyleLbl="solidFgAcc1" presStyleIdx="3" presStyleCnt="5"/>
      <dgm:spPr/>
    </dgm:pt>
    <dgm:pt modelId="{1DE710CD-C6E5-4024-970D-D8C4B4A6D47C}" type="pres">
      <dgm:prSet presAssocID="{C9D513C9-8B1F-43CB-9203-0C43BF77F217}" presName="text_5" presStyleLbl="node1" presStyleIdx="4" presStyleCnt="5">
        <dgm:presLayoutVars>
          <dgm:bulletEnabled val="1"/>
        </dgm:presLayoutVars>
      </dgm:prSet>
      <dgm:spPr/>
      <dgm:t>
        <a:bodyPr/>
        <a:lstStyle/>
        <a:p>
          <a:endParaRPr lang="es-MX"/>
        </a:p>
      </dgm:t>
    </dgm:pt>
    <dgm:pt modelId="{0E8DAF81-A4CF-47C7-A1D3-D320532EA377}" type="pres">
      <dgm:prSet presAssocID="{C9D513C9-8B1F-43CB-9203-0C43BF77F217}" presName="accent_5" presStyleCnt="0"/>
      <dgm:spPr/>
    </dgm:pt>
    <dgm:pt modelId="{D03D5510-F075-49C2-B1E3-F9F9CB3F9AE7}" type="pres">
      <dgm:prSet presAssocID="{C9D513C9-8B1F-43CB-9203-0C43BF77F217}" presName="accentRepeatNode" presStyleLbl="solidFgAcc1" presStyleIdx="4" presStyleCnt="5"/>
      <dgm:spPr/>
    </dgm:pt>
  </dgm:ptLst>
  <dgm:cxnLst>
    <dgm:cxn modelId="{33A57214-8F7F-49F0-9AF7-605D6F1A5FB3}" type="presOf" srcId="{05728430-CBEB-4195-B552-7BC08864F692}" destId="{CE8DD5EB-5436-4AA7-81BA-6F78A291D9B4}" srcOrd="0" destOrd="0" presId="urn:microsoft.com/office/officeart/2008/layout/VerticalCurvedList"/>
    <dgm:cxn modelId="{0DE13F69-A46B-4E08-B30E-DD547BEBA98C}" type="presOf" srcId="{B21BDEAF-A287-41F1-8CC9-CC43D5663C40}" destId="{AC144ED7-CAB0-4CD6-890B-4C28843ED31C}" srcOrd="0" destOrd="0" presId="urn:microsoft.com/office/officeart/2008/layout/VerticalCurvedList"/>
    <dgm:cxn modelId="{8CC7854E-8E06-46C5-9C1A-EA1A03026361}" srcId="{B21BDEAF-A287-41F1-8CC9-CC43D5663C40}" destId="{C99E567D-13F1-49FD-926C-FAC9AA932294}" srcOrd="0" destOrd="0" parTransId="{7FA53AFE-B897-44C0-8C29-56037EB1F325}" sibTransId="{4FD7555E-C0C4-4B93-9248-8AFBDD68BF0E}"/>
    <dgm:cxn modelId="{CAE6BF60-CA90-4A7B-ADE1-864820603001}" srcId="{B21BDEAF-A287-41F1-8CC9-CC43D5663C40}" destId="{43A1CAA8-00DE-4F24-96B8-09177D6EDE7D}" srcOrd="1" destOrd="0" parTransId="{162DAF0E-62AB-4B22-80F4-677A6034F4C2}" sibTransId="{42FCCBF3-92C0-438B-9F36-2FAB61852658}"/>
    <dgm:cxn modelId="{7C5A3DA4-40BC-46EB-9663-C9D81F907647}" srcId="{B21BDEAF-A287-41F1-8CC9-CC43D5663C40}" destId="{C9D513C9-8B1F-43CB-9203-0C43BF77F217}" srcOrd="4" destOrd="0" parTransId="{AEC518F7-9C14-4A71-A52D-F91922087034}" sibTransId="{4933AEC7-8716-42A1-A73D-BD177733A116}"/>
    <dgm:cxn modelId="{FD9F171D-7848-447F-97C3-6FB110AF2B3F}" type="presOf" srcId="{C99E567D-13F1-49FD-926C-FAC9AA932294}" destId="{C358866B-989E-4D95-B117-2380D51B9162}" srcOrd="0" destOrd="0" presId="urn:microsoft.com/office/officeart/2008/layout/VerticalCurvedList"/>
    <dgm:cxn modelId="{CC8B0B00-5712-4E5B-BE22-8BDA02B55E13}" type="presOf" srcId="{43A1CAA8-00DE-4F24-96B8-09177D6EDE7D}" destId="{C50ECE42-F6E4-46BC-A4F1-262FD9374255}" srcOrd="0" destOrd="0" presId="urn:microsoft.com/office/officeart/2008/layout/VerticalCurvedList"/>
    <dgm:cxn modelId="{CA774000-4F58-4149-97B8-E056B09F5363}" srcId="{B21BDEAF-A287-41F1-8CC9-CC43D5663C40}" destId="{05728430-CBEB-4195-B552-7BC08864F692}" srcOrd="2" destOrd="0" parTransId="{8C1545C8-64A6-4230-8AFC-1FA6D108F0B3}" sibTransId="{04EC8D5F-8092-4132-8F29-3F13BDD40C32}"/>
    <dgm:cxn modelId="{2CE23D70-E513-497F-91FA-2CE0307DF42C}" type="presOf" srcId="{C9D513C9-8B1F-43CB-9203-0C43BF77F217}" destId="{1DE710CD-C6E5-4024-970D-D8C4B4A6D47C}" srcOrd="0" destOrd="0" presId="urn:microsoft.com/office/officeart/2008/layout/VerticalCurvedList"/>
    <dgm:cxn modelId="{10A497BD-39A2-4F9B-8150-BF0D6B522E56}" type="presOf" srcId="{4FD7555E-C0C4-4B93-9248-8AFBDD68BF0E}" destId="{05039510-780A-489B-AC84-42894FB90535}" srcOrd="0" destOrd="0" presId="urn:microsoft.com/office/officeart/2008/layout/VerticalCurvedList"/>
    <dgm:cxn modelId="{A2AC8386-F031-44E3-A0FA-274D52BCB12E}" type="presOf" srcId="{DC688EEC-095C-46E5-93D3-74200F022E8A}" destId="{AF13D431-2510-428B-BF1F-D21B964434AC}" srcOrd="0" destOrd="0" presId="urn:microsoft.com/office/officeart/2008/layout/VerticalCurvedList"/>
    <dgm:cxn modelId="{59531D07-501D-4802-A381-1796CB1CE1A5}" srcId="{B21BDEAF-A287-41F1-8CC9-CC43D5663C40}" destId="{DC688EEC-095C-46E5-93D3-74200F022E8A}" srcOrd="3" destOrd="0" parTransId="{D4A40C7D-50B1-4B76-9643-6E0617430CA2}" sibTransId="{9BB80E00-7B04-4B19-B895-ECD08CA38259}"/>
    <dgm:cxn modelId="{BBBF6A4F-B023-4A1B-AA30-ED1DC170D306}" type="presParOf" srcId="{AC144ED7-CAB0-4CD6-890B-4C28843ED31C}" destId="{A3C0ACD0-CC7F-4275-97E7-3A890DA5E50A}" srcOrd="0" destOrd="0" presId="urn:microsoft.com/office/officeart/2008/layout/VerticalCurvedList"/>
    <dgm:cxn modelId="{CFCBCB9A-70EF-428C-BCA5-FE4C4DCFD723}" type="presParOf" srcId="{A3C0ACD0-CC7F-4275-97E7-3A890DA5E50A}" destId="{A7FAE9F9-8F3C-4CF7-B073-0CC70B9E40E5}" srcOrd="0" destOrd="0" presId="urn:microsoft.com/office/officeart/2008/layout/VerticalCurvedList"/>
    <dgm:cxn modelId="{BCBE7FCF-4A15-45AE-AB07-06690410D99D}" type="presParOf" srcId="{A7FAE9F9-8F3C-4CF7-B073-0CC70B9E40E5}" destId="{DEF14CEB-8D36-4D51-8EDC-98EC99D5081A}" srcOrd="0" destOrd="0" presId="urn:microsoft.com/office/officeart/2008/layout/VerticalCurvedList"/>
    <dgm:cxn modelId="{1FE1C73A-6681-44F7-86A4-8F8641344195}" type="presParOf" srcId="{A7FAE9F9-8F3C-4CF7-B073-0CC70B9E40E5}" destId="{05039510-780A-489B-AC84-42894FB90535}" srcOrd="1" destOrd="0" presId="urn:microsoft.com/office/officeart/2008/layout/VerticalCurvedList"/>
    <dgm:cxn modelId="{C0D6AAED-4C38-4100-9952-FF6EDF464D07}" type="presParOf" srcId="{A7FAE9F9-8F3C-4CF7-B073-0CC70B9E40E5}" destId="{490313B2-09D7-4BE1-9A11-51AFC8A83BAC}" srcOrd="2" destOrd="0" presId="urn:microsoft.com/office/officeart/2008/layout/VerticalCurvedList"/>
    <dgm:cxn modelId="{E7AF31C8-9AF1-4275-BFA1-264BABF24065}" type="presParOf" srcId="{A7FAE9F9-8F3C-4CF7-B073-0CC70B9E40E5}" destId="{139CF2D3-08C5-4564-94DF-31901E2E62B5}" srcOrd="3" destOrd="0" presId="urn:microsoft.com/office/officeart/2008/layout/VerticalCurvedList"/>
    <dgm:cxn modelId="{4B5D9D1B-BB42-4082-9BDF-4DF7A1F5D1A1}" type="presParOf" srcId="{A3C0ACD0-CC7F-4275-97E7-3A890DA5E50A}" destId="{C358866B-989E-4D95-B117-2380D51B9162}" srcOrd="1" destOrd="0" presId="urn:microsoft.com/office/officeart/2008/layout/VerticalCurvedList"/>
    <dgm:cxn modelId="{A4F9116D-BAAC-4AEC-9BCD-EC257279558A}" type="presParOf" srcId="{A3C0ACD0-CC7F-4275-97E7-3A890DA5E50A}" destId="{79B4D3A0-B124-431B-8664-EC9043519414}" srcOrd="2" destOrd="0" presId="urn:microsoft.com/office/officeart/2008/layout/VerticalCurvedList"/>
    <dgm:cxn modelId="{43B77241-C468-475A-BE19-AE5419DC0BB3}" type="presParOf" srcId="{79B4D3A0-B124-431B-8664-EC9043519414}" destId="{2CFB79B4-2FBC-4E1E-BA63-C7A21E084231}" srcOrd="0" destOrd="0" presId="urn:microsoft.com/office/officeart/2008/layout/VerticalCurvedList"/>
    <dgm:cxn modelId="{CC797241-09F9-45F8-A848-D35CE61C04D5}" type="presParOf" srcId="{A3C0ACD0-CC7F-4275-97E7-3A890DA5E50A}" destId="{C50ECE42-F6E4-46BC-A4F1-262FD9374255}" srcOrd="3" destOrd="0" presId="urn:microsoft.com/office/officeart/2008/layout/VerticalCurvedList"/>
    <dgm:cxn modelId="{DC9B4F13-8064-449B-B020-49B85EBFB142}" type="presParOf" srcId="{A3C0ACD0-CC7F-4275-97E7-3A890DA5E50A}" destId="{6D5BB45E-11AC-4B6B-80E6-DC519CC5B8B0}" srcOrd="4" destOrd="0" presId="urn:microsoft.com/office/officeart/2008/layout/VerticalCurvedList"/>
    <dgm:cxn modelId="{03F34F8A-87DE-4B51-8532-BEAEA4149DEF}" type="presParOf" srcId="{6D5BB45E-11AC-4B6B-80E6-DC519CC5B8B0}" destId="{FD743488-C8A0-40A6-8C3E-FB6437D4B1E0}" srcOrd="0" destOrd="0" presId="urn:microsoft.com/office/officeart/2008/layout/VerticalCurvedList"/>
    <dgm:cxn modelId="{A29F7301-E525-4E77-86DA-BD28B709AAAA}" type="presParOf" srcId="{A3C0ACD0-CC7F-4275-97E7-3A890DA5E50A}" destId="{CE8DD5EB-5436-4AA7-81BA-6F78A291D9B4}" srcOrd="5" destOrd="0" presId="urn:microsoft.com/office/officeart/2008/layout/VerticalCurvedList"/>
    <dgm:cxn modelId="{0A597355-DA90-4EA8-AC38-8138E245840B}" type="presParOf" srcId="{A3C0ACD0-CC7F-4275-97E7-3A890DA5E50A}" destId="{F0DEB8EC-E952-427B-BBFB-88144D7725EB}" srcOrd="6" destOrd="0" presId="urn:microsoft.com/office/officeart/2008/layout/VerticalCurvedList"/>
    <dgm:cxn modelId="{E2E262A0-9694-47C4-9A46-350D92048A7F}" type="presParOf" srcId="{F0DEB8EC-E952-427B-BBFB-88144D7725EB}" destId="{39EF4CBF-1109-4712-B9D7-EA1286917F5C}" srcOrd="0" destOrd="0" presId="urn:microsoft.com/office/officeart/2008/layout/VerticalCurvedList"/>
    <dgm:cxn modelId="{125E2387-857B-4FA0-8E0B-97694AAF1DB2}" type="presParOf" srcId="{A3C0ACD0-CC7F-4275-97E7-3A890DA5E50A}" destId="{AF13D431-2510-428B-BF1F-D21B964434AC}" srcOrd="7" destOrd="0" presId="urn:microsoft.com/office/officeart/2008/layout/VerticalCurvedList"/>
    <dgm:cxn modelId="{FDF93A95-124E-4EFC-97EE-005CA8AEBF33}" type="presParOf" srcId="{A3C0ACD0-CC7F-4275-97E7-3A890DA5E50A}" destId="{16A6567A-5AD9-4A22-B6B4-55E9B79943E4}" srcOrd="8" destOrd="0" presId="urn:microsoft.com/office/officeart/2008/layout/VerticalCurvedList"/>
    <dgm:cxn modelId="{37962EA2-529B-41CA-BB91-083603AF1775}" type="presParOf" srcId="{16A6567A-5AD9-4A22-B6B4-55E9B79943E4}" destId="{5D61B372-2131-42BD-8C91-68D23AB0D13A}" srcOrd="0" destOrd="0" presId="urn:microsoft.com/office/officeart/2008/layout/VerticalCurvedList"/>
    <dgm:cxn modelId="{6C0FCBE2-7B58-4D39-B653-556ED0AF22C9}" type="presParOf" srcId="{A3C0ACD0-CC7F-4275-97E7-3A890DA5E50A}" destId="{1DE710CD-C6E5-4024-970D-D8C4B4A6D47C}" srcOrd="9" destOrd="0" presId="urn:microsoft.com/office/officeart/2008/layout/VerticalCurvedList"/>
    <dgm:cxn modelId="{020CEC2F-5A5E-4703-9088-B14ACB219189}" type="presParOf" srcId="{A3C0ACD0-CC7F-4275-97E7-3A890DA5E50A}" destId="{0E8DAF81-A4CF-47C7-A1D3-D320532EA377}" srcOrd="10" destOrd="0" presId="urn:microsoft.com/office/officeart/2008/layout/VerticalCurvedList"/>
    <dgm:cxn modelId="{1E4D608E-E783-43E3-978D-8A91745246A8}" type="presParOf" srcId="{0E8DAF81-A4CF-47C7-A1D3-D320532EA377}" destId="{D03D5510-F075-49C2-B1E3-F9F9CB3F9AE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FCA1968-0CD2-4A87-BC9F-251FC13810E6}" type="doc">
      <dgm:prSet loTypeId="urn:microsoft.com/office/officeart/2005/8/layout/lProcess1" loCatId="process" qsTypeId="urn:microsoft.com/office/officeart/2005/8/quickstyle/simple1" qsCatId="simple" csTypeId="urn:microsoft.com/office/officeart/2005/8/colors/accent6_2" csCatId="accent6" phldr="1"/>
      <dgm:spPr/>
      <dgm:t>
        <a:bodyPr/>
        <a:lstStyle/>
        <a:p>
          <a:endParaRPr lang="es-MX"/>
        </a:p>
      </dgm:t>
    </dgm:pt>
    <dgm:pt modelId="{E27E7E00-56B4-4D85-97AD-03688301C0A3}">
      <dgm:prSet phldrT="[Texto]"/>
      <dgm:spPr/>
      <dgm:t>
        <a:bodyPr/>
        <a:lstStyle/>
        <a:p>
          <a:r>
            <a:rPr lang="es-MX" dirty="0" smtClean="0"/>
            <a:t>Libro Diario</a:t>
          </a:r>
          <a:endParaRPr lang="es-MX" dirty="0"/>
        </a:p>
      </dgm:t>
    </dgm:pt>
    <dgm:pt modelId="{B9C96640-B335-48AC-A258-5CB23D20C9EF}" type="parTrans" cxnId="{26D2BCF7-D40F-40B8-B4E8-2C85B051CFAC}">
      <dgm:prSet/>
      <dgm:spPr/>
      <dgm:t>
        <a:bodyPr/>
        <a:lstStyle/>
        <a:p>
          <a:endParaRPr lang="es-MX"/>
        </a:p>
      </dgm:t>
    </dgm:pt>
    <dgm:pt modelId="{A6DCFAC0-0D6F-44A5-B00B-95E1B0A6367F}" type="sibTrans" cxnId="{26D2BCF7-D40F-40B8-B4E8-2C85B051CFAC}">
      <dgm:prSet/>
      <dgm:spPr/>
      <dgm:t>
        <a:bodyPr/>
        <a:lstStyle/>
        <a:p>
          <a:endParaRPr lang="es-MX"/>
        </a:p>
      </dgm:t>
    </dgm:pt>
    <dgm:pt modelId="{3C0C38A3-1A50-46C0-9E62-FFED00B8AAC9}">
      <dgm:prSet phldrT="[Texto]"/>
      <dgm:spPr/>
      <dgm:t>
        <a:bodyPr/>
        <a:lstStyle/>
        <a:p>
          <a:r>
            <a:rPr lang="es-MX" dirty="0" smtClean="0"/>
            <a:t>Ventajas: Muestra las operaciones en forma ordenada y con toda clase de detalles.</a:t>
          </a:r>
          <a:endParaRPr lang="es-MX" dirty="0"/>
        </a:p>
      </dgm:t>
    </dgm:pt>
    <dgm:pt modelId="{A4066202-FEB1-45E9-8801-DD3C07211333}" type="parTrans" cxnId="{4FA0D150-1849-4127-ACA7-CD922F27582D}">
      <dgm:prSet/>
      <dgm:spPr/>
      <dgm:t>
        <a:bodyPr/>
        <a:lstStyle/>
        <a:p>
          <a:endParaRPr lang="es-MX"/>
        </a:p>
      </dgm:t>
    </dgm:pt>
    <dgm:pt modelId="{FAB6103C-9500-4186-B500-3EF421DBD47D}" type="sibTrans" cxnId="{4FA0D150-1849-4127-ACA7-CD922F27582D}">
      <dgm:prSet/>
      <dgm:spPr/>
      <dgm:t>
        <a:bodyPr/>
        <a:lstStyle/>
        <a:p>
          <a:endParaRPr lang="es-MX"/>
        </a:p>
      </dgm:t>
    </dgm:pt>
    <dgm:pt modelId="{7FA16B16-5CC6-4BF0-9ED0-7B547F179449}">
      <dgm:prSet phldrT="[Texto]"/>
      <dgm:spPr/>
      <dgm:t>
        <a:bodyPr/>
        <a:lstStyle/>
        <a:p>
          <a:r>
            <a:rPr lang="es-MX" dirty="0" smtClean="0"/>
            <a:t>Libro Mayor</a:t>
          </a:r>
          <a:endParaRPr lang="es-MX" dirty="0"/>
        </a:p>
      </dgm:t>
    </dgm:pt>
    <dgm:pt modelId="{CF0914F5-A33F-4811-9F05-74D9B81FE16F}" type="parTrans" cxnId="{A12811AC-6492-4B66-8CF9-11049AEBF808}">
      <dgm:prSet/>
      <dgm:spPr/>
      <dgm:t>
        <a:bodyPr/>
        <a:lstStyle/>
        <a:p>
          <a:endParaRPr lang="es-MX"/>
        </a:p>
      </dgm:t>
    </dgm:pt>
    <dgm:pt modelId="{5EF0290F-0B08-43BC-8B80-C55B47D1E683}" type="sibTrans" cxnId="{A12811AC-6492-4B66-8CF9-11049AEBF808}">
      <dgm:prSet/>
      <dgm:spPr/>
      <dgm:t>
        <a:bodyPr/>
        <a:lstStyle/>
        <a:p>
          <a:endParaRPr lang="es-MX"/>
        </a:p>
      </dgm:t>
    </dgm:pt>
    <dgm:pt modelId="{A46166D9-587F-4C08-A9EA-56B8AE507358}">
      <dgm:prSet phldrT="[Texto]"/>
      <dgm:spPr/>
      <dgm:t>
        <a:bodyPr/>
        <a:lstStyle/>
        <a:p>
          <a:pPr algn="ctr"/>
          <a:r>
            <a:rPr lang="es-MX" dirty="0" smtClean="0"/>
            <a:t>Ventajas: Muestra el movimiento y los saldos de cada cuenta.</a:t>
          </a:r>
        </a:p>
      </dgm:t>
    </dgm:pt>
    <dgm:pt modelId="{404BDC56-1102-4836-BDF7-A75C1579150C}" type="parTrans" cxnId="{5E34C9A6-0164-4C41-BD42-11BC76405BD8}">
      <dgm:prSet/>
      <dgm:spPr/>
      <dgm:t>
        <a:bodyPr/>
        <a:lstStyle/>
        <a:p>
          <a:endParaRPr lang="es-MX"/>
        </a:p>
      </dgm:t>
    </dgm:pt>
    <dgm:pt modelId="{05841775-9721-4154-B249-1AEDE1E40A49}" type="sibTrans" cxnId="{5E34C9A6-0164-4C41-BD42-11BC76405BD8}">
      <dgm:prSet/>
      <dgm:spPr/>
      <dgm:t>
        <a:bodyPr/>
        <a:lstStyle/>
        <a:p>
          <a:endParaRPr lang="es-MX"/>
        </a:p>
      </dgm:t>
    </dgm:pt>
    <dgm:pt modelId="{AB5FA950-8897-4943-93F2-B93676CDF111}">
      <dgm:prSet phldrT="[Texto]"/>
      <dgm:spPr/>
      <dgm:t>
        <a:bodyPr/>
        <a:lstStyle/>
        <a:p>
          <a:r>
            <a:rPr lang="es-MX" smtClean="0"/>
            <a:t>Desventajas</a:t>
          </a:r>
          <a:r>
            <a:rPr lang="es-MX" dirty="0" smtClean="0"/>
            <a:t>: No muestra el movimiento y los saldos de cada cuenta.</a:t>
          </a:r>
          <a:endParaRPr lang="es-MX" dirty="0"/>
        </a:p>
      </dgm:t>
    </dgm:pt>
    <dgm:pt modelId="{ED267FC0-7755-431B-8C0B-186F472B5E41}" type="parTrans" cxnId="{81F76EC4-F497-4216-B5A3-3A3ACEC2B844}">
      <dgm:prSet/>
      <dgm:spPr/>
      <dgm:t>
        <a:bodyPr/>
        <a:lstStyle/>
        <a:p>
          <a:endParaRPr lang="es-MX"/>
        </a:p>
      </dgm:t>
    </dgm:pt>
    <dgm:pt modelId="{7EA2758D-95E7-4CFE-B053-DE815269DADF}" type="sibTrans" cxnId="{81F76EC4-F497-4216-B5A3-3A3ACEC2B844}">
      <dgm:prSet/>
      <dgm:spPr/>
      <dgm:t>
        <a:bodyPr/>
        <a:lstStyle/>
        <a:p>
          <a:endParaRPr lang="es-MX"/>
        </a:p>
      </dgm:t>
    </dgm:pt>
    <dgm:pt modelId="{5143181D-78A3-461D-8B56-BF507BC0B8A0}">
      <dgm:prSet phldrT="[Texto]"/>
      <dgm:spPr/>
      <dgm:t>
        <a:bodyPr/>
        <a:lstStyle/>
        <a:p>
          <a:pPr algn="ctr"/>
          <a:r>
            <a:rPr lang="es-MX" smtClean="0"/>
            <a:t>Desventaja</a:t>
          </a:r>
          <a:r>
            <a:rPr lang="es-MX" dirty="0" smtClean="0"/>
            <a:t>: No muestra las operaciones en forma ordenada y con toda clase de detalles.</a:t>
          </a:r>
        </a:p>
      </dgm:t>
    </dgm:pt>
    <dgm:pt modelId="{143251D6-9321-44A3-A420-C2E9F66416F4}" type="parTrans" cxnId="{A65A30AD-72A5-44F4-A881-C68857076DCC}">
      <dgm:prSet/>
      <dgm:spPr/>
      <dgm:t>
        <a:bodyPr/>
        <a:lstStyle/>
        <a:p>
          <a:endParaRPr lang="es-MX"/>
        </a:p>
      </dgm:t>
    </dgm:pt>
    <dgm:pt modelId="{372D24DA-EFB9-4DE3-A3E9-072594C9597B}" type="sibTrans" cxnId="{A65A30AD-72A5-44F4-A881-C68857076DCC}">
      <dgm:prSet/>
      <dgm:spPr/>
      <dgm:t>
        <a:bodyPr/>
        <a:lstStyle/>
        <a:p>
          <a:endParaRPr lang="es-MX"/>
        </a:p>
      </dgm:t>
    </dgm:pt>
    <dgm:pt modelId="{2E4B447F-8FF1-467D-84F3-0270E6DC8F19}" type="pres">
      <dgm:prSet presAssocID="{5FCA1968-0CD2-4A87-BC9F-251FC13810E6}" presName="Name0" presStyleCnt="0">
        <dgm:presLayoutVars>
          <dgm:dir/>
          <dgm:animLvl val="lvl"/>
          <dgm:resizeHandles val="exact"/>
        </dgm:presLayoutVars>
      </dgm:prSet>
      <dgm:spPr/>
    </dgm:pt>
    <dgm:pt modelId="{7613B411-04F8-4DA0-8BBD-45D13DEB7AC4}" type="pres">
      <dgm:prSet presAssocID="{E27E7E00-56B4-4D85-97AD-03688301C0A3}" presName="vertFlow" presStyleCnt="0"/>
      <dgm:spPr/>
    </dgm:pt>
    <dgm:pt modelId="{D5A6248D-0512-4AAD-8C62-B26CA23F53CE}" type="pres">
      <dgm:prSet presAssocID="{E27E7E00-56B4-4D85-97AD-03688301C0A3}" presName="header" presStyleLbl="node1" presStyleIdx="0" presStyleCnt="2"/>
      <dgm:spPr/>
    </dgm:pt>
    <dgm:pt modelId="{47D938F9-4906-4940-A348-CE37D2429693}" type="pres">
      <dgm:prSet presAssocID="{A4066202-FEB1-45E9-8801-DD3C07211333}" presName="parTrans" presStyleLbl="sibTrans2D1" presStyleIdx="0" presStyleCnt="4"/>
      <dgm:spPr/>
    </dgm:pt>
    <dgm:pt modelId="{C1F2EC78-ADF7-4142-805E-60E0AA7760BE}" type="pres">
      <dgm:prSet presAssocID="{3C0C38A3-1A50-46C0-9E62-FFED00B8AAC9}" presName="child" presStyleLbl="alignAccFollowNode1" presStyleIdx="0" presStyleCnt="4">
        <dgm:presLayoutVars>
          <dgm:chMax val="0"/>
          <dgm:bulletEnabled val="1"/>
        </dgm:presLayoutVars>
      </dgm:prSet>
      <dgm:spPr/>
    </dgm:pt>
    <dgm:pt modelId="{2F842127-3CB0-47C1-AA22-3E3C57E02E95}" type="pres">
      <dgm:prSet presAssocID="{FAB6103C-9500-4186-B500-3EF421DBD47D}" presName="sibTrans" presStyleLbl="sibTrans2D1" presStyleIdx="1" presStyleCnt="4"/>
      <dgm:spPr/>
    </dgm:pt>
    <dgm:pt modelId="{C439705F-36D1-47BD-81D1-93E7DCE2F6A9}" type="pres">
      <dgm:prSet presAssocID="{AB5FA950-8897-4943-93F2-B93676CDF111}" presName="child" presStyleLbl="alignAccFollowNode1" presStyleIdx="1" presStyleCnt="4">
        <dgm:presLayoutVars>
          <dgm:chMax val="0"/>
          <dgm:bulletEnabled val="1"/>
        </dgm:presLayoutVars>
      </dgm:prSet>
      <dgm:spPr/>
      <dgm:t>
        <a:bodyPr/>
        <a:lstStyle/>
        <a:p>
          <a:endParaRPr lang="es-MX"/>
        </a:p>
      </dgm:t>
    </dgm:pt>
    <dgm:pt modelId="{B7BB4A8F-457F-4612-9E53-A754ADEAF5A8}" type="pres">
      <dgm:prSet presAssocID="{E27E7E00-56B4-4D85-97AD-03688301C0A3}" presName="hSp" presStyleCnt="0"/>
      <dgm:spPr/>
    </dgm:pt>
    <dgm:pt modelId="{509728F6-9997-4E2A-B42A-578E503337E3}" type="pres">
      <dgm:prSet presAssocID="{7FA16B16-5CC6-4BF0-9ED0-7B547F179449}" presName="vertFlow" presStyleCnt="0"/>
      <dgm:spPr/>
    </dgm:pt>
    <dgm:pt modelId="{966B6DBD-430B-4644-9E70-24FF1F048761}" type="pres">
      <dgm:prSet presAssocID="{7FA16B16-5CC6-4BF0-9ED0-7B547F179449}" presName="header" presStyleLbl="node1" presStyleIdx="1" presStyleCnt="2"/>
      <dgm:spPr/>
    </dgm:pt>
    <dgm:pt modelId="{B41D5645-5936-413E-8705-668A1894DE8D}" type="pres">
      <dgm:prSet presAssocID="{404BDC56-1102-4836-BDF7-A75C1579150C}" presName="parTrans" presStyleLbl="sibTrans2D1" presStyleIdx="2" presStyleCnt="4"/>
      <dgm:spPr/>
    </dgm:pt>
    <dgm:pt modelId="{C4C63969-7D01-4047-95A3-9F9023628141}" type="pres">
      <dgm:prSet presAssocID="{A46166D9-587F-4C08-A9EA-56B8AE507358}" presName="child" presStyleLbl="alignAccFollowNode1" presStyleIdx="2" presStyleCnt="4">
        <dgm:presLayoutVars>
          <dgm:chMax val="0"/>
          <dgm:bulletEnabled val="1"/>
        </dgm:presLayoutVars>
      </dgm:prSet>
      <dgm:spPr/>
    </dgm:pt>
    <dgm:pt modelId="{1F40C64F-C26E-4B84-85FB-7E1341993BCC}" type="pres">
      <dgm:prSet presAssocID="{05841775-9721-4154-B249-1AEDE1E40A49}" presName="sibTrans" presStyleLbl="sibTrans2D1" presStyleIdx="3" presStyleCnt="4"/>
      <dgm:spPr/>
    </dgm:pt>
    <dgm:pt modelId="{B32DF0E1-CD8D-4D0F-BF81-316A46634B36}" type="pres">
      <dgm:prSet presAssocID="{5143181D-78A3-461D-8B56-BF507BC0B8A0}" presName="child" presStyleLbl="alignAccFollowNode1" presStyleIdx="3" presStyleCnt="4">
        <dgm:presLayoutVars>
          <dgm:chMax val="0"/>
          <dgm:bulletEnabled val="1"/>
        </dgm:presLayoutVars>
      </dgm:prSet>
      <dgm:spPr/>
      <dgm:t>
        <a:bodyPr/>
        <a:lstStyle/>
        <a:p>
          <a:endParaRPr lang="es-MX"/>
        </a:p>
      </dgm:t>
    </dgm:pt>
  </dgm:ptLst>
  <dgm:cxnLst>
    <dgm:cxn modelId="{06949968-9304-4AE3-B37C-265143C69F76}" type="presOf" srcId="{7FA16B16-5CC6-4BF0-9ED0-7B547F179449}" destId="{966B6DBD-430B-4644-9E70-24FF1F048761}" srcOrd="0" destOrd="0" presId="urn:microsoft.com/office/officeart/2005/8/layout/lProcess1"/>
    <dgm:cxn modelId="{8813752D-DA3F-4CAC-A320-5CB7F19966AB}" type="presOf" srcId="{A46166D9-587F-4C08-A9EA-56B8AE507358}" destId="{C4C63969-7D01-4047-95A3-9F9023628141}" srcOrd="0" destOrd="0" presId="urn:microsoft.com/office/officeart/2005/8/layout/lProcess1"/>
    <dgm:cxn modelId="{CBCB5C56-C130-4223-A7A1-2F32E64AFFAF}" type="presOf" srcId="{5FCA1968-0CD2-4A87-BC9F-251FC13810E6}" destId="{2E4B447F-8FF1-467D-84F3-0270E6DC8F19}" srcOrd="0" destOrd="0" presId="urn:microsoft.com/office/officeart/2005/8/layout/lProcess1"/>
    <dgm:cxn modelId="{851EC66D-4806-48C0-B523-DCC0ACA5670C}" type="presOf" srcId="{FAB6103C-9500-4186-B500-3EF421DBD47D}" destId="{2F842127-3CB0-47C1-AA22-3E3C57E02E95}" srcOrd="0" destOrd="0" presId="urn:microsoft.com/office/officeart/2005/8/layout/lProcess1"/>
    <dgm:cxn modelId="{5E34C9A6-0164-4C41-BD42-11BC76405BD8}" srcId="{7FA16B16-5CC6-4BF0-9ED0-7B547F179449}" destId="{A46166D9-587F-4C08-A9EA-56B8AE507358}" srcOrd="0" destOrd="0" parTransId="{404BDC56-1102-4836-BDF7-A75C1579150C}" sibTransId="{05841775-9721-4154-B249-1AEDE1E40A49}"/>
    <dgm:cxn modelId="{BA8E8B65-12F1-4AF6-A1BD-4F79C74943ED}" type="presOf" srcId="{404BDC56-1102-4836-BDF7-A75C1579150C}" destId="{B41D5645-5936-413E-8705-668A1894DE8D}" srcOrd="0" destOrd="0" presId="urn:microsoft.com/office/officeart/2005/8/layout/lProcess1"/>
    <dgm:cxn modelId="{956E3051-6DB0-4CF8-B7A1-82A2B1B3C56C}" type="presOf" srcId="{05841775-9721-4154-B249-1AEDE1E40A49}" destId="{1F40C64F-C26E-4B84-85FB-7E1341993BCC}" srcOrd="0" destOrd="0" presId="urn:microsoft.com/office/officeart/2005/8/layout/lProcess1"/>
    <dgm:cxn modelId="{81F76EC4-F497-4216-B5A3-3A3ACEC2B844}" srcId="{E27E7E00-56B4-4D85-97AD-03688301C0A3}" destId="{AB5FA950-8897-4943-93F2-B93676CDF111}" srcOrd="1" destOrd="0" parTransId="{ED267FC0-7755-431B-8C0B-186F472B5E41}" sibTransId="{7EA2758D-95E7-4CFE-B053-DE815269DADF}"/>
    <dgm:cxn modelId="{2B4F7085-EAFF-4D6F-A403-FDE835D65E89}" type="presOf" srcId="{AB5FA950-8897-4943-93F2-B93676CDF111}" destId="{C439705F-36D1-47BD-81D1-93E7DCE2F6A9}" srcOrd="0" destOrd="0" presId="urn:microsoft.com/office/officeart/2005/8/layout/lProcess1"/>
    <dgm:cxn modelId="{EC0EC95E-2C0F-4729-852F-B41EDBF80D97}" type="presOf" srcId="{A4066202-FEB1-45E9-8801-DD3C07211333}" destId="{47D938F9-4906-4940-A348-CE37D2429693}" srcOrd="0" destOrd="0" presId="urn:microsoft.com/office/officeart/2005/8/layout/lProcess1"/>
    <dgm:cxn modelId="{1762929C-3FF2-4D99-81DE-68D17FCE7FFC}" type="presOf" srcId="{5143181D-78A3-461D-8B56-BF507BC0B8A0}" destId="{B32DF0E1-CD8D-4D0F-BF81-316A46634B36}" srcOrd="0" destOrd="0" presId="urn:microsoft.com/office/officeart/2005/8/layout/lProcess1"/>
    <dgm:cxn modelId="{4FA0D150-1849-4127-ACA7-CD922F27582D}" srcId="{E27E7E00-56B4-4D85-97AD-03688301C0A3}" destId="{3C0C38A3-1A50-46C0-9E62-FFED00B8AAC9}" srcOrd="0" destOrd="0" parTransId="{A4066202-FEB1-45E9-8801-DD3C07211333}" sibTransId="{FAB6103C-9500-4186-B500-3EF421DBD47D}"/>
    <dgm:cxn modelId="{A12811AC-6492-4B66-8CF9-11049AEBF808}" srcId="{5FCA1968-0CD2-4A87-BC9F-251FC13810E6}" destId="{7FA16B16-5CC6-4BF0-9ED0-7B547F179449}" srcOrd="1" destOrd="0" parTransId="{CF0914F5-A33F-4811-9F05-74D9B81FE16F}" sibTransId="{5EF0290F-0B08-43BC-8B80-C55B47D1E683}"/>
    <dgm:cxn modelId="{A65A30AD-72A5-44F4-A881-C68857076DCC}" srcId="{7FA16B16-5CC6-4BF0-9ED0-7B547F179449}" destId="{5143181D-78A3-461D-8B56-BF507BC0B8A0}" srcOrd="1" destOrd="0" parTransId="{143251D6-9321-44A3-A420-C2E9F66416F4}" sibTransId="{372D24DA-EFB9-4DE3-A3E9-072594C9597B}"/>
    <dgm:cxn modelId="{EF7A5396-B419-42F8-A942-C3AF367FA5F7}" type="presOf" srcId="{E27E7E00-56B4-4D85-97AD-03688301C0A3}" destId="{D5A6248D-0512-4AAD-8C62-B26CA23F53CE}" srcOrd="0" destOrd="0" presId="urn:microsoft.com/office/officeart/2005/8/layout/lProcess1"/>
    <dgm:cxn modelId="{3C101121-D56A-4A6E-9578-7FEBF11326E8}" type="presOf" srcId="{3C0C38A3-1A50-46C0-9E62-FFED00B8AAC9}" destId="{C1F2EC78-ADF7-4142-805E-60E0AA7760BE}" srcOrd="0" destOrd="0" presId="urn:microsoft.com/office/officeart/2005/8/layout/lProcess1"/>
    <dgm:cxn modelId="{26D2BCF7-D40F-40B8-B4E8-2C85B051CFAC}" srcId="{5FCA1968-0CD2-4A87-BC9F-251FC13810E6}" destId="{E27E7E00-56B4-4D85-97AD-03688301C0A3}" srcOrd="0" destOrd="0" parTransId="{B9C96640-B335-48AC-A258-5CB23D20C9EF}" sibTransId="{A6DCFAC0-0D6F-44A5-B00B-95E1B0A6367F}"/>
    <dgm:cxn modelId="{B0579235-1B2E-4D12-AFAF-B831880A5764}" type="presParOf" srcId="{2E4B447F-8FF1-467D-84F3-0270E6DC8F19}" destId="{7613B411-04F8-4DA0-8BBD-45D13DEB7AC4}" srcOrd="0" destOrd="0" presId="urn:microsoft.com/office/officeart/2005/8/layout/lProcess1"/>
    <dgm:cxn modelId="{82461EF4-40D2-4940-BEF7-C181262AED8F}" type="presParOf" srcId="{7613B411-04F8-4DA0-8BBD-45D13DEB7AC4}" destId="{D5A6248D-0512-4AAD-8C62-B26CA23F53CE}" srcOrd="0" destOrd="0" presId="urn:microsoft.com/office/officeart/2005/8/layout/lProcess1"/>
    <dgm:cxn modelId="{E67A060B-3261-42C7-8691-446A24133D8C}" type="presParOf" srcId="{7613B411-04F8-4DA0-8BBD-45D13DEB7AC4}" destId="{47D938F9-4906-4940-A348-CE37D2429693}" srcOrd="1" destOrd="0" presId="urn:microsoft.com/office/officeart/2005/8/layout/lProcess1"/>
    <dgm:cxn modelId="{83F2FF37-B94B-41C3-9130-C4D1E743EAEF}" type="presParOf" srcId="{7613B411-04F8-4DA0-8BBD-45D13DEB7AC4}" destId="{C1F2EC78-ADF7-4142-805E-60E0AA7760BE}" srcOrd="2" destOrd="0" presId="urn:microsoft.com/office/officeart/2005/8/layout/lProcess1"/>
    <dgm:cxn modelId="{0B8A449B-7626-4F10-B233-7D94C9E75A8D}" type="presParOf" srcId="{7613B411-04F8-4DA0-8BBD-45D13DEB7AC4}" destId="{2F842127-3CB0-47C1-AA22-3E3C57E02E95}" srcOrd="3" destOrd="0" presId="urn:microsoft.com/office/officeart/2005/8/layout/lProcess1"/>
    <dgm:cxn modelId="{1179573A-8FA0-4AD4-82A4-0454C850F3BB}" type="presParOf" srcId="{7613B411-04F8-4DA0-8BBD-45D13DEB7AC4}" destId="{C439705F-36D1-47BD-81D1-93E7DCE2F6A9}" srcOrd="4" destOrd="0" presId="urn:microsoft.com/office/officeart/2005/8/layout/lProcess1"/>
    <dgm:cxn modelId="{FD3FE6A1-4D7B-45C7-BDAD-58A998DEC215}" type="presParOf" srcId="{2E4B447F-8FF1-467D-84F3-0270E6DC8F19}" destId="{B7BB4A8F-457F-4612-9E53-A754ADEAF5A8}" srcOrd="1" destOrd="0" presId="urn:microsoft.com/office/officeart/2005/8/layout/lProcess1"/>
    <dgm:cxn modelId="{C6C4DD9C-18D9-47A7-BAD7-6DBBB76DC49B}" type="presParOf" srcId="{2E4B447F-8FF1-467D-84F3-0270E6DC8F19}" destId="{509728F6-9997-4E2A-B42A-578E503337E3}" srcOrd="2" destOrd="0" presId="urn:microsoft.com/office/officeart/2005/8/layout/lProcess1"/>
    <dgm:cxn modelId="{18A916F8-2A3C-4380-A277-409F675FACEA}" type="presParOf" srcId="{509728F6-9997-4E2A-B42A-578E503337E3}" destId="{966B6DBD-430B-4644-9E70-24FF1F048761}" srcOrd="0" destOrd="0" presId="urn:microsoft.com/office/officeart/2005/8/layout/lProcess1"/>
    <dgm:cxn modelId="{7A204401-38C5-4126-BA62-B0674EA1BB44}" type="presParOf" srcId="{509728F6-9997-4E2A-B42A-578E503337E3}" destId="{B41D5645-5936-413E-8705-668A1894DE8D}" srcOrd="1" destOrd="0" presId="urn:microsoft.com/office/officeart/2005/8/layout/lProcess1"/>
    <dgm:cxn modelId="{2AF2F4B2-CEDC-44D6-A639-ED24ABC74164}" type="presParOf" srcId="{509728F6-9997-4E2A-B42A-578E503337E3}" destId="{C4C63969-7D01-4047-95A3-9F9023628141}" srcOrd="2" destOrd="0" presId="urn:microsoft.com/office/officeart/2005/8/layout/lProcess1"/>
    <dgm:cxn modelId="{0F98C2FD-306F-4D37-9338-C6AC01F59F25}" type="presParOf" srcId="{509728F6-9997-4E2A-B42A-578E503337E3}" destId="{1F40C64F-C26E-4B84-85FB-7E1341993BCC}" srcOrd="3" destOrd="0" presId="urn:microsoft.com/office/officeart/2005/8/layout/lProcess1"/>
    <dgm:cxn modelId="{A2BA9FF8-FCDF-4A96-989D-ED346DE036B5}" type="presParOf" srcId="{509728F6-9997-4E2A-B42A-578E503337E3}" destId="{B32DF0E1-CD8D-4D0F-BF81-316A46634B36}"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B00BA11-3E3F-4F64-B2C0-2C6789DE7E67}" type="doc">
      <dgm:prSet loTypeId="urn:microsoft.com/office/officeart/2005/8/layout/hProcess11" loCatId="process" qsTypeId="urn:microsoft.com/office/officeart/2005/8/quickstyle/simple1" qsCatId="simple" csTypeId="urn:microsoft.com/office/officeart/2005/8/colors/accent6_2" csCatId="accent6" phldr="1"/>
      <dgm:spPr/>
      <dgm:t>
        <a:bodyPr/>
        <a:lstStyle/>
        <a:p>
          <a:endParaRPr lang="es-MX"/>
        </a:p>
      </dgm:t>
    </dgm:pt>
    <dgm:pt modelId="{7FA295A0-E4F9-4727-8A57-0C962223B569}">
      <dgm:prSet custT="1"/>
      <dgm:spPr/>
      <dgm:t>
        <a:bodyPr/>
        <a:lstStyle/>
        <a:p>
          <a:pPr rtl="0"/>
          <a:r>
            <a:rPr lang="es-MX" sz="2200" dirty="0" smtClean="0">
              <a:latin typeface="Arial" panose="020B0604020202020204" pitchFamily="34" charset="0"/>
              <a:cs typeface="Arial" panose="020B0604020202020204" pitchFamily="34" charset="0"/>
            </a:rPr>
            <a:t>Consiste en hacer un registro cronológico de todas y cada una de las operaciones realizadas por la entidad.</a:t>
          </a:r>
          <a:endParaRPr lang="es-MX" sz="2200" dirty="0">
            <a:latin typeface="Arial" panose="020B0604020202020204" pitchFamily="34" charset="0"/>
            <a:cs typeface="Arial" panose="020B0604020202020204" pitchFamily="34" charset="0"/>
          </a:endParaRPr>
        </a:p>
      </dgm:t>
    </dgm:pt>
    <dgm:pt modelId="{D502D62E-22B3-4AF2-B753-10201C52214C}" type="parTrans" cxnId="{D5ECBBFB-5F7D-4BFB-B196-246B94CA7C96}">
      <dgm:prSet/>
      <dgm:spPr/>
      <dgm:t>
        <a:bodyPr/>
        <a:lstStyle/>
        <a:p>
          <a:endParaRPr lang="es-MX"/>
        </a:p>
      </dgm:t>
    </dgm:pt>
    <dgm:pt modelId="{2DFE263D-84C4-4D76-802B-CAB6C87F29D2}" type="sibTrans" cxnId="{D5ECBBFB-5F7D-4BFB-B196-246B94CA7C96}">
      <dgm:prSet/>
      <dgm:spPr/>
      <dgm:t>
        <a:bodyPr/>
        <a:lstStyle/>
        <a:p>
          <a:endParaRPr lang="es-MX"/>
        </a:p>
      </dgm:t>
    </dgm:pt>
    <dgm:pt modelId="{90DDE338-5DEA-409E-ADB0-2B52645713DC}">
      <dgm:prSet custT="1"/>
      <dgm:spPr/>
      <dgm:t>
        <a:bodyPr/>
        <a:lstStyle/>
        <a:p>
          <a:pPr rtl="0"/>
          <a:r>
            <a:rPr lang="es-MX" sz="2200" dirty="0" smtClean="0">
              <a:latin typeface="Arial" panose="020B0604020202020204" pitchFamily="34" charset="0"/>
              <a:cs typeface="Arial" panose="020B0604020202020204" pitchFamily="34" charset="0"/>
            </a:rPr>
            <a:t>Se anotan la fecha de la transacción, el registro de los cargos y abonos correspondientes de acuerdo a la partida doble.</a:t>
          </a:r>
          <a:endParaRPr lang="es-MX" sz="2200" dirty="0">
            <a:latin typeface="Arial" panose="020B0604020202020204" pitchFamily="34" charset="0"/>
            <a:cs typeface="Arial" panose="020B0604020202020204" pitchFamily="34" charset="0"/>
          </a:endParaRPr>
        </a:p>
      </dgm:t>
    </dgm:pt>
    <dgm:pt modelId="{978D76C0-FF20-405A-A98B-982D30C87ABA}" type="parTrans" cxnId="{3AAF04DA-37FC-4983-9923-37322B54122E}">
      <dgm:prSet/>
      <dgm:spPr/>
      <dgm:t>
        <a:bodyPr/>
        <a:lstStyle/>
        <a:p>
          <a:endParaRPr lang="es-MX"/>
        </a:p>
      </dgm:t>
    </dgm:pt>
    <dgm:pt modelId="{AEE7411A-2327-447A-8A2A-B0202B7337D4}" type="sibTrans" cxnId="{3AAF04DA-37FC-4983-9923-37322B54122E}">
      <dgm:prSet/>
      <dgm:spPr/>
      <dgm:t>
        <a:bodyPr/>
        <a:lstStyle/>
        <a:p>
          <a:endParaRPr lang="es-MX"/>
        </a:p>
      </dgm:t>
    </dgm:pt>
    <dgm:pt modelId="{292C596B-39E6-4FD8-82FD-76F0E49EB14B}">
      <dgm:prSet custT="1"/>
      <dgm:spPr/>
      <dgm:t>
        <a:bodyPr/>
        <a:lstStyle/>
        <a:p>
          <a:pPr rtl="0"/>
          <a:r>
            <a:rPr lang="es-MX" sz="2200" dirty="0" smtClean="0">
              <a:latin typeface="Arial" panose="020B0604020202020204" pitchFamily="34" charset="0"/>
              <a:cs typeface="Arial" panose="020B0604020202020204" pitchFamily="34" charset="0"/>
            </a:rPr>
            <a:t>Incluye una breve redacción que describa el objeto de la transacción.</a:t>
          </a:r>
          <a:endParaRPr lang="es-MX" sz="2200" dirty="0">
            <a:latin typeface="Arial" panose="020B0604020202020204" pitchFamily="34" charset="0"/>
            <a:cs typeface="Arial" panose="020B0604020202020204" pitchFamily="34" charset="0"/>
          </a:endParaRPr>
        </a:p>
      </dgm:t>
    </dgm:pt>
    <dgm:pt modelId="{EA301202-E459-48D6-9A5A-710CDFD84CD1}" type="parTrans" cxnId="{02861648-CC6F-438D-8625-4440FEA9F1B4}">
      <dgm:prSet/>
      <dgm:spPr/>
      <dgm:t>
        <a:bodyPr/>
        <a:lstStyle/>
        <a:p>
          <a:endParaRPr lang="es-MX"/>
        </a:p>
      </dgm:t>
    </dgm:pt>
    <dgm:pt modelId="{A7211A21-0670-4CAE-88B8-DAED16CE1527}" type="sibTrans" cxnId="{02861648-CC6F-438D-8625-4440FEA9F1B4}">
      <dgm:prSet/>
      <dgm:spPr/>
      <dgm:t>
        <a:bodyPr/>
        <a:lstStyle/>
        <a:p>
          <a:endParaRPr lang="es-MX"/>
        </a:p>
      </dgm:t>
    </dgm:pt>
    <dgm:pt modelId="{DAB19B89-CB2A-4853-A2ED-E6275D6D4E3D}" type="pres">
      <dgm:prSet presAssocID="{EB00BA11-3E3F-4F64-B2C0-2C6789DE7E67}" presName="Name0" presStyleCnt="0">
        <dgm:presLayoutVars>
          <dgm:dir/>
          <dgm:resizeHandles val="exact"/>
        </dgm:presLayoutVars>
      </dgm:prSet>
      <dgm:spPr/>
      <dgm:t>
        <a:bodyPr/>
        <a:lstStyle/>
        <a:p>
          <a:endParaRPr lang="es-MX"/>
        </a:p>
      </dgm:t>
    </dgm:pt>
    <dgm:pt modelId="{26737C72-27A5-483C-B378-7A73931EC598}" type="pres">
      <dgm:prSet presAssocID="{EB00BA11-3E3F-4F64-B2C0-2C6789DE7E67}" presName="arrow" presStyleLbl="bgShp" presStyleIdx="0" presStyleCnt="1"/>
      <dgm:spPr/>
    </dgm:pt>
    <dgm:pt modelId="{F98CC3E3-CF19-4D09-90EC-FE8996385099}" type="pres">
      <dgm:prSet presAssocID="{EB00BA11-3E3F-4F64-B2C0-2C6789DE7E67}" presName="points" presStyleCnt="0"/>
      <dgm:spPr/>
    </dgm:pt>
    <dgm:pt modelId="{964FA412-8E91-4E07-AD92-C4FBC6691496}" type="pres">
      <dgm:prSet presAssocID="{7FA295A0-E4F9-4727-8A57-0C962223B569}" presName="compositeA" presStyleCnt="0"/>
      <dgm:spPr/>
    </dgm:pt>
    <dgm:pt modelId="{CB8B6333-F797-4954-8152-D80D2FDA56BB}" type="pres">
      <dgm:prSet presAssocID="{7FA295A0-E4F9-4727-8A57-0C962223B569}" presName="textA" presStyleLbl="revTx" presStyleIdx="0" presStyleCnt="3" custScaleX="155989">
        <dgm:presLayoutVars>
          <dgm:bulletEnabled val="1"/>
        </dgm:presLayoutVars>
      </dgm:prSet>
      <dgm:spPr/>
      <dgm:t>
        <a:bodyPr/>
        <a:lstStyle/>
        <a:p>
          <a:endParaRPr lang="es-MX"/>
        </a:p>
      </dgm:t>
    </dgm:pt>
    <dgm:pt modelId="{26D2D47E-5B32-491A-A25E-C276B0A5E136}" type="pres">
      <dgm:prSet presAssocID="{7FA295A0-E4F9-4727-8A57-0C962223B569}" presName="circleA" presStyleLbl="node1" presStyleIdx="0" presStyleCnt="3"/>
      <dgm:spPr/>
    </dgm:pt>
    <dgm:pt modelId="{A09928A0-B11A-4669-9256-926F9F0C1F60}" type="pres">
      <dgm:prSet presAssocID="{7FA295A0-E4F9-4727-8A57-0C962223B569}" presName="spaceA" presStyleCnt="0"/>
      <dgm:spPr/>
    </dgm:pt>
    <dgm:pt modelId="{99C22611-8928-45F8-BC3F-68E5376BF3F4}" type="pres">
      <dgm:prSet presAssocID="{2DFE263D-84C4-4D76-802B-CAB6C87F29D2}" presName="space" presStyleCnt="0"/>
      <dgm:spPr/>
    </dgm:pt>
    <dgm:pt modelId="{F2F1AD3E-A120-4464-B144-C7F7AE5879B1}" type="pres">
      <dgm:prSet presAssocID="{90DDE338-5DEA-409E-ADB0-2B52645713DC}" presName="compositeB" presStyleCnt="0"/>
      <dgm:spPr/>
    </dgm:pt>
    <dgm:pt modelId="{BD52A2AB-6A92-466D-9E45-C6B02E327F0A}" type="pres">
      <dgm:prSet presAssocID="{90DDE338-5DEA-409E-ADB0-2B52645713DC}" presName="textB" presStyleLbl="revTx" presStyleIdx="1" presStyleCnt="3" custScaleX="137015">
        <dgm:presLayoutVars>
          <dgm:bulletEnabled val="1"/>
        </dgm:presLayoutVars>
      </dgm:prSet>
      <dgm:spPr/>
      <dgm:t>
        <a:bodyPr/>
        <a:lstStyle/>
        <a:p>
          <a:endParaRPr lang="es-MX"/>
        </a:p>
      </dgm:t>
    </dgm:pt>
    <dgm:pt modelId="{1CFFB232-2799-4769-AFCF-D99DE5EE3512}" type="pres">
      <dgm:prSet presAssocID="{90DDE338-5DEA-409E-ADB0-2B52645713DC}" presName="circleB" presStyleLbl="node1" presStyleIdx="1" presStyleCnt="3"/>
      <dgm:spPr/>
    </dgm:pt>
    <dgm:pt modelId="{E3D38BE8-8BE5-4165-A5AF-CC64A04BD5DE}" type="pres">
      <dgm:prSet presAssocID="{90DDE338-5DEA-409E-ADB0-2B52645713DC}" presName="spaceB" presStyleCnt="0"/>
      <dgm:spPr/>
    </dgm:pt>
    <dgm:pt modelId="{8D0DBBFD-73EF-4A89-915E-F23AF9AAA72C}" type="pres">
      <dgm:prSet presAssocID="{AEE7411A-2327-447A-8A2A-B0202B7337D4}" presName="space" presStyleCnt="0"/>
      <dgm:spPr/>
    </dgm:pt>
    <dgm:pt modelId="{EC845FBC-8F58-4217-A38E-F1C9F3CC0E47}" type="pres">
      <dgm:prSet presAssocID="{292C596B-39E6-4FD8-82FD-76F0E49EB14B}" presName="compositeA" presStyleCnt="0"/>
      <dgm:spPr/>
    </dgm:pt>
    <dgm:pt modelId="{6357D1E1-BAD3-4C6E-8F47-50972DBC7D2F}" type="pres">
      <dgm:prSet presAssocID="{292C596B-39E6-4FD8-82FD-76F0E49EB14B}" presName="textA" presStyleLbl="revTx" presStyleIdx="2" presStyleCnt="3">
        <dgm:presLayoutVars>
          <dgm:bulletEnabled val="1"/>
        </dgm:presLayoutVars>
      </dgm:prSet>
      <dgm:spPr/>
      <dgm:t>
        <a:bodyPr/>
        <a:lstStyle/>
        <a:p>
          <a:endParaRPr lang="es-MX"/>
        </a:p>
      </dgm:t>
    </dgm:pt>
    <dgm:pt modelId="{66795A3F-CB88-4AA6-A06C-7AAC2AD04236}" type="pres">
      <dgm:prSet presAssocID="{292C596B-39E6-4FD8-82FD-76F0E49EB14B}" presName="circleA" presStyleLbl="node1" presStyleIdx="2" presStyleCnt="3"/>
      <dgm:spPr/>
    </dgm:pt>
    <dgm:pt modelId="{D19F67CE-8237-41D8-B0F1-D219339C7144}" type="pres">
      <dgm:prSet presAssocID="{292C596B-39E6-4FD8-82FD-76F0E49EB14B}" presName="spaceA" presStyleCnt="0"/>
      <dgm:spPr/>
    </dgm:pt>
  </dgm:ptLst>
  <dgm:cxnLst>
    <dgm:cxn modelId="{3AAF04DA-37FC-4983-9923-37322B54122E}" srcId="{EB00BA11-3E3F-4F64-B2C0-2C6789DE7E67}" destId="{90DDE338-5DEA-409E-ADB0-2B52645713DC}" srcOrd="1" destOrd="0" parTransId="{978D76C0-FF20-405A-A98B-982D30C87ABA}" sibTransId="{AEE7411A-2327-447A-8A2A-B0202B7337D4}"/>
    <dgm:cxn modelId="{DA719F04-B6BF-45BF-B00E-9910B3070533}" type="presOf" srcId="{292C596B-39E6-4FD8-82FD-76F0E49EB14B}" destId="{6357D1E1-BAD3-4C6E-8F47-50972DBC7D2F}" srcOrd="0" destOrd="0" presId="urn:microsoft.com/office/officeart/2005/8/layout/hProcess11"/>
    <dgm:cxn modelId="{C4EAA315-6D97-44F4-B0F5-7A00C8E650A7}" type="presOf" srcId="{90DDE338-5DEA-409E-ADB0-2B52645713DC}" destId="{BD52A2AB-6A92-466D-9E45-C6B02E327F0A}" srcOrd="0" destOrd="0" presId="urn:microsoft.com/office/officeart/2005/8/layout/hProcess11"/>
    <dgm:cxn modelId="{0BA82C8D-9C13-4418-AC5B-A62CC4F1057F}" type="presOf" srcId="{EB00BA11-3E3F-4F64-B2C0-2C6789DE7E67}" destId="{DAB19B89-CB2A-4853-A2ED-E6275D6D4E3D}" srcOrd="0" destOrd="0" presId="urn:microsoft.com/office/officeart/2005/8/layout/hProcess11"/>
    <dgm:cxn modelId="{5621DD65-7B56-492A-8FAC-7DF15431720F}" type="presOf" srcId="{7FA295A0-E4F9-4727-8A57-0C962223B569}" destId="{CB8B6333-F797-4954-8152-D80D2FDA56BB}" srcOrd="0" destOrd="0" presId="urn:microsoft.com/office/officeart/2005/8/layout/hProcess11"/>
    <dgm:cxn modelId="{D5ECBBFB-5F7D-4BFB-B196-246B94CA7C96}" srcId="{EB00BA11-3E3F-4F64-B2C0-2C6789DE7E67}" destId="{7FA295A0-E4F9-4727-8A57-0C962223B569}" srcOrd="0" destOrd="0" parTransId="{D502D62E-22B3-4AF2-B753-10201C52214C}" sibTransId="{2DFE263D-84C4-4D76-802B-CAB6C87F29D2}"/>
    <dgm:cxn modelId="{02861648-CC6F-438D-8625-4440FEA9F1B4}" srcId="{EB00BA11-3E3F-4F64-B2C0-2C6789DE7E67}" destId="{292C596B-39E6-4FD8-82FD-76F0E49EB14B}" srcOrd="2" destOrd="0" parTransId="{EA301202-E459-48D6-9A5A-710CDFD84CD1}" sibTransId="{A7211A21-0670-4CAE-88B8-DAED16CE1527}"/>
    <dgm:cxn modelId="{AD08589F-AD77-43E0-A94F-BF789563C5D1}" type="presParOf" srcId="{DAB19B89-CB2A-4853-A2ED-E6275D6D4E3D}" destId="{26737C72-27A5-483C-B378-7A73931EC598}" srcOrd="0" destOrd="0" presId="urn:microsoft.com/office/officeart/2005/8/layout/hProcess11"/>
    <dgm:cxn modelId="{84BBBBEE-E377-4CF5-96D8-621C29FB4857}" type="presParOf" srcId="{DAB19B89-CB2A-4853-A2ED-E6275D6D4E3D}" destId="{F98CC3E3-CF19-4D09-90EC-FE8996385099}" srcOrd="1" destOrd="0" presId="urn:microsoft.com/office/officeart/2005/8/layout/hProcess11"/>
    <dgm:cxn modelId="{EEDC9F40-D191-4C12-B5C5-9D28ED61ECE6}" type="presParOf" srcId="{F98CC3E3-CF19-4D09-90EC-FE8996385099}" destId="{964FA412-8E91-4E07-AD92-C4FBC6691496}" srcOrd="0" destOrd="0" presId="urn:microsoft.com/office/officeart/2005/8/layout/hProcess11"/>
    <dgm:cxn modelId="{8B33FB14-B8B8-4512-BCE4-060AD81F2597}" type="presParOf" srcId="{964FA412-8E91-4E07-AD92-C4FBC6691496}" destId="{CB8B6333-F797-4954-8152-D80D2FDA56BB}" srcOrd="0" destOrd="0" presId="urn:microsoft.com/office/officeart/2005/8/layout/hProcess11"/>
    <dgm:cxn modelId="{10C4F5DB-F044-4924-A78E-D3FCE5CC232C}" type="presParOf" srcId="{964FA412-8E91-4E07-AD92-C4FBC6691496}" destId="{26D2D47E-5B32-491A-A25E-C276B0A5E136}" srcOrd="1" destOrd="0" presId="urn:microsoft.com/office/officeart/2005/8/layout/hProcess11"/>
    <dgm:cxn modelId="{23C09B68-9043-4532-AFF6-DF06D3CFA8A3}" type="presParOf" srcId="{964FA412-8E91-4E07-AD92-C4FBC6691496}" destId="{A09928A0-B11A-4669-9256-926F9F0C1F60}" srcOrd="2" destOrd="0" presId="urn:microsoft.com/office/officeart/2005/8/layout/hProcess11"/>
    <dgm:cxn modelId="{34487BD2-C0E8-4559-829E-9DDAF4353137}" type="presParOf" srcId="{F98CC3E3-CF19-4D09-90EC-FE8996385099}" destId="{99C22611-8928-45F8-BC3F-68E5376BF3F4}" srcOrd="1" destOrd="0" presId="urn:microsoft.com/office/officeart/2005/8/layout/hProcess11"/>
    <dgm:cxn modelId="{6CD0D1DE-03CE-432B-B4B8-34E9C83155A7}" type="presParOf" srcId="{F98CC3E3-CF19-4D09-90EC-FE8996385099}" destId="{F2F1AD3E-A120-4464-B144-C7F7AE5879B1}" srcOrd="2" destOrd="0" presId="urn:microsoft.com/office/officeart/2005/8/layout/hProcess11"/>
    <dgm:cxn modelId="{FB191FFF-2889-4B37-A691-2470EDA9EA6E}" type="presParOf" srcId="{F2F1AD3E-A120-4464-B144-C7F7AE5879B1}" destId="{BD52A2AB-6A92-466D-9E45-C6B02E327F0A}" srcOrd="0" destOrd="0" presId="urn:microsoft.com/office/officeart/2005/8/layout/hProcess11"/>
    <dgm:cxn modelId="{8C575191-CD57-4633-8D51-64D632E94D8A}" type="presParOf" srcId="{F2F1AD3E-A120-4464-B144-C7F7AE5879B1}" destId="{1CFFB232-2799-4769-AFCF-D99DE5EE3512}" srcOrd="1" destOrd="0" presId="urn:microsoft.com/office/officeart/2005/8/layout/hProcess11"/>
    <dgm:cxn modelId="{A46F9273-E4BC-43C6-BAFE-C9F34EBAFE7B}" type="presParOf" srcId="{F2F1AD3E-A120-4464-B144-C7F7AE5879B1}" destId="{E3D38BE8-8BE5-4165-A5AF-CC64A04BD5DE}" srcOrd="2" destOrd="0" presId="urn:microsoft.com/office/officeart/2005/8/layout/hProcess11"/>
    <dgm:cxn modelId="{735799B8-5B35-461E-B6B4-6EE6D3F9ACC4}" type="presParOf" srcId="{F98CC3E3-CF19-4D09-90EC-FE8996385099}" destId="{8D0DBBFD-73EF-4A89-915E-F23AF9AAA72C}" srcOrd="3" destOrd="0" presId="urn:microsoft.com/office/officeart/2005/8/layout/hProcess11"/>
    <dgm:cxn modelId="{717147E6-DBFA-4935-82CD-4845B8AD0FAF}" type="presParOf" srcId="{F98CC3E3-CF19-4D09-90EC-FE8996385099}" destId="{EC845FBC-8F58-4217-A38E-F1C9F3CC0E47}" srcOrd="4" destOrd="0" presId="urn:microsoft.com/office/officeart/2005/8/layout/hProcess11"/>
    <dgm:cxn modelId="{0496CCD6-13AB-4392-AAEA-01F62963D3B3}" type="presParOf" srcId="{EC845FBC-8F58-4217-A38E-F1C9F3CC0E47}" destId="{6357D1E1-BAD3-4C6E-8F47-50972DBC7D2F}" srcOrd="0" destOrd="0" presId="urn:microsoft.com/office/officeart/2005/8/layout/hProcess11"/>
    <dgm:cxn modelId="{2DB874F5-9C30-47CE-9657-1C9F8133E995}" type="presParOf" srcId="{EC845FBC-8F58-4217-A38E-F1C9F3CC0E47}" destId="{66795A3F-CB88-4AA6-A06C-7AAC2AD04236}" srcOrd="1" destOrd="0" presId="urn:microsoft.com/office/officeart/2005/8/layout/hProcess11"/>
    <dgm:cxn modelId="{5AE03D70-62FC-42DB-8209-248A34B3D59D}" type="presParOf" srcId="{EC845FBC-8F58-4217-A38E-F1C9F3CC0E47}" destId="{D19F67CE-8237-41D8-B0F1-D219339C7144}"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1346A19-48AA-48B5-966E-1FDBCA7FB1C5}" type="doc">
      <dgm:prSet loTypeId="urn:microsoft.com/office/officeart/2009/3/layout/StepUpProcess" loCatId="process" qsTypeId="urn:microsoft.com/office/officeart/2005/8/quickstyle/simple2" qsCatId="simple" csTypeId="urn:microsoft.com/office/officeart/2005/8/colors/colorful5" csCatId="colorful"/>
      <dgm:spPr/>
      <dgm:t>
        <a:bodyPr/>
        <a:lstStyle/>
        <a:p>
          <a:endParaRPr lang="es-MX"/>
        </a:p>
      </dgm:t>
    </dgm:pt>
    <dgm:pt modelId="{91037752-CF75-4CB4-A2B5-C9FA1C867AB2}">
      <dgm:prSet/>
      <dgm:spPr/>
      <dgm:t>
        <a:bodyPr/>
        <a:lstStyle/>
        <a:p>
          <a:pPr rtl="0"/>
          <a:r>
            <a:rPr lang="es-MX" dirty="0" smtClean="0">
              <a:latin typeface="Arial" panose="020B0604020202020204" pitchFamily="34" charset="0"/>
              <a:cs typeface="Arial" panose="020B0604020202020204" pitchFamily="34" charset="0"/>
            </a:rPr>
            <a:t>Es el registro donde se concentran los movimientos que tuvieron las cuentas de activo, pasivo, capital contable y resultados. </a:t>
          </a:r>
          <a:endParaRPr lang="es-MX" dirty="0">
            <a:latin typeface="Arial" panose="020B0604020202020204" pitchFamily="34" charset="0"/>
            <a:cs typeface="Arial" panose="020B0604020202020204" pitchFamily="34" charset="0"/>
          </a:endParaRPr>
        </a:p>
      </dgm:t>
    </dgm:pt>
    <dgm:pt modelId="{B213FC03-2399-4B79-BDDE-5FB17B4B7C54}" type="parTrans" cxnId="{41A2F799-FDB2-4FBA-803C-D8A63E3D2D19}">
      <dgm:prSet/>
      <dgm:spPr/>
      <dgm:t>
        <a:bodyPr/>
        <a:lstStyle/>
        <a:p>
          <a:endParaRPr lang="es-MX"/>
        </a:p>
      </dgm:t>
    </dgm:pt>
    <dgm:pt modelId="{D7387920-4963-45E3-BEDE-D740CC5B797A}" type="sibTrans" cxnId="{41A2F799-FDB2-4FBA-803C-D8A63E3D2D19}">
      <dgm:prSet/>
      <dgm:spPr/>
      <dgm:t>
        <a:bodyPr/>
        <a:lstStyle/>
        <a:p>
          <a:endParaRPr lang="es-MX"/>
        </a:p>
      </dgm:t>
    </dgm:pt>
    <dgm:pt modelId="{9CF5B6AB-577B-44DF-8248-E7EB2A6B6409}">
      <dgm:prSet/>
      <dgm:spPr/>
      <dgm:t>
        <a:bodyPr/>
        <a:lstStyle/>
        <a:p>
          <a:pPr rtl="0"/>
          <a:r>
            <a:rPr lang="es-MX" dirty="0" smtClean="0">
              <a:latin typeface="Arial" panose="020B0604020202020204" pitchFamily="34" charset="0"/>
              <a:cs typeface="Arial" panose="020B0604020202020204" pitchFamily="34" charset="0"/>
            </a:rPr>
            <a:t>Se abre un folio individual para cada cuenta que se haya utilizado.</a:t>
          </a:r>
          <a:endParaRPr lang="es-MX" dirty="0">
            <a:latin typeface="Arial" panose="020B0604020202020204" pitchFamily="34" charset="0"/>
            <a:cs typeface="Arial" panose="020B0604020202020204" pitchFamily="34" charset="0"/>
          </a:endParaRPr>
        </a:p>
      </dgm:t>
    </dgm:pt>
    <dgm:pt modelId="{A14E6D08-3B69-4D14-881D-FFB2848475B9}" type="parTrans" cxnId="{F8B61C38-78F2-4C74-A66A-CEBF41ACA692}">
      <dgm:prSet/>
      <dgm:spPr/>
      <dgm:t>
        <a:bodyPr/>
        <a:lstStyle/>
        <a:p>
          <a:endParaRPr lang="es-MX"/>
        </a:p>
      </dgm:t>
    </dgm:pt>
    <dgm:pt modelId="{EB15DF4B-8E18-44E0-8DBA-E8BD43ED5947}" type="sibTrans" cxnId="{F8B61C38-78F2-4C74-A66A-CEBF41ACA692}">
      <dgm:prSet/>
      <dgm:spPr/>
      <dgm:t>
        <a:bodyPr/>
        <a:lstStyle/>
        <a:p>
          <a:endParaRPr lang="es-MX"/>
        </a:p>
      </dgm:t>
    </dgm:pt>
    <dgm:pt modelId="{1F8A92EC-7C68-43C2-B69E-BD0A6BB0FFB6}">
      <dgm:prSet/>
      <dgm:spPr/>
      <dgm:t>
        <a:bodyPr/>
        <a:lstStyle/>
        <a:p>
          <a:pPr rtl="0"/>
          <a:r>
            <a:rPr lang="es-MX" dirty="0" smtClean="0">
              <a:latin typeface="Arial" panose="020B0604020202020204" pitchFamily="34" charset="0"/>
              <a:cs typeface="Arial" panose="020B0604020202020204" pitchFamily="34" charset="0"/>
            </a:rPr>
            <a:t>Acumula los movimientos a fin de conocer el saldo de la cuenta en cualquier momento.</a:t>
          </a:r>
          <a:endParaRPr lang="es-MX" dirty="0">
            <a:latin typeface="Arial" panose="020B0604020202020204" pitchFamily="34" charset="0"/>
            <a:cs typeface="Arial" panose="020B0604020202020204" pitchFamily="34" charset="0"/>
          </a:endParaRPr>
        </a:p>
      </dgm:t>
    </dgm:pt>
    <dgm:pt modelId="{2D51A69B-07C9-450F-8BE4-05DAF9E75749}" type="parTrans" cxnId="{F487368C-D3B7-4974-BF1D-A19FA873EE85}">
      <dgm:prSet/>
      <dgm:spPr/>
      <dgm:t>
        <a:bodyPr/>
        <a:lstStyle/>
        <a:p>
          <a:endParaRPr lang="es-MX"/>
        </a:p>
      </dgm:t>
    </dgm:pt>
    <dgm:pt modelId="{EDF20E15-D4AE-4410-88B2-EEF2023E2150}" type="sibTrans" cxnId="{F487368C-D3B7-4974-BF1D-A19FA873EE85}">
      <dgm:prSet/>
      <dgm:spPr/>
      <dgm:t>
        <a:bodyPr/>
        <a:lstStyle/>
        <a:p>
          <a:endParaRPr lang="es-MX"/>
        </a:p>
      </dgm:t>
    </dgm:pt>
    <dgm:pt modelId="{BD2D600A-B5F5-424A-9F09-1C2C89E2B351}" type="pres">
      <dgm:prSet presAssocID="{31346A19-48AA-48B5-966E-1FDBCA7FB1C5}" presName="rootnode" presStyleCnt="0">
        <dgm:presLayoutVars>
          <dgm:chMax/>
          <dgm:chPref/>
          <dgm:dir/>
          <dgm:animLvl val="lvl"/>
        </dgm:presLayoutVars>
      </dgm:prSet>
      <dgm:spPr/>
      <dgm:t>
        <a:bodyPr/>
        <a:lstStyle/>
        <a:p>
          <a:endParaRPr lang="es-MX"/>
        </a:p>
      </dgm:t>
    </dgm:pt>
    <dgm:pt modelId="{152F17D6-7644-4E0F-AAA7-CBCD1F49F940}" type="pres">
      <dgm:prSet presAssocID="{91037752-CF75-4CB4-A2B5-C9FA1C867AB2}" presName="composite" presStyleCnt="0"/>
      <dgm:spPr/>
    </dgm:pt>
    <dgm:pt modelId="{134A3481-37C8-49FF-A29B-B03FB17A3CE9}" type="pres">
      <dgm:prSet presAssocID="{91037752-CF75-4CB4-A2B5-C9FA1C867AB2}" presName="LShape" presStyleLbl="alignNode1" presStyleIdx="0" presStyleCnt="5"/>
      <dgm:spPr/>
    </dgm:pt>
    <dgm:pt modelId="{369C46D9-B1D4-4369-A18C-82E651183BCB}" type="pres">
      <dgm:prSet presAssocID="{91037752-CF75-4CB4-A2B5-C9FA1C867AB2}" presName="ParentText" presStyleLbl="revTx" presStyleIdx="0" presStyleCnt="3">
        <dgm:presLayoutVars>
          <dgm:chMax val="0"/>
          <dgm:chPref val="0"/>
          <dgm:bulletEnabled val="1"/>
        </dgm:presLayoutVars>
      </dgm:prSet>
      <dgm:spPr/>
      <dgm:t>
        <a:bodyPr/>
        <a:lstStyle/>
        <a:p>
          <a:endParaRPr lang="es-MX"/>
        </a:p>
      </dgm:t>
    </dgm:pt>
    <dgm:pt modelId="{7C0D95C2-DDE5-4505-B546-9AEA7117726E}" type="pres">
      <dgm:prSet presAssocID="{91037752-CF75-4CB4-A2B5-C9FA1C867AB2}" presName="Triangle" presStyleLbl="alignNode1" presStyleIdx="1" presStyleCnt="5"/>
      <dgm:spPr/>
    </dgm:pt>
    <dgm:pt modelId="{6E43B288-3027-41AE-A956-48B21A8F46F6}" type="pres">
      <dgm:prSet presAssocID="{D7387920-4963-45E3-BEDE-D740CC5B797A}" presName="sibTrans" presStyleCnt="0"/>
      <dgm:spPr/>
    </dgm:pt>
    <dgm:pt modelId="{2897A226-65B4-4096-BCC6-EDCB73982467}" type="pres">
      <dgm:prSet presAssocID="{D7387920-4963-45E3-BEDE-D740CC5B797A}" presName="space" presStyleCnt="0"/>
      <dgm:spPr/>
    </dgm:pt>
    <dgm:pt modelId="{1F112C0A-0CA9-4C39-A2D2-5987A7CAE0A4}" type="pres">
      <dgm:prSet presAssocID="{9CF5B6AB-577B-44DF-8248-E7EB2A6B6409}" presName="composite" presStyleCnt="0"/>
      <dgm:spPr/>
    </dgm:pt>
    <dgm:pt modelId="{262D5C08-0DC7-4B48-9C89-65C180E95EFA}" type="pres">
      <dgm:prSet presAssocID="{9CF5B6AB-577B-44DF-8248-E7EB2A6B6409}" presName="LShape" presStyleLbl="alignNode1" presStyleIdx="2" presStyleCnt="5"/>
      <dgm:spPr/>
    </dgm:pt>
    <dgm:pt modelId="{3737B7B2-078C-4513-9B33-E67B4472B40E}" type="pres">
      <dgm:prSet presAssocID="{9CF5B6AB-577B-44DF-8248-E7EB2A6B6409}" presName="ParentText" presStyleLbl="revTx" presStyleIdx="1" presStyleCnt="3">
        <dgm:presLayoutVars>
          <dgm:chMax val="0"/>
          <dgm:chPref val="0"/>
          <dgm:bulletEnabled val="1"/>
        </dgm:presLayoutVars>
      </dgm:prSet>
      <dgm:spPr/>
      <dgm:t>
        <a:bodyPr/>
        <a:lstStyle/>
        <a:p>
          <a:endParaRPr lang="es-MX"/>
        </a:p>
      </dgm:t>
    </dgm:pt>
    <dgm:pt modelId="{109300A0-90B3-4A21-8EDD-6E9F499CDA40}" type="pres">
      <dgm:prSet presAssocID="{9CF5B6AB-577B-44DF-8248-E7EB2A6B6409}" presName="Triangle" presStyleLbl="alignNode1" presStyleIdx="3" presStyleCnt="5"/>
      <dgm:spPr/>
    </dgm:pt>
    <dgm:pt modelId="{1A5C4119-D291-4C77-AE57-59431391CC49}" type="pres">
      <dgm:prSet presAssocID="{EB15DF4B-8E18-44E0-8DBA-E8BD43ED5947}" presName="sibTrans" presStyleCnt="0"/>
      <dgm:spPr/>
    </dgm:pt>
    <dgm:pt modelId="{FD049394-BF5B-4530-A407-E361A2739ED0}" type="pres">
      <dgm:prSet presAssocID="{EB15DF4B-8E18-44E0-8DBA-E8BD43ED5947}" presName="space" presStyleCnt="0"/>
      <dgm:spPr/>
    </dgm:pt>
    <dgm:pt modelId="{878E49FC-FE5B-4232-856C-B40D05C4A868}" type="pres">
      <dgm:prSet presAssocID="{1F8A92EC-7C68-43C2-B69E-BD0A6BB0FFB6}" presName="composite" presStyleCnt="0"/>
      <dgm:spPr/>
    </dgm:pt>
    <dgm:pt modelId="{0B205FAC-F335-4C09-8355-C27A12754485}" type="pres">
      <dgm:prSet presAssocID="{1F8A92EC-7C68-43C2-B69E-BD0A6BB0FFB6}" presName="LShape" presStyleLbl="alignNode1" presStyleIdx="4" presStyleCnt="5"/>
      <dgm:spPr/>
    </dgm:pt>
    <dgm:pt modelId="{A7F1F9B8-499E-48D0-9742-C7B35A92194F}" type="pres">
      <dgm:prSet presAssocID="{1F8A92EC-7C68-43C2-B69E-BD0A6BB0FFB6}" presName="ParentText" presStyleLbl="revTx" presStyleIdx="2" presStyleCnt="3">
        <dgm:presLayoutVars>
          <dgm:chMax val="0"/>
          <dgm:chPref val="0"/>
          <dgm:bulletEnabled val="1"/>
        </dgm:presLayoutVars>
      </dgm:prSet>
      <dgm:spPr/>
      <dgm:t>
        <a:bodyPr/>
        <a:lstStyle/>
        <a:p>
          <a:endParaRPr lang="es-MX"/>
        </a:p>
      </dgm:t>
    </dgm:pt>
  </dgm:ptLst>
  <dgm:cxnLst>
    <dgm:cxn modelId="{496AE087-08DA-4491-9873-9F4F6FDE1182}" type="presOf" srcId="{1F8A92EC-7C68-43C2-B69E-BD0A6BB0FFB6}" destId="{A7F1F9B8-499E-48D0-9742-C7B35A92194F}" srcOrd="0" destOrd="0" presId="urn:microsoft.com/office/officeart/2009/3/layout/StepUpProcess"/>
    <dgm:cxn modelId="{41A2F799-FDB2-4FBA-803C-D8A63E3D2D19}" srcId="{31346A19-48AA-48B5-966E-1FDBCA7FB1C5}" destId="{91037752-CF75-4CB4-A2B5-C9FA1C867AB2}" srcOrd="0" destOrd="0" parTransId="{B213FC03-2399-4B79-BDDE-5FB17B4B7C54}" sibTransId="{D7387920-4963-45E3-BEDE-D740CC5B797A}"/>
    <dgm:cxn modelId="{8E6E8210-471D-4553-B524-53854AFD385B}" type="presOf" srcId="{91037752-CF75-4CB4-A2B5-C9FA1C867AB2}" destId="{369C46D9-B1D4-4369-A18C-82E651183BCB}" srcOrd="0" destOrd="0" presId="urn:microsoft.com/office/officeart/2009/3/layout/StepUpProcess"/>
    <dgm:cxn modelId="{31B5D3CC-CF13-4963-A3C5-561872B66B8D}" type="presOf" srcId="{9CF5B6AB-577B-44DF-8248-E7EB2A6B6409}" destId="{3737B7B2-078C-4513-9B33-E67B4472B40E}" srcOrd="0" destOrd="0" presId="urn:microsoft.com/office/officeart/2009/3/layout/StepUpProcess"/>
    <dgm:cxn modelId="{F8B61C38-78F2-4C74-A66A-CEBF41ACA692}" srcId="{31346A19-48AA-48B5-966E-1FDBCA7FB1C5}" destId="{9CF5B6AB-577B-44DF-8248-E7EB2A6B6409}" srcOrd="1" destOrd="0" parTransId="{A14E6D08-3B69-4D14-881D-FFB2848475B9}" sibTransId="{EB15DF4B-8E18-44E0-8DBA-E8BD43ED5947}"/>
    <dgm:cxn modelId="{F487368C-D3B7-4974-BF1D-A19FA873EE85}" srcId="{31346A19-48AA-48B5-966E-1FDBCA7FB1C5}" destId="{1F8A92EC-7C68-43C2-B69E-BD0A6BB0FFB6}" srcOrd="2" destOrd="0" parTransId="{2D51A69B-07C9-450F-8BE4-05DAF9E75749}" sibTransId="{EDF20E15-D4AE-4410-88B2-EEF2023E2150}"/>
    <dgm:cxn modelId="{7B1089CB-43E8-4D69-9A49-54495FC123AF}" type="presOf" srcId="{31346A19-48AA-48B5-966E-1FDBCA7FB1C5}" destId="{BD2D600A-B5F5-424A-9F09-1C2C89E2B351}" srcOrd="0" destOrd="0" presId="urn:microsoft.com/office/officeart/2009/3/layout/StepUpProcess"/>
    <dgm:cxn modelId="{CDD4AFFB-D096-46F0-BA92-10A8B8573E7B}" type="presParOf" srcId="{BD2D600A-B5F5-424A-9F09-1C2C89E2B351}" destId="{152F17D6-7644-4E0F-AAA7-CBCD1F49F940}" srcOrd="0" destOrd="0" presId="urn:microsoft.com/office/officeart/2009/3/layout/StepUpProcess"/>
    <dgm:cxn modelId="{89D18041-8A64-4090-B002-F1086D5777BE}" type="presParOf" srcId="{152F17D6-7644-4E0F-AAA7-CBCD1F49F940}" destId="{134A3481-37C8-49FF-A29B-B03FB17A3CE9}" srcOrd="0" destOrd="0" presId="urn:microsoft.com/office/officeart/2009/3/layout/StepUpProcess"/>
    <dgm:cxn modelId="{9C261AFE-2BB7-4F27-A679-383E6AEC402D}" type="presParOf" srcId="{152F17D6-7644-4E0F-AAA7-CBCD1F49F940}" destId="{369C46D9-B1D4-4369-A18C-82E651183BCB}" srcOrd="1" destOrd="0" presId="urn:microsoft.com/office/officeart/2009/3/layout/StepUpProcess"/>
    <dgm:cxn modelId="{682AFFF2-F7EE-455E-97AF-D1C69BD3074C}" type="presParOf" srcId="{152F17D6-7644-4E0F-AAA7-CBCD1F49F940}" destId="{7C0D95C2-DDE5-4505-B546-9AEA7117726E}" srcOrd="2" destOrd="0" presId="urn:microsoft.com/office/officeart/2009/3/layout/StepUpProcess"/>
    <dgm:cxn modelId="{1573DDD8-9555-4A07-A6FA-55687A2CA53F}" type="presParOf" srcId="{BD2D600A-B5F5-424A-9F09-1C2C89E2B351}" destId="{6E43B288-3027-41AE-A956-48B21A8F46F6}" srcOrd="1" destOrd="0" presId="urn:microsoft.com/office/officeart/2009/3/layout/StepUpProcess"/>
    <dgm:cxn modelId="{35E7E579-8847-4CD0-ADDE-5831BC90EEA5}" type="presParOf" srcId="{6E43B288-3027-41AE-A956-48B21A8F46F6}" destId="{2897A226-65B4-4096-BCC6-EDCB73982467}" srcOrd="0" destOrd="0" presId="urn:microsoft.com/office/officeart/2009/3/layout/StepUpProcess"/>
    <dgm:cxn modelId="{067AFC3C-C54E-46A2-8E80-49F4DF76019B}" type="presParOf" srcId="{BD2D600A-B5F5-424A-9F09-1C2C89E2B351}" destId="{1F112C0A-0CA9-4C39-A2D2-5987A7CAE0A4}" srcOrd="2" destOrd="0" presId="urn:microsoft.com/office/officeart/2009/3/layout/StepUpProcess"/>
    <dgm:cxn modelId="{DC9CB7ED-8B0F-4722-8CFE-DFA3D61A34ED}" type="presParOf" srcId="{1F112C0A-0CA9-4C39-A2D2-5987A7CAE0A4}" destId="{262D5C08-0DC7-4B48-9C89-65C180E95EFA}" srcOrd="0" destOrd="0" presId="urn:microsoft.com/office/officeart/2009/3/layout/StepUpProcess"/>
    <dgm:cxn modelId="{38837696-8BCD-4FB0-93B8-D9E926F20AB9}" type="presParOf" srcId="{1F112C0A-0CA9-4C39-A2D2-5987A7CAE0A4}" destId="{3737B7B2-078C-4513-9B33-E67B4472B40E}" srcOrd="1" destOrd="0" presId="urn:microsoft.com/office/officeart/2009/3/layout/StepUpProcess"/>
    <dgm:cxn modelId="{74194F58-E7BE-4397-AF2A-48F113FE6FB2}" type="presParOf" srcId="{1F112C0A-0CA9-4C39-A2D2-5987A7CAE0A4}" destId="{109300A0-90B3-4A21-8EDD-6E9F499CDA40}" srcOrd="2" destOrd="0" presId="urn:microsoft.com/office/officeart/2009/3/layout/StepUpProcess"/>
    <dgm:cxn modelId="{AA783F53-74DD-498A-A20A-DDA048860B9A}" type="presParOf" srcId="{BD2D600A-B5F5-424A-9F09-1C2C89E2B351}" destId="{1A5C4119-D291-4C77-AE57-59431391CC49}" srcOrd="3" destOrd="0" presId="urn:microsoft.com/office/officeart/2009/3/layout/StepUpProcess"/>
    <dgm:cxn modelId="{19EFA76E-76E5-44A1-83E5-0FF35891E025}" type="presParOf" srcId="{1A5C4119-D291-4C77-AE57-59431391CC49}" destId="{FD049394-BF5B-4530-A407-E361A2739ED0}" srcOrd="0" destOrd="0" presId="urn:microsoft.com/office/officeart/2009/3/layout/StepUpProcess"/>
    <dgm:cxn modelId="{F2E4D0DC-AB48-446B-A874-361C3B5E5B0E}" type="presParOf" srcId="{BD2D600A-B5F5-424A-9F09-1C2C89E2B351}" destId="{878E49FC-FE5B-4232-856C-B40D05C4A868}" srcOrd="4" destOrd="0" presId="urn:microsoft.com/office/officeart/2009/3/layout/StepUpProcess"/>
    <dgm:cxn modelId="{DA4AF8B8-DE0C-435A-B248-4BB3E2F456CA}" type="presParOf" srcId="{878E49FC-FE5B-4232-856C-B40D05C4A868}" destId="{0B205FAC-F335-4C09-8355-C27A12754485}" srcOrd="0" destOrd="0" presId="urn:microsoft.com/office/officeart/2009/3/layout/StepUpProcess"/>
    <dgm:cxn modelId="{AC22CC30-F929-497C-ACA9-CE20A92252F8}" type="presParOf" srcId="{878E49FC-FE5B-4232-856C-B40D05C4A868}" destId="{A7F1F9B8-499E-48D0-9742-C7B35A92194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427B94D-3CA9-41D6-9610-66A62BD3CCAC}" type="doc">
      <dgm:prSet loTypeId="urn:microsoft.com/office/officeart/2005/8/layout/arrow4" loCatId="process" qsTypeId="urn:microsoft.com/office/officeart/2005/8/quickstyle/simple1" qsCatId="simple" csTypeId="urn:microsoft.com/office/officeart/2005/8/colors/colorful5" csCatId="colorful"/>
      <dgm:spPr/>
      <dgm:t>
        <a:bodyPr/>
        <a:lstStyle/>
        <a:p>
          <a:endParaRPr lang="es-MX"/>
        </a:p>
      </dgm:t>
    </dgm:pt>
    <dgm:pt modelId="{6971ED62-EE57-4079-9F3E-B9C0AA907DF1}">
      <dgm:prSet custT="1"/>
      <dgm:spPr/>
      <dgm:t>
        <a:bodyPr/>
        <a:lstStyle/>
        <a:p>
          <a:pPr rtl="0"/>
          <a:r>
            <a:rPr lang="es-MX" sz="2400" dirty="0" smtClean="0">
              <a:latin typeface="Arial" panose="020B0604020202020204" pitchFamily="34" charset="0"/>
              <a:cs typeface="Arial" panose="020B0604020202020204" pitchFamily="34" charset="0"/>
            </a:rPr>
            <a:t>Procedimiento mediante el cual cada operación deberá registrarse considerando tanto la causa como el efecto de la transacción.</a:t>
          </a:r>
          <a:endParaRPr lang="es-MX" sz="2400" dirty="0">
            <a:latin typeface="Arial" panose="020B0604020202020204" pitchFamily="34" charset="0"/>
            <a:cs typeface="Arial" panose="020B0604020202020204" pitchFamily="34" charset="0"/>
          </a:endParaRPr>
        </a:p>
      </dgm:t>
    </dgm:pt>
    <dgm:pt modelId="{83AD6169-0B30-4214-9DBB-0F4719425023}" type="parTrans" cxnId="{E5F7511C-F978-4B73-9207-07DA1BE7828B}">
      <dgm:prSet/>
      <dgm:spPr/>
      <dgm:t>
        <a:bodyPr/>
        <a:lstStyle/>
        <a:p>
          <a:endParaRPr lang="es-MX"/>
        </a:p>
      </dgm:t>
    </dgm:pt>
    <dgm:pt modelId="{27C323AE-DC6A-4CEA-90A8-4133BBDDF4D8}" type="sibTrans" cxnId="{E5F7511C-F978-4B73-9207-07DA1BE7828B}">
      <dgm:prSet/>
      <dgm:spPr/>
      <dgm:t>
        <a:bodyPr/>
        <a:lstStyle/>
        <a:p>
          <a:endParaRPr lang="es-MX"/>
        </a:p>
      </dgm:t>
    </dgm:pt>
    <dgm:pt modelId="{32B05D1B-4807-4BFC-A077-FBB89D8FB961}">
      <dgm:prSet custT="1"/>
      <dgm:spPr/>
      <dgm:t>
        <a:bodyPr/>
        <a:lstStyle/>
        <a:p>
          <a:pPr rtl="0"/>
          <a:r>
            <a:rPr lang="es-MX" sz="2400" dirty="0" smtClean="0">
              <a:latin typeface="Arial" panose="020B0604020202020204" pitchFamily="34" charset="0"/>
              <a:cs typeface="Arial" panose="020B0604020202020204" pitchFamily="34" charset="0"/>
            </a:rPr>
            <a:t>De forma simple se dice que “a cada cargo corresponde un abono por la misma cantidad”.</a:t>
          </a:r>
          <a:endParaRPr lang="es-MX" sz="2400" dirty="0">
            <a:latin typeface="Arial" panose="020B0604020202020204" pitchFamily="34" charset="0"/>
            <a:cs typeface="Arial" panose="020B0604020202020204" pitchFamily="34" charset="0"/>
          </a:endParaRPr>
        </a:p>
      </dgm:t>
    </dgm:pt>
    <dgm:pt modelId="{A59854EA-C585-4F71-B415-F3EED78A8A73}" type="parTrans" cxnId="{43638427-0298-4EAE-9CD7-DB8695EF68D7}">
      <dgm:prSet/>
      <dgm:spPr/>
      <dgm:t>
        <a:bodyPr/>
        <a:lstStyle/>
        <a:p>
          <a:endParaRPr lang="es-MX"/>
        </a:p>
      </dgm:t>
    </dgm:pt>
    <dgm:pt modelId="{36E20A21-C2FF-47E8-8B1F-0EFCE65C2C28}" type="sibTrans" cxnId="{43638427-0298-4EAE-9CD7-DB8695EF68D7}">
      <dgm:prSet/>
      <dgm:spPr/>
      <dgm:t>
        <a:bodyPr/>
        <a:lstStyle/>
        <a:p>
          <a:endParaRPr lang="es-MX"/>
        </a:p>
      </dgm:t>
    </dgm:pt>
    <dgm:pt modelId="{BEE8BB7D-FC24-4C58-AA2E-E03FF60FFFBE}" type="pres">
      <dgm:prSet presAssocID="{B427B94D-3CA9-41D6-9610-66A62BD3CCAC}" presName="compositeShape" presStyleCnt="0">
        <dgm:presLayoutVars>
          <dgm:chMax val="2"/>
          <dgm:dir/>
          <dgm:resizeHandles val="exact"/>
        </dgm:presLayoutVars>
      </dgm:prSet>
      <dgm:spPr/>
      <dgm:t>
        <a:bodyPr/>
        <a:lstStyle/>
        <a:p>
          <a:endParaRPr lang="es-MX"/>
        </a:p>
      </dgm:t>
    </dgm:pt>
    <dgm:pt modelId="{4AC2BAD2-B46B-4F3A-B5BC-2A37ED547FC3}" type="pres">
      <dgm:prSet presAssocID="{6971ED62-EE57-4079-9F3E-B9C0AA907DF1}" presName="upArrow" presStyleLbl="node1" presStyleIdx="0" presStyleCnt="2"/>
      <dgm:spPr/>
    </dgm:pt>
    <dgm:pt modelId="{488899D4-FD42-4F24-98FD-52DDE9834057}" type="pres">
      <dgm:prSet presAssocID="{6971ED62-EE57-4079-9F3E-B9C0AA907DF1}" presName="upArrowText" presStyleLbl="revTx" presStyleIdx="0" presStyleCnt="2">
        <dgm:presLayoutVars>
          <dgm:chMax val="0"/>
          <dgm:bulletEnabled val="1"/>
        </dgm:presLayoutVars>
      </dgm:prSet>
      <dgm:spPr/>
      <dgm:t>
        <a:bodyPr/>
        <a:lstStyle/>
        <a:p>
          <a:endParaRPr lang="es-MX"/>
        </a:p>
      </dgm:t>
    </dgm:pt>
    <dgm:pt modelId="{3EC7755F-8BB4-4D74-B8AD-E407AF532C03}" type="pres">
      <dgm:prSet presAssocID="{32B05D1B-4807-4BFC-A077-FBB89D8FB961}" presName="downArrow" presStyleLbl="node1" presStyleIdx="1" presStyleCnt="2"/>
      <dgm:spPr/>
    </dgm:pt>
    <dgm:pt modelId="{ECB7930C-547F-4CEC-B392-BBCE5F82DEA2}" type="pres">
      <dgm:prSet presAssocID="{32B05D1B-4807-4BFC-A077-FBB89D8FB961}" presName="downArrowText" presStyleLbl="revTx" presStyleIdx="1" presStyleCnt="2">
        <dgm:presLayoutVars>
          <dgm:chMax val="0"/>
          <dgm:bulletEnabled val="1"/>
        </dgm:presLayoutVars>
      </dgm:prSet>
      <dgm:spPr/>
      <dgm:t>
        <a:bodyPr/>
        <a:lstStyle/>
        <a:p>
          <a:endParaRPr lang="es-MX"/>
        </a:p>
      </dgm:t>
    </dgm:pt>
  </dgm:ptLst>
  <dgm:cxnLst>
    <dgm:cxn modelId="{0DC97194-046A-4835-BF63-07CFE9AC2C51}" type="presOf" srcId="{32B05D1B-4807-4BFC-A077-FBB89D8FB961}" destId="{ECB7930C-547F-4CEC-B392-BBCE5F82DEA2}" srcOrd="0" destOrd="0" presId="urn:microsoft.com/office/officeart/2005/8/layout/arrow4"/>
    <dgm:cxn modelId="{8DCEEE24-594A-44CE-9A4D-1271177A1287}" type="presOf" srcId="{B427B94D-3CA9-41D6-9610-66A62BD3CCAC}" destId="{BEE8BB7D-FC24-4C58-AA2E-E03FF60FFFBE}" srcOrd="0" destOrd="0" presId="urn:microsoft.com/office/officeart/2005/8/layout/arrow4"/>
    <dgm:cxn modelId="{E5F7511C-F978-4B73-9207-07DA1BE7828B}" srcId="{B427B94D-3CA9-41D6-9610-66A62BD3CCAC}" destId="{6971ED62-EE57-4079-9F3E-B9C0AA907DF1}" srcOrd="0" destOrd="0" parTransId="{83AD6169-0B30-4214-9DBB-0F4719425023}" sibTransId="{27C323AE-DC6A-4CEA-90A8-4133BBDDF4D8}"/>
    <dgm:cxn modelId="{43638427-0298-4EAE-9CD7-DB8695EF68D7}" srcId="{B427B94D-3CA9-41D6-9610-66A62BD3CCAC}" destId="{32B05D1B-4807-4BFC-A077-FBB89D8FB961}" srcOrd="1" destOrd="0" parTransId="{A59854EA-C585-4F71-B415-F3EED78A8A73}" sibTransId="{36E20A21-C2FF-47E8-8B1F-0EFCE65C2C28}"/>
    <dgm:cxn modelId="{F8390652-4E11-4F60-99FE-7D900C9EA976}" type="presOf" srcId="{6971ED62-EE57-4079-9F3E-B9C0AA907DF1}" destId="{488899D4-FD42-4F24-98FD-52DDE9834057}" srcOrd="0" destOrd="0" presId="urn:microsoft.com/office/officeart/2005/8/layout/arrow4"/>
    <dgm:cxn modelId="{27511F0D-C4A6-4AFA-B50D-96BF76DF4FBF}" type="presParOf" srcId="{BEE8BB7D-FC24-4C58-AA2E-E03FF60FFFBE}" destId="{4AC2BAD2-B46B-4F3A-B5BC-2A37ED547FC3}" srcOrd="0" destOrd="0" presId="urn:microsoft.com/office/officeart/2005/8/layout/arrow4"/>
    <dgm:cxn modelId="{9E9410D6-7376-4EA7-84B8-43B8AD6BF5F9}" type="presParOf" srcId="{BEE8BB7D-FC24-4C58-AA2E-E03FF60FFFBE}" destId="{488899D4-FD42-4F24-98FD-52DDE9834057}" srcOrd="1" destOrd="0" presId="urn:microsoft.com/office/officeart/2005/8/layout/arrow4"/>
    <dgm:cxn modelId="{6B32B98B-D458-4B46-8163-9445B6B0F6A1}" type="presParOf" srcId="{BEE8BB7D-FC24-4C58-AA2E-E03FF60FFFBE}" destId="{3EC7755F-8BB4-4D74-B8AD-E407AF532C03}" srcOrd="2" destOrd="0" presId="urn:microsoft.com/office/officeart/2005/8/layout/arrow4"/>
    <dgm:cxn modelId="{FBB9B7EE-7C5E-423C-B9F5-641CFE421564}" type="presParOf" srcId="{BEE8BB7D-FC24-4C58-AA2E-E03FF60FFFBE}" destId="{ECB7930C-547F-4CEC-B392-BBCE5F82DEA2}"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D748B69-8BF6-494A-A5C6-32D7EACA717B}" type="doc">
      <dgm:prSet loTypeId="urn:microsoft.com/office/officeart/2005/8/layout/hierarchy5" loCatId="hierarchy" qsTypeId="urn:microsoft.com/office/officeart/2005/8/quickstyle/simple1" qsCatId="simple" csTypeId="urn:microsoft.com/office/officeart/2005/8/colors/accent6_4" csCatId="accent6" phldr="1"/>
      <dgm:spPr/>
      <dgm:t>
        <a:bodyPr/>
        <a:lstStyle/>
        <a:p>
          <a:endParaRPr lang="es-MX"/>
        </a:p>
      </dgm:t>
    </dgm:pt>
    <dgm:pt modelId="{62E7A9CC-CE1C-46D9-B2C1-3BE20756A4A2}">
      <dgm:prSet custT="1"/>
      <dgm:spPr/>
      <dgm:t>
        <a:bodyPr/>
        <a:lstStyle/>
        <a:p>
          <a:pPr rtl="0"/>
          <a:r>
            <a:rPr lang="es-MX" sz="4000" dirty="0" smtClean="0">
              <a:latin typeface="Arial" panose="020B0604020202020204" pitchFamily="34" charset="0"/>
              <a:cs typeface="Arial" panose="020B0604020202020204" pitchFamily="34" charset="0"/>
            </a:rPr>
            <a:t>Instrumento utilizado para el registro de las transacciones.</a:t>
          </a:r>
          <a:endParaRPr lang="es-MX" sz="4000" dirty="0">
            <a:latin typeface="Arial" panose="020B0604020202020204" pitchFamily="34" charset="0"/>
            <a:cs typeface="Arial" panose="020B0604020202020204" pitchFamily="34" charset="0"/>
          </a:endParaRPr>
        </a:p>
      </dgm:t>
    </dgm:pt>
    <dgm:pt modelId="{C72FD947-1B5A-48B8-9CA6-ACABC6FD1E07}" type="parTrans" cxnId="{62D8CCAD-095E-409F-94A5-5C9D544F803C}">
      <dgm:prSet/>
      <dgm:spPr/>
      <dgm:t>
        <a:bodyPr/>
        <a:lstStyle/>
        <a:p>
          <a:endParaRPr lang="es-MX"/>
        </a:p>
      </dgm:t>
    </dgm:pt>
    <dgm:pt modelId="{B909EDB8-0BC8-479E-BCA3-F694378A9DDD}" type="sibTrans" cxnId="{62D8CCAD-095E-409F-94A5-5C9D544F803C}">
      <dgm:prSet/>
      <dgm:spPr/>
      <dgm:t>
        <a:bodyPr/>
        <a:lstStyle/>
        <a:p>
          <a:endParaRPr lang="es-MX"/>
        </a:p>
      </dgm:t>
    </dgm:pt>
    <dgm:pt modelId="{E3B346DF-EDA7-4EDC-BA95-BC6972E07253}">
      <dgm:prSet custT="1"/>
      <dgm:spPr/>
      <dgm:t>
        <a:bodyPr/>
        <a:lstStyle/>
        <a:p>
          <a:pPr rtl="0">
            <a:lnSpc>
              <a:spcPct val="100000"/>
            </a:lnSpc>
          </a:pPr>
          <a:r>
            <a:rPr lang="es-MX" sz="3200" dirty="0" smtClean="0">
              <a:latin typeface="Arial" panose="020B0604020202020204" pitchFamily="34" charset="0"/>
              <a:cs typeface="Arial" panose="020B0604020202020204" pitchFamily="34" charset="0"/>
            </a:rPr>
            <a:t>Lleva el control sistemático y ordenado de las transacciones económicas de la empresa.</a:t>
          </a:r>
          <a:endParaRPr lang="es-MX" sz="3200" dirty="0">
            <a:latin typeface="Arial" panose="020B0604020202020204" pitchFamily="34" charset="0"/>
            <a:cs typeface="Arial" panose="020B0604020202020204" pitchFamily="34" charset="0"/>
          </a:endParaRPr>
        </a:p>
      </dgm:t>
    </dgm:pt>
    <dgm:pt modelId="{2B043AB6-3799-4163-B8B7-6921979C8F29}" type="parTrans" cxnId="{34F679BA-00AD-4841-A887-8D8C9E68FF2F}">
      <dgm:prSet/>
      <dgm:spPr/>
      <dgm:t>
        <a:bodyPr/>
        <a:lstStyle/>
        <a:p>
          <a:endParaRPr lang="es-MX"/>
        </a:p>
      </dgm:t>
    </dgm:pt>
    <dgm:pt modelId="{610E77F5-28CD-4009-917A-9CBB2C9ED524}" type="sibTrans" cxnId="{34F679BA-00AD-4841-A887-8D8C9E68FF2F}">
      <dgm:prSet/>
      <dgm:spPr/>
      <dgm:t>
        <a:bodyPr/>
        <a:lstStyle/>
        <a:p>
          <a:endParaRPr lang="es-MX"/>
        </a:p>
      </dgm:t>
    </dgm:pt>
    <dgm:pt modelId="{DF510C84-34C5-48FE-983B-F6AD2D811343}" type="pres">
      <dgm:prSet presAssocID="{DD748B69-8BF6-494A-A5C6-32D7EACA717B}" presName="mainComposite" presStyleCnt="0">
        <dgm:presLayoutVars>
          <dgm:chPref val="1"/>
          <dgm:dir/>
          <dgm:animOne val="branch"/>
          <dgm:animLvl val="lvl"/>
          <dgm:resizeHandles val="exact"/>
        </dgm:presLayoutVars>
      </dgm:prSet>
      <dgm:spPr/>
      <dgm:t>
        <a:bodyPr/>
        <a:lstStyle/>
        <a:p>
          <a:endParaRPr lang="es-MX"/>
        </a:p>
      </dgm:t>
    </dgm:pt>
    <dgm:pt modelId="{7ED34130-B88E-42BE-A3E8-36D319EBB135}" type="pres">
      <dgm:prSet presAssocID="{DD748B69-8BF6-494A-A5C6-32D7EACA717B}" presName="hierFlow" presStyleCnt="0"/>
      <dgm:spPr/>
      <dgm:t>
        <a:bodyPr/>
        <a:lstStyle/>
        <a:p>
          <a:endParaRPr lang="es-MX"/>
        </a:p>
      </dgm:t>
    </dgm:pt>
    <dgm:pt modelId="{380E6D85-0AA6-4F80-90A5-701D1A0C4D31}" type="pres">
      <dgm:prSet presAssocID="{DD748B69-8BF6-494A-A5C6-32D7EACA717B}" presName="firstBuf" presStyleCnt="0"/>
      <dgm:spPr/>
      <dgm:t>
        <a:bodyPr/>
        <a:lstStyle/>
        <a:p>
          <a:endParaRPr lang="es-MX"/>
        </a:p>
      </dgm:t>
    </dgm:pt>
    <dgm:pt modelId="{9D19F37F-EB68-4873-A8A0-55332351735E}" type="pres">
      <dgm:prSet presAssocID="{DD748B69-8BF6-494A-A5C6-32D7EACA717B}" presName="hierChild1" presStyleCnt="0">
        <dgm:presLayoutVars>
          <dgm:chPref val="1"/>
          <dgm:animOne val="branch"/>
          <dgm:animLvl val="lvl"/>
        </dgm:presLayoutVars>
      </dgm:prSet>
      <dgm:spPr/>
      <dgm:t>
        <a:bodyPr/>
        <a:lstStyle/>
        <a:p>
          <a:endParaRPr lang="es-MX"/>
        </a:p>
      </dgm:t>
    </dgm:pt>
    <dgm:pt modelId="{22BF51BB-3D22-4B4A-883C-281D3350A146}" type="pres">
      <dgm:prSet presAssocID="{62E7A9CC-CE1C-46D9-B2C1-3BE20756A4A2}" presName="Name17" presStyleCnt="0"/>
      <dgm:spPr/>
      <dgm:t>
        <a:bodyPr/>
        <a:lstStyle/>
        <a:p>
          <a:endParaRPr lang="es-MX"/>
        </a:p>
      </dgm:t>
    </dgm:pt>
    <dgm:pt modelId="{33DCBB2C-9680-480C-8DB5-348D82D3426A}" type="pres">
      <dgm:prSet presAssocID="{62E7A9CC-CE1C-46D9-B2C1-3BE20756A4A2}" presName="level1Shape" presStyleLbl="node0" presStyleIdx="0" presStyleCnt="1" custScaleY="55273">
        <dgm:presLayoutVars>
          <dgm:chPref val="3"/>
        </dgm:presLayoutVars>
      </dgm:prSet>
      <dgm:spPr/>
      <dgm:t>
        <a:bodyPr/>
        <a:lstStyle/>
        <a:p>
          <a:endParaRPr lang="es-MX"/>
        </a:p>
      </dgm:t>
    </dgm:pt>
    <dgm:pt modelId="{73A06836-FAA8-42F4-99B8-7B1A84B48BAC}" type="pres">
      <dgm:prSet presAssocID="{62E7A9CC-CE1C-46D9-B2C1-3BE20756A4A2}" presName="hierChild2" presStyleCnt="0"/>
      <dgm:spPr/>
      <dgm:t>
        <a:bodyPr/>
        <a:lstStyle/>
        <a:p>
          <a:endParaRPr lang="es-MX"/>
        </a:p>
      </dgm:t>
    </dgm:pt>
    <dgm:pt modelId="{0CAD1DBA-A759-4420-B45B-061E587B176E}" type="pres">
      <dgm:prSet presAssocID="{DD748B69-8BF6-494A-A5C6-32D7EACA717B}" presName="bgShapesFlow" presStyleCnt="0"/>
      <dgm:spPr/>
      <dgm:t>
        <a:bodyPr/>
        <a:lstStyle/>
        <a:p>
          <a:endParaRPr lang="es-MX"/>
        </a:p>
      </dgm:t>
    </dgm:pt>
    <dgm:pt modelId="{6D9A2DF3-4796-44E4-9BBD-8EE13102980B}" type="pres">
      <dgm:prSet presAssocID="{E3B346DF-EDA7-4EDC-BA95-BC6972E07253}" presName="rectComp" presStyleCnt="0"/>
      <dgm:spPr/>
      <dgm:t>
        <a:bodyPr/>
        <a:lstStyle/>
        <a:p>
          <a:endParaRPr lang="es-MX"/>
        </a:p>
      </dgm:t>
    </dgm:pt>
    <dgm:pt modelId="{814EE27A-4643-4656-B012-057F40991E03}" type="pres">
      <dgm:prSet presAssocID="{E3B346DF-EDA7-4EDC-BA95-BC6972E07253}" presName="bgRect" presStyleLbl="bgShp" presStyleIdx="0" presStyleCnt="1"/>
      <dgm:spPr/>
      <dgm:t>
        <a:bodyPr/>
        <a:lstStyle/>
        <a:p>
          <a:endParaRPr lang="es-MX"/>
        </a:p>
      </dgm:t>
    </dgm:pt>
    <dgm:pt modelId="{E215F47D-9077-4F8B-BC94-E6CA762FE287}" type="pres">
      <dgm:prSet presAssocID="{E3B346DF-EDA7-4EDC-BA95-BC6972E07253}" presName="bgRectTx" presStyleLbl="bgShp" presStyleIdx="0" presStyleCnt="1">
        <dgm:presLayoutVars>
          <dgm:bulletEnabled val="1"/>
        </dgm:presLayoutVars>
      </dgm:prSet>
      <dgm:spPr/>
      <dgm:t>
        <a:bodyPr/>
        <a:lstStyle/>
        <a:p>
          <a:endParaRPr lang="es-MX"/>
        </a:p>
      </dgm:t>
    </dgm:pt>
  </dgm:ptLst>
  <dgm:cxnLst>
    <dgm:cxn modelId="{EF4E0E2C-0D6A-4AF1-8739-DAEEF5BAC9D5}" type="presOf" srcId="{62E7A9CC-CE1C-46D9-B2C1-3BE20756A4A2}" destId="{33DCBB2C-9680-480C-8DB5-348D82D3426A}" srcOrd="0" destOrd="0" presId="urn:microsoft.com/office/officeart/2005/8/layout/hierarchy5"/>
    <dgm:cxn modelId="{34F679BA-00AD-4841-A887-8D8C9E68FF2F}" srcId="{DD748B69-8BF6-494A-A5C6-32D7EACA717B}" destId="{E3B346DF-EDA7-4EDC-BA95-BC6972E07253}" srcOrd="1" destOrd="0" parTransId="{2B043AB6-3799-4163-B8B7-6921979C8F29}" sibTransId="{610E77F5-28CD-4009-917A-9CBB2C9ED524}"/>
    <dgm:cxn modelId="{62D8CCAD-095E-409F-94A5-5C9D544F803C}" srcId="{DD748B69-8BF6-494A-A5C6-32D7EACA717B}" destId="{62E7A9CC-CE1C-46D9-B2C1-3BE20756A4A2}" srcOrd="0" destOrd="0" parTransId="{C72FD947-1B5A-48B8-9CA6-ACABC6FD1E07}" sibTransId="{B909EDB8-0BC8-479E-BCA3-F694378A9DDD}"/>
    <dgm:cxn modelId="{377D5CE3-EEBA-4EE5-B4F4-E03B5C4B5A43}" type="presOf" srcId="{E3B346DF-EDA7-4EDC-BA95-BC6972E07253}" destId="{E215F47D-9077-4F8B-BC94-E6CA762FE287}" srcOrd="1" destOrd="0" presId="urn:microsoft.com/office/officeart/2005/8/layout/hierarchy5"/>
    <dgm:cxn modelId="{3F3CDDA4-522E-4810-8F12-C696E7329E9B}" type="presOf" srcId="{DD748B69-8BF6-494A-A5C6-32D7EACA717B}" destId="{DF510C84-34C5-48FE-983B-F6AD2D811343}" srcOrd="0" destOrd="0" presId="urn:microsoft.com/office/officeart/2005/8/layout/hierarchy5"/>
    <dgm:cxn modelId="{7326DFD0-7614-403D-A3B7-C279A3E0C906}" type="presOf" srcId="{E3B346DF-EDA7-4EDC-BA95-BC6972E07253}" destId="{814EE27A-4643-4656-B012-057F40991E03}" srcOrd="0" destOrd="0" presId="urn:microsoft.com/office/officeart/2005/8/layout/hierarchy5"/>
    <dgm:cxn modelId="{A0D1E196-CA7C-485A-B114-098462DD470C}" type="presParOf" srcId="{DF510C84-34C5-48FE-983B-F6AD2D811343}" destId="{7ED34130-B88E-42BE-A3E8-36D319EBB135}" srcOrd="0" destOrd="0" presId="urn:microsoft.com/office/officeart/2005/8/layout/hierarchy5"/>
    <dgm:cxn modelId="{2330B381-A6BE-4198-910D-7ADB447A0C8D}" type="presParOf" srcId="{7ED34130-B88E-42BE-A3E8-36D319EBB135}" destId="{380E6D85-0AA6-4F80-90A5-701D1A0C4D31}" srcOrd="0" destOrd="0" presId="urn:microsoft.com/office/officeart/2005/8/layout/hierarchy5"/>
    <dgm:cxn modelId="{C0312F80-5EFE-418D-B0D7-64471790BED0}" type="presParOf" srcId="{7ED34130-B88E-42BE-A3E8-36D319EBB135}" destId="{9D19F37F-EB68-4873-A8A0-55332351735E}" srcOrd="1" destOrd="0" presId="urn:microsoft.com/office/officeart/2005/8/layout/hierarchy5"/>
    <dgm:cxn modelId="{669531CD-1462-4ED4-B1EA-9DCD4B9648DB}" type="presParOf" srcId="{9D19F37F-EB68-4873-A8A0-55332351735E}" destId="{22BF51BB-3D22-4B4A-883C-281D3350A146}" srcOrd="0" destOrd="0" presId="urn:microsoft.com/office/officeart/2005/8/layout/hierarchy5"/>
    <dgm:cxn modelId="{515A88FF-A5A6-455A-AD6F-686F0E4747D6}" type="presParOf" srcId="{22BF51BB-3D22-4B4A-883C-281D3350A146}" destId="{33DCBB2C-9680-480C-8DB5-348D82D3426A}" srcOrd="0" destOrd="0" presId="urn:microsoft.com/office/officeart/2005/8/layout/hierarchy5"/>
    <dgm:cxn modelId="{DC61D71F-2A61-4C79-8A79-0CE06D9820C7}" type="presParOf" srcId="{22BF51BB-3D22-4B4A-883C-281D3350A146}" destId="{73A06836-FAA8-42F4-99B8-7B1A84B48BAC}" srcOrd="1" destOrd="0" presId="urn:microsoft.com/office/officeart/2005/8/layout/hierarchy5"/>
    <dgm:cxn modelId="{E7E92485-0057-49A7-B06B-C80F6517D8FA}" type="presParOf" srcId="{DF510C84-34C5-48FE-983B-F6AD2D811343}" destId="{0CAD1DBA-A759-4420-B45B-061E587B176E}" srcOrd="1" destOrd="0" presId="urn:microsoft.com/office/officeart/2005/8/layout/hierarchy5"/>
    <dgm:cxn modelId="{F93F511B-0BBE-4143-89D2-3A259F435874}" type="presParOf" srcId="{0CAD1DBA-A759-4420-B45B-061E587B176E}" destId="{6D9A2DF3-4796-44E4-9BBD-8EE13102980B}" srcOrd="0" destOrd="0" presId="urn:microsoft.com/office/officeart/2005/8/layout/hierarchy5"/>
    <dgm:cxn modelId="{2EFB920B-C5CF-4926-881A-C02614E52B0F}" type="presParOf" srcId="{6D9A2DF3-4796-44E4-9BBD-8EE13102980B}" destId="{814EE27A-4643-4656-B012-057F40991E03}" srcOrd="0" destOrd="0" presId="urn:microsoft.com/office/officeart/2005/8/layout/hierarchy5"/>
    <dgm:cxn modelId="{030A010F-0D34-4EEA-B3DF-C83587842246}" type="presParOf" srcId="{6D9A2DF3-4796-44E4-9BBD-8EE13102980B}" destId="{E215F47D-9077-4F8B-BC94-E6CA762FE287}"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620D638-AC61-40B9-9A0B-F514DC370303}" type="doc">
      <dgm:prSet loTypeId="urn:microsoft.com/office/officeart/2005/8/layout/process1" loCatId="process" qsTypeId="urn:microsoft.com/office/officeart/2005/8/quickstyle/simple1" qsCatId="simple" csTypeId="urn:microsoft.com/office/officeart/2005/8/colors/accent6_1" csCatId="accent6" phldr="1"/>
      <dgm:spPr/>
      <dgm:t>
        <a:bodyPr/>
        <a:lstStyle/>
        <a:p>
          <a:endParaRPr lang="es-MX"/>
        </a:p>
      </dgm:t>
    </dgm:pt>
    <dgm:pt modelId="{404ADF2A-A35E-4894-BEC2-4E617870D099}">
      <dgm:prSet/>
      <dgm:spPr/>
      <dgm:t>
        <a:bodyPr/>
        <a:lstStyle/>
        <a:p>
          <a:pPr rtl="0"/>
          <a:r>
            <a:rPr lang="es-MX" smtClean="0"/>
            <a:t>Normas de Información Financiera</a:t>
          </a:r>
          <a:endParaRPr lang="es-MX"/>
        </a:p>
      </dgm:t>
    </dgm:pt>
    <dgm:pt modelId="{622809FD-B07C-4874-90F3-E3015FEC7B16}" type="parTrans" cxnId="{693E4BCC-2157-4F06-AA22-ACC1915D151D}">
      <dgm:prSet/>
      <dgm:spPr/>
      <dgm:t>
        <a:bodyPr/>
        <a:lstStyle/>
        <a:p>
          <a:endParaRPr lang="es-MX"/>
        </a:p>
      </dgm:t>
    </dgm:pt>
    <dgm:pt modelId="{EAF5BB0E-DD1F-45B8-B5F1-9B2942197849}" type="sibTrans" cxnId="{693E4BCC-2157-4F06-AA22-ACC1915D151D}">
      <dgm:prSet/>
      <dgm:spPr/>
      <dgm:t>
        <a:bodyPr/>
        <a:lstStyle/>
        <a:p>
          <a:endParaRPr lang="es-MX"/>
        </a:p>
      </dgm:t>
    </dgm:pt>
    <dgm:pt modelId="{E460DCC6-839D-4E92-8518-00A57B15662B}">
      <dgm:prSet/>
      <dgm:spPr/>
      <dgm:t>
        <a:bodyPr/>
        <a:lstStyle/>
        <a:p>
          <a:pPr rtl="0"/>
          <a:r>
            <a:rPr lang="es-MX" dirty="0" smtClean="0"/>
            <a:t>Son el  conjunto de pronunciamientos normativos, conceptuales y particulares, emitidos por el CINIF, que regulan la información contenida en los estados financieros y sus notas, en un lugar y fecha determinados. </a:t>
          </a:r>
          <a:endParaRPr lang="es-MX" dirty="0"/>
        </a:p>
      </dgm:t>
    </dgm:pt>
    <dgm:pt modelId="{401A4455-7BE6-4F62-AF45-905E897D7494}" type="parTrans" cxnId="{2F62FBFB-7662-42DD-98EE-1BE792E03F26}">
      <dgm:prSet/>
      <dgm:spPr/>
      <dgm:t>
        <a:bodyPr/>
        <a:lstStyle/>
        <a:p>
          <a:endParaRPr lang="es-MX"/>
        </a:p>
      </dgm:t>
    </dgm:pt>
    <dgm:pt modelId="{9EF17D1A-2E6B-4288-BB9B-377B6B480BDC}" type="sibTrans" cxnId="{2F62FBFB-7662-42DD-98EE-1BE792E03F26}">
      <dgm:prSet/>
      <dgm:spPr/>
      <dgm:t>
        <a:bodyPr/>
        <a:lstStyle/>
        <a:p>
          <a:endParaRPr lang="es-MX"/>
        </a:p>
      </dgm:t>
    </dgm:pt>
    <dgm:pt modelId="{935367C1-4F1A-420A-B1AE-5275CE40D800}" type="pres">
      <dgm:prSet presAssocID="{5620D638-AC61-40B9-9A0B-F514DC370303}" presName="Name0" presStyleCnt="0">
        <dgm:presLayoutVars>
          <dgm:dir/>
          <dgm:resizeHandles val="exact"/>
        </dgm:presLayoutVars>
      </dgm:prSet>
      <dgm:spPr/>
      <dgm:t>
        <a:bodyPr/>
        <a:lstStyle/>
        <a:p>
          <a:endParaRPr lang="es-MX"/>
        </a:p>
      </dgm:t>
    </dgm:pt>
    <dgm:pt modelId="{A30B34BA-123B-4267-B618-1FF43FF7DC62}" type="pres">
      <dgm:prSet presAssocID="{404ADF2A-A35E-4894-BEC2-4E617870D099}" presName="node" presStyleLbl="node1" presStyleIdx="0" presStyleCnt="2" custScaleY="144180">
        <dgm:presLayoutVars>
          <dgm:bulletEnabled val="1"/>
        </dgm:presLayoutVars>
      </dgm:prSet>
      <dgm:spPr/>
      <dgm:t>
        <a:bodyPr/>
        <a:lstStyle/>
        <a:p>
          <a:endParaRPr lang="es-MX"/>
        </a:p>
      </dgm:t>
    </dgm:pt>
    <dgm:pt modelId="{C99AC41E-C5AD-473A-88C6-D135B680B307}" type="pres">
      <dgm:prSet presAssocID="{EAF5BB0E-DD1F-45B8-B5F1-9B2942197849}" presName="sibTrans" presStyleLbl="sibTrans2D1" presStyleIdx="0" presStyleCnt="1"/>
      <dgm:spPr/>
      <dgm:t>
        <a:bodyPr/>
        <a:lstStyle/>
        <a:p>
          <a:endParaRPr lang="es-MX"/>
        </a:p>
      </dgm:t>
    </dgm:pt>
    <dgm:pt modelId="{326624D1-9B99-479B-8724-BFF7AAA7E395}" type="pres">
      <dgm:prSet presAssocID="{EAF5BB0E-DD1F-45B8-B5F1-9B2942197849}" presName="connectorText" presStyleLbl="sibTrans2D1" presStyleIdx="0" presStyleCnt="1"/>
      <dgm:spPr/>
      <dgm:t>
        <a:bodyPr/>
        <a:lstStyle/>
        <a:p>
          <a:endParaRPr lang="es-MX"/>
        </a:p>
      </dgm:t>
    </dgm:pt>
    <dgm:pt modelId="{474E75FF-0844-4FAF-9B54-1F80BC154921}" type="pres">
      <dgm:prSet presAssocID="{E460DCC6-839D-4E92-8518-00A57B15662B}" presName="node" presStyleLbl="node1" presStyleIdx="1" presStyleCnt="2" custScaleX="160187" custScaleY="144180">
        <dgm:presLayoutVars>
          <dgm:bulletEnabled val="1"/>
        </dgm:presLayoutVars>
      </dgm:prSet>
      <dgm:spPr/>
      <dgm:t>
        <a:bodyPr/>
        <a:lstStyle/>
        <a:p>
          <a:endParaRPr lang="es-MX"/>
        </a:p>
      </dgm:t>
    </dgm:pt>
  </dgm:ptLst>
  <dgm:cxnLst>
    <dgm:cxn modelId="{2F62FBFB-7662-42DD-98EE-1BE792E03F26}" srcId="{5620D638-AC61-40B9-9A0B-F514DC370303}" destId="{E460DCC6-839D-4E92-8518-00A57B15662B}" srcOrd="1" destOrd="0" parTransId="{401A4455-7BE6-4F62-AF45-905E897D7494}" sibTransId="{9EF17D1A-2E6B-4288-BB9B-377B6B480BDC}"/>
    <dgm:cxn modelId="{12A8455C-90B3-494C-BE8B-02EAF6DA3BFA}" type="presOf" srcId="{5620D638-AC61-40B9-9A0B-F514DC370303}" destId="{935367C1-4F1A-420A-B1AE-5275CE40D800}" srcOrd="0" destOrd="0" presId="urn:microsoft.com/office/officeart/2005/8/layout/process1"/>
    <dgm:cxn modelId="{AFC4223E-998A-4FC7-BEBA-7C75B52BCA27}" type="presOf" srcId="{EAF5BB0E-DD1F-45B8-B5F1-9B2942197849}" destId="{C99AC41E-C5AD-473A-88C6-D135B680B307}" srcOrd="0" destOrd="0" presId="urn:microsoft.com/office/officeart/2005/8/layout/process1"/>
    <dgm:cxn modelId="{2EAF8735-396A-4940-B07E-67F405E39183}" type="presOf" srcId="{404ADF2A-A35E-4894-BEC2-4E617870D099}" destId="{A30B34BA-123B-4267-B618-1FF43FF7DC62}" srcOrd="0" destOrd="0" presId="urn:microsoft.com/office/officeart/2005/8/layout/process1"/>
    <dgm:cxn modelId="{46C7EDFD-E914-4362-B9DA-F184614F6250}" type="presOf" srcId="{EAF5BB0E-DD1F-45B8-B5F1-9B2942197849}" destId="{326624D1-9B99-479B-8724-BFF7AAA7E395}" srcOrd="1" destOrd="0" presId="urn:microsoft.com/office/officeart/2005/8/layout/process1"/>
    <dgm:cxn modelId="{655FDD9E-0E42-47BA-913B-C1D02C70754F}" type="presOf" srcId="{E460DCC6-839D-4E92-8518-00A57B15662B}" destId="{474E75FF-0844-4FAF-9B54-1F80BC154921}" srcOrd="0" destOrd="0" presId="urn:microsoft.com/office/officeart/2005/8/layout/process1"/>
    <dgm:cxn modelId="{693E4BCC-2157-4F06-AA22-ACC1915D151D}" srcId="{5620D638-AC61-40B9-9A0B-F514DC370303}" destId="{404ADF2A-A35E-4894-BEC2-4E617870D099}" srcOrd="0" destOrd="0" parTransId="{622809FD-B07C-4874-90F3-E3015FEC7B16}" sibTransId="{EAF5BB0E-DD1F-45B8-B5F1-9B2942197849}"/>
    <dgm:cxn modelId="{1625235F-6C06-4C38-A3C4-EE0E5C381710}" type="presParOf" srcId="{935367C1-4F1A-420A-B1AE-5275CE40D800}" destId="{A30B34BA-123B-4267-B618-1FF43FF7DC62}" srcOrd="0" destOrd="0" presId="urn:microsoft.com/office/officeart/2005/8/layout/process1"/>
    <dgm:cxn modelId="{FDABC93E-7064-4470-B41D-06258E879C68}" type="presParOf" srcId="{935367C1-4F1A-420A-B1AE-5275CE40D800}" destId="{C99AC41E-C5AD-473A-88C6-D135B680B307}" srcOrd="1" destOrd="0" presId="urn:microsoft.com/office/officeart/2005/8/layout/process1"/>
    <dgm:cxn modelId="{47CC273E-3D27-4464-8F86-D4FCE06139ED}" type="presParOf" srcId="{C99AC41E-C5AD-473A-88C6-D135B680B307}" destId="{326624D1-9B99-479B-8724-BFF7AAA7E395}" srcOrd="0" destOrd="0" presId="urn:microsoft.com/office/officeart/2005/8/layout/process1"/>
    <dgm:cxn modelId="{10551DB0-4043-43D1-9918-BB8E14183051}" type="presParOf" srcId="{935367C1-4F1A-420A-B1AE-5275CE40D800}" destId="{474E75FF-0844-4FAF-9B54-1F80BC154921}"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1E5D9C8-2E4E-4F06-8DE1-04DB227917D5}" type="doc">
      <dgm:prSet loTypeId="urn:microsoft.com/office/officeart/2009/3/layout/RandomtoResultProcess" loCatId="process" qsTypeId="urn:microsoft.com/office/officeart/2005/8/quickstyle/simple3" qsCatId="simple" csTypeId="urn:microsoft.com/office/officeart/2005/8/colors/colorful5" csCatId="colorful" phldr="1"/>
      <dgm:spPr/>
      <dgm:t>
        <a:bodyPr/>
        <a:lstStyle/>
        <a:p>
          <a:endParaRPr lang="es-MX"/>
        </a:p>
      </dgm:t>
    </dgm:pt>
    <dgm:pt modelId="{E75314B2-AB8B-4A20-8E8F-A30CB965AEE1}">
      <dgm:prSet/>
      <dgm:spPr/>
      <dgm:t>
        <a:bodyPr/>
        <a:lstStyle/>
        <a:p>
          <a:pPr rtl="0"/>
          <a:r>
            <a:rPr lang="es-MX" dirty="0" smtClean="0"/>
            <a:t>Es un sistema coherente de objetivos agrupados en orden lógico deductivo. </a:t>
          </a:r>
          <a:endParaRPr lang="es-MX" dirty="0"/>
        </a:p>
      </dgm:t>
    </dgm:pt>
    <dgm:pt modelId="{FC04A1B7-352D-4900-8167-14EA6581CB9A}" type="parTrans" cxnId="{C099457A-E647-4C49-B27D-E55F52490159}">
      <dgm:prSet/>
      <dgm:spPr/>
      <dgm:t>
        <a:bodyPr/>
        <a:lstStyle/>
        <a:p>
          <a:endParaRPr lang="es-MX"/>
        </a:p>
      </dgm:t>
    </dgm:pt>
    <dgm:pt modelId="{EABBE99C-6960-47FA-B3F8-8E85A5C25D81}" type="sibTrans" cxnId="{C099457A-E647-4C49-B27D-E55F52490159}">
      <dgm:prSet/>
      <dgm:spPr/>
      <dgm:t>
        <a:bodyPr/>
        <a:lstStyle/>
        <a:p>
          <a:endParaRPr lang="es-MX"/>
        </a:p>
      </dgm:t>
    </dgm:pt>
    <dgm:pt modelId="{663ED025-FADF-40C7-9796-B84F10C9A2CA}">
      <dgm:prSet/>
      <dgm:spPr/>
      <dgm:t>
        <a:bodyPr/>
        <a:lstStyle/>
        <a:p>
          <a:pPr rtl="0"/>
          <a:r>
            <a:rPr lang="es-MX" dirty="0" smtClean="0"/>
            <a:t>Son conceptos fundamentales que sirven de sustento para la elaboración de las NIF.</a:t>
          </a:r>
          <a:endParaRPr lang="es-MX" dirty="0"/>
        </a:p>
      </dgm:t>
    </dgm:pt>
    <dgm:pt modelId="{F05C662E-ADBD-4FF5-AEC8-E34C3B9668C1}" type="parTrans" cxnId="{7BF3C872-1858-4309-B160-D76AB779FA5D}">
      <dgm:prSet/>
      <dgm:spPr/>
      <dgm:t>
        <a:bodyPr/>
        <a:lstStyle/>
        <a:p>
          <a:endParaRPr lang="es-MX"/>
        </a:p>
      </dgm:t>
    </dgm:pt>
    <dgm:pt modelId="{01D39F50-20AF-4E46-8FB5-717BA31A059D}" type="sibTrans" cxnId="{7BF3C872-1858-4309-B160-D76AB779FA5D}">
      <dgm:prSet/>
      <dgm:spPr/>
      <dgm:t>
        <a:bodyPr/>
        <a:lstStyle/>
        <a:p>
          <a:endParaRPr lang="es-MX"/>
        </a:p>
      </dgm:t>
    </dgm:pt>
    <dgm:pt modelId="{7C75A7B6-102D-40D4-8F3A-DFA3F5D7207E}" type="pres">
      <dgm:prSet presAssocID="{31E5D9C8-2E4E-4F06-8DE1-04DB227917D5}" presName="Name0" presStyleCnt="0">
        <dgm:presLayoutVars>
          <dgm:dir/>
          <dgm:animOne val="branch"/>
          <dgm:animLvl val="lvl"/>
        </dgm:presLayoutVars>
      </dgm:prSet>
      <dgm:spPr/>
      <dgm:t>
        <a:bodyPr/>
        <a:lstStyle/>
        <a:p>
          <a:endParaRPr lang="es-MX"/>
        </a:p>
      </dgm:t>
    </dgm:pt>
    <dgm:pt modelId="{C760B333-D091-4A38-A31A-C8B98E5ED96E}" type="pres">
      <dgm:prSet presAssocID="{E75314B2-AB8B-4A20-8E8F-A30CB965AEE1}" presName="chaos" presStyleCnt="0"/>
      <dgm:spPr/>
    </dgm:pt>
    <dgm:pt modelId="{866C36A2-1A72-4BD3-B1E1-B040F9B050C4}" type="pres">
      <dgm:prSet presAssocID="{E75314B2-AB8B-4A20-8E8F-A30CB965AEE1}" presName="parTx1" presStyleLbl="revTx" presStyleIdx="0" presStyleCnt="1"/>
      <dgm:spPr/>
      <dgm:t>
        <a:bodyPr/>
        <a:lstStyle/>
        <a:p>
          <a:endParaRPr lang="es-MX"/>
        </a:p>
      </dgm:t>
    </dgm:pt>
    <dgm:pt modelId="{6E82287B-B16A-4F32-8864-3A26ACD2806B}" type="pres">
      <dgm:prSet presAssocID="{E75314B2-AB8B-4A20-8E8F-A30CB965AEE1}" presName="c1" presStyleLbl="node1" presStyleIdx="0" presStyleCnt="19"/>
      <dgm:spPr/>
    </dgm:pt>
    <dgm:pt modelId="{4E03BF35-FC2F-4012-93C3-7A5DF88B4FD9}" type="pres">
      <dgm:prSet presAssocID="{E75314B2-AB8B-4A20-8E8F-A30CB965AEE1}" presName="c2" presStyleLbl="node1" presStyleIdx="1" presStyleCnt="19"/>
      <dgm:spPr/>
    </dgm:pt>
    <dgm:pt modelId="{968F33DE-24AB-4F14-819B-1BB4F40F940E}" type="pres">
      <dgm:prSet presAssocID="{E75314B2-AB8B-4A20-8E8F-A30CB965AEE1}" presName="c3" presStyleLbl="node1" presStyleIdx="2" presStyleCnt="19"/>
      <dgm:spPr/>
    </dgm:pt>
    <dgm:pt modelId="{6DEC45D7-C69D-4C16-9D51-34599E4AAC91}" type="pres">
      <dgm:prSet presAssocID="{E75314B2-AB8B-4A20-8E8F-A30CB965AEE1}" presName="c4" presStyleLbl="node1" presStyleIdx="3" presStyleCnt="19"/>
      <dgm:spPr/>
    </dgm:pt>
    <dgm:pt modelId="{497EF1C4-84EA-4A75-9DD7-E2C3D29356DB}" type="pres">
      <dgm:prSet presAssocID="{E75314B2-AB8B-4A20-8E8F-A30CB965AEE1}" presName="c5" presStyleLbl="node1" presStyleIdx="4" presStyleCnt="19"/>
      <dgm:spPr/>
    </dgm:pt>
    <dgm:pt modelId="{ADB5AB20-7526-4D8B-8F9A-80A0D48D08B3}" type="pres">
      <dgm:prSet presAssocID="{E75314B2-AB8B-4A20-8E8F-A30CB965AEE1}" presName="c6" presStyleLbl="node1" presStyleIdx="5" presStyleCnt="19"/>
      <dgm:spPr/>
    </dgm:pt>
    <dgm:pt modelId="{F00A8CE3-3C49-472D-B685-F66BF665519D}" type="pres">
      <dgm:prSet presAssocID="{E75314B2-AB8B-4A20-8E8F-A30CB965AEE1}" presName="c7" presStyleLbl="node1" presStyleIdx="6" presStyleCnt="19"/>
      <dgm:spPr/>
    </dgm:pt>
    <dgm:pt modelId="{F25ED660-A598-4A98-99BC-4CA07CACC45D}" type="pres">
      <dgm:prSet presAssocID="{E75314B2-AB8B-4A20-8E8F-A30CB965AEE1}" presName="c8" presStyleLbl="node1" presStyleIdx="7" presStyleCnt="19"/>
      <dgm:spPr/>
    </dgm:pt>
    <dgm:pt modelId="{64FE5D3A-3647-4A76-AD1B-85E1D405EF1A}" type="pres">
      <dgm:prSet presAssocID="{E75314B2-AB8B-4A20-8E8F-A30CB965AEE1}" presName="c9" presStyleLbl="node1" presStyleIdx="8" presStyleCnt="19"/>
      <dgm:spPr/>
    </dgm:pt>
    <dgm:pt modelId="{650B58CE-EC3F-4C13-B6D2-E2CBA6D4E2FD}" type="pres">
      <dgm:prSet presAssocID="{E75314B2-AB8B-4A20-8E8F-A30CB965AEE1}" presName="c10" presStyleLbl="node1" presStyleIdx="9" presStyleCnt="19"/>
      <dgm:spPr/>
    </dgm:pt>
    <dgm:pt modelId="{8D262F20-6673-4C24-91F2-57F1A1498B17}" type="pres">
      <dgm:prSet presAssocID="{E75314B2-AB8B-4A20-8E8F-A30CB965AEE1}" presName="c11" presStyleLbl="node1" presStyleIdx="10" presStyleCnt="19"/>
      <dgm:spPr/>
    </dgm:pt>
    <dgm:pt modelId="{BB23C23E-9154-4092-A9DF-DE8BCF8BA0B8}" type="pres">
      <dgm:prSet presAssocID="{E75314B2-AB8B-4A20-8E8F-A30CB965AEE1}" presName="c12" presStyleLbl="node1" presStyleIdx="11" presStyleCnt="19"/>
      <dgm:spPr/>
    </dgm:pt>
    <dgm:pt modelId="{8F1FECAA-63F2-4210-A6B3-4CEB94C565AC}" type="pres">
      <dgm:prSet presAssocID="{E75314B2-AB8B-4A20-8E8F-A30CB965AEE1}" presName="c13" presStyleLbl="node1" presStyleIdx="12" presStyleCnt="19"/>
      <dgm:spPr/>
    </dgm:pt>
    <dgm:pt modelId="{08A0AB7E-5235-4043-89EB-27543C4B4FA3}" type="pres">
      <dgm:prSet presAssocID="{E75314B2-AB8B-4A20-8E8F-A30CB965AEE1}" presName="c14" presStyleLbl="node1" presStyleIdx="13" presStyleCnt="19"/>
      <dgm:spPr/>
    </dgm:pt>
    <dgm:pt modelId="{61C992CB-800F-4A7A-9BAD-484CF9459B80}" type="pres">
      <dgm:prSet presAssocID="{E75314B2-AB8B-4A20-8E8F-A30CB965AEE1}" presName="c15" presStyleLbl="node1" presStyleIdx="14" presStyleCnt="19"/>
      <dgm:spPr/>
    </dgm:pt>
    <dgm:pt modelId="{185ED3C0-63A8-43B1-ABBE-7341DBE68833}" type="pres">
      <dgm:prSet presAssocID="{E75314B2-AB8B-4A20-8E8F-A30CB965AEE1}" presName="c16" presStyleLbl="node1" presStyleIdx="15" presStyleCnt="19"/>
      <dgm:spPr/>
    </dgm:pt>
    <dgm:pt modelId="{19F58DCA-9A7E-4DA5-89DC-23227916CF1D}" type="pres">
      <dgm:prSet presAssocID="{E75314B2-AB8B-4A20-8E8F-A30CB965AEE1}" presName="c17" presStyleLbl="node1" presStyleIdx="16" presStyleCnt="19"/>
      <dgm:spPr/>
    </dgm:pt>
    <dgm:pt modelId="{B0586820-FDA1-433B-B65B-6E722782330D}" type="pres">
      <dgm:prSet presAssocID="{E75314B2-AB8B-4A20-8E8F-A30CB965AEE1}" presName="c18" presStyleLbl="node1" presStyleIdx="17" presStyleCnt="19"/>
      <dgm:spPr/>
    </dgm:pt>
    <dgm:pt modelId="{D2E4D6D1-8BF7-41E4-A064-44DD2D7B031D}" type="pres">
      <dgm:prSet presAssocID="{EABBE99C-6960-47FA-B3F8-8E85A5C25D81}" presName="chevronComposite1" presStyleCnt="0"/>
      <dgm:spPr/>
    </dgm:pt>
    <dgm:pt modelId="{5F839B65-6221-4D41-8A4F-D5A9D7554DB1}" type="pres">
      <dgm:prSet presAssocID="{EABBE99C-6960-47FA-B3F8-8E85A5C25D81}" presName="chevron1" presStyleLbl="sibTrans2D1" presStyleIdx="0" presStyleCnt="2"/>
      <dgm:spPr/>
    </dgm:pt>
    <dgm:pt modelId="{76E7E112-0AC7-4A73-B726-9BDD61D6F764}" type="pres">
      <dgm:prSet presAssocID="{EABBE99C-6960-47FA-B3F8-8E85A5C25D81}" presName="spChevron1" presStyleCnt="0"/>
      <dgm:spPr/>
    </dgm:pt>
    <dgm:pt modelId="{1F556A12-CD26-4F1C-A768-71959AE1028F}" type="pres">
      <dgm:prSet presAssocID="{EABBE99C-6960-47FA-B3F8-8E85A5C25D81}" presName="overlap" presStyleCnt="0"/>
      <dgm:spPr/>
    </dgm:pt>
    <dgm:pt modelId="{EBFF9255-BA1B-40DD-A63B-D786D14D6E21}" type="pres">
      <dgm:prSet presAssocID="{EABBE99C-6960-47FA-B3F8-8E85A5C25D81}" presName="chevronComposite2" presStyleCnt="0"/>
      <dgm:spPr/>
    </dgm:pt>
    <dgm:pt modelId="{F7B48B9A-DD32-40F8-B0D4-287479084E6F}" type="pres">
      <dgm:prSet presAssocID="{EABBE99C-6960-47FA-B3F8-8E85A5C25D81}" presName="chevron2" presStyleLbl="sibTrans2D1" presStyleIdx="1" presStyleCnt="2"/>
      <dgm:spPr/>
    </dgm:pt>
    <dgm:pt modelId="{E2330E99-071E-4229-A11A-A260857306A3}" type="pres">
      <dgm:prSet presAssocID="{EABBE99C-6960-47FA-B3F8-8E85A5C25D81}" presName="spChevron2" presStyleCnt="0"/>
      <dgm:spPr/>
    </dgm:pt>
    <dgm:pt modelId="{BB7CB43A-21AF-4B89-BF1A-247B46E6DF02}" type="pres">
      <dgm:prSet presAssocID="{663ED025-FADF-40C7-9796-B84F10C9A2CA}" presName="last" presStyleCnt="0"/>
      <dgm:spPr/>
    </dgm:pt>
    <dgm:pt modelId="{8CED85B6-4833-466C-A290-0ABC9B2979BF}" type="pres">
      <dgm:prSet presAssocID="{663ED025-FADF-40C7-9796-B84F10C9A2CA}" presName="circleTx" presStyleLbl="node1" presStyleIdx="18" presStyleCnt="19"/>
      <dgm:spPr/>
      <dgm:t>
        <a:bodyPr/>
        <a:lstStyle/>
        <a:p>
          <a:endParaRPr lang="es-MX"/>
        </a:p>
      </dgm:t>
    </dgm:pt>
    <dgm:pt modelId="{79CA5CFC-39C1-495B-AD17-E46FD54153E9}" type="pres">
      <dgm:prSet presAssocID="{663ED025-FADF-40C7-9796-B84F10C9A2CA}" presName="spN" presStyleCnt="0"/>
      <dgm:spPr/>
    </dgm:pt>
  </dgm:ptLst>
  <dgm:cxnLst>
    <dgm:cxn modelId="{7BF3C872-1858-4309-B160-D76AB779FA5D}" srcId="{31E5D9C8-2E4E-4F06-8DE1-04DB227917D5}" destId="{663ED025-FADF-40C7-9796-B84F10C9A2CA}" srcOrd="1" destOrd="0" parTransId="{F05C662E-ADBD-4FF5-AEC8-E34C3B9668C1}" sibTransId="{01D39F50-20AF-4E46-8FB5-717BA31A059D}"/>
    <dgm:cxn modelId="{7B811D0F-60D3-4671-A5F8-9BD3C0DFB386}" type="presOf" srcId="{E75314B2-AB8B-4A20-8E8F-A30CB965AEE1}" destId="{866C36A2-1A72-4BD3-B1E1-B040F9B050C4}" srcOrd="0" destOrd="0" presId="urn:microsoft.com/office/officeart/2009/3/layout/RandomtoResultProcess"/>
    <dgm:cxn modelId="{C099457A-E647-4C49-B27D-E55F52490159}" srcId="{31E5D9C8-2E4E-4F06-8DE1-04DB227917D5}" destId="{E75314B2-AB8B-4A20-8E8F-A30CB965AEE1}" srcOrd="0" destOrd="0" parTransId="{FC04A1B7-352D-4900-8167-14EA6581CB9A}" sibTransId="{EABBE99C-6960-47FA-B3F8-8E85A5C25D81}"/>
    <dgm:cxn modelId="{D30116D1-3854-4D77-AF2E-7C37B8DD03F0}" type="presOf" srcId="{663ED025-FADF-40C7-9796-B84F10C9A2CA}" destId="{8CED85B6-4833-466C-A290-0ABC9B2979BF}" srcOrd="0" destOrd="0" presId="urn:microsoft.com/office/officeart/2009/3/layout/RandomtoResultProcess"/>
    <dgm:cxn modelId="{3DA36579-E7A3-408F-BD4D-5BC663D769D4}" type="presOf" srcId="{31E5D9C8-2E4E-4F06-8DE1-04DB227917D5}" destId="{7C75A7B6-102D-40D4-8F3A-DFA3F5D7207E}" srcOrd="0" destOrd="0" presId="urn:microsoft.com/office/officeart/2009/3/layout/RandomtoResultProcess"/>
    <dgm:cxn modelId="{C3B7394E-F8E4-49F1-8F0D-F0683CAF1CD6}" type="presParOf" srcId="{7C75A7B6-102D-40D4-8F3A-DFA3F5D7207E}" destId="{C760B333-D091-4A38-A31A-C8B98E5ED96E}" srcOrd="0" destOrd="0" presId="urn:microsoft.com/office/officeart/2009/3/layout/RandomtoResultProcess"/>
    <dgm:cxn modelId="{FC886672-BA55-4820-9070-F50D51802A0A}" type="presParOf" srcId="{C760B333-D091-4A38-A31A-C8B98E5ED96E}" destId="{866C36A2-1A72-4BD3-B1E1-B040F9B050C4}" srcOrd="0" destOrd="0" presId="urn:microsoft.com/office/officeart/2009/3/layout/RandomtoResultProcess"/>
    <dgm:cxn modelId="{E4FCAD5B-53B9-4734-841D-1B95E38F4EFC}" type="presParOf" srcId="{C760B333-D091-4A38-A31A-C8B98E5ED96E}" destId="{6E82287B-B16A-4F32-8864-3A26ACD2806B}" srcOrd="1" destOrd="0" presId="urn:microsoft.com/office/officeart/2009/3/layout/RandomtoResultProcess"/>
    <dgm:cxn modelId="{1F071735-6C7D-4353-9959-DE2AAFE3E296}" type="presParOf" srcId="{C760B333-D091-4A38-A31A-C8B98E5ED96E}" destId="{4E03BF35-FC2F-4012-93C3-7A5DF88B4FD9}" srcOrd="2" destOrd="0" presId="urn:microsoft.com/office/officeart/2009/3/layout/RandomtoResultProcess"/>
    <dgm:cxn modelId="{1CF7F514-797E-4C25-BBD3-688477DD8AE1}" type="presParOf" srcId="{C760B333-D091-4A38-A31A-C8B98E5ED96E}" destId="{968F33DE-24AB-4F14-819B-1BB4F40F940E}" srcOrd="3" destOrd="0" presId="urn:microsoft.com/office/officeart/2009/3/layout/RandomtoResultProcess"/>
    <dgm:cxn modelId="{BC30E144-48AF-4817-8BDE-0332451D3E4F}" type="presParOf" srcId="{C760B333-D091-4A38-A31A-C8B98E5ED96E}" destId="{6DEC45D7-C69D-4C16-9D51-34599E4AAC91}" srcOrd="4" destOrd="0" presId="urn:microsoft.com/office/officeart/2009/3/layout/RandomtoResultProcess"/>
    <dgm:cxn modelId="{B3381B23-0DBD-43EF-B830-49BA7D5F446B}" type="presParOf" srcId="{C760B333-D091-4A38-A31A-C8B98E5ED96E}" destId="{497EF1C4-84EA-4A75-9DD7-E2C3D29356DB}" srcOrd="5" destOrd="0" presId="urn:microsoft.com/office/officeart/2009/3/layout/RandomtoResultProcess"/>
    <dgm:cxn modelId="{E4F310F9-C1D7-43F1-9728-F137C42F3429}" type="presParOf" srcId="{C760B333-D091-4A38-A31A-C8B98E5ED96E}" destId="{ADB5AB20-7526-4D8B-8F9A-80A0D48D08B3}" srcOrd="6" destOrd="0" presId="urn:microsoft.com/office/officeart/2009/3/layout/RandomtoResultProcess"/>
    <dgm:cxn modelId="{0E30737E-944D-4F0A-8B88-92DA774BC88E}" type="presParOf" srcId="{C760B333-D091-4A38-A31A-C8B98E5ED96E}" destId="{F00A8CE3-3C49-472D-B685-F66BF665519D}" srcOrd="7" destOrd="0" presId="urn:microsoft.com/office/officeart/2009/3/layout/RandomtoResultProcess"/>
    <dgm:cxn modelId="{E6E585BD-8EAF-4EB3-9C4F-6BCFE23C2E81}" type="presParOf" srcId="{C760B333-D091-4A38-A31A-C8B98E5ED96E}" destId="{F25ED660-A598-4A98-99BC-4CA07CACC45D}" srcOrd="8" destOrd="0" presId="urn:microsoft.com/office/officeart/2009/3/layout/RandomtoResultProcess"/>
    <dgm:cxn modelId="{6FB6A8B1-1BEB-467B-AB12-A46990D99CB1}" type="presParOf" srcId="{C760B333-D091-4A38-A31A-C8B98E5ED96E}" destId="{64FE5D3A-3647-4A76-AD1B-85E1D405EF1A}" srcOrd="9" destOrd="0" presId="urn:microsoft.com/office/officeart/2009/3/layout/RandomtoResultProcess"/>
    <dgm:cxn modelId="{5F001180-6DDC-4AAD-BF3F-3A686427FA52}" type="presParOf" srcId="{C760B333-D091-4A38-A31A-C8B98E5ED96E}" destId="{650B58CE-EC3F-4C13-B6D2-E2CBA6D4E2FD}" srcOrd="10" destOrd="0" presId="urn:microsoft.com/office/officeart/2009/3/layout/RandomtoResultProcess"/>
    <dgm:cxn modelId="{4444A43F-F80D-4C7E-B7FE-8727FA0E4D82}" type="presParOf" srcId="{C760B333-D091-4A38-A31A-C8B98E5ED96E}" destId="{8D262F20-6673-4C24-91F2-57F1A1498B17}" srcOrd="11" destOrd="0" presId="urn:microsoft.com/office/officeart/2009/3/layout/RandomtoResultProcess"/>
    <dgm:cxn modelId="{D9E86C85-DCDB-4BEA-8465-C0480875D724}" type="presParOf" srcId="{C760B333-D091-4A38-A31A-C8B98E5ED96E}" destId="{BB23C23E-9154-4092-A9DF-DE8BCF8BA0B8}" srcOrd="12" destOrd="0" presId="urn:microsoft.com/office/officeart/2009/3/layout/RandomtoResultProcess"/>
    <dgm:cxn modelId="{5AE6AB7F-211F-4A05-850C-A85FF14ED3C0}" type="presParOf" srcId="{C760B333-D091-4A38-A31A-C8B98E5ED96E}" destId="{8F1FECAA-63F2-4210-A6B3-4CEB94C565AC}" srcOrd="13" destOrd="0" presId="urn:microsoft.com/office/officeart/2009/3/layout/RandomtoResultProcess"/>
    <dgm:cxn modelId="{8087F6C3-E2E9-4D35-A334-2B27399D32F7}" type="presParOf" srcId="{C760B333-D091-4A38-A31A-C8B98E5ED96E}" destId="{08A0AB7E-5235-4043-89EB-27543C4B4FA3}" srcOrd="14" destOrd="0" presId="urn:microsoft.com/office/officeart/2009/3/layout/RandomtoResultProcess"/>
    <dgm:cxn modelId="{4901D4DA-AD70-42BC-B5EA-60F6AC3F15BE}" type="presParOf" srcId="{C760B333-D091-4A38-A31A-C8B98E5ED96E}" destId="{61C992CB-800F-4A7A-9BAD-484CF9459B80}" srcOrd="15" destOrd="0" presId="urn:microsoft.com/office/officeart/2009/3/layout/RandomtoResultProcess"/>
    <dgm:cxn modelId="{CE4FD36E-FD0F-4154-B65D-B1055A7F447E}" type="presParOf" srcId="{C760B333-D091-4A38-A31A-C8B98E5ED96E}" destId="{185ED3C0-63A8-43B1-ABBE-7341DBE68833}" srcOrd="16" destOrd="0" presId="urn:microsoft.com/office/officeart/2009/3/layout/RandomtoResultProcess"/>
    <dgm:cxn modelId="{DF027AED-F1CF-4EFF-B5D5-89E333D44CF7}" type="presParOf" srcId="{C760B333-D091-4A38-A31A-C8B98E5ED96E}" destId="{19F58DCA-9A7E-4DA5-89DC-23227916CF1D}" srcOrd="17" destOrd="0" presId="urn:microsoft.com/office/officeart/2009/3/layout/RandomtoResultProcess"/>
    <dgm:cxn modelId="{D8AC3B38-1E77-407F-96CD-63894D3AE585}" type="presParOf" srcId="{C760B333-D091-4A38-A31A-C8B98E5ED96E}" destId="{B0586820-FDA1-433B-B65B-6E722782330D}" srcOrd="18" destOrd="0" presId="urn:microsoft.com/office/officeart/2009/3/layout/RandomtoResultProcess"/>
    <dgm:cxn modelId="{BC0687F7-C6CA-40CA-ACC4-197EEF27FB89}" type="presParOf" srcId="{7C75A7B6-102D-40D4-8F3A-DFA3F5D7207E}" destId="{D2E4D6D1-8BF7-41E4-A064-44DD2D7B031D}" srcOrd="1" destOrd="0" presId="urn:microsoft.com/office/officeart/2009/3/layout/RandomtoResultProcess"/>
    <dgm:cxn modelId="{37E68345-4299-491A-8816-AA8781BF7C0B}" type="presParOf" srcId="{D2E4D6D1-8BF7-41E4-A064-44DD2D7B031D}" destId="{5F839B65-6221-4D41-8A4F-D5A9D7554DB1}" srcOrd="0" destOrd="0" presId="urn:microsoft.com/office/officeart/2009/3/layout/RandomtoResultProcess"/>
    <dgm:cxn modelId="{9815F11A-01F1-4894-89DC-E2F341B15879}" type="presParOf" srcId="{D2E4D6D1-8BF7-41E4-A064-44DD2D7B031D}" destId="{76E7E112-0AC7-4A73-B726-9BDD61D6F764}" srcOrd="1" destOrd="0" presId="urn:microsoft.com/office/officeart/2009/3/layout/RandomtoResultProcess"/>
    <dgm:cxn modelId="{7D1C83F7-A8EC-424E-97C2-E4BB2E314687}" type="presParOf" srcId="{7C75A7B6-102D-40D4-8F3A-DFA3F5D7207E}" destId="{1F556A12-CD26-4F1C-A768-71959AE1028F}" srcOrd="2" destOrd="0" presId="urn:microsoft.com/office/officeart/2009/3/layout/RandomtoResultProcess"/>
    <dgm:cxn modelId="{CCDB8097-3AFF-40E9-9DFA-AA7AD3492442}" type="presParOf" srcId="{7C75A7B6-102D-40D4-8F3A-DFA3F5D7207E}" destId="{EBFF9255-BA1B-40DD-A63B-D786D14D6E21}" srcOrd="3" destOrd="0" presId="urn:microsoft.com/office/officeart/2009/3/layout/RandomtoResultProcess"/>
    <dgm:cxn modelId="{54E75177-2307-47B0-8E87-3F3222E2D133}" type="presParOf" srcId="{EBFF9255-BA1B-40DD-A63B-D786D14D6E21}" destId="{F7B48B9A-DD32-40F8-B0D4-287479084E6F}" srcOrd="0" destOrd="0" presId="urn:microsoft.com/office/officeart/2009/3/layout/RandomtoResultProcess"/>
    <dgm:cxn modelId="{72AB0B90-8F47-4D71-8956-62C4A423559A}" type="presParOf" srcId="{EBFF9255-BA1B-40DD-A63B-D786D14D6E21}" destId="{E2330E99-071E-4229-A11A-A260857306A3}" srcOrd="1" destOrd="0" presId="urn:microsoft.com/office/officeart/2009/3/layout/RandomtoResultProcess"/>
    <dgm:cxn modelId="{BD435551-AD92-4B23-8185-E70A581EECB0}" type="presParOf" srcId="{7C75A7B6-102D-40D4-8F3A-DFA3F5D7207E}" destId="{BB7CB43A-21AF-4B89-BF1A-247B46E6DF02}" srcOrd="4" destOrd="0" presId="urn:microsoft.com/office/officeart/2009/3/layout/RandomtoResultProcess"/>
    <dgm:cxn modelId="{F7AB7F45-3AE1-43B6-865A-A2EDD4B91CB5}" type="presParOf" srcId="{BB7CB43A-21AF-4B89-BF1A-247B46E6DF02}" destId="{8CED85B6-4833-466C-A290-0ABC9B2979BF}" srcOrd="0" destOrd="0" presId="urn:microsoft.com/office/officeart/2009/3/layout/RandomtoResultProcess"/>
    <dgm:cxn modelId="{61D18270-A5E6-42EC-A68E-B9538DDB18D2}" type="presParOf" srcId="{BB7CB43A-21AF-4B89-BF1A-247B46E6DF02}" destId="{79CA5CFC-39C1-495B-AD17-E46FD54153E9}"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3F2BED2-C030-4565-ACAD-603440354892}" type="doc">
      <dgm:prSet loTypeId="urn:microsoft.com/office/officeart/2005/8/layout/pyramid2" loCatId="pyramid" qsTypeId="urn:microsoft.com/office/officeart/2005/8/quickstyle/simple1" qsCatId="simple" csTypeId="urn:microsoft.com/office/officeart/2005/8/colors/accent6_5" csCatId="accent6" phldr="1"/>
      <dgm:spPr/>
      <dgm:t>
        <a:bodyPr/>
        <a:lstStyle/>
        <a:p>
          <a:endParaRPr lang="es-MX"/>
        </a:p>
      </dgm:t>
    </dgm:pt>
    <dgm:pt modelId="{31295514-C72E-41AC-8206-BD25AC427030}">
      <dgm:prSet custT="1"/>
      <dgm:spPr/>
      <dgm:t>
        <a:bodyPr/>
        <a:lstStyle/>
        <a:p>
          <a:pPr rtl="0"/>
          <a:r>
            <a:rPr lang="es-MX" sz="1800" dirty="0" smtClean="0"/>
            <a:t>Postulados básicos.</a:t>
          </a:r>
          <a:endParaRPr lang="es-MX" sz="1800" dirty="0"/>
        </a:p>
      </dgm:t>
    </dgm:pt>
    <dgm:pt modelId="{83AD0F43-A05F-44B7-8324-4AEA676D4D64}" type="parTrans" cxnId="{CE36CBAC-AF11-4C8F-8F1F-7ECE92D3CDD0}">
      <dgm:prSet/>
      <dgm:spPr/>
      <dgm:t>
        <a:bodyPr/>
        <a:lstStyle/>
        <a:p>
          <a:endParaRPr lang="es-MX"/>
        </a:p>
      </dgm:t>
    </dgm:pt>
    <dgm:pt modelId="{7F533015-8CD7-4EC3-A781-99D765192220}" type="sibTrans" cxnId="{CE36CBAC-AF11-4C8F-8F1F-7ECE92D3CDD0}">
      <dgm:prSet/>
      <dgm:spPr/>
      <dgm:t>
        <a:bodyPr/>
        <a:lstStyle/>
        <a:p>
          <a:endParaRPr lang="es-MX"/>
        </a:p>
      </dgm:t>
    </dgm:pt>
    <dgm:pt modelId="{2D82163C-B130-42B6-8E78-FD25ED7931CC}">
      <dgm:prSet custT="1"/>
      <dgm:spPr/>
      <dgm:t>
        <a:bodyPr/>
        <a:lstStyle/>
        <a:p>
          <a:pPr rtl="0"/>
          <a:r>
            <a:rPr lang="es-MX" sz="1800" dirty="0" smtClean="0"/>
            <a:t>Identificación de las necesidades de los usuarios de los estados financieros.</a:t>
          </a:r>
          <a:endParaRPr lang="es-MX" sz="1800" dirty="0"/>
        </a:p>
      </dgm:t>
    </dgm:pt>
    <dgm:pt modelId="{D32F10BB-F795-44D4-AFB4-44763BFB352B}" type="parTrans" cxnId="{4CA02407-7433-44B9-9F23-05637C7305CD}">
      <dgm:prSet/>
      <dgm:spPr/>
      <dgm:t>
        <a:bodyPr/>
        <a:lstStyle/>
        <a:p>
          <a:endParaRPr lang="es-MX"/>
        </a:p>
      </dgm:t>
    </dgm:pt>
    <dgm:pt modelId="{DFFD9219-A17E-475E-A140-07093C217A27}" type="sibTrans" cxnId="{4CA02407-7433-44B9-9F23-05637C7305CD}">
      <dgm:prSet/>
      <dgm:spPr/>
      <dgm:t>
        <a:bodyPr/>
        <a:lstStyle/>
        <a:p>
          <a:endParaRPr lang="es-MX"/>
        </a:p>
      </dgm:t>
    </dgm:pt>
    <dgm:pt modelId="{1B858983-43D5-491A-812C-9FD48BF44915}">
      <dgm:prSet custT="1"/>
      <dgm:spPr/>
      <dgm:t>
        <a:bodyPr/>
        <a:lstStyle/>
        <a:p>
          <a:pPr rtl="0"/>
          <a:r>
            <a:rPr lang="es-MX" sz="1800" dirty="0" smtClean="0"/>
            <a:t>Características cualitativas de los estados financieros.</a:t>
          </a:r>
          <a:endParaRPr lang="es-MX" sz="1800" dirty="0"/>
        </a:p>
      </dgm:t>
    </dgm:pt>
    <dgm:pt modelId="{CD2A40C4-794B-4F8F-9E6D-15F47D2C2C27}" type="parTrans" cxnId="{77FCA45F-BE13-41CF-8F6B-2B0A811C9165}">
      <dgm:prSet/>
      <dgm:spPr/>
      <dgm:t>
        <a:bodyPr/>
        <a:lstStyle/>
        <a:p>
          <a:endParaRPr lang="es-MX"/>
        </a:p>
      </dgm:t>
    </dgm:pt>
    <dgm:pt modelId="{7DA5C617-DD04-4331-8E24-57F573FCA455}" type="sibTrans" cxnId="{77FCA45F-BE13-41CF-8F6B-2B0A811C9165}">
      <dgm:prSet/>
      <dgm:spPr/>
      <dgm:t>
        <a:bodyPr/>
        <a:lstStyle/>
        <a:p>
          <a:endParaRPr lang="es-MX"/>
        </a:p>
      </dgm:t>
    </dgm:pt>
    <dgm:pt modelId="{5E55E8BB-D8AB-4DA7-AFD6-81098687FCF4}">
      <dgm:prSet custT="1"/>
      <dgm:spPr/>
      <dgm:t>
        <a:bodyPr/>
        <a:lstStyle/>
        <a:p>
          <a:pPr rtl="0"/>
          <a:r>
            <a:rPr lang="es-MX" sz="1800" dirty="0" smtClean="0"/>
            <a:t>Elementos básicos de los estados financieros.</a:t>
          </a:r>
          <a:endParaRPr lang="es-MX" sz="1800" dirty="0"/>
        </a:p>
      </dgm:t>
    </dgm:pt>
    <dgm:pt modelId="{8DE14172-2F47-4D23-A153-E8A61ACB3713}" type="parTrans" cxnId="{8B9A646F-DF2A-41E4-BF2B-66C90A278A1D}">
      <dgm:prSet/>
      <dgm:spPr/>
      <dgm:t>
        <a:bodyPr/>
        <a:lstStyle/>
        <a:p>
          <a:endParaRPr lang="es-MX"/>
        </a:p>
      </dgm:t>
    </dgm:pt>
    <dgm:pt modelId="{2CB65512-F010-42E4-866C-9CCD2125EFBB}" type="sibTrans" cxnId="{8B9A646F-DF2A-41E4-BF2B-66C90A278A1D}">
      <dgm:prSet/>
      <dgm:spPr/>
      <dgm:t>
        <a:bodyPr/>
        <a:lstStyle/>
        <a:p>
          <a:endParaRPr lang="es-MX"/>
        </a:p>
      </dgm:t>
    </dgm:pt>
    <dgm:pt modelId="{269ECCB8-8E08-47D3-99BE-4CD85733DDD8}">
      <dgm:prSet custT="1"/>
      <dgm:spPr/>
      <dgm:t>
        <a:bodyPr/>
        <a:lstStyle/>
        <a:p>
          <a:pPr rtl="0"/>
          <a:r>
            <a:rPr lang="es-MX" sz="1800" dirty="0" smtClean="0"/>
            <a:t>Criterios de reconocimiento y valuación.</a:t>
          </a:r>
          <a:endParaRPr lang="es-MX" sz="1800" dirty="0"/>
        </a:p>
      </dgm:t>
    </dgm:pt>
    <dgm:pt modelId="{16213FEB-6446-4260-889A-A61BA5F84E0B}" type="parTrans" cxnId="{1648C702-9DDC-49C8-AFEC-3D648808F01A}">
      <dgm:prSet/>
      <dgm:spPr/>
      <dgm:t>
        <a:bodyPr/>
        <a:lstStyle/>
        <a:p>
          <a:endParaRPr lang="es-MX"/>
        </a:p>
      </dgm:t>
    </dgm:pt>
    <dgm:pt modelId="{92D6A914-20A3-4C7D-953B-C0C33712DC60}" type="sibTrans" cxnId="{1648C702-9DDC-49C8-AFEC-3D648808F01A}">
      <dgm:prSet/>
      <dgm:spPr/>
      <dgm:t>
        <a:bodyPr/>
        <a:lstStyle/>
        <a:p>
          <a:endParaRPr lang="es-MX"/>
        </a:p>
      </dgm:t>
    </dgm:pt>
    <dgm:pt modelId="{BAAC5B99-EDBB-41CF-937A-DEFBFB86B6C6}">
      <dgm:prSet custT="1"/>
      <dgm:spPr/>
      <dgm:t>
        <a:bodyPr/>
        <a:lstStyle/>
        <a:p>
          <a:pPr rtl="0"/>
          <a:r>
            <a:rPr lang="es-MX" sz="1800" dirty="0" smtClean="0"/>
            <a:t>Criterios de presentación y revelación.</a:t>
          </a:r>
          <a:endParaRPr lang="es-MX" sz="1800" dirty="0"/>
        </a:p>
      </dgm:t>
    </dgm:pt>
    <dgm:pt modelId="{533606C6-76A9-422C-B161-A264B15E61C4}" type="parTrans" cxnId="{AAD35645-A91F-4905-93F2-AA2A3C787B67}">
      <dgm:prSet/>
      <dgm:spPr/>
      <dgm:t>
        <a:bodyPr/>
        <a:lstStyle/>
        <a:p>
          <a:endParaRPr lang="es-MX"/>
        </a:p>
      </dgm:t>
    </dgm:pt>
    <dgm:pt modelId="{75F8F554-D7DB-4FC5-BFA9-546594D8A294}" type="sibTrans" cxnId="{AAD35645-A91F-4905-93F2-AA2A3C787B67}">
      <dgm:prSet/>
      <dgm:spPr/>
      <dgm:t>
        <a:bodyPr/>
        <a:lstStyle/>
        <a:p>
          <a:endParaRPr lang="es-MX"/>
        </a:p>
      </dgm:t>
    </dgm:pt>
    <dgm:pt modelId="{1C45FF1C-09D0-4EF1-B834-044001DDFA08}">
      <dgm:prSet custT="1"/>
      <dgm:spPr/>
      <dgm:t>
        <a:bodyPr/>
        <a:lstStyle/>
        <a:p>
          <a:pPr rtl="0"/>
          <a:r>
            <a:rPr lang="es-MX" sz="1800" dirty="0" smtClean="0"/>
            <a:t>Bases para normas supletorias.</a:t>
          </a:r>
          <a:endParaRPr lang="es-MX" sz="1800" dirty="0"/>
        </a:p>
      </dgm:t>
    </dgm:pt>
    <dgm:pt modelId="{AB75585E-32B1-4B62-9DAC-EEA063E4C4CE}" type="parTrans" cxnId="{068D73F4-E9F6-436A-B70D-99962835168B}">
      <dgm:prSet/>
      <dgm:spPr/>
      <dgm:t>
        <a:bodyPr/>
        <a:lstStyle/>
        <a:p>
          <a:endParaRPr lang="es-MX"/>
        </a:p>
      </dgm:t>
    </dgm:pt>
    <dgm:pt modelId="{17641518-7160-4EDA-A5AA-F83F9656DB3F}" type="sibTrans" cxnId="{068D73F4-E9F6-436A-B70D-99962835168B}">
      <dgm:prSet/>
      <dgm:spPr/>
      <dgm:t>
        <a:bodyPr/>
        <a:lstStyle/>
        <a:p>
          <a:endParaRPr lang="es-MX"/>
        </a:p>
      </dgm:t>
    </dgm:pt>
    <dgm:pt modelId="{2737B0F2-BD48-43C4-81CD-D78CADFA3514}" type="pres">
      <dgm:prSet presAssocID="{F3F2BED2-C030-4565-ACAD-603440354892}" presName="compositeShape" presStyleCnt="0">
        <dgm:presLayoutVars>
          <dgm:dir/>
          <dgm:resizeHandles/>
        </dgm:presLayoutVars>
      </dgm:prSet>
      <dgm:spPr/>
      <dgm:t>
        <a:bodyPr/>
        <a:lstStyle/>
        <a:p>
          <a:endParaRPr lang="es-MX"/>
        </a:p>
      </dgm:t>
    </dgm:pt>
    <dgm:pt modelId="{CE1583A0-3424-44BE-9E8B-791308DFF4B7}" type="pres">
      <dgm:prSet presAssocID="{F3F2BED2-C030-4565-ACAD-603440354892}" presName="pyramid" presStyleLbl="node1" presStyleIdx="0" presStyleCnt="1"/>
      <dgm:spPr/>
      <dgm:t>
        <a:bodyPr/>
        <a:lstStyle/>
        <a:p>
          <a:endParaRPr lang="es-MX"/>
        </a:p>
      </dgm:t>
    </dgm:pt>
    <dgm:pt modelId="{0BDAB89F-67B5-4696-8CFF-AECBD143FEEA}" type="pres">
      <dgm:prSet presAssocID="{F3F2BED2-C030-4565-ACAD-603440354892}" presName="theList" presStyleCnt="0"/>
      <dgm:spPr/>
    </dgm:pt>
    <dgm:pt modelId="{87C5C7F2-B286-4671-AF46-AEEF2AC2EE19}" type="pres">
      <dgm:prSet presAssocID="{31295514-C72E-41AC-8206-BD25AC427030}" presName="aNode" presStyleLbl="fgAcc1" presStyleIdx="0" presStyleCnt="7" custScaleX="142561">
        <dgm:presLayoutVars>
          <dgm:bulletEnabled val="1"/>
        </dgm:presLayoutVars>
      </dgm:prSet>
      <dgm:spPr/>
      <dgm:t>
        <a:bodyPr/>
        <a:lstStyle/>
        <a:p>
          <a:endParaRPr lang="es-MX"/>
        </a:p>
      </dgm:t>
    </dgm:pt>
    <dgm:pt modelId="{C72013B6-6B15-47C4-A9F7-C6B782EC9149}" type="pres">
      <dgm:prSet presAssocID="{31295514-C72E-41AC-8206-BD25AC427030}" presName="aSpace" presStyleCnt="0"/>
      <dgm:spPr/>
    </dgm:pt>
    <dgm:pt modelId="{337BE586-4D46-4ECD-903A-F8AD258D5738}" type="pres">
      <dgm:prSet presAssocID="{2D82163C-B130-42B6-8E78-FD25ED7931CC}" presName="aNode" presStyleLbl="fgAcc1" presStyleIdx="1" presStyleCnt="7" custScaleX="142561">
        <dgm:presLayoutVars>
          <dgm:bulletEnabled val="1"/>
        </dgm:presLayoutVars>
      </dgm:prSet>
      <dgm:spPr/>
      <dgm:t>
        <a:bodyPr/>
        <a:lstStyle/>
        <a:p>
          <a:endParaRPr lang="es-MX"/>
        </a:p>
      </dgm:t>
    </dgm:pt>
    <dgm:pt modelId="{4EF6AE69-E2F3-40F7-8C9C-F69489B8074A}" type="pres">
      <dgm:prSet presAssocID="{2D82163C-B130-42B6-8E78-FD25ED7931CC}" presName="aSpace" presStyleCnt="0"/>
      <dgm:spPr/>
    </dgm:pt>
    <dgm:pt modelId="{C6FC39CF-7E38-4D98-A04D-6F47B0EFE553}" type="pres">
      <dgm:prSet presAssocID="{1B858983-43D5-491A-812C-9FD48BF44915}" presName="aNode" presStyleLbl="fgAcc1" presStyleIdx="2" presStyleCnt="7" custScaleX="142561">
        <dgm:presLayoutVars>
          <dgm:bulletEnabled val="1"/>
        </dgm:presLayoutVars>
      </dgm:prSet>
      <dgm:spPr/>
      <dgm:t>
        <a:bodyPr/>
        <a:lstStyle/>
        <a:p>
          <a:endParaRPr lang="es-MX"/>
        </a:p>
      </dgm:t>
    </dgm:pt>
    <dgm:pt modelId="{56BB7A3C-6A04-47B4-9DD2-78B45585B4EF}" type="pres">
      <dgm:prSet presAssocID="{1B858983-43D5-491A-812C-9FD48BF44915}" presName="aSpace" presStyleCnt="0"/>
      <dgm:spPr/>
    </dgm:pt>
    <dgm:pt modelId="{D94D9677-936C-4380-A4EE-0C6056E296F8}" type="pres">
      <dgm:prSet presAssocID="{5E55E8BB-D8AB-4DA7-AFD6-81098687FCF4}" presName="aNode" presStyleLbl="fgAcc1" presStyleIdx="3" presStyleCnt="7" custScaleX="142561">
        <dgm:presLayoutVars>
          <dgm:bulletEnabled val="1"/>
        </dgm:presLayoutVars>
      </dgm:prSet>
      <dgm:spPr/>
      <dgm:t>
        <a:bodyPr/>
        <a:lstStyle/>
        <a:p>
          <a:endParaRPr lang="es-MX"/>
        </a:p>
      </dgm:t>
    </dgm:pt>
    <dgm:pt modelId="{903B927C-B3C9-4FAB-8ED0-27973406BEFD}" type="pres">
      <dgm:prSet presAssocID="{5E55E8BB-D8AB-4DA7-AFD6-81098687FCF4}" presName="aSpace" presStyleCnt="0"/>
      <dgm:spPr/>
    </dgm:pt>
    <dgm:pt modelId="{0612D52F-813E-402C-8735-93E2A9771B70}" type="pres">
      <dgm:prSet presAssocID="{269ECCB8-8E08-47D3-99BE-4CD85733DDD8}" presName="aNode" presStyleLbl="fgAcc1" presStyleIdx="4" presStyleCnt="7" custScaleX="142561">
        <dgm:presLayoutVars>
          <dgm:bulletEnabled val="1"/>
        </dgm:presLayoutVars>
      </dgm:prSet>
      <dgm:spPr/>
      <dgm:t>
        <a:bodyPr/>
        <a:lstStyle/>
        <a:p>
          <a:endParaRPr lang="es-MX"/>
        </a:p>
      </dgm:t>
    </dgm:pt>
    <dgm:pt modelId="{1C766A19-5BBD-4165-A4C9-C5E3A88A5EA4}" type="pres">
      <dgm:prSet presAssocID="{269ECCB8-8E08-47D3-99BE-4CD85733DDD8}" presName="aSpace" presStyleCnt="0"/>
      <dgm:spPr/>
    </dgm:pt>
    <dgm:pt modelId="{35A37AE3-414D-4516-95E8-BBF44F8F573F}" type="pres">
      <dgm:prSet presAssocID="{BAAC5B99-EDBB-41CF-937A-DEFBFB86B6C6}" presName="aNode" presStyleLbl="fgAcc1" presStyleIdx="5" presStyleCnt="7" custScaleX="142561">
        <dgm:presLayoutVars>
          <dgm:bulletEnabled val="1"/>
        </dgm:presLayoutVars>
      </dgm:prSet>
      <dgm:spPr/>
      <dgm:t>
        <a:bodyPr/>
        <a:lstStyle/>
        <a:p>
          <a:endParaRPr lang="es-MX"/>
        </a:p>
      </dgm:t>
    </dgm:pt>
    <dgm:pt modelId="{14ECBF07-8889-4FB3-8B3D-937B70A36D1B}" type="pres">
      <dgm:prSet presAssocID="{BAAC5B99-EDBB-41CF-937A-DEFBFB86B6C6}" presName="aSpace" presStyleCnt="0"/>
      <dgm:spPr/>
    </dgm:pt>
    <dgm:pt modelId="{6C9B811F-C00C-4982-8C07-47FECCDA038C}" type="pres">
      <dgm:prSet presAssocID="{1C45FF1C-09D0-4EF1-B834-044001DDFA08}" presName="aNode" presStyleLbl="fgAcc1" presStyleIdx="6" presStyleCnt="7" custScaleX="142561">
        <dgm:presLayoutVars>
          <dgm:bulletEnabled val="1"/>
        </dgm:presLayoutVars>
      </dgm:prSet>
      <dgm:spPr/>
      <dgm:t>
        <a:bodyPr/>
        <a:lstStyle/>
        <a:p>
          <a:endParaRPr lang="es-MX"/>
        </a:p>
      </dgm:t>
    </dgm:pt>
    <dgm:pt modelId="{5C860E46-F8F4-4D50-AD97-6C52F293AC32}" type="pres">
      <dgm:prSet presAssocID="{1C45FF1C-09D0-4EF1-B834-044001DDFA08}" presName="aSpace" presStyleCnt="0"/>
      <dgm:spPr/>
    </dgm:pt>
  </dgm:ptLst>
  <dgm:cxnLst>
    <dgm:cxn modelId="{612BF6EF-8FF2-4EA7-AFCF-6717FF510DE5}" type="presOf" srcId="{F3F2BED2-C030-4565-ACAD-603440354892}" destId="{2737B0F2-BD48-43C4-81CD-D78CADFA3514}" srcOrd="0" destOrd="0" presId="urn:microsoft.com/office/officeart/2005/8/layout/pyramid2"/>
    <dgm:cxn modelId="{B13A8FE4-1650-400F-8AD1-F9B1154D5679}" type="presOf" srcId="{BAAC5B99-EDBB-41CF-937A-DEFBFB86B6C6}" destId="{35A37AE3-414D-4516-95E8-BBF44F8F573F}" srcOrd="0" destOrd="0" presId="urn:microsoft.com/office/officeart/2005/8/layout/pyramid2"/>
    <dgm:cxn modelId="{55EF7AE7-B52D-4069-89B8-9B230718DEF8}" type="presOf" srcId="{269ECCB8-8E08-47D3-99BE-4CD85733DDD8}" destId="{0612D52F-813E-402C-8735-93E2A9771B70}" srcOrd="0" destOrd="0" presId="urn:microsoft.com/office/officeart/2005/8/layout/pyramid2"/>
    <dgm:cxn modelId="{4CA02407-7433-44B9-9F23-05637C7305CD}" srcId="{F3F2BED2-C030-4565-ACAD-603440354892}" destId="{2D82163C-B130-42B6-8E78-FD25ED7931CC}" srcOrd="1" destOrd="0" parTransId="{D32F10BB-F795-44D4-AFB4-44763BFB352B}" sibTransId="{DFFD9219-A17E-475E-A140-07093C217A27}"/>
    <dgm:cxn modelId="{CE36CBAC-AF11-4C8F-8F1F-7ECE92D3CDD0}" srcId="{F3F2BED2-C030-4565-ACAD-603440354892}" destId="{31295514-C72E-41AC-8206-BD25AC427030}" srcOrd="0" destOrd="0" parTransId="{83AD0F43-A05F-44B7-8324-4AEA676D4D64}" sibTransId="{7F533015-8CD7-4EC3-A781-99D765192220}"/>
    <dgm:cxn modelId="{B85EB157-7C99-4355-91C9-807235225FCA}" type="presOf" srcId="{5E55E8BB-D8AB-4DA7-AFD6-81098687FCF4}" destId="{D94D9677-936C-4380-A4EE-0C6056E296F8}" srcOrd="0" destOrd="0" presId="urn:microsoft.com/office/officeart/2005/8/layout/pyramid2"/>
    <dgm:cxn modelId="{068D73F4-E9F6-436A-B70D-99962835168B}" srcId="{F3F2BED2-C030-4565-ACAD-603440354892}" destId="{1C45FF1C-09D0-4EF1-B834-044001DDFA08}" srcOrd="6" destOrd="0" parTransId="{AB75585E-32B1-4B62-9DAC-EEA063E4C4CE}" sibTransId="{17641518-7160-4EDA-A5AA-F83F9656DB3F}"/>
    <dgm:cxn modelId="{1648C702-9DDC-49C8-AFEC-3D648808F01A}" srcId="{F3F2BED2-C030-4565-ACAD-603440354892}" destId="{269ECCB8-8E08-47D3-99BE-4CD85733DDD8}" srcOrd="4" destOrd="0" parTransId="{16213FEB-6446-4260-889A-A61BA5F84E0B}" sibTransId="{92D6A914-20A3-4C7D-953B-C0C33712DC60}"/>
    <dgm:cxn modelId="{8B9A646F-DF2A-41E4-BF2B-66C90A278A1D}" srcId="{F3F2BED2-C030-4565-ACAD-603440354892}" destId="{5E55E8BB-D8AB-4DA7-AFD6-81098687FCF4}" srcOrd="3" destOrd="0" parTransId="{8DE14172-2F47-4D23-A153-E8A61ACB3713}" sibTransId="{2CB65512-F010-42E4-866C-9CCD2125EFBB}"/>
    <dgm:cxn modelId="{AAD35645-A91F-4905-93F2-AA2A3C787B67}" srcId="{F3F2BED2-C030-4565-ACAD-603440354892}" destId="{BAAC5B99-EDBB-41CF-937A-DEFBFB86B6C6}" srcOrd="5" destOrd="0" parTransId="{533606C6-76A9-422C-B161-A264B15E61C4}" sibTransId="{75F8F554-D7DB-4FC5-BFA9-546594D8A294}"/>
    <dgm:cxn modelId="{5A9D6B25-18AC-4B05-BB91-4B85CDBFAB23}" type="presOf" srcId="{31295514-C72E-41AC-8206-BD25AC427030}" destId="{87C5C7F2-B286-4671-AF46-AEEF2AC2EE19}" srcOrd="0" destOrd="0" presId="urn:microsoft.com/office/officeart/2005/8/layout/pyramid2"/>
    <dgm:cxn modelId="{F54EA726-5C22-41ED-9CD7-865695ED166D}" type="presOf" srcId="{1B858983-43D5-491A-812C-9FD48BF44915}" destId="{C6FC39CF-7E38-4D98-A04D-6F47B0EFE553}" srcOrd="0" destOrd="0" presId="urn:microsoft.com/office/officeart/2005/8/layout/pyramid2"/>
    <dgm:cxn modelId="{7D1C44F1-C6F5-4672-9FC8-3A7BC822B2EB}" type="presOf" srcId="{2D82163C-B130-42B6-8E78-FD25ED7931CC}" destId="{337BE586-4D46-4ECD-903A-F8AD258D5738}" srcOrd="0" destOrd="0" presId="urn:microsoft.com/office/officeart/2005/8/layout/pyramid2"/>
    <dgm:cxn modelId="{77FCA45F-BE13-41CF-8F6B-2B0A811C9165}" srcId="{F3F2BED2-C030-4565-ACAD-603440354892}" destId="{1B858983-43D5-491A-812C-9FD48BF44915}" srcOrd="2" destOrd="0" parTransId="{CD2A40C4-794B-4F8F-9E6D-15F47D2C2C27}" sibTransId="{7DA5C617-DD04-4331-8E24-57F573FCA455}"/>
    <dgm:cxn modelId="{4FE182CC-B9B8-4AF3-A010-F84BB3A328BD}" type="presOf" srcId="{1C45FF1C-09D0-4EF1-B834-044001DDFA08}" destId="{6C9B811F-C00C-4982-8C07-47FECCDA038C}" srcOrd="0" destOrd="0" presId="urn:microsoft.com/office/officeart/2005/8/layout/pyramid2"/>
    <dgm:cxn modelId="{F161667C-B7D9-4D70-BB9B-60924233EF6D}" type="presParOf" srcId="{2737B0F2-BD48-43C4-81CD-D78CADFA3514}" destId="{CE1583A0-3424-44BE-9E8B-791308DFF4B7}" srcOrd="0" destOrd="0" presId="urn:microsoft.com/office/officeart/2005/8/layout/pyramid2"/>
    <dgm:cxn modelId="{B77274B4-052B-42C5-B31E-64FDA828FA16}" type="presParOf" srcId="{2737B0F2-BD48-43C4-81CD-D78CADFA3514}" destId="{0BDAB89F-67B5-4696-8CFF-AECBD143FEEA}" srcOrd="1" destOrd="0" presId="urn:microsoft.com/office/officeart/2005/8/layout/pyramid2"/>
    <dgm:cxn modelId="{D1A86108-0BD1-4BA9-9D53-AAD50EDBC99D}" type="presParOf" srcId="{0BDAB89F-67B5-4696-8CFF-AECBD143FEEA}" destId="{87C5C7F2-B286-4671-AF46-AEEF2AC2EE19}" srcOrd="0" destOrd="0" presId="urn:microsoft.com/office/officeart/2005/8/layout/pyramid2"/>
    <dgm:cxn modelId="{DEF13088-D07F-4162-80EA-1185CF177CE7}" type="presParOf" srcId="{0BDAB89F-67B5-4696-8CFF-AECBD143FEEA}" destId="{C72013B6-6B15-47C4-A9F7-C6B782EC9149}" srcOrd="1" destOrd="0" presId="urn:microsoft.com/office/officeart/2005/8/layout/pyramid2"/>
    <dgm:cxn modelId="{961B70DA-8775-4B1F-A2A3-B35D854A7147}" type="presParOf" srcId="{0BDAB89F-67B5-4696-8CFF-AECBD143FEEA}" destId="{337BE586-4D46-4ECD-903A-F8AD258D5738}" srcOrd="2" destOrd="0" presId="urn:microsoft.com/office/officeart/2005/8/layout/pyramid2"/>
    <dgm:cxn modelId="{22675464-AD7C-48C4-8E14-962F84A4BF6D}" type="presParOf" srcId="{0BDAB89F-67B5-4696-8CFF-AECBD143FEEA}" destId="{4EF6AE69-E2F3-40F7-8C9C-F69489B8074A}" srcOrd="3" destOrd="0" presId="urn:microsoft.com/office/officeart/2005/8/layout/pyramid2"/>
    <dgm:cxn modelId="{0B810D25-BB59-4CD8-8BAA-0414C02FA2BC}" type="presParOf" srcId="{0BDAB89F-67B5-4696-8CFF-AECBD143FEEA}" destId="{C6FC39CF-7E38-4D98-A04D-6F47B0EFE553}" srcOrd="4" destOrd="0" presId="urn:microsoft.com/office/officeart/2005/8/layout/pyramid2"/>
    <dgm:cxn modelId="{937CCEAF-A987-4C81-B8CF-93E8D680EF39}" type="presParOf" srcId="{0BDAB89F-67B5-4696-8CFF-AECBD143FEEA}" destId="{56BB7A3C-6A04-47B4-9DD2-78B45585B4EF}" srcOrd="5" destOrd="0" presId="urn:microsoft.com/office/officeart/2005/8/layout/pyramid2"/>
    <dgm:cxn modelId="{0CF4C44F-D491-4865-A226-4BF0E2C0CB34}" type="presParOf" srcId="{0BDAB89F-67B5-4696-8CFF-AECBD143FEEA}" destId="{D94D9677-936C-4380-A4EE-0C6056E296F8}" srcOrd="6" destOrd="0" presId="urn:microsoft.com/office/officeart/2005/8/layout/pyramid2"/>
    <dgm:cxn modelId="{096300C5-0D8C-497A-963F-CAD1CCF1516B}" type="presParOf" srcId="{0BDAB89F-67B5-4696-8CFF-AECBD143FEEA}" destId="{903B927C-B3C9-4FAB-8ED0-27973406BEFD}" srcOrd="7" destOrd="0" presId="urn:microsoft.com/office/officeart/2005/8/layout/pyramid2"/>
    <dgm:cxn modelId="{A0160CD8-D99A-442C-AF53-A4C648148042}" type="presParOf" srcId="{0BDAB89F-67B5-4696-8CFF-AECBD143FEEA}" destId="{0612D52F-813E-402C-8735-93E2A9771B70}" srcOrd="8" destOrd="0" presId="urn:microsoft.com/office/officeart/2005/8/layout/pyramid2"/>
    <dgm:cxn modelId="{CE6A53D8-A21B-40F4-883D-9977CECBC188}" type="presParOf" srcId="{0BDAB89F-67B5-4696-8CFF-AECBD143FEEA}" destId="{1C766A19-5BBD-4165-A4C9-C5E3A88A5EA4}" srcOrd="9" destOrd="0" presId="urn:microsoft.com/office/officeart/2005/8/layout/pyramid2"/>
    <dgm:cxn modelId="{B55F677F-3F9E-439E-9FD9-66178B009A99}" type="presParOf" srcId="{0BDAB89F-67B5-4696-8CFF-AECBD143FEEA}" destId="{35A37AE3-414D-4516-95E8-BBF44F8F573F}" srcOrd="10" destOrd="0" presId="urn:microsoft.com/office/officeart/2005/8/layout/pyramid2"/>
    <dgm:cxn modelId="{27AF6F63-6B6A-4851-82C3-B667D14AE43B}" type="presParOf" srcId="{0BDAB89F-67B5-4696-8CFF-AECBD143FEEA}" destId="{14ECBF07-8889-4FB3-8B3D-937B70A36D1B}" srcOrd="11" destOrd="0" presId="urn:microsoft.com/office/officeart/2005/8/layout/pyramid2"/>
    <dgm:cxn modelId="{8FB3AB95-A171-4C8E-9F9F-9A494A88DB03}" type="presParOf" srcId="{0BDAB89F-67B5-4696-8CFF-AECBD143FEEA}" destId="{6C9B811F-C00C-4982-8C07-47FECCDA038C}" srcOrd="12" destOrd="0" presId="urn:microsoft.com/office/officeart/2005/8/layout/pyramid2"/>
    <dgm:cxn modelId="{E841550B-F2FA-4312-9F0E-CFF2C91420E1}" type="presParOf" srcId="{0BDAB89F-67B5-4696-8CFF-AECBD143FEEA}" destId="{5C860E46-F8F4-4D50-AD97-6C52F293AC32}"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1734EB8-2CAE-40A8-A7D5-1E2B7CB11B28}" type="doc">
      <dgm:prSet loTypeId="urn:microsoft.com/office/officeart/2005/8/layout/process1" loCatId="process" qsTypeId="urn:microsoft.com/office/officeart/2005/8/quickstyle/simple3" qsCatId="simple" csTypeId="urn:microsoft.com/office/officeart/2005/8/colors/colorful5" csCatId="colorful"/>
      <dgm:spPr/>
      <dgm:t>
        <a:bodyPr/>
        <a:lstStyle/>
        <a:p>
          <a:endParaRPr lang="es-MX"/>
        </a:p>
      </dgm:t>
    </dgm:pt>
    <dgm:pt modelId="{1937F803-3FDE-4357-AE27-68452AE745AD}">
      <dgm:prSet/>
      <dgm:spPr/>
      <dgm:t>
        <a:bodyPr/>
        <a:lstStyle/>
        <a:p>
          <a:pPr rtl="0"/>
          <a:r>
            <a:rPr lang="es-MX" smtClean="0"/>
            <a:t>Surgen como generalizaciones</a:t>
          </a:r>
          <a:endParaRPr lang="es-MX"/>
        </a:p>
      </dgm:t>
    </dgm:pt>
    <dgm:pt modelId="{B3BF0E83-BFA4-4E3F-A5CC-18B786D3A048}" type="parTrans" cxnId="{3068A188-78F1-4372-BA83-A1F21221FE92}">
      <dgm:prSet/>
      <dgm:spPr/>
      <dgm:t>
        <a:bodyPr/>
        <a:lstStyle/>
        <a:p>
          <a:endParaRPr lang="es-MX"/>
        </a:p>
      </dgm:t>
    </dgm:pt>
    <dgm:pt modelId="{7DB05693-2878-4FE2-A023-65D5AFFAEE86}" type="sibTrans" cxnId="{3068A188-78F1-4372-BA83-A1F21221FE92}">
      <dgm:prSet/>
      <dgm:spPr/>
      <dgm:t>
        <a:bodyPr/>
        <a:lstStyle/>
        <a:p>
          <a:endParaRPr lang="es-MX"/>
        </a:p>
      </dgm:t>
    </dgm:pt>
    <dgm:pt modelId="{98571ADA-4BFC-4DC1-A638-2DB2D9C98418}">
      <dgm:prSet/>
      <dgm:spPr/>
      <dgm:t>
        <a:bodyPr/>
        <a:lstStyle/>
        <a:p>
          <a:pPr rtl="0"/>
          <a:r>
            <a:rPr lang="es-MX" smtClean="0"/>
            <a:t>Se derivan de la experiencia</a:t>
          </a:r>
          <a:endParaRPr lang="es-MX"/>
        </a:p>
      </dgm:t>
    </dgm:pt>
    <dgm:pt modelId="{93CB345B-E637-4253-BC9C-A619ACFFC7E8}" type="parTrans" cxnId="{100D7FD0-C215-440A-BEE5-FB8B5181554B}">
      <dgm:prSet/>
      <dgm:spPr/>
      <dgm:t>
        <a:bodyPr/>
        <a:lstStyle/>
        <a:p>
          <a:endParaRPr lang="es-MX"/>
        </a:p>
      </dgm:t>
    </dgm:pt>
    <dgm:pt modelId="{53B9796B-670D-4A37-9E18-1FC56494B999}" type="sibTrans" cxnId="{100D7FD0-C215-440A-BEE5-FB8B5181554B}">
      <dgm:prSet/>
      <dgm:spPr/>
      <dgm:t>
        <a:bodyPr/>
        <a:lstStyle/>
        <a:p>
          <a:endParaRPr lang="es-MX"/>
        </a:p>
      </dgm:t>
    </dgm:pt>
    <dgm:pt modelId="{3070A34A-3A6F-42F0-BB81-1966EECF9DF1}">
      <dgm:prSet/>
      <dgm:spPr/>
      <dgm:t>
        <a:bodyPr/>
        <a:lstStyle/>
        <a:p>
          <a:pPr rtl="0"/>
          <a:r>
            <a:rPr lang="es-MX" smtClean="0"/>
            <a:t>Se aplican en congruencia con los objetivos de la información financiera</a:t>
          </a:r>
          <a:endParaRPr lang="es-MX"/>
        </a:p>
      </dgm:t>
    </dgm:pt>
    <dgm:pt modelId="{4F21AE3D-7EFD-4627-84CB-DC7D06F0061E}" type="parTrans" cxnId="{D1543D3A-88F4-4B1E-A817-66429FBFD16F}">
      <dgm:prSet/>
      <dgm:spPr/>
      <dgm:t>
        <a:bodyPr/>
        <a:lstStyle/>
        <a:p>
          <a:endParaRPr lang="es-MX"/>
        </a:p>
      </dgm:t>
    </dgm:pt>
    <dgm:pt modelId="{BFC5376F-B65D-4FB1-8752-144F5817F3B2}" type="sibTrans" cxnId="{D1543D3A-88F4-4B1E-A817-66429FBFD16F}">
      <dgm:prSet/>
      <dgm:spPr/>
      <dgm:t>
        <a:bodyPr/>
        <a:lstStyle/>
        <a:p>
          <a:endParaRPr lang="es-MX"/>
        </a:p>
      </dgm:t>
    </dgm:pt>
    <dgm:pt modelId="{84CEC03B-3F94-4F66-A718-B029DDD33E26}" type="pres">
      <dgm:prSet presAssocID="{91734EB8-2CAE-40A8-A7D5-1E2B7CB11B28}" presName="Name0" presStyleCnt="0">
        <dgm:presLayoutVars>
          <dgm:dir/>
          <dgm:resizeHandles val="exact"/>
        </dgm:presLayoutVars>
      </dgm:prSet>
      <dgm:spPr/>
      <dgm:t>
        <a:bodyPr/>
        <a:lstStyle/>
        <a:p>
          <a:endParaRPr lang="es-MX"/>
        </a:p>
      </dgm:t>
    </dgm:pt>
    <dgm:pt modelId="{D7F6468D-4496-4DC7-A9CC-539E245E680F}" type="pres">
      <dgm:prSet presAssocID="{1937F803-3FDE-4357-AE27-68452AE745AD}" presName="node" presStyleLbl="node1" presStyleIdx="0" presStyleCnt="3">
        <dgm:presLayoutVars>
          <dgm:bulletEnabled val="1"/>
        </dgm:presLayoutVars>
      </dgm:prSet>
      <dgm:spPr/>
      <dgm:t>
        <a:bodyPr/>
        <a:lstStyle/>
        <a:p>
          <a:endParaRPr lang="es-MX"/>
        </a:p>
      </dgm:t>
    </dgm:pt>
    <dgm:pt modelId="{59D0C2BB-5D98-494B-AD98-0802E838983C}" type="pres">
      <dgm:prSet presAssocID="{7DB05693-2878-4FE2-A023-65D5AFFAEE86}" presName="sibTrans" presStyleLbl="sibTrans2D1" presStyleIdx="0" presStyleCnt="2"/>
      <dgm:spPr/>
      <dgm:t>
        <a:bodyPr/>
        <a:lstStyle/>
        <a:p>
          <a:endParaRPr lang="es-MX"/>
        </a:p>
      </dgm:t>
    </dgm:pt>
    <dgm:pt modelId="{BE397479-9BCD-40C5-AD7A-C4EF29F459BA}" type="pres">
      <dgm:prSet presAssocID="{7DB05693-2878-4FE2-A023-65D5AFFAEE86}" presName="connectorText" presStyleLbl="sibTrans2D1" presStyleIdx="0" presStyleCnt="2"/>
      <dgm:spPr/>
      <dgm:t>
        <a:bodyPr/>
        <a:lstStyle/>
        <a:p>
          <a:endParaRPr lang="es-MX"/>
        </a:p>
      </dgm:t>
    </dgm:pt>
    <dgm:pt modelId="{B4E6AEA3-791A-4C38-9ABA-46603B75554A}" type="pres">
      <dgm:prSet presAssocID="{98571ADA-4BFC-4DC1-A638-2DB2D9C98418}" presName="node" presStyleLbl="node1" presStyleIdx="1" presStyleCnt="3">
        <dgm:presLayoutVars>
          <dgm:bulletEnabled val="1"/>
        </dgm:presLayoutVars>
      </dgm:prSet>
      <dgm:spPr/>
      <dgm:t>
        <a:bodyPr/>
        <a:lstStyle/>
        <a:p>
          <a:endParaRPr lang="es-MX"/>
        </a:p>
      </dgm:t>
    </dgm:pt>
    <dgm:pt modelId="{A29F4D8D-31A9-40E6-836E-23D8AF39A579}" type="pres">
      <dgm:prSet presAssocID="{53B9796B-670D-4A37-9E18-1FC56494B999}" presName="sibTrans" presStyleLbl="sibTrans2D1" presStyleIdx="1" presStyleCnt="2"/>
      <dgm:spPr/>
      <dgm:t>
        <a:bodyPr/>
        <a:lstStyle/>
        <a:p>
          <a:endParaRPr lang="es-MX"/>
        </a:p>
      </dgm:t>
    </dgm:pt>
    <dgm:pt modelId="{4E669D56-32F7-4B43-BEDE-A3731FC9C678}" type="pres">
      <dgm:prSet presAssocID="{53B9796B-670D-4A37-9E18-1FC56494B999}" presName="connectorText" presStyleLbl="sibTrans2D1" presStyleIdx="1" presStyleCnt="2"/>
      <dgm:spPr/>
      <dgm:t>
        <a:bodyPr/>
        <a:lstStyle/>
        <a:p>
          <a:endParaRPr lang="es-MX"/>
        </a:p>
      </dgm:t>
    </dgm:pt>
    <dgm:pt modelId="{42AB3BA7-4474-4656-8FFC-46C16DE1497C}" type="pres">
      <dgm:prSet presAssocID="{3070A34A-3A6F-42F0-BB81-1966EECF9DF1}" presName="node" presStyleLbl="node1" presStyleIdx="2" presStyleCnt="3">
        <dgm:presLayoutVars>
          <dgm:bulletEnabled val="1"/>
        </dgm:presLayoutVars>
      </dgm:prSet>
      <dgm:spPr/>
      <dgm:t>
        <a:bodyPr/>
        <a:lstStyle/>
        <a:p>
          <a:endParaRPr lang="es-MX"/>
        </a:p>
      </dgm:t>
    </dgm:pt>
  </dgm:ptLst>
  <dgm:cxnLst>
    <dgm:cxn modelId="{D1543D3A-88F4-4B1E-A817-66429FBFD16F}" srcId="{91734EB8-2CAE-40A8-A7D5-1E2B7CB11B28}" destId="{3070A34A-3A6F-42F0-BB81-1966EECF9DF1}" srcOrd="2" destOrd="0" parTransId="{4F21AE3D-7EFD-4627-84CB-DC7D06F0061E}" sibTransId="{BFC5376F-B65D-4FB1-8752-144F5817F3B2}"/>
    <dgm:cxn modelId="{A9882C35-CA62-47C0-B752-6E86DA0D7513}" type="presOf" srcId="{7DB05693-2878-4FE2-A023-65D5AFFAEE86}" destId="{BE397479-9BCD-40C5-AD7A-C4EF29F459BA}" srcOrd="1" destOrd="0" presId="urn:microsoft.com/office/officeart/2005/8/layout/process1"/>
    <dgm:cxn modelId="{E1D0D357-F155-4B17-89F4-4940F409BA5A}" type="presOf" srcId="{98571ADA-4BFC-4DC1-A638-2DB2D9C98418}" destId="{B4E6AEA3-791A-4C38-9ABA-46603B75554A}" srcOrd="0" destOrd="0" presId="urn:microsoft.com/office/officeart/2005/8/layout/process1"/>
    <dgm:cxn modelId="{FA4EF46A-29A6-4575-8E7E-E7BB0D3A9AB3}" type="presOf" srcId="{53B9796B-670D-4A37-9E18-1FC56494B999}" destId="{4E669D56-32F7-4B43-BEDE-A3731FC9C678}" srcOrd="1" destOrd="0" presId="urn:microsoft.com/office/officeart/2005/8/layout/process1"/>
    <dgm:cxn modelId="{531F673F-2BD5-42D8-BF58-E7D59565FB1B}" type="presOf" srcId="{7DB05693-2878-4FE2-A023-65D5AFFAEE86}" destId="{59D0C2BB-5D98-494B-AD98-0802E838983C}" srcOrd="0" destOrd="0" presId="urn:microsoft.com/office/officeart/2005/8/layout/process1"/>
    <dgm:cxn modelId="{A48F7BEF-ECF5-4E13-BF38-F5712910150D}" type="presOf" srcId="{1937F803-3FDE-4357-AE27-68452AE745AD}" destId="{D7F6468D-4496-4DC7-A9CC-539E245E680F}" srcOrd="0" destOrd="0" presId="urn:microsoft.com/office/officeart/2005/8/layout/process1"/>
    <dgm:cxn modelId="{284DA126-B275-479B-A449-00012669EE36}" type="presOf" srcId="{53B9796B-670D-4A37-9E18-1FC56494B999}" destId="{A29F4D8D-31A9-40E6-836E-23D8AF39A579}" srcOrd="0" destOrd="0" presId="urn:microsoft.com/office/officeart/2005/8/layout/process1"/>
    <dgm:cxn modelId="{100D7FD0-C215-440A-BEE5-FB8B5181554B}" srcId="{91734EB8-2CAE-40A8-A7D5-1E2B7CB11B28}" destId="{98571ADA-4BFC-4DC1-A638-2DB2D9C98418}" srcOrd="1" destOrd="0" parTransId="{93CB345B-E637-4253-BC9C-A619ACFFC7E8}" sibTransId="{53B9796B-670D-4A37-9E18-1FC56494B999}"/>
    <dgm:cxn modelId="{3068A188-78F1-4372-BA83-A1F21221FE92}" srcId="{91734EB8-2CAE-40A8-A7D5-1E2B7CB11B28}" destId="{1937F803-3FDE-4357-AE27-68452AE745AD}" srcOrd="0" destOrd="0" parTransId="{B3BF0E83-BFA4-4E3F-A5CC-18B786D3A048}" sibTransId="{7DB05693-2878-4FE2-A023-65D5AFFAEE86}"/>
    <dgm:cxn modelId="{B8F70CAC-2C51-4299-A77F-4895DEAE4F56}" type="presOf" srcId="{3070A34A-3A6F-42F0-BB81-1966EECF9DF1}" destId="{42AB3BA7-4474-4656-8FFC-46C16DE1497C}" srcOrd="0" destOrd="0" presId="urn:microsoft.com/office/officeart/2005/8/layout/process1"/>
    <dgm:cxn modelId="{394B2476-0185-4006-BC10-0513D51CADFB}" type="presOf" srcId="{91734EB8-2CAE-40A8-A7D5-1E2B7CB11B28}" destId="{84CEC03B-3F94-4F66-A718-B029DDD33E26}" srcOrd="0" destOrd="0" presId="urn:microsoft.com/office/officeart/2005/8/layout/process1"/>
    <dgm:cxn modelId="{681FA79D-41F7-4215-B25F-1F986362CF3C}" type="presParOf" srcId="{84CEC03B-3F94-4F66-A718-B029DDD33E26}" destId="{D7F6468D-4496-4DC7-A9CC-539E245E680F}" srcOrd="0" destOrd="0" presId="urn:microsoft.com/office/officeart/2005/8/layout/process1"/>
    <dgm:cxn modelId="{EB97B113-C921-4E74-9B09-50BA060EBFBA}" type="presParOf" srcId="{84CEC03B-3F94-4F66-A718-B029DDD33E26}" destId="{59D0C2BB-5D98-494B-AD98-0802E838983C}" srcOrd="1" destOrd="0" presId="urn:microsoft.com/office/officeart/2005/8/layout/process1"/>
    <dgm:cxn modelId="{28FA1917-0B18-48FB-B908-6DF09221F6FF}" type="presParOf" srcId="{59D0C2BB-5D98-494B-AD98-0802E838983C}" destId="{BE397479-9BCD-40C5-AD7A-C4EF29F459BA}" srcOrd="0" destOrd="0" presId="urn:microsoft.com/office/officeart/2005/8/layout/process1"/>
    <dgm:cxn modelId="{D9FF4521-D62D-4C34-8DBB-3801A167E3FB}" type="presParOf" srcId="{84CEC03B-3F94-4F66-A718-B029DDD33E26}" destId="{B4E6AEA3-791A-4C38-9ABA-46603B75554A}" srcOrd="2" destOrd="0" presId="urn:microsoft.com/office/officeart/2005/8/layout/process1"/>
    <dgm:cxn modelId="{9DAC5975-B0F6-4A5A-AD5A-D360727A9684}" type="presParOf" srcId="{84CEC03B-3F94-4F66-A718-B029DDD33E26}" destId="{A29F4D8D-31A9-40E6-836E-23D8AF39A579}" srcOrd="3" destOrd="0" presId="urn:microsoft.com/office/officeart/2005/8/layout/process1"/>
    <dgm:cxn modelId="{6FEB9476-44A6-4155-A699-9EB54240C269}" type="presParOf" srcId="{A29F4D8D-31A9-40E6-836E-23D8AF39A579}" destId="{4E669D56-32F7-4B43-BEDE-A3731FC9C678}" srcOrd="0" destOrd="0" presId="urn:microsoft.com/office/officeart/2005/8/layout/process1"/>
    <dgm:cxn modelId="{82F57CB3-C5C3-46EF-B260-986B44D5DB87}" type="presParOf" srcId="{84CEC03B-3F94-4F66-A718-B029DDD33E26}" destId="{42AB3BA7-4474-4656-8FFC-46C16DE1497C}"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1AD970D-E895-475E-BAA7-6EE467289371}" type="doc">
      <dgm:prSet loTypeId="urn:microsoft.com/office/officeart/2005/8/layout/vList6" loCatId="list" qsTypeId="urn:microsoft.com/office/officeart/2005/8/quickstyle/simple3" qsCatId="simple" csTypeId="urn:microsoft.com/office/officeart/2005/8/colors/accent6_2" csCatId="accent6" phldr="1"/>
      <dgm:spPr/>
      <dgm:t>
        <a:bodyPr/>
        <a:lstStyle/>
        <a:p>
          <a:endParaRPr lang="es-MX"/>
        </a:p>
      </dgm:t>
    </dgm:pt>
    <dgm:pt modelId="{4CBBC960-18BF-4133-9586-99E245C47F79}">
      <dgm:prSet/>
      <dgm:spPr/>
      <dgm:t>
        <a:bodyPr/>
        <a:lstStyle/>
        <a:p>
          <a:pPr rtl="0"/>
          <a:r>
            <a:rPr lang="es-MX" b="1" dirty="0" smtClean="0"/>
            <a:t>Sustancia económica</a:t>
          </a:r>
          <a:endParaRPr lang="es-MX" dirty="0"/>
        </a:p>
      </dgm:t>
    </dgm:pt>
    <dgm:pt modelId="{1AF483CE-DC2B-44DA-84F4-2911AABBA962}" type="parTrans" cxnId="{87E65883-2F1C-4225-9C6C-C1C53680328B}">
      <dgm:prSet/>
      <dgm:spPr/>
      <dgm:t>
        <a:bodyPr/>
        <a:lstStyle/>
        <a:p>
          <a:endParaRPr lang="es-MX"/>
        </a:p>
      </dgm:t>
    </dgm:pt>
    <dgm:pt modelId="{13875B44-EC7C-419E-A23C-EC739183C610}" type="sibTrans" cxnId="{87E65883-2F1C-4225-9C6C-C1C53680328B}">
      <dgm:prSet/>
      <dgm:spPr/>
      <dgm:t>
        <a:bodyPr/>
        <a:lstStyle/>
        <a:p>
          <a:endParaRPr lang="es-MX"/>
        </a:p>
      </dgm:t>
    </dgm:pt>
    <dgm:pt modelId="{53E1F6BA-F644-41E9-B781-F11B1F9EEAC1}">
      <dgm:prSet custT="1"/>
      <dgm:spPr/>
      <dgm:t>
        <a:bodyPr/>
        <a:lstStyle/>
        <a:p>
          <a:pPr rtl="0"/>
          <a:r>
            <a:rPr lang="es-MX" sz="2400" dirty="0" smtClean="0"/>
            <a:t>Prevalece en la delimitación y operación del sistema de información contable</a:t>
          </a:r>
          <a:r>
            <a:rPr lang="es-MX" sz="2400" b="1" dirty="0" smtClean="0"/>
            <a:t>.</a:t>
          </a:r>
          <a:r>
            <a:rPr lang="es-ES" sz="2400" dirty="0" smtClean="0"/>
            <a:t> </a:t>
          </a:r>
          <a:endParaRPr lang="es-MX" sz="2400" dirty="0"/>
        </a:p>
      </dgm:t>
    </dgm:pt>
    <dgm:pt modelId="{E6F917F8-1797-47A3-A836-6A451723C29A}" type="parTrans" cxnId="{BEDFC6C9-C4B7-476D-8EA9-4D9D481A4D9F}">
      <dgm:prSet/>
      <dgm:spPr/>
      <dgm:t>
        <a:bodyPr/>
        <a:lstStyle/>
        <a:p>
          <a:endParaRPr lang="es-MX"/>
        </a:p>
      </dgm:t>
    </dgm:pt>
    <dgm:pt modelId="{93A4631E-0C3A-4944-B262-DB5C0F92A390}" type="sibTrans" cxnId="{BEDFC6C9-C4B7-476D-8EA9-4D9D481A4D9F}">
      <dgm:prSet/>
      <dgm:spPr/>
      <dgm:t>
        <a:bodyPr/>
        <a:lstStyle/>
        <a:p>
          <a:endParaRPr lang="es-MX"/>
        </a:p>
      </dgm:t>
    </dgm:pt>
    <dgm:pt modelId="{DBEFCBB5-00B7-4A61-AC3D-E0CE17D74025}">
      <dgm:prSet/>
      <dgm:spPr/>
      <dgm:t>
        <a:bodyPr/>
        <a:lstStyle/>
        <a:p>
          <a:pPr rtl="0"/>
          <a:r>
            <a:rPr lang="es-MX" b="1" dirty="0" smtClean="0"/>
            <a:t>Entidad económica</a:t>
          </a:r>
          <a:r>
            <a:rPr lang="es-ES" b="1" dirty="0" smtClean="0"/>
            <a:t> </a:t>
          </a:r>
          <a:endParaRPr lang="es-MX" dirty="0"/>
        </a:p>
      </dgm:t>
    </dgm:pt>
    <dgm:pt modelId="{46B512C5-C62D-497D-811D-B78D6BC49593}" type="parTrans" cxnId="{D2BBC133-43F4-435D-9C2A-87D1858033AB}">
      <dgm:prSet/>
      <dgm:spPr/>
      <dgm:t>
        <a:bodyPr/>
        <a:lstStyle/>
        <a:p>
          <a:endParaRPr lang="es-MX"/>
        </a:p>
      </dgm:t>
    </dgm:pt>
    <dgm:pt modelId="{C71A177B-F7C0-4B73-9BA7-70EAB6F4FBF6}" type="sibTrans" cxnId="{D2BBC133-43F4-435D-9C2A-87D1858033AB}">
      <dgm:prSet/>
      <dgm:spPr/>
      <dgm:t>
        <a:bodyPr/>
        <a:lstStyle/>
        <a:p>
          <a:endParaRPr lang="es-MX"/>
        </a:p>
      </dgm:t>
    </dgm:pt>
    <dgm:pt modelId="{8ADFB2A6-9346-4109-A9CE-B885444B8765}">
      <dgm:prSet custT="1"/>
      <dgm:spPr/>
      <dgm:t>
        <a:bodyPr/>
        <a:lstStyle/>
        <a:p>
          <a:pPr rtl="0"/>
          <a:r>
            <a:rPr lang="es-MX" sz="2400" dirty="0" smtClean="0"/>
            <a:t>Unidad identificable que realiza actividades económicas.</a:t>
          </a:r>
          <a:endParaRPr lang="es-MX" sz="2400" dirty="0"/>
        </a:p>
      </dgm:t>
    </dgm:pt>
    <dgm:pt modelId="{78F4F0EF-A1B0-42DE-AE5F-EE6EC06F9307}" type="parTrans" cxnId="{92471383-E7EB-4475-A11F-80D25E56980D}">
      <dgm:prSet/>
      <dgm:spPr/>
      <dgm:t>
        <a:bodyPr/>
        <a:lstStyle/>
        <a:p>
          <a:endParaRPr lang="es-MX"/>
        </a:p>
      </dgm:t>
    </dgm:pt>
    <dgm:pt modelId="{63CA7911-F750-4A37-934D-71016E8505BC}" type="sibTrans" cxnId="{92471383-E7EB-4475-A11F-80D25E56980D}">
      <dgm:prSet/>
      <dgm:spPr/>
      <dgm:t>
        <a:bodyPr/>
        <a:lstStyle/>
        <a:p>
          <a:endParaRPr lang="es-MX"/>
        </a:p>
      </dgm:t>
    </dgm:pt>
    <dgm:pt modelId="{113DA9A7-9A49-4985-99A9-D9185B97C376}">
      <dgm:prSet/>
      <dgm:spPr/>
      <dgm:t>
        <a:bodyPr/>
        <a:lstStyle/>
        <a:p>
          <a:pPr rtl="0"/>
          <a:r>
            <a:rPr lang="es-MX" b="1" dirty="0" smtClean="0"/>
            <a:t>Negocio en marcha</a:t>
          </a:r>
          <a:r>
            <a:rPr lang="es-ES" dirty="0" smtClean="0"/>
            <a:t> </a:t>
          </a:r>
          <a:endParaRPr lang="es-MX" dirty="0"/>
        </a:p>
      </dgm:t>
    </dgm:pt>
    <dgm:pt modelId="{1B0E8611-532D-458A-8C69-C2A5B2DF85DD}" type="parTrans" cxnId="{7559251F-E4CD-4940-A1E5-BDB399472EC6}">
      <dgm:prSet/>
      <dgm:spPr/>
      <dgm:t>
        <a:bodyPr/>
        <a:lstStyle/>
        <a:p>
          <a:endParaRPr lang="es-MX"/>
        </a:p>
      </dgm:t>
    </dgm:pt>
    <dgm:pt modelId="{0C9548AD-7015-4EEF-8FBA-22108710F4D8}" type="sibTrans" cxnId="{7559251F-E4CD-4940-A1E5-BDB399472EC6}">
      <dgm:prSet/>
      <dgm:spPr/>
      <dgm:t>
        <a:bodyPr/>
        <a:lstStyle/>
        <a:p>
          <a:endParaRPr lang="es-MX"/>
        </a:p>
      </dgm:t>
    </dgm:pt>
    <dgm:pt modelId="{373034E2-727D-4BC9-8355-CE8779A574BA}">
      <dgm:prSet custT="1"/>
      <dgm:spPr/>
      <dgm:t>
        <a:bodyPr/>
        <a:lstStyle/>
        <a:p>
          <a:pPr rtl="0"/>
          <a:r>
            <a:rPr lang="es-ES" sz="2400" dirty="0" smtClean="0"/>
            <a:t>La entidad económica se presume en existencia permanente. </a:t>
          </a:r>
          <a:endParaRPr lang="es-MX" sz="2400" dirty="0"/>
        </a:p>
      </dgm:t>
    </dgm:pt>
    <dgm:pt modelId="{6D82E609-816B-45FC-B67B-2066153FF018}" type="parTrans" cxnId="{B68F3858-0476-4F3A-B0D6-70BB59CB2C04}">
      <dgm:prSet/>
      <dgm:spPr/>
      <dgm:t>
        <a:bodyPr/>
        <a:lstStyle/>
        <a:p>
          <a:endParaRPr lang="es-MX"/>
        </a:p>
      </dgm:t>
    </dgm:pt>
    <dgm:pt modelId="{6F446903-B1E8-44AE-A796-881C4700483C}" type="sibTrans" cxnId="{B68F3858-0476-4F3A-B0D6-70BB59CB2C04}">
      <dgm:prSet/>
      <dgm:spPr/>
      <dgm:t>
        <a:bodyPr/>
        <a:lstStyle/>
        <a:p>
          <a:endParaRPr lang="es-MX"/>
        </a:p>
      </dgm:t>
    </dgm:pt>
    <dgm:pt modelId="{818155F4-24CB-41A4-A79A-AEEE6FFD2EE9}">
      <dgm:prSet/>
      <dgm:spPr/>
      <dgm:t>
        <a:bodyPr/>
        <a:lstStyle/>
        <a:p>
          <a:pPr rtl="0"/>
          <a:r>
            <a:rPr lang="es-MX" b="1" dirty="0" smtClean="0"/>
            <a:t>Devengación contable </a:t>
          </a:r>
          <a:endParaRPr lang="es-MX" dirty="0"/>
        </a:p>
      </dgm:t>
    </dgm:pt>
    <dgm:pt modelId="{0438A853-1AAB-425C-A3B7-1689E4DE455E}" type="parTrans" cxnId="{302DE62D-C430-4E02-84F9-87C3E8D66558}">
      <dgm:prSet/>
      <dgm:spPr/>
      <dgm:t>
        <a:bodyPr/>
        <a:lstStyle/>
        <a:p>
          <a:endParaRPr lang="es-MX"/>
        </a:p>
      </dgm:t>
    </dgm:pt>
    <dgm:pt modelId="{01F0276A-2637-46D8-8997-71C8000389F6}" type="sibTrans" cxnId="{302DE62D-C430-4E02-84F9-87C3E8D66558}">
      <dgm:prSet/>
      <dgm:spPr/>
      <dgm:t>
        <a:bodyPr/>
        <a:lstStyle/>
        <a:p>
          <a:endParaRPr lang="es-MX"/>
        </a:p>
      </dgm:t>
    </dgm:pt>
    <dgm:pt modelId="{3B29AD3D-34F4-47B3-B16F-7160FFAE1886}">
      <dgm:prSet custT="1"/>
      <dgm:spPr/>
      <dgm:t>
        <a:bodyPr/>
        <a:lstStyle/>
        <a:p>
          <a:pPr rtl="0"/>
          <a:r>
            <a:rPr lang="es-MX" sz="2400" dirty="0" smtClean="0"/>
            <a:t>Efectos derivados de las transacciones</a:t>
          </a:r>
          <a:r>
            <a:rPr lang="es-MX" sz="2400" i="1" dirty="0" smtClean="0"/>
            <a:t>, </a:t>
          </a:r>
          <a:r>
            <a:rPr lang="es-MX" sz="2400" dirty="0" smtClean="0"/>
            <a:t>transformaciones internas y de otros eventos</a:t>
          </a:r>
          <a:r>
            <a:rPr lang="es-MX" sz="2400" i="1" dirty="0" smtClean="0"/>
            <a:t>, </a:t>
          </a:r>
          <a:r>
            <a:rPr lang="es-MX" sz="2400" dirty="0" smtClean="0"/>
            <a:t>deben reconocerse contablemente en el momento en el que ocurren.</a:t>
          </a:r>
          <a:r>
            <a:rPr lang="es-ES" sz="2400" dirty="0" smtClean="0"/>
            <a:t> </a:t>
          </a:r>
          <a:endParaRPr lang="es-MX" sz="2400" dirty="0"/>
        </a:p>
      </dgm:t>
    </dgm:pt>
    <dgm:pt modelId="{60A0C172-BC27-4DC6-B06D-D6AB145618AC}" type="parTrans" cxnId="{8BCE65EB-6180-40C2-8ADD-6A6083E010A6}">
      <dgm:prSet/>
      <dgm:spPr/>
      <dgm:t>
        <a:bodyPr/>
        <a:lstStyle/>
        <a:p>
          <a:endParaRPr lang="es-MX"/>
        </a:p>
      </dgm:t>
    </dgm:pt>
    <dgm:pt modelId="{DCF7E5AD-B6CD-47BC-AB11-80D17C27E5E9}" type="sibTrans" cxnId="{8BCE65EB-6180-40C2-8ADD-6A6083E010A6}">
      <dgm:prSet/>
      <dgm:spPr/>
      <dgm:t>
        <a:bodyPr/>
        <a:lstStyle/>
        <a:p>
          <a:endParaRPr lang="es-MX"/>
        </a:p>
      </dgm:t>
    </dgm:pt>
    <dgm:pt modelId="{51CE7F99-1FD4-4354-AA2E-8F2FC485B652}" type="pres">
      <dgm:prSet presAssocID="{51AD970D-E895-475E-BAA7-6EE467289371}" presName="Name0" presStyleCnt="0">
        <dgm:presLayoutVars>
          <dgm:dir/>
          <dgm:animLvl val="lvl"/>
          <dgm:resizeHandles/>
        </dgm:presLayoutVars>
      </dgm:prSet>
      <dgm:spPr/>
      <dgm:t>
        <a:bodyPr/>
        <a:lstStyle/>
        <a:p>
          <a:endParaRPr lang="es-MX"/>
        </a:p>
      </dgm:t>
    </dgm:pt>
    <dgm:pt modelId="{B4851653-5F8A-48E4-BCB4-2EDB15AC235A}" type="pres">
      <dgm:prSet presAssocID="{4CBBC960-18BF-4133-9586-99E245C47F79}" presName="linNode" presStyleCnt="0"/>
      <dgm:spPr/>
      <dgm:t>
        <a:bodyPr/>
        <a:lstStyle/>
        <a:p>
          <a:endParaRPr lang="es-MX"/>
        </a:p>
      </dgm:t>
    </dgm:pt>
    <dgm:pt modelId="{1DF4FCD1-CE6E-4211-A82B-6BEF2AF8C352}" type="pres">
      <dgm:prSet presAssocID="{4CBBC960-18BF-4133-9586-99E245C47F79}" presName="parentShp" presStyleLbl="node1" presStyleIdx="0" presStyleCnt="4">
        <dgm:presLayoutVars>
          <dgm:bulletEnabled val="1"/>
        </dgm:presLayoutVars>
      </dgm:prSet>
      <dgm:spPr/>
      <dgm:t>
        <a:bodyPr/>
        <a:lstStyle/>
        <a:p>
          <a:endParaRPr lang="es-MX"/>
        </a:p>
      </dgm:t>
    </dgm:pt>
    <dgm:pt modelId="{4E0A8DB1-0368-4E77-8878-13D21A5336F1}" type="pres">
      <dgm:prSet presAssocID="{4CBBC960-18BF-4133-9586-99E245C47F79}" presName="childShp" presStyleLbl="bgAccFollowNode1" presStyleIdx="0" presStyleCnt="4" custScaleX="152025">
        <dgm:presLayoutVars>
          <dgm:bulletEnabled val="1"/>
        </dgm:presLayoutVars>
      </dgm:prSet>
      <dgm:spPr/>
      <dgm:t>
        <a:bodyPr/>
        <a:lstStyle/>
        <a:p>
          <a:endParaRPr lang="es-MX"/>
        </a:p>
      </dgm:t>
    </dgm:pt>
    <dgm:pt modelId="{CC437CC8-E109-4071-BFC3-C16C6648EB8E}" type="pres">
      <dgm:prSet presAssocID="{13875B44-EC7C-419E-A23C-EC739183C610}" presName="spacing" presStyleCnt="0"/>
      <dgm:spPr/>
      <dgm:t>
        <a:bodyPr/>
        <a:lstStyle/>
        <a:p>
          <a:endParaRPr lang="es-MX"/>
        </a:p>
      </dgm:t>
    </dgm:pt>
    <dgm:pt modelId="{42987DB5-0726-4324-AE85-E2B63AF978DA}" type="pres">
      <dgm:prSet presAssocID="{DBEFCBB5-00B7-4A61-AC3D-E0CE17D74025}" presName="linNode" presStyleCnt="0"/>
      <dgm:spPr/>
      <dgm:t>
        <a:bodyPr/>
        <a:lstStyle/>
        <a:p>
          <a:endParaRPr lang="es-MX"/>
        </a:p>
      </dgm:t>
    </dgm:pt>
    <dgm:pt modelId="{2337F50F-5C1A-4731-9E22-F6CB789AD534}" type="pres">
      <dgm:prSet presAssocID="{DBEFCBB5-00B7-4A61-AC3D-E0CE17D74025}" presName="parentShp" presStyleLbl="node1" presStyleIdx="1" presStyleCnt="4">
        <dgm:presLayoutVars>
          <dgm:bulletEnabled val="1"/>
        </dgm:presLayoutVars>
      </dgm:prSet>
      <dgm:spPr/>
      <dgm:t>
        <a:bodyPr/>
        <a:lstStyle/>
        <a:p>
          <a:endParaRPr lang="es-MX"/>
        </a:p>
      </dgm:t>
    </dgm:pt>
    <dgm:pt modelId="{F684FCB1-5335-4F8C-B5FB-C88344B40133}" type="pres">
      <dgm:prSet presAssocID="{DBEFCBB5-00B7-4A61-AC3D-E0CE17D74025}" presName="childShp" presStyleLbl="bgAccFollowNode1" presStyleIdx="1" presStyleCnt="4" custScaleX="152025">
        <dgm:presLayoutVars>
          <dgm:bulletEnabled val="1"/>
        </dgm:presLayoutVars>
      </dgm:prSet>
      <dgm:spPr/>
      <dgm:t>
        <a:bodyPr/>
        <a:lstStyle/>
        <a:p>
          <a:endParaRPr lang="es-MX"/>
        </a:p>
      </dgm:t>
    </dgm:pt>
    <dgm:pt modelId="{EAB0B504-97FC-4E60-8655-0788439C7C3B}" type="pres">
      <dgm:prSet presAssocID="{C71A177B-F7C0-4B73-9BA7-70EAB6F4FBF6}" presName="spacing" presStyleCnt="0"/>
      <dgm:spPr/>
      <dgm:t>
        <a:bodyPr/>
        <a:lstStyle/>
        <a:p>
          <a:endParaRPr lang="es-MX"/>
        </a:p>
      </dgm:t>
    </dgm:pt>
    <dgm:pt modelId="{555F6ED4-46D9-4B0D-B3D1-18A029BF4F71}" type="pres">
      <dgm:prSet presAssocID="{113DA9A7-9A49-4985-99A9-D9185B97C376}" presName="linNode" presStyleCnt="0"/>
      <dgm:spPr/>
      <dgm:t>
        <a:bodyPr/>
        <a:lstStyle/>
        <a:p>
          <a:endParaRPr lang="es-MX"/>
        </a:p>
      </dgm:t>
    </dgm:pt>
    <dgm:pt modelId="{2ABE0DFE-22CA-442E-8642-B8F25EA98F1F}" type="pres">
      <dgm:prSet presAssocID="{113DA9A7-9A49-4985-99A9-D9185B97C376}" presName="parentShp" presStyleLbl="node1" presStyleIdx="2" presStyleCnt="4">
        <dgm:presLayoutVars>
          <dgm:bulletEnabled val="1"/>
        </dgm:presLayoutVars>
      </dgm:prSet>
      <dgm:spPr/>
      <dgm:t>
        <a:bodyPr/>
        <a:lstStyle/>
        <a:p>
          <a:endParaRPr lang="es-MX"/>
        </a:p>
      </dgm:t>
    </dgm:pt>
    <dgm:pt modelId="{772B01C5-E6AF-494B-8776-290986D9933F}" type="pres">
      <dgm:prSet presAssocID="{113DA9A7-9A49-4985-99A9-D9185B97C376}" presName="childShp" presStyleLbl="bgAccFollowNode1" presStyleIdx="2" presStyleCnt="4" custScaleX="152025">
        <dgm:presLayoutVars>
          <dgm:bulletEnabled val="1"/>
        </dgm:presLayoutVars>
      </dgm:prSet>
      <dgm:spPr/>
      <dgm:t>
        <a:bodyPr/>
        <a:lstStyle/>
        <a:p>
          <a:endParaRPr lang="es-MX"/>
        </a:p>
      </dgm:t>
    </dgm:pt>
    <dgm:pt modelId="{783B6DED-AED8-47BC-98AA-6AC4984F1E99}" type="pres">
      <dgm:prSet presAssocID="{0C9548AD-7015-4EEF-8FBA-22108710F4D8}" presName="spacing" presStyleCnt="0"/>
      <dgm:spPr/>
      <dgm:t>
        <a:bodyPr/>
        <a:lstStyle/>
        <a:p>
          <a:endParaRPr lang="es-MX"/>
        </a:p>
      </dgm:t>
    </dgm:pt>
    <dgm:pt modelId="{5674C027-5D67-46D6-8681-90B0563AA63B}" type="pres">
      <dgm:prSet presAssocID="{818155F4-24CB-41A4-A79A-AEEE6FFD2EE9}" presName="linNode" presStyleCnt="0"/>
      <dgm:spPr/>
      <dgm:t>
        <a:bodyPr/>
        <a:lstStyle/>
        <a:p>
          <a:endParaRPr lang="es-MX"/>
        </a:p>
      </dgm:t>
    </dgm:pt>
    <dgm:pt modelId="{B946EA2D-0143-4878-B2C0-F33ED65DDDAC}" type="pres">
      <dgm:prSet presAssocID="{818155F4-24CB-41A4-A79A-AEEE6FFD2EE9}" presName="parentShp" presStyleLbl="node1" presStyleIdx="3" presStyleCnt="4">
        <dgm:presLayoutVars>
          <dgm:bulletEnabled val="1"/>
        </dgm:presLayoutVars>
      </dgm:prSet>
      <dgm:spPr/>
      <dgm:t>
        <a:bodyPr/>
        <a:lstStyle/>
        <a:p>
          <a:endParaRPr lang="es-MX"/>
        </a:p>
      </dgm:t>
    </dgm:pt>
    <dgm:pt modelId="{751ABA4F-B3EE-4B0B-A49A-6413C3163436}" type="pres">
      <dgm:prSet presAssocID="{818155F4-24CB-41A4-A79A-AEEE6FFD2EE9}" presName="childShp" presStyleLbl="bgAccFollowNode1" presStyleIdx="3" presStyleCnt="4" custScaleX="152025" custScaleY="150636">
        <dgm:presLayoutVars>
          <dgm:bulletEnabled val="1"/>
        </dgm:presLayoutVars>
      </dgm:prSet>
      <dgm:spPr/>
      <dgm:t>
        <a:bodyPr/>
        <a:lstStyle/>
        <a:p>
          <a:endParaRPr lang="es-MX"/>
        </a:p>
      </dgm:t>
    </dgm:pt>
  </dgm:ptLst>
  <dgm:cxnLst>
    <dgm:cxn modelId="{8BCE65EB-6180-40C2-8ADD-6A6083E010A6}" srcId="{818155F4-24CB-41A4-A79A-AEEE6FFD2EE9}" destId="{3B29AD3D-34F4-47B3-B16F-7160FFAE1886}" srcOrd="0" destOrd="0" parTransId="{60A0C172-BC27-4DC6-B06D-D6AB145618AC}" sibTransId="{DCF7E5AD-B6CD-47BC-AB11-80D17C27E5E9}"/>
    <dgm:cxn modelId="{FDB890A1-4556-4396-87EC-3BFD370C5A82}" type="presOf" srcId="{373034E2-727D-4BC9-8355-CE8779A574BA}" destId="{772B01C5-E6AF-494B-8776-290986D9933F}" srcOrd="0" destOrd="0" presId="urn:microsoft.com/office/officeart/2005/8/layout/vList6"/>
    <dgm:cxn modelId="{237C1BE8-1346-4945-A370-8E4CAB396F9F}" type="presOf" srcId="{113DA9A7-9A49-4985-99A9-D9185B97C376}" destId="{2ABE0DFE-22CA-442E-8642-B8F25EA98F1F}" srcOrd="0" destOrd="0" presId="urn:microsoft.com/office/officeart/2005/8/layout/vList6"/>
    <dgm:cxn modelId="{0AC5A66A-BDF8-4953-8B38-3AC7020FBD73}" type="presOf" srcId="{DBEFCBB5-00B7-4A61-AC3D-E0CE17D74025}" destId="{2337F50F-5C1A-4731-9E22-F6CB789AD534}" srcOrd="0" destOrd="0" presId="urn:microsoft.com/office/officeart/2005/8/layout/vList6"/>
    <dgm:cxn modelId="{8C258501-1674-4FA2-B38A-75EF18793CBE}" type="presOf" srcId="{3B29AD3D-34F4-47B3-B16F-7160FFAE1886}" destId="{751ABA4F-B3EE-4B0B-A49A-6413C3163436}" srcOrd="0" destOrd="0" presId="urn:microsoft.com/office/officeart/2005/8/layout/vList6"/>
    <dgm:cxn modelId="{87E65883-2F1C-4225-9C6C-C1C53680328B}" srcId="{51AD970D-E895-475E-BAA7-6EE467289371}" destId="{4CBBC960-18BF-4133-9586-99E245C47F79}" srcOrd="0" destOrd="0" parTransId="{1AF483CE-DC2B-44DA-84F4-2911AABBA962}" sibTransId="{13875B44-EC7C-419E-A23C-EC739183C610}"/>
    <dgm:cxn modelId="{8C44C965-0B65-4879-863A-C7C522F35B4B}" type="presOf" srcId="{818155F4-24CB-41A4-A79A-AEEE6FFD2EE9}" destId="{B946EA2D-0143-4878-B2C0-F33ED65DDDAC}" srcOrd="0" destOrd="0" presId="urn:microsoft.com/office/officeart/2005/8/layout/vList6"/>
    <dgm:cxn modelId="{B60A3BDA-0B29-4F18-8465-349CDFF13801}" type="presOf" srcId="{8ADFB2A6-9346-4109-A9CE-B885444B8765}" destId="{F684FCB1-5335-4F8C-B5FB-C88344B40133}" srcOrd="0" destOrd="0" presId="urn:microsoft.com/office/officeart/2005/8/layout/vList6"/>
    <dgm:cxn modelId="{169D97D4-BF06-4FA1-A22F-A8BAE16958E7}" type="presOf" srcId="{51AD970D-E895-475E-BAA7-6EE467289371}" destId="{51CE7F99-1FD4-4354-AA2E-8F2FC485B652}" srcOrd="0" destOrd="0" presId="urn:microsoft.com/office/officeart/2005/8/layout/vList6"/>
    <dgm:cxn modelId="{07D2ABB6-C4F3-46D5-A54C-27DAB898C73D}" type="presOf" srcId="{4CBBC960-18BF-4133-9586-99E245C47F79}" destId="{1DF4FCD1-CE6E-4211-A82B-6BEF2AF8C352}" srcOrd="0" destOrd="0" presId="urn:microsoft.com/office/officeart/2005/8/layout/vList6"/>
    <dgm:cxn modelId="{7559251F-E4CD-4940-A1E5-BDB399472EC6}" srcId="{51AD970D-E895-475E-BAA7-6EE467289371}" destId="{113DA9A7-9A49-4985-99A9-D9185B97C376}" srcOrd="2" destOrd="0" parTransId="{1B0E8611-532D-458A-8C69-C2A5B2DF85DD}" sibTransId="{0C9548AD-7015-4EEF-8FBA-22108710F4D8}"/>
    <dgm:cxn modelId="{D2BBC133-43F4-435D-9C2A-87D1858033AB}" srcId="{51AD970D-E895-475E-BAA7-6EE467289371}" destId="{DBEFCBB5-00B7-4A61-AC3D-E0CE17D74025}" srcOrd="1" destOrd="0" parTransId="{46B512C5-C62D-497D-811D-B78D6BC49593}" sibTransId="{C71A177B-F7C0-4B73-9BA7-70EAB6F4FBF6}"/>
    <dgm:cxn modelId="{92471383-E7EB-4475-A11F-80D25E56980D}" srcId="{DBEFCBB5-00B7-4A61-AC3D-E0CE17D74025}" destId="{8ADFB2A6-9346-4109-A9CE-B885444B8765}" srcOrd="0" destOrd="0" parTransId="{78F4F0EF-A1B0-42DE-AE5F-EE6EC06F9307}" sibTransId="{63CA7911-F750-4A37-934D-71016E8505BC}"/>
    <dgm:cxn modelId="{302DE62D-C430-4E02-84F9-87C3E8D66558}" srcId="{51AD970D-E895-475E-BAA7-6EE467289371}" destId="{818155F4-24CB-41A4-A79A-AEEE6FFD2EE9}" srcOrd="3" destOrd="0" parTransId="{0438A853-1AAB-425C-A3B7-1689E4DE455E}" sibTransId="{01F0276A-2637-46D8-8997-71C8000389F6}"/>
    <dgm:cxn modelId="{BEDFC6C9-C4B7-476D-8EA9-4D9D481A4D9F}" srcId="{4CBBC960-18BF-4133-9586-99E245C47F79}" destId="{53E1F6BA-F644-41E9-B781-F11B1F9EEAC1}" srcOrd="0" destOrd="0" parTransId="{E6F917F8-1797-47A3-A836-6A451723C29A}" sibTransId="{93A4631E-0C3A-4944-B262-DB5C0F92A390}"/>
    <dgm:cxn modelId="{B68F3858-0476-4F3A-B0D6-70BB59CB2C04}" srcId="{113DA9A7-9A49-4985-99A9-D9185B97C376}" destId="{373034E2-727D-4BC9-8355-CE8779A574BA}" srcOrd="0" destOrd="0" parTransId="{6D82E609-816B-45FC-B67B-2066153FF018}" sibTransId="{6F446903-B1E8-44AE-A796-881C4700483C}"/>
    <dgm:cxn modelId="{02611FA2-D297-4E96-80E3-E687466EC005}" type="presOf" srcId="{53E1F6BA-F644-41E9-B781-F11B1F9EEAC1}" destId="{4E0A8DB1-0368-4E77-8878-13D21A5336F1}" srcOrd="0" destOrd="0" presId="urn:microsoft.com/office/officeart/2005/8/layout/vList6"/>
    <dgm:cxn modelId="{97B737DD-7582-48B4-83DF-48568E418E32}" type="presParOf" srcId="{51CE7F99-1FD4-4354-AA2E-8F2FC485B652}" destId="{B4851653-5F8A-48E4-BCB4-2EDB15AC235A}" srcOrd="0" destOrd="0" presId="urn:microsoft.com/office/officeart/2005/8/layout/vList6"/>
    <dgm:cxn modelId="{8A148089-2F99-4B86-B42B-3365FA670649}" type="presParOf" srcId="{B4851653-5F8A-48E4-BCB4-2EDB15AC235A}" destId="{1DF4FCD1-CE6E-4211-A82B-6BEF2AF8C352}" srcOrd="0" destOrd="0" presId="urn:microsoft.com/office/officeart/2005/8/layout/vList6"/>
    <dgm:cxn modelId="{6FFD8562-811C-49E6-B8AC-2FE6F746070A}" type="presParOf" srcId="{B4851653-5F8A-48E4-BCB4-2EDB15AC235A}" destId="{4E0A8DB1-0368-4E77-8878-13D21A5336F1}" srcOrd="1" destOrd="0" presId="urn:microsoft.com/office/officeart/2005/8/layout/vList6"/>
    <dgm:cxn modelId="{F7D694E6-B2D2-4408-9D5E-41FCDE985B3C}" type="presParOf" srcId="{51CE7F99-1FD4-4354-AA2E-8F2FC485B652}" destId="{CC437CC8-E109-4071-BFC3-C16C6648EB8E}" srcOrd="1" destOrd="0" presId="urn:microsoft.com/office/officeart/2005/8/layout/vList6"/>
    <dgm:cxn modelId="{BC800DB4-D720-4113-840E-CA20D8B70C34}" type="presParOf" srcId="{51CE7F99-1FD4-4354-AA2E-8F2FC485B652}" destId="{42987DB5-0726-4324-AE85-E2B63AF978DA}" srcOrd="2" destOrd="0" presId="urn:microsoft.com/office/officeart/2005/8/layout/vList6"/>
    <dgm:cxn modelId="{24111D81-0031-4A2A-9A31-92C388BE959E}" type="presParOf" srcId="{42987DB5-0726-4324-AE85-E2B63AF978DA}" destId="{2337F50F-5C1A-4731-9E22-F6CB789AD534}" srcOrd="0" destOrd="0" presId="urn:microsoft.com/office/officeart/2005/8/layout/vList6"/>
    <dgm:cxn modelId="{14394658-C79B-4265-AFF0-3CE1EEA5EFC4}" type="presParOf" srcId="{42987DB5-0726-4324-AE85-E2B63AF978DA}" destId="{F684FCB1-5335-4F8C-B5FB-C88344B40133}" srcOrd="1" destOrd="0" presId="urn:microsoft.com/office/officeart/2005/8/layout/vList6"/>
    <dgm:cxn modelId="{4FF39EB7-DF39-4799-9A1D-00198FA27F18}" type="presParOf" srcId="{51CE7F99-1FD4-4354-AA2E-8F2FC485B652}" destId="{EAB0B504-97FC-4E60-8655-0788439C7C3B}" srcOrd="3" destOrd="0" presId="urn:microsoft.com/office/officeart/2005/8/layout/vList6"/>
    <dgm:cxn modelId="{71CAB130-209B-4726-A498-ACB21B98B44F}" type="presParOf" srcId="{51CE7F99-1FD4-4354-AA2E-8F2FC485B652}" destId="{555F6ED4-46D9-4B0D-B3D1-18A029BF4F71}" srcOrd="4" destOrd="0" presId="urn:microsoft.com/office/officeart/2005/8/layout/vList6"/>
    <dgm:cxn modelId="{486AD89F-6A94-42C0-81A8-4E32FF598135}" type="presParOf" srcId="{555F6ED4-46D9-4B0D-B3D1-18A029BF4F71}" destId="{2ABE0DFE-22CA-442E-8642-B8F25EA98F1F}" srcOrd="0" destOrd="0" presId="urn:microsoft.com/office/officeart/2005/8/layout/vList6"/>
    <dgm:cxn modelId="{30BCD053-DD99-4C56-AFFF-7E34BC4A5B11}" type="presParOf" srcId="{555F6ED4-46D9-4B0D-B3D1-18A029BF4F71}" destId="{772B01C5-E6AF-494B-8776-290986D9933F}" srcOrd="1" destOrd="0" presId="urn:microsoft.com/office/officeart/2005/8/layout/vList6"/>
    <dgm:cxn modelId="{F620FD93-BF4C-4E19-B14D-4521236372A2}" type="presParOf" srcId="{51CE7F99-1FD4-4354-AA2E-8F2FC485B652}" destId="{783B6DED-AED8-47BC-98AA-6AC4984F1E99}" srcOrd="5" destOrd="0" presId="urn:microsoft.com/office/officeart/2005/8/layout/vList6"/>
    <dgm:cxn modelId="{3BD38603-4B22-408A-8D5B-6F5127CF282C}" type="presParOf" srcId="{51CE7F99-1FD4-4354-AA2E-8F2FC485B652}" destId="{5674C027-5D67-46D6-8681-90B0563AA63B}" srcOrd="6" destOrd="0" presId="urn:microsoft.com/office/officeart/2005/8/layout/vList6"/>
    <dgm:cxn modelId="{8AC87966-C980-4437-A233-07625545E229}" type="presParOf" srcId="{5674C027-5D67-46D6-8681-90B0563AA63B}" destId="{B946EA2D-0143-4878-B2C0-F33ED65DDDAC}" srcOrd="0" destOrd="0" presId="urn:microsoft.com/office/officeart/2005/8/layout/vList6"/>
    <dgm:cxn modelId="{E9E31E07-7BC0-431C-9554-D1A90B886330}" type="presParOf" srcId="{5674C027-5D67-46D6-8681-90B0563AA63B}" destId="{751ABA4F-B3EE-4B0B-A49A-6413C3163436}"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506AD8-70E4-4E6C-BAC7-025B5B4CDE8E}" type="doc">
      <dgm:prSet loTypeId="urn:microsoft.com/office/officeart/2005/8/layout/arrow4" loCatId="process" qsTypeId="urn:microsoft.com/office/officeart/2005/8/quickstyle/simple1" qsCatId="simple" csTypeId="urn:microsoft.com/office/officeart/2005/8/colors/accent1_2" csCatId="accent1" phldr="1"/>
      <dgm:spPr/>
      <dgm:t>
        <a:bodyPr/>
        <a:lstStyle/>
        <a:p>
          <a:endParaRPr lang="es-MX"/>
        </a:p>
      </dgm:t>
    </dgm:pt>
    <dgm:pt modelId="{F0E4C6E9-9E52-4FDC-90F3-07FA634BA795}">
      <dgm:prSet custT="1"/>
      <dgm:spPr/>
      <dgm:t>
        <a:bodyPr/>
        <a:lstStyle/>
        <a:p>
          <a:pPr rtl="0"/>
          <a:r>
            <a:rPr lang="es-MX" sz="4400" b="1" dirty="0" smtClean="0"/>
            <a:t>(NIF A-1)</a:t>
          </a:r>
          <a:endParaRPr lang="es-MX" sz="4400" dirty="0"/>
        </a:p>
      </dgm:t>
    </dgm:pt>
    <dgm:pt modelId="{EA0DC13F-B3F6-4EC8-B30D-D4296EF0E296}" type="parTrans" cxnId="{B549553C-8BE4-405C-AF31-8221B13D5648}">
      <dgm:prSet/>
      <dgm:spPr/>
      <dgm:t>
        <a:bodyPr/>
        <a:lstStyle/>
        <a:p>
          <a:endParaRPr lang="es-MX"/>
        </a:p>
      </dgm:t>
    </dgm:pt>
    <dgm:pt modelId="{A0B200B4-8C63-4707-9578-9EB4D86FFAEC}" type="sibTrans" cxnId="{B549553C-8BE4-405C-AF31-8221B13D5648}">
      <dgm:prSet/>
      <dgm:spPr/>
      <dgm:t>
        <a:bodyPr/>
        <a:lstStyle/>
        <a:p>
          <a:endParaRPr lang="es-MX"/>
        </a:p>
      </dgm:t>
    </dgm:pt>
    <dgm:pt modelId="{3D7417D8-01F0-41C9-BB22-D57558ECA78D}">
      <dgm:prSet custT="1"/>
      <dgm:spPr/>
      <dgm:t>
        <a:bodyPr/>
        <a:lstStyle/>
        <a:p>
          <a:pPr algn="l" rtl="0"/>
          <a:r>
            <a:rPr lang="es-MX" sz="3200" b="1" dirty="0" smtClean="0"/>
            <a:t>Contabilidad</a:t>
          </a:r>
          <a:endParaRPr lang="es-MX" sz="3200" dirty="0"/>
        </a:p>
      </dgm:t>
    </dgm:pt>
    <dgm:pt modelId="{7FE6059C-1F69-448B-95C6-E0429A17087F}" type="parTrans" cxnId="{4C0E2FCC-EECC-47AC-A5E1-0A393049F767}">
      <dgm:prSet/>
      <dgm:spPr/>
      <dgm:t>
        <a:bodyPr/>
        <a:lstStyle/>
        <a:p>
          <a:endParaRPr lang="es-MX"/>
        </a:p>
      </dgm:t>
    </dgm:pt>
    <dgm:pt modelId="{64B7CB34-98A4-47BF-9E1F-802F8A0CDE06}" type="sibTrans" cxnId="{4C0E2FCC-EECC-47AC-A5E1-0A393049F767}">
      <dgm:prSet/>
      <dgm:spPr/>
      <dgm:t>
        <a:bodyPr/>
        <a:lstStyle/>
        <a:p>
          <a:endParaRPr lang="es-MX"/>
        </a:p>
      </dgm:t>
    </dgm:pt>
    <dgm:pt modelId="{B674B931-E334-4633-A79D-7AD7F97DB4AF}">
      <dgm:prSet custT="1"/>
      <dgm:spPr/>
      <dgm:t>
        <a:bodyPr/>
        <a:lstStyle/>
        <a:p>
          <a:pPr algn="l" rtl="0"/>
          <a:r>
            <a:rPr lang="es-MX" sz="2400" dirty="0" smtClean="0"/>
            <a:t>La contabilidad es una técnica que se utiliza para el registro de las transacciones, transformaciones internas y otros eventos que afectan económicamente a una entidad y que produce sistemática y estructuradamente información financiera. </a:t>
          </a:r>
          <a:endParaRPr lang="es-MX" sz="2400" dirty="0"/>
        </a:p>
      </dgm:t>
    </dgm:pt>
    <dgm:pt modelId="{60807796-D344-499F-A5CB-D4287FE70C67}" type="parTrans" cxnId="{78D790F9-6E46-42D6-999B-D88A076B9CE6}">
      <dgm:prSet/>
      <dgm:spPr/>
      <dgm:t>
        <a:bodyPr/>
        <a:lstStyle/>
        <a:p>
          <a:endParaRPr lang="es-MX"/>
        </a:p>
      </dgm:t>
    </dgm:pt>
    <dgm:pt modelId="{FEA6A982-3C51-45FD-816F-149D3A2BE552}" type="sibTrans" cxnId="{78D790F9-6E46-42D6-999B-D88A076B9CE6}">
      <dgm:prSet/>
      <dgm:spPr/>
      <dgm:t>
        <a:bodyPr/>
        <a:lstStyle/>
        <a:p>
          <a:endParaRPr lang="es-MX"/>
        </a:p>
      </dgm:t>
    </dgm:pt>
    <dgm:pt modelId="{26A73331-085E-40A5-B434-495AEB28C240}" type="pres">
      <dgm:prSet presAssocID="{D3506AD8-70E4-4E6C-BAC7-025B5B4CDE8E}" presName="compositeShape" presStyleCnt="0">
        <dgm:presLayoutVars>
          <dgm:chMax val="2"/>
          <dgm:dir/>
          <dgm:resizeHandles val="exact"/>
        </dgm:presLayoutVars>
      </dgm:prSet>
      <dgm:spPr/>
      <dgm:t>
        <a:bodyPr/>
        <a:lstStyle/>
        <a:p>
          <a:endParaRPr lang="es-MX"/>
        </a:p>
      </dgm:t>
    </dgm:pt>
    <dgm:pt modelId="{CAAA07A9-BB4B-449B-B38F-162145BA3F17}" type="pres">
      <dgm:prSet presAssocID="{F0E4C6E9-9E52-4FDC-90F3-07FA634BA795}" presName="upArrow" presStyleLbl="node1" presStyleIdx="0" presStyleCnt="2"/>
      <dgm:spPr/>
    </dgm:pt>
    <dgm:pt modelId="{7EC804CD-D5E7-4E6B-8D6F-5EE789546A03}" type="pres">
      <dgm:prSet presAssocID="{F0E4C6E9-9E52-4FDC-90F3-07FA634BA795}" presName="upArrowText" presStyleLbl="revTx" presStyleIdx="0" presStyleCnt="2">
        <dgm:presLayoutVars>
          <dgm:chMax val="0"/>
          <dgm:bulletEnabled val="1"/>
        </dgm:presLayoutVars>
      </dgm:prSet>
      <dgm:spPr/>
      <dgm:t>
        <a:bodyPr/>
        <a:lstStyle/>
        <a:p>
          <a:endParaRPr lang="es-MX"/>
        </a:p>
      </dgm:t>
    </dgm:pt>
    <dgm:pt modelId="{C7B95F1D-EF37-4B1D-988C-58041630ACF4}" type="pres">
      <dgm:prSet presAssocID="{3D7417D8-01F0-41C9-BB22-D57558ECA78D}" presName="downArrow" presStyleLbl="node1" presStyleIdx="1" presStyleCnt="2"/>
      <dgm:spPr/>
    </dgm:pt>
    <dgm:pt modelId="{A8F8EA5E-30E3-4928-AF2F-4BDE76D9BD4F}" type="pres">
      <dgm:prSet presAssocID="{3D7417D8-01F0-41C9-BB22-D57558ECA78D}" presName="downArrowText" presStyleLbl="revTx" presStyleIdx="1" presStyleCnt="2" custScaleX="113928" custScaleY="137006">
        <dgm:presLayoutVars>
          <dgm:chMax val="0"/>
          <dgm:bulletEnabled val="1"/>
        </dgm:presLayoutVars>
      </dgm:prSet>
      <dgm:spPr/>
      <dgm:t>
        <a:bodyPr/>
        <a:lstStyle/>
        <a:p>
          <a:endParaRPr lang="es-MX"/>
        </a:p>
      </dgm:t>
    </dgm:pt>
  </dgm:ptLst>
  <dgm:cxnLst>
    <dgm:cxn modelId="{D4F2497E-7CA7-476B-8F57-6AF6F57ECDE9}" type="presOf" srcId="{B674B931-E334-4633-A79D-7AD7F97DB4AF}" destId="{A8F8EA5E-30E3-4928-AF2F-4BDE76D9BD4F}" srcOrd="0" destOrd="1" presId="urn:microsoft.com/office/officeart/2005/8/layout/arrow4"/>
    <dgm:cxn modelId="{8AA92054-01D3-4897-A67B-0B6157AF66EE}" type="presOf" srcId="{D3506AD8-70E4-4E6C-BAC7-025B5B4CDE8E}" destId="{26A73331-085E-40A5-B434-495AEB28C240}" srcOrd="0" destOrd="0" presId="urn:microsoft.com/office/officeart/2005/8/layout/arrow4"/>
    <dgm:cxn modelId="{78D790F9-6E46-42D6-999B-D88A076B9CE6}" srcId="{3D7417D8-01F0-41C9-BB22-D57558ECA78D}" destId="{B674B931-E334-4633-A79D-7AD7F97DB4AF}" srcOrd="0" destOrd="0" parTransId="{60807796-D344-499F-A5CB-D4287FE70C67}" sibTransId="{FEA6A982-3C51-45FD-816F-149D3A2BE552}"/>
    <dgm:cxn modelId="{2A915C9E-6F33-4796-8B2E-4CE91DA05C6F}" type="presOf" srcId="{F0E4C6E9-9E52-4FDC-90F3-07FA634BA795}" destId="{7EC804CD-D5E7-4E6B-8D6F-5EE789546A03}" srcOrd="0" destOrd="0" presId="urn:microsoft.com/office/officeart/2005/8/layout/arrow4"/>
    <dgm:cxn modelId="{BE127AC9-3227-4393-8135-A693517BDCC9}" type="presOf" srcId="{3D7417D8-01F0-41C9-BB22-D57558ECA78D}" destId="{A8F8EA5E-30E3-4928-AF2F-4BDE76D9BD4F}" srcOrd="0" destOrd="0" presId="urn:microsoft.com/office/officeart/2005/8/layout/arrow4"/>
    <dgm:cxn modelId="{B549553C-8BE4-405C-AF31-8221B13D5648}" srcId="{D3506AD8-70E4-4E6C-BAC7-025B5B4CDE8E}" destId="{F0E4C6E9-9E52-4FDC-90F3-07FA634BA795}" srcOrd="0" destOrd="0" parTransId="{EA0DC13F-B3F6-4EC8-B30D-D4296EF0E296}" sibTransId="{A0B200B4-8C63-4707-9578-9EB4D86FFAEC}"/>
    <dgm:cxn modelId="{4C0E2FCC-EECC-47AC-A5E1-0A393049F767}" srcId="{D3506AD8-70E4-4E6C-BAC7-025B5B4CDE8E}" destId="{3D7417D8-01F0-41C9-BB22-D57558ECA78D}" srcOrd="1" destOrd="0" parTransId="{7FE6059C-1F69-448B-95C6-E0429A17087F}" sibTransId="{64B7CB34-98A4-47BF-9E1F-802F8A0CDE06}"/>
    <dgm:cxn modelId="{7769BF20-6479-47DB-913E-270B379108A1}" type="presParOf" srcId="{26A73331-085E-40A5-B434-495AEB28C240}" destId="{CAAA07A9-BB4B-449B-B38F-162145BA3F17}" srcOrd="0" destOrd="0" presId="urn:microsoft.com/office/officeart/2005/8/layout/arrow4"/>
    <dgm:cxn modelId="{0DAD7FC2-8769-4D7B-ACB4-CEE9C5B5A28F}" type="presParOf" srcId="{26A73331-085E-40A5-B434-495AEB28C240}" destId="{7EC804CD-D5E7-4E6B-8D6F-5EE789546A03}" srcOrd="1" destOrd="0" presId="urn:microsoft.com/office/officeart/2005/8/layout/arrow4"/>
    <dgm:cxn modelId="{2166EBAB-77B7-4DD0-B76A-A76D657A716C}" type="presParOf" srcId="{26A73331-085E-40A5-B434-495AEB28C240}" destId="{C7B95F1D-EF37-4B1D-988C-58041630ACF4}" srcOrd="2" destOrd="0" presId="urn:microsoft.com/office/officeart/2005/8/layout/arrow4"/>
    <dgm:cxn modelId="{FE19F468-B255-4570-9EF1-2DBE2870559A}" type="presParOf" srcId="{26A73331-085E-40A5-B434-495AEB28C240}" destId="{A8F8EA5E-30E3-4928-AF2F-4BDE76D9BD4F}"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BC1CB59-8720-4AC8-8EB1-5F51E72BE242}" type="doc">
      <dgm:prSet loTypeId="urn:microsoft.com/office/officeart/2005/8/layout/vList5" loCatId="list" qsTypeId="urn:microsoft.com/office/officeart/2005/8/quickstyle/simple3" qsCatId="simple" csTypeId="urn:microsoft.com/office/officeart/2005/8/colors/colorful5" csCatId="colorful" phldr="1"/>
      <dgm:spPr/>
      <dgm:t>
        <a:bodyPr/>
        <a:lstStyle/>
        <a:p>
          <a:endParaRPr lang="es-MX"/>
        </a:p>
      </dgm:t>
    </dgm:pt>
    <dgm:pt modelId="{38B5D9F4-121D-4A7B-867D-52DC30B8FB2E}">
      <dgm:prSet/>
      <dgm:spPr/>
      <dgm:t>
        <a:bodyPr/>
        <a:lstStyle/>
        <a:p>
          <a:pPr rtl="0"/>
          <a:r>
            <a:rPr lang="es-MX" b="1" smtClean="0"/>
            <a:t>Asociación de costos y gastos con ingresos</a:t>
          </a:r>
          <a:r>
            <a:rPr lang="es-ES" smtClean="0"/>
            <a:t> </a:t>
          </a:r>
          <a:endParaRPr lang="es-MX"/>
        </a:p>
      </dgm:t>
    </dgm:pt>
    <dgm:pt modelId="{EBF30BA2-35B5-4F23-B066-B9EB102DB4DB}" type="parTrans" cxnId="{218837EE-99F0-44D9-81DF-219A9E22BE4D}">
      <dgm:prSet/>
      <dgm:spPr/>
      <dgm:t>
        <a:bodyPr/>
        <a:lstStyle/>
        <a:p>
          <a:endParaRPr lang="es-MX"/>
        </a:p>
      </dgm:t>
    </dgm:pt>
    <dgm:pt modelId="{C2615B3F-91BF-4F20-B485-EF5C7F4A12DB}" type="sibTrans" cxnId="{218837EE-99F0-44D9-81DF-219A9E22BE4D}">
      <dgm:prSet/>
      <dgm:spPr/>
      <dgm:t>
        <a:bodyPr/>
        <a:lstStyle/>
        <a:p>
          <a:endParaRPr lang="es-MX"/>
        </a:p>
      </dgm:t>
    </dgm:pt>
    <dgm:pt modelId="{F6E2A2F1-5385-4B3E-956A-DF231495F585}">
      <dgm:prSet/>
      <dgm:spPr/>
      <dgm:t>
        <a:bodyPr/>
        <a:lstStyle/>
        <a:p>
          <a:pPr rtl="0"/>
          <a:r>
            <a:rPr lang="es-MX" smtClean="0"/>
            <a:t>Los costos y gastos de una entidad deben identificarse con el ingreso que generen.</a:t>
          </a:r>
          <a:r>
            <a:rPr lang="es-ES" smtClean="0"/>
            <a:t> </a:t>
          </a:r>
          <a:endParaRPr lang="es-MX"/>
        </a:p>
      </dgm:t>
    </dgm:pt>
    <dgm:pt modelId="{4F6DCFD5-3A6E-47F1-941A-DD62E2DEAF9F}" type="parTrans" cxnId="{FD733F1F-9988-42A0-92E7-67A253854AD9}">
      <dgm:prSet/>
      <dgm:spPr/>
      <dgm:t>
        <a:bodyPr/>
        <a:lstStyle/>
        <a:p>
          <a:endParaRPr lang="es-MX"/>
        </a:p>
      </dgm:t>
    </dgm:pt>
    <dgm:pt modelId="{F3FADAD6-1606-4CC0-816E-09037B10DDFD}" type="sibTrans" cxnId="{FD733F1F-9988-42A0-92E7-67A253854AD9}">
      <dgm:prSet/>
      <dgm:spPr/>
      <dgm:t>
        <a:bodyPr/>
        <a:lstStyle/>
        <a:p>
          <a:endParaRPr lang="es-MX"/>
        </a:p>
      </dgm:t>
    </dgm:pt>
    <dgm:pt modelId="{7E5830E3-4D4B-4190-A2C8-B3C5A48715BF}">
      <dgm:prSet/>
      <dgm:spPr/>
      <dgm:t>
        <a:bodyPr/>
        <a:lstStyle/>
        <a:p>
          <a:pPr rtl="0"/>
          <a:r>
            <a:rPr lang="es-MX" b="1" smtClean="0"/>
            <a:t>Valuación</a:t>
          </a:r>
          <a:endParaRPr lang="es-MX"/>
        </a:p>
      </dgm:t>
    </dgm:pt>
    <dgm:pt modelId="{1306F9FA-2B40-4132-AE2B-43440BEB091D}" type="parTrans" cxnId="{BFF59FBB-5B12-4AFA-BFB5-6DF4313E345E}">
      <dgm:prSet/>
      <dgm:spPr/>
      <dgm:t>
        <a:bodyPr/>
        <a:lstStyle/>
        <a:p>
          <a:endParaRPr lang="es-MX"/>
        </a:p>
      </dgm:t>
    </dgm:pt>
    <dgm:pt modelId="{9C4BF29B-BE8F-43C9-80A5-8F1918274686}" type="sibTrans" cxnId="{BFF59FBB-5B12-4AFA-BFB5-6DF4313E345E}">
      <dgm:prSet/>
      <dgm:spPr/>
      <dgm:t>
        <a:bodyPr/>
        <a:lstStyle/>
        <a:p>
          <a:endParaRPr lang="es-MX"/>
        </a:p>
      </dgm:t>
    </dgm:pt>
    <dgm:pt modelId="{00EE8AB3-C4DB-4C45-B66F-17629FAD18BC}">
      <dgm:prSet/>
      <dgm:spPr/>
      <dgm:t>
        <a:bodyPr/>
        <a:lstStyle/>
        <a:p>
          <a:pPr rtl="0"/>
          <a:r>
            <a:rPr lang="es-MX" smtClean="0"/>
            <a:t>Las operaciones </a:t>
          </a:r>
          <a:r>
            <a:rPr lang="es-ES" smtClean="0"/>
            <a:t>deben cuantificarse en términos monetarios. </a:t>
          </a:r>
          <a:endParaRPr lang="es-MX"/>
        </a:p>
      </dgm:t>
    </dgm:pt>
    <dgm:pt modelId="{27EF299C-9DEE-4184-90CF-27779CDBBC5C}" type="parTrans" cxnId="{91CE47DF-F738-4C58-A216-ED16E7B84807}">
      <dgm:prSet/>
      <dgm:spPr/>
      <dgm:t>
        <a:bodyPr/>
        <a:lstStyle/>
        <a:p>
          <a:endParaRPr lang="es-MX"/>
        </a:p>
      </dgm:t>
    </dgm:pt>
    <dgm:pt modelId="{E2BD5C6F-5AF4-4891-A767-94AB3D414052}" type="sibTrans" cxnId="{91CE47DF-F738-4C58-A216-ED16E7B84807}">
      <dgm:prSet/>
      <dgm:spPr/>
      <dgm:t>
        <a:bodyPr/>
        <a:lstStyle/>
        <a:p>
          <a:endParaRPr lang="es-MX"/>
        </a:p>
      </dgm:t>
    </dgm:pt>
    <dgm:pt modelId="{EB17DC29-9AED-411E-A0BE-BD1C7810B55B}">
      <dgm:prSet/>
      <dgm:spPr/>
      <dgm:t>
        <a:bodyPr/>
        <a:lstStyle/>
        <a:p>
          <a:pPr rtl="0"/>
          <a:r>
            <a:rPr lang="es-MX" b="1" smtClean="0"/>
            <a:t>Dualidad económica</a:t>
          </a:r>
          <a:endParaRPr lang="es-MX"/>
        </a:p>
      </dgm:t>
    </dgm:pt>
    <dgm:pt modelId="{D11AF4B4-7860-4DA3-9E7E-3A1431386719}" type="parTrans" cxnId="{4A0E3C8E-AB03-4493-A941-91BDC9A86E33}">
      <dgm:prSet/>
      <dgm:spPr/>
      <dgm:t>
        <a:bodyPr/>
        <a:lstStyle/>
        <a:p>
          <a:endParaRPr lang="es-MX"/>
        </a:p>
      </dgm:t>
    </dgm:pt>
    <dgm:pt modelId="{19FDB365-027C-4867-8E44-2D7910FBFB85}" type="sibTrans" cxnId="{4A0E3C8E-AB03-4493-A941-91BDC9A86E33}">
      <dgm:prSet/>
      <dgm:spPr/>
      <dgm:t>
        <a:bodyPr/>
        <a:lstStyle/>
        <a:p>
          <a:endParaRPr lang="es-MX"/>
        </a:p>
      </dgm:t>
    </dgm:pt>
    <dgm:pt modelId="{8D193C96-B5F3-4942-99F6-E29520BB82EB}">
      <dgm:prSet/>
      <dgm:spPr/>
      <dgm:t>
        <a:bodyPr/>
        <a:lstStyle/>
        <a:p>
          <a:pPr rtl="0"/>
          <a:r>
            <a:rPr lang="es-MX" smtClean="0"/>
            <a:t>Constituida por los recursos y por las fuentes para obtener dichos recursos.</a:t>
          </a:r>
          <a:r>
            <a:rPr lang="es-ES" smtClean="0"/>
            <a:t> </a:t>
          </a:r>
          <a:endParaRPr lang="es-MX"/>
        </a:p>
      </dgm:t>
    </dgm:pt>
    <dgm:pt modelId="{27E154EF-1E78-46FE-8C41-0C1D07FF57AF}" type="parTrans" cxnId="{0A585E72-6679-4782-9A07-A68E02640D0A}">
      <dgm:prSet/>
      <dgm:spPr/>
      <dgm:t>
        <a:bodyPr/>
        <a:lstStyle/>
        <a:p>
          <a:endParaRPr lang="es-MX"/>
        </a:p>
      </dgm:t>
    </dgm:pt>
    <dgm:pt modelId="{CA1AB468-1108-406D-97C9-FAF0A8EF0756}" type="sibTrans" cxnId="{0A585E72-6679-4782-9A07-A68E02640D0A}">
      <dgm:prSet/>
      <dgm:spPr/>
      <dgm:t>
        <a:bodyPr/>
        <a:lstStyle/>
        <a:p>
          <a:endParaRPr lang="es-MX"/>
        </a:p>
      </dgm:t>
    </dgm:pt>
    <dgm:pt modelId="{3C7DEBA2-445E-49E3-8BB3-1EAB5FD744B2}">
      <dgm:prSet/>
      <dgm:spPr/>
      <dgm:t>
        <a:bodyPr/>
        <a:lstStyle/>
        <a:p>
          <a:pPr rtl="0"/>
          <a:r>
            <a:rPr lang="es-MX" b="1" smtClean="0"/>
            <a:t>Consistencia</a:t>
          </a:r>
          <a:endParaRPr lang="es-MX"/>
        </a:p>
      </dgm:t>
    </dgm:pt>
    <dgm:pt modelId="{93F70DEF-0FFE-41FF-9AC3-9613E8A5D2F9}" type="parTrans" cxnId="{06337329-74F8-422A-85D6-DDE8EECBAD0F}">
      <dgm:prSet/>
      <dgm:spPr/>
      <dgm:t>
        <a:bodyPr/>
        <a:lstStyle/>
        <a:p>
          <a:endParaRPr lang="es-MX"/>
        </a:p>
      </dgm:t>
    </dgm:pt>
    <dgm:pt modelId="{9012DCB6-E0BA-4AA8-8E72-8E2EEA7DE376}" type="sibTrans" cxnId="{06337329-74F8-422A-85D6-DDE8EECBAD0F}">
      <dgm:prSet/>
      <dgm:spPr/>
      <dgm:t>
        <a:bodyPr/>
        <a:lstStyle/>
        <a:p>
          <a:endParaRPr lang="es-MX"/>
        </a:p>
      </dgm:t>
    </dgm:pt>
    <dgm:pt modelId="{B62B1232-1196-46D1-99AB-08626021F26B}">
      <dgm:prSet/>
      <dgm:spPr/>
      <dgm:t>
        <a:bodyPr/>
        <a:lstStyle/>
        <a:p>
          <a:pPr rtl="0"/>
          <a:r>
            <a:rPr lang="es-MX" smtClean="0"/>
            <a:t>Ante operaciones similares corresponde un mismo tratamiento contable. </a:t>
          </a:r>
          <a:endParaRPr lang="es-MX"/>
        </a:p>
      </dgm:t>
    </dgm:pt>
    <dgm:pt modelId="{B6EF94A4-EF46-43AD-AE54-C1CFC69166EE}" type="parTrans" cxnId="{52132321-B6F2-4E55-B0D3-7030535C8710}">
      <dgm:prSet/>
      <dgm:spPr/>
      <dgm:t>
        <a:bodyPr/>
        <a:lstStyle/>
        <a:p>
          <a:endParaRPr lang="es-MX"/>
        </a:p>
      </dgm:t>
    </dgm:pt>
    <dgm:pt modelId="{910624B8-3672-4FF9-A331-F61E5AEB1719}" type="sibTrans" cxnId="{52132321-B6F2-4E55-B0D3-7030535C8710}">
      <dgm:prSet/>
      <dgm:spPr/>
      <dgm:t>
        <a:bodyPr/>
        <a:lstStyle/>
        <a:p>
          <a:endParaRPr lang="es-MX"/>
        </a:p>
      </dgm:t>
    </dgm:pt>
    <dgm:pt modelId="{BC6B508E-5D6B-4D4A-8EA9-F7CDC66CC883}" type="pres">
      <dgm:prSet presAssocID="{CBC1CB59-8720-4AC8-8EB1-5F51E72BE242}" presName="Name0" presStyleCnt="0">
        <dgm:presLayoutVars>
          <dgm:dir/>
          <dgm:animLvl val="lvl"/>
          <dgm:resizeHandles val="exact"/>
        </dgm:presLayoutVars>
      </dgm:prSet>
      <dgm:spPr/>
      <dgm:t>
        <a:bodyPr/>
        <a:lstStyle/>
        <a:p>
          <a:endParaRPr lang="es-MX"/>
        </a:p>
      </dgm:t>
    </dgm:pt>
    <dgm:pt modelId="{99C689C6-6C34-4BB0-9258-E7F2F775274E}" type="pres">
      <dgm:prSet presAssocID="{38B5D9F4-121D-4A7B-867D-52DC30B8FB2E}" presName="linNode" presStyleCnt="0"/>
      <dgm:spPr/>
    </dgm:pt>
    <dgm:pt modelId="{6183535A-0A94-445E-AC06-D048C511A2D2}" type="pres">
      <dgm:prSet presAssocID="{38B5D9F4-121D-4A7B-867D-52DC30B8FB2E}" presName="parentText" presStyleLbl="node1" presStyleIdx="0" presStyleCnt="4">
        <dgm:presLayoutVars>
          <dgm:chMax val="1"/>
          <dgm:bulletEnabled val="1"/>
        </dgm:presLayoutVars>
      </dgm:prSet>
      <dgm:spPr/>
      <dgm:t>
        <a:bodyPr/>
        <a:lstStyle/>
        <a:p>
          <a:endParaRPr lang="es-MX"/>
        </a:p>
      </dgm:t>
    </dgm:pt>
    <dgm:pt modelId="{53B8BF56-9361-4555-9399-288D72227C76}" type="pres">
      <dgm:prSet presAssocID="{38B5D9F4-121D-4A7B-867D-52DC30B8FB2E}" presName="descendantText" presStyleLbl="alignAccFollowNode1" presStyleIdx="0" presStyleCnt="4">
        <dgm:presLayoutVars>
          <dgm:bulletEnabled val="1"/>
        </dgm:presLayoutVars>
      </dgm:prSet>
      <dgm:spPr/>
      <dgm:t>
        <a:bodyPr/>
        <a:lstStyle/>
        <a:p>
          <a:endParaRPr lang="es-MX"/>
        </a:p>
      </dgm:t>
    </dgm:pt>
    <dgm:pt modelId="{435AC9AA-E9B1-4D42-A9DB-A9AECB6D3EBB}" type="pres">
      <dgm:prSet presAssocID="{C2615B3F-91BF-4F20-B485-EF5C7F4A12DB}" presName="sp" presStyleCnt="0"/>
      <dgm:spPr/>
    </dgm:pt>
    <dgm:pt modelId="{74D9F212-3547-4535-85CD-CD016B25ABF2}" type="pres">
      <dgm:prSet presAssocID="{7E5830E3-4D4B-4190-A2C8-B3C5A48715BF}" presName="linNode" presStyleCnt="0"/>
      <dgm:spPr/>
    </dgm:pt>
    <dgm:pt modelId="{9B890F64-B5F8-4364-AE68-A6D588331FED}" type="pres">
      <dgm:prSet presAssocID="{7E5830E3-4D4B-4190-A2C8-B3C5A48715BF}" presName="parentText" presStyleLbl="node1" presStyleIdx="1" presStyleCnt="4">
        <dgm:presLayoutVars>
          <dgm:chMax val="1"/>
          <dgm:bulletEnabled val="1"/>
        </dgm:presLayoutVars>
      </dgm:prSet>
      <dgm:spPr/>
      <dgm:t>
        <a:bodyPr/>
        <a:lstStyle/>
        <a:p>
          <a:endParaRPr lang="es-MX"/>
        </a:p>
      </dgm:t>
    </dgm:pt>
    <dgm:pt modelId="{142FC31C-B42A-42E8-B332-41DCA8B50DCC}" type="pres">
      <dgm:prSet presAssocID="{7E5830E3-4D4B-4190-A2C8-B3C5A48715BF}" presName="descendantText" presStyleLbl="alignAccFollowNode1" presStyleIdx="1" presStyleCnt="4">
        <dgm:presLayoutVars>
          <dgm:bulletEnabled val="1"/>
        </dgm:presLayoutVars>
      </dgm:prSet>
      <dgm:spPr/>
      <dgm:t>
        <a:bodyPr/>
        <a:lstStyle/>
        <a:p>
          <a:endParaRPr lang="es-MX"/>
        </a:p>
      </dgm:t>
    </dgm:pt>
    <dgm:pt modelId="{624DE85D-36F8-4895-8355-15399EA65654}" type="pres">
      <dgm:prSet presAssocID="{9C4BF29B-BE8F-43C9-80A5-8F1918274686}" presName="sp" presStyleCnt="0"/>
      <dgm:spPr/>
    </dgm:pt>
    <dgm:pt modelId="{CD9935A6-A3BC-4A1C-957F-A690B5BE7195}" type="pres">
      <dgm:prSet presAssocID="{EB17DC29-9AED-411E-A0BE-BD1C7810B55B}" presName="linNode" presStyleCnt="0"/>
      <dgm:spPr/>
    </dgm:pt>
    <dgm:pt modelId="{B6C1972B-932B-462C-B110-D41844C05ED0}" type="pres">
      <dgm:prSet presAssocID="{EB17DC29-9AED-411E-A0BE-BD1C7810B55B}" presName="parentText" presStyleLbl="node1" presStyleIdx="2" presStyleCnt="4">
        <dgm:presLayoutVars>
          <dgm:chMax val="1"/>
          <dgm:bulletEnabled val="1"/>
        </dgm:presLayoutVars>
      </dgm:prSet>
      <dgm:spPr/>
      <dgm:t>
        <a:bodyPr/>
        <a:lstStyle/>
        <a:p>
          <a:endParaRPr lang="es-MX"/>
        </a:p>
      </dgm:t>
    </dgm:pt>
    <dgm:pt modelId="{889050E8-6D51-485C-8680-5E4A6343524F}" type="pres">
      <dgm:prSet presAssocID="{EB17DC29-9AED-411E-A0BE-BD1C7810B55B}" presName="descendantText" presStyleLbl="alignAccFollowNode1" presStyleIdx="2" presStyleCnt="4">
        <dgm:presLayoutVars>
          <dgm:bulletEnabled val="1"/>
        </dgm:presLayoutVars>
      </dgm:prSet>
      <dgm:spPr/>
      <dgm:t>
        <a:bodyPr/>
        <a:lstStyle/>
        <a:p>
          <a:endParaRPr lang="es-MX"/>
        </a:p>
      </dgm:t>
    </dgm:pt>
    <dgm:pt modelId="{6D35A681-DED5-4BF5-B91A-919F47B9474E}" type="pres">
      <dgm:prSet presAssocID="{19FDB365-027C-4867-8E44-2D7910FBFB85}" presName="sp" presStyleCnt="0"/>
      <dgm:spPr/>
    </dgm:pt>
    <dgm:pt modelId="{C9B87DDE-3D35-4BE9-9E41-2420931B3958}" type="pres">
      <dgm:prSet presAssocID="{3C7DEBA2-445E-49E3-8BB3-1EAB5FD744B2}" presName="linNode" presStyleCnt="0"/>
      <dgm:spPr/>
    </dgm:pt>
    <dgm:pt modelId="{08880E0B-EFD4-4796-8398-41C1D63130A7}" type="pres">
      <dgm:prSet presAssocID="{3C7DEBA2-445E-49E3-8BB3-1EAB5FD744B2}" presName="parentText" presStyleLbl="node1" presStyleIdx="3" presStyleCnt="4">
        <dgm:presLayoutVars>
          <dgm:chMax val="1"/>
          <dgm:bulletEnabled val="1"/>
        </dgm:presLayoutVars>
      </dgm:prSet>
      <dgm:spPr/>
      <dgm:t>
        <a:bodyPr/>
        <a:lstStyle/>
        <a:p>
          <a:endParaRPr lang="es-MX"/>
        </a:p>
      </dgm:t>
    </dgm:pt>
    <dgm:pt modelId="{919ECF65-46B9-4486-8B23-D0CBCDADF430}" type="pres">
      <dgm:prSet presAssocID="{3C7DEBA2-445E-49E3-8BB3-1EAB5FD744B2}" presName="descendantText" presStyleLbl="alignAccFollowNode1" presStyleIdx="3" presStyleCnt="4">
        <dgm:presLayoutVars>
          <dgm:bulletEnabled val="1"/>
        </dgm:presLayoutVars>
      </dgm:prSet>
      <dgm:spPr/>
      <dgm:t>
        <a:bodyPr/>
        <a:lstStyle/>
        <a:p>
          <a:endParaRPr lang="es-MX"/>
        </a:p>
      </dgm:t>
    </dgm:pt>
  </dgm:ptLst>
  <dgm:cxnLst>
    <dgm:cxn modelId="{B9AEC136-7D18-4556-BAE2-E9DF979DB656}" type="presOf" srcId="{CBC1CB59-8720-4AC8-8EB1-5F51E72BE242}" destId="{BC6B508E-5D6B-4D4A-8EA9-F7CDC66CC883}" srcOrd="0" destOrd="0" presId="urn:microsoft.com/office/officeart/2005/8/layout/vList5"/>
    <dgm:cxn modelId="{CD158339-4BE3-4A21-921B-5DB64F9C54EC}" type="presOf" srcId="{3C7DEBA2-445E-49E3-8BB3-1EAB5FD744B2}" destId="{08880E0B-EFD4-4796-8398-41C1D63130A7}" srcOrd="0" destOrd="0" presId="urn:microsoft.com/office/officeart/2005/8/layout/vList5"/>
    <dgm:cxn modelId="{4A0E3C8E-AB03-4493-A941-91BDC9A86E33}" srcId="{CBC1CB59-8720-4AC8-8EB1-5F51E72BE242}" destId="{EB17DC29-9AED-411E-A0BE-BD1C7810B55B}" srcOrd="2" destOrd="0" parTransId="{D11AF4B4-7860-4DA3-9E7E-3A1431386719}" sibTransId="{19FDB365-027C-4867-8E44-2D7910FBFB85}"/>
    <dgm:cxn modelId="{91CE47DF-F738-4C58-A216-ED16E7B84807}" srcId="{7E5830E3-4D4B-4190-A2C8-B3C5A48715BF}" destId="{00EE8AB3-C4DB-4C45-B66F-17629FAD18BC}" srcOrd="0" destOrd="0" parTransId="{27EF299C-9DEE-4184-90CF-27779CDBBC5C}" sibTransId="{E2BD5C6F-5AF4-4891-A767-94AB3D414052}"/>
    <dgm:cxn modelId="{BFF59FBB-5B12-4AFA-BFB5-6DF4313E345E}" srcId="{CBC1CB59-8720-4AC8-8EB1-5F51E72BE242}" destId="{7E5830E3-4D4B-4190-A2C8-B3C5A48715BF}" srcOrd="1" destOrd="0" parTransId="{1306F9FA-2B40-4132-AE2B-43440BEB091D}" sibTransId="{9C4BF29B-BE8F-43C9-80A5-8F1918274686}"/>
    <dgm:cxn modelId="{06337329-74F8-422A-85D6-DDE8EECBAD0F}" srcId="{CBC1CB59-8720-4AC8-8EB1-5F51E72BE242}" destId="{3C7DEBA2-445E-49E3-8BB3-1EAB5FD744B2}" srcOrd="3" destOrd="0" parTransId="{93F70DEF-0FFE-41FF-9AC3-9613E8A5D2F9}" sibTransId="{9012DCB6-E0BA-4AA8-8E72-8E2EEA7DE376}"/>
    <dgm:cxn modelId="{EE7DCB10-E5C6-4B57-B2C2-01FCCEE6B8ED}" type="presOf" srcId="{EB17DC29-9AED-411E-A0BE-BD1C7810B55B}" destId="{B6C1972B-932B-462C-B110-D41844C05ED0}" srcOrd="0" destOrd="0" presId="urn:microsoft.com/office/officeart/2005/8/layout/vList5"/>
    <dgm:cxn modelId="{6AD5CFA6-906B-4190-A141-D97CFA6887E8}" type="presOf" srcId="{00EE8AB3-C4DB-4C45-B66F-17629FAD18BC}" destId="{142FC31C-B42A-42E8-B332-41DCA8B50DCC}" srcOrd="0" destOrd="0" presId="urn:microsoft.com/office/officeart/2005/8/layout/vList5"/>
    <dgm:cxn modelId="{FD733F1F-9988-42A0-92E7-67A253854AD9}" srcId="{38B5D9F4-121D-4A7B-867D-52DC30B8FB2E}" destId="{F6E2A2F1-5385-4B3E-956A-DF231495F585}" srcOrd="0" destOrd="0" parTransId="{4F6DCFD5-3A6E-47F1-941A-DD62E2DEAF9F}" sibTransId="{F3FADAD6-1606-4CC0-816E-09037B10DDFD}"/>
    <dgm:cxn modelId="{8B71CE66-B731-4930-A02B-61660E3FC54C}" type="presOf" srcId="{38B5D9F4-121D-4A7B-867D-52DC30B8FB2E}" destId="{6183535A-0A94-445E-AC06-D048C511A2D2}" srcOrd="0" destOrd="0" presId="urn:microsoft.com/office/officeart/2005/8/layout/vList5"/>
    <dgm:cxn modelId="{218837EE-99F0-44D9-81DF-219A9E22BE4D}" srcId="{CBC1CB59-8720-4AC8-8EB1-5F51E72BE242}" destId="{38B5D9F4-121D-4A7B-867D-52DC30B8FB2E}" srcOrd="0" destOrd="0" parTransId="{EBF30BA2-35B5-4F23-B066-B9EB102DB4DB}" sibTransId="{C2615B3F-91BF-4F20-B485-EF5C7F4A12DB}"/>
    <dgm:cxn modelId="{0A585E72-6679-4782-9A07-A68E02640D0A}" srcId="{EB17DC29-9AED-411E-A0BE-BD1C7810B55B}" destId="{8D193C96-B5F3-4942-99F6-E29520BB82EB}" srcOrd="0" destOrd="0" parTransId="{27E154EF-1E78-46FE-8C41-0C1D07FF57AF}" sibTransId="{CA1AB468-1108-406D-97C9-FAF0A8EF0756}"/>
    <dgm:cxn modelId="{52132321-B6F2-4E55-B0D3-7030535C8710}" srcId="{3C7DEBA2-445E-49E3-8BB3-1EAB5FD744B2}" destId="{B62B1232-1196-46D1-99AB-08626021F26B}" srcOrd="0" destOrd="0" parTransId="{B6EF94A4-EF46-43AD-AE54-C1CFC69166EE}" sibTransId="{910624B8-3672-4FF9-A331-F61E5AEB1719}"/>
    <dgm:cxn modelId="{6067E9CD-D3BC-46F1-A91A-2F03C637D493}" type="presOf" srcId="{7E5830E3-4D4B-4190-A2C8-B3C5A48715BF}" destId="{9B890F64-B5F8-4364-AE68-A6D588331FED}" srcOrd="0" destOrd="0" presId="urn:microsoft.com/office/officeart/2005/8/layout/vList5"/>
    <dgm:cxn modelId="{C9CEFA6E-52F5-4FBB-830A-D0A60CF0AE81}" type="presOf" srcId="{F6E2A2F1-5385-4B3E-956A-DF231495F585}" destId="{53B8BF56-9361-4555-9399-288D72227C76}" srcOrd="0" destOrd="0" presId="urn:microsoft.com/office/officeart/2005/8/layout/vList5"/>
    <dgm:cxn modelId="{FA38E2F4-4335-4142-9FCB-1739A1E929D4}" type="presOf" srcId="{B62B1232-1196-46D1-99AB-08626021F26B}" destId="{919ECF65-46B9-4486-8B23-D0CBCDADF430}" srcOrd="0" destOrd="0" presId="urn:microsoft.com/office/officeart/2005/8/layout/vList5"/>
    <dgm:cxn modelId="{D4EDFB29-A975-4D5E-86B3-4F392C0DA5AF}" type="presOf" srcId="{8D193C96-B5F3-4942-99F6-E29520BB82EB}" destId="{889050E8-6D51-485C-8680-5E4A6343524F}" srcOrd="0" destOrd="0" presId="urn:microsoft.com/office/officeart/2005/8/layout/vList5"/>
    <dgm:cxn modelId="{8DE88841-A85F-4BA3-AFC1-B4A21CD67A49}" type="presParOf" srcId="{BC6B508E-5D6B-4D4A-8EA9-F7CDC66CC883}" destId="{99C689C6-6C34-4BB0-9258-E7F2F775274E}" srcOrd="0" destOrd="0" presId="urn:microsoft.com/office/officeart/2005/8/layout/vList5"/>
    <dgm:cxn modelId="{A9EE6F82-0EAA-4BF7-8BC7-A469D96DC73D}" type="presParOf" srcId="{99C689C6-6C34-4BB0-9258-E7F2F775274E}" destId="{6183535A-0A94-445E-AC06-D048C511A2D2}" srcOrd="0" destOrd="0" presId="urn:microsoft.com/office/officeart/2005/8/layout/vList5"/>
    <dgm:cxn modelId="{4A7EEE3D-1BD3-4103-80AA-321393F05EA5}" type="presParOf" srcId="{99C689C6-6C34-4BB0-9258-E7F2F775274E}" destId="{53B8BF56-9361-4555-9399-288D72227C76}" srcOrd="1" destOrd="0" presId="urn:microsoft.com/office/officeart/2005/8/layout/vList5"/>
    <dgm:cxn modelId="{DD5C7E09-3A5B-4B8B-971D-BB4E3F4C2CA6}" type="presParOf" srcId="{BC6B508E-5D6B-4D4A-8EA9-F7CDC66CC883}" destId="{435AC9AA-E9B1-4D42-A9DB-A9AECB6D3EBB}" srcOrd="1" destOrd="0" presId="urn:microsoft.com/office/officeart/2005/8/layout/vList5"/>
    <dgm:cxn modelId="{9C464C75-4F67-43BA-B75B-0C01DF8B30EC}" type="presParOf" srcId="{BC6B508E-5D6B-4D4A-8EA9-F7CDC66CC883}" destId="{74D9F212-3547-4535-85CD-CD016B25ABF2}" srcOrd="2" destOrd="0" presId="urn:microsoft.com/office/officeart/2005/8/layout/vList5"/>
    <dgm:cxn modelId="{3AB52290-23B1-4AEB-BF14-F361678730F3}" type="presParOf" srcId="{74D9F212-3547-4535-85CD-CD016B25ABF2}" destId="{9B890F64-B5F8-4364-AE68-A6D588331FED}" srcOrd="0" destOrd="0" presId="urn:microsoft.com/office/officeart/2005/8/layout/vList5"/>
    <dgm:cxn modelId="{AE1831CE-AA1F-4CD6-82C5-092C1E9B7FFE}" type="presParOf" srcId="{74D9F212-3547-4535-85CD-CD016B25ABF2}" destId="{142FC31C-B42A-42E8-B332-41DCA8B50DCC}" srcOrd="1" destOrd="0" presId="urn:microsoft.com/office/officeart/2005/8/layout/vList5"/>
    <dgm:cxn modelId="{E60C40E0-F9B9-40AA-9D1E-4D7FAB8E043D}" type="presParOf" srcId="{BC6B508E-5D6B-4D4A-8EA9-F7CDC66CC883}" destId="{624DE85D-36F8-4895-8355-15399EA65654}" srcOrd="3" destOrd="0" presId="urn:microsoft.com/office/officeart/2005/8/layout/vList5"/>
    <dgm:cxn modelId="{055FB07C-0D4F-437D-AA7C-46978C43BBBB}" type="presParOf" srcId="{BC6B508E-5D6B-4D4A-8EA9-F7CDC66CC883}" destId="{CD9935A6-A3BC-4A1C-957F-A690B5BE7195}" srcOrd="4" destOrd="0" presId="urn:microsoft.com/office/officeart/2005/8/layout/vList5"/>
    <dgm:cxn modelId="{77BADD00-1910-484F-AA1A-0E35ECA46B39}" type="presParOf" srcId="{CD9935A6-A3BC-4A1C-957F-A690B5BE7195}" destId="{B6C1972B-932B-462C-B110-D41844C05ED0}" srcOrd="0" destOrd="0" presId="urn:microsoft.com/office/officeart/2005/8/layout/vList5"/>
    <dgm:cxn modelId="{742DCE16-E066-4A8F-AF3E-CC3EDD64A007}" type="presParOf" srcId="{CD9935A6-A3BC-4A1C-957F-A690B5BE7195}" destId="{889050E8-6D51-485C-8680-5E4A6343524F}" srcOrd="1" destOrd="0" presId="urn:microsoft.com/office/officeart/2005/8/layout/vList5"/>
    <dgm:cxn modelId="{A1618C7D-C679-4EE7-B511-26870C2E2BB0}" type="presParOf" srcId="{BC6B508E-5D6B-4D4A-8EA9-F7CDC66CC883}" destId="{6D35A681-DED5-4BF5-B91A-919F47B9474E}" srcOrd="5" destOrd="0" presId="urn:microsoft.com/office/officeart/2005/8/layout/vList5"/>
    <dgm:cxn modelId="{D0FB4556-349B-4650-A1FD-7FCC1A7E3084}" type="presParOf" srcId="{BC6B508E-5D6B-4D4A-8EA9-F7CDC66CC883}" destId="{C9B87DDE-3D35-4BE9-9E41-2420931B3958}" srcOrd="6" destOrd="0" presId="urn:microsoft.com/office/officeart/2005/8/layout/vList5"/>
    <dgm:cxn modelId="{7B7726B9-8E65-4B14-BF89-122FA5761F98}" type="presParOf" srcId="{C9B87DDE-3D35-4BE9-9E41-2420931B3958}" destId="{08880E0B-EFD4-4796-8398-41C1D63130A7}" srcOrd="0" destOrd="0" presId="urn:microsoft.com/office/officeart/2005/8/layout/vList5"/>
    <dgm:cxn modelId="{3E50AF36-3EEE-48D5-9F46-266D74940683}" type="presParOf" srcId="{C9B87DDE-3D35-4BE9-9E41-2420931B3958}" destId="{919ECF65-46B9-4486-8B23-D0CBCDADF43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320C755-5A24-40D4-9E56-82A6082BCEEE}" type="doc">
      <dgm:prSet loTypeId="urn:microsoft.com/office/officeart/2005/8/layout/cycle2" loCatId="cycle" qsTypeId="urn:microsoft.com/office/officeart/2005/8/quickstyle/simple1" qsCatId="simple" csTypeId="urn:microsoft.com/office/officeart/2005/8/colors/colorful5" csCatId="colorful"/>
      <dgm:spPr/>
      <dgm:t>
        <a:bodyPr/>
        <a:lstStyle/>
        <a:p>
          <a:endParaRPr lang="es-MX"/>
        </a:p>
      </dgm:t>
    </dgm:pt>
    <dgm:pt modelId="{17751863-3E6B-44AC-A9BC-033BB29CA1B5}">
      <dgm:prSet/>
      <dgm:spPr/>
      <dgm:t>
        <a:bodyPr/>
        <a:lstStyle/>
        <a:p>
          <a:pPr rtl="0"/>
          <a:r>
            <a:rPr lang="es-MX" dirty="0" smtClean="0">
              <a:solidFill>
                <a:schemeClr val="tx1"/>
              </a:solidFill>
            </a:rPr>
            <a:t>Se refiere al empleo de los conocimientos técnicos y experiencia necesarios para seleccionar posibles cursos de acción.</a:t>
          </a:r>
          <a:endParaRPr lang="es-MX" dirty="0">
            <a:solidFill>
              <a:schemeClr val="tx1"/>
            </a:solidFill>
          </a:endParaRPr>
        </a:p>
      </dgm:t>
    </dgm:pt>
    <dgm:pt modelId="{7C36A54B-336C-4C16-ADB7-80517B731DE4}" type="parTrans" cxnId="{92427E98-5468-4F42-8B91-9B4AF9D8E73C}">
      <dgm:prSet/>
      <dgm:spPr/>
      <dgm:t>
        <a:bodyPr/>
        <a:lstStyle/>
        <a:p>
          <a:endParaRPr lang="es-MX"/>
        </a:p>
      </dgm:t>
    </dgm:pt>
    <dgm:pt modelId="{ABC1A36A-673F-4223-99F2-18BA71160B7B}" type="sibTrans" cxnId="{92427E98-5468-4F42-8B91-9B4AF9D8E73C}">
      <dgm:prSet/>
      <dgm:spPr/>
      <dgm:t>
        <a:bodyPr/>
        <a:lstStyle/>
        <a:p>
          <a:endParaRPr lang="es-MX"/>
        </a:p>
      </dgm:t>
    </dgm:pt>
    <dgm:pt modelId="{A97C32BC-A36D-4A25-846D-AF32D2BADAA3}">
      <dgm:prSet/>
      <dgm:spPr/>
      <dgm:t>
        <a:bodyPr/>
        <a:lstStyle/>
        <a:p>
          <a:pPr rtl="0"/>
          <a:r>
            <a:rPr lang="es-MX" dirty="0" smtClean="0">
              <a:solidFill>
                <a:schemeClr val="tx1"/>
              </a:solidFill>
            </a:rPr>
            <a:t>Debe ejercerse con un criterio prudencial, consistente en seleccionar la opción más conservadora.</a:t>
          </a:r>
          <a:endParaRPr lang="es-MX" dirty="0">
            <a:solidFill>
              <a:schemeClr val="tx1"/>
            </a:solidFill>
          </a:endParaRPr>
        </a:p>
      </dgm:t>
    </dgm:pt>
    <dgm:pt modelId="{802B2049-570E-40C4-B827-C07D08E0C763}" type="parTrans" cxnId="{F109356D-7593-430E-94E4-CD2956403618}">
      <dgm:prSet/>
      <dgm:spPr/>
      <dgm:t>
        <a:bodyPr/>
        <a:lstStyle/>
        <a:p>
          <a:endParaRPr lang="es-MX"/>
        </a:p>
      </dgm:t>
    </dgm:pt>
    <dgm:pt modelId="{6A36B1C9-A7BC-48D6-8144-70806709EC4A}" type="sibTrans" cxnId="{F109356D-7593-430E-94E4-CD2956403618}">
      <dgm:prSet/>
      <dgm:spPr/>
      <dgm:t>
        <a:bodyPr/>
        <a:lstStyle/>
        <a:p>
          <a:endParaRPr lang="es-MX"/>
        </a:p>
      </dgm:t>
    </dgm:pt>
    <dgm:pt modelId="{0AE325A4-EB16-42E7-82D6-5CCC85DBE388}" type="pres">
      <dgm:prSet presAssocID="{9320C755-5A24-40D4-9E56-82A6082BCEEE}" presName="cycle" presStyleCnt="0">
        <dgm:presLayoutVars>
          <dgm:dir/>
          <dgm:resizeHandles val="exact"/>
        </dgm:presLayoutVars>
      </dgm:prSet>
      <dgm:spPr/>
      <dgm:t>
        <a:bodyPr/>
        <a:lstStyle/>
        <a:p>
          <a:endParaRPr lang="es-MX"/>
        </a:p>
      </dgm:t>
    </dgm:pt>
    <dgm:pt modelId="{48C816C6-2EC4-4861-B933-94B06A616C22}" type="pres">
      <dgm:prSet presAssocID="{17751863-3E6B-44AC-A9BC-033BB29CA1B5}" presName="node" presStyleLbl="node1" presStyleIdx="0" presStyleCnt="2">
        <dgm:presLayoutVars>
          <dgm:bulletEnabled val="1"/>
        </dgm:presLayoutVars>
      </dgm:prSet>
      <dgm:spPr/>
      <dgm:t>
        <a:bodyPr/>
        <a:lstStyle/>
        <a:p>
          <a:endParaRPr lang="es-MX"/>
        </a:p>
      </dgm:t>
    </dgm:pt>
    <dgm:pt modelId="{745C7FCB-9789-47AC-B2F4-96A448214EE3}" type="pres">
      <dgm:prSet presAssocID="{ABC1A36A-673F-4223-99F2-18BA71160B7B}" presName="sibTrans" presStyleLbl="sibTrans2D1" presStyleIdx="0" presStyleCnt="2"/>
      <dgm:spPr/>
      <dgm:t>
        <a:bodyPr/>
        <a:lstStyle/>
        <a:p>
          <a:endParaRPr lang="es-MX"/>
        </a:p>
      </dgm:t>
    </dgm:pt>
    <dgm:pt modelId="{A7059C0C-95AF-46E1-8DC9-78601A92B0F4}" type="pres">
      <dgm:prSet presAssocID="{ABC1A36A-673F-4223-99F2-18BA71160B7B}" presName="connectorText" presStyleLbl="sibTrans2D1" presStyleIdx="0" presStyleCnt="2"/>
      <dgm:spPr/>
      <dgm:t>
        <a:bodyPr/>
        <a:lstStyle/>
        <a:p>
          <a:endParaRPr lang="es-MX"/>
        </a:p>
      </dgm:t>
    </dgm:pt>
    <dgm:pt modelId="{2ACBEE6A-89A0-4231-B77D-FDBF71E27F27}" type="pres">
      <dgm:prSet presAssocID="{A97C32BC-A36D-4A25-846D-AF32D2BADAA3}" presName="node" presStyleLbl="node1" presStyleIdx="1" presStyleCnt="2">
        <dgm:presLayoutVars>
          <dgm:bulletEnabled val="1"/>
        </dgm:presLayoutVars>
      </dgm:prSet>
      <dgm:spPr/>
      <dgm:t>
        <a:bodyPr/>
        <a:lstStyle/>
        <a:p>
          <a:endParaRPr lang="es-MX"/>
        </a:p>
      </dgm:t>
    </dgm:pt>
    <dgm:pt modelId="{0D94E610-3036-4179-BCAB-8B7BFE23012E}" type="pres">
      <dgm:prSet presAssocID="{6A36B1C9-A7BC-48D6-8144-70806709EC4A}" presName="sibTrans" presStyleLbl="sibTrans2D1" presStyleIdx="1" presStyleCnt="2"/>
      <dgm:spPr/>
      <dgm:t>
        <a:bodyPr/>
        <a:lstStyle/>
        <a:p>
          <a:endParaRPr lang="es-MX"/>
        </a:p>
      </dgm:t>
    </dgm:pt>
    <dgm:pt modelId="{D1A3BB9B-EEFC-4AE8-8824-FD9CBDA42DB7}" type="pres">
      <dgm:prSet presAssocID="{6A36B1C9-A7BC-48D6-8144-70806709EC4A}" presName="connectorText" presStyleLbl="sibTrans2D1" presStyleIdx="1" presStyleCnt="2"/>
      <dgm:spPr/>
      <dgm:t>
        <a:bodyPr/>
        <a:lstStyle/>
        <a:p>
          <a:endParaRPr lang="es-MX"/>
        </a:p>
      </dgm:t>
    </dgm:pt>
  </dgm:ptLst>
  <dgm:cxnLst>
    <dgm:cxn modelId="{F109356D-7593-430E-94E4-CD2956403618}" srcId="{9320C755-5A24-40D4-9E56-82A6082BCEEE}" destId="{A97C32BC-A36D-4A25-846D-AF32D2BADAA3}" srcOrd="1" destOrd="0" parTransId="{802B2049-570E-40C4-B827-C07D08E0C763}" sibTransId="{6A36B1C9-A7BC-48D6-8144-70806709EC4A}"/>
    <dgm:cxn modelId="{1EB0757C-6535-40D2-BCE2-BFAFA15BFD46}" type="presOf" srcId="{17751863-3E6B-44AC-A9BC-033BB29CA1B5}" destId="{48C816C6-2EC4-4861-B933-94B06A616C22}" srcOrd="0" destOrd="0" presId="urn:microsoft.com/office/officeart/2005/8/layout/cycle2"/>
    <dgm:cxn modelId="{4E5A446E-C6F0-42A3-82E5-A1F3610579C2}" type="presOf" srcId="{A97C32BC-A36D-4A25-846D-AF32D2BADAA3}" destId="{2ACBEE6A-89A0-4231-B77D-FDBF71E27F27}" srcOrd="0" destOrd="0" presId="urn:microsoft.com/office/officeart/2005/8/layout/cycle2"/>
    <dgm:cxn modelId="{33162513-80FD-4D65-8FBB-6845D83252E0}" type="presOf" srcId="{9320C755-5A24-40D4-9E56-82A6082BCEEE}" destId="{0AE325A4-EB16-42E7-82D6-5CCC85DBE388}" srcOrd="0" destOrd="0" presId="urn:microsoft.com/office/officeart/2005/8/layout/cycle2"/>
    <dgm:cxn modelId="{36209D74-03ED-4A28-AF50-EFAC2CFFBA6E}" type="presOf" srcId="{6A36B1C9-A7BC-48D6-8144-70806709EC4A}" destId="{0D94E610-3036-4179-BCAB-8B7BFE23012E}" srcOrd="0" destOrd="0" presId="urn:microsoft.com/office/officeart/2005/8/layout/cycle2"/>
    <dgm:cxn modelId="{D04E65C4-3C4A-4255-86F6-53F926EE7EE3}" type="presOf" srcId="{ABC1A36A-673F-4223-99F2-18BA71160B7B}" destId="{A7059C0C-95AF-46E1-8DC9-78601A92B0F4}" srcOrd="1" destOrd="0" presId="urn:microsoft.com/office/officeart/2005/8/layout/cycle2"/>
    <dgm:cxn modelId="{DB439F6C-050F-42FD-9ADE-C091167C4EAD}" type="presOf" srcId="{6A36B1C9-A7BC-48D6-8144-70806709EC4A}" destId="{D1A3BB9B-EEFC-4AE8-8824-FD9CBDA42DB7}" srcOrd="1" destOrd="0" presId="urn:microsoft.com/office/officeart/2005/8/layout/cycle2"/>
    <dgm:cxn modelId="{92427E98-5468-4F42-8B91-9B4AF9D8E73C}" srcId="{9320C755-5A24-40D4-9E56-82A6082BCEEE}" destId="{17751863-3E6B-44AC-A9BC-033BB29CA1B5}" srcOrd="0" destOrd="0" parTransId="{7C36A54B-336C-4C16-ADB7-80517B731DE4}" sibTransId="{ABC1A36A-673F-4223-99F2-18BA71160B7B}"/>
    <dgm:cxn modelId="{27B8D982-A0AE-4EC4-B0DD-0D1D6A43CE2A}" type="presOf" srcId="{ABC1A36A-673F-4223-99F2-18BA71160B7B}" destId="{745C7FCB-9789-47AC-B2F4-96A448214EE3}" srcOrd="0" destOrd="0" presId="urn:microsoft.com/office/officeart/2005/8/layout/cycle2"/>
    <dgm:cxn modelId="{38BE9A2E-7CD4-4A15-927E-2E93EAC6823D}" type="presParOf" srcId="{0AE325A4-EB16-42E7-82D6-5CCC85DBE388}" destId="{48C816C6-2EC4-4861-B933-94B06A616C22}" srcOrd="0" destOrd="0" presId="urn:microsoft.com/office/officeart/2005/8/layout/cycle2"/>
    <dgm:cxn modelId="{151C72F7-1FFA-4374-9946-0EBEDA75D541}" type="presParOf" srcId="{0AE325A4-EB16-42E7-82D6-5CCC85DBE388}" destId="{745C7FCB-9789-47AC-B2F4-96A448214EE3}" srcOrd="1" destOrd="0" presId="urn:microsoft.com/office/officeart/2005/8/layout/cycle2"/>
    <dgm:cxn modelId="{D6EB13EC-D538-4729-B14B-9BD70ACFD638}" type="presParOf" srcId="{745C7FCB-9789-47AC-B2F4-96A448214EE3}" destId="{A7059C0C-95AF-46E1-8DC9-78601A92B0F4}" srcOrd="0" destOrd="0" presId="urn:microsoft.com/office/officeart/2005/8/layout/cycle2"/>
    <dgm:cxn modelId="{D2A77EEB-2719-4B40-8F64-06F881F65550}" type="presParOf" srcId="{0AE325A4-EB16-42E7-82D6-5CCC85DBE388}" destId="{2ACBEE6A-89A0-4231-B77D-FDBF71E27F27}" srcOrd="2" destOrd="0" presId="urn:microsoft.com/office/officeart/2005/8/layout/cycle2"/>
    <dgm:cxn modelId="{311D45E9-E688-4F95-9ADD-9012EB2D8651}" type="presParOf" srcId="{0AE325A4-EB16-42E7-82D6-5CCC85DBE388}" destId="{0D94E610-3036-4179-BCAB-8B7BFE23012E}" srcOrd="3" destOrd="0" presId="urn:microsoft.com/office/officeart/2005/8/layout/cycle2"/>
    <dgm:cxn modelId="{E8271CBB-649E-4DB9-A10F-DD8B60A37597}" type="presParOf" srcId="{0D94E610-3036-4179-BCAB-8B7BFE23012E}" destId="{D1A3BB9B-EEFC-4AE8-8824-FD9CBDA42DB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80EC83-B894-42DA-96DF-13E9A5BC7AB3}"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DD3CD322-6152-4CC9-9735-279CDB5EEE8B}">
      <dgm:prSet custT="1"/>
      <dgm:spPr/>
      <dgm:t>
        <a:bodyPr/>
        <a:lstStyle/>
        <a:p>
          <a:pPr rtl="0"/>
          <a:r>
            <a:rPr lang="es-MX" sz="2800" dirty="0" smtClean="0"/>
            <a:t>Accionistas o dueños;</a:t>
          </a:r>
          <a:endParaRPr lang="es-MX" sz="2800" dirty="0"/>
        </a:p>
      </dgm:t>
    </dgm:pt>
    <dgm:pt modelId="{AAF3E497-BAFF-4292-A713-60232FB6122A}" type="parTrans" cxnId="{709136E2-84EE-4130-BEB5-A4A185EF2EC1}">
      <dgm:prSet/>
      <dgm:spPr/>
      <dgm:t>
        <a:bodyPr/>
        <a:lstStyle/>
        <a:p>
          <a:endParaRPr lang="es-MX"/>
        </a:p>
      </dgm:t>
    </dgm:pt>
    <dgm:pt modelId="{0FA430D5-AA02-452A-91A7-D16954638B76}" type="sibTrans" cxnId="{709136E2-84EE-4130-BEB5-A4A185EF2EC1}">
      <dgm:prSet/>
      <dgm:spPr/>
      <dgm:t>
        <a:bodyPr/>
        <a:lstStyle/>
        <a:p>
          <a:endParaRPr lang="es-MX"/>
        </a:p>
      </dgm:t>
    </dgm:pt>
    <dgm:pt modelId="{3F416AED-2428-4DCB-9162-2A7B88BE1E57}">
      <dgm:prSet custT="1"/>
      <dgm:spPr/>
      <dgm:t>
        <a:bodyPr/>
        <a:lstStyle/>
        <a:p>
          <a:pPr rtl="0"/>
          <a:r>
            <a:rPr lang="es-MX" sz="2800" dirty="0" smtClean="0"/>
            <a:t>Patrocinadores;</a:t>
          </a:r>
          <a:endParaRPr lang="es-MX" sz="2800" dirty="0"/>
        </a:p>
      </dgm:t>
    </dgm:pt>
    <dgm:pt modelId="{6C9A7A55-AEA5-4AAC-8307-1BA375ECCA80}" type="parTrans" cxnId="{34FF287C-FFF7-43CE-96BD-F90C9AD8137E}">
      <dgm:prSet/>
      <dgm:spPr/>
      <dgm:t>
        <a:bodyPr/>
        <a:lstStyle/>
        <a:p>
          <a:endParaRPr lang="es-MX"/>
        </a:p>
      </dgm:t>
    </dgm:pt>
    <dgm:pt modelId="{958619EA-1DF2-4BCB-A077-6074C26166EF}" type="sibTrans" cxnId="{34FF287C-FFF7-43CE-96BD-F90C9AD8137E}">
      <dgm:prSet/>
      <dgm:spPr/>
      <dgm:t>
        <a:bodyPr/>
        <a:lstStyle/>
        <a:p>
          <a:endParaRPr lang="es-MX"/>
        </a:p>
      </dgm:t>
    </dgm:pt>
    <dgm:pt modelId="{AC670D50-91DA-4134-9748-49EC52B515CB}">
      <dgm:prSet custT="1"/>
      <dgm:spPr/>
      <dgm:t>
        <a:bodyPr/>
        <a:lstStyle/>
        <a:p>
          <a:pPr rtl="0"/>
          <a:r>
            <a:rPr lang="es-MX" sz="2800" dirty="0" smtClean="0"/>
            <a:t>Órganos de supervisión y vigilancia;</a:t>
          </a:r>
          <a:endParaRPr lang="es-MX" sz="2800" dirty="0"/>
        </a:p>
      </dgm:t>
    </dgm:pt>
    <dgm:pt modelId="{110DC054-55E0-485F-B1C6-5A54711EB9D9}" type="parTrans" cxnId="{DBF302AD-24E2-46CD-9A49-3455129E2343}">
      <dgm:prSet/>
      <dgm:spPr/>
      <dgm:t>
        <a:bodyPr/>
        <a:lstStyle/>
        <a:p>
          <a:endParaRPr lang="es-MX"/>
        </a:p>
      </dgm:t>
    </dgm:pt>
    <dgm:pt modelId="{C0A106F6-1371-4B19-AC5A-E391FF3DE89A}" type="sibTrans" cxnId="{DBF302AD-24E2-46CD-9A49-3455129E2343}">
      <dgm:prSet/>
      <dgm:spPr/>
      <dgm:t>
        <a:bodyPr/>
        <a:lstStyle/>
        <a:p>
          <a:endParaRPr lang="es-MX"/>
        </a:p>
      </dgm:t>
    </dgm:pt>
    <dgm:pt modelId="{4EB4B15D-E88F-4A33-8C8E-A96D93619671}">
      <dgm:prSet custT="1"/>
      <dgm:spPr/>
      <dgm:t>
        <a:bodyPr/>
        <a:lstStyle/>
        <a:p>
          <a:pPr rtl="0"/>
          <a:r>
            <a:rPr lang="es-MX" sz="2800" dirty="0" smtClean="0"/>
            <a:t>Proveedores y acreedores;</a:t>
          </a:r>
          <a:endParaRPr lang="es-MX" sz="2800" dirty="0"/>
        </a:p>
      </dgm:t>
    </dgm:pt>
    <dgm:pt modelId="{358A0AA7-1F2E-4BD5-8BEC-515257721269}" type="parTrans" cxnId="{249B4640-B508-4247-9CA1-0A68363BF703}">
      <dgm:prSet/>
      <dgm:spPr/>
      <dgm:t>
        <a:bodyPr/>
        <a:lstStyle/>
        <a:p>
          <a:endParaRPr lang="es-MX"/>
        </a:p>
      </dgm:t>
    </dgm:pt>
    <dgm:pt modelId="{D94600A0-3778-49A5-A72F-2464F4CB9712}" type="sibTrans" cxnId="{249B4640-B508-4247-9CA1-0A68363BF703}">
      <dgm:prSet/>
      <dgm:spPr/>
      <dgm:t>
        <a:bodyPr/>
        <a:lstStyle/>
        <a:p>
          <a:endParaRPr lang="es-MX"/>
        </a:p>
      </dgm:t>
    </dgm:pt>
    <dgm:pt modelId="{3B427BB1-945C-4751-B933-53EFFA344BAE}">
      <dgm:prSet custT="1"/>
      <dgm:spPr/>
      <dgm:t>
        <a:bodyPr/>
        <a:lstStyle/>
        <a:p>
          <a:pPr rtl="0"/>
          <a:r>
            <a:rPr lang="es-MX" sz="2800" dirty="0" smtClean="0"/>
            <a:t>Empleados;</a:t>
          </a:r>
          <a:endParaRPr lang="es-MX" sz="2800" dirty="0"/>
        </a:p>
      </dgm:t>
    </dgm:pt>
    <dgm:pt modelId="{AAEC1230-10BE-4E8D-99F8-2DE100F3ADE7}" type="parTrans" cxnId="{3A4ECB81-E91D-4D4B-A040-A5F715E2B52E}">
      <dgm:prSet/>
      <dgm:spPr/>
      <dgm:t>
        <a:bodyPr/>
        <a:lstStyle/>
        <a:p>
          <a:endParaRPr lang="es-MX"/>
        </a:p>
      </dgm:t>
    </dgm:pt>
    <dgm:pt modelId="{4F879626-571A-4B14-ADCF-5226D0F1058B}" type="sibTrans" cxnId="{3A4ECB81-E91D-4D4B-A040-A5F715E2B52E}">
      <dgm:prSet/>
      <dgm:spPr/>
      <dgm:t>
        <a:bodyPr/>
        <a:lstStyle/>
        <a:p>
          <a:endParaRPr lang="es-MX"/>
        </a:p>
      </dgm:t>
    </dgm:pt>
    <dgm:pt modelId="{ABAAC5E1-F0E0-4F25-9A28-185B1CB72E99}">
      <dgm:prSet custT="1"/>
      <dgm:spPr/>
      <dgm:t>
        <a:bodyPr/>
        <a:lstStyle/>
        <a:p>
          <a:pPr rtl="0"/>
          <a:r>
            <a:rPr lang="es-MX" sz="2800" dirty="0" smtClean="0"/>
            <a:t>Clientes y beneficiarios;</a:t>
          </a:r>
          <a:endParaRPr lang="es-MX" sz="2800" dirty="0"/>
        </a:p>
      </dgm:t>
    </dgm:pt>
    <dgm:pt modelId="{0182F5A6-2ADB-44D8-BAD4-02542D9C3B4C}" type="parTrans" cxnId="{DF6B37FA-5412-4008-A249-EF996C8F87E2}">
      <dgm:prSet/>
      <dgm:spPr/>
      <dgm:t>
        <a:bodyPr/>
        <a:lstStyle/>
        <a:p>
          <a:endParaRPr lang="es-MX"/>
        </a:p>
      </dgm:t>
    </dgm:pt>
    <dgm:pt modelId="{034AB0E9-E386-4099-BC31-A975B6BC4FBA}" type="sibTrans" cxnId="{DF6B37FA-5412-4008-A249-EF996C8F87E2}">
      <dgm:prSet/>
      <dgm:spPr/>
      <dgm:t>
        <a:bodyPr/>
        <a:lstStyle/>
        <a:p>
          <a:endParaRPr lang="es-MX"/>
        </a:p>
      </dgm:t>
    </dgm:pt>
    <dgm:pt modelId="{7A7A8C7D-D6CA-476D-BD72-F00EF5A3CBDA}">
      <dgm:prSet custT="1"/>
      <dgm:spPr/>
      <dgm:t>
        <a:bodyPr/>
        <a:lstStyle/>
        <a:p>
          <a:pPr rtl="0"/>
          <a:r>
            <a:rPr lang="es-MX" sz="2800" dirty="0" smtClean="0"/>
            <a:t>Unidades gubernamentales.</a:t>
          </a:r>
          <a:endParaRPr lang="es-MX" sz="2800" dirty="0"/>
        </a:p>
      </dgm:t>
    </dgm:pt>
    <dgm:pt modelId="{50243016-F25F-42A5-86F5-883E3596A40A}" type="parTrans" cxnId="{928A7A04-D8D3-46C7-B784-F98D0AE87C15}">
      <dgm:prSet/>
      <dgm:spPr/>
      <dgm:t>
        <a:bodyPr/>
        <a:lstStyle/>
        <a:p>
          <a:endParaRPr lang="es-MX"/>
        </a:p>
      </dgm:t>
    </dgm:pt>
    <dgm:pt modelId="{D3557328-4F4C-46E0-AB27-F4A060B6554C}" type="sibTrans" cxnId="{928A7A04-D8D3-46C7-B784-F98D0AE87C15}">
      <dgm:prSet/>
      <dgm:spPr/>
      <dgm:t>
        <a:bodyPr/>
        <a:lstStyle/>
        <a:p>
          <a:endParaRPr lang="es-MX"/>
        </a:p>
      </dgm:t>
    </dgm:pt>
    <dgm:pt modelId="{CB374357-7A83-4B3B-9DF8-9BCE9BD6F232}">
      <dgm:prSet/>
      <dgm:spPr/>
      <dgm:t>
        <a:bodyPr/>
        <a:lstStyle/>
        <a:p>
          <a:endParaRPr lang="es-MX"/>
        </a:p>
      </dgm:t>
    </dgm:pt>
    <dgm:pt modelId="{24A42D38-A8F6-4261-9BCD-ABA092E7CA3F}" type="parTrans" cxnId="{DE2597B8-7266-484F-8A6D-E41F37283347}">
      <dgm:prSet/>
      <dgm:spPr/>
      <dgm:t>
        <a:bodyPr/>
        <a:lstStyle/>
        <a:p>
          <a:endParaRPr lang="es-MX"/>
        </a:p>
      </dgm:t>
    </dgm:pt>
    <dgm:pt modelId="{562084D4-2846-4AC1-8319-2A3684A89333}" type="sibTrans" cxnId="{DE2597B8-7266-484F-8A6D-E41F37283347}">
      <dgm:prSet/>
      <dgm:spPr/>
      <dgm:t>
        <a:bodyPr/>
        <a:lstStyle/>
        <a:p>
          <a:endParaRPr lang="es-MX"/>
        </a:p>
      </dgm:t>
    </dgm:pt>
    <dgm:pt modelId="{A5EF7897-3F6A-4A77-BA05-CF3387006E7A}" type="pres">
      <dgm:prSet presAssocID="{B380EC83-B894-42DA-96DF-13E9A5BC7AB3}" presName="Name0" presStyleCnt="0">
        <dgm:presLayoutVars>
          <dgm:chMax val="7"/>
          <dgm:dir/>
          <dgm:animLvl val="lvl"/>
          <dgm:resizeHandles val="exact"/>
        </dgm:presLayoutVars>
      </dgm:prSet>
      <dgm:spPr/>
      <dgm:t>
        <a:bodyPr/>
        <a:lstStyle/>
        <a:p>
          <a:endParaRPr lang="es-MX"/>
        </a:p>
      </dgm:t>
    </dgm:pt>
    <dgm:pt modelId="{C4EAD6ED-EE03-4223-81CA-8815C5BC0ED1}" type="pres">
      <dgm:prSet presAssocID="{DD3CD322-6152-4CC9-9735-279CDB5EEE8B}" presName="circle1" presStyleLbl="node1" presStyleIdx="0" presStyleCnt="7"/>
      <dgm:spPr/>
    </dgm:pt>
    <dgm:pt modelId="{A2793C33-4407-48FC-8B11-E7347D2B2EE8}" type="pres">
      <dgm:prSet presAssocID="{DD3CD322-6152-4CC9-9735-279CDB5EEE8B}" presName="space" presStyleCnt="0"/>
      <dgm:spPr/>
    </dgm:pt>
    <dgm:pt modelId="{66DDA14D-696A-4A74-959A-0D410FCB4DDC}" type="pres">
      <dgm:prSet presAssocID="{DD3CD322-6152-4CC9-9735-279CDB5EEE8B}" presName="rect1" presStyleLbl="alignAcc1" presStyleIdx="0" presStyleCnt="7"/>
      <dgm:spPr/>
      <dgm:t>
        <a:bodyPr/>
        <a:lstStyle/>
        <a:p>
          <a:endParaRPr lang="es-MX"/>
        </a:p>
      </dgm:t>
    </dgm:pt>
    <dgm:pt modelId="{16C1E753-4276-48A6-B249-C7C406F79BDA}" type="pres">
      <dgm:prSet presAssocID="{3F416AED-2428-4DCB-9162-2A7B88BE1E57}" presName="vertSpace2" presStyleLbl="node1" presStyleIdx="0" presStyleCnt="7"/>
      <dgm:spPr/>
    </dgm:pt>
    <dgm:pt modelId="{38A68224-0871-4D79-8D9D-BFC4036D25A2}" type="pres">
      <dgm:prSet presAssocID="{3F416AED-2428-4DCB-9162-2A7B88BE1E57}" presName="circle2" presStyleLbl="node1" presStyleIdx="1" presStyleCnt="7"/>
      <dgm:spPr/>
    </dgm:pt>
    <dgm:pt modelId="{633452FE-411C-48D1-89ED-59C13F0B9062}" type="pres">
      <dgm:prSet presAssocID="{3F416AED-2428-4DCB-9162-2A7B88BE1E57}" presName="rect2" presStyleLbl="alignAcc1" presStyleIdx="1" presStyleCnt="7"/>
      <dgm:spPr/>
      <dgm:t>
        <a:bodyPr/>
        <a:lstStyle/>
        <a:p>
          <a:endParaRPr lang="es-MX"/>
        </a:p>
      </dgm:t>
    </dgm:pt>
    <dgm:pt modelId="{D696D485-A4AD-493D-95F7-A528B3AD5E78}" type="pres">
      <dgm:prSet presAssocID="{AC670D50-91DA-4134-9748-49EC52B515CB}" presName="vertSpace3" presStyleLbl="node1" presStyleIdx="1" presStyleCnt="7"/>
      <dgm:spPr/>
    </dgm:pt>
    <dgm:pt modelId="{979581FE-2A4F-45D3-B47B-5E9518FF62EF}" type="pres">
      <dgm:prSet presAssocID="{AC670D50-91DA-4134-9748-49EC52B515CB}" presName="circle3" presStyleLbl="node1" presStyleIdx="2" presStyleCnt="7"/>
      <dgm:spPr/>
    </dgm:pt>
    <dgm:pt modelId="{066D9817-A97D-44B4-A48D-06D69EA4CD3C}" type="pres">
      <dgm:prSet presAssocID="{AC670D50-91DA-4134-9748-49EC52B515CB}" presName="rect3" presStyleLbl="alignAcc1" presStyleIdx="2" presStyleCnt="7"/>
      <dgm:spPr/>
      <dgm:t>
        <a:bodyPr/>
        <a:lstStyle/>
        <a:p>
          <a:endParaRPr lang="es-MX"/>
        </a:p>
      </dgm:t>
    </dgm:pt>
    <dgm:pt modelId="{17ADC321-8E71-4B5E-ACC5-CD11633CBF65}" type="pres">
      <dgm:prSet presAssocID="{4EB4B15D-E88F-4A33-8C8E-A96D93619671}" presName="vertSpace4" presStyleLbl="node1" presStyleIdx="2" presStyleCnt="7"/>
      <dgm:spPr/>
    </dgm:pt>
    <dgm:pt modelId="{094C565D-D36B-4610-80D3-CBC7EB38C96A}" type="pres">
      <dgm:prSet presAssocID="{4EB4B15D-E88F-4A33-8C8E-A96D93619671}" presName="circle4" presStyleLbl="node1" presStyleIdx="3" presStyleCnt="7"/>
      <dgm:spPr/>
    </dgm:pt>
    <dgm:pt modelId="{C58EB0A6-34BF-471D-9EAF-8A06BFDF91A2}" type="pres">
      <dgm:prSet presAssocID="{4EB4B15D-E88F-4A33-8C8E-A96D93619671}" presName="rect4" presStyleLbl="alignAcc1" presStyleIdx="3" presStyleCnt="7"/>
      <dgm:spPr/>
      <dgm:t>
        <a:bodyPr/>
        <a:lstStyle/>
        <a:p>
          <a:endParaRPr lang="es-MX"/>
        </a:p>
      </dgm:t>
    </dgm:pt>
    <dgm:pt modelId="{80ADF41C-0EA0-4ED0-A9D1-BF06F6CDAECC}" type="pres">
      <dgm:prSet presAssocID="{3B427BB1-945C-4751-B933-53EFFA344BAE}" presName="vertSpace5" presStyleLbl="node1" presStyleIdx="3" presStyleCnt="7"/>
      <dgm:spPr/>
    </dgm:pt>
    <dgm:pt modelId="{71EAA4C5-08FE-4965-8852-3B997943A205}" type="pres">
      <dgm:prSet presAssocID="{3B427BB1-945C-4751-B933-53EFFA344BAE}" presName="circle5" presStyleLbl="node1" presStyleIdx="4" presStyleCnt="7"/>
      <dgm:spPr/>
    </dgm:pt>
    <dgm:pt modelId="{9010E25E-9E4D-4701-BFF9-4057C840D079}" type="pres">
      <dgm:prSet presAssocID="{3B427BB1-945C-4751-B933-53EFFA344BAE}" presName="rect5" presStyleLbl="alignAcc1" presStyleIdx="4" presStyleCnt="7"/>
      <dgm:spPr/>
      <dgm:t>
        <a:bodyPr/>
        <a:lstStyle/>
        <a:p>
          <a:endParaRPr lang="es-MX"/>
        </a:p>
      </dgm:t>
    </dgm:pt>
    <dgm:pt modelId="{72692DBB-85EA-40DE-B694-D1FCC5DD50BA}" type="pres">
      <dgm:prSet presAssocID="{ABAAC5E1-F0E0-4F25-9A28-185B1CB72E99}" presName="vertSpace6" presStyleLbl="node1" presStyleIdx="4" presStyleCnt="7"/>
      <dgm:spPr/>
    </dgm:pt>
    <dgm:pt modelId="{15C0E008-9CE9-4C54-8583-C0C807160DA8}" type="pres">
      <dgm:prSet presAssocID="{ABAAC5E1-F0E0-4F25-9A28-185B1CB72E99}" presName="circle6" presStyleLbl="node1" presStyleIdx="5" presStyleCnt="7"/>
      <dgm:spPr/>
    </dgm:pt>
    <dgm:pt modelId="{36FCBEE9-30F3-4354-8B56-8C60C87227B6}" type="pres">
      <dgm:prSet presAssocID="{ABAAC5E1-F0E0-4F25-9A28-185B1CB72E99}" presName="rect6" presStyleLbl="alignAcc1" presStyleIdx="5" presStyleCnt="7"/>
      <dgm:spPr/>
      <dgm:t>
        <a:bodyPr/>
        <a:lstStyle/>
        <a:p>
          <a:endParaRPr lang="es-MX"/>
        </a:p>
      </dgm:t>
    </dgm:pt>
    <dgm:pt modelId="{0C3882EA-208C-477A-BAD8-8E125A196CE1}" type="pres">
      <dgm:prSet presAssocID="{7A7A8C7D-D6CA-476D-BD72-F00EF5A3CBDA}" presName="vertSpace7" presStyleLbl="node1" presStyleIdx="5" presStyleCnt="7"/>
      <dgm:spPr/>
    </dgm:pt>
    <dgm:pt modelId="{EE806B15-261B-413E-A0F3-0777B4F2B3FA}" type="pres">
      <dgm:prSet presAssocID="{7A7A8C7D-D6CA-476D-BD72-F00EF5A3CBDA}" presName="circle7" presStyleLbl="node1" presStyleIdx="6" presStyleCnt="7"/>
      <dgm:spPr/>
    </dgm:pt>
    <dgm:pt modelId="{BA89F25E-5338-4162-A1ED-763427D1C120}" type="pres">
      <dgm:prSet presAssocID="{7A7A8C7D-D6CA-476D-BD72-F00EF5A3CBDA}" presName="rect7" presStyleLbl="alignAcc1" presStyleIdx="6" presStyleCnt="7"/>
      <dgm:spPr/>
      <dgm:t>
        <a:bodyPr/>
        <a:lstStyle/>
        <a:p>
          <a:endParaRPr lang="es-MX"/>
        </a:p>
      </dgm:t>
    </dgm:pt>
    <dgm:pt modelId="{3F5B3400-E765-4D67-A55E-3328E637282C}" type="pres">
      <dgm:prSet presAssocID="{DD3CD322-6152-4CC9-9735-279CDB5EEE8B}" presName="rect1ParTxNoCh" presStyleLbl="alignAcc1" presStyleIdx="6" presStyleCnt="7">
        <dgm:presLayoutVars>
          <dgm:chMax val="1"/>
          <dgm:bulletEnabled val="1"/>
        </dgm:presLayoutVars>
      </dgm:prSet>
      <dgm:spPr/>
      <dgm:t>
        <a:bodyPr/>
        <a:lstStyle/>
        <a:p>
          <a:endParaRPr lang="es-MX"/>
        </a:p>
      </dgm:t>
    </dgm:pt>
    <dgm:pt modelId="{08968A95-134A-4491-A5AC-6BDA9771D4A2}" type="pres">
      <dgm:prSet presAssocID="{3F416AED-2428-4DCB-9162-2A7B88BE1E57}" presName="rect2ParTxNoCh" presStyleLbl="alignAcc1" presStyleIdx="6" presStyleCnt="7">
        <dgm:presLayoutVars>
          <dgm:chMax val="1"/>
          <dgm:bulletEnabled val="1"/>
        </dgm:presLayoutVars>
      </dgm:prSet>
      <dgm:spPr/>
      <dgm:t>
        <a:bodyPr/>
        <a:lstStyle/>
        <a:p>
          <a:endParaRPr lang="es-MX"/>
        </a:p>
      </dgm:t>
    </dgm:pt>
    <dgm:pt modelId="{ED098908-6226-4398-AD93-40768155ED98}" type="pres">
      <dgm:prSet presAssocID="{AC670D50-91DA-4134-9748-49EC52B515CB}" presName="rect3ParTxNoCh" presStyleLbl="alignAcc1" presStyleIdx="6" presStyleCnt="7">
        <dgm:presLayoutVars>
          <dgm:chMax val="1"/>
          <dgm:bulletEnabled val="1"/>
        </dgm:presLayoutVars>
      </dgm:prSet>
      <dgm:spPr/>
      <dgm:t>
        <a:bodyPr/>
        <a:lstStyle/>
        <a:p>
          <a:endParaRPr lang="es-MX"/>
        </a:p>
      </dgm:t>
    </dgm:pt>
    <dgm:pt modelId="{112B6C01-6CF7-4189-AAC7-50140A130F12}" type="pres">
      <dgm:prSet presAssocID="{4EB4B15D-E88F-4A33-8C8E-A96D93619671}" presName="rect4ParTxNoCh" presStyleLbl="alignAcc1" presStyleIdx="6" presStyleCnt="7">
        <dgm:presLayoutVars>
          <dgm:chMax val="1"/>
          <dgm:bulletEnabled val="1"/>
        </dgm:presLayoutVars>
      </dgm:prSet>
      <dgm:spPr/>
      <dgm:t>
        <a:bodyPr/>
        <a:lstStyle/>
        <a:p>
          <a:endParaRPr lang="es-MX"/>
        </a:p>
      </dgm:t>
    </dgm:pt>
    <dgm:pt modelId="{7C8BB523-C3DE-4D64-B1A1-5FBA58625F53}" type="pres">
      <dgm:prSet presAssocID="{3B427BB1-945C-4751-B933-53EFFA344BAE}" presName="rect5ParTxNoCh" presStyleLbl="alignAcc1" presStyleIdx="6" presStyleCnt="7">
        <dgm:presLayoutVars>
          <dgm:chMax val="1"/>
          <dgm:bulletEnabled val="1"/>
        </dgm:presLayoutVars>
      </dgm:prSet>
      <dgm:spPr/>
      <dgm:t>
        <a:bodyPr/>
        <a:lstStyle/>
        <a:p>
          <a:endParaRPr lang="es-MX"/>
        </a:p>
      </dgm:t>
    </dgm:pt>
    <dgm:pt modelId="{034A0671-09B4-4AB1-BFC5-915D6BD258A4}" type="pres">
      <dgm:prSet presAssocID="{ABAAC5E1-F0E0-4F25-9A28-185B1CB72E99}" presName="rect6ParTxNoCh" presStyleLbl="alignAcc1" presStyleIdx="6" presStyleCnt="7">
        <dgm:presLayoutVars>
          <dgm:chMax val="1"/>
          <dgm:bulletEnabled val="1"/>
        </dgm:presLayoutVars>
      </dgm:prSet>
      <dgm:spPr/>
      <dgm:t>
        <a:bodyPr/>
        <a:lstStyle/>
        <a:p>
          <a:endParaRPr lang="es-MX"/>
        </a:p>
      </dgm:t>
    </dgm:pt>
    <dgm:pt modelId="{3F35CC41-DD43-492B-81D0-B98118D202D0}" type="pres">
      <dgm:prSet presAssocID="{7A7A8C7D-D6CA-476D-BD72-F00EF5A3CBDA}" presName="rect7ParTxNoCh" presStyleLbl="alignAcc1" presStyleIdx="6" presStyleCnt="7">
        <dgm:presLayoutVars>
          <dgm:chMax val="1"/>
          <dgm:bulletEnabled val="1"/>
        </dgm:presLayoutVars>
      </dgm:prSet>
      <dgm:spPr/>
      <dgm:t>
        <a:bodyPr/>
        <a:lstStyle/>
        <a:p>
          <a:endParaRPr lang="es-MX"/>
        </a:p>
      </dgm:t>
    </dgm:pt>
  </dgm:ptLst>
  <dgm:cxnLst>
    <dgm:cxn modelId="{928A7A04-D8D3-46C7-B784-F98D0AE87C15}" srcId="{B380EC83-B894-42DA-96DF-13E9A5BC7AB3}" destId="{7A7A8C7D-D6CA-476D-BD72-F00EF5A3CBDA}" srcOrd="6" destOrd="0" parTransId="{50243016-F25F-42A5-86F5-883E3596A40A}" sibTransId="{D3557328-4F4C-46E0-AB27-F4A060B6554C}"/>
    <dgm:cxn modelId="{9D53A405-EF8F-4723-A73B-C2B0B5A4ACFF}" type="presOf" srcId="{ABAAC5E1-F0E0-4F25-9A28-185B1CB72E99}" destId="{36FCBEE9-30F3-4354-8B56-8C60C87227B6}" srcOrd="0" destOrd="0" presId="urn:microsoft.com/office/officeart/2005/8/layout/target3"/>
    <dgm:cxn modelId="{84794FA8-EDB0-416B-BD3F-91ACE6D0FFB1}" type="presOf" srcId="{7A7A8C7D-D6CA-476D-BD72-F00EF5A3CBDA}" destId="{BA89F25E-5338-4162-A1ED-763427D1C120}" srcOrd="0" destOrd="0" presId="urn:microsoft.com/office/officeart/2005/8/layout/target3"/>
    <dgm:cxn modelId="{ACFF4DE8-FC02-42E1-9AE0-4BF5470C9EDC}" type="presOf" srcId="{7A7A8C7D-D6CA-476D-BD72-F00EF5A3CBDA}" destId="{3F35CC41-DD43-492B-81D0-B98118D202D0}" srcOrd="1" destOrd="0" presId="urn:microsoft.com/office/officeart/2005/8/layout/target3"/>
    <dgm:cxn modelId="{F00D6DB8-AF90-4C20-B5DB-BCB93D886AC5}" type="presOf" srcId="{4EB4B15D-E88F-4A33-8C8E-A96D93619671}" destId="{C58EB0A6-34BF-471D-9EAF-8A06BFDF91A2}" srcOrd="0" destOrd="0" presId="urn:microsoft.com/office/officeart/2005/8/layout/target3"/>
    <dgm:cxn modelId="{34FF287C-FFF7-43CE-96BD-F90C9AD8137E}" srcId="{B380EC83-B894-42DA-96DF-13E9A5BC7AB3}" destId="{3F416AED-2428-4DCB-9162-2A7B88BE1E57}" srcOrd="1" destOrd="0" parTransId="{6C9A7A55-AEA5-4AAC-8307-1BA375ECCA80}" sibTransId="{958619EA-1DF2-4BCB-A077-6074C26166EF}"/>
    <dgm:cxn modelId="{249B4640-B508-4247-9CA1-0A68363BF703}" srcId="{B380EC83-B894-42DA-96DF-13E9A5BC7AB3}" destId="{4EB4B15D-E88F-4A33-8C8E-A96D93619671}" srcOrd="3" destOrd="0" parTransId="{358A0AA7-1F2E-4BD5-8BEC-515257721269}" sibTransId="{D94600A0-3778-49A5-A72F-2464F4CB9712}"/>
    <dgm:cxn modelId="{68D7C1A7-9BF4-4F8E-ABAB-681BD89139E9}" type="presOf" srcId="{4EB4B15D-E88F-4A33-8C8E-A96D93619671}" destId="{112B6C01-6CF7-4189-AAC7-50140A130F12}" srcOrd="1" destOrd="0" presId="urn:microsoft.com/office/officeart/2005/8/layout/target3"/>
    <dgm:cxn modelId="{7BA8A88B-93DD-4C98-9FB8-13C4A745F2B3}" type="presOf" srcId="{3B427BB1-945C-4751-B933-53EFFA344BAE}" destId="{9010E25E-9E4D-4701-BFF9-4057C840D079}" srcOrd="0" destOrd="0" presId="urn:microsoft.com/office/officeart/2005/8/layout/target3"/>
    <dgm:cxn modelId="{4029D55F-082B-4A94-86BA-98C798353E93}" type="presOf" srcId="{DD3CD322-6152-4CC9-9735-279CDB5EEE8B}" destId="{3F5B3400-E765-4D67-A55E-3328E637282C}" srcOrd="1" destOrd="0" presId="urn:microsoft.com/office/officeart/2005/8/layout/target3"/>
    <dgm:cxn modelId="{3A4ECB81-E91D-4D4B-A040-A5F715E2B52E}" srcId="{B380EC83-B894-42DA-96DF-13E9A5BC7AB3}" destId="{3B427BB1-945C-4751-B933-53EFFA344BAE}" srcOrd="4" destOrd="0" parTransId="{AAEC1230-10BE-4E8D-99F8-2DE100F3ADE7}" sibTransId="{4F879626-571A-4B14-ADCF-5226D0F1058B}"/>
    <dgm:cxn modelId="{709136E2-84EE-4130-BEB5-A4A185EF2EC1}" srcId="{B380EC83-B894-42DA-96DF-13E9A5BC7AB3}" destId="{DD3CD322-6152-4CC9-9735-279CDB5EEE8B}" srcOrd="0" destOrd="0" parTransId="{AAF3E497-BAFF-4292-A713-60232FB6122A}" sibTransId="{0FA430D5-AA02-452A-91A7-D16954638B76}"/>
    <dgm:cxn modelId="{9EC34CE1-9A21-4769-9836-4D8F97524D18}" type="presOf" srcId="{3B427BB1-945C-4751-B933-53EFFA344BAE}" destId="{7C8BB523-C3DE-4D64-B1A1-5FBA58625F53}" srcOrd="1" destOrd="0" presId="urn:microsoft.com/office/officeart/2005/8/layout/target3"/>
    <dgm:cxn modelId="{DF6B37FA-5412-4008-A249-EF996C8F87E2}" srcId="{B380EC83-B894-42DA-96DF-13E9A5BC7AB3}" destId="{ABAAC5E1-F0E0-4F25-9A28-185B1CB72E99}" srcOrd="5" destOrd="0" parTransId="{0182F5A6-2ADB-44D8-BAD4-02542D9C3B4C}" sibTransId="{034AB0E9-E386-4099-BC31-A975B6BC4FBA}"/>
    <dgm:cxn modelId="{3B93677E-C9C1-4C63-A4D2-F1975460C7FB}" type="presOf" srcId="{AC670D50-91DA-4134-9748-49EC52B515CB}" destId="{066D9817-A97D-44B4-A48D-06D69EA4CD3C}" srcOrd="0" destOrd="0" presId="urn:microsoft.com/office/officeart/2005/8/layout/target3"/>
    <dgm:cxn modelId="{BDB8254C-DFA4-416A-897D-8406C2F876BC}" type="presOf" srcId="{3F416AED-2428-4DCB-9162-2A7B88BE1E57}" destId="{633452FE-411C-48D1-89ED-59C13F0B9062}" srcOrd="0" destOrd="0" presId="urn:microsoft.com/office/officeart/2005/8/layout/target3"/>
    <dgm:cxn modelId="{5380C85E-0EB9-43D3-A215-19C4B06ED7D9}" type="presOf" srcId="{3F416AED-2428-4DCB-9162-2A7B88BE1E57}" destId="{08968A95-134A-4491-A5AC-6BDA9771D4A2}" srcOrd="1" destOrd="0" presId="urn:microsoft.com/office/officeart/2005/8/layout/target3"/>
    <dgm:cxn modelId="{608741A2-3A96-4779-B5D3-90B6540F61AE}" type="presOf" srcId="{ABAAC5E1-F0E0-4F25-9A28-185B1CB72E99}" destId="{034A0671-09B4-4AB1-BFC5-915D6BD258A4}" srcOrd="1" destOrd="0" presId="urn:microsoft.com/office/officeart/2005/8/layout/target3"/>
    <dgm:cxn modelId="{DBF302AD-24E2-46CD-9A49-3455129E2343}" srcId="{B380EC83-B894-42DA-96DF-13E9A5BC7AB3}" destId="{AC670D50-91DA-4134-9748-49EC52B515CB}" srcOrd="2" destOrd="0" parTransId="{110DC054-55E0-485F-B1C6-5A54711EB9D9}" sibTransId="{C0A106F6-1371-4B19-AC5A-E391FF3DE89A}"/>
    <dgm:cxn modelId="{1BD090C6-041C-4E3E-819C-250DAE2842AB}" type="presOf" srcId="{DD3CD322-6152-4CC9-9735-279CDB5EEE8B}" destId="{66DDA14D-696A-4A74-959A-0D410FCB4DDC}" srcOrd="0" destOrd="0" presId="urn:microsoft.com/office/officeart/2005/8/layout/target3"/>
    <dgm:cxn modelId="{FD2D6930-55D0-4776-8353-BC4A7C81FDCB}" type="presOf" srcId="{AC670D50-91DA-4134-9748-49EC52B515CB}" destId="{ED098908-6226-4398-AD93-40768155ED98}" srcOrd="1" destOrd="0" presId="urn:microsoft.com/office/officeart/2005/8/layout/target3"/>
    <dgm:cxn modelId="{03D08D14-EDC1-4941-8C0C-97AE877864D8}" type="presOf" srcId="{B380EC83-B894-42DA-96DF-13E9A5BC7AB3}" destId="{A5EF7897-3F6A-4A77-BA05-CF3387006E7A}" srcOrd="0" destOrd="0" presId="urn:microsoft.com/office/officeart/2005/8/layout/target3"/>
    <dgm:cxn modelId="{DE2597B8-7266-484F-8A6D-E41F37283347}" srcId="{B380EC83-B894-42DA-96DF-13E9A5BC7AB3}" destId="{CB374357-7A83-4B3B-9DF8-9BCE9BD6F232}" srcOrd="7" destOrd="0" parTransId="{24A42D38-A8F6-4261-9BCD-ABA092E7CA3F}" sibTransId="{562084D4-2846-4AC1-8319-2A3684A89333}"/>
    <dgm:cxn modelId="{04FB7B70-CB32-418A-8BC9-8334D6329CC1}" type="presParOf" srcId="{A5EF7897-3F6A-4A77-BA05-CF3387006E7A}" destId="{C4EAD6ED-EE03-4223-81CA-8815C5BC0ED1}" srcOrd="0" destOrd="0" presId="urn:microsoft.com/office/officeart/2005/8/layout/target3"/>
    <dgm:cxn modelId="{3A56E209-9A58-4EFA-872C-B9C7FB8576CF}" type="presParOf" srcId="{A5EF7897-3F6A-4A77-BA05-CF3387006E7A}" destId="{A2793C33-4407-48FC-8B11-E7347D2B2EE8}" srcOrd="1" destOrd="0" presId="urn:microsoft.com/office/officeart/2005/8/layout/target3"/>
    <dgm:cxn modelId="{7A9B922E-227D-4455-B19C-2A01C7A8AA9E}" type="presParOf" srcId="{A5EF7897-3F6A-4A77-BA05-CF3387006E7A}" destId="{66DDA14D-696A-4A74-959A-0D410FCB4DDC}" srcOrd="2" destOrd="0" presId="urn:microsoft.com/office/officeart/2005/8/layout/target3"/>
    <dgm:cxn modelId="{8832F38B-974F-4C11-9964-62C2A97ABF25}" type="presParOf" srcId="{A5EF7897-3F6A-4A77-BA05-CF3387006E7A}" destId="{16C1E753-4276-48A6-B249-C7C406F79BDA}" srcOrd="3" destOrd="0" presId="urn:microsoft.com/office/officeart/2005/8/layout/target3"/>
    <dgm:cxn modelId="{E7E6B180-CCF3-432F-AE55-21E3EF103ABF}" type="presParOf" srcId="{A5EF7897-3F6A-4A77-BA05-CF3387006E7A}" destId="{38A68224-0871-4D79-8D9D-BFC4036D25A2}" srcOrd="4" destOrd="0" presId="urn:microsoft.com/office/officeart/2005/8/layout/target3"/>
    <dgm:cxn modelId="{A0E1F7BC-DD18-4D9F-AB1B-A91CA14B6A3F}" type="presParOf" srcId="{A5EF7897-3F6A-4A77-BA05-CF3387006E7A}" destId="{633452FE-411C-48D1-89ED-59C13F0B9062}" srcOrd="5" destOrd="0" presId="urn:microsoft.com/office/officeart/2005/8/layout/target3"/>
    <dgm:cxn modelId="{583C1A20-E0B2-4495-A3BE-B3148944DC30}" type="presParOf" srcId="{A5EF7897-3F6A-4A77-BA05-CF3387006E7A}" destId="{D696D485-A4AD-493D-95F7-A528B3AD5E78}" srcOrd="6" destOrd="0" presId="urn:microsoft.com/office/officeart/2005/8/layout/target3"/>
    <dgm:cxn modelId="{0B1AEF18-46E3-41B3-9E4B-1386BF68FC0F}" type="presParOf" srcId="{A5EF7897-3F6A-4A77-BA05-CF3387006E7A}" destId="{979581FE-2A4F-45D3-B47B-5E9518FF62EF}" srcOrd="7" destOrd="0" presId="urn:microsoft.com/office/officeart/2005/8/layout/target3"/>
    <dgm:cxn modelId="{C4A09457-3C48-4C8D-BF56-3028A80C069D}" type="presParOf" srcId="{A5EF7897-3F6A-4A77-BA05-CF3387006E7A}" destId="{066D9817-A97D-44B4-A48D-06D69EA4CD3C}" srcOrd="8" destOrd="0" presId="urn:microsoft.com/office/officeart/2005/8/layout/target3"/>
    <dgm:cxn modelId="{80C343D0-FA44-41F7-A7CC-93543B9971C4}" type="presParOf" srcId="{A5EF7897-3F6A-4A77-BA05-CF3387006E7A}" destId="{17ADC321-8E71-4B5E-ACC5-CD11633CBF65}" srcOrd="9" destOrd="0" presId="urn:microsoft.com/office/officeart/2005/8/layout/target3"/>
    <dgm:cxn modelId="{EFC100B4-52C8-48DA-A533-71BF8DFC0837}" type="presParOf" srcId="{A5EF7897-3F6A-4A77-BA05-CF3387006E7A}" destId="{094C565D-D36B-4610-80D3-CBC7EB38C96A}" srcOrd="10" destOrd="0" presId="urn:microsoft.com/office/officeart/2005/8/layout/target3"/>
    <dgm:cxn modelId="{513AA574-2A60-4994-AF7E-2911F664B806}" type="presParOf" srcId="{A5EF7897-3F6A-4A77-BA05-CF3387006E7A}" destId="{C58EB0A6-34BF-471D-9EAF-8A06BFDF91A2}" srcOrd="11" destOrd="0" presId="urn:microsoft.com/office/officeart/2005/8/layout/target3"/>
    <dgm:cxn modelId="{68942772-4E0F-4A98-B7C4-35D8A40AF568}" type="presParOf" srcId="{A5EF7897-3F6A-4A77-BA05-CF3387006E7A}" destId="{80ADF41C-0EA0-4ED0-A9D1-BF06F6CDAECC}" srcOrd="12" destOrd="0" presId="urn:microsoft.com/office/officeart/2005/8/layout/target3"/>
    <dgm:cxn modelId="{34A03771-4B37-41F7-AD87-ACEAABA31B15}" type="presParOf" srcId="{A5EF7897-3F6A-4A77-BA05-CF3387006E7A}" destId="{71EAA4C5-08FE-4965-8852-3B997943A205}" srcOrd="13" destOrd="0" presId="urn:microsoft.com/office/officeart/2005/8/layout/target3"/>
    <dgm:cxn modelId="{0483EF30-D353-4EE6-9C58-ACABA7292333}" type="presParOf" srcId="{A5EF7897-3F6A-4A77-BA05-CF3387006E7A}" destId="{9010E25E-9E4D-4701-BFF9-4057C840D079}" srcOrd="14" destOrd="0" presId="urn:microsoft.com/office/officeart/2005/8/layout/target3"/>
    <dgm:cxn modelId="{0BAFFFB8-5127-42E3-862F-F48C396A9039}" type="presParOf" srcId="{A5EF7897-3F6A-4A77-BA05-CF3387006E7A}" destId="{72692DBB-85EA-40DE-B694-D1FCC5DD50BA}" srcOrd="15" destOrd="0" presId="urn:microsoft.com/office/officeart/2005/8/layout/target3"/>
    <dgm:cxn modelId="{6081DF68-BDC8-4B56-8ABE-4A63402CE5DD}" type="presParOf" srcId="{A5EF7897-3F6A-4A77-BA05-CF3387006E7A}" destId="{15C0E008-9CE9-4C54-8583-C0C807160DA8}" srcOrd="16" destOrd="0" presId="urn:microsoft.com/office/officeart/2005/8/layout/target3"/>
    <dgm:cxn modelId="{3CE547CF-603F-4B62-86AA-1FDEF428B4F5}" type="presParOf" srcId="{A5EF7897-3F6A-4A77-BA05-CF3387006E7A}" destId="{36FCBEE9-30F3-4354-8B56-8C60C87227B6}" srcOrd="17" destOrd="0" presId="urn:microsoft.com/office/officeart/2005/8/layout/target3"/>
    <dgm:cxn modelId="{394AAEC3-8AC8-4C25-856C-33B09FBF0AF3}" type="presParOf" srcId="{A5EF7897-3F6A-4A77-BA05-CF3387006E7A}" destId="{0C3882EA-208C-477A-BAD8-8E125A196CE1}" srcOrd="18" destOrd="0" presId="urn:microsoft.com/office/officeart/2005/8/layout/target3"/>
    <dgm:cxn modelId="{D1CFB164-1F21-47A7-8F0C-35B037212C54}" type="presParOf" srcId="{A5EF7897-3F6A-4A77-BA05-CF3387006E7A}" destId="{EE806B15-261B-413E-A0F3-0777B4F2B3FA}" srcOrd="19" destOrd="0" presId="urn:microsoft.com/office/officeart/2005/8/layout/target3"/>
    <dgm:cxn modelId="{3812F832-9AB0-4CF8-8492-D9E23A0B54E7}" type="presParOf" srcId="{A5EF7897-3F6A-4A77-BA05-CF3387006E7A}" destId="{BA89F25E-5338-4162-A1ED-763427D1C120}" srcOrd="20" destOrd="0" presId="urn:microsoft.com/office/officeart/2005/8/layout/target3"/>
    <dgm:cxn modelId="{05E1504A-9350-4E90-94C2-FF04E75222BC}" type="presParOf" srcId="{A5EF7897-3F6A-4A77-BA05-CF3387006E7A}" destId="{3F5B3400-E765-4D67-A55E-3328E637282C}" srcOrd="21" destOrd="0" presId="urn:microsoft.com/office/officeart/2005/8/layout/target3"/>
    <dgm:cxn modelId="{516127FC-C506-4005-82ED-089C36DCF8A5}" type="presParOf" srcId="{A5EF7897-3F6A-4A77-BA05-CF3387006E7A}" destId="{08968A95-134A-4491-A5AC-6BDA9771D4A2}" srcOrd="22" destOrd="0" presId="urn:microsoft.com/office/officeart/2005/8/layout/target3"/>
    <dgm:cxn modelId="{14F8B9E0-C19F-4E5A-A057-605E58834F6B}" type="presParOf" srcId="{A5EF7897-3F6A-4A77-BA05-CF3387006E7A}" destId="{ED098908-6226-4398-AD93-40768155ED98}" srcOrd="23" destOrd="0" presId="urn:microsoft.com/office/officeart/2005/8/layout/target3"/>
    <dgm:cxn modelId="{3C65FAF3-934B-4402-B1FE-51286105A4A1}" type="presParOf" srcId="{A5EF7897-3F6A-4A77-BA05-CF3387006E7A}" destId="{112B6C01-6CF7-4189-AAC7-50140A130F12}" srcOrd="24" destOrd="0" presId="urn:microsoft.com/office/officeart/2005/8/layout/target3"/>
    <dgm:cxn modelId="{A3C56045-FF86-495C-96D1-CCD4E1B021C2}" type="presParOf" srcId="{A5EF7897-3F6A-4A77-BA05-CF3387006E7A}" destId="{7C8BB523-C3DE-4D64-B1A1-5FBA58625F53}" srcOrd="25" destOrd="0" presId="urn:microsoft.com/office/officeart/2005/8/layout/target3"/>
    <dgm:cxn modelId="{8C900683-6A53-4303-B027-D9B296AFA685}" type="presParOf" srcId="{A5EF7897-3F6A-4A77-BA05-CF3387006E7A}" destId="{034A0671-09B4-4AB1-BFC5-915D6BD258A4}" srcOrd="26" destOrd="0" presId="urn:microsoft.com/office/officeart/2005/8/layout/target3"/>
    <dgm:cxn modelId="{FCDFEDD4-34A4-4D65-A48D-364B9BDE8C60}" type="presParOf" srcId="{A5EF7897-3F6A-4A77-BA05-CF3387006E7A}" destId="{3F35CC41-DD43-492B-81D0-B98118D202D0}" srcOrd="2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585129F-8F33-437A-8BBB-4D35B3491A11}" type="doc">
      <dgm:prSet loTypeId="urn:microsoft.com/office/officeart/2005/8/layout/process1" loCatId="process" qsTypeId="urn:microsoft.com/office/officeart/2005/8/quickstyle/simple1" qsCatId="simple" csTypeId="urn:microsoft.com/office/officeart/2005/8/colors/accent6_5" csCatId="accent6" phldr="1"/>
      <dgm:spPr/>
      <dgm:t>
        <a:bodyPr/>
        <a:lstStyle/>
        <a:p>
          <a:endParaRPr lang="es-MX"/>
        </a:p>
      </dgm:t>
    </dgm:pt>
    <dgm:pt modelId="{78D665DE-B193-4C1F-9442-6E55C215CC94}">
      <dgm:prSet custT="1"/>
      <dgm:spPr/>
      <dgm:t>
        <a:bodyPr/>
        <a:lstStyle/>
        <a:p>
          <a:pPr rtl="0"/>
          <a:r>
            <a:rPr lang="es-MX" sz="2600" dirty="0" smtClean="0">
              <a:solidFill>
                <a:schemeClr val="tx1"/>
              </a:solidFill>
            </a:rPr>
            <a:t>Los estados financieros son la manifestación fundamental de la información financiera, la representación estructurada de la situación y desarrollo financieros de una entidad a una fecha determinada o por un periodo definido.</a:t>
          </a:r>
          <a:endParaRPr lang="es-MX" sz="2600" dirty="0">
            <a:solidFill>
              <a:schemeClr val="tx1"/>
            </a:solidFill>
          </a:endParaRPr>
        </a:p>
      </dgm:t>
    </dgm:pt>
    <dgm:pt modelId="{33311F9E-68C9-4928-AE2C-8F80F1281471}" type="parTrans" cxnId="{CA49DAC1-B777-4DF7-B3B9-344C5AD43B64}">
      <dgm:prSet/>
      <dgm:spPr/>
      <dgm:t>
        <a:bodyPr/>
        <a:lstStyle/>
        <a:p>
          <a:endParaRPr lang="es-MX"/>
        </a:p>
      </dgm:t>
    </dgm:pt>
    <dgm:pt modelId="{6535F206-D3A3-437D-A7FE-1B263867D509}" type="sibTrans" cxnId="{CA49DAC1-B777-4DF7-B3B9-344C5AD43B64}">
      <dgm:prSet/>
      <dgm:spPr/>
      <dgm:t>
        <a:bodyPr/>
        <a:lstStyle/>
        <a:p>
          <a:endParaRPr lang="es-MX"/>
        </a:p>
      </dgm:t>
    </dgm:pt>
    <dgm:pt modelId="{BAB910A1-2B72-4B7B-95E7-8B11F5AAD2E2}">
      <dgm:prSet custT="1"/>
      <dgm:spPr/>
      <dgm:t>
        <a:bodyPr/>
        <a:lstStyle/>
        <a:p>
          <a:pPr rtl="0"/>
          <a:r>
            <a:rPr lang="es-MX" sz="2600" dirty="0" smtClean="0">
              <a:solidFill>
                <a:schemeClr val="tx1"/>
              </a:solidFill>
            </a:rPr>
            <a:t>Los estados junto con sus notas permiten al usuario anticipar las necesidades o generación de flujos de efectivo.</a:t>
          </a:r>
          <a:endParaRPr lang="es-MX" sz="2600" dirty="0">
            <a:solidFill>
              <a:schemeClr val="tx1"/>
            </a:solidFill>
          </a:endParaRPr>
        </a:p>
      </dgm:t>
    </dgm:pt>
    <dgm:pt modelId="{4498BC58-BBC3-465B-9093-EC9D87B65C7E}" type="parTrans" cxnId="{DD685353-9B04-4C62-A21A-60FFD9A1D12E}">
      <dgm:prSet/>
      <dgm:spPr/>
      <dgm:t>
        <a:bodyPr/>
        <a:lstStyle/>
        <a:p>
          <a:endParaRPr lang="es-MX"/>
        </a:p>
      </dgm:t>
    </dgm:pt>
    <dgm:pt modelId="{EEAFE8F5-F375-4D23-9C02-CE7B5B412C76}" type="sibTrans" cxnId="{DD685353-9B04-4C62-A21A-60FFD9A1D12E}">
      <dgm:prSet/>
      <dgm:spPr/>
      <dgm:t>
        <a:bodyPr/>
        <a:lstStyle/>
        <a:p>
          <a:endParaRPr lang="es-MX"/>
        </a:p>
      </dgm:t>
    </dgm:pt>
    <dgm:pt modelId="{95FD8F57-4CF4-4C32-9431-BDC0E0323348}" type="pres">
      <dgm:prSet presAssocID="{4585129F-8F33-437A-8BBB-4D35B3491A11}" presName="Name0" presStyleCnt="0">
        <dgm:presLayoutVars>
          <dgm:dir/>
          <dgm:resizeHandles val="exact"/>
        </dgm:presLayoutVars>
      </dgm:prSet>
      <dgm:spPr/>
      <dgm:t>
        <a:bodyPr/>
        <a:lstStyle/>
        <a:p>
          <a:endParaRPr lang="es-MX"/>
        </a:p>
      </dgm:t>
    </dgm:pt>
    <dgm:pt modelId="{827707BD-F735-44F1-83B4-1FA91E766127}" type="pres">
      <dgm:prSet presAssocID="{78D665DE-B193-4C1F-9442-6E55C215CC94}" presName="node" presStyleLbl="node1" presStyleIdx="0" presStyleCnt="2" custScaleX="130519" custScaleY="166935">
        <dgm:presLayoutVars>
          <dgm:bulletEnabled val="1"/>
        </dgm:presLayoutVars>
      </dgm:prSet>
      <dgm:spPr/>
      <dgm:t>
        <a:bodyPr/>
        <a:lstStyle/>
        <a:p>
          <a:endParaRPr lang="es-MX"/>
        </a:p>
      </dgm:t>
    </dgm:pt>
    <dgm:pt modelId="{7EC3C2A4-1302-46EA-B8C8-1CD7122F543D}" type="pres">
      <dgm:prSet presAssocID="{6535F206-D3A3-437D-A7FE-1B263867D509}" presName="sibTrans" presStyleLbl="sibTrans2D1" presStyleIdx="0" presStyleCnt="1"/>
      <dgm:spPr/>
      <dgm:t>
        <a:bodyPr/>
        <a:lstStyle/>
        <a:p>
          <a:endParaRPr lang="es-MX"/>
        </a:p>
      </dgm:t>
    </dgm:pt>
    <dgm:pt modelId="{EAE77F9D-B7A4-4715-94D1-FD801DD1F9A4}" type="pres">
      <dgm:prSet presAssocID="{6535F206-D3A3-437D-A7FE-1B263867D509}" presName="connectorText" presStyleLbl="sibTrans2D1" presStyleIdx="0" presStyleCnt="1"/>
      <dgm:spPr/>
      <dgm:t>
        <a:bodyPr/>
        <a:lstStyle/>
        <a:p>
          <a:endParaRPr lang="es-MX"/>
        </a:p>
      </dgm:t>
    </dgm:pt>
    <dgm:pt modelId="{9A718BB3-B185-44E2-B7C0-F5F2A88A8D15}" type="pres">
      <dgm:prSet presAssocID="{BAB910A1-2B72-4B7B-95E7-8B11F5AAD2E2}" presName="node" presStyleLbl="node1" presStyleIdx="1" presStyleCnt="2">
        <dgm:presLayoutVars>
          <dgm:bulletEnabled val="1"/>
        </dgm:presLayoutVars>
      </dgm:prSet>
      <dgm:spPr/>
      <dgm:t>
        <a:bodyPr/>
        <a:lstStyle/>
        <a:p>
          <a:endParaRPr lang="es-MX"/>
        </a:p>
      </dgm:t>
    </dgm:pt>
  </dgm:ptLst>
  <dgm:cxnLst>
    <dgm:cxn modelId="{28AA45A3-67EC-4D01-9293-EDB174AAA912}" type="presOf" srcId="{4585129F-8F33-437A-8BBB-4D35B3491A11}" destId="{95FD8F57-4CF4-4C32-9431-BDC0E0323348}" srcOrd="0" destOrd="0" presId="urn:microsoft.com/office/officeart/2005/8/layout/process1"/>
    <dgm:cxn modelId="{890CE509-5E8E-4E01-917C-52C91E009DB5}" type="presOf" srcId="{BAB910A1-2B72-4B7B-95E7-8B11F5AAD2E2}" destId="{9A718BB3-B185-44E2-B7C0-F5F2A88A8D15}" srcOrd="0" destOrd="0" presId="urn:microsoft.com/office/officeart/2005/8/layout/process1"/>
    <dgm:cxn modelId="{DD685353-9B04-4C62-A21A-60FFD9A1D12E}" srcId="{4585129F-8F33-437A-8BBB-4D35B3491A11}" destId="{BAB910A1-2B72-4B7B-95E7-8B11F5AAD2E2}" srcOrd="1" destOrd="0" parTransId="{4498BC58-BBC3-465B-9093-EC9D87B65C7E}" sibTransId="{EEAFE8F5-F375-4D23-9C02-CE7B5B412C76}"/>
    <dgm:cxn modelId="{7EB19832-5D2B-4BFB-8291-12B0A0C4BCA7}" type="presOf" srcId="{6535F206-D3A3-437D-A7FE-1B263867D509}" destId="{EAE77F9D-B7A4-4715-94D1-FD801DD1F9A4}" srcOrd="1" destOrd="0" presId="urn:microsoft.com/office/officeart/2005/8/layout/process1"/>
    <dgm:cxn modelId="{AC63BB46-4F63-4C7E-B853-F32BF9D74335}" type="presOf" srcId="{6535F206-D3A3-437D-A7FE-1B263867D509}" destId="{7EC3C2A4-1302-46EA-B8C8-1CD7122F543D}" srcOrd="0" destOrd="0" presId="urn:microsoft.com/office/officeart/2005/8/layout/process1"/>
    <dgm:cxn modelId="{CA49DAC1-B777-4DF7-B3B9-344C5AD43B64}" srcId="{4585129F-8F33-437A-8BBB-4D35B3491A11}" destId="{78D665DE-B193-4C1F-9442-6E55C215CC94}" srcOrd="0" destOrd="0" parTransId="{33311F9E-68C9-4928-AE2C-8F80F1281471}" sibTransId="{6535F206-D3A3-437D-A7FE-1B263867D509}"/>
    <dgm:cxn modelId="{F6985A4C-E9FF-4E3F-9944-35DEF3B9F49E}" type="presOf" srcId="{78D665DE-B193-4C1F-9442-6E55C215CC94}" destId="{827707BD-F735-44F1-83B4-1FA91E766127}" srcOrd="0" destOrd="0" presId="urn:microsoft.com/office/officeart/2005/8/layout/process1"/>
    <dgm:cxn modelId="{0BB5FABB-5B43-45AE-8050-43099E5547FF}" type="presParOf" srcId="{95FD8F57-4CF4-4C32-9431-BDC0E0323348}" destId="{827707BD-F735-44F1-83B4-1FA91E766127}" srcOrd="0" destOrd="0" presId="urn:microsoft.com/office/officeart/2005/8/layout/process1"/>
    <dgm:cxn modelId="{C2C1C39B-9391-45B6-A5EE-7E75B996A2A6}" type="presParOf" srcId="{95FD8F57-4CF4-4C32-9431-BDC0E0323348}" destId="{7EC3C2A4-1302-46EA-B8C8-1CD7122F543D}" srcOrd="1" destOrd="0" presId="urn:microsoft.com/office/officeart/2005/8/layout/process1"/>
    <dgm:cxn modelId="{F3546574-F9FE-43F6-AEA5-B8CFD2B7CD9D}" type="presParOf" srcId="{7EC3C2A4-1302-46EA-B8C8-1CD7122F543D}" destId="{EAE77F9D-B7A4-4715-94D1-FD801DD1F9A4}" srcOrd="0" destOrd="0" presId="urn:microsoft.com/office/officeart/2005/8/layout/process1"/>
    <dgm:cxn modelId="{E399A984-3C96-4CF3-99D6-701045969E13}" type="presParOf" srcId="{95FD8F57-4CF4-4C32-9431-BDC0E0323348}" destId="{9A718BB3-B185-44E2-B7C0-F5F2A88A8D15}"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20E12DD-989F-4B3A-A20E-F0722CB5B514}" type="doc">
      <dgm:prSet loTypeId="urn:microsoft.com/office/officeart/2005/8/layout/hierarchy2" loCatId="hierarchy" qsTypeId="urn:microsoft.com/office/officeart/2005/8/quickstyle/simple3" qsCatId="simple" csTypeId="urn:microsoft.com/office/officeart/2005/8/colors/colorful3" csCatId="colorful" phldr="1"/>
      <dgm:spPr/>
      <dgm:t>
        <a:bodyPr/>
        <a:lstStyle/>
        <a:p>
          <a:endParaRPr lang="es-MX"/>
        </a:p>
      </dgm:t>
    </dgm:pt>
    <dgm:pt modelId="{9DF818E5-F530-4087-A323-F4323A382C0C}">
      <dgm:prSet phldrT="[Texto]" custT="1"/>
      <dgm:spPr/>
      <dgm:t>
        <a:bodyPr/>
        <a:lstStyle/>
        <a:p>
          <a:r>
            <a:rPr lang="es-MX" sz="2400"/>
            <a:t>Estados financieros</a:t>
          </a:r>
        </a:p>
      </dgm:t>
    </dgm:pt>
    <dgm:pt modelId="{82FDD685-4A62-45C4-A979-B7C4B5DE9B26}" type="parTrans" cxnId="{EC12448F-3EBA-4808-A6A6-4C3B5FEE0971}">
      <dgm:prSet/>
      <dgm:spPr/>
      <dgm:t>
        <a:bodyPr/>
        <a:lstStyle/>
        <a:p>
          <a:endParaRPr lang="es-MX"/>
        </a:p>
      </dgm:t>
    </dgm:pt>
    <dgm:pt modelId="{0A3D7A17-3F33-4927-8756-41DC4F2BDD0B}" type="sibTrans" cxnId="{EC12448F-3EBA-4808-A6A6-4C3B5FEE0971}">
      <dgm:prSet/>
      <dgm:spPr/>
      <dgm:t>
        <a:bodyPr/>
        <a:lstStyle/>
        <a:p>
          <a:endParaRPr lang="es-MX"/>
        </a:p>
      </dgm:t>
    </dgm:pt>
    <dgm:pt modelId="{DB00BD4C-1484-4C19-9352-0BA348B8C58B}">
      <dgm:prSet phldrT="[Texto]" custT="1"/>
      <dgm:spPr/>
      <dgm:t>
        <a:bodyPr/>
        <a:lstStyle/>
        <a:p>
          <a:r>
            <a:rPr lang="es-MX" sz="2000"/>
            <a:t>NIF B-3 Resultado integral</a:t>
          </a:r>
        </a:p>
      </dgm:t>
    </dgm:pt>
    <dgm:pt modelId="{4E888BA2-EC95-46F4-9EE8-252FBFB60BCE}" type="parTrans" cxnId="{3B3A0F21-8473-4B6C-B03C-F20838CAB785}">
      <dgm:prSet/>
      <dgm:spPr/>
      <dgm:t>
        <a:bodyPr/>
        <a:lstStyle/>
        <a:p>
          <a:endParaRPr lang="es-MX"/>
        </a:p>
      </dgm:t>
    </dgm:pt>
    <dgm:pt modelId="{DD7CFD0A-2AA0-484E-8196-503BC62447E8}" type="sibTrans" cxnId="{3B3A0F21-8473-4B6C-B03C-F20838CAB785}">
      <dgm:prSet/>
      <dgm:spPr/>
      <dgm:t>
        <a:bodyPr/>
        <a:lstStyle/>
        <a:p>
          <a:endParaRPr lang="es-MX"/>
        </a:p>
      </dgm:t>
    </dgm:pt>
    <dgm:pt modelId="{B4A584D2-D154-4ABD-936E-1BFAC9909891}">
      <dgm:prSet phldrT="[Texto]" custT="1"/>
      <dgm:spPr/>
      <dgm:t>
        <a:bodyPr/>
        <a:lstStyle/>
        <a:p>
          <a:r>
            <a:rPr lang="es-MX" sz="2000"/>
            <a:t>Muestra información relativa al resultado de sus operaciones en un periodo.</a:t>
          </a:r>
        </a:p>
      </dgm:t>
    </dgm:pt>
    <dgm:pt modelId="{924647C6-3CD3-4EE5-A0B1-D0323985C0A2}" type="parTrans" cxnId="{6B567E12-F7D2-400B-BE35-08A97EB51CB4}">
      <dgm:prSet/>
      <dgm:spPr/>
      <dgm:t>
        <a:bodyPr/>
        <a:lstStyle/>
        <a:p>
          <a:endParaRPr lang="es-MX"/>
        </a:p>
      </dgm:t>
    </dgm:pt>
    <dgm:pt modelId="{CF1BCA33-A941-4742-9951-DF19A406F674}" type="sibTrans" cxnId="{6B567E12-F7D2-400B-BE35-08A97EB51CB4}">
      <dgm:prSet/>
      <dgm:spPr/>
      <dgm:t>
        <a:bodyPr/>
        <a:lstStyle/>
        <a:p>
          <a:endParaRPr lang="es-MX"/>
        </a:p>
      </dgm:t>
    </dgm:pt>
    <dgm:pt modelId="{62510648-3696-4C0E-A7E2-CCF0341EA691}">
      <dgm:prSet phldrT="[Texto]" custT="1"/>
      <dgm:spPr/>
      <dgm:t>
        <a:bodyPr/>
        <a:lstStyle/>
        <a:p>
          <a:r>
            <a:rPr lang="es-MX" sz="1800"/>
            <a:t>NIF B-6 Situación financiera</a:t>
          </a:r>
        </a:p>
      </dgm:t>
    </dgm:pt>
    <dgm:pt modelId="{303A1900-30BF-4E79-9F0E-3345329E929B}" type="parTrans" cxnId="{24B46B98-87BE-45D8-8E3A-23AB61676609}">
      <dgm:prSet/>
      <dgm:spPr/>
      <dgm:t>
        <a:bodyPr/>
        <a:lstStyle/>
        <a:p>
          <a:endParaRPr lang="es-MX"/>
        </a:p>
      </dgm:t>
    </dgm:pt>
    <dgm:pt modelId="{688053E8-2F32-4F80-83E7-3842E81C981D}" type="sibTrans" cxnId="{24B46B98-87BE-45D8-8E3A-23AB61676609}">
      <dgm:prSet/>
      <dgm:spPr/>
      <dgm:t>
        <a:bodyPr/>
        <a:lstStyle/>
        <a:p>
          <a:endParaRPr lang="es-MX"/>
        </a:p>
      </dgm:t>
    </dgm:pt>
    <dgm:pt modelId="{74819920-1301-4615-9E3E-3446815E6076}">
      <dgm:prSet phldrT="[Texto]" custT="1"/>
      <dgm:spPr/>
      <dgm:t>
        <a:bodyPr/>
        <a:lstStyle/>
        <a:p>
          <a:r>
            <a:rPr lang="es-MX" sz="1800" dirty="0"/>
            <a:t>Muestra </a:t>
          </a:r>
          <a:r>
            <a:rPr lang="es-MX" sz="1800"/>
            <a:t>información</a:t>
          </a:r>
          <a:r>
            <a:rPr lang="es-MX" sz="1800" dirty="0"/>
            <a:t> relativa a los recursos y obligaciones de la entidad en un punto del tiempo.</a:t>
          </a:r>
        </a:p>
      </dgm:t>
    </dgm:pt>
    <dgm:pt modelId="{BFBDFAE0-5488-44C6-A9BC-855082271B6C}" type="parTrans" cxnId="{120A1B57-E5E3-4504-9B77-A102D8440F7B}">
      <dgm:prSet/>
      <dgm:spPr/>
      <dgm:t>
        <a:bodyPr/>
        <a:lstStyle/>
        <a:p>
          <a:endParaRPr lang="es-MX"/>
        </a:p>
      </dgm:t>
    </dgm:pt>
    <dgm:pt modelId="{8DB8AD27-AC23-47D7-B16C-C5AACDA25615}" type="sibTrans" cxnId="{120A1B57-E5E3-4504-9B77-A102D8440F7B}">
      <dgm:prSet/>
      <dgm:spPr/>
      <dgm:t>
        <a:bodyPr/>
        <a:lstStyle/>
        <a:p>
          <a:endParaRPr lang="es-MX"/>
        </a:p>
      </dgm:t>
    </dgm:pt>
    <dgm:pt modelId="{06781D0A-F669-458C-8C06-5E77D208B19A}">
      <dgm:prSet phldrT="[Texto]" custT="1"/>
      <dgm:spPr/>
      <dgm:t>
        <a:bodyPr/>
        <a:lstStyle/>
        <a:p>
          <a:r>
            <a:rPr lang="es-MX" sz="1800"/>
            <a:t>NIF B-4 Cambios en el capital contable</a:t>
          </a:r>
        </a:p>
      </dgm:t>
    </dgm:pt>
    <dgm:pt modelId="{4ED94A79-B165-459F-BEEE-DD3154CF8B2F}" type="parTrans" cxnId="{6EDCC919-F662-4713-ACE0-00BD0611BC9E}">
      <dgm:prSet/>
      <dgm:spPr/>
      <dgm:t>
        <a:bodyPr/>
        <a:lstStyle/>
        <a:p>
          <a:endParaRPr lang="es-MX"/>
        </a:p>
      </dgm:t>
    </dgm:pt>
    <dgm:pt modelId="{39CE09BC-3846-454D-B1EB-668FFC3E66CD}" type="sibTrans" cxnId="{6EDCC919-F662-4713-ACE0-00BD0611BC9E}">
      <dgm:prSet/>
      <dgm:spPr/>
      <dgm:t>
        <a:bodyPr/>
        <a:lstStyle/>
        <a:p>
          <a:endParaRPr lang="es-MX"/>
        </a:p>
      </dgm:t>
    </dgm:pt>
    <dgm:pt modelId="{9B53D7DE-23AA-4A27-9FF0-EDBD0C792CE5}">
      <dgm:prSet phldrT="[Texto]" custT="1"/>
      <dgm:spPr/>
      <dgm:t>
        <a:bodyPr/>
        <a:lstStyle/>
        <a:p>
          <a:r>
            <a:rPr lang="es-MX" sz="1800"/>
            <a:t>NIF B-2 Flujo de efecrivo método directo</a:t>
          </a:r>
        </a:p>
      </dgm:t>
    </dgm:pt>
    <dgm:pt modelId="{5B9CC048-668C-4257-9BA6-3F7E387BA66F}" type="parTrans" cxnId="{77D26D34-904E-4832-A28B-5E683906E7DE}">
      <dgm:prSet/>
      <dgm:spPr/>
      <dgm:t>
        <a:bodyPr/>
        <a:lstStyle/>
        <a:p>
          <a:endParaRPr lang="es-MX"/>
        </a:p>
      </dgm:t>
    </dgm:pt>
    <dgm:pt modelId="{D5F04AD5-16A9-44BE-9811-DEEEDC135132}" type="sibTrans" cxnId="{77D26D34-904E-4832-A28B-5E683906E7DE}">
      <dgm:prSet/>
      <dgm:spPr/>
      <dgm:t>
        <a:bodyPr/>
        <a:lstStyle/>
        <a:p>
          <a:endParaRPr lang="es-MX"/>
        </a:p>
      </dgm:t>
    </dgm:pt>
    <dgm:pt modelId="{225914CB-C75B-4459-827F-161CFCD5372D}">
      <dgm:prSet phldrT="[Texto]" custT="1"/>
      <dgm:spPr/>
      <dgm:t>
        <a:bodyPr/>
        <a:lstStyle/>
        <a:p>
          <a:r>
            <a:rPr lang="es-MX" sz="2000" dirty="0"/>
            <a:t>Muestra los cambios en la inversión de los accionistas durante el periodo.</a:t>
          </a:r>
        </a:p>
      </dgm:t>
    </dgm:pt>
    <dgm:pt modelId="{FB8DD1AD-E5F8-4898-AAA6-33172A418271}" type="parTrans" cxnId="{12BB75B2-8AA1-4998-8E0E-66C1ADF04F81}">
      <dgm:prSet/>
      <dgm:spPr/>
      <dgm:t>
        <a:bodyPr/>
        <a:lstStyle/>
        <a:p>
          <a:endParaRPr lang="es-MX"/>
        </a:p>
      </dgm:t>
    </dgm:pt>
    <dgm:pt modelId="{E669A356-08AC-44D3-B8C8-2057DACB8350}" type="sibTrans" cxnId="{12BB75B2-8AA1-4998-8E0E-66C1ADF04F81}">
      <dgm:prSet/>
      <dgm:spPr/>
      <dgm:t>
        <a:bodyPr/>
        <a:lstStyle/>
        <a:p>
          <a:endParaRPr lang="es-MX"/>
        </a:p>
      </dgm:t>
    </dgm:pt>
    <dgm:pt modelId="{3E08769C-66A5-4DF4-99BD-75F2DE5AA05B}">
      <dgm:prSet phldrT="[Texto]" custT="1"/>
      <dgm:spPr/>
      <dgm:t>
        <a:bodyPr/>
        <a:lstStyle/>
        <a:p>
          <a:r>
            <a:rPr lang="es-MX" sz="1600"/>
            <a:t>Muestra información aceraca de los cambios en los recursos y las fuentes de financiamiento de la entidad en el periodo, clasificados por actividades de operación, de inversión y de financiamiento.</a:t>
          </a:r>
        </a:p>
      </dgm:t>
    </dgm:pt>
    <dgm:pt modelId="{FFBCB630-1A5D-48AC-9AB8-E340267260FF}" type="parTrans" cxnId="{7A6AEC76-581F-4BDD-BCB3-4F9A38A7D889}">
      <dgm:prSet/>
      <dgm:spPr/>
      <dgm:t>
        <a:bodyPr/>
        <a:lstStyle/>
        <a:p>
          <a:endParaRPr lang="es-MX"/>
        </a:p>
      </dgm:t>
    </dgm:pt>
    <dgm:pt modelId="{CCF49A6F-2F52-4EB3-AFB2-86DAA44F9600}" type="sibTrans" cxnId="{7A6AEC76-581F-4BDD-BCB3-4F9A38A7D889}">
      <dgm:prSet/>
      <dgm:spPr/>
      <dgm:t>
        <a:bodyPr/>
        <a:lstStyle/>
        <a:p>
          <a:endParaRPr lang="es-MX"/>
        </a:p>
      </dgm:t>
    </dgm:pt>
    <dgm:pt modelId="{15F1456D-66A3-4D0A-9E90-6DDBBE84105E}" type="pres">
      <dgm:prSet presAssocID="{220E12DD-989F-4B3A-A20E-F0722CB5B514}" presName="diagram" presStyleCnt="0">
        <dgm:presLayoutVars>
          <dgm:chPref val="1"/>
          <dgm:dir/>
          <dgm:animOne val="branch"/>
          <dgm:animLvl val="lvl"/>
          <dgm:resizeHandles val="exact"/>
        </dgm:presLayoutVars>
      </dgm:prSet>
      <dgm:spPr/>
      <dgm:t>
        <a:bodyPr/>
        <a:lstStyle/>
        <a:p>
          <a:endParaRPr lang="es-MX"/>
        </a:p>
      </dgm:t>
    </dgm:pt>
    <dgm:pt modelId="{2504A243-E739-47B7-BD2D-DB0C9B133D13}" type="pres">
      <dgm:prSet presAssocID="{9DF818E5-F530-4087-A323-F4323A382C0C}" presName="root1" presStyleCnt="0"/>
      <dgm:spPr/>
      <dgm:t>
        <a:bodyPr/>
        <a:lstStyle/>
        <a:p>
          <a:endParaRPr lang="es-MX"/>
        </a:p>
      </dgm:t>
    </dgm:pt>
    <dgm:pt modelId="{DCD1A122-2558-40EB-A111-646C4F476D69}" type="pres">
      <dgm:prSet presAssocID="{9DF818E5-F530-4087-A323-F4323A382C0C}" presName="LevelOneTextNode" presStyleLbl="node0" presStyleIdx="0" presStyleCnt="1">
        <dgm:presLayoutVars>
          <dgm:chPref val="3"/>
        </dgm:presLayoutVars>
      </dgm:prSet>
      <dgm:spPr/>
      <dgm:t>
        <a:bodyPr/>
        <a:lstStyle/>
        <a:p>
          <a:endParaRPr lang="es-MX"/>
        </a:p>
      </dgm:t>
    </dgm:pt>
    <dgm:pt modelId="{E5339ADE-4A61-431D-9673-0879D3675FEB}" type="pres">
      <dgm:prSet presAssocID="{9DF818E5-F530-4087-A323-F4323A382C0C}" presName="level2hierChild" presStyleCnt="0"/>
      <dgm:spPr/>
      <dgm:t>
        <a:bodyPr/>
        <a:lstStyle/>
        <a:p>
          <a:endParaRPr lang="es-MX"/>
        </a:p>
      </dgm:t>
    </dgm:pt>
    <dgm:pt modelId="{EE4B4D49-BD14-4E42-BEDC-2F684E9BE457}" type="pres">
      <dgm:prSet presAssocID="{4E888BA2-EC95-46F4-9EE8-252FBFB60BCE}" presName="conn2-1" presStyleLbl="parChTrans1D2" presStyleIdx="0" presStyleCnt="4"/>
      <dgm:spPr/>
      <dgm:t>
        <a:bodyPr/>
        <a:lstStyle/>
        <a:p>
          <a:endParaRPr lang="es-MX"/>
        </a:p>
      </dgm:t>
    </dgm:pt>
    <dgm:pt modelId="{3120E0FA-ED57-40BD-AB54-BC54D71E5156}" type="pres">
      <dgm:prSet presAssocID="{4E888BA2-EC95-46F4-9EE8-252FBFB60BCE}" presName="connTx" presStyleLbl="parChTrans1D2" presStyleIdx="0" presStyleCnt="4"/>
      <dgm:spPr/>
      <dgm:t>
        <a:bodyPr/>
        <a:lstStyle/>
        <a:p>
          <a:endParaRPr lang="es-MX"/>
        </a:p>
      </dgm:t>
    </dgm:pt>
    <dgm:pt modelId="{0A100259-B833-4BD9-8AE5-9ECDDEE56F0B}" type="pres">
      <dgm:prSet presAssocID="{DB00BD4C-1484-4C19-9352-0BA348B8C58B}" presName="root2" presStyleCnt="0"/>
      <dgm:spPr/>
      <dgm:t>
        <a:bodyPr/>
        <a:lstStyle/>
        <a:p>
          <a:endParaRPr lang="es-MX"/>
        </a:p>
      </dgm:t>
    </dgm:pt>
    <dgm:pt modelId="{9414C817-C7DF-4BCF-A241-0AC74BB227F2}" type="pres">
      <dgm:prSet presAssocID="{DB00BD4C-1484-4C19-9352-0BA348B8C58B}" presName="LevelTwoTextNode" presStyleLbl="node2" presStyleIdx="0" presStyleCnt="4">
        <dgm:presLayoutVars>
          <dgm:chPref val="3"/>
        </dgm:presLayoutVars>
      </dgm:prSet>
      <dgm:spPr/>
      <dgm:t>
        <a:bodyPr/>
        <a:lstStyle/>
        <a:p>
          <a:endParaRPr lang="es-MX"/>
        </a:p>
      </dgm:t>
    </dgm:pt>
    <dgm:pt modelId="{FA2B78D0-4634-4012-9EF8-5B8595505CA4}" type="pres">
      <dgm:prSet presAssocID="{DB00BD4C-1484-4C19-9352-0BA348B8C58B}" presName="level3hierChild" presStyleCnt="0"/>
      <dgm:spPr/>
      <dgm:t>
        <a:bodyPr/>
        <a:lstStyle/>
        <a:p>
          <a:endParaRPr lang="es-MX"/>
        </a:p>
      </dgm:t>
    </dgm:pt>
    <dgm:pt modelId="{9B0C0189-4E24-46B1-8EAF-FE7825495096}" type="pres">
      <dgm:prSet presAssocID="{924647C6-3CD3-4EE5-A0B1-D0323985C0A2}" presName="conn2-1" presStyleLbl="parChTrans1D3" presStyleIdx="0" presStyleCnt="4"/>
      <dgm:spPr/>
      <dgm:t>
        <a:bodyPr/>
        <a:lstStyle/>
        <a:p>
          <a:endParaRPr lang="es-MX"/>
        </a:p>
      </dgm:t>
    </dgm:pt>
    <dgm:pt modelId="{DE406153-8906-4088-9C90-420198B9CC7B}" type="pres">
      <dgm:prSet presAssocID="{924647C6-3CD3-4EE5-A0B1-D0323985C0A2}" presName="connTx" presStyleLbl="parChTrans1D3" presStyleIdx="0" presStyleCnt="4"/>
      <dgm:spPr/>
      <dgm:t>
        <a:bodyPr/>
        <a:lstStyle/>
        <a:p>
          <a:endParaRPr lang="es-MX"/>
        </a:p>
      </dgm:t>
    </dgm:pt>
    <dgm:pt modelId="{73026186-3742-4740-9E43-86127915A93B}" type="pres">
      <dgm:prSet presAssocID="{B4A584D2-D154-4ABD-936E-1BFAC9909891}" presName="root2" presStyleCnt="0"/>
      <dgm:spPr/>
      <dgm:t>
        <a:bodyPr/>
        <a:lstStyle/>
        <a:p>
          <a:endParaRPr lang="es-MX"/>
        </a:p>
      </dgm:t>
    </dgm:pt>
    <dgm:pt modelId="{BE71F610-A8F3-4E62-AB24-689EB0F061CE}" type="pres">
      <dgm:prSet presAssocID="{B4A584D2-D154-4ABD-936E-1BFAC9909891}" presName="LevelTwoTextNode" presStyleLbl="node3" presStyleIdx="0" presStyleCnt="4" custScaleX="209984">
        <dgm:presLayoutVars>
          <dgm:chPref val="3"/>
        </dgm:presLayoutVars>
      </dgm:prSet>
      <dgm:spPr/>
      <dgm:t>
        <a:bodyPr/>
        <a:lstStyle/>
        <a:p>
          <a:endParaRPr lang="es-MX"/>
        </a:p>
      </dgm:t>
    </dgm:pt>
    <dgm:pt modelId="{80154317-87EC-4C82-A76E-9FD41ECB9A14}" type="pres">
      <dgm:prSet presAssocID="{B4A584D2-D154-4ABD-936E-1BFAC9909891}" presName="level3hierChild" presStyleCnt="0"/>
      <dgm:spPr/>
      <dgm:t>
        <a:bodyPr/>
        <a:lstStyle/>
        <a:p>
          <a:endParaRPr lang="es-MX"/>
        </a:p>
      </dgm:t>
    </dgm:pt>
    <dgm:pt modelId="{59ADE5FA-3958-45A7-A1B0-16B88D5F963E}" type="pres">
      <dgm:prSet presAssocID="{303A1900-30BF-4E79-9F0E-3345329E929B}" presName="conn2-1" presStyleLbl="parChTrans1D2" presStyleIdx="1" presStyleCnt="4"/>
      <dgm:spPr/>
      <dgm:t>
        <a:bodyPr/>
        <a:lstStyle/>
        <a:p>
          <a:endParaRPr lang="es-MX"/>
        </a:p>
      </dgm:t>
    </dgm:pt>
    <dgm:pt modelId="{B4B69D83-C791-47D2-B592-83177E4F2CBC}" type="pres">
      <dgm:prSet presAssocID="{303A1900-30BF-4E79-9F0E-3345329E929B}" presName="connTx" presStyleLbl="parChTrans1D2" presStyleIdx="1" presStyleCnt="4"/>
      <dgm:spPr/>
      <dgm:t>
        <a:bodyPr/>
        <a:lstStyle/>
        <a:p>
          <a:endParaRPr lang="es-MX"/>
        </a:p>
      </dgm:t>
    </dgm:pt>
    <dgm:pt modelId="{3D36694E-D233-4FDB-A9B8-C2C5F90DFB93}" type="pres">
      <dgm:prSet presAssocID="{62510648-3696-4C0E-A7E2-CCF0341EA691}" presName="root2" presStyleCnt="0"/>
      <dgm:spPr/>
      <dgm:t>
        <a:bodyPr/>
        <a:lstStyle/>
        <a:p>
          <a:endParaRPr lang="es-MX"/>
        </a:p>
      </dgm:t>
    </dgm:pt>
    <dgm:pt modelId="{5E3ABF3A-126A-4359-B5F6-7428E0500C4F}" type="pres">
      <dgm:prSet presAssocID="{62510648-3696-4C0E-A7E2-CCF0341EA691}" presName="LevelTwoTextNode" presStyleLbl="node2" presStyleIdx="1" presStyleCnt="4">
        <dgm:presLayoutVars>
          <dgm:chPref val="3"/>
        </dgm:presLayoutVars>
      </dgm:prSet>
      <dgm:spPr/>
      <dgm:t>
        <a:bodyPr/>
        <a:lstStyle/>
        <a:p>
          <a:endParaRPr lang="es-MX"/>
        </a:p>
      </dgm:t>
    </dgm:pt>
    <dgm:pt modelId="{5B5A4D0D-DA0F-4584-A472-AF17BF1595B0}" type="pres">
      <dgm:prSet presAssocID="{62510648-3696-4C0E-A7E2-CCF0341EA691}" presName="level3hierChild" presStyleCnt="0"/>
      <dgm:spPr/>
      <dgm:t>
        <a:bodyPr/>
        <a:lstStyle/>
        <a:p>
          <a:endParaRPr lang="es-MX"/>
        </a:p>
      </dgm:t>
    </dgm:pt>
    <dgm:pt modelId="{929EBA29-B8E9-4A03-839B-798EC3EE8866}" type="pres">
      <dgm:prSet presAssocID="{BFBDFAE0-5488-44C6-A9BC-855082271B6C}" presName="conn2-1" presStyleLbl="parChTrans1D3" presStyleIdx="1" presStyleCnt="4"/>
      <dgm:spPr/>
      <dgm:t>
        <a:bodyPr/>
        <a:lstStyle/>
        <a:p>
          <a:endParaRPr lang="es-MX"/>
        </a:p>
      </dgm:t>
    </dgm:pt>
    <dgm:pt modelId="{3383B6BD-78A7-4A95-895C-82E6975A0803}" type="pres">
      <dgm:prSet presAssocID="{BFBDFAE0-5488-44C6-A9BC-855082271B6C}" presName="connTx" presStyleLbl="parChTrans1D3" presStyleIdx="1" presStyleCnt="4"/>
      <dgm:spPr/>
      <dgm:t>
        <a:bodyPr/>
        <a:lstStyle/>
        <a:p>
          <a:endParaRPr lang="es-MX"/>
        </a:p>
      </dgm:t>
    </dgm:pt>
    <dgm:pt modelId="{CFC4158D-74A5-498F-B81B-3BC0B18DBAA8}" type="pres">
      <dgm:prSet presAssocID="{74819920-1301-4615-9E3E-3446815E6076}" presName="root2" presStyleCnt="0"/>
      <dgm:spPr/>
      <dgm:t>
        <a:bodyPr/>
        <a:lstStyle/>
        <a:p>
          <a:endParaRPr lang="es-MX"/>
        </a:p>
      </dgm:t>
    </dgm:pt>
    <dgm:pt modelId="{F7CC3327-9A9B-4161-AD4D-93FB58C78495}" type="pres">
      <dgm:prSet presAssocID="{74819920-1301-4615-9E3E-3446815E6076}" presName="LevelTwoTextNode" presStyleLbl="node3" presStyleIdx="1" presStyleCnt="4" custScaleX="209984">
        <dgm:presLayoutVars>
          <dgm:chPref val="3"/>
        </dgm:presLayoutVars>
      </dgm:prSet>
      <dgm:spPr/>
      <dgm:t>
        <a:bodyPr/>
        <a:lstStyle/>
        <a:p>
          <a:endParaRPr lang="es-MX"/>
        </a:p>
      </dgm:t>
    </dgm:pt>
    <dgm:pt modelId="{50B0FD45-41C3-4997-8105-A2B8A366E685}" type="pres">
      <dgm:prSet presAssocID="{74819920-1301-4615-9E3E-3446815E6076}" presName="level3hierChild" presStyleCnt="0"/>
      <dgm:spPr/>
      <dgm:t>
        <a:bodyPr/>
        <a:lstStyle/>
        <a:p>
          <a:endParaRPr lang="es-MX"/>
        </a:p>
      </dgm:t>
    </dgm:pt>
    <dgm:pt modelId="{F2713C52-0D4D-4946-8CFE-FBA15592196B}" type="pres">
      <dgm:prSet presAssocID="{4ED94A79-B165-459F-BEEE-DD3154CF8B2F}" presName="conn2-1" presStyleLbl="parChTrans1D2" presStyleIdx="2" presStyleCnt="4"/>
      <dgm:spPr/>
      <dgm:t>
        <a:bodyPr/>
        <a:lstStyle/>
        <a:p>
          <a:endParaRPr lang="es-MX"/>
        </a:p>
      </dgm:t>
    </dgm:pt>
    <dgm:pt modelId="{BA9AA564-C583-4456-BA13-23751E282DC1}" type="pres">
      <dgm:prSet presAssocID="{4ED94A79-B165-459F-BEEE-DD3154CF8B2F}" presName="connTx" presStyleLbl="parChTrans1D2" presStyleIdx="2" presStyleCnt="4"/>
      <dgm:spPr/>
      <dgm:t>
        <a:bodyPr/>
        <a:lstStyle/>
        <a:p>
          <a:endParaRPr lang="es-MX"/>
        </a:p>
      </dgm:t>
    </dgm:pt>
    <dgm:pt modelId="{58DEDA5D-1732-41D6-9EC1-81F2D2A2DF0D}" type="pres">
      <dgm:prSet presAssocID="{06781D0A-F669-458C-8C06-5E77D208B19A}" presName="root2" presStyleCnt="0"/>
      <dgm:spPr/>
      <dgm:t>
        <a:bodyPr/>
        <a:lstStyle/>
        <a:p>
          <a:endParaRPr lang="es-MX"/>
        </a:p>
      </dgm:t>
    </dgm:pt>
    <dgm:pt modelId="{DDC15D4E-4DA3-45EA-9954-3696F865D905}" type="pres">
      <dgm:prSet presAssocID="{06781D0A-F669-458C-8C06-5E77D208B19A}" presName="LevelTwoTextNode" presStyleLbl="node2" presStyleIdx="2" presStyleCnt="4">
        <dgm:presLayoutVars>
          <dgm:chPref val="3"/>
        </dgm:presLayoutVars>
      </dgm:prSet>
      <dgm:spPr/>
      <dgm:t>
        <a:bodyPr/>
        <a:lstStyle/>
        <a:p>
          <a:endParaRPr lang="es-MX"/>
        </a:p>
      </dgm:t>
    </dgm:pt>
    <dgm:pt modelId="{1F29DDA9-C8EA-4899-AE86-5B4B29EA384D}" type="pres">
      <dgm:prSet presAssocID="{06781D0A-F669-458C-8C06-5E77D208B19A}" presName="level3hierChild" presStyleCnt="0"/>
      <dgm:spPr/>
      <dgm:t>
        <a:bodyPr/>
        <a:lstStyle/>
        <a:p>
          <a:endParaRPr lang="es-MX"/>
        </a:p>
      </dgm:t>
    </dgm:pt>
    <dgm:pt modelId="{4FA955F4-7D1C-4A75-AAA7-D3D70A6893E6}" type="pres">
      <dgm:prSet presAssocID="{FB8DD1AD-E5F8-4898-AAA6-33172A418271}" presName="conn2-1" presStyleLbl="parChTrans1D3" presStyleIdx="2" presStyleCnt="4"/>
      <dgm:spPr/>
      <dgm:t>
        <a:bodyPr/>
        <a:lstStyle/>
        <a:p>
          <a:endParaRPr lang="es-MX"/>
        </a:p>
      </dgm:t>
    </dgm:pt>
    <dgm:pt modelId="{E1E13E70-A1BF-49F9-820B-4C04EE8D2BBB}" type="pres">
      <dgm:prSet presAssocID="{FB8DD1AD-E5F8-4898-AAA6-33172A418271}" presName="connTx" presStyleLbl="parChTrans1D3" presStyleIdx="2" presStyleCnt="4"/>
      <dgm:spPr/>
      <dgm:t>
        <a:bodyPr/>
        <a:lstStyle/>
        <a:p>
          <a:endParaRPr lang="es-MX"/>
        </a:p>
      </dgm:t>
    </dgm:pt>
    <dgm:pt modelId="{0C520128-D44A-4C7A-9F21-5BF84869DDC1}" type="pres">
      <dgm:prSet presAssocID="{225914CB-C75B-4459-827F-161CFCD5372D}" presName="root2" presStyleCnt="0"/>
      <dgm:spPr/>
      <dgm:t>
        <a:bodyPr/>
        <a:lstStyle/>
        <a:p>
          <a:endParaRPr lang="es-MX"/>
        </a:p>
      </dgm:t>
    </dgm:pt>
    <dgm:pt modelId="{8537CF47-24FB-45E0-857F-05158E291A6A}" type="pres">
      <dgm:prSet presAssocID="{225914CB-C75B-4459-827F-161CFCD5372D}" presName="LevelTwoTextNode" presStyleLbl="node3" presStyleIdx="2" presStyleCnt="4" custScaleX="209984">
        <dgm:presLayoutVars>
          <dgm:chPref val="3"/>
        </dgm:presLayoutVars>
      </dgm:prSet>
      <dgm:spPr/>
      <dgm:t>
        <a:bodyPr/>
        <a:lstStyle/>
        <a:p>
          <a:endParaRPr lang="es-MX"/>
        </a:p>
      </dgm:t>
    </dgm:pt>
    <dgm:pt modelId="{04652F07-BB87-46F1-9571-343D0ECCC7AF}" type="pres">
      <dgm:prSet presAssocID="{225914CB-C75B-4459-827F-161CFCD5372D}" presName="level3hierChild" presStyleCnt="0"/>
      <dgm:spPr/>
      <dgm:t>
        <a:bodyPr/>
        <a:lstStyle/>
        <a:p>
          <a:endParaRPr lang="es-MX"/>
        </a:p>
      </dgm:t>
    </dgm:pt>
    <dgm:pt modelId="{289C1B84-47F7-4E3D-8455-9194353F8F55}" type="pres">
      <dgm:prSet presAssocID="{5B9CC048-668C-4257-9BA6-3F7E387BA66F}" presName="conn2-1" presStyleLbl="parChTrans1D2" presStyleIdx="3" presStyleCnt="4"/>
      <dgm:spPr/>
      <dgm:t>
        <a:bodyPr/>
        <a:lstStyle/>
        <a:p>
          <a:endParaRPr lang="es-MX"/>
        </a:p>
      </dgm:t>
    </dgm:pt>
    <dgm:pt modelId="{E6E676A5-337E-4426-B023-255E99EA03C8}" type="pres">
      <dgm:prSet presAssocID="{5B9CC048-668C-4257-9BA6-3F7E387BA66F}" presName="connTx" presStyleLbl="parChTrans1D2" presStyleIdx="3" presStyleCnt="4"/>
      <dgm:spPr/>
      <dgm:t>
        <a:bodyPr/>
        <a:lstStyle/>
        <a:p>
          <a:endParaRPr lang="es-MX"/>
        </a:p>
      </dgm:t>
    </dgm:pt>
    <dgm:pt modelId="{EB93E16B-3BFF-4659-9B51-C915FCD45265}" type="pres">
      <dgm:prSet presAssocID="{9B53D7DE-23AA-4A27-9FF0-EDBD0C792CE5}" presName="root2" presStyleCnt="0"/>
      <dgm:spPr/>
      <dgm:t>
        <a:bodyPr/>
        <a:lstStyle/>
        <a:p>
          <a:endParaRPr lang="es-MX"/>
        </a:p>
      </dgm:t>
    </dgm:pt>
    <dgm:pt modelId="{5C044272-3E6C-4481-AA3D-C2F768E5718C}" type="pres">
      <dgm:prSet presAssocID="{9B53D7DE-23AA-4A27-9FF0-EDBD0C792CE5}" presName="LevelTwoTextNode" presStyleLbl="node2" presStyleIdx="3" presStyleCnt="4">
        <dgm:presLayoutVars>
          <dgm:chPref val="3"/>
        </dgm:presLayoutVars>
      </dgm:prSet>
      <dgm:spPr/>
      <dgm:t>
        <a:bodyPr/>
        <a:lstStyle/>
        <a:p>
          <a:endParaRPr lang="es-MX"/>
        </a:p>
      </dgm:t>
    </dgm:pt>
    <dgm:pt modelId="{0C6E35A0-66B1-4AA3-93A6-DA7A8AAA2B98}" type="pres">
      <dgm:prSet presAssocID="{9B53D7DE-23AA-4A27-9FF0-EDBD0C792CE5}" presName="level3hierChild" presStyleCnt="0"/>
      <dgm:spPr/>
      <dgm:t>
        <a:bodyPr/>
        <a:lstStyle/>
        <a:p>
          <a:endParaRPr lang="es-MX"/>
        </a:p>
      </dgm:t>
    </dgm:pt>
    <dgm:pt modelId="{AE6880F2-ADDC-4A8C-A3A5-8A26EA64F7BE}" type="pres">
      <dgm:prSet presAssocID="{FFBCB630-1A5D-48AC-9AB8-E340267260FF}" presName="conn2-1" presStyleLbl="parChTrans1D3" presStyleIdx="3" presStyleCnt="4"/>
      <dgm:spPr/>
      <dgm:t>
        <a:bodyPr/>
        <a:lstStyle/>
        <a:p>
          <a:endParaRPr lang="es-MX"/>
        </a:p>
      </dgm:t>
    </dgm:pt>
    <dgm:pt modelId="{A293F7F8-62EE-48DA-86FB-E35081BB4DBF}" type="pres">
      <dgm:prSet presAssocID="{FFBCB630-1A5D-48AC-9AB8-E340267260FF}" presName="connTx" presStyleLbl="parChTrans1D3" presStyleIdx="3" presStyleCnt="4"/>
      <dgm:spPr/>
      <dgm:t>
        <a:bodyPr/>
        <a:lstStyle/>
        <a:p>
          <a:endParaRPr lang="es-MX"/>
        </a:p>
      </dgm:t>
    </dgm:pt>
    <dgm:pt modelId="{90C6C73D-B3A1-4416-850B-37B7C2D0C330}" type="pres">
      <dgm:prSet presAssocID="{3E08769C-66A5-4DF4-99BD-75F2DE5AA05B}" presName="root2" presStyleCnt="0"/>
      <dgm:spPr/>
      <dgm:t>
        <a:bodyPr/>
        <a:lstStyle/>
        <a:p>
          <a:endParaRPr lang="es-MX"/>
        </a:p>
      </dgm:t>
    </dgm:pt>
    <dgm:pt modelId="{6D17E9B7-2240-4C46-BA6B-CA6532366327}" type="pres">
      <dgm:prSet presAssocID="{3E08769C-66A5-4DF4-99BD-75F2DE5AA05B}" presName="LevelTwoTextNode" presStyleLbl="node3" presStyleIdx="3" presStyleCnt="4" custScaleX="209984">
        <dgm:presLayoutVars>
          <dgm:chPref val="3"/>
        </dgm:presLayoutVars>
      </dgm:prSet>
      <dgm:spPr/>
      <dgm:t>
        <a:bodyPr/>
        <a:lstStyle/>
        <a:p>
          <a:endParaRPr lang="es-MX"/>
        </a:p>
      </dgm:t>
    </dgm:pt>
    <dgm:pt modelId="{92A21039-B061-4594-80CE-83F5A169C7B0}" type="pres">
      <dgm:prSet presAssocID="{3E08769C-66A5-4DF4-99BD-75F2DE5AA05B}" presName="level3hierChild" presStyleCnt="0"/>
      <dgm:spPr/>
      <dgm:t>
        <a:bodyPr/>
        <a:lstStyle/>
        <a:p>
          <a:endParaRPr lang="es-MX"/>
        </a:p>
      </dgm:t>
    </dgm:pt>
  </dgm:ptLst>
  <dgm:cxnLst>
    <dgm:cxn modelId="{26B7270F-F3AD-44B6-8080-AAD736C80345}" type="presOf" srcId="{303A1900-30BF-4E79-9F0E-3345329E929B}" destId="{59ADE5FA-3958-45A7-A1B0-16B88D5F963E}" srcOrd="0" destOrd="0" presId="urn:microsoft.com/office/officeart/2005/8/layout/hierarchy2"/>
    <dgm:cxn modelId="{1D04E2A5-F1D4-464F-B637-E99E953D0671}" type="presOf" srcId="{5B9CC048-668C-4257-9BA6-3F7E387BA66F}" destId="{289C1B84-47F7-4E3D-8455-9194353F8F55}" srcOrd="0" destOrd="0" presId="urn:microsoft.com/office/officeart/2005/8/layout/hierarchy2"/>
    <dgm:cxn modelId="{B3A9F7A3-65F5-4CCA-BB36-019ED21E035B}" type="presOf" srcId="{74819920-1301-4615-9E3E-3446815E6076}" destId="{F7CC3327-9A9B-4161-AD4D-93FB58C78495}" srcOrd="0" destOrd="0" presId="urn:microsoft.com/office/officeart/2005/8/layout/hierarchy2"/>
    <dgm:cxn modelId="{DB6A2438-B078-47DC-BAB6-DA1F3A7DF28F}" type="presOf" srcId="{FFBCB630-1A5D-48AC-9AB8-E340267260FF}" destId="{AE6880F2-ADDC-4A8C-A3A5-8A26EA64F7BE}" srcOrd="0" destOrd="0" presId="urn:microsoft.com/office/officeart/2005/8/layout/hierarchy2"/>
    <dgm:cxn modelId="{2587270A-7487-4218-AC82-36C4F430F2FE}" type="presOf" srcId="{9B53D7DE-23AA-4A27-9FF0-EDBD0C792CE5}" destId="{5C044272-3E6C-4481-AA3D-C2F768E5718C}" srcOrd="0" destOrd="0" presId="urn:microsoft.com/office/officeart/2005/8/layout/hierarchy2"/>
    <dgm:cxn modelId="{DEA65275-842F-45B2-8F6B-8E36CD757CBB}" type="presOf" srcId="{9DF818E5-F530-4087-A323-F4323A382C0C}" destId="{DCD1A122-2558-40EB-A111-646C4F476D69}" srcOrd="0" destOrd="0" presId="urn:microsoft.com/office/officeart/2005/8/layout/hierarchy2"/>
    <dgm:cxn modelId="{77D26D34-904E-4832-A28B-5E683906E7DE}" srcId="{9DF818E5-F530-4087-A323-F4323A382C0C}" destId="{9B53D7DE-23AA-4A27-9FF0-EDBD0C792CE5}" srcOrd="3" destOrd="0" parTransId="{5B9CC048-668C-4257-9BA6-3F7E387BA66F}" sibTransId="{D5F04AD5-16A9-44BE-9811-DEEEDC135132}"/>
    <dgm:cxn modelId="{1AD86E2E-40A4-4764-86B8-72EBA54ABFCB}" type="presOf" srcId="{924647C6-3CD3-4EE5-A0B1-D0323985C0A2}" destId="{9B0C0189-4E24-46B1-8EAF-FE7825495096}" srcOrd="0" destOrd="0" presId="urn:microsoft.com/office/officeart/2005/8/layout/hierarchy2"/>
    <dgm:cxn modelId="{6EDCC919-F662-4713-ACE0-00BD0611BC9E}" srcId="{9DF818E5-F530-4087-A323-F4323A382C0C}" destId="{06781D0A-F669-458C-8C06-5E77D208B19A}" srcOrd="2" destOrd="0" parTransId="{4ED94A79-B165-459F-BEEE-DD3154CF8B2F}" sibTransId="{39CE09BC-3846-454D-B1EB-668FFC3E66CD}"/>
    <dgm:cxn modelId="{99FD9A6B-46A3-4AD7-AD46-0B43299F548C}" type="presOf" srcId="{225914CB-C75B-4459-827F-161CFCD5372D}" destId="{8537CF47-24FB-45E0-857F-05158E291A6A}" srcOrd="0" destOrd="0" presId="urn:microsoft.com/office/officeart/2005/8/layout/hierarchy2"/>
    <dgm:cxn modelId="{BC541062-DEEE-4C1B-86BF-C2CB2B8A9DF3}" type="presOf" srcId="{5B9CC048-668C-4257-9BA6-3F7E387BA66F}" destId="{E6E676A5-337E-4426-B023-255E99EA03C8}" srcOrd="1" destOrd="0" presId="urn:microsoft.com/office/officeart/2005/8/layout/hierarchy2"/>
    <dgm:cxn modelId="{35DB5263-8E5A-475D-9E7A-58B71A8D19A7}" type="presOf" srcId="{FB8DD1AD-E5F8-4898-AAA6-33172A418271}" destId="{4FA955F4-7D1C-4A75-AAA7-D3D70A6893E6}" srcOrd="0" destOrd="0" presId="urn:microsoft.com/office/officeart/2005/8/layout/hierarchy2"/>
    <dgm:cxn modelId="{F83F915B-1C71-4659-A1C5-DF47A3923331}" type="presOf" srcId="{62510648-3696-4C0E-A7E2-CCF0341EA691}" destId="{5E3ABF3A-126A-4359-B5F6-7428E0500C4F}" srcOrd="0" destOrd="0" presId="urn:microsoft.com/office/officeart/2005/8/layout/hierarchy2"/>
    <dgm:cxn modelId="{3845F7C7-0F45-45E3-8363-35F5C8FF72E7}" type="presOf" srcId="{4E888BA2-EC95-46F4-9EE8-252FBFB60BCE}" destId="{EE4B4D49-BD14-4E42-BEDC-2F684E9BE457}" srcOrd="0" destOrd="0" presId="urn:microsoft.com/office/officeart/2005/8/layout/hierarchy2"/>
    <dgm:cxn modelId="{6B567E12-F7D2-400B-BE35-08A97EB51CB4}" srcId="{DB00BD4C-1484-4C19-9352-0BA348B8C58B}" destId="{B4A584D2-D154-4ABD-936E-1BFAC9909891}" srcOrd="0" destOrd="0" parTransId="{924647C6-3CD3-4EE5-A0B1-D0323985C0A2}" sibTransId="{CF1BCA33-A941-4742-9951-DF19A406F674}"/>
    <dgm:cxn modelId="{7A6AEC76-581F-4BDD-BCB3-4F9A38A7D889}" srcId="{9B53D7DE-23AA-4A27-9FF0-EDBD0C792CE5}" destId="{3E08769C-66A5-4DF4-99BD-75F2DE5AA05B}" srcOrd="0" destOrd="0" parTransId="{FFBCB630-1A5D-48AC-9AB8-E340267260FF}" sibTransId="{CCF49A6F-2F52-4EB3-AFB2-86DAA44F9600}"/>
    <dgm:cxn modelId="{377924CB-5A8E-4504-BA68-B43AEF437DE3}" type="presOf" srcId="{B4A584D2-D154-4ABD-936E-1BFAC9909891}" destId="{BE71F610-A8F3-4E62-AB24-689EB0F061CE}" srcOrd="0" destOrd="0" presId="urn:microsoft.com/office/officeart/2005/8/layout/hierarchy2"/>
    <dgm:cxn modelId="{3419491F-12EF-4D7C-B9F0-58135528C1AA}" type="presOf" srcId="{303A1900-30BF-4E79-9F0E-3345329E929B}" destId="{B4B69D83-C791-47D2-B592-83177E4F2CBC}" srcOrd="1" destOrd="0" presId="urn:microsoft.com/office/officeart/2005/8/layout/hierarchy2"/>
    <dgm:cxn modelId="{8D7BF179-7E8C-4AE6-A8EC-0D8CFABD7723}" type="presOf" srcId="{3E08769C-66A5-4DF4-99BD-75F2DE5AA05B}" destId="{6D17E9B7-2240-4C46-BA6B-CA6532366327}" srcOrd="0" destOrd="0" presId="urn:microsoft.com/office/officeart/2005/8/layout/hierarchy2"/>
    <dgm:cxn modelId="{9F55E134-93E2-4D75-B649-0E2F370CDA89}" type="presOf" srcId="{DB00BD4C-1484-4C19-9352-0BA348B8C58B}" destId="{9414C817-C7DF-4BCF-A241-0AC74BB227F2}" srcOrd="0" destOrd="0" presId="urn:microsoft.com/office/officeart/2005/8/layout/hierarchy2"/>
    <dgm:cxn modelId="{DE188D88-15CC-44D2-B363-3A3ED62149E8}" type="presOf" srcId="{4ED94A79-B165-459F-BEEE-DD3154CF8B2F}" destId="{BA9AA564-C583-4456-BA13-23751E282DC1}" srcOrd="1" destOrd="0" presId="urn:microsoft.com/office/officeart/2005/8/layout/hierarchy2"/>
    <dgm:cxn modelId="{E6B3BFDA-9763-426C-B070-A42E2DB33757}" type="presOf" srcId="{FB8DD1AD-E5F8-4898-AAA6-33172A418271}" destId="{E1E13E70-A1BF-49F9-820B-4C04EE8D2BBB}" srcOrd="1" destOrd="0" presId="urn:microsoft.com/office/officeart/2005/8/layout/hierarchy2"/>
    <dgm:cxn modelId="{EE92E489-EB27-40EA-83B8-FB8BA12CE9FF}" type="presOf" srcId="{FFBCB630-1A5D-48AC-9AB8-E340267260FF}" destId="{A293F7F8-62EE-48DA-86FB-E35081BB4DBF}" srcOrd="1" destOrd="0" presId="urn:microsoft.com/office/officeart/2005/8/layout/hierarchy2"/>
    <dgm:cxn modelId="{A27702FF-249D-4D90-B7AB-920428A01554}" type="presOf" srcId="{BFBDFAE0-5488-44C6-A9BC-855082271B6C}" destId="{3383B6BD-78A7-4A95-895C-82E6975A0803}" srcOrd="1" destOrd="0" presId="urn:microsoft.com/office/officeart/2005/8/layout/hierarchy2"/>
    <dgm:cxn modelId="{3B3A0F21-8473-4B6C-B03C-F20838CAB785}" srcId="{9DF818E5-F530-4087-A323-F4323A382C0C}" destId="{DB00BD4C-1484-4C19-9352-0BA348B8C58B}" srcOrd="0" destOrd="0" parTransId="{4E888BA2-EC95-46F4-9EE8-252FBFB60BCE}" sibTransId="{DD7CFD0A-2AA0-484E-8196-503BC62447E8}"/>
    <dgm:cxn modelId="{371075FB-4FFD-44C5-91F0-F9A2FE43E925}" type="presOf" srcId="{4ED94A79-B165-459F-BEEE-DD3154CF8B2F}" destId="{F2713C52-0D4D-4946-8CFE-FBA15592196B}" srcOrd="0" destOrd="0" presId="urn:microsoft.com/office/officeart/2005/8/layout/hierarchy2"/>
    <dgm:cxn modelId="{120A1B57-E5E3-4504-9B77-A102D8440F7B}" srcId="{62510648-3696-4C0E-A7E2-CCF0341EA691}" destId="{74819920-1301-4615-9E3E-3446815E6076}" srcOrd="0" destOrd="0" parTransId="{BFBDFAE0-5488-44C6-A9BC-855082271B6C}" sibTransId="{8DB8AD27-AC23-47D7-B16C-C5AACDA25615}"/>
    <dgm:cxn modelId="{24B46B98-87BE-45D8-8E3A-23AB61676609}" srcId="{9DF818E5-F530-4087-A323-F4323A382C0C}" destId="{62510648-3696-4C0E-A7E2-CCF0341EA691}" srcOrd="1" destOrd="0" parTransId="{303A1900-30BF-4E79-9F0E-3345329E929B}" sibTransId="{688053E8-2F32-4F80-83E7-3842E81C981D}"/>
    <dgm:cxn modelId="{23275497-436E-4E07-9438-ECA11F0B19B7}" type="presOf" srcId="{06781D0A-F669-458C-8C06-5E77D208B19A}" destId="{DDC15D4E-4DA3-45EA-9954-3696F865D905}" srcOrd="0" destOrd="0" presId="urn:microsoft.com/office/officeart/2005/8/layout/hierarchy2"/>
    <dgm:cxn modelId="{F09A4E42-2248-43A0-B94D-17701DCD97A4}" type="presOf" srcId="{924647C6-3CD3-4EE5-A0B1-D0323985C0A2}" destId="{DE406153-8906-4088-9C90-420198B9CC7B}" srcOrd="1" destOrd="0" presId="urn:microsoft.com/office/officeart/2005/8/layout/hierarchy2"/>
    <dgm:cxn modelId="{FAE99F8E-E33C-405D-B9EE-9D089793D899}" type="presOf" srcId="{4E888BA2-EC95-46F4-9EE8-252FBFB60BCE}" destId="{3120E0FA-ED57-40BD-AB54-BC54D71E5156}" srcOrd="1" destOrd="0" presId="urn:microsoft.com/office/officeart/2005/8/layout/hierarchy2"/>
    <dgm:cxn modelId="{F280413D-A58F-4C69-8F6B-42B92A33CFE2}" type="presOf" srcId="{220E12DD-989F-4B3A-A20E-F0722CB5B514}" destId="{15F1456D-66A3-4D0A-9E90-6DDBBE84105E}" srcOrd="0" destOrd="0" presId="urn:microsoft.com/office/officeart/2005/8/layout/hierarchy2"/>
    <dgm:cxn modelId="{EC12448F-3EBA-4808-A6A6-4C3B5FEE0971}" srcId="{220E12DD-989F-4B3A-A20E-F0722CB5B514}" destId="{9DF818E5-F530-4087-A323-F4323A382C0C}" srcOrd="0" destOrd="0" parTransId="{82FDD685-4A62-45C4-A979-B7C4B5DE9B26}" sibTransId="{0A3D7A17-3F33-4927-8756-41DC4F2BDD0B}"/>
    <dgm:cxn modelId="{6B82A41E-C185-411F-BD8C-90D29069206A}" type="presOf" srcId="{BFBDFAE0-5488-44C6-A9BC-855082271B6C}" destId="{929EBA29-B8E9-4A03-839B-798EC3EE8866}" srcOrd="0" destOrd="0" presId="urn:microsoft.com/office/officeart/2005/8/layout/hierarchy2"/>
    <dgm:cxn modelId="{12BB75B2-8AA1-4998-8E0E-66C1ADF04F81}" srcId="{06781D0A-F669-458C-8C06-5E77D208B19A}" destId="{225914CB-C75B-4459-827F-161CFCD5372D}" srcOrd="0" destOrd="0" parTransId="{FB8DD1AD-E5F8-4898-AAA6-33172A418271}" sibTransId="{E669A356-08AC-44D3-B8C8-2057DACB8350}"/>
    <dgm:cxn modelId="{91857042-1863-4F6C-9C41-42D60CE265BD}" type="presParOf" srcId="{15F1456D-66A3-4D0A-9E90-6DDBBE84105E}" destId="{2504A243-E739-47B7-BD2D-DB0C9B133D13}" srcOrd="0" destOrd="0" presId="urn:microsoft.com/office/officeart/2005/8/layout/hierarchy2"/>
    <dgm:cxn modelId="{9D124E06-7D49-49A6-A6F8-CC4C52CFC22D}" type="presParOf" srcId="{2504A243-E739-47B7-BD2D-DB0C9B133D13}" destId="{DCD1A122-2558-40EB-A111-646C4F476D69}" srcOrd="0" destOrd="0" presId="urn:microsoft.com/office/officeart/2005/8/layout/hierarchy2"/>
    <dgm:cxn modelId="{62E64422-0124-4ECF-9C5C-39F4D2E051EB}" type="presParOf" srcId="{2504A243-E739-47B7-BD2D-DB0C9B133D13}" destId="{E5339ADE-4A61-431D-9673-0879D3675FEB}" srcOrd="1" destOrd="0" presId="urn:microsoft.com/office/officeart/2005/8/layout/hierarchy2"/>
    <dgm:cxn modelId="{6F6E69CE-A3C5-4CE6-B7FC-B32409CE5981}" type="presParOf" srcId="{E5339ADE-4A61-431D-9673-0879D3675FEB}" destId="{EE4B4D49-BD14-4E42-BEDC-2F684E9BE457}" srcOrd="0" destOrd="0" presId="urn:microsoft.com/office/officeart/2005/8/layout/hierarchy2"/>
    <dgm:cxn modelId="{246E9C5B-8E62-49E0-AB4E-473857E931FB}" type="presParOf" srcId="{EE4B4D49-BD14-4E42-BEDC-2F684E9BE457}" destId="{3120E0FA-ED57-40BD-AB54-BC54D71E5156}" srcOrd="0" destOrd="0" presId="urn:microsoft.com/office/officeart/2005/8/layout/hierarchy2"/>
    <dgm:cxn modelId="{0E7BD343-34BD-460C-B679-8E90423EE849}" type="presParOf" srcId="{E5339ADE-4A61-431D-9673-0879D3675FEB}" destId="{0A100259-B833-4BD9-8AE5-9ECDDEE56F0B}" srcOrd="1" destOrd="0" presId="urn:microsoft.com/office/officeart/2005/8/layout/hierarchy2"/>
    <dgm:cxn modelId="{34478AB9-7BEC-45F5-B9EF-1EC5A1B23596}" type="presParOf" srcId="{0A100259-B833-4BD9-8AE5-9ECDDEE56F0B}" destId="{9414C817-C7DF-4BCF-A241-0AC74BB227F2}" srcOrd="0" destOrd="0" presId="urn:microsoft.com/office/officeart/2005/8/layout/hierarchy2"/>
    <dgm:cxn modelId="{B684FEF8-10ED-4B95-A2EE-C96FD88DB769}" type="presParOf" srcId="{0A100259-B833-4BD9-8AE5-9ECDDEE56F0B}" destId="{FA2B78D0-4634-4012-9EF8-5B8595505CA4}" srcOrd="1" destOrd="0" presId="urn:microsoft.com/office/officeart/2005/8/layout/hierarchy2"/>
    <dgm:cxn modelId="{F405152E-8B7D-4026-A0FE-B43C07EF92A5}" type="presParOf" srcId="{FA2B78D0-4634-4012-9EF8-5B8595505CA4}" destId="{9B0C0189-4E24-46B1-8EAF-FE7825495096}" srcOrd="0" destOrd="0" presId="urn:microsoft.com/office/officeart/2005/8/layout/hierarchy2"/>
    <dgm:cxn modelId="{7ECB5A7C-4300-42C2-9254-A100840E9134}" type="presParOf" srcId="{9B0C0189-4E24-46B1-8EAF-FE7825495096}" destId="{DE406153-8906-4088-9C90-420198B9CC7B}" srcOrd="0" destOrd="0" presId="urn:microsoft.com/office/officeart/2005/8/layout/hierarchy2"/>
    <dgm:cxn modelId="{AE337ADD-652D-4F45-992B-C110ABD5F5CC}" type="presParOf" srcId="{FA2B78D0-4634-4012-9EF8-5B8595505CA4}" destId="{73026186-3742-4740-9E43-86127915A93B}" srcOrd="1" destOrd="0" presId="urn:microsoft.com/office/officeart/2005/8/layout/hierarchy2"/>
    <dgm:cxn modelId="{31B9DA1B-9C97-47C1-8489-3E34B9A506FB}" type="presParOf" srcId="{73026186-3742-4740-9E43-86127915A93B}" destId="{BE71F610-A8F3-4E62-AB24-689EB0F061CE}" srcOrd="0" destOrd="0" presId="urn:microsoft.com/office/officeart/2005/8/layout/hierarchy2"/>
    <dgm:cxn modelId="{00A46CE2-0EE3-4ECC-B184-CEDAB7DCAAAE}" type="presParOf" srcId="{73026186-3742-4740-9E43-86127915A93B}" destId="{80154317-87EC-4C82-A76E-9FD41ECB9A14}" srcOrd="1" destOrd="0" presId="urn:microsoft.com/office/officeart/2005/8/layout/hierarchy2"/>
    <dgm:cxn modelId="{F04C2DBE-A29A-49A7-934B-8495178EE1D2}" type="presParOf" srcId="{E5339ADE-4A61-431D-9673-0879D3675FEB}" destId="{59ADE5FA-3958-45A7-A1B0-16B88D5F963E}" srcOrd="2" destOrd="0" presId="urn:microsoft.com/office/officeart/2005/8/layout/hierarchy2"/>
    <dgm:cxn modelId="{DC0D3BD5-29D7-4089-B79E-6D1DF123CBAD}" type="presParOf" srcId="{59ADE5FA-3958-45A7-A1B0-16B88D5F963E}" destId="{B4B69D83-C791-47D2-B592-83177E4F2CBC}" srcOrd="0" destOrd="0" presId="urn:microsoft.com/office/officeart/2005/8/layout/hierarchy2"/>
    <dgm:cxn modelId="{2D56BBB3-B00E-4D85-AC25-F431846BE6B3}" type="presParOf" srcId="{E5339ADE-4A61-431D-9673-0879D3675FEB}" destId="{3D36694E-D233-4FDB-A9B8-C2C5F90DFB93}" srcOrd="3" destOrd="0" presId="urn:microsoft.com/office/officeart/2005/8/layout/hierarchy2"/>
    <dgm:cxn modelId="{20CC0EED-1B8E-4321-BCAE-58E233EDFA76}" type="presParOf" srcId="{3D36694E-D233-4FDB-A9B8-C2C5F90DFB93}" destId="{5E3ABF3A-126A-4359-B5F6-7428E0500C4F}" srcOrd="0" destOrd="0" presId="urn:microsoft.com/office/officeart/2005/8/layout/hierarchy2"/>
    <dgm:cxn modelId="{75BE61CE-AB85-42FE-B2DA-2C5E2BC34DB0}" type="presParOf" srcId="{3D36694E-D233-4FDB-A9B8-C2C5F90DFB93}" destId="{5B5A4D0D-DA0F-4584-A472-AF17BF1595B0}" srcOrd="1" destOrd="0" presId="urn:microsoft.com/office/officeart/2005/8/layout/hierarchy2"/>
    <dgm:cxn modelId="{8982EC08-6416-4AC0-A60E-4C8AEBD89953}" type="presParOf" srcId="{5B5A4D0D-DA0F-4584-A472-AF17BF1595B0}" destId="{929EBA29-B8E9-4A03-839B-798EC3EE8866}" srcOrd="0" destOrd="0" presId="urn:microsoft.com/office/officeart/2005/8/layout/hierarchy2"/>
    <dgm:cxn modelId="{F1B8A99F-4E17-44FD-86FC-206B9FF61BC3}" type="presParOf" srcId="{929EBA29-B8E9-4A03-839B-798EC3EE8866}" destId="{3383B6BD-78A7-4A95-895C-82E6975A0803}" srcOrd="0" destOrd="0" presId="urn:microsoft.com/office/officeart/2005/8/layout/hierarchy2"/>
    <dgm:cxn modelId="{390EE0AE-945B-4405-BD0F-B1A1D327F892}" type="presParOf" srcId="{5B5A4D0D-DA0F-4584-A472-AF17BF1595B0}" destId="{CFC4158D-74A5-498F-B81B-3BC0B18DBAA8}" srcOrd="1" destOrd="0" presId="urn:microsoft.com/office/officeart/2005/8/layout/hierarchy2"/>
    <dgm:cxn modelId="{C2A6BA2D-FF22-4B3D-B52F-DA2D342FC835}" type="presParOf" srcId="{CFC4158D-74A5-498F-B81B-3BC0B18DBAA8}" destId="{F7CC3327-9A9B-4161-AD4D-93FB58C78495}" srcOrd="0" destOrd="0" presId="urn:microsoft.com/office/officeart/2005/8/layout/hierarchy2"/>
    <dgm:cxn modelId="{FF7D3A08-0846-4420-91F9-865835E2BD11}" type="presParOf" srcId="{CFC4158D-74A5-498F-B81B-3BC0B18DBAA8}" destId="{50B0FD45-41C3-4997-8105-A2B8A366E685}" srcOrd="1" destOrd="0" presId="urn:microsoft.com/office/officeart/2005/8/layout/hierarchy2"/>
    <dgm:cxn modelId="{8F7A3994-CA1E-4D08-96A0-C89C24908861}" type="presParOf" srcId="{E5339ADE-4A61-431D-9673-0879D3675FEB}" destId="{F2713C52-0D4D-4946-8CFE-FBA15592196B}" srcOrd="4" destOrd="0" presId="urn:microsoft.com/office/officeart/2005/8/layout/hierarchy2"/>
    <dgm:cxn modelId="{6FE7DD0C-6177-4784-A247-5350D99F7261}" type="presParOf" srcId="{F2713C52-0D4D-4946-8CFE-FBA15592196B}" destId="{BA9AA564-C583-4456-BA13-23751E282DC1}" srcOrd="0" destOrd="0" presId="urn:microsoft.com/office/officeart/2005/8/layout/hierarchy2"/>
    <dgm:cxn modelId="{21D76DB3-2879-4B50-A025-5D1E0B2E1952}" type="presParOf" srcId="{E5339ADE-4A61-431D-9673-0879D3675FEB}" destId="{58DEDA5D-1732-41D6-9EC1-81F2D2A2DF0D}" srcOrd="5" destOrd="0" presId="urn:microsoft.com/office/officeart/2005/8/layout/hierarchy2"/>
    <dgm:cxn modelId="{18943009-793B-4651-A4F2-922C99B88805}" type="presParOf" srcId="{58DEDA5D-1732-41D6-9EC1-81F2D2A2DF0D}" destId="{DDC15D4E-4DA3-45EA-9954-3696F865D905}" srcOrd="0" destOrd="0" presId="urn:microsoft.com/office/officeart/2005/8/layout/hierarchy2"/>
    <dgm:cxn modelId="{0631544A-E75C-4735-8F36-08E4C4F69F5E}" type="presParOf" srcId="{58DEDA5D-1732-41D6-9EC1-81F2D2A2DF0D}" destId="{1F29DDA9-C8EA-4899-AE86-5B4B29EA384D}" srcOrd="1" destOrd="0" presId="urn:microsoft.com/office/officeart/2005/8/layout/hierarchy2"/>
    <dgm:cxn modelId="{82C3A066-BFB2-44CF-A041-657790BAC1A3}" type="presParOf" srcId="{1F29DDA9-C8EA-4899-AE86-5B4B29EA384D}" destId="{4FA955F4-7D1C-4A75-AAA7-D3D70A6893E6}" srcOrd="0" destOrd="0" presId="urn:microsoft.com/office/officeart/2005/8/layout/hierarchy2"/>
    <dgm:cxn modelId="{092C32E2-E05E-49C8-8522-9D273BB58CC3}" type="presParOf" srcId="{4FA955F4-7D1C-4A75-AAA7-D3D70A6893E6}" destId="{E1E13E70-A1BF-49F9-820B-4C04EE8D2BBB}" srcOrd="0" destOrd="0" presId="urn:microsoft.com/office/officeart/2005/8/layout/hierarchy2"/>
    <dgm:cxn modelId="{4DF07CFD-8F4F-456C-B105-012F4F5FA08C}" type="presParOf" srcId="{1F29DDA9-C8EA-4899-AE86-5B4B29EA384D}" destId="{0C520128-D44A-4C7A-9F21-5BF84869DDC1}" srcOrd="1" destOrd="0" presId="urn:microsoft.com/office/officeart/2005/8/layout/hierarchy2"/>
    <dgm:cxn modelId="{73F24677-CB25-469A-845D-3F806EDB9199}" type="presParOf" srcId="{0C520128-D44A-4C7A-9F21-5BF84869DDC1}" destId="{8537CF47-24FB-45E0-857F-05158E291A6A}" srcOrd="0" destOrd="0" presId="urn:microsoft.com/office/officeart/2005/8/layout/hierarchy2"/>
    <dgm:cxn modelId="{8D80C487-FA41-431E-BE91-B43D1CC56D0D}" type="presParOf" srcId="{0C520128-D44A-4C7A-9F21-5BF84869DDC1}" destId="{04652F07-BB87-46F1-9571-343D0ECCC7AF}" srcOrd="1" destOrd="0" presId="urn:microsoft.com/office/officeart/2005/8/layout/hierarchy2"/>
    <dgm:cxn modelId="{1ED78379-D40D-4172-9720-358B308C7620}" type="presParOf" srcId="{E5339ADE-4A61-431D-9673-0879D3675FEB}" destId="{289C1B84-47F7-4E3D-8455-9194353F8F55}" srcOrd="6" destOrd="0" presId="urn:microsoft.com/office/officeart/2005/8/layout/hierarchy2"/>
    <dgm:cxn modelId="{4C24701D-6B78-4D3F-95EE-F3348D84BB0F}" type="presParOf" srcId="{289C1B84-47F7-4E3D-8455-9194353F8F55}" destId="{E6E676A5-337E-4426-B023-255E99EA03C8}" srcOrd="0" destOrd="0" presId="urn:microsoft.com/office/officeart/2005/8/layout/hierarchy2"/>
    <dgm:cxn modelId="{636548A3-6591-4F76-ACC8-CD97BFA8849C}" type="presParOf" srcId="{E5339ADE-4A61-431D-9673-0879D3675FEB}" destId="{EB93E16B-3BFF-4659-9B51-C915FCD45265}" srcOrd="7" destOrd="0" presId="urn:microsoft.com/office/officeart/2005/8/layout/hierarchy2"/>
    <dgm:cxn modelId="{C469AEE2-1A21-48FB-97C4-15BD2D2A1A4C}" type="presParOf" srcId="{EB93E16B-3BFF-4659-9B51-C915FCD45265}" destId="{5C044272-3E6C-4481-AA3D-C2F768E5718C}" srcOrd="0" destOrd="0" presId="urn:microsoft.com/office/officeart/2005/8/layout/hierarchy2"/>
    <dgm:cxn modelId="{73882B9D-E4AB-44AC-AAA8-4705959FF8D9}" type="presParOf" srcId="{EB93E16B-3BFF-4659-9B51-C915FCD45265}" destId="{0C6E35A0-66B1-4AA3-93A6-DA7A8AAA2B98}" srcOrd="1" destOrd="0" presId="urn:microsoft.com/office/officeart/2005/8/layout/hierarchy2"/>
    <dgm:cxn modelId="{51349BEC-BFAA-4F61-92F4-A8EB08D85546}" type="presParOf" srcId="{0C6E35A0-66B1-4AA3-93A6-DA7A8AAA2B98}" destId="{AE6880F2-ADDC-4A8C-A3A5-8A26EA64F7BE}" srcOrd="0" destOrd="0" presId="urn:microsoft.com/office/officeart/2005/8/layout/hierarchy2"/>
    <dgm:cxn modelId="{E4B0BBE8-0FE4-4818-8D6C-7F36CB9C033F}" type="presParOf" srcId="{AE6880F2-ADDC-4A8C-A3A5-8A26EA64F7BE}" destId="{A293F7F8-62EE-48DA-86FB-E35081BB4DBF}" srcOrd="0" destOrd="0" presId="urn:microsoft.com/office/officeart/2005/8/layout/hierarchy2"/>
    <dgm:cxn modelId="{61ED756D-2C4B-4DB7-801B-F8F50D267767}" type="presParOf" srcId="{0C6E35A0-66B1-4AA3-93A6-DA7A8AAA2B98}" destId="{90C6C73D-B3A1-4416-850B-37B7C2D0C330}" srcOrd="1" destOrd="0" presId="urn:microsoft.com/office/officeart/2005/8/layout/hierarchy2"/>
    <dgm:cxn modelId="{AAFA431B-1837-4841-89C4-BC0EA84BE12B}" type="presParOf" srcId="{90C6C73D-B3A1-4416-850B-37B7C2D0C330}" destId="{6D17E9B7-2240-4C46-BA6B-CA6532366327}" srcOrd="0" destOrd="0" presId="urn:microsoft.com/office/officeart/2005/8/layout/hierarchy2"/>
    <dgm:cxn modelId="{75DD7B38-6841-4428-9BC4-544742B22AC7}" type="presParOf" srcId="{90C6C73D-B3A1-4416-850B-37B7C2D0C330}" destId="{92A21039-B061-4594-80CE-83F5A169C7B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EF89AFF-820B-4561-9978-0137E8FE1D00}" type="doc">
      <dgm:prSet loTypeId="urn:microsoft.com/office/officeart/2005/8/layout/venn1" loCatId="relationship" qsTypeId="urn:microsoft.com/office/officeart/2005/8/quickstyle/simple1" qsCatId="simple" csTypeId="urn:microsoft.com/office/officeart/2005/8/colors/colorful1" csCatId="colorful"/>
      <dgm:spPr/>
      <dgm:t>
        <a:bodyPr/>
        <a:lstStyle/>
        <a:p>
          <a:endParaRPr lang="es-MX"/>
        </a:p>
      </dgm:t>
    </dgm:pt>
    <dgm:pt modelId="{562A4DC5-B93D-4F1F-BE43-CD328AEF61B9}">
      <dgm:prSet/>
      <dgm:spPr/>
      <dgm:t>
        <a:bodyPr/>
        <a:lstStyle/>
        <a:p>
          <a:pPr rtl="0"/>
          <a:r>
            <a:rPr lang="es-ES" dirty="0" smtClean="0"/>
            <a:t>Es un documento contable que muestra la situación financiera de la entidad </a:t>
          </a:r>
          <a:r>
            <a:rPr lang="es-ES" b="1" dirty="0" smtClean="0"/>
            <a:t>a una fecha determinada</a:t>
          </a:r>
          <a:r>
            <a:rPr lang="es-ES" dirty="0" smtClean="0"/>
            <a:t>. Presenta en forma clara el valor de sus propiedades y derechos, sus obligaciones y su capital.</a:t>
          </a:r>
          <a:endParaRPr lang="es-MX" dirty="0"/>
        </a:p>
      </dgm:t>
    </dgm:pt>
    <dgm:pt modelId="{6428CB85-74CE-42F5-91BA-2193875670CA}" type="parTrans" cxnId="{018C77C3-28EF-4FC1-ACB0-3881FB0503C8}">
      <dgm:prSet/>
      <dgm:spPr/>
      <dgm:t>
        <a:bodyPr/>
        <a:lstStyle/>
        <a:p>
          <a:endParaRPr lang="es-MX"/>
        </a:p>
      </dgm:t>
    </dgm:pt>
    <dgm:pt modelId="{4F398161-0F1F-4160-BF65-66BBE40147F1}" type="sibTrans" cxnId="{018C77C3-28EF-4FC1-ACB0-3881FB0503C8}">
      <dgm:prSet/>
      <dgm:spPr/>
      <dgm:t>
        <a:bodyPr/>
        <a:lstStyle/>
        <a:p>
          <a:endParaRPr lang="es-MX"/>
        </a:p>
      </dgm:t>
    </dgm:pt>
    <dgm:pt modelId="{4E2097DE-A672-4FB4-AEDE-1BA91119A623}">
      <dgm:prSet/>
      <dgm:spPr/>
      <dgm:t>
        <a:bodyPr/>
        <a:lstStyle/>
        <a:p>
          <a:pPr rtl="0"/>
          <a:r>
            <a:rPr lang="es-ES" smtClean="0"/>
            <a:t>El balance general se debe elaborar por lo menos una vez al año y con fecha a 31 de diciembre.</a:t>
          </a:r>
          <a:endParaRPr lang="es-MX"/>
        </a:p>
      </dgm:t>
    </dgm:pt>
    <dgm:pt modelId="{BFA7175E-1C41-45F5-BD74-6B81C2108865}" type="parTrans" cxnId="{AEC0C65A-AAEB-4C4A-A7C3-0BA3D3128E6C}">
      <dgm:prSet/>
      <dgm:spPr/>
      <dgm:t>
        <a:bodyPr/>
        <a:lstStyle/>
        <a:p>
          <a:endParaRPr lang="es-MX"/>
        </a:p>
      </dgm:t>
    </dgm:pt>
    <dgm:pt modelId="{27F9E0C9-702F-4991-87E2-242277F318D9}" type="sibTrans" cxnId="{AEC0C65A-AAEB-4C4A-A7C3-0BA3D3128E6C}">
      <dgm:prSet/>
      <dgm:spPr/>
      <dgm:t>
        <a:bodyPr/>
        <a:lstStyle/>
        <a:p>
          <a:endParaRPr lang="es-MX"/>
        </a:p>
      </dgm:t>
    </dgm:pt>
    <dgm:pt modelId="{D49FBAC9-1334-49EA-89B9-B9EF3C34A722}" type="pres">
      <dgm:prSet presAssocID="{CEF89AFF-820B-4561-9978-0137E8FE1D00}" presName="compositeShape" presStyleCnt="0">
        <dgm:presLayoutVars>
          <dgm:chMax val="7"/>
          <dgm:dir/>
          <dgm:resizeHandles val="exact"/>
        </dgm:presLayoutVars>
      </dgm:prSet>
      <dgm:spPr/>
      <dgm:t>
        <a:bodyPr/>
        <a:lstStyle/>
        <a:p>
          <a:endParaRPr lang="es-MX"/>
        </a:p>
      </dgm:t>
    </dgm:pt>
    <dgm:pt modelId="{A3D4650B-D884-4FFC-B94B-315D2A0BC438}" type="pres">
      <dgm:prSet presAssocID="{562A4DC5-B93D-4F1F-BE43-CD328AEF61B9}" presName="circ1" presStyleLbl="vennNode1" presStyleIdx="0" presStyleCnt="2"/>
      <dgm:spPr/>
      <dgm:t>
        <a:bodyPr/>
        <a:lstStyle/>
        <a:p>
          <a:endParaRPr lang="es-MX"/>
        </a:p>
      </dgm:t>
    </dgm:pt>
    <dgm:pt modelId="{C1E27589-9A84-4F74-A3D1-B88D4998313D}" type="pres">
      <dgm:prSet presAssocID="{562A4DC5-B93D-4F1F-BE43-CD328AEF61B9}" presName="circ1Tx" presStyleLbl="revTx" presStyleIdx="0" presStyleCnt="0">
        <dgm:presLayoutVars>
          <dgm:chMax val="0"/>
          <dgm:chPref val="0"/>
          <dgm:bulletEnabled val="1"/>
        </dgm:presLayoutVars>
      </dgm:prSet>
      <dgm:spPr/>
      <dgm:t>
        <a:bodyPr/>
        <a:lstStyle/>
        <a:p>
          <a:endParaRPr lang="es-MX"/>
        </a:p>
      </dgm:t>
    </dgm:pt>
    <dgm:pt modelId="{C35DCCE4-DB2E-4A22-86A3-BEACEC0BA7E0}" type="pres">
      <dgm:prSet presAssocID="{4E2097DE-A672-4FB4-AEDE-1BA91119A623}" presName="circ2" presStyleLbl="vennNode1" presStyleIdx="1" presStyleCnt="2"/>
      <dgm:spPr/>
      <dgm:t>
        <a:bodyPr/>
        <a:lstStyle/>
        <a:p>
          <a:endParaRPr lang="es-MX"/>
        </a:p>
      </dgm:t>
    </dgm:pt>
    <dgm:pt modelId="{A7BE99DC-6362-4402-B86F-85F95B213596}" type="pres">
      <dgm:prSet presAssocID="{4E2097DE-A672-4FB4-AEDE-1BA91119A623}" presName="circ2Tx" presStyleLbl="revTx" presStyleIdx="0" presStyleCnt="0">
        <dgm:presLayoutVars>
          <dgm:chMax val="0"/>
          <dgm:chPref val="0"/>
          <dgm:bulletEnabled val="1"/>
        </dgm:presLayoutVars>
      </dgm:prSet>
      <dgm:spPr/>
      <dgm:t>
        <a:bodyPr/>
        <a:lstStyle/>
        <a:p>
          <a:endParaRPr lang="es-MX"/>
        </a:p>
      </dgm:t>
    </dgm:pt>
  </dgm:ptLst>
  <dgm:cxnLst>
    <dgm:cxn modelId="{FF7DE2B8-792A-4619-8C16-722504F84D6E}" type="presOf" srcId="{562A4DC5-B93D-4F1F-BE43-CD328AEF61B9}" destId="{C1E27589-9A84-4F74-A3D1-B88D4998313D}" srcOrd="1" destOrd="0" presId="urn:microsoft.com/office/officeart/2005/8/layout/venn1"/>
    <dgm:cxn modelId="{5E01FF28-EFFE-42BC-9D02-364CFA8B14A5}" type="presOf" srcId="{CEF89AFF-820B-4561-9978-0137E8FE1D00}" destId="{D49FBAC9-1334-49EA-89B9-B9EF3C34A722}" srcOrd="0" destOrd="0" presId="urn:microsoft.com/office/officeart/2005/8/layout/venn1"/>
    <dgm:cxn modelId="{5D0AEA59-7E63-4DAE-A8D9-EA97545E4B71}" type="presOf" srcId="{4E2097DE-A672-4FB4-AEDE-1BA91119A623}" destId="{C35DCCE4-DB2E-4A22-86A3-BEACEC0BA7E0}" srcOrd="0" destOrd="0" presId="urn:microsoft.com/office/officeart/2005/8/layout/venn1"/>
    <dgm:cxn modelId="{AEC0C65A-AAEB-4C4A-A7C3-0BA3D3128E6C}" srcId="{CEF89AFF-820B-4561-9978-0137E8FE1D00}" destId="{4E2097DE-A672-4FB4-AEDE-1BA91119A623}" srcOrd="1" destOrd="0" parTransId="{BFA7175E-1C41-45F5-BD74-6B81C2108865}" sibTransId="{27F9E0C9-702F-4991-87E2-242277F318D9}"/>
    <dgm:cxn modelId="{018C77C3-28EF-4FC1-ACB0-3881FB0503C8}" srcId="{CEF89AFF-820B-4561-9978-0137E8FE1D00}" destId="{562A4DC5-B93D-4F1F-BE43-CD328AEF61B9}" srcOrd="0" destOrd="0" parTransId="{6428CB85-74CE-42F5-91BA-2193875670CA}" sibTransId="{4F398161-0F1F-4160-BF65-66BBE40147F1}"/>
    <dgm:cxn modelId="{8A4A9717-B8D7-4FEB-B2AA-01DB10EB84AA}" type="presOf" srcId="{4E2097DE-A672-4FB4-AEDE-1BA91119A623}" destId="{A7BE99DC-6362-4402-B86F-85F95B213596}" srcOrd="1" destOrd="0" presId="urn:microsoft.com/office/officeart/2005/8/layout/venn1"/>
    <dgm:cxn modelId="{48921933-346D-4FE9-A194-60D07438A3E1}" type="presOf" srcId="{562A4DC5-B93D-4F1F-BE43-CD328AEF61B9}" destId="{A3D4650B-D884-4FFC-B94B-315D2A0BC438}" srcOrd="0" destOrd="0" presId="urn:microsoft.com/office/officeart/2005/8/layout/venn1"/>
    <dgm:cxn modelId="{966BE740-260B-44F0-A4DD-A978DF1B87CF}" type="presParOf" srcId="{D49FBAC9-1334-49EA-89B9-B9EF3C34A722}" destId="{A3D4650B-D884-4FFC-B94B-315D2A0BC438}" srcOrd="0" destOrd="0" presId="urn:microsoft.com/office/officeart/2005/8/layout/venn1"/>
    <dgm:cxn modelId="{AE68F669-EC52-4951-B3B2-C7A40D4F3581}" type="presParOf" srcId="{D49FBAC9-1334-49EA-89B9-B9EF3C34A722}" destId="{C1E27589-9A84-4F74-A3D1-B88D4998313D}" srcOrd="1" destOrd="0" presId="urn:microsoft.com/office/officeart/2005/8/layout/venn1"/>
    <dgm:cxn modelId="{E6772A6A-452D-4D5C-BD26-6E923C7B6C9D}" type="presParOf" srcId="{D49FBAC9-1334-49EA-89B9-B9EF3C34A722}" destId="{C35DCCE4-DB2E-4A22-86A3-BEACEC0BA7E0}" srcOrd="2" destOrd="0" presId="urn:microsoft.com/office/officeart/2005/8/layout/venn1"/>
    <dgm:cxn modelId="{C60A9D08-6AF0-4FC6-A6DC-21CF86BAEA74}" type="presParOf" srcId="{D49FBAC9-1334-49EA-89B9-B9EF3C34A722}" destId="{A7BE99DC-6362-4402-B86F-85F95B213596}"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05EA46F-53FE-4C7D-B3EF-9EF91BD4AB09}" type="doc">
      <dgm:prSet loTypeId="urn:microsoft.com/office/officeart/2005/8/layout/hProcess9" loCatId="process" qsTypeId="urn:microsoft.com/office/officeart/2005/8/quickstyle/simple3" qsCatId="simple" csTypeId="urn:microsoft.com/office/officeart/2005/8/colors/accent6_2" csCatId="accent6" phldr="1"/>
      <dgm:spPr/>
      <dgm:t>
        <a:bodyPr/>
        <a:lstStyle/>
        <a:p>
          <a:endParaRPr lang="es-MX"/>
        </a:p>
      </dgm:t>
    </dgm:pt>
    <dgm:pt modelId="{EE3A8C5E-EF6C-440C-A10A-A8088BE8B959}">
      <dgm:prSet custT="1"/>
      <dgm:spPr/>
      <dgm:t>
        <a:bodyPr/>
        <a:lstStyle/>
        <a:p>
          <a:pPr rtl="0"/>
          <a:r>
            <a:rPr lang="es-ES" sz="2400" dirty="0" smtClean="0">
              <a:latin typeface="Arial" panose="020B0604020202020204" pitchFamily="34" charset="0"/>
              <a:cs typeface="Arial" panose="020B0604020202020204" pitchFamily="34" charset="0"/>
            </a:rPr>
            <a:t>Es el documento contable que informa detallada y ordenadamente como se obtuvo y cual fue el resultado del ejercicio contable </a:t>
          </a:r>
          <a:r>
            <a:rPr lang="es-ES" sz="2400" b="1" dirty="0" smtClean="0">
              <a:latin typeface="Arial" panose="020B0604020202020204" pitchFamily="34" charset="0"/>
              <a:cs typeface="Arial" panose="020B0604020202020204" pitchFamily="34" charset="0"/>
            </a:rPr>
            <a:t>durante un periodo determinado.</a:t>
          </a:r>
          <a:endParaRPr lang="es-MX" sz="2400" b="1" dirty="0">
            <a:latin typeface="Arial" panose="020B0604020202020204" pitchFamily="34" charset="0"/>
            <a:cs typeface="Arial" panose="020B0604020202020204" pitchFamily="34" charset="0"/>
          </a:endParaRPr>
        </a:p>
      </dgm:t>
    </dgm:pt>
    <dgm:pt modelId="{1D3581BB-75C2-43A5-ACEF-CA451CD1094D}" type="parTrans" cxnId="{AD8C09C1-9CEC-44B1-8058-9A455B30855B}">
      <dgm:prSet/>
      <dgm:spPr/>
      <dgm:t>
        <a:bodyPr/>
        <a:lstStyle/>
        <a:p>
          <a:endParaRPr lang="es-MX"/>
        </a:p>
      </dgm:t>
    </dgm:pt>
    <dgm:pt modelId="{F42AB5EB-8860-4CD6-A5B0-DF84E467640E}" type="sibTrans" cxnId="{AD8C09C1-9CEC-44B1-8058-9A455B30855B}">
      <dgm:prSet/>
      <dgm:spPr/>
      <dgm:t>
        <a:bodyPr/>
        <a:lstStyle/>
        <a:p>
          <a:endParaRPr lang="es-MX"/>
        </a:p>
      </dgm:t>
    </dgm:pt>
    <dgm:pt modelId="{55212F10-D227-4615-96BB-E74852854434}">
      <dgm:prSet custT="1"/>
      <dgm:spPr/>
      <dgm:t>
        <a:bodyPr/>
        <a:lstStyle/>
        <a:p>
          <a:pPr rtl="0"/>
          <a:r>
            <a:rPr lang="es-ES" sz="2400" dirty="0" smtClean="0">
              <a:latin typeface="Arial" panose="020B0604020202020204" pitchFamily="34" charset="0"/>
              <a:cs typeface="Arial" panose="020B0604020202020204" pitchFamily="34" charset="0"/>
            </a:rPr>
            <a:t>El resultado del estado modifica el capital contable del ente económico en el estado de situación financiera.</a:t>
          </a:r>
          <a:endParaRPr lang="es-MX" sz="2400" dirty="0">
            <a:latin typeface="Arial" panose="020B0604020202020204" pitchFamily="34" charset="0"/>
            <a:cs typeface="Arial" panose="020B0604020202020204" pitchFamily="34" charset="0"/>
          </a:endParaRPr>
        </a:p>
      </dgm:t>
    </dgm:pt>
    <dgm:pt modelId="{09035BC3-B99C-4DF5-A29A-6D337D7F5B3E}" type="parTrans" cxnId="{6E888F60-7141-402B-BD8A-BCCB405FA45F}">
      <dgm:prSet/>
      <dgm:spPr/>
      <dgm:t>
        <a:bodyPr/>
        <a:lstStyle/>
        <a:p>
          <a:endParaRPr lang="es-MX"/>
        </a:p>
      </dgm:t>
    </dgm:pt>
    <dgm:pt modelId="{DA6CFA7D-469B-44AB-96D3-4EF1629630EA}" type="sibTrans" cxnId="{6E888F60-7141-402B-BD8A-BCCB405FA45F}">
      <dgm:prSet/>
      <dgm:spPr/>
      <dgm:t>
        <a:bodyPr/>
        <a:lstStyle/>
        <a:p>
          <a:endParaRPr lang="es-MX"/>
        </a:p>
      </dgm:t>
    </dgm:pt>
    <dgm:pt modelId="{EF29BAAE-9865-4B07-B650-D1927B6130CA}" type="pres">
      <dgm:prSet presAssocID="{805EA46F-53FE-4C7D-B3EF-9EF91BD4AB09}" presName="CompostProcess" presStyleCnt="0">
        <dgm:presLayoutVars>
          <dgm:dir/>
          <dgm:resizeHandles val="exact"/>
        </dgm:presLayoutVars>
      </dgm:prSet>
      <dgm:spPr/>
      <dgm:t>
        <a:bodyPr/>
        <a:lstStyle/>
        <a:p>
          <a:endParaRPr lang="es-MX"/>
        </a:p>
      </dgm:t>
    </dgm:pt>
    <dgm:pt modelId="{E3D731E2-18F7-4B7D-BF04-8D23430E1378}" type="pres">
      <dgm:prSet presAssocID="{805EA46F-53FE-4C7D-B3EF-9EF91BD4AB09}" presName="arrow" presStyleLbl="bgShp" presStyleIdx="0" presStyleCnt="1"/>
      <dgm:spPr/>
    </dgm:pt>
    <dgm:pt modelId="{D0B316C5-CB42-420A-A719-90DE5804789A}" type="pres">
      <dgm:prSet presAssocID="{805EA46F-53FE-4C7D-B3EF-9EF91BD4AB09}" presName="linearProcess" presStyleCnt="0"/>
      <dgm:spPr/>
    </dgm:pt>
    <dgm:pt modelId="{BA13C361-9C3A-4126-BAA8-92B8223F08DC}" type="pres">
      <dgm:prSet presAssocID="{EE3A8C5E-EF6C-440C-A10A-A8088BE8B959}" presName="textNode" presStyleLbl="node1" presStyleIdx="0" presStyleCnt="2">
        <dgm:presLayoutVars>
          <dgm:bulletEnabled val="1"/>
        </dgm:presLayoutVars>
      </dgm:prSet>
      <dgm:spPr/>
      <dgm:t>
        <a:bodyPr/>
        <a:lstStyle/>
        <a:p>
          <a:endParaRPr lang="es-MX"/>
        </a:p>
      </dgm:t>
    </dgm:pt>
    <dgm:pt modelId="{93F4E096-BDF7-415E-A43C-CA4F2FC1ADDE}" type="pres">
      <dgm:prSet presAssocID="{F42AB5EB-8860-4CD6-A5B0-DF84E467640E}" presName="sibTrans" presStyleCnt="0"/>
      <dgm:spPr/>
    </dgm:pt>
    <dgm:pt modelId="{CF231199-35FF-45E5-83F8-B0BBEC0FE920}" type="pres">
      <dgm:prSet presAssocID="{55212F10-D227-4615-96BB-E74852854434}" presName="textNode" presStyleLbl="node1" presStyleIdx="1" presStyleCnt="2">
        <dgm:presLayoutVars>
          <dgm:bulletEnabled val="1"/>
        </dgm:presLayoutVars>
      </dgm:prSet>
      <dgm:spPr/>
      <dgm:t>
        <a:bodyPr/>
        <a:lstStyle/>
        <a:p>
          <a:endParaRPr lang="es-MX"/>
        </a:p>
      </dgm:t>
    </dgm:pt>
  </dgm:ptLst>
  <dgm:cxnLst>
    <dgm:cxn modelId="{AD8C09C1-9CEC-44B1-8058-9A455B30855B}" srcId="{805EA46F-53FE-4C7D-B3EF-9EF91BD4AB09}" destId="{EE3A8C5E-EF6C-440C-A10A-A8088BE8B959}" srcOrd="0" destOrd="0" parTransId="{1D3581BB-75C2-43A5-ACEF-CA451CD1094D}" sibTransId="{F42AB5EB-8860-4CD6-A5B0-DF84E467640E}"/>
    <dgm:cxn modelId="{5B651B94-8009-4C58-8208-289DA481191D}" type="presOf" srcId="{805EA46F-53FE-4C7D-B3EF-9EF91BD4AB09}" destId="{EF29BAAE-9865-4B07-B650-D1927B6130CA}" srcOrd="0" destOrd="0" presId="urn:microsoft.com/office/officeart/2005/8/layout/hProcess9"/>
    <dgm:cxn modelId="{22757F55-AF17-4CC5-B5B8-AE7B0C4B2EFE}" type="presOf" srcId="{EE3A8C5E-EF6C-440C-A10A-A8088BE8B959}" destId="{BA13C361-9C3A-4126-BAA8-92B8223F08DC}" srcOrd="0" destOrd="0" presId="urn:microsoft.com/office/officeart/2005/8/layout/hProcess9"/>
    <dgm:cxn modelId="{3499521F-E5B2-4BA2-ABB9-6646A542190A}" type="presOf" srcId="{55212F10-D227-4615-96BB-E74852854434}" destId="{CF231199-35FF-45E5-83F8-B0BBEC0FE920}" srcOrd="0" destOrd="0" presId="urn:microsoft.com/office/officeart/2005/8/layout/hProcess9"/>
    <dgm:cxn modelId="{6E888F60-7141-402B-BD8A-BCCB405FA45F}" srcId="{805EA46F-53FE-4C7D-B3EF-9EF91BD4AB09}" destId="{55212F10-D227-4615-96BB-E74852854434}" srcOrd="1" destOrd="0" parTransId="{09035BC3-B99C-4DF5-A29A-6D337D7F5B3E}" sibTransId="{DA6CFA7D-469B-44AB-96D3-4EF1629630EA}"/>
    <dgm:cxn modelId="{BF0601D0-9014-44A9-ADB4-0E688B22F7D6}" type="presParOf" srcId="{EF29BAAE-9865-4B07-B650-D1927B6130CA}" destId="{E3D731E2-18F7-4B7D-BF04-8D23430E1378}" srcOrd="0" destOrd="0" presId="urn:microsoft.com/office/officeart/2005/8/layout/hProcess9"/>
    <dgm:cxn modelId="{81818B3D-51A0-462F-B0F1-D0FF347D0E1E}" type="presParOf" srcId="{EF29BAAE-9865-4B07-B650-D1927B6130CA}" destId="{D0B316C5-CB42-420A-A719-90DE5804789A}" srcOrd="1" destOrd="0" presId="urn:microsoft.com/office/officeart/2005/8/layout/hProcess9"/>
    <dgm:cxn modelId="{6C63718B-BB55-45E0-A2B9-CEE3EB8D32FA}" type="presParOf" srcId="{D0B316C5-CB42-420A-A719-90DE5804789A}" destId="{BA13C361-9C3A-4126-BAA8-92B8223F08DC}" srcOrd="0" destOrd="0" presId="urn:microsoft.com/office/officeart/2005/8/layout/hProcess9"/>
    <dgm:cxn modelId="{39E129BA-4DB0-42DB-8379-D32E0D1BCA6D}" type="presParOf" srcId="{D0B316C5-CB42-420A-A719-90DE5804789A}" destId="{93F4E096-BDF7-415E-A43C-CA4F2FC1ADDE}" srcOrd="1" destOrd="0" presId="urn:microsoft.com/office/officeart/2005/8/layout/hProcess9"/>
    <dgm:cxn modelId="{2C1CF4E9-45C9-44EF-90AF-C9B6920AE021}" type="presParOf" srcId="{D0B316C5-CB42-420A-A719-90DE5804789A}" destId="{CF231199-35FF-45E5-83F8-B0BBEC0FE920}"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D34F7C5-13FF-4D6F-B86C-5119017302BE}" type="doc">
      <dgm:prSet loTypeId="urn:microsoft.com/office/officeart/2005/8/layout/cycle2" loCatId="cycle" qsTypeId="urn:microsoft.com/office/officeart/2005/8/quickstyle/simple3" qsCatId="simple" csTypeId="urn:microsoft.com/office/officeart/2005/8/colors/colorful4" csCatId="colorful" phldr="1"/>
      <dgm:spPr/>
      <dgm:t>
        <a:bodyPr/>
        <a:lstStyle/>
        <a:p>
          <a:endParaRPr lang="es-MX"/>
        </a:p>
      </dgm:t>
    </dgm:pt>
    <dgm:pt modelId="{261A1F01-2F4A-4BCA-A34D-B77FE766B2E5}">
      <dgm:prSet custT="1"/>
      <dgm:spPr/>
      <dgm:t>
        <a:bodyPr/>
        <a:lstStyle/>
        <a:p>
          <a:pPr rtl="0"/>
          <a:r>
            <a:rPr lang="es-MX" sz="2400" dirty="0" smtClean="0">
              <a:latin typeface="Arial" panose="020B0604020202020204" pitchFamily="34" charset="0"/>
              <a:cs typeface="Arial" panose="020B0604020202020204" pitchFamily="34" charset="0"/>
            </a:rPr>
            <a:t>Es un estado financiero dinámico que muestra los saldos iníciales,  incrementos,  disminuciones y saldos finales de cada una de las cuentas del capital contable. </a:t>
          </a:r>
          <a:endParaRPr lang="es-MX" sz="2400" dirty="0">
            <a:latin typeface="Arial" panose="020B0604020202020204" pitchFamily="34" charset="0"/>
            <a:cs typeface="Arial" panose="020B0604020202020204" pitchFamily="34" charset="0"/>
          </a:endParaRPr>
        </a:p>
      </dgm:t>
    </dgm:pt>
    <dgm:pt modelId="{634D3FC2-384C-47BB-A039-750ED9A80EED}" type="parTrans" cxnId="{3CFD23A6-B824-4D2D-A501-8CE110D02C47}">
      <dgm:prSet/>
      <dgm:spPr/>
      <dgm:t>
        <a:bodyPr/>
        <a:lstStyle/>
        <a:p>
          <a:endParaRPr lang="es-MX"/>
        </a:p>
      </dgm:t>
    </dgm:pt>
    <dgm:pt modelId="{E61F7215-5EEF-46BC-A7E9-605D62F12128}" type="sibTrans" cxnId="{3CFD23A6-B824-4D2D-A501-8CE110D02C47}">
      <dgm:prSet/>
      <dgm:spPr/>
      <dgm:t>
        <a:bodyPr/>
        <a:lstStyle/>
        <a:p>
          <a:endParaRPr lang="es-MX"/>
        </a:p>
      </dgm:t>
    </dgm:pt>
    <dgm:pt modelId="{D53A39B9-414C-4D36-872B-1A71365547EE}">
      <dgm:prSet custT="1"/>
      <dgm:spPr/>
      <dgm:t>
        <a:bodyPr/>
        <a:lstStyle/>
        <a:p>
          <a:pPr rtl="0"/>
          <a:r>
            <a:rPr lang="es-ES" sz="2400" dirty="0" smtClean="0">
              <a:latin typeface="Arial" panose="020B0604020202020204" pitchFamily="34" charset="0"/>
              <a:cs typeface="Arial" panose="020B0604020202020204" pitchFamily="34" charset="0"/>
            </a:rPr>
            <a:t>Se elabora con el objetivo de proporcionar información a los accionistas de los movimientos ocurridos </a:t>
          </a:r>
          <a:r>
            <a:rPr lang="es-ES" sz="2400" b="1" dirty="0" smtClean="0">
              <a:latin typeface="Arial" panose="020B0604020202020204" pitchFamily="34" charset="0"/>
              <a:cs typeface="Arial" panose="020B0604020202020204" pitchFamily="34" charset="0"/>
            </a:rPr>
            <a:t>durante un periodo determinado</a:t>
          </a:r>
          <a:r>
            <a:rPr lang="es-ES" sz="2400" dirty="0" smtClean="0">
              <a:latin typeface="Arial" panose="020B0604020202020204" pitchFamily="34" charset="0"/>
              <a:cs typeface="Arial" panose="020B0604020202020204" pitchFamily="34" charset="0"/>
            </a:rPr>
            <a:t> en las partidas que integran su inversión.</a:t>
          </a:r>
          <a:endParaRPr lang="es-MX" sz="2400" dirty="0">
            <a:latin typeface="Arial" panose="020B0604020202020204" pitchFamily="34" charset="0"/>
            <a:cs typeface="Arial" panose="020B0604020202020204" pitchFamily="34" charset="0"/>
          </a:endParaRPr>
        </a:p>
      </dgm:t>
    </dgm:pt>
    <dgm:pt modelId="{BE37AC31-679A-452C-A9E4-BDE0C307CCEA}" type="parTrans" cxnId="{E8806E39-2021-4458-A572-A1E81D113AE7}">
      <dgm:prSet/>
      <dgm:spPr/>
      <dgm:t>
        <a:bodyPr/>
        <a:lstStyle/>
        <a:p>
          <a:endParaRPr lang="es-MX"/>
        </a:p>
      </dgm:t>
    </dgm:pt>
    <dgm:pt modelId="{399A4A00-CFCD-4999-99DB-856D26D20008}" type="sibTrans" cxnId="{E8806E39-2021-4458-A572-A1E81D113AE7}">
      <dgm:prSet/>
      <dgm:spPr/>
      <dgm:t>
        <a:bodyPr/>
        <a:lstStyle/>
        <a:p>
          <a:endParaRPr lang="es-MX"/>
        </a:p>
      </dgm:t>
    </dgm:pt>
    <dgm:pt modelId="{66FA38EC-173D-49E2-8278-0145CA20806A}" type="pres">
      <dgm:prSet presAssocID="{5D34F7C5-13FF-4D6F-B86C-5119017302BE}" presName="cycle" presStyleCnt="0">
        <dgm:presLayoutVars>
          <dgm:dir/>
          <dgm:resizeHandles val="exact"/>
        </dgm:presLayoutVars>
      </dgm:prSet>
      <dgm:spPr/>
      <dgm:t>
        <a:bodyPr/>
        <a:lstStyle/>
        <a:p>
          <a:endParaRPr lang="es-MX"/>
        </a:p>
      </dgm:t>
    </dgm:pt>
    <dgm:pt modelId="{7A50285D-CFA9-4621-8687-E678A05C0E26}" type="pres">
      <dgm:prSet presAssocID="{261A1F01-2F4A-4BCA-A34D-B77FE766B2E5}" presName="node" presStyleLbl="node1" presStyleIdx="0" presStyleCnt="2">
        <dgm:presLayoutVars>
          <dgm:bulletEnabled val="1"/>
        </dgm:presLayoutVars>
      </dgm:prSet>
      <dgm:spPr/>
      <dgm:t>
        <a:bodyPr/>
        <a:lstStyle/>
        <a:p>
          <a:endParaRPr lang="es-MX"/>
        </a:p>
      </dgm:t>
    </dgm:pt>
    <dgm:pt modelId="{3F6FFA52-E9B0-482B-9B4C-C869A54FB46D}" type="pres">
      <dgm:prSet presAssocID="{E61F7215-5EEF-46BC-A7E9-605D62F12128}" presName="sibTrans" presStyleLbl="sibTrans2D1" presStyleIdx="0" presStyleCnt="2"/>
      <dgm:spPr/>
      <dgm:t>
        <a:bodyPr/>
        <a:lstStyle/>
        <a:p>
          <a:endParaRPr lang="es-MX"/>
        </a:p>
      </dgm:t>
    </dgm:pt>
    <dgm:pt modelId="{592CB344-DC9A-4157-8DC1-6183BF40BA7B}" type="pres">
      <dgm:prSet presAssocID="{E61F7215-5EEF-46BC-A7E9-605D62F12128}" presName="connectorText" presStyleLbl="sibTrans2D1" presStyleIdx="0" presStyleCnt="2"/>
      <dgm:spPr/>
      <dgm:t>
        <a:bodyPr/>
        <a:lstStyle/>
        <a:p>
          <a:endParaRPr lang="es-MX"/>
        </a:p>
      </dgm:t>
    </dgm:pt>
    <dgm:pt modelId="{0091A848-38B5-416D-BE35-124BD560CAAA}" type="pres">
      <dgm:prSet presAssocID="{D53A39B9-414C-4D36-872B-1A71365547EE}" presName="node" presStyleLbl="node1" presStyleIdx="1" presStyleCnt="2">
        <dgm:presLayoutVars>
          <dgm:bulletEnabled val="1"/>
        </dgm:presLayoutVars>
      </dgm:prSet>
      <dgm:spPr/>
      <dgm:t>
        <a:bodyPr/>
        <a:lstStyle/>
        <a:p>
          <a:endParaRPr lang="es-MX"/>
        </a:p>
      </dgm:t>
    </dgm:pt>
    <dgm:pt modelId="{DE452C66-5A75-44A4-9309-C203C2B2453D}" type="pres">
      <dgm:prSet presAssocID="{399A4A00-CFCD-4999-99DB-856D26D20008}" presName="sibTrans" presStyleLbl="sibTrans2D1" presStyleIdx="1" presStyleCnt="2"/>
      <dgm:spPr/>
      <dgm:t>
        <a:bodyPr/>
        <a:lstStyle/>
        <a:p>
          <a:endParaRPr lang="es-MX"/>
        </a:p>
      </dgm:t>
    </dgm:pt>
    <dgm:pt modelId="{01A84988-7E43-4914-B738-4320200F7D36}" type="pres">
      <dgm:prSet presAssocID="{399A4A00-CFCD-4999-99DB-856D26D20008}" presName="connectorText" presStyleLbl="sibTrans2D1" presStyleIdx="1" presStyleCnt="2"/>
      <dgm:spPr/>
      <dgm:t>
        <a:bodyPr/>
        <a:lstStyle/>
        <a:p>
          <a:endParaRPr lang="es-MX"/>
        </a:p>
      </dgm:t>
    </dgm:pt>
  </dgm:ptLst>
  <dgm:cxnLst>
    <dgm:cxn modelId="{3CFD23A6-B824-4D2D-A501-8CE110D02C47}" srcId="{5D34F7C5-13FF-4D6F-B86C-5119017302BE}" destId="{261A1F01-2F4A-4BCA-A34D-B77FE766B2E5}" srcOrd="0" destOrd="0" parTransId="{634D3FC2-384C-47BB-A039-750ED9A80EED}" sibTransId="{E61F7215-5EEF-46BC-A7E9-605D62F12128}"/>
    <dgm:cxn modelId="{8A536B90-606F-415F-AF44-064DF0D387B0}" type="presOf" srcId="{399A4A00-CFCD-4999-99DB-856D26D20008}" destId="{01A84988-7E43-4914-B738-4320200F7D36}" srcOrd="1" destOrd="0" presId="urn:microsoft.com/office/officeart/2005/8/layout/cycle2"/>
    <dgm:cxn modelId="{55AE8942-4A78-45D4-A841-4655C1698566}" type="presOf" srcId="{E61F7215-5EEF-46BC-A7E9-605D62F12128}" destId="{3F6FFA52-E9B0-482B-9B4C-C869A54FB46D}" srcOrd="0" destOrd="0" presId="urn:microsoft.com/office/officeart/2005/8/layout/cycle2"/>
    <dgm:cxn modelId="{E8806E39-2021-4458-A572-A1E81D113AE7}" srcId="{5D34F7C5-13FF-4D6F-B86C-5119017302BE}" destId="{D53A39B9-414C-4D36-872B-1A71365547EE}" srcOrd="1" destOrd="0" parTransId="{BE37AC31-679A-452C-A9E4-BDE0C307CCEA}" sibTransId="{399A4A00-CFCD-4999-99DB-856D26D20008}"/>
    <dgm:cxn modelId="{3585F6C0-E912-4CF8-ADC3-26B80128A1BF}" type="presOf" srcId="{5D34F7C5-13FF-4D6F-B86C-5119017302BE}" destId="{66FA38EC-173D-49E2-8278-0145CA20806A}" srcOrd="0" destOrd="0" presId="urn:microsoft.com/office/officeart/2005/8/layout/cycle2"/>
    <dgm:cxn modelId="{4E6C85BB-583C-4F4E-9E43-33B1B430F299}" type="presOf" srcId="{399A4A00-CFCD-4999-99DB-856D26D20008}" destId="{DE452C66-5A75-44A4-9309-C203C2B2453D}" srcOrd="0" destOrd="0" presId="urn:microsoft.com/office/officeart/2005/8/layout/cycle2"/>
    <dgm:cxn modelId="{23B99DE7-C9FC-4FDA-8E90-15DF0001E139}" type="presOf" srcId="{261A1F01-2F4A-4BCA-A34D-B77FE766B2E5}" destId="{7A50285D-CFA9-4621-8687-E678A05C0E26}" srcOrd="0" destOrd="0" presId="urn:microsoft.com/office/officeart/2005/8/layout/cycle2"/>
    <dgm:cxn modelId="{F3CC31E0-8229-42BE-B8A8-A8E23BAE87BA}" type="presOf" srcId="{E61F7215-5EEF-46BC-A7E9-605D62F12128}" destId="{592CB344-DC9A-4157-8DC1-6183BF40BA7B}" srcOrd="1" destOrd="0" presId="urn:microsoft.com/office/officeart/2005/8/layout/cycle2"/>
    <dgm:cxn modelId="{BF406664-8F20-405A-9F6A-924B71322640}" type="presOf" srcId="{D53A39B9-414C-4D36-872B-1A71365547EE}" destId="{0091A848-38B5-416D-BE35-124BD560CAAA}" srcOrd="0" destOrd="0" presId="urn:microsoft.com/office/officeart/2005/8/layout/cycle2"/>
    <dgm:cxn modelId="{8A382F53-BB10-4A0F-9486-75AAF40FBF0B}" type="presParOf" srcId="{66FA38EC-173D-49E2-8278-0145CA20806A}" destId="{7A50285D-CFA9-4621-8687-E678A05C0E26}" srcOrd="0" destOrd="0" presId="urn:microsoft.com/office/officeart/2005/8/layout/cycle2"/>
    <dgm:cxn modelId="{3C07FBB9-5A91-477F-9AB5-4D5292567659}" type="presParOf" srcId="{66FA38EC-173D-49E2-8278-0145CA20806A}" destId="{3F6FFA52-E9B0-482B-9B4C-C869A54FB46D}" srcOrd="1" destOrd="0" presId="urn:microsoft.com/office/officeart/2005/8/layout/cycle2"/>
    <dgm:cxn modelId="{3B2C0F86-4954-4E50-AB44-71F737B0B439}" type="presParOf" srcId="{3F6FFA52-E9B0-482B-9B4C-C869A54FB46D}" destId="{592CB344-DC9A-4157-8DC1-6183BF40BA7B}" srcOrd="0" destOrd="0" presId="urn:microsoft.com/office/officeart/2005/8/layout/cycle2"/>
    <dgm:cxn modelId="{C0A63CF1-36AD-49BA-BF5A-CE6AFAC517C9}" type="presParOf" srcId="{66FA38EC-173D-49E2-8278-0145CA20806A}" destId="{0091A848-38B5-416D-BE35-124BD560CAAA}" srcOrd="2" destOrd="0" presId="urn:microsoft.com/office/officeart/2005/8/layout/cycle2"/>
    <dgm:cxn modelId="{8CC8C1DE-EEF5-4A05-8D08-CE28875C6292}" type="presParOf" srcId="{66FA38EC-173D-49E2-8278-0145CA20806A}" destId="{DE452C66-5A75-44A4-9309-C203C2B2453D}" srcOrd="3" destOrd="0" presId="urn:microsoft.com/office/officeart/2005/8/layout/cycle2"/>
    <dgm:cxn modelId="{16317BA8-70D4-4F7A-8DEB-681B1315ECEA}" type="presParOf" srcId="{DE452C66-5A75-44A4-9309-C203C2B2453D}" destId="{01A84988-7E43-4914-B738-4320200F7D3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E8A24B1-411C-4647-A5D2-F06F29FC1454}" type="doc">
      <dgm:prSet loTypeId="urn:microsoft.com/office/officeart/2009/3/layout/RandomtoResultProcess" loCatId="process" qsTypeId="urn:microsoft.com/office/officeart/2005/8/quickstyle/simple1" qsCatId="simple" csTypeId="urn:microsoft.com/office/officeart/2005/8/colors/colorful5" csCatId="colorful" phldr="1"/>
      <dgm:spPr/>
      <dgm:t>
        <a:bodyPr/>
        <a:lstStyle/>
        <a:p>
          <a:endParaRPr lang="es-MX"/>
        </a:p>
      </dgm:t>
    </dgm:pt>
    <dgm:pt modelId="{3B34DBB1-46C9-405E-A901-7A298480A165}">
      <dgm:prSet custT="1"/>
      <dgm:spPr/>
      <dgm:t>
        <a:bodyPr/>
        <a:lstStyle/>
        <a:p>
          <a:pPr rtl="0"/>
          <a:r>
            <a:rPr lang="es-ES" sz="2400" dirty="0" smtClean="0">
              <a:latin typeface="Arial" panose="020B0604020202020204" pitchFamily="34" charset="0"/>
              <a:cs typeface="Arial" panose="020B0604020202020204" pitchFamily="34" charset="0"/>
            </a:rPr>
            <a:t>Se formula para informar sobre los cambios ocurridos en la entidad entre dos fechas. </a:t>
          </a:r>
          <a:endParaRPr lang="es-MX" sz="2400" dirty="0">
            <a:latin typeface="Arial" panose="020B0604020202020204" pitchFamily="34" charset="0"/>
            <a:cs typeface="Arial" panose="020B0604020202020204" pitchFamily="34" charset="0"/>
          </a:endParaRPr>
        </a:p>
      </dgm:t>
    </dgm:pt>
    <dgm:pt modelId="{D27AB8A3-EDB9-46DE-90ED-B84A856BF938}" type="parTrans" cxnId="{291EDEC8-A7E4-4142-985E-C5E0CDBAC30C}">
      <dgm:prSet/>
      <dgm:spPr/>
      <dgm:t>
        <a:bodyPr/>
        <a:lstStyle/>
        <a:p>
          <a:endParaRPr lang="es-MX"/>
        </a:p>
      </dgm:t>
    </dgm:pt>
    <dgm:pt modelId="{EAAB4B46-E708-4CE8-B26B-973FD818DAAA}" type="sibTrans" cxnId="{291EDEC8-A7E4-4142-985E-C5E0CDBAC30C}">
      <dgm:prSet/>
      <dgm:spPr/>
      <dgm:t>
        <a:bodyPr/>
        <a:lstStyle/>
        <a:p>
          <a:endParaRPr lang="es-MX"/>
        </a:p>
      </dgm:t>
    </dgm:pt>
    <dgm:pt modelId="{B3C59B06-B3A0-4340-8375-26A201BBAAB9}">
      <dgm:prSet custT="1"/>
      <dgm:spPr/>
      <dgm:t>
        <a:bodyPr/>
        <a:lstStyle/>
        <a:p>
          <a:pPr rtl="0"/>
          <a:r>
            <a:rPr lang="es-ES" sz="2000" dirty="0" smtClean="0">
              <a:solidFill>
                <a:schemeClr val="tx1"/>
              </a:solidFill>
              <a:latin typeface="Arial" panose="020B0604020202020204" pitchFamily="34" charset="0"/>
              <a:cs typeface="Arial" panose="020B0604020202020204" pitchFamily="34" charset="0"/>
            </a:rPr>
            <a:t>Presenta las fuentes u origen de los recursos, así como su aplicación durante el mismo periodo, esto es, los cambios sufridos en su estructura financiera entre dos fechas.</a:t>
          </a:r>
          <a:endParaRPr lang="es-MX" sz="2000" dirty="0">
            <a:solidFill>
              <a:schemeClr val="tx1"/>
            </a:solidFill>
            <a:latin typeface="Arial" panose="020B0604020202020204" pitchFamily="34" charset="0"/>
            <a:cs typeface="Arial" panose="020B0604020202020204" pitchFamily="34" charset="0"/>
          </a:endParaRPr>
        </a:p>
      </dgm:t>
    </dgm:pt>
    <dgm:pt modelId="{0B8D43F5-2D0C-4CAE-83C2-5EC460E8D0FE}" type="parTrans" cxnId="{37D0EC02-48CF-46E2-B3DB-0EDC5CDE6FBD}">
      <dgm:prSet/>
      <dgm:spPr/>
      <dgm:t>
        <a:bodyPr/>
        <a:lstStyle/>
        <a:p>
          <a:endParaRPr lang="es-MX"/>
        </a:p>
      </dgm:t>
    </dgm:pt>
    <dgm:pt modelId="{4D4C2AE1-649F-4458-AC68-3DA584E0236A}" type="sibTrans" cxnId="{37D0EC02-48CF-46E2-B3DB-0EDC5CDE6FBD}">
      <dgm:prSet/>
      <dgm:spPr/>
      <dgm:t>
        <a:bodyPr/>
        <a:lstStyle/>
        <a:p>
          <a:endParaRPr lang="es-MX"/>
        </a:p>
      </dgm:t>
    </dgm:pt>
    <dgm:pt modelId="{E23D1CA3-0C9C-4E35-B557-B6A3557561FB}" type="pres">
      <dgm:prSet presAssocID="{3E8A24B1-411C-4647-A5D2-F06F29FC1454}" presName="Name0" presStyleCnt="0">
        <dgm:presLayoutVars>
          <dgm:dir/>
          <dgm:animOne val="branch"/>
          <dgm:animLvl val="lvl"/>
        </dgm:presLayoutVars>
      </dgm:prSet>
      <dgm:spPr/>
      <dgm:t>
        <a:bodyPr/>
        <a:lstStyle/>
        <a:p>
          <a:endParaRPr lang="es-MX"/>
        </a:p>
      </dgm:t>
    </dgm:pt>
    <dgm:pt modelId="{02AC4008-B999-4E5A-B7ED-643163AD0B66}" type="pres">
      <dgm:prSet presAssocID="{3B34DBB1-46C9-405E-A901-7A298480A165}" presName="chaos" presStyleCnt="0"/>
      <dgm:spPr/>
    </dgm:pt>
    <dgm:pt modelId="{57A8D0E2-4CBD-4F3B-ACE2-1C10DA1835D4}" type="pres">
      <dgm:prSet presAssocID="{3B34DBB1-46C9-405E-A901-7A298480A165}" presName="parTx1" presStyleLbl="revTx" presStyleIdx="0" presStyleCnt="1"/>
      <dgm:spPr/>
      <dgm:t>
        <a:bodyPr/>
        <a:lstStyle/>
        <a:p>
          <a:endParaRPr lang="es-MX"/>
        </a:p>
      </dgm:t>
    </dgm:pt>
    <dgm:pt modelId="{D76B6A80-6AEC-4939-890A-EF7AEFDBD63B}" type="pres">
      <dgm:prSet presAssocID="{3B34DBB1-46C9-405E-A901-7A298480A165}" presName="c1" presStyleLbl="node1" presStyleIdx="0" presStyleCnt="19"/>
      <dgm:spPr/>
    </dgm:pt>
    <dgm:pt modelId="{3D134F80-B67E-427E-ADE8-3F7E1AC3F348}" type="pres">
      <dgm:prSet presAssocID="{3B34DBB1-46C9-405E-A901-7A298480A165}" presName="c2" presStyleLbl="node1" presStyleIdx="1" presStyleCnt="19"/>
      <dgm:spPr/>
    </dgm:pt>
    <dgm:pt modelId="{6EA07422-2E70-4964-A200-8ADB2D3FDEB7}" type="pres">
      <dgm:prSet presAssocID="{3B34DBB1-46C9-405E-A901-7A298480A165}" presName="c3" presStyleLbl="node1" presStyleIdx="2" presStyleCnt="19"/>
      <dgm:spPr/>
    </dgm:pt>
    <dgm:pt modelId="{E23F7AA9-0850-4D4B-A2E5-DA8C03B99689}" type="pres">
      <dgm:prSet presAssocID="{3B34DBB1-46C9-405E-A901-7A298480A165}" presName="c4" presStyleLbl="node1" presStyleIdx="3" presStyleCnt="19"/>
      <dgm:spPr/>
    </dgm:pt>
    <dgm:pt modelId="{8DFBBE03-4B64-4D00-951F-E7FBC2AB9C7E}" type="pres">
      <dgm:prSet presAssocID="{3B34DBB1-46C9-405E-A901-7A298480A165}" presName="c5" presStyleLbl="node1" presStyleIdx="4" presStyleCnt="19"/>
      <dgm:spPr/>
    </dgm:pt>
    <dgm:pt modelId="{A1561E09-CE7B-456F-BEED-58F240C84901}" type="pres">
      <dgm:prSet presAssocID="{3B34DBB1-46C9-405E-A901-7A298480A165}" presName="c6" presStyleLbl="node1" presStyleIdx="5" presStyleCnt="19"/>
      <dgm:spPr/>
    </dgm:pt>
    <dgm:pt modelId="{0B6AAE99-65CC-435E-93C4-02E4BD852960}" type="pres">
      <dgm:prSet presAssocID="{3B34DBB1-46C9-405E-A901-7A298480A165}" presName="c7" presStyleLbl="node1" presStyleIdx="6" presStyleCnt="19"/>
      <dgm:spPr/>
    </dgm:pt>
    <dgm:pt modelId="{53E35BD2-F64B-474A-A625-FCBDE8794BCA}" type="pres">
      <dgm:prSet presAssocID="{3B34DBB1-46C9-405E-A901-7A298480A165}" presName="c8" presStyleLbl="node1" presStyleIdx="7" presStyleCnt="19"/>
      <dgm:spPr/>
    </dgm:pt>
    <dgm:pt modelId="{468FE95D-A437-4896-AF90-C1302AD1A53E}" type="pres">
      <dgm:prSet presAssocID="{3B34DBB1-46C9-405E-A901-7A298480A165}" presName="c9" presStyleLbl="node1" presStyleIdx="8" presStyleCnt="19"/>
      <dgm:spPr/>
    </dgm:pt>
    <dgm:pt modelId="{C254FC97-142A-44A9-A17E-8DDEA67F149E}" type="pres">
      <dgm:prSet presAssocID="{3B34DBB1-46C9-405E-A901-7A298480A165}" presName="c10" presStyleLbl="node1" presStyleIdx="9" presStyleCnt="19"/>
      <dgm:spPr/>
    </dgm:pt>
    <dgm:pt modelId="{9D72C567-5D00-4C04-80C2-B4740E2F7F4C}" type="pres">
      <dgm:prSet presAssocID="{3B34DBB1-46C9-405E-A901-7A298480A165}" presName="c11" presStyleLbl="node1" presStyleIdx="10" presStyleCnt="19"/>
      <dgm:spPr/>
    </dgm:pt>
    <dgm:pt modelId="{3FB83F98-9B6F-4B2A-9D80-7D5C065B4F9D}" type="pres">
      <dgm:prSet presAssocID="{3B34DBB1-46C9-405E-A901-7A298480A165}" presName="c12" presStyleLbl="node1" presStyleIdx="11" presStyleCnt="19"/>
      <dgm:spPr/>
    </dgm:pt>
    <dgm:pt modelId="{E77C2FAD-266D-4F29-AE04-C3DECC41E2E6}" type="pres">
      <dgm:prSet presAssocID="{3B34DBB1-46C9-405E-A901-7A298480A165}" presName="c13" presStyleLbl="node1" presStyleIdx="12" presStyleCnt="19"/>
      <dgm:spPr/>
    </dgm:pt>
    <dgm:pt modelId="{2CBA2D1C-CA0D-49EA-B87B-4ACDB490DF9F}" type="pres">
      <dgm:prSet presAssocID="{3B34DBB1-46C9-405E-A901-7A298480A165}" presName="c14" presStyleLbl="node1" presStyleIdx="13" presStyleCnt="19"/>
      <dgm:spPr/>
    </dgm:pt>
    <dgm:pt modelId="{AA2A48B7-7324-4C5A-9AEE-C41E27F43FE0}" type="pres">
      <dgm:prSet presAssocID="{3B34DBB1-46C9-405E-A901-7A298480A165}" presName="c15" presStyleLbl="node1" presStyleIdx="14" presStyleCnt="19"/>
      <dgm:spPr/>
    </dgm:pt>
    <dgm:pt modelId="{8FDD648C-054D-4910-8606-4B99EE1986EE}" type="pres">
      <dgm:prSet presAssocID="{3B34DBB1-46C9-405E-A901-7A298480A165}" presName="c16" presStyleLbl="node1" presStyleIdx="15" presStyleCnt="19"/>
      <dgm:spPr/>
    </dgm:pt>
    <dgm:pt modelId="{62A9DEF4-226B-4951-B93E-84272D5415D2}" type="pres">
      <dgm:prSet presAssocID="{3B34DBB1-46C9-405E-A901-7A298480A165}" presName="c17" presStyleLbl="node1" presStyleIdx="16" presStyleCnt="19"/>
      <dgm:spPr/>
    </dgm:pt>
    <dgm:pt modelId="{46DE8BC1-BCB0-448A-9048-1BCFC14715E7}" type="pres">
      <dgm:prSet presAssocID="{3B34DBB1-46C9-405E-A901-7A298480A165}" presName="c18" presStyleLbl="node1" presStyleIdx="17" presStyleCnt="19"/>
      <dgm:spPr/>
    </dgm:pt>
    <dgm:pt modelId="{2ACA05C2-2087-4516-9E74-FAB6C212532C}" type="pres">
      <dgm:prSet presAssocID="{EAAB4B46-E708-4CE8-B26B-973FD818DAAA}" presName="chevronComposite1" presStyleCnt="0"/>
      <dgm:spPr/>
    </dgm:pt>
    <dgm:pt modelId="{7CD187B3-31D7-4466-AFB4-0FC7536556EE}" type="pres">
      <dgm:prSet presAssocID="{EAAB4B46-E708-4CE8-B26B-973FD818DAAA}" presName="chevron1" presStyleLbl="sibTrans2D1" presStyleIdx="0" presStyleCnt="2"/>
      <dgm:spPr/>
    </dgm:pt>
    <dgm:pt modelId="{3E637B71-BE26-4371-97CD-F4743A5774F4}" type="pres">
      <dgm:prSet presAssocID="{EAAB4B46-E708-4CE8-B26B-973FD818DAAA}" presName="spChevron1" presStyleCnt="0"/>
      <dgm:spPr/>
    </dgm:pt>
    <dgm:pt modelId="{D412D489-ED6D-4861-A722-71384314918D}" type="pres">
      <dgm:prSet presAssocID="{EAAB4B46-E708-4CE8-B26B-973FD818DAAA}" presName="overlap" presStyleCnt="0"/>
      <dgm:spPr/>
    </dgm:pt>
    <dgm:pt modelId="{67FC7644-5896-4903-A666-ACE3C8E179B1}" type="pres">
      <dgm:prSet presAssocID="{EAAB4B46-E708-4CE8-B26B-973FD818DAAA}" presName="chevronComposite2" presStyleCnt="0"/>
      <dgm:spPr/>
    </dgm:pt>
    <dgm:pt modelId="{4FDCE1DD-C6AD-43BB-AEE4-FC12F2D4EFDC}" type="pres">
      <dgm:prSet presAssocID="{EAAB4B46-E708-4CE8-B26B-973FD818DAAA}" presName="chevron2" presStyleLbl="sibTrans2D1" presStyleIdx="1" presStyleCnt="2"/>
      <dgm:spPr/>
    </dgm:pt>
    <dgm:pt modelId="{F7CE5C63-9D1D-4F58-8501-87AC8B27FFD9}" type="pres">
      <dgm:prSet presAssocID="{EAAB4B46-E708-4CE8-B26B-973FD818DAAA}" presName="spChevron2" presStyleCnt="0"/>
      <dgm:spPr/>
    </dgm:pt>
    <dgm:pt modelId="{8982878A-4E52-41D3-A804-06B571BB513A}" type="pres">
      <dgm:prSet presAssocID="{B3C59B06-B3A0-4340-8375-26A201BBAAB9}" presName="last" presStyleCnt="0"/>
      <dgm:spPr/>
    </dgm:pt>
    <dgm:pt modelId="{E949EB8F-A1C1-46F5-87F5-1EEA238A0578}" type="pres">
      <dgm:prSet presAssocID="{B3C59B06-B3A0-4340-8375-26A201BBAAB9}" presName="circleTx" presStyleLbl="node1" presStyleIdx="18" presStyleCnt="19" custScaleX="117315" custScaleY="117121"/>
      <dgm:spPr/>
      <dgm:t>
        <a:bodyPr/>
        <a:lstStyle/>
        <a:p>
          <a:endParaRPr lang="es-MX"/>
        </a:p>
      </dgm:t>
    </dgm:pt>
    <dgm:pt modelId="{2D4E440F-0CB9-4D81-8544-2ABF862376BA}" type="pres">
      <dgm:prSet presAssocID="{B3C59B06-B3A0-4340-8375-26A201BBAAB9}" presName="spN" presStyleCnt="0"/>
      <dgm:spPr/>
    </dgm:pt>
  </dgm:ptLst>
  <dgm:cxnLst>
    <dgm:cxn modelId="{CD806126-6D0B-4703-8042-5A0266A537B7}" type="presOf" srcId="{3E8A24B1-411C-4647-A5D2-F06F29FC1454}" destId="{E23D1CA3-0C9C-4E35-B557-B6A3557561FB}" srcOrd="0" destOrd="0" presId="urn:microsoft.com/office/officeart/2009/3/layout/RandomtoResultProcess"/>
    <dgm:cxn modelId="{1128165B-AC82-48EC-AD19-7AC106909A3C}" type="presOf" srcId="{B3C59B06-B3A0-4340-8375-26A201BBAAB9}" destId="{E949EB8F-A1C1-46F5-87F5-1EEA238A0578}" srcOrd="0" destOrd="0" presId="urn:microsoft.com/office/officeart/2009/3/layout/RandomtoResultProcess"/>
    <dgm:cxn modelId="{37D0EC02-48CF-46E2-B3DB-0EDC5CDE6FBD}" srcId="{3E8A24B1-411C-4647-A5D2-F06F29FC1454}" destId="{B3C59B06-B3A0-4340-8375-26A201BBAAB9}" srcOrd="1" destOrd="0" parTransId="{0B8D43F5-2D0C-4CAE-83C2-5EC460E8D0FE}" sibTransId="{4D4C2AE1-649F-4458-AC68-3DA584E0236A}"/>
    <dgm:cxn modelId="{0B86032A-0282-4A9E-9EC3-77EC3D5B68B9}" type="presOf" srcId="{3B34DBB1-46C9-405E-A901-7A298480A165}" destId="{57A8D0E2-4CBD-4F3B-ACE2-1C10DA1835D4}" srcOrd="0" destOrd="0" presId="urn:microsoft.com/office/officeart/2009/3/layout/RandomtoResultProcess"/>
    <dgm:cxn modelId="{291EDEC8-A7E4-4142-985E-C5E0CDBAC30C}" srcId="{3E8A24B1-411C-4647-A5D2-F06F29FC1454}" destId="{3B34DBB1-46C9-405E-A901-7A298480A165}" srcOrd="0" destOrd="0" parTransId="{D27AB8A3-EDB9-46DE-90ED-B84A856BF938}" sibTransId="{EAAB4B46-E708-4CE8-B26B-973FD818DAAA}"/>
    <dgm:cxn modelId="{653C56B9-AAB7-426A-B023-3021FBC9B407}" type="presParOf" srcId="{E23D1CA3-0C9C-4E35-B557-B6A3557561FB}" destId="{02AC4008-B999-4E5A-B7ED-643163AD0B66}" srcOrd="0" destOrd="0" presId="urn:microsoft.com/office/officeart/2009/3/layout/RandomtoResultProcess"/>
    <dgm:cxn modelId="{5209844C-CAD1-4C99-9CEE-E7B342047CC4}" type="presParOf" srcId="{02AC4008-B999-4E5A-B7ED-643163AD0B66}" destId="{57A8D0E2-4CBD-4F3B-ACE2-1C10DA1835D4}" srcOrd="0" destOrd="0" presId="urn:microsoft.com/office/officeart/2009/3/layout/RandomtoResultProcess"/>
    <dgm:cxn modelId="{BC032400-0A8F-407C-8742-DB4601BBCF8C}" type="presParOf" srcId="{02AC4008-B999-4E5A-B7ED-643163AD0B66}" destId="{D76B6A80-6AEC-4939-890A-EF7AEFDBD63B}" srcOrd="1" destOrd="0" presId="urn:microsoft.com/office/officeart/2009/3/layout/RandomtoResultProcess"/>
    <dgm:cxn modelId="{AA4AF7E4-C712-4708-A551-99AFF9FCF96A}" type="presParOf" srcId="{02AC4008-B999-4E5A-B7ED-643163AD0B66}" destId="{3D134F80-B67E-427E-ADE8-3F7E1AC3F348}" srcOrd="2" destOrd="0" presId="urn:microsoft.com/office/officeart/2009/3/layout/RandomtoResultProcess"/>
    <dgm:cxn modelId="{F8A2B9FE-B55B-4D3B-9B3A-DEBABA80F97D}" type="presParOf" srcId="{02AC4008-B999-4E5A-B7ED-643163AD0B66}" destId="{6EA07422-2E70-4964-A200-8ADB2D3FDEB7}" srcOrd="3" destOrd="0" presId="urn:microsoft.com/office/officeart/2009/3/layout/RandomtoResultProcess"/>
    <dgm:cxn modelId="{F8202237-2155-47A3-9E22-D55748B365B5}" type="presParOf" srcId="{02AC4008-B999-4E5A-B7ED-643163AD0B66}" destId="{E23F7AA9-0850-4D4B-A2E5-DA8C03B99689}" srcOrd="4" destOrd="0" presId="urn:microsoft.com/office/officeart/2009/3/layout/RandomtoResultProcess"/>
    <dgm:cxn modelId="{CAE91D59-6796-4899-A001-A244E93A6293}" type="presParOf" srcId="{02AC4008-B999-4E5A-B7ED-643163AD0B66}" destId="{8DFBBE03-4B64-4D00-951F-E7FBC2AB9C7E}" srcOrd="5" destOrd="0" presId="urn:microsoft.com/office/officeart/2009/3/layout/RandomtoResultProcess"/>
    <dgm:cxn modelId="{97825EC8-E47C-4081-9755-8404C68CEC26}" type="presParOf" srcId="{02AC4008-B999-4E5A-B7ED-643163AD0B66}" destId="{A1561E09-CE7B-456F-BEED-58F240C84901}" srcOrd="6" destOrd="0" presId="urn:microsoft.com/office/officeart/2009/3/layout/RandomtoResultProcess"/>
    <dgm:cxn modelId="{E7D55925-7023-4DAB-9EE2-30FE22748120}" type="presParOf" srcId="{02AC4008-B999-4E5A-B7ED-643163AD0B66}" destId="{0B6AAE99-65CC-435E-93C4-02E4BD852960}" srcOrd="7" destOrd="0" presId="urn:microsoft.com/office/officeart/2009/3/layout/RandomtoResultProcess"/>
    <dgm:cxn modelId="{9A196F1F-7ACF-4486-ACC8-45A50B8D114F}" type="presParOf" srcId="{02AC4008-B999-4E5A-B7ED-643163AD0B66}" destId="{53E35BD2-F64B-474A-A625-FCBDE8794BCA}" srcOrd="8" destOrd="0" presId="urn:microsoft.com/office/officeart/2009/3/layout/RandomtoResultProcess"/>
    <dgm:cxn modelId="{92F7F164-9643-40A8-9742-37EAC5A4AB93}" type="presParOf" srcId="{02AC4008-B999-4E5A-B7ED-643163AD0B66}" destId="{468FE95D-A437-4896-AF90-C1302AD1A53E}" srcOrd="9" destOrd="0" presId="urn:microsoft.com/office/officeart/2009/3/layout/RandomtoResultProcess"/>
    <dgm:cxn modelId="{E1533CAF-2220-4D6A-8C17-4BF7BBE83349}" type="presParOf" srcId="{02AC4008-B999-4E5A-B7ED-643163AD0B66}" destId="{C254FC97-142A-44A9-A17E-8DDEA67F149E}" srcOrd="10" destOrd="0" presId="urn:microsoft.com/office/officeart/2009/3/layout/RandomtoResultProcess"/>
    <dgm:cxn modelId="{B43D5361-C3BA-4D98-B397-9E1D0B4ECD40}" type="presParOf" srcId="{02AC4008-B999-4E5A-B7ED-643163AD0B66}" destId="{9D72C567-5D00-4C04-80C2-B4740E2F7F4C}" srcOrd="11" destOrd="0" presId="urn:microsoft.com/office/officeart/2009/3/layout/RandomtoResultProcess"/>
    <dgm:cxn modelId="{75633CB8-F8F2-42DE-A95A-282B7F34C44A}" type="presParOf" srcId="{02AC4008-B999-4E5A-B7ED-643163AD0B66}" destId="{3FB83F98-9B6F-4B2A-9D80-7D5C065B4F9D}" srcOrd="12" destOrd="0" presId="urn:microsoft.com/office/officeart/2009/3/layout/RandomtoResultProcess"/>
    <dgm:cxn modelId="{135E7A6A-C04E-4C3F-9C6B-390298B51A42}" type="presParOf" srcId="{02AC4008-B999-4E5A-B7ED-643163AD0B66}" destId="{E77C2FAD-266D-4F29-AE04-C3DECC41E2E6}" srcOrd="13" destOrd="0" presId="urn:microsoft.com/office/officeart/2009/3/layout/RandomtoResultProcess"/>
    <dgm:cxn modelId="{0D7EB171-7B83-4B00-AB21-58200CA1778B}" type="presParOf" srcId="{02AC4008-B999-4E5A-B7ED-643163AD0B66}" destId="{2CBA2D1C-CA0D-49EA-B87B-4ACDB490DF9F}" srcOrd="14" destOrd="0" presId="urn:microsoft.com/office/officeart/2009/3/layout/RandomtoResultProcess"/>
    <dgm:cxn modelId="{97DBF45F-C65F-42E9-8897-EE8BF0BC9289}" type="presParOf" srcId="{02AC4008-B999-4E5A-B7ED-643163AD0B66}" destId="{AA2A48B7-7324-4C5A-9AEE-C41E27F43FE0}" srcOrd="15" destOrd="0" presId="urn:microsoft.com/office/officeart/2009/3/layout/RandomtoResultProcess"/>
    <dgm:cxn modelId="{3A87AA0A-9D46-470D-AB80-D0C627A91CFA}" type="presParOf" srcId="{02AC4008-B999-4E5A-B7ED-643163AD0B66}" destId="{8FDD648C-054D-4910-8606-4B99EE1986EE}" srcOrd="16" destOrd="0" presId="urn:microsoft.com/office/officeart/2009/3/layout/RandomtoResultProcess"/>
    <dgm:cxn modelId="{86EA3061-4599-479C-A888-207835877B6D}" type="presParOf" srcId="{02AC4008-B999-4E5A-B7ED-643163AD0B66}" destId="{62A9DEF4-226B-4951-B93E-84272D5415D2}" srcOrd="17" destOrd="0" presId="urn:microsoft.com/office/officeart/2009/3/layout/RandomtoResultProcess"/>
    <dgm:cxn modelId="{0C50051D-2645-4EF8-B59C-74E02F9BFB70}" type="presParOf" srcId="{02AC4008-B999-4E5A-B7ED-643163AD0B66}" destId="{46DE8BC1-BCB0-448A-9048-1BCFC14715E7}" srcOrd="18" destOrd="0" presId="urn:microsoft.com/office/officeart/2009/3/layout/RandomtoResultProcess"/>
    <dgm:cxn modelId="{07A537A4-4C49-4461-BBFC-CEA437F03C6C}" type="presParOf" srcId="{E23D1CA3-0C9C-4E35-B557-B6A3557561FB}" destId="{2ACA05C2-2087-4516-9E74-FAB6C212532C}" srcOrd="1" destOrd="0" presId="urn:microsoft.com/office/officeart/2009/3/layout/RandomtoResultProcess"/>
    <dgm:cxn modelId="{DC9985A9-2D79-4761-9EC3-BD2BFF6B553E}" type="presParOf" srcId="{2ACA05C2-2087-4516-9E74-FAB6C212532C}" destId="{7CD187B3-31D7-4466-AFB4-0FC7536556EE}" srcOrd="0" destOrd="0" presId="urn:microsoft.com/office/officeart/2009/3/layout/RandomtoResultProcess"/>
    <dgm:cxn modelId="{7E5E2863-46E3-46FF-AF35-CA198132A6DF}" type="presParOf" srcId="{2ACA05C2-2087-4516-9E74-FAB6C212532C}" destId="{3E637B71-BE26-4371-97CD-F4743A5774F4}" srcOrd="1" destOrd="0" presId="urn:microsoft.com/office/officeart/2009/3/layout/RandomtoResultProcess"/>
    <dgm:cxn modelId="{4C428763-548D-46D8-8707-60130FB7E7DD}" type="presParOf" srcId="{E23D1CA3-0C9C-4E35-B557-B6A3557561FB}" destId="{D412D489-ED6D-4861-A722-71384314918D}" srcOrd="2" destOrd="0" presId="urn:microsoft.com/office/officeart/2009/3/layout/RandomtoResultProcess"/>
    <dgm:cxn modelId="{723665D2-D281-4E68-BDF4-585413523D67}" type="presParOf" srcId="{E23D1CA3-0C9C-4E35-B557-B6A3557561FB}" destId="{67FC7644-5896-4903-A666-ACE3C8E179B1}" srcOrd="3" destOrd="0" presId="urn:microsoft.com/office/officeart/2009/3/layout/RandomtoResultProcess"/>
    <dgm:cxn modelId="{251AC0BB-2299-4573-B84C-8166508BA3A2}" type="presParOf" srcId="{67FC7644-5896-4903-A666-ACE3C8E179B1}" destId="{4FDCE1DD-C6AD-43BB-AEE4-FC12F2D4EFDC}" srcOrd="0" destOrd="0" presId="urn:microsoft.com/office/officeart/2009/3/layout/RandomtoResultProcess"/>
    <dgm:cxn modelId="{C54025D2-6756-456F-AF61-18E88B7471F0}" type="presParOf" srcId="{67FC7644-5896-4903-A666-ACE3C8E179B1}" destId="{F7CE5C63-9D1D-4F58-8501-87AC8B27FFD9}" srcOrd="1" destOrd="0" presId="urn:microsoft.com/office/officeart/2009/3/layout/RandomtoResultProcess"/>
    <dgm:cxn modelId="{B3F9DA57-55C9-4BF6-9352-54ED28F25DD9}" type="presParOf" srcId="{E23D1CA3-0C9C-4E35-B557-B6A3557561FB}" destId="{8982878A-4E52-41D3-A804-06B571BB513A}" srcOrd="4" destOrd="0" presId="urn:microsoft.com/office/officeart/2009/3/layout/RandomtoResultProcess"/>
    <dgm:cxn modelId="{38D0368A-21B4-4EAB-9544-9DE7923AC19B}" type="presParOf" srcId="{8982878A-4E52-41D3-A804-06B571BB513A}" destId="{E949EB8F-A1C1-46F5-87F5-1EEA238A0578}" srcOrd="0" destOrd="0" presId="urn:microsoft.com/office/officeart/2009/3/layout/RandomtoResultProcess"/>
    <dgm:cxn modelId="{32E71DFC-D83F-42F8-A1DD-5512C84C0C0C}" type="presParOf" srcId="{8982878A-4E52-41D3-A804-06B571BB513A}" destId="{2D4E440F-0CB9-4D81-8544-2ABF862376BA}"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AF050D-9CA8-4115-9F84-DDA23F1BCCC3}" type="doc">
      <dgm:prSet loTypeId="urn:microsoft.com/office/officeart/2005/8/layout/venn1" loCatId="relationship" qsTypeId="urn:microsoft.com/office/officeart/2005/8/quickstyle/simple1" qsCatId="simple" csTypeId="urn:microsoft.com/office/officeart/2005/8/colors/colorful5" csCatId="colorful"/>
      <dgm:spPr/>
      <dgm:t>
        <a:bodyPr/>
        <a:lstStyle/>
        <a:p>
          <a:endParaRPr lang="es-MX"/>
        </a:p>
      </dgm:t>
    </dgm:pt>
    <dgm:pt modelId="{FC3E9E21-D217-4C30-AB80-2A09B77CCBA7}">
      <dgm:prSet/>
      <dgm:spPr/>
      <dgm:t>
        <a:bodyPr/>
        <a:lstStyle/>
        <a:p>
          <a:pPr rtl="0"/>
          <a:r>
            <a:rPr lang="es-MX" smtClean="0"/>
            <a:t>Es la disciplina que satisface las necesidades de información financiera de los diversos usuarios.</a:t>
          </a:r>
          <a:endParaRPr lang="es-MX"/>
        </a:p>
      </dgm:t>
    </dgm:pt>
    <dgm:pt modelId="{B8111B5F-C7F8-4A9D-92FD-0FF595E9C380}" type="parTrans" cxnId="{77C4867F-F4A7-4813-9C93-9D9B27C44186}">
      <dgm:prSet/>
      <dgm:spPr/>
      <dgm:t>
        <a:bodyPr/>
        <a:lstStyle/>
        <a:p>
          <a:endParaRPr lang="es-MX"/>
        </a:p>
      </dgm:t>
    </dgm:pt>
    <dgm:pt modelId="{5B56D19F-A649-4A98-B022-CCC584CA2A92}" type="sibTrans" cxnId="{77C4867F-F4A7-4813-9C93-9D9B27C44186}">
      <dgm:prSet/>
      <dgm:spPr/>
      <dgm:t>
        <a:bodyPr/>
        <a:lstStyle/>
        <a:p>
          <a:endParaRPr lang="es-MX"/>
        </a:p>
      </dgm:t>
    </dgm:pt>
    <dgm:pt modelId="{D9DD1FAE-E2DD-448F-93A6-72E185CB9E70}">
      <dgm:prSet/>
      <dgm:spPr/>
      <dgm:t>
        <a:bodyPr/>
        <a:lstStyle/>
        <a:p>
          <a:pPr rtl="0"/>
          <a:r>
            <a:rPr lang="es-MX" smtClean="0"/>
            <a:t>La contabilidad controla y presenta la información financiera mediante los estados financieros, útiles para la toma de decisiones.</a:t>
          </a:r>
          <a:endParaRPr lang="es-MX"/>
        </a:p>
      </dgm:t>
    </dgm:pt>
    <dgm:pt modelId="{49047DAE-A11B-4E3E-813F-1AD633BFDB22}" type="parTrans" cxnId="{4C7EC958-BCCA-4057-A73C-6B4E5BE511FE}">
      <dgm:prSet/>
      <dgm:spPr/>
      <dgm:t>
        <a:bodyPr/>
        <a:lstStyle/>
        <a:p>
          <a:endParaRPr lang="es-MX"/>
        </a:p>
      </dgm:t>
    </dgm:pt>
    <dgm:pt modelId="{B91AEC15-BBA0-43DC-9B04-F424166FB591}" type="sibTrans" cxnId="{4C7EC958-BCCA-4057-A73C-6B4E5BE511FE}">
      <dgm:prSet/>
      <dgm:spPr/>
      <dgm:t>
        <a:bodyPr/>
        <a:lstStyle/>
        <a:p>
          <a:endParaRPr lang="es-MX"/>
        </a:p>
      </dgm:t>
    </dgm:pt>
    <dgm:pt modelId="{45DDB7AE-0323-4850-B37C-B26AC6C9EF33}" type="pres">
      <dgm:prSet presAssocID="{C0AF050D-9CA8-4115-9F84-DDA23F1BCCC3}" presName="compositeShape" presStyleCnt="0">
        <dgm:presLayoutVars>
          <dgm:chMax val="7"/>
          <dgm:dir/>
          <dgm:resizeHandles val="exact"/>
        </dgm:presLayoutVars>
      </dgm:prSet>
      <dgm:spPr/>
      <dgm:t>
        <a:bodyPr/>
        <a:lstStyle/>
        <a:p>
          <a:endParaRPr lang="es-MX"/>
        </a:p>
      </dgm:t>
    </dgm:pt>
    <dgm:pt modelId="{65D6BFED-23AA-4061-8E71-7DE0D8799289}" type="pres">
      <dgm:prSet presAssocID="{FC3E9E21-D217-4C30-AB80-2A09B77CCBA7}" presName="circ1" presStyleLbl="vennNode1" presStyleIdx="0" presStyleCnt="2"/>
      <dgm:spPr/>
      <dgm:t>
        <a:bodyPr/>
        <a:lstStyle/>
        <a:p>
          <a:endParaRPr lang="es-MX"/>
        </a:p>
      </dgm:t>
    </dgm:pt>
    <dgm:pt modelId="{D440E5B2-31DA-446C-931D-C56E7A047E94}" type="pres">
      <dgm:prSet presAssocID="{FC3E9E21-D217-4C30-AB80-2A09B77CCBA7}" presName="circ1Tx" presStyleLbl="revTx" presStyleIdx="0" presStyleCnt="0">
        <dgm:presLayoutVars>
          <dgm:chMax val="0"/>
          <dgm:chPref val="0"/>
          <dgm:bulletEnabled val="1"/>
        </dgm:presLayoutVars>
      </dgm:prSet>
      <dgm:spPr/>
      <dgm:t>
        <a:bodyPr/>
        <a:lstStyle/>
        <a:p>
          <a:endParaRPr lang="es-MX"/>
        </a:p>
      </dgm:t>
    </dgm:pt>
    <dgm:pt modelId="{9E433378-12C2-45E6-9087-7F7BA826792E}" type="pres">
      <dgm:prSet presAssocID="{D9DD1FAE-E2DD-448F-93A6-72E185CB9E70}" presName="circ2" presStyleLbl="vennNode1" presStyleIdx="1" presStyleCnt="2"/>
      <dgm:spPr/>
      <dgm:t>
        <a:bodyPr/>
        <a:lstStyle/>
        <a:p>
          <a:endParaRPr lang="es-MX"/>
        </a:p>
      </dgm:t>
    </dgm:pt>
    <dgm:pt modelId="{BE4F6E49-EE2A-4C05-8B10-1E67FF351041}" type="pres">
      <dgm:prSet presAssocID="{D9DD1FAE-E2DD-448F-93A6-72E185CB9E70}" presName="circ2Tx" presStyleLbl="revTx" presStyleIdx="0" presStyleCnt="0">
        <dgm:presLayoutVars>
          <dgm:chMax val="0"/>
          <dgm:chPref val="0"/>
          <dgm:bulletEnabled val="1"/>
        </dgm:presLayoutVars>
      </dgm:prSet>
      <dgm:spPr/>
      <dgm:t>
        <a:bodyPr/>
        <a:lstStyle/>
        <a:p>
          <a:endParaRPr lang="es-MX"/>
        </a:p>
      </dgm:t>
    </dgm:pt>
  </dgm:ptLst>
  <dgm:cxnLst>
    <dgm:cxn modelId="{37B1F793-45D8-45F6-B04D-FBB00CF1EFE1}" type="presOf" srcId="{D9DD1FAE-E2DD-448F-93A6-72E185CB9E70}" destId="{9E433378-12C2-45E6-9087-7F7BA826792E}" srcOrd="0" destOrd="0" presId="urn:microsoft.com/office/officeart/2005/8/layout/venn1"/>
    <dgm:cxn modelId="{CB9149C1-F012-4B5C-ADE4-DBB661EDF7E1}" type="presOf" srcId="{FC3E9E21-D217-4C30-AB80-2A09B77CCBA7}" destId="{D440E5B2-31DA-446C-931D-C56E7A047E94}" srcOrd="1" destOrd="0" presId="urn:microsoft.com/office/officeart/2005/8/layout/venn1"/>
    <dgm:cxn modelId="{77C4867F-F4A7-4813-9C93-9D9B27C44186}" srcId="{C0AF050D-9CA8-4115-9F84-DDA23F1BCCC3}" destId="{FC3E9E21-D217-4C30-AB80-2A09B77CCBA7}" srcOrd="0" destOrd="0" parTransId="{B8111B5F-C7F8-4A9D-92FD-0FF595E9C380}" sibTransId="{5B56D19F-A649-4A98-B022-CCC584CA2A92}"/>
    <dgm:cxn modelId="{4C7EC958-BCCA-4057-A73C-6B4E5BE511FE}" srcId="{C0AF050D-9CA8-4115-9F84-DDA23F1BCCC3}" destId="{D9DD1FAE-E2DD-448F-93A6-72E185CB9E70}" srcOrd="1" destOrd="0" parTransId="{49047DAE-A11B-4E3E-813F-1AD633BFDB22}" sibTransId="{B91AEC15-BBA0-43DC-9B04-F424166FB591}"/>
    <dgm:cxn modelId="{A213DE56-EB28-4CD6-AC1E-918D5F4CD931}" type="presOf" srcId="{D9DD1FAE-E2DD-448F-93A6-72E185CB9E70}" destId="{BE4F6E49-EE2A-4C05-8B10-1E67FF351041}" srcOrd="1" destOrd="0" presId="urn:microsoft.com/office/officeart/2005/8/layout/venn1"/>
    <dgm:cxn modelId="{D76DA9A8-7900-4EB1-B5E0-47587923EDF3}" type="presOf" srcId="{FC3E9E21-D217-4C30-AB80-2A09B77CCBA7}" destId="{65D6BFED-23AA-4061-8E71-7DE0D8799289}" srcOrd="0" destOrd="0" presId="urn:microsoft.com/office/officeart/2005/8/layout/venn1"/>
    <dgm:cxn modelId="{17B4166C-F824-41D7-A48B-ECF04169D844}" type="presOf" srcId="{C0AF050D-9CA8-4115-9F84-DDA23F1BCCC3}" destId="{45DDB7AE-0323-4850-B37C-B26AC6C9EF33}" srcOrd="0" destOrd="0" presId="urn:microsoft.com/office/officeart/2005/8/layout/venn1"/>
    <dgm:cxn modelId="{4E363034-5E80-42D1-A157-50172AA23C0E}" type="presParOf" srcId="{45DDB7AE-0323-4850-B37C-B26AC6C9EF33}" destId="{65D6BFED-23AA-4061-8E71-7DE0D8799289}" srcOrd="0" destOrd="0" presId="urn:microsoft.com/office/officeart/2005/8/layout/venn1"/>
    <dgm:cxn modelId="{C853A620-C422-43A3-B0DB-FB054B52164C}" type="presParOf" srcId="{45DDB7AE-0323-4850-B37C-B26AC6C9EF33}" destId="{D440E5B2-31DA-446C-931D-C56E7A047E94}" srcOrd="1" destOrd="0" presId="urn:microsoft.com/office/officeart/2005/8/layout/venn1"/>
    <dgm:cxn modelId="{320B8692-1E77-4D97-BFE6-EDC1BD1668E5}" type="presParOf" srcId="{45DDB7AE-0323-4850-B37C-B26AC6C9EF33}" destId="{9E433378-12C2-45E6-9087-7F7BA826792E}" srcOrd="2" destOrd="0" presId="urn:microsoft.com/office/officeart/2005/8/layout/venn1"/>
    <dgm:cxn modelId="{4A8F2D97-C783-4595-BE1F-DCDB0A21A2D7}" type="presParOf" srcId="{45DDB7AE-0323-4850-B37C-B26AC6C9EF33}" destId="{BE4F6E49-EE2A-4C05-8B10-1E67FF351041}"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0DA35E-3831-42D2-ABF3-8F43BF7D4F31}" type="doc">
      <dgm:prSet loTypeId="urn:microsoft.com/office/officeart/2005/8/layout/equation2" loCatId="process" qsTypeId="urn:microsoft.com/office/officeart/2005/8/quickstyle/simple1" qsCatId="simple" csTypeId="urn:microsoft.com/office/officeart/2005/8/colors/accent6_1" csCatId="accent6" phldr="1"/>
      <dgm:spPr/>
      <dgm:t>
        <a:bodyPr/>
        <a:lstStyle/>
        <a:p>
          <a:endParaRPr lang="es-MX"/>
        </a:p>
      </dgm:t>
    </dgm:pt>
    <dgm:pt modelId="{5C03030A-51A2-42B3-B970-BF1738CC169C}">
      <dgm:prSet custT="1"/>
      <dgm:spPr/>
      <dgm:t>
        <a:bodyPr/>
        <a:lstStyle/>
        <a:p>
          <a:pPr rtl="0"/>
          <a:r>
            <a:rPr lang="es-ES" sz="4400" i="1" dirty="0" smtClean="0"/>
            <a:t>Entidad</a:t>
          </a:r>
          <a:r>
            <a:rPr lang="es-ES" sz="4400" dirty="0" smtClean="0"/>
            <a:t> </a:t>
          </a:r>
          <a:endParaRPr lang="es-MX" sz="4400" dirty="0"/>
        </a:p>
      </dgm:t>
    </dgm:pt>
    <dgm:pt modelId="{DC7479D6-B3A6-4A66-83A1-EEF48E3F94FB}" type="parTrans" cxnId="{189E0D56-10A1-4B6A-9AC3-F0A2A41099F3}">
      <dgm:prSet/>
      <dgm:spPr/>
      <dgm:t>
        <a:bodyPr/>
        <a:lstStyle/>
        <a:p>
          <a:endParaRPr lang="es-MX"/>
        </a:p>
      </dgm:t>
    </dgm:pt>
    <dgm:pt modelId="{FE8807F0-46BA-4CCD-9476-09727C29068E}" type="sibTrans" cxnId="{189E0D56-10A1-4B6A-9AC3-F0A2A41099F3}">
      <dgm:prSet/>
      <dgm:spPr/>
      <dgm:t>
        <a:bodyPr/>
        <a:lstStyle/>
        <a:p>
          <a:endParaRPr lang="es-MX"/>
        </a:p>
      </dgm:t>
    </dgm:pt>
    <dgm:pt modelId="{1AF675F6-7EB4-4F34-A8D1-40D1E4947B62}">
      <dgm:prSet custT="1"/>
      <dgm:spPr/>
      <dgm:t>
        <a:bodyPr/>
        <a:lstStyle/>
        <a:p>
          <a:pPr rtl="0"/>
          <a:r>
            <a:rPr lang="es-ES" sz="2000" dirty="0" smtClean="0"/>
            <a:t>Es una unidad identificable que realiza actividades económicas, constituida por recursos humanos, recursos materiales y capital, encaminados a la consecución de los fines para los que fue creada. </a:t>
          </a:r>
          <a:endParaRPr lang="es-MX" sz="2000" dirty="0"/>
        </a:p>
      </dgm:t>
    </dgm:pt>
    <dgm:pt modelId="{E597E584-314F-4D04-804C-2BFEB47F9C01}" type="parTrans" cxnId="{CF5146FD-7C5D-4D68-89B4-393F9447B30B}">
      <dgm:prSet/>
      <dgm:spPr/>
      <dgm:t>
        <a:bodyPr/>
        <a:lstStyle/>
        <a:p>
          <a:endParaRPr lang="es-MX"/>
        </a:p>
      </dgm:t>
    </dgm:pt>
    <dgm:pt modelId="{E524BE29-3D60-4EDE-AF7E-7313AC3626C6}" type="sibTrans" cxnId="{CF5146FD-7C5D-4D68-89B4-393F9447B30B}">
      <dgm:prSet/>
      <dgm:spPr/>
      <dgm:t>
        <a:bodyPr/>
        <a:lstStyle/>
        <a:p>
          <a:endParaRPr lang="es-MX"/>
        </a:p>
      </dgm:t>
    </dgm:pt>
    <dgm:pt modelId="{DA3F60F8-551B-4184-B366-310D53BCC778}" type="pres">
      <dgm:prSet presAssocID="{3A0DA35E-3831-42D2-ABF3-8F43BF7D4F31}" presName="Name0" presStyleCnt="0">
        <dgm:presLayoutVars>
          <dgm:dir/>
          <dgm:resizeHandles val="exact"/>
        </dgm:presLayoutVars>
      </dgm:prSet>
      <dgm:spPr/>
      <dgm:t>
        <a:bodyPr/>
        <a:lstStyle/>
        <a:p>
          <a:endParaRPr lang="es-MX"/>
        </a:p>
      </dgm:t>
    </dgm:pt>
    <dgm:pt modelId="{0EB56F2D-0903-4BEE-B369-A4D36BD8D448}" type="pres">
      <dgm:prSet presAssocID="{3A0DA35E-3831-42D2-ABF3-8F43BF7D4F31}" presName="vNodes" presStyleCnt="0"/>
      <dgm:spPr/>
    </dgm:pt>
    <dgm:pt modelId="{022FCE7E-7B50-4ED2-9BD2-52FA31345FA9}" type="pres">
      <dgm:prSet presAssocID="{5C03030A-51A2-42B3-B970-BF1738CC169C}" presName="node" presStyleLbl="node1" presStyleIdx="0" presStyleCnt="2">
        <dgm:presLayoutVars>
          <dgm:bulletEnabled val="1"/>
        </dgm:presLayoutVars>
      </dgm:prSet>
      <dgm:spPr/>
      <dgm:t>
        <a:bodyPr/>
        <a:lstStyle/>
        <a:p>
          <a:endParaRPr lang="es-MX"/>
        </a:p>
      </dgm:t>
    </dgm:pt>
    <dgm:pt modelId="{0C15A780-F198-4BD2-9547-FB73BE2EC5DF}" type="pres">
      <dgm:prSet presAssocID="{3A0DA35E-3831-42D2-ABF3-8F43BF7D4F31}" presName="sibTransLast" presStyleLbl="sibTrans2D1" presStyleIdx="0" presStyleCnt="1"/>
      <dgm:spPr/>
      <dgm:t>
        <a:bodyPr/>
        <a:lstStyle/>
        <a:p>
          <a:endParaRPr lang="es-MX"/>
        </a:p>
      </dgm:t>
    </dgm:pt>
    <dgm:pt modelId="{24630F66-2020-4C67-97A0-745E1712F164}" type="pres">
      <dgm:prSet presAssocID="{3A0DA35E-3831-42D2-ABF3-8F43BF7D4F31}" presName="connectorText" presStyleLbl="sibTrans2D1" presStyleIdx="0" presStyleCnt="1"/>
      <dgm:spPr/>
      <dgm:t>
        <a:bodyPr/>
        <a:lstStyle/>
        <a:p>
          <a:endParaRPr lang="es-MX"/>
        </a:p>
      </dgm:t>
    </dgm:pt>
    <dgm:pt modelId="{01097F3B-FD56-4866-8B25-320CB7D440F0}" type="pres">
      <dgm:prSet presAssocID="{3A0DA35E-3831-42D2-ABF3-8F43BF7D4F31}" presName="lastNode" presStyleLbl="node1" presStyleIdx="1" presStyleCnt="2" custScaleX="109008" custScaleY="98503">
        <dgm:presLayoutVars>
          <dgm:bulletEnabled val="1"/>
        </dgm:presLayoutVars>
      </dgm:prSet>
      <dgm:spPr/>
      <dgm:t>
        <a:bodyPr/>
        <a:lstStyle/>
        <a:p>
          <a:endParaRPr lang="es-MX"/>
        </a:p>
      </dgm:t>
    </dgm:pt>
  </dgm:ptLst>
  <dgm:cxnLst>
    <dgm:cxn modelId="{1B187CFF-8962-4F43-AFB2-27DBE7CFB780}" type="presOf" srcId="{FE8807F0-46BA-4CCD-9476-09727C29068E}" destId="{0C15A780-F198-4BD2-9547-FB73BE2EC5DF}" srcOrd="0" destOrd="0" presId="urn:microsoft.com/office/officeart/2005/8/layout/equation2"/>
    <dgm:cxn modelId="{DE100B97-6156-47C1-825A-123E1316A31B}" type="presOf" srcId="{5C03030A-51A2-42B3-B970-BF1738CC169C}" destId="{022FCE7E-7B50-4ED2-9BD2-52FA31345FA9}" srcOrd="0" destOrd="0" presId="urn:microsoft.com/office/officeart/2005/8/layout/equation2"/>
    <dgm:cxn modelId="{189E0D56-10A1-4B6A-9AC3-F0A2A41099F3}" srcId="{3A0DA35E-3831-42D2-ABF3-8F43BF7D4F31}" destId="{5C03030A-51A2-42B3-B970-BF1738CC169C}" srcOrd="0" destOrd="0" parTransId="{DC7479D6-B3A6-4A66-83A1-EEF48E3F94FB}" sibTransId="{FE8807F0-46BA-4CCD-9476-09727C29068E}"/>
    <dgm:cxn modelId="{4C3CB73E-B98F-4EC1-9CA2-5CA875EA1705}" type="presOf" srcId="{FE8807F0-46BA-4CCD-9476-09727C29068E}" destId="{24630F66-2020-4C67-97A0-745E1712F164}" srcOrd="1" destOrd="0" presId="urn:microsoft.com/office/officeart/2005/8/layout/equation2"/>
    <dgm:cxn modelId="{82E6A428-5314-4C25-A6E1-C18A1CBF4B5C}" type="presOf" srcId="{1AF675F6-7EB4-4F34-A8D1-40D1E4947B62}" destId="{01097F3B-FD56-4866-8B25-320CB7D440F0}" srcOrd="0" destOrd="0" presId="urn:microsoft.com/office/officeart/2005/8/layout/equation2"/>
    <dgm:cxn modelId="{CF5146FD-7C5D-4D68-89B4-393F9447B30B}" srcId="{3A0DA35E-3831-42D2-ABF3-8F43BF7D4F31}" destId="{1AF675F6-7EB4-4F34-A8D1-40D1E4947B62}" srcOrd="1" destOrd="0" parTransId="{E597E584-314F-4D04-804C-2BFEB47F9C01}" sibTransId="{E524BE29-3D60-4EDE-AF7E-7313AC3626C6}"/>
    <dgm:cxn modelId="{00555C15-B776-4D19-BB05-566AAB4E5E68}" type="presOf" srcId="{3A0DA35E-3831-42D2-ABF3-8F43BF7D4F31}" destId="{DA3F60F8-551B-4184-B366-310D53BCC778}" srcOrd="0" destOrd="0" presId="urn:microsoft.com/office/officeart/2005/8/layout/equation2"/>
    <dgm:cxn modelId="{4BA54251-6A93-4932-9D36-4AD7BDD7145F}" type="presParOf" srcId="{DA3F60F8-551B-4184-B366-310D53BCC778}" destId="{0EB56F2D-0903-4BEE-B369-A4D36BD8D448}" srcOrd="0" destOrd="0" presId="urn:microsoft.com/office/officeart/2005/8/layout/equation2"/>
    <dgm:cxn modelId="{609F1FE2-55EA-4266-8C2E-4AB2C2AC9082}" type="presParOf" srcId="{0EB56F2D-0903-4BEE-B369-A4D36BD8D448}" destId="{022FCE7E-7B50-4ED2-9BD2-52FA31345FA9}" srcOrd="0" destOrd="0" presId="urn:microsoft.com/office/officeart/2005/8/layout/equation2"/>
    <dgm:cxn modelId="{0A7BF86E-76A5-46D5-89E7-B78451F3F9B3}" type="presParOf" srcId="{DA3F60F8-551B-4184-B366-310D53BCC778}" destId="{0C15A780-F198-4BD2-9547-FB73BE2EC5DF}" srcOrd="1" destOrd="0" presId="urn:microsoft.com/office/officeart/2005/8/layout/equation2"/>
    <dgm:cxn modelId="{A352EA1A-A332-4D74-B837-062385D5A890}" type="presParOf" srcId="{0C15A780-F198-4BD2-9547-FB73BE2EC5DF}" destId="{24630F66-2020-4C67-97A0-745E1712F164}" srcOrd="0" destOrd="0" presId="urn:microsoft.com/office/officeart/2005/8/layout/equation2"/>
    <dgm:cxn modelId="{24635B4E-3577-4D48-8B60-DDB69E8872C2}" type="presParOf" srcId="{DA3F60F8-551B-4184-B366-310D53BCC778}" destId="{01097F3B-FD56-4866-8B25-320CB7D440F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E70DCA-5101-4BBE-B66D-ADEA3D2FFBBF}" type="doc">
      <dgm:prSet loTypeId="urn:microsoft.com/office/officeart/2005/8/layout/process3" loCatId="process" qsTypeId="urn:microsoft.com/office/officeart/2005/8/quickstyle/simple1" qsCatId="simple" csTypeId="urn:microsoft.com/office/officeart/2005/8/colors/colorful5" csCatId="colorful" phldr="1"/>
      <dgm:spPr/>
      <dgm:t>
        <a:bodyPr/>
        <a:lstStyle/>
        <a:p>
          <a:endParaRPr lang="es-MX"/>
        </a:p>
      </dgm:t>
    </dgm:pt>
    <dgm:pt modelId="{E0545140-FCC6-4FCC-943D-2F291ECB8390}">
      <dgm:prSet/>
      <dgm:spPr/>
      <dgm:t>
        <a:bodyPr/>
        <a:lstStyle/>
        <a:p>
          <a:pPr rtl="0"/>
          <a:r>
            <a:rPr lang="es-ES" u="sng" smtClean="0"/>
            <a:t>Con personalidad jurídica propia</a:t>
          </a:r>
          <a:r>
            <a:rPr lang="es-ES" smtClean="0"/>
            <a:t> </a:t>
          </a:r>
          <a:endParaRPr lang="es-MX"/>
        </a:p>
      </dgm:t>
    </dgm:pt>
    <dgm:pt modelId="{4407F79A-0FBE-4DCF-AFDA-97AC2735A5A5}" type="parTrans" cxnId="{F4A65319-A6DC-487A-A767-959A6D2B9B4D}">
      <dgm:prSet/>
      <dgm:spPr/>
      <dgm:t>
        <a:bodyPr/>
        <a:lstStyle/>
        <a:p>
          <a:endParaRPr lang="es-MX"/>
        </a:p>
      </dgm:t>
    </dgm:pt>
    <dgm:pt modelId="{E3729CC3-6CEE-47B4-B899-FC6296D69740}" type="sibTrans" cxnId="{F4A65319-A6DC-487A-A767-959A6D2B9B4D}">
      <dgm:prSet/>
      <dgm:spPr/>
      <dgm:t>
        <a:bodyPr/>
        <a:lstStyle/>
        <a:p>
          <a:endParaRPr lang="es-MX"/>
        </a:p>
      </dgm:t>
    </dgm:pt>
    <dgm:pt modelId="{EC4B9769-B9C0-4950-B553-CD75AD4A8A85}">
      <dgm:prSet/>
      <dgm:spPr/>
      <dgm:t>
        <a:bodyPr/>
        <a:lstStyle/>
        <a:p>
          <a:pPr rtl="0"/>
          <a:r>
            <a:rPr lang="es-ES" dirty="0" smtClean="0"/>
            <a:t>Son sujetas de derechos y obligaciones, pudiendo ser personas físicas o morales. </a:t>
          </a:r>
          <a:endParaRPr lang="es-MX" dirty="0"/>
        </a:p>
      </dgm:t>
    </dgm:pt>
    <dgm:pt modelId="{E177E767-9840-4AD4-89E4-54BAEBF5FDF0}" type="parTrans" cxnId="{A8DEA5F2-8288-4298-A2EA-E5651F51F3CF}">
      <dgm:prSet/>
      <dgm:spPr/>
      <dgm:t>
        <a:bodyPr/>
        <a:lstStyle/>
        <a:p>
          <a:endParaRPr lang="es-MX"/>
        </a:p>
      </dgm:t>
    </dgm:pt>
    <dgm:pt modelId="{D8228C07-6FC0-4741-AC24-C5B2529B9632}" type="sibTrans" cxnId="{A8DEA5F2-8288-4298-A2EA-E5651F51F3CF}">
      <dgm:prSet/>
      <dgm:spPr/>
      <dgm:t>
        <a:bodyPr/>
        <a:lstStyle/>
        <a:p>
          <a:endParaRPr lang="es-MX"/>
        </a:p>
      </dgm:t>
    </dgm:pt>
    <dgm:pt modelId="{8013E005-5767-43CA-B89F-B1FA7C2C5F12}">
      <dgm:prSet/>
      <dgm:spPr/>
      <dgm:t>
        <a:bodyPr/>
        <a:lstStyle/>
        <a:p>
          <a:pPr rtl="0"/>
          <a:r>
            <a:rPr lang="es-ES" u="sng" dirty="0" smtClean="0"/>
            <a:t>Sin personalidad jurídica propia</a:t>
          </a:r>
          <a:r>
            <a:rPr lang="es-ES" dirty="0" smtClean="0"/>
            <a:t> </a:t>
          </a:r>
          <a:endParaRPr lang="es-MX" dirty="0"/>
        </a:p>
      </dgm:t>
    </dgm:pt>
    <dgm:pt modelId="{C0E91B4C-9F71-41EE-98FC-3261C1A1FD82}" type="parTrans" cxnId="{4CA18ECC-F5DC-4311-99E0-ADAA2E476A4E}">
      <dgm:prSet/>
      <dgm:spPr/>
      <dgm:t>
        <a:bodyPr/>
        <a:lstStyle/>
        <a:p>
          <a:endParaRPr lang="es-MX"/>
        </a:p>
      </dgm:t>
    </dgm:pt>
    <dgm:pt modelId="{8F1D1851-0662-4E5E-B105-E23F78039E5C}" type="sibTrans" cxnId="{4CA18ECC-F5DC-4311-99E0-ADAA2E476A4E}">
      <dgm:prSet/>
      <dgm:spPr/>
      <dgm:t>
        <a:bodyPr/>
        <a:lstStyle/>
        <a:p>
          <a:endParaRPr lang="es-MX"/>
        </a:p>
      </dgm:t>
    </dgm:pt>
    <dgm:pt modelId="{86355B33-E941-4FDC-A13F-396DCE86BF6D}">
      <dgm:prSet/>
      <dgm:spPr/>
      <dgm:t>
        <a:bodyPr/>
        <a:lstStyle/>
        <a:p>
          <a:pPr rtl="0"/>
          <a:r>
            <a:rPr lang="es-ES" smtClean="0"/>
            <a:t>Son las entidades consolidadas y el fideicomiso. </a:t>
          </a:r>
          <a:endParaRPr lang="es-MX"/>
        </a:p>
      </dgm:t>
    </dgm:pt>
    <dgm:pt modelId="{FBF8208D-7E08-49C0-B1CD-6972AE000B41}" type="parTrans" cxnId="{AAF5752A-9E6F-4CD1-82A8-B886A594BCF6}">
      <dgm:prSet/>
      <dgm:spPr/>
      <dgm:t>
        <a:bodyPr/>
        <a:lstStyle/>
        <a:p>
          <a:endParaRPr lang="es-MX"/>
        </a:p>
      </dgm:t>
    </dgm:pt>
    <dgm:pt modelId="{E6057E9F-62A7-436D-A014-E94DFF2371F7}" type="sibTrans" cxnId="{AAF5752A-9E6F-4CD1-82A8-B886A594BCF6}">
      <dgm:prSet/>
      <dgm:spPr/>
      <dgm:t>
        <a:bodyPr/>
        <a:lstStyle/>
        <a:p>
          <a:endParaRPr lang="es-MX"/>
        </a:p>
      </dgm:t>
    </dgm:pt>
    <dgm:pt modelId="{8CFD92EF-BB56-41EF-9AAD-915E24288C56}" type="pres">
      <dgm:prSet presAssocID="{DBE70DCA-5101-4BBE-B66D-ADEA3D2FFBBF}" presName="linearFlow" presStyleCnt="0">
        <dgm:presLayoutVars>
          <dgm:dir/>
          <dgm:animLvl val="lvl"/>
          <dgm:resizeHandles val="exact"/>
        </dgm:presLayoutVars>
      </dgm:prSet>
      <dgm:spPr/>
      <dgm:t>
        <a:bodyPr/>
        <a:lstStyle/>
        <a:p>
          <a:endParaRPr lang="es-MX"/>
        </a:p>
      </dgm:t>
    </dgm:pt>
    <dgm:pt modelId="{DC17A1C5-4035-43A5-A315-B5349E310588}" type="pres">
      <dgm:prSet presAssocID="{E0545140-FCC6-4FCC-943D-2F291ECB8390}" presName="composite" presStyleCnt="0"/>
      <dgm:spPr/>
    </dgm:pt>
    <dgm:pt modelId="{5AA1FEE5-2F66-4AAC-94CE-EDA16F9E3E96}" type="pres">
      <dgm:prSet presAssocID="{E0545140-FCC6-4FCC-943D-2F291ECB8390}" presName="parTx" presStyleLbl="node1" presStyleIdx="0" presStyleCnt="2">
        <dgm:presLayoutVars>
          <dgm:chMax val="0"/>
          <dgm:chPref val="0"/>
          <dgm:bulletEnabled val="1"/>
        </dgm:presLayoutVars>
      </dgm:prSet>
      <dgm:spPr/>
      <dgm:t>
        <a:bodyPr/>
        <a:lstStyle/>
        <a:p>
          <a:endParaRPr lang="es-MX"/>
        </a:p>
      </dgm:t>
    </dgm:pt>
    <dgm:pt modelId="{31744C68-67C3-471F-8E4B-82FBB9E0E2A2}" type="pres">
      <dgm:prSet presAssocID="{E0545140-FCC6-4FCC-943D-2F291ECB8390}" presName="parSh" presStyleLbl="node1" presStyleIdx="0" presStyleCnt="2" custScaleY="149608"/>
      <dgm:spPr/>
      <dgm:t>
        <a:bodyPr/>
        <a:lstStyle/>
        <a:p>
          <a:endParaRPr lang="es-MX"/>
        </a:p>
      </dgm:t>
    </dgm:pt>
    <dgm:pt modelId="{528D39D1-CD3D-4235-A561-6EB3930A247A}" type="pres">
      <dgm:prSet presAssocID="{E0545140-FCC6-4FCC-943D-2F291ECB8390}" presName="desTx" presStyleLbl="fgAcc1" presStyleIdx="0" presStyleCnt="2">
        <dgm:presLayoutVars>
          <dgm:bulletEnabled val="1"/>
        </dgm:presLayoutVars>
      </dgm:prSet>
      <dgm:spPr/>
      <dgm:t>
        <a:bodyPr/>
        <a:lstStyle/>
        <a:p>
          <a:endParaRPr lang="es-MX"/>
        </a:p>
      </dgm:t>
    </dgm:pt>
    <dgm:pt modelId="{58F15FFC-8E49-4158-9F66-7808958B13C6}" type="pres">
      <dgm:prSet presAssocID="{E3729CC3-6CEE-47B4-B899-FC6296D69740}" presName="sibTrans" presStyleLbl="sibTrans2D1" presStyleIdx="0" presStyleCnt="1"/>
      <dgm:spPr/>
      <dgm:t>
        <a:bodyPr/>
        <a:lstStyle/>
        <a:p>
          <a:endParaRPr lang="es-MX"/>
        </a:p>
      </dgm:t>
    </dgm:pt>
    <dgm:pt modelId="{C07CEC5D-0EB5-45FE-ACFC-BE1F1E0728C4}" type="pres">
      <dgm:prSet presAssocID="{E3729CC3-6CEE-47B4-B899-FC6296D69740}" presName="connTx" presStyleLbl="sibTrans2D1" presStyleIdx="0" presStyleCnt="1"/>
      <dgm:spPr/>
      <dgm:t>
        <a:bodyPr/>
        <a:lstStyle/>
        <a:p>
          <a:endParaRPr lang="es-MX"/>
        </a:p>
      </dgm:t>
    </dgm:pt>
    <dgm:pt modelId="{E8620D2F-4A3C-489D-8109-DCC3C1AE1BB9}" type="pres">
      <dgm:prSet presAssocID="{8013E005-5767-43CA-B89F-B1FA7C2C5F12}" presName="composite" presStyleCnt="0"/>
      <dgm:spPr/>
    </dgm:pt>
    <dgm:pt modelId="{CC450EE5-B665-4C09-80ED-72CE715210F4}" type="pres">
      <dgm:prSet presAssocID="{8013E005-5767-43CA-B89F-B1FA7C2C5F12}" presName="parTx" presStyleLbl="node1" presStyleIdx="0" presStyleCnt="2">
        <dgm:presLayoutVars>
          <dgm:chMax val="0"/>
          <dgm:chPref val="0"/>
          <dgm:bulletEnabled val="1"/>
        </dgm:presLayoutVars>
      </dgm:prSet>
      <dgm:spPr/>
      <dgm:t>
        <a:bodyPr/>
        <a:lstStyle/>
        <a:p>
          <a:endParaRPr lang="es-MX"/>
        </a:p>
      </dgm:t>
    </dgm:pt>
    <dgm:pt modelId="{B9576763-6185-4DC1-A281-87543F0C274D}" type="pres">
      <dgm:prSet presAssocID="{8013E005-5767-43CA-B89F-B1FA7C2C5F12}" presName="parSh" presStyleLbl="node1" presStyleIdx="1" presStyleCnt="2" custScaleY="149608"/>
      <dgm:spPr/>
      <dgm:t>
        <a:bodyPr/>
        <a:lstStyle/>
        <a:p>
          <a:endParaRPr lang="es-MX"/>
        </a:p>
      </dgm:t>
    </dgm:pt>
    <dgm:pt modelId="{EBFC724A-F305-4F10-B9DC-16390D307644}" type="pres">
      <dgm:prSet presAssocID="{8013E005-5767-43CA-B89F-B1FA7C2C5F12}" presName="desTx" presStyleLbl="fgAcc1" presStyleIdx="1" presStyleCnt="2">
        <dgm:presLayoutVars>
          <dgm:bulletEnabled val="1"/>
        </dgm:presLayoutVars>
      </dgm:prSet>
      <dgm:spPr/>
      <dgm:t>
        <a:bodyPr/>
        <a:lstStyle/>
        <a:p>
          <a:endParaRPr lang="es-MX"/>
        </a:p>
      </dgm:t>
    </dgm:pt>
  </dgm:ptLst>
  <dgm:cxnLst>
    <dgm:cxn modelId="{A8DEA5F2-8288-4298-A2EA-E5651F51F3CF}" srcId="{E0545140-FCC6-4FCC-943D-2F291ECB8390}" destId="{EC4B9769-B9C0-4950-B553-CD75AD4A8A85}" srcOrd="0" destOrd="0" parTransId="{E177E767-9840-4AD4-89E4-54BAEBF5FDF0}" sibTransId="{D8228C07-6FC0-4741-AC24-C5B2529B9632}"/>
    <dgm:cxn modelId="{AAF5752A-9E6F-4CD1-82A8-B886A594BCF6}" srcId="{8013E005-5767-43CA-B89F-B1FA7C2C5F12}" destId="{86355B33-E941-4FDC-A13F-396DCE86BF6D}" srcOrd="0" destOrd="0" parTransId="{FBF8208D-7E08-49C0-B1CD-6972AE000B41}" sibTransId="{E6057E9F-62A7-436D-A014-E94DFF2371F7}"/>
    <dgm:cxn modelId="{9A818C67-BA40-4952-85CD-D05F7575BBCE}" type="presOf" srcId="{8013E005-5767-43CA-B89F-B1FA7C2C5F12}" destId="{B9576763-6185-4DC1-A281-87543F0C274D}" srcOrd="1" destOrd="0" presId="urn:microsoft.com/office/officeart/2005/8/layout/process3"/>
    <dgm:cxn modelId="{98B64AAD-3159-48C3-A14E-D61233A7B8C0}" type="presOf" srcId="{E0545140-FCC6-4FCC-943D-2F291ECB8390}" destId="{5AA1FEE5-2F66-4AAC-94CE-EDA16F9E3E96}" srcOrd="0" destOrd="0" presId="urn:microsoft.com/office/officeart/2005/8/layout/process3"/>
    <dgm:cxn modelId="{CE3D955F-6297-47FE-AFF2-D08E0EAA04B6}" type="presOf" srcId="{E3729CC3-6CEE-47B4-B899-FC6296D69740}" destId="{C07CEC5D-0EB5-45FE-ACFC-BE1F1E0728C4}" srcOrd="1" destOrd="0" presId="urn:microsoft.com/office/officeart/2005/8/layout/process3"/>
    <dgm:cxn modelId="{4CA18ECC-F5DC-4311-99E0-ADAA2E476A4E}" srcId="{DBE70DCA-5101-4BBE-B66D-ADEA3D2FFBBF}" destId="{8013E005-5767-43CA-B89F-B1FA7C2C5F12}" srcOrd="1" destOrd="0" parTransId="{C0E91B4C-9F71-41EE-98FC-3261C1A1FD82}" sibTransId="{8F1D1851-0662-4E5E-B105-E23F78039E5C}"/>
    <dgm:cxn modelId="{9BA78F50-71EC-4D25-8C8D-64418EDD3233}" type="presOf" srcId="{8013E005-5767-43CA-B89F-B1FA7C2C5F12}" destId="{CC450EE5-B665-4C09-80ED-72CE715210F4}" srcOrd="0" destOrd="0" presId="urn:microsoft.com/office/officeart/2005/8/layout/process3"/>
    <dgm:cxn modelId="{A55944CC-2F60-4B09-8C07-433DB7A6A555}" type="presOf" srcId="{E3729CC3-6CEE-47B4-B899-FC6296D69740}" destId="{58F15FFC-8E49-4158-9F66-7808958B13C6}" srcOrd="0" destOrd="0" presId="urn:microsoft.com/office/officeart/2005/8/layout/process3"/>
    <dgm:cxn modelId="{0C3E120E-8577-4FF6-8FC9-EBA7CB30CF98}" type="presOf" srcId="{DBE70DCA-5101-4BBE-B66D-ADEA3D2FFBBF}" destId="{8CFD92EF-BB56-41EF-9AAD-915E24288C56}" srcOrd="0" destOrd="0" presId="urn:microsoft.com/office/officeart/2005/8/layout/process3"/>
    <dgm:cxn modelId="{85D0AB17-2874-44A9-906F-B2771A23F34C}" type="presOf" srcId="{86355B33-E941-4FDC-A13F-396DCE86BF6D}" destId="{EBFC724A-F305-4F10-B9DC-16390D307644}" srcOrd="0" destOrd="0" presId="urn:microsoft.com/office/officeart/2005/8/layout/process3"/>
    <dgm:cxn modelId="{90761D0A-AB25-45E7-A571-6D56A3A6A61B}" type="presOf" srcId="{EC4B9769-B9C0-4950-B553-CD75AD4A8A85}" destId="{528D39D1-CD3D-4235-A561-6EB3930A247A}" srcOrd="0" destOrd="0" presId="urn:microsoft.com/office/officeart/2005/8/layout/process3"/>
    <dgm:cxn modelId="{F4A65319-A6DC-487A-A767-959A6D2B9B4D}" srcId="{DBE70DCA-5101-4BBE-B66D-ADEA3D2FFBBF}" destId="{E0545140-FCC6-4FCC-943D-2F291ECB8390}" srcOrd="0" destOrd="0" parTransId="{4407F79A-0FBE-4DCF-AFDA-97AC2735A5A5}" sibTransId="{E3729CC3-6CEE-47B4-B899-FC6296D69740}"/>
    <dgm:cxn modelId="{B6DDFD1B-0F61-4865-B131-B113340FD334}" type="presOf" srcId="{E0545140-FCC6-4FCC-943D-2F291ECB8390}" destId="{31744C68-67C3-471F-8E4B-82FBB9E0E2A2}" srcOrd="1" destOrd="0" presId="urn:microsoft.com/office/officeart/2005/8/layout/process3"/>
    <dgm:cxn modelId="{E415293F-9DFB-4214-A0DA-90D78D6156F4}" type="presParOf" srcId="{8CFD92EF-BB56-41EF-9AAD-915E24288C56}" destId="{DC17A1C5-4035-43A5-A315-B5349E310588}" srcOrd="0" destOrd="0" presId="urn:microsoft.com/office/officeart/2005/8/layout/process3"/>
    <dgm:cxn modelId="{F84E75D8-8349-4CC8-BCB4-1A59A2E1DB80}" type="presParOf" srcId="{DC17A1C5-4035-43A5-A315-B5349E310588}" destId="{5AA1FEE5-2F66-4AAC-94CE-EDA16F9E3E96}" srcOrd="0" destOrd="0" presId="urn:microsoft.com/office/officeart/2005/8/layout/process3"/>
    <dgm:cxn modelId="{E46FDD71-E012-4F3C-A983-D72BB1CBC87F}" type="presParOf" srcId="{DC17A1C5-4035-43A5-A315-B5349E310588}" destId="{31744C68-67C3-471F-8E4B-82FBB9E0E2A2}" srcOrd="1" destOrd="0" presId="urn:microsoft.com/office/officeart/2005/8/layout/process3"/>
    <dgm:cxn modelId="{4F324DF2-E43A-4E03-B454-EB04AC97B9C7}" type="presParOf" srcId="{DC17A1C5-4035-43A5-A315-B5349E310588}" destId="{528D39D1-CD3D-4235-A561-6EB3930A247A}" srcOrd="2" destOrd="0" presId="urn:microsoft.com/office/officeart/2005/8/layout/process3"/>
    <dgm:cxn modelId="{B4C0F2DA-2E74-46AC-8DA0-B8DDC50DEDC7}" type="presParOf" srcId="{8CFD92EF-BB56-41EF-9AAD-915E24288C56}" destId="{58F15FFC-8E49-4158-9F66-7808958B13C6}" srcOrd="1" destOrd="0" presId="urn:microsoft.com/office/officeart/2005/8/layout/process3"/>
    <dgm:cxn modelId="{C4854DE8-8DAA-4E71-8E44-8A3357F2C225}" type="presParOf" srcId="{58F15FFC-8E49-4158-9F66-7808958B13C6}" destId="{C07CEC5D-0EB5-45FE-ACFC-BE1F1E0728C4}" srcOrd="0" destOrd="0" presId="urn:microsoft.com/office/officeart/2005/8/layout/process3"/>
    <dgm:cxn modelId="{16F01BAC-714E-44BB-8040-46E36562370A}" type="presParOf" srcId="{8CFD92EF-BB56-41EF-9AAD-915E24288C56}" destId="{E8620D2F-4A3C-489D-8109-DCC3C1AE1BB9}" srcOrd="2" destOrd="0" presId="urn:microsoft.com/office/officeart/2005/8/layout/process3"/>
    <dgm:cxn modelId="{F0DA7E7A-A9D4-4309-A818-A216C92DDD27}" type="presParOf" srcId="{E8620D2F-4A3C-489D-8109-DCC3C1AE1BB9}" destId="{CC450EE5-B665-4C09-80ED-72CE715210F4}" srcOrd="0" destOrd="0" presId="urn:microsoft.com/office/officeart/2005/8/layout/process3"/>
    <dgm:cxn modelId="{5DA4DE13-6FA0-4667-9681-460CF4B76FA3}" type="presParOf" srcId="{E8620D2F-4A3C-489D-8109-DCC3C1AE1BB9}" destId="{B9576763-6185-4DC1-A281-87543F0C274D}" srcOrd="1" destOrd="0" presId="urn:microsoft.com/office/officeart/2005/8/layout/process3"/>
    <dgm:cxn modelId="{93F47787-839D-4121-AB0C-97D31920C850}" type="presParOf" srcId="{E8620D2F-4A3C-489D-8109-DCC3C1AE1BB9}" destId="{EBFC724A-F305-4F10-B9DC-16390D307644}"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3EC572-5320-47BA-AA77-2D5EB90F2F41}" type="doc">
      <dgm:prSet loTypeId="urn:microsoft.com/office/officeart/2005/8/layout/hProcess4" loCatId="process" qsTypeId="urn:microsoft.com/office/officeart/2005/8/quickstyle/simple1" qsCatId="simple" csTypeId="urn:microsoft.com/office/officeart/2005/8/colors/colorful5" csCatId="colorful" phldr="1"/>
      <dgm:spPr/>
      <dgm:t>
        <a:bodyPr/>
        <a:lstStyle/>
        <a:p>
          <a:endParaRPr lang="es-MX"/>
        </a:p>
      </dgm:t>
    </dgm:pt>
    <dgm:pt modelId="{761998FA-7B50-429C-9774-540B238EF4B8}">
      <dgm:prSet custT="1"/>
      <dgm:spPr/>
      <dgm:t>
        <a:bodyPr/>
        <a:lstStyle/>
        <a:p>
          <a:pPr rtl="0"/>
          <a:r>
            <a:rPr lang="es-ES" sz="1600" dirty="0" smtClean="0"/>
            <a:t>Número de personas</a:t>
          </a:r>
          <a:endParaRPr lang="es-MX" sz="1600" dirty="0"/>
        </a:p>
      </dgm:t>
    </dgm:pt>
    <dgm:pt modelId="{10355A39-114C-4266-84E3-7869240191C5}" type="parTrans" cxnId="{471FD879-BDAC-424E-A71F-C1CDA6187034}">
      <dgm:prSet/>
      <dgm:spPr/>
      <dgm:t>
        <a:bodyPr/>
        <a:lstStyle/>
        <a:p>
          <a:endParaRPr lang="es-MX"/>
        </a:p>
      </dgm:t>
    </dgm:pt>
    <dgm:pt modelId="{BE479A6F-4133-421C-A9AC-0D8FB167A266}" type="sibTrans" cxnId="{471FD879-BDAC-424E-A71F-C1CDA6187034}">
      <dgm:prSet/>
      <dgm:spPr/>
      <dgm:t>
        <a:bodyPr/>
        <a:lstStyle/>
        <a:p>
          <a:endParaRPr lang="es-MX"/>
        </a:p>
      </dgm:t>
    </dgm:pt>
    <dgm:pt modelId="{B48D1F57-B890-4227-99ED-C421F40CEAE3}">
      <dgm:prSet custT="1"/>
      <dgm:spPr/>
      <dgm:t>
        <a:bodyPr/>
        <a:lstStyle/>
        <a:p>
          <a:pPr rtl="0"/>
          <a:r>
            <a:rPr lang="es-ES" sz="1800" dirty="0" smtClean="0"/>
            <a:t>Entidades Físicas y Entidades Morales. </a:t>
          </a:r>
          <a:endParaRPr lang="es-MX" sz="1800" dirty="0"/>
        </a:p>
      </dgm:t>
    </dgm:pt>
    <dgm:pt modelId="{7E5409DC-CECB-4ECE-A333-BFFD037CFFA2}" type="parTrans" cxnId="{C485673C-94F2-4FCF-A4AA-06E280125D69}">
      <dgm:prSet/>
      <dgm:spPr/>
      <dgm:t>
        <a:bodyPr/>
        <a:lstStyle/>
        <a:p>
          <a:endParaRPr lang="es-MX"/>
        </a:p>
      </dgm:t>
    </dgm:pt>
    <dgm:pt modelId="{5B178328-A82B-42E5-B255-9C34EC929C91}" type="sibTrans" cxnId="{C485673C-94F2-4FCF-A4AA-06E280125D69}">
      <dgm:prSet/>
      <dgm:spPr/>
      <dgm:t>
        <a:bodyPr/>
        <a:lstStyle/>
        <a:p>
          <a:endParaRPr lang="es-MX"/>
        </a:p>
      </dgm:t>
    </dgm:pt>
    <dgm:pt modelId="{9F23F370-9C05-45A7-AD02-C825ACFD6221}">
      <dgm:prSet custT="1"/>
      <dgm:spPr/>
      <dgm:t>
        <a:bodyPr/>
        <a:lstStyle/>
        <a:p>
          <a:pPr rtl="0"/>
          <a:r>
            <a:rPr lang="es-ES" sz="1600" dirty="0" smtClean="0"/>
            <a:t>Finalidad</a:t>
          </a:r>
          <a:endParaRPr lang="es-MX" sz="1600" dirty="0"/>
        </a:p>
      </dgm:t>
    </dgm:pt>
    <dgm:pt modelId="{06B22791-BA66-40C1-B740-254F4A5663CD}" type="parTrans" cxnId="{89CF5558-91CC-4942-9377-D6350A5E51FE}">
      <dgm:prSet/>
      <dgm:spPr/>
      <dgm:t>
        <a:bodyPr/>
        <a:lstStyle/>
        <a:p>
          <a:endParaRPr lang="es-MX"/>
        </a:p>
      </dgm:t>
    </dgm:pt>
    <dgm:pt modelId="{B3421D7C-5790-4DB9-89C0-916E7ADDAD29}" type="sibTrans" cxnId="{89CF5558-91CC-4942-9377-D6350A5E51FE}">
      <dgm:prSet/>
      <dgm:spPr/>
      <dgm:t>
        <a:bodyPr/>
        <a:lstStyle/>
        <a:p>
          <a:endParaRPr lang="es-MX"/>
        </a:p>
      </dgm:t>
    </dgm:pt>
    <dgm:pt modelId="{53C3D5A3-6A80-40CF-92AC-7330F4295914}">
      <dgm:prSet custT="1"/>
      <dgm:spPr/>
      <dgm:t>
        <a:bodyPr/>
        <a:lstStyle/>
        <a:p>
          <a:pPr rtl="0"/>
          <a:r>
            <a:rPr lang="es-ES" sz="1800" dirty="0" smtClean="0"/>
            <a:t>Lucrativas y  No Lucrativas. </a:t>
          </a:r>
          <a:endParaRPr lang="es-MX" sz="1800" dirty="0"/>
        </a:p>
      </dgm:t>
    </dgm:pt>
    <dgm:pt modelId="{C4CF37F7-BB27-494D-A8C5-D67A6286ED6D}" type="parTrans" cxnId="{1203D3EE-CC56-4E31-A6F9-83416F36D6DD}">
      <dgm:prSet/>
      <dgm:spPr/>
      <dgm:t>
        <a:bodyPr/>
        <a:lstStyle/>
        <a:p>
          <a:endParaRPr lang="es-MX"/>
        </a:p>
      </dgm:t>
    </dgm:pt>
    <dgm:pt modelId="{BDEBFF09-74A4-4158-9F02-5F1F248D8F0D}" type="sibTrans" cxnId="{1203D3EE-CC56-4E31-A6F9-83416F36D6DD}">
      <dgm:prSet/>
      <dgm:spPr/>
      <dgm:t>
        <a:bodyPr/>
        <a:lstStyle/>
        <a:p>
          <a:endParaRPr lang="es-MX"/>
        </a:p>
      </dgm:t>
    </dgm:pt>
    <dgm:pt modelId="{14C67190-B41D-4769-B859-E685A5F1E63C}">
      <dgm:prSet custT="1"/>
      <dgm:spPr/>
      <dgm:t>
        <a:bodyPr/>
        <a:lstStyle/>
        <a:p>
          <a:pPr rtl="0"/>
          <a:r>
            <a:rPr lang="es-ES" sz="1600" dirty="0" smtClean="0"/>
            <a:t>Tipo</a:t>
          </a:r>
          <a:endParaRPr lang="es-MX" sz="1600" dirty="0"/>
        </a:p>
      </dgm:t>
    </dgm:pt>
    <dgm:pt modelId="{45106D55-52C4-4349-9187-F019E218A393}" type="parTrans" cxnId="{E6ABAFC0-0148-4CDB-A68F-3E099358D57C}">
      <dgm:prSet/>
      <dgm:spPr/>
      <dgm:t>
        <a:bodyPr/>
        <a:lstStyle/>
        <a:p>
          <a:endParaRPr lang="es-MX"/>
        </a:p>
      </dgm:t>
    </dgm:pt>
    <dgm:pt modelId="{096E08A3-6943-4FA7-B7B0-99AE80148B2B}" type="sibTrans" cxnId="{E6ABAFC0-0148-4CDB-A68F-3E099358D57C}">
      <dgm:prSet/>
      <dgm:spPr/>
      <dgm:t>
        <a:bodyPr/>
        <a:lstStyle/>
        <a:p>
          <a:endParaRPr lang="es-MX"/>
        </a:p>
      </dgm:t>
    </dgm:pt>
    <dgm:pt modelId="{B48038FB-8687-4F20-91DE-530FEE241CC2}">
      <dgm:prSet custT="1"/>
      <dgm:spPr/>
      <dgm:t>
        <a:bodyPr/>
        <a:lstStyle/>
        <a:p>
          <a:pPr rtl="0"/>
          <a:r>
            <a:rPr lang="es-ES" sz="1800" dirty="0" smtClean="0"/>
            <a:t>Pública, Privada y Mixta. </a:t>
          </a:r>
          <a:endParaRPr lang="es-MX" sz="1800" dirty="0"/>
        </a:p>
      </dgm:t>
    </dgm:pt>
    <dgm:pt modelId="{EA9F83A4-2ED5-4721-B63D-6A08BD0C43A9}" type="parTrans" cxnId="{8C31880B-07AF-472C-BF77-3B7CEBA95F62}">
      <dgm:prSet/>
      <dgm:spPr/>
      <dgm:t>
        <a:bodyPr/>
        <a:lstStyle/>
        <a:p>
          <a:endParaRPr lang="es-MX"/>
        </a:p>
      </dgm:t>
    </dgm:pt>
    <dgm:pt modelId="{D14263D5-1C8F-4502-946D-02B357FEB0EE}" type="sibTrans" cxnId="{8C31880B-07AF-472C-BF77-3B7CEBA95F62}">
      <dgm:prSet/>
      <dgm:spPr/>
      <dgm:t>
        <a:bodyPr/>
        <a:lstStyle/>
        <a:p>
          <a:endParaRPr lang="es-MX"/>
        </a:p>
      </dgm:t>
    </dgm:pt>
    <dgm:pt modelId="{7176C2E4-9664-4855-A0E4-7E081B321DB7}">
      <dgm:prSet custT="1"/>
      <dgm:spPr/>
      <dgm:t>
        <a:bodyPr/>
        <a:lstStyle/>
        <a:p>
          <a:pPr rtl="0"/>
          <a:r>
            <a:rPr lang="es-ES" sz="1600" dirty="0" smtClean="0"/>
            <a:t>Procedencia de su capital </a:t>
          </a:r>
          <a:endParaRPr lang="es-MX" sz="1600" dirty="0"/>
        </a:p>
      </dgm:t>
    </dgm:pt>
    <dgm:pt modelId="{FB44CFA8-FC60-4EE5-B84F-BED381F537B9}" type="parTrans" cxnId="{F677095E-E9E6-4128-978D-2D32F519B267}">
      <dgm:prSet/>
      <dgm:spPr/>
      <dgm:t>
        <a:bodyPr/>
        <a:lstStyle/>
        <a:p>
          <a:endParaRPr lang="es-MX"/>
        </a:p>
      </dgm:t>
    </dgm:pt>
    <dgm:pt modelId="{BD5C8F67-4E10-4168-A611-9C1E696866A4}" type="sibTrans" cxnId="{F677095E-E9E6-4128-978D-2D32F519B267}">
      <dgm:prSet/>
      <dgm:spPr/>
      <dgm:t>
        <a:bodyPr/>
        <a:lstStyle/>
        <a:p>
          <a:endParaRPr lang="es-MX"/>
        </a:p>
      </dgm:t>
    </dgm:pt>
    <dgm:pt modelId="{527747F3-F271-4904-8C36-0FEB0C8C4038}">
      <dgm:prSet custT="1"/>
      <dgm:spPr/>
      <dgm:t>
        <a:bodyPr/>
        <a:lstStyle/>
        <a:p>
          <a:pPr rtl="0"/>
          <a:r>
            <a:rPr lang="es-ES" sz="1800" dirty="0" smtClean="0"/>
            <a:t>Nacional,  Extranjera  y Transnacional. </a:t>
          </a:r>
          <a:endParaRPr lang="es-MX" sz="1800" dirty="0"/>
        </a:p>
      </dgm:t>
    </dgm:pt>
    <dgm:pt modelId="{E8DF005B-2645-4220-831E-FC6E3E3555E7}" type="parTrans" cxnId="{18047332-003A-45AE-AF71-7C3F2CB5168D}">
      <dgm:prSet/>
      <dgm:spPr/>
      <dgm:t>
        <a:bodyPr/>
        <a:lstStyle/>
        <a:p>
          <a:endParaRPr lang="es-MX"/>
        </a:p>
      </dgm:t>
    </dgm:pt>
    <dgm:pt modelId="{3CDAC140-3A5E-42CF-93B6-65085397C4CF}" type="sibTrans" cxnId="{18047332-003A-45AE-AF71-7C3F2CB5168D}">
      <dgm:prSet/>
      <dgm:spPr/>
      <dgm:t>
        <a:bodyPr/>
        <a:lstStyle/>
        <a:p>
          <a:endParaRPr lang="es-MX"/>
        </a:p>
      </dgm:t>
    </dgm:pt>
    <dgm:pt modelId="{F254193E-07C2-4AAC-905C-B7541E48637B}">
      <dgm:prSet custT="1"/>
      <dgm:spPr/>
      <dgm:t>
        <a:bodyPr/>
        <a:lstStyle/>
        <a:p>
          <a:pPr rtl="0"/>
          <a:r>
            <a:rPr lang="es-ES" sz="1600" dirty="0" smtClean="0"/>
            <a:t>Actividad que desarrollan </a:t>
          </a:r>
          <a:endParaRPr lang="es-MX" sz="1600" dirty="0"/>
        </a:p>
      </dgm:t>
    </dgm:pt>
    <dgm:pt modelId="{2ECC1434-8B90-4B78-9686-49B40FB76C82}" type="parTrans" cxnId="{4AFA31CB-6F24-42C0-896D-A6229D4E7A00}">
      <dgm:prSet/>
      <dgm:spPr/>
      <dgm:t>
        <a:bodyPr/>
        <a:lstStyle/>
        <a:p>
          <a:endParaRPr lang="es-MX"/>
        </a:p>
      </dgm:t>
    </dgm:pt>
    <dgm:pt modelId="{3B7E1E2F-C3EF-4046-9969-6B346ADD639C}" type="sibTrans" cxnId="{4AFA31CB-6F24-42C0-896D-A6229D4E7A00}">
      <dgm:prSet/>
      <dgm:spPr/>
      <dgm:t>
        <a:bodyPr/>
        <a:lstStyle/>
        <a:p>
          <a:endParaRPr lang="es-MX"/>
        </a:p>
      </dgm:t>
    </dgm:pt>
    <dgm:pt modelId="{A585EA32-D14A-4849-851D-265F1E18B5CE}">
      <dgm:prSet custT="1"/>
      <dgm:spPr/>
      <dgm:t>
        <a:bodyPr/>
        <a:lstStyle/>
        <a:p>
          <a:pPr rtl="0"/>
          <a:r>
            <a:rPr lang="es-ES" sz="1800" dirty="0" smtClean="0"/>
            <a:t>Comerciales, Industriales y de Servicios</a:t>
          </a:r>
          <a:endParaRPr lang="es-MX" sz="1800" dirty="0"/>
        </a:p>
      </dgm:t>
    </dgm:pt>
    <dgm:pt modelId="{B78B42F9-7ED4-4F63-88EB-6AE9C7CCE0ED}" type="parTrans" cxnId="{C14F674F-85B3-4FA4-B790-1617D4DAD431}">
      <dgm:prSet/>
      <dgm:spPr/>
      <dgm:t>
        <a:bodyPr/>
        <a:lstStyle/>
        <a:p>
          <a:endParaRPr lang="es-MX"/>
        </a:p>
      </dgm:t>
    </dgm:pt>
    <dgm:pt modelId="{DB18E42A-7323-47EB-AEF2-BB4DACAACBFA}" type="sibTrans" cxnId="{C14F674F-85B3-4FA4-B790-1617D4DAD431}">
      <dgm:prSet/>
      <dgm:spPr/>
      <dgm:t>
        <a:bodyPr/>
        <a:lstStyle/>
        <a:p>
          <a:endParaRPr lang="es-MX"/>
        </a:p>
      </dgm:t>
    </dgm:pt>
    <dgm:pt modelId="{486ECF6D-192F-49D1-A1ED-D4846727F06A}" type="pres">
      <dgm:prSet presAssocID="{843EC572-5320-47BA-AA77-2D5EB90F2F41}" presName="Name0" presStyleCnt="0">
        <dgm:presLayoutVars>
          <dgm:dir/>
          <dgm:animLvl val="lvl"/>
          <dgm:resizeHandles val="exact"/>
        </dgm:presLayoutVars>
      </dgm:prSet>
      <dgm:spPr/>
      <dgm:t>
        <a:bodyPr/>
        <a:lstStyle/>
        <a:p>
          <a:endParaRPr lang="es-MX"/>
        </a:p>
      </dgm:t>
    </dgm:pt>
    <dgm:pt modelId="{FF3B4E88-C61F-40AC-8388-1BE8D12B7020}" type="pres">
      <dgm:prSet presAssocID="{843EC572-5320-47BA-AA77-2D5EB90F2F41}" presName="tSp" presStyleCnt="0"/>
      <dgm:spPr/>
    </dgm:pt>
    <dgm:pt modelId="{2B9B4401-E1DC-4D59-BD1D-347A379834E5}" type="pres">
      <dgm:prSet presAssocID="{843EC572-5320-47BA-AA77-2D5EB90F2F41}" presName="bSp" presStyleCnt="0"/>
      <dgm:spPr/>
    </dgm:pt>
    <dgm:pt modelId="{57785CAD-134A-4043-BDAC-E1B3A8C621F0}" type="pres">
      <dgm:prSet presAssocID="{843EC572-5320-47BA-AA77-2D5EB90F2F41}" presName="process" presStyleCnt="0"/>
      <dgm:spPr/>
    </dgm:pt>
    <dgm:pt modelId="{2E64DE49-7F38-4B34-9FF7-77C776904CC3}" type="pres">
      <dgm:prSet presAssocID="{761998FA-7B50-429C-9774-540B238EF4B8}" presName="composite1" presStyleCnt="0"/>
      <dgm:spPr/>
    </dgm:pt>
    <dgm:pt modelId="{157C6934-80C6-48E5-BEA9-051BEEA4B49A}" type="pres">
      <dgm:prSet presAssocID="{761998FA-7B50-429C-9774-540B238EF4B8}" presName="dummyNode1" presStyleLbl="node1" presStyleIdx="0" presStyleCnt="5"/>
      <dgm:spPr/>
    </dgm:pt>
    <dgm:pt modelId="{ABAF01BA-0BEA-41D8-A6DD-A096A0E937A8}" type="pres">
      <dgm:prSet presAssocID="{761998FA-7B50-429C-9774-540B238EF4B8}" presName="childNode1" presStyleLbl="bgAcc1" presStyleIdx="0" presStyleCnt="5" custLinFactNeighborX="-96" custLinFactNeighborY="-9235">
        <dgm:presLayoutVars>
          <dgm:bulletEnabled val="1"/>
        </dgm:presLayoutVars>
      </dgm:prSet>
      <dgm:spPr/>
      <dgm:t>
        <a:bodyPr/>
        <a:lstStyle/>
        <a:p>
          <a:endParaRPr lang="es-MX"/>
        </a:p>
      </dgm:t>
    </dgm:pt>
    <dgm:pt modelId="{847F0BB3-ADD6-442B-B6F6-A96632AFA3EC}" type="pres">
      <dgm:prSet presAssocID="{761998FA-7B50-429C-9774-540B238EF4B8}" presName="childNode1tx" presStyleLbl="bgAcc1" presStyleIdx="0" presStyleCnt="5">
        <dgm:presLayoutVars>
          <dgm:bulletEnabled val="1"/>
        </dgm:presLayoutVars>
      </dgm:prSet>
      <dgm:spPr/>
      <dgm:t>
        <a:bodyPr/>
        <a:lstStyle/>
        <a:p>
          <a:endParaRPr lang="es-MX"/>
        </a:p>
      </dgm:t>
    </dgm:pt>
    <dgm:pt modelId="{4114C98A-6FC3-4A28-9D15-52D8A0F594F9}" type="pres">
      <dgm:prSet presAssocID="{761998FA-7B50-429C-9774-540B238EF4B8}" presName="parentNode1" presStyleLbl="node1" presStyleIdx="0" presStyleCnt="5" custScaleX="111979" custScaleY="119357">
        <dgm:presLayoutVars>
          <dgm:chMax val="1"/>
          <dgm:bulletEnabled val="1"/>
        </dgm:presLayoutVars>
      </dgm:prSet>
      <dgm:spPr/>
      <dgm:t>
        <a:bodyPr/>
        <a:lstStyle/>
        <a:p>
          <a:endParaRPr lang="es-MX"/>
        </a:p>
      </dgm:t>
    </dgm:pt>
    <dgm:pt modelId="{9538BAD3-0C2E-46EF-BBE5-CA5985FD36D0}" type="pres">
      <dgm:prSet presAssocID="{761998FA-7B50-429C-9774-540B238EF4B8}" presName="connSite1" presStyleCnt="0"/>
      <dgm:spPr/>
    </dgm:pt>
    <dgm:pt modelId="{C21BC095-2345-412E-899F-6EC7EF9F19F0}" type="pres">
      <dgm:prSet presAssocID="{BE479A6F-4133-421C-A9AC-0D8FB167A266}" presName="Name9" presStyleLbl="sibTrans2D1" presStyleIdx="0" presStyleCnt="4"/>
      <dgm:spPr/>
      <dgm:t>
        <a:bodyPr/>
        <a:lstStyle/>
        <a:p>
          <a:endParaRPr lang="es-MX"/>
        </a:p>
      </dgm:t>
    </dgm:pt>
    <dgm:pt modelId="{2826B61D-8D18-4719-8414-0A22CDDFD85E}" type="pres">
      <dgm:prSet presAssocID="{9F23F370-9C05-45A7-AD02-C825ACFD6221}" presName="composite2" presStyleCnt="0"/>
      <dgm:spPr/>
    </dgm:pt>
    <dgm:pt modelId="{91292952-BB1F-45EB-854E-4801A9B6832B}" type="pres">
      <dgm:prSet presAssocID="{9F23F370-9C05-45A7-AD02-C825ACFD6221}" presName="dummyNode2" presStyleLbl="node1" presStyleIdx="0" presStyleCnt="5"/>
      <dgm:spPr/>
    </dgm:pt>
    <dgm:pt modelId="{BAD4AF67-6761-44B6-8C73-0BD498095610}" type="pres">
      <dgm:prSet presAssocID="{9F23F370-9C05-45A7-AD02-C825ACFD6221}" presName="childNode2" presStyleLbl="bgAcc1" presStyleIdx="1" presStyleCnt="5">
        <dgm:presLayoutVars>
          <dgm:bulletEnabled val="1"/>
        </dgm:presLayoutVars>
      </dgm:prSet>
      <dgm:spPr/>
      <dgm:t>
        <a:bodyPr/>
        <a:lstStyle/>
        <a:p>
          <a:endParaRPr lang="es-MX"/>
        </a:p>
      </dgm:t>
    </dgm:pt>
    <dgm:pt modelId="{C93B52FF-82AF-48CB-98E4-5635CD66D536}" type="pres">
      <dgm:prSet presAssocID="{9F23F370-9C05-45A7-AD02-C825ACFD6221}" presName="childNode2tx" presStyleLbl="bgAcc1" presStyleIdx="1" presStyleCnt="5">
        <dgm:presLayoutVars>
          <dgm:bulletEnabled val="1"/>
        </dgm:presLayoutVars>
      </dgm:prSet>
      <dgm:spPr/>
      <dgm:t>
        <a:bodyPr/>
        <a:lstStyle/>
        <a:p>
          <a:endParaRPr lang="es-MX"/>
        </a:p>
      </dgm:t>
    </dgm:pt>
    <dgm:pt modelId="{6A6134A5-33B1-4090-BC03-4729DAF8738A}" type="pres">
      <dgm:prSet presAssocID="{9F23F370-9C05-45A7-AD02-C825ACFD6221}" presName="parentNode2" presStyleLbl="node1" presStyleIdx="1" presStyleCnt="5">
        <dgm:presLayoutVars>
          <dgm:chMax val="0"/>
          <dgm:bulletEnabled val="1"/>
        </dgm:presLayoutVars>
      </dgm:prSet>
      <dgm:spPr/>
      <dgm:t>
        <a:bodyPr/>
        <a:lstStyle/>
        <a:p>
          <a:endParaRPr lang="es-MX"/>
        </a:p>
      </dgm:t>
    </dgm:pt>
    <dgm:pt modelId="{CB22E4D5-872A-4407-ABA9-EB8FE61F8A0A}" type="pres">
      <dgm:prSet presAssocID="{9F23F370-9C05-45A7-AD02-C825ACFD6221}" presName="connSite2" presStyleCnt="0"/>
      <dgm:spPr/>
    </dgm:pt>
    <dgm:pt modelId="{683894A3-74C9-43CE-B21F-E5E5EF27B220}" type="pres">
      <dgm:prSet presAssocID="{B3421D7C-5790-4DB9-89C0-916E7ADDAD29}" presName="Name18" presStyleLbl="sibTrans2D1" presStyleIdx="1" presStyleCnt="4"/>
      <dgm:spPr/>
      <dgm:t>
        <a:bodyPr/>
        <a:lstStyle/>
        <a:p>
          <a:endParaRPr lang="es-MX"/>
        </a:p>
      </dgm:t>
    </dgm:pt>
    <dgm:pt modelId="{92522A00-67B7-44B3-A28C-D43B8995F0E0}" type="pres">
      <dgm:prSet presAssocID="{14C67190-B41D-4769-B859-E685A5F1E63C}" presName="composite1" presStyleCnt="0"/>
      <dgm:spPr/>
    </dgm:pt>
    <dgm:pt modelId="{FE7DB73E-D686-4029-AFD0-8345D0587A59}" type="pres">
      <dgm:prSet presAssocID="{14C67190-B41D-4769-B859-E685A5F1E63C}" presName="dummyNode1" presStyleLbl="node1" presStyleIdx="1" presStyleCnt="5"/>
      <dgm:spPr/>
    </dgm:pt>
    <dgm:pt modelId="{E095F1C5-37AD-4DAC-B542-5DD62F08A6C9}" type="pres">
      <dgm:prSet presAssocID="{14C67190-B41D-4769-B859-E685A5F1E63C}" presName="childNode1" presStyleLbl="bgAcc1" presStyleIdx="2" presStyleCnt="5">
        <dgm:presLayoutVars>
          <dgm:bulletEnabled val="1"/>
        </dgm:presLayoutVars>
      </dgm:prSet>
      <dgm:spPr/>
      <dgm:t>
        <a:bodyPr/>
        <a:lstStyle/>
        <a:p>
          <a:endParaRPr lang="es-MX"/>
        </a:p>
      </dgm:t>
    </dgm:pt>
    <dgm:pt modelId="{28F66E03-4BB0-4842-83AD-2D3ED963E8A9}" type="pres">
      <dgm:prSet presAssocID="{14C67190-B41D-4769-B859-E685A5F1E63C}" presName="childNode1tx" presStyleLbl="bgAcc1" presStyleIdx="2" presStyleCnt="5">
        <dgm:presLayoutVars>
          <dgm:bulletEnabled val="1"/>
        </dgm:presLayoutVars>
      </dgm:prSet>
      <dgm:spPr/>
      <dgm:t>
        <a:bodyPr/>
        <a:lstStyle/>
        <a:p>
          <a:endParaRPr lang="es-MX"/>
        </a:p>
      </dgm:t>
    </dgm:pt>
    <dgm:pt modelId="{83117A8D-D883-454B-9201-E724E4DF4363}" type="pres">
      <dgm:prSet presAssocID="{14C67190-B41D-4769-B859-E685A5F1E63C}" presName="parentNode1" presStyleLbl="node1" presStyleIdx="2" presStyleCnt="5">
        <dgm:presLayoutVars>
          <dgm:chMax val="1"/>
          <dgm:bulletEnabled val="1"/>
        </dgm:presLayoutVars>
      </dgm:prSet>
      <dgm:spPr/>
      <dgm:t>
        <a:bodyPr/>
        <a:lstStyle/>
        <a:p>
          <a:endParaRPr lang="es-MX"/>
        </a:p>
      </dgm:t>
    </dgm:pt>
    <dgm:pt modelId="{AAFDEE45-20E1-4AD3-ADA1-784E7AA9DFEB}" type="pres">
      <dgm:prSet presAssocID="{14C67190-B41D-4769-B859-E685A5F1E63C}" presName="connSite1" presStyleCnt="0"/>
      <dgm:spPr/>
    </dgm:pt>
    <dgm:pt modelId="{AB517E48-A025-43E1-B25A-D7EC110EEBB3}" type="pres">
      <dgm:prSet presAssocID="{096E08A3-6943-4FA7-B7B0-99AE80148B2B}" presName="Name9" presStyleLbl="sibTrans2D1" presStyleIdx="2" presStyleCnt="4"/>
      <dgm:spPr/>
      <dgm:t>
        <a:bodyPr/>
        <a:lstStyle/>
        <a:p>
          <a:endParaRPr lang="es-MX"/>
        </a:p>
      </dgm:t>
    </dgm:pt>
    <dgm:pt modelId="{08190A63-A019-4031-A272-D714F1CF22E6}" type="pres">
      <dgm:prSet presAssocID="{7176C2E4-9664-4855-A0E4-7E081B321DB7}" presName="composite2" presStyleCnt="0"/>
      <dgm:spPr/>
    </dgm:pt>
    <dgm:pt modelId="{69C0E1D2-D39D-4AD1-8447-B2DBE4986300}" type="pres">
      <dgm:prSet presAssocID="{7176C2E4-9664-4855-A0E4-7E081B321DB7}" presName="dummyNode2" presStyleLbl="node1" presStyleIdx="2" presStyleCnt="5"/>
      <dgm:spPr/>
    </dgm:pt>
    <dgm:pt modelId="{0594A565-40DA-4340-9132-E4D06D49F5F4}" type="pres">
      <dgm:prSet presAssocID="{7176C2E4-9664-4855-A0E4-7E081B321DB7}" presName="childNode2" presStyleLbl="bgAcc1" presStyleIdx="3" presStyleCnt="5" custScaleX="120058">
        <dgm:presLayoutVars>
          <dgm:bulletEnabled val="1"/>
        </dgm:presLayoutVars>
      </dgm:prSet>
      <dgm:spPr/>
      <dgm:t>
        <a:bodyPr/>
        <a:lstStyle/>
        <a:p>
          <a:endParaRPr lang="es-MX"/>
        </a:p>
      </dgm:t>
    </dgm:pt>
    <dgm:pt modelId="{318B7228-326E-4C72-8B47-81646838D214}" type="pres">
      <dgm:prSet presAssocID="{7176C2E4-9664-4855-A0E4-7E081B321DB7}" presName="childNode2tx" presStyleLbl="bgAcc1" presStyleIdx="3" presStyleCnt="5">
        <dgm:presLayoutVars>
          <dgm:bulletEnabled val="1"/>
        </dgm:presLayoutVars>
      </dgm:prSet>
      <dgm:spPr/>
      <dgm:t>
        <a:bodyPr/>
        <a:lstStyle/>
        <a:p>
          <a:endParaRPr lang="es-MX"/>
        </a:p>
      </dgm:t>
    </dgm:pt>
    <dgm:pt modelId="{5F961019-7560-46A4-9C7D-3E63C72BC0C2}" type="pres">
      <dgm:prSet presAssocID="{7176C2E4-9664-4855-A0E4-7E081B321DB7}" presName="parentNode2" presStyleLbl="node1" presStyleIdx="3" presStyleCnt="5">
        <dgm:presLayoutVars>
          <dgm:chMax val="0"/>
          <dgm:bulletEnabled val="1"/>
        </dgm:presLayoutVars>
      </dgm:prSet>
      <dgm:spPr/>
      <dgm:t>
        <a:bodyPr/>
        <a:lstStyle/>
        <a:p>
          <a:endParaRPr lang="es-MX"/>
        </a:p>
      </dgm:t>
    </dgm:pt>
    <dgm:pt modelId="{58526CA0-1386-4BF7-AFF0-C0676C83038B}" type="pres">
      <dgm:prSet presAssocID="{7176C2E4-9664-4855-A0E4-7E081B321DB7}" presName="connSite2" presStyleCnt="0"/>
      <dgm:spPr/>
    </dgm:pt>
    <dgm:pt modelId="{7963199A-9D3B-4600-B7F8-0058FB54400A}" type="pres">
      <dgm:prSet presAssocID="{BD5C8F67-4E10-4168-A611-9C1E696866A4}" presName="Name18" presStyleLbl="sibTrans2D1" presStyleIdx="3" presStyleCnt="4"/>
      <dgm:spPr/>
      <dgm:t>
        <a:bodyPr/>
        <a:lstStyle/>
        <a:p>
          <a:endParaRPr lang="es-MX"/>
        </a:p>
      </dgm:t>
    </dgm:pt>
    <dgm:pt modelId="{4F685769-9634-4694-B268-819D44F05063}" type="pres">
      <dgm:prSet presAssocID="{F254193E-07C2-4AAC-905C-B7541E48637B}" presName="composite1" presStyleCnt="0"/>
      <dgm:spPr/>
    </dgm:pt>
    <dgm:pt modelId="{5ECFAF82-BFF3-4521-86E2-F10F29DAB199}" type="pres">
      <dgm:prSet presAssocID="{F254193E-07C2-4AAC-905C-B7541E48637B}" presName="dummyNode1" presStyleLbl="node1" presStyleIdx="3" presStyleCnt="5"/>
      <dgm:spPr/>
    </dgm:pt>
    <dgm:pt modelId="{B627F1EC-BE7D-4B85-8C48-BE736B512A5B}" type="pres">
      <dgm:prSet presAssocID="{F254193E-07C2-4AAC-905C-B7541E48637B}" presName="childNode1" presStyleLbl="bgAcc1" presStyleIdx="4" presStyleCnt="5" custLinFactNeighborX="4839" custLinFactNeighborY="-9387">
        <dgm:presLayoutVars>
          <dgm:bulletEnabled val="1"/>
        </dgm:presLayoutVars>
      </dgm:prSet>
      <dgm:spPr/>
      <dgm:t>
        <a:bodyPr/>
        <a:lstStyle/>
        <a:p>
          <a:endParaRPr lang="es-MX"/>
        </a:p>
      </dgm:t>
    </dgm:pt>
    <dgm:pt modelId="{236B7622-F8DA-4465-B408-443404783531}" type="pres">
      <dgm:prSet presAssocID="{F254193E-07C2-4AAC-905C-B7541E48637B}" presName="childNode1tx" presStyleLbl="bgAcc1" presStyleIdx="4" presStyleCnt="5">
        <dgm:presLayoutVars>
          <dgm:bulletEnabled val="1"/>
        </dgm:presLayoutVars>
      </dgm:prSet>
      <dgm:spPr/>
      <dgm:t>
        <a:bodyPr/>
        <a:lstStyle/>
        <a:p>
          <a:endParaRPr lang="es-MX"/>
        </a:p>
      </dgm:t>
    </dgm:pt>
    <dgm:pt modelId="{58E93298-219A-4AA2-9238-ED269A15713C}" type="pres">
      <dgm:prSet presAssocID="{F254193E-07C2-4AAC-905C-B7541E48637B}" presName="parentNode1" presStyleLbl="node1" presStyleIdx="4" presStyleCnt="5" custLinFactNeighborX="-2177" custLinFactNeighborY="19165">
        <dgm:presLayoutVars>
          <dgm:chMax val="1"/>
          <dgm:bulletEnabled val="1"/>
        </dgm:presLayoutVars>
      </dgm:prSet>
      <dgm:spPr/>
      <dgm:t>
        <a:bodyPr/>
        <a:lstStyle/>
        <a:p>
          <a:endParaRPr lang="es-MX"/>
        </a:p>
      </dgm:t>
    </dgm:pt>
    <dgm:pt modelId="{6A15A128-6AB6-4DE3-8479-1D4DF57E4A57}" type="pres">
      <dgm:prSet presAssocID="{F254193E-07C2-4AAC-905C-B7541E48637B}" presName="connSite1" presStyleCnt="0"/>
      <dgm:spPr/>
    </dgm:pt>
  </dgm:ptLst>
  <dgm:cxnLst>
    <dgm:cxn modelId="{49EE513C-8981-47FF-9A4C-9FA921EC601F}" type="presOf" srcId="{BD5C8F67-4E10-4168-A611-9C1E696866A4}" destId="{7963199A-9D3B-4600-B7F8-0058FB54400A}" srcOrd="0" destOrd="0" presId="urn:microsoft.com/office/officeart/2005/8/layout/hProcess4"/>
    <dgm:cxn modelId="{00496B3D-0C97-4A78-91D1-C5AD7F9956C6}" type="presOf" srcId="{843EC572-5320-47BA-AA77-2D5EB90F2F41}" destId="{486ECF6D-192F-49D1-A1ED-D4846727F06A}" srcOrd="0" destOrd="0" presId="urn:microsoft.com/office/officeart/2005/8/layout/hProcess4"/>
    <dgm:cxn modelId="{4AFA31CB-6F24-42C0-896D-A6229D4E7A00}" srcId="{843EC572-5320-47BA-AA77-2D5EB90F2F41}" destId="{F254193E-07C2-4AAC-905C-B7541E48637B}" srcOrd="4" destOrd="0" parTransId="{2ECC1434-8B90-4B78-9686-49B40FB76C82}" sibTransId="{3B7E1E2F-C3EF-4046-9969-6B346ADD639C}"/>
    <dgm:cxn modelId="{9F4B2B93-71B3-4688-BB51-65891E12EF65}" type="presOf" srcId="{14C67190-B41D-4769-B859-E685A5F1E63C}" destId="{83117A8D-D883-454B-9201-E724E4DF4363}" srcOrd="0" destOrd="0" presId="urn:microsoft.com/office/officeart/2005/8/layout/hProcess4"/>
    <dgm:cxn modelId="{89CF5558-91CC-4942-9377-D6350A5E51FE}" srcId="{843EC572-5320-47BA-AA77-2D5EB90F2F41}" destId="{9F23F370-9C05-45A7-AD02-C825ACFD6221}" srcOrd="1" destOrd="0" parTransId="{06B22791-BA66-40C1-B740-254F4A5663CD}" sibTransId="{B3421D7C-5790-4DB9-89C0-916E7ADDAD29}"/>
    <dgm:cxn modelId="{A052612D-E125-481D-98E1-3DF6BD04532F}" type="presOf" srcId="{A585EA32-D14A-4849-851D-265F1E18B5CE}" destId="{236B7622-F8DA-4465-B408-443404783531}" srcOrd="1" destOrd="0" presId="urn:microsoft.com/office/officeart/2005/8/layout/hProcess4"/>
    <dgm:cxn modelId="{FDC9709E-A244-46A3-A2F7-AAB5638C8063}" type="presOf" srcId="{B3421D7C-5790-4DB9-89C0-916E7ADDAD29}" destId="{683894A3-74C9-43CE-B21F-E5E5EF27B220}" srcOrd="0" destOrd="0" presId="urn:microsoft.com/office/officeart/2005/8/layout/hProcess4"/>
    <dgm:cxn modelId="{E6ABAFC0-0148-4CDB-A68F-3E099358D57C}" srcId="{843EC572-5320-47BA-AA77-2D5EB90F2F41}" destId="{14C67190-B41D-4769-B859-E685A5F1E63C}" srcOrd="2" destOrd="0" parTransId="{45106D55-52C4-4349-9187-F019E218A393}" sibTransId="{096E08A3-6943-4FA7-B7B0-99AE80148B2B}"/>
    <dgm:cxn modelId="{471FD879-BDAC-424E-A71F-C1CDA6187034}" srcId="{843EC572-5320-47BA-AA77-2D5EB90F2F41}" destId="{761998FA-7B50-429C-9774-540B238EF4B8}" srcOrd="0" destOrd="0" parTransId="{10355A39-114C-4266-84E3-7869240191C5}" sibTransId="{BE479A6F-4133-421C-A9AC-0D8FB167A266}"/>
    <dgm:cxn modelId="{6B7E00D3-969D-45E9-92D9-9A28059DB1C7}" type="presOf" srcId="{B48D1F57-B890-4227-99ED-C421F40CEAE3}" destId="{ABAF01BA-0BEA-41D8-A6DD-A096A0E937A8}" srcOrd="0" destOrd="0" presId="urn:microsoft.com/office/officeart/2005/8/layout/hProcess4"/>
    <dgm:cxn modelId="{C485673C-94F2-4FCF-A4AA-06E280125D69}" srcId="{761998FA-7B50-429C-9774-540B238EF4B8}" destId="{B48D1F57-B890-4227-99ED-C421F40CEAE3}" srcOrd="0" destOrd="0" parTransId="{7E5409DC-CECB-4ECE-A333-BFFD037CFFA2}" sibTransId="{5B178328-A82B-42E5-B255-9C34EC929C91}"/>
    <dgm:cxn modelId="{543AB031-ADCE-44D8-837C-A0762C30D439}" type="presOf" srcId="{F254193E-07C2-4AAC-905C-B7541E48637B}" destId="{58E93298-219A-4AA2-9238-ED269A15713C}" srcOrd="0" destOrd="0" presId="urn:microsoft.com/office/officeart/2005/8/layout/hProcess4"/>
    <dgm:cxn modelId="{1D80CD49-E13B-4314-B596-4F9037C897ED}" type="presOf" srcId="{B48038FB-8687-4F20-91DE-530FEE241CC2}" destId="{28F66E03-4BB0-4842-83AD-2D3ED963E8A9}" srcOrd="1" destOrd="0" presId="urn:microsoft.com/office/officeart/2005/8/layout/hProcess4"/>
    <dgm:cxn modelId="{2B76E6D4-60C9-48CA-9C09-F6B04B79B464}" type="presOf" srcId="{B48038FB-8687-4F20-91DE-530FEE241CC2}" destId="{E095F1C5-37AD-4DAC-B542-5DD62F08A6C9}" srcOrd="0" destOrd="0" presId="urn:microsoft.com/office/officeart/2005/8/layout/hProcess4"/>
    <dgm:cxn modelId="{84A9F128-2C99-453E-B095-31F609F39305}" type="presOf" srcId="{A585EA32-D14A-4849-851D-265F1E18B5CE}" destId="{B627F1EC-BE7D-4B85-8C48-BE736B512A5B}" srcOrd="0" destOrd="0" presId="urn:microsoft.com/office/officeart/2005/8/layout/hProcess4"/>
    <dgm:cxn modelId="{F677095E-E9E6-4128-978D-2D32F519B267}" srcId="{843EC572-5320-47BA-AA77-2D5EB90F2F41}" destId="{7176C2E4-9664-4855-A0E4-7E081B321DB7}" srcOrd="3" destOrd="0" parTransId="{FB44CFA8-FC60-4EE5-B84F-BED381F537B9}" sibTransId="{BD5C8F67-4E10-4168-A611-9C1E696866A4}"/>
    <dgm:cxn modelId="{18047332-003A-45AE-AF71-7C3F2CB5168D}" srcId="{7176C2E4-9664-4855-A0E4-7E081B321DB7}" destId="{527747F3-F271-4904-8C36-0FEB0C8C4038}" srcOrd="0" destOrd="0" parTransId="{E8DF005B-2645-4220-831E-FC6E3E3555E7}" sibTransId="{3CDAC140-3A5E-42CF-93B6-65085397C4CF}"/>
    <dgm:cxn modelId="{7B438F7E-A771-4780-BF0E-9950E7A1C302}" type="presOf" srcId="{527747F3-F271-4904-8C36-0FEB0C8C4038}" destId="{0594A565-40DA-4340-9132-E4D06D49F5F4}" srcOrd="0" destOrd="0" presId="urn:microsoft.com/office/officeart/2005/8/layout/hProcess4"/>
    <dgm:cxn modelId="{352E3C53-2541-4532-903E-95DAF607D01F}" type="presOf" srcId="{53C3D5A3-6A80-40CF-92AC-7330F4295914}" destId="{C93B52FF-82AF-48CB-98E4-5635CD66D536}" srcOrd="1" destOrd="0" presId="urn:microsoft.com/office/officeart/2005/8/layout/hProcess4"/>
    <dgm:cxn modelId="{E30645E9-4CFD-44CD-B4B9-F22E43AC6B3B}" type="presOf" srcId="{761998FA-7B50-429C-9774-540B238EF4B8}" destId="{4114C98A-6FC3-4A28-9D15-52D8A0F594F9}" srcOrd="0" destOrd="0" presId="urn:microsoft.com/office/officeart/2005/8/layout/hProcess4"/>
    <dgm:cxn modelId="{242DA365-E05D-440A-A641-AAC7F0A3C913}" type="presOf" srcId="{9F23F370-9C05-45A7-AD02-C825ACFD6221}" destId="{6A6134A5-33B1-4090-BC03-4729DAF8738A}" srcOrd="0" destOrd="0" presId="urn:microsoft.com/office/officeart/2005/8/layout/hProcess4"/>
    <dgm:cxn modelId="{F1F29ECD-3887-4631-8728-B8D345389A39}" type="presOf" srcId="{53C3D5A3-6A80-40CF-92AC-7330F4295914}" destId="{BAD4AF67-6761-44B6-8C73-0BD498095610}" srcOrd="0" destOrd="0" presId="urn:microsoft.com/office/officeart/2005/8/layout/hProcess4"/>
    <dgm:cxn modelId="{0649055A-1754-4C47-85F6-2963BC3468DD}" type="presOf" srcId="{096E08A3-6943-4FA7-B7B0-99AE80148B2B}" destId="{AB517E48-A025-43E1-B25A-D7EC110EEBB3}" srcOrd="0" destOrd="0" presId="urn:microsoft.com/office/officeart/2005/8/layout/hProcess4"/>
    <dgm:cxn modelId="{B3EB0D61-2289-4BAC-9315-F1CC3744B895}" type="presOf" srcId="{B48D1F57-B890-4227-99ED-C421F40CEAE3}" destId="{847F0BB3-ADD6-442B-B6F6-A96632AFA3EC}" srcOrd="1" destOrd="0" presId="urn:microsoft.com/office/officeart/2005/8/layout/hProcess4"/>
    <dgm:cxn modelId="{8C31880B-07AF-472C-BF77-3B7CEBA95F62}" srcId="{14C67190-B41D-4769-B859-E685A5F1E63C}" destId="{B48038FB-8687-4F20-91DE-530FEE241CC2}" srcOrd="0" destOrd="0" parTransId="{EA9F83A4-2ED5-4721-B63D-6A08BD0C43A9}" sibTransId="{D14263D5-1C8F-4502-946D-02B357FEB0EE}"/>
    <dgm:cxn modelId="{EF48914A-1540-4284-982B-96FDC1F9C720}" type="presOf" srcId="{7176C2E4-9664-4855-A0E4-7E081B321DB7}" destId="{5F961019-7560-46A4-9C7D-3E63C72BC0C2}" srcOrd="0" destOrd="0" presId="urn:microsoft.com/office/officeart/2005/8/layout/hProcess4"/>
    <dgm:cxn modelId="{92D92B38-A593-4E9A-A42F-11D24283C3F9}" type="presOf" srcId="{BE479A6F-4133-421C-A9AC-0D8FB167A266}" destId="{C21BC095-2345-412E-899F-6EC7EF9F19F0}" srcOrd="0" destOrd="0" presId="urn:microsoft.com/office/officeart/2005/8/layout/hProcess4"/>
    <dgm:cxn modelId="{1203D3EE-CC56-4E31-A6F9-83416F36D6DD}" srcId="{9F23F370-9C05-45A7-AD02-C825ACFD6221}" destId="{53C3D5A3-6A80-40CF-92AC-7330F4295914}" srcOrd="0" destOrd="0" parTransId="{C4CF37F7-BB27-494D-A8C5-D67A6286ED6D}" sibTransId="{BDEBFF09-74A4-4158-9F02-5F1F248D8F0D}"/>
    <dgm:cxn modelId="{C14F674F-85B3-4FA4-B790-1617D4DAD431}" srcId="{F254193E-07C2-4AAC-905C-B7541E48637B}" destId="{A585EA32-D14A-4849-851D-265F1E18B5CE}" srcOrd="0" destOrd="0" parTransId="{B78B42F9-7ED4-4F63-88EB-6AE9C7CCE0ED}" sibTransId="{DB18E42A-7323-47EB-AEF2-BB4DACAACBFA}"/>
    <dgm:cxn modelId="{1AEBB27D-8372-40CE-8004-3FE7C7A3560C}" type="presOf" srcId="{527747F3-F271-4904-8C36-0FEB0C8C4038}" destId="{318B7228-326E-4C72-8B47-81646838D214}" srcOrd="1" destOrd="0" presId="urn:microsoft.com/office/officeart/2005/8/layout/hProcess4"/>
    <dgm:cxn modelId="{81C640ED-3C70-4EC1-B894-B4285315DC2E}" type="presParOf" srcId="{486ECF6D-192F-49D1-A1ED-D4846727F06A}" destId="{FF3B4E88-C61F-40AC-8388-1BE8D12B7020}" srcOrd="0" destOrd="0" presId="urn:microsoft.com/office/officeart/2005/8/layout/hProcess4"/>
    <dgm:cxn modelId="{56BB45F4-B216-40E3-A163-143A79FB7A7F}" type="presParOf" srcId="{486ECF6D-192F-49D1-A1ED-D4846727F06A}" destId="{2B9B4401-E1DC-4D59-BD1D-347A379834E5}" srcOrd="1" destOrd="0" presId="urn:microsoft.com/office/officeart/2005/8/layout/hProcess4"/>
    <dgm:cxn modelId="{5B3A6192-513C-4B00-AC07-B5ABA8F3C1D2}" type="presParOf" srcId="{486ECF6D-192F-49D1-A1ED-D4846727F06A}" destId="{57785CAD-134A-4043-BDAC-E1B3A8C621F0}" srcOrd="2" destOrd="0" presId="urn:microsoft.com/office/officeart/2005/8/layout/hProcess4"/>
    <dgm:cxn modelId="{702F0529-0C1C-4BC6-B001-9ACE3EEC0B46}" type="presParOf" srcId="{57785CAD-134A-4043-BDAC-E1B3A8C621F0}" destId="{2E64DE49-7F38-4B34-9FF7-77C776904CC3}" srcOrd="0" destOrd="0" presId="urn:microsoft.com/office/officeart/2005/8/layout/hProcess4"/>
    <dgm:cxn modelId="{5FB98548-778A-494A-AF37-C160B4B68E87}" type="presParOf" srcId="{2E64DE49-7F38-4B34-9FF7-77C776904CC3}" destId="{157C6934-80C6-48E5-BEA9-051BEEA4B49A}" srcOrd="0" destOrd="0" presId="urn:microsoft.com/office/officeart/2005/8/layout/hProcess4"/>
    <dgm:cxn modelId="{80796A1D-F423-4378-A911-8B480D914046}" type="presParOf" srcId="{2E64DE49-7F38-4B34-9FF7-77C776904CC3}" destId="{ABAF01BA-0BEA-41D8-A6DD-A096A0E937A8}" srcOrd="1" destOrd="0" presId="urn:microsoft.com/office/officeart/2005/8/layout/hProcess4"/>
    <dgm:cxn modelId="{601AFCE6-65A1-4F87-93C4-A56B949ABB06}" type="presParOf" srcId="{2E64DE49-7F38-4B34-9FF7-77C776904CC3}" destId="{847F0BB3-ADD6-442B-B6F6-A96632AFA3EC}" srcOrd="2" destOrd="0" presId="urn:microsoft.com/office/officeart/2005/8/layout/hProcess4"/>
    <dgm:cxn modelId="{D2DE8B30-75C8-4C72-82BC-76F001A96950}" type="presParOf" srcId="{2E64DE49-7F38-4B34-9FF7-77C776904CC3}" destId="{4114C98A-6FC3-4A28-9D15-52D8A0F594F9}" srcOrd="3" destOrd="0" presId="urn:microsoft.com/office/officeart/2005/8/layout/hProcess4"/>
    <dgm:cxn modelId="{323715A7-8337-42C0-A1D3-935E5052C293}" type="presParOf" srcId="{2E64DE49-7F38-4B34-9FF7-77C776904CC3}" destId="{9538BAD3-0C2E-46EF-BBE5-CA5985FD36D0}" srcOrd="4" destOrd="0" presId="urn:microsoft.com/office/officeart/2005/8/layout/hProcess4"/>
    <dgm:cxn modelId="{1A0F7ECC-03E0-491A-8232-D91862B4C13D}" type="presParOf" srcId="{57785CAD-134A-4043-BDAC-E1B3A8C621F0}" destId="{C21BC095-2345-412E-899F-6EC7EF9F19F0}" srcOrd="1" destOrd="0" presId="urn:microsoft.com/office/officeart/2005/8/layout/hProcess4"/>
    <dgm:cxn modelId="{1E83132E-866E-40FC-BDF5-98D5E2420970}" type="presParOf" srcId="{57785CAD-134A-4043-BDAC-E1B3A8C621F0}" destId="{2826B61D-8D18-4719-8414-0A22CDDFD85E}" srcOrd="2" destOrd="0" presId="urn:microsoft.com/office/officeart/2005/8/layout/hProcess4"/>
    <dgm:cxn modelId="{5236DC6B-4021-4355-B8EF-68E7439BC2C9}" type="presParOf" srcId="{2826B61D-8D18-4719-8414-0A22CDDFD85E}" destId="{91292952-BB1F-45EB-854E-4801A9B6832B}" srcOrd="0" destOrd="0" presId="urn:microsoft.com/office/officeart/2005/8/layout/hProcess4"/>
    <dgm:cxn modelId="{0693F79B-797D-4CEE-9679-EDCF04E3C7BE}" type="presParOf" srcId="{2826B61D-8D18-4719-8414-0A22CDDFD85E}" destId="{BAD4AF67-6761-44B6-8C73-0BD498095610}" srcOrd="1" destOrd="0" presId="urn:microsoft.com/office/officeart/2005/8/layout/hProcess4"/>
    <dgm:cxn modelId="{212AD2DA-75D1-4D4E-A3D1-6FA63811E869}" type="presParOf" srcId="{2826B61D-8D18-4719-8414-0A22CDDFD85E}" destId="{C93B52FF-82AF-48CB-98E4-5635CD66D536}" srcOrd="2" destOrd="0" presId="urn:microsoft.com/office/officeart/2005/8/layout/hProcess4"/>
    <dgm:cxn modelId="{EDD7E948-9572-4B63-BBCF-B1DF17B04BC3}" type="presParOf" srcId="{2826B61D-8D18-4719-8414-0A22CDDFD85E}" destId="{6A6134A5-33B1-4090-BC03-4729DAF8738A}" srcOrd="3" destOrd="0" presId="urn:microsoft.com/office/officeart/2005/8/layout/hProcess4"/>
    <dgm:cxn modelId="{EC331C0B-8923-4575-924C-F954352C2DF8}" type="presParOf" srcId="{2826B61D-8D18-4719-8414-0A22CDDFD85E}" destId="{CB22E4D5-872A-4407-ABA9-EB8FE61F8A0A}" srcOrd="4" destOrd="0" presId="urn:microsoft.com/office/officeart/2005/8/layout/hProcess4"/>
    <dgm:cxn modelId="{61632459-0CF2-441F-95AF-003B40A436E7}" type="presParOf" srcId="{57785CAD-134A-4043-BDAC-E1B3A8C621F0}" destId="{683894A3-74C9-43CE-B21F-E5E5EF27B220}" srcOrd="3" destOrd="0" presId="urn:microsoft.com/office/officeart/2005/8/layout/hProcess4"/>
    <dgm:cxn modelId="{632DD55E-DAA8-4CE8-9FEA-657C5F69908B}" type="presParOf" srcId="{57785CAD-134A-4043-BDAC-E1B3A8C621F0}" destId="{92522A00-67B7-44B3-A28C-D43B8995F0E0}" srcOrd="4" destOrd="0" presId="urn:microsoft.com/office/officeart/2005/8/layout/hProcess4"/>
    <dgm:cxn modelId="{C5E840D8-9B61-4F44-8C56-A785920C9082}" type="presParOf" srcId="{92522A00-67B7-44B3-A28C-D43B8995F0E0}" destId="{FE7DB73E-D686-4029-AFD0-8345D0587A59}" srcOrd="0" destOrd="0" presId="urn:microsoft.com/office/officeart/2005/8/layout/hProcess4"/>
    <dgm:cxn modelId="{36A9494F-914D-44C7-85F3-313CA2945FFF}" type="presParOf" srcId="{92522A00-67B7-44B3-A28C-D43B8995F0E0}" destId="{E095F1C5-37AD-4DAC-B542-5DD62F08A6C9}" srcOrd="1" destOrd="0" presId="urn:microsoft.com/office/officeart/2005/8/layout/hProcess4"/>
    <dgm:cxn modelId="{C582DCD4-A344-4152-A280-98C3F752BABC}" type="presParOf" srcId="{92522A00-67B7-44B3-A28C-D43B8995F0E0}" destId="{28F66E03-4BB0-4842-83AD-2D3ED963E8A9}" srcOrd="2" destOrd="0" presId="urn:microsoft.com/office/officeart/2005/8/layout/hProcess4"/>
    <dgm:cxn modelId="{79993F57-46C6-4DA3-945B-88DBE2E0A3D4}" type="presParOf" srcId="{92522A00-67B7-44B3-A28C-D43B8995F0E0}" destId="{83117A8D-D883-454B-9201-E724E4DF4363}" srcOrd="3" destOrd="0" presId="urn:microsoft.com/office/officeart/2005/8/layout/hProcess4"/>
    <dgm:cxn modelId="{4015F152-3EE3-4A1F-BAE2-E49E86DA0ED8}" type="presParOf" srcId="{92522A00-67B7-44B3-A28C-D43B8995F0E0}" destId="{AAFDEE45-20E1-4AD3-ADA1-784E7AA9DFEB}" srcOrd="4" destOrd="0" presId="urn:microsoft.com/office/officeart/2005/8/layout/hProcess4"/>
    <dgm:cxn modelId="{08DC6D78-DEAA-486C-8446-47EFC046E499}" type="presParOf" srcId="{57785CAD-134A-4043-BDAC-E1B3A8C621F0}" destId="{AB517E48-A025-43E1-B25A-D7EC110EEBB3}" srcOrd="5" destOrd="0" presId="urn:microsoft.com/office/officeart/2005/8/layout/hProcess4"/>
    <dgm:cxn modelId="{E02C0F97-B97E-472A-959C-F0E3336362C8}" type="presParOf" srcId="{57785CAD-134A-4043-BDAC-E1B3A8C621F0}" destId="{08190A63-A019-4031-A272-D714F1CF22E6}" srcOrd="6" destOrd="0" presId="urn:microsoft.com/office/officeart/2005/8/layout/hProcess4"/>
    <dgm:cxn modelId="{F57B2CA7-4252-4653-A4B7-76992E267F1C}" type="presParOf" srcId="{08190A63-A019-4031-A272-D714F1CF22E6}" destId="{69C0E1D2-D39D-4AD1-8447-B2DBE4986300}" srcOrd="0" destOrd="0" presId="urn:microsoft.com/office/officeart/2005/8/layout/hProcess4"/>
    <dgm:cxn modelId="{DB597198-7D12-4815-B80B-A134CE011595}" type="presParOf" srcId="{08190A63-A019-4031-A272-D714F1CF22E6}" destId="{0594A565-40DA-4340-9132-E4D06D49F5F4}" srcOrd="1" destOrd="0" presId="urn:microsoft.com/office/officeart/2005/8/layout/hProcess4"/>
    <dgm:cxn modelId="{305F6FFC-A037-449C-855A-1D98AE19C934}" type="presParOf" srcId="{08190A63-A019-4031-A272-D714F1CF22E6}" destId="{318B7228-326E-4C72-8B47-81646838D214}" srcOrd="2" destOrd="0" presId="urn:microsoft.com/office/officeart/2005/8/layout/hProcess4"/>
    <dgm:cxn modelId="{1DCB0278-FA55-4B24-99B8-E3949798FFFA}" type="presParOf" srcId="{08190A63-A019-4031-A272-D714F1CF22E6}" destId="{5F961019-7560-46A4-9C7D-3E63C72BC0C2}" srcOrd="3" destOrd="0" presId="urn:microsoft.com/office/officeart/2005/8/layout/hProcess4"/>
    <dgm:cxn modelId="{2E021D93-572F-47C9-9534-314E455C88FC}" type="presParOf" srcId="{08190A63-A019-4031-A272-D714F1CF22E6}" destId="{58526CA0-1386-4BF7-AFF0-C0676C83038B}" srcOrd="4" destOrd="0" presId="urn:microsoft.com/office/officeart/2005/8/layout/hProcess4"/>
    <dgm:cxn modelId="{D4307BF7-DACF-438B-BA08-F926A010E23D}" type="presParOf" srcId="{57785CAD-134A-4043-BDAC-E1B3A8C621F0}" destId="{7963199A-9D3B-4600-B7F8-0058FB54400A}" srcOrd="7" destOrd="0" presId="urn:microsoft.com/office/officeart/2005/8/layout/hProcess4"/>
    <dgm:cxn modelId="{7F2D59D6-AC4A-4606-8EF8-13F9E7231C58}" type="presParOf" srcId="{57785CAD-134A-4043-BDAC-E1B3A8C621F0}" destId="{4F685769-9634-4694-B268-819D44F05063}" srcOrd="8" destOrd="0" presId="urn:microsoft.com/office/officeart/2005/8/layout/hProcess4"/>
    <dgm:cxn modelId="{BF859B91-3711-4852-9FFA-62EBCA0B4CD4}" type="presParOf" srcId="{4F685769-9634-4694-B268-819D44F05063}" destId="{5ECFAF82-BFF3-4521-86E2-F10F29DAB199}" srcOrd="0" destOrd="0" presId="urn:microsoft.com/office/officeart/2005/8/layout/hProcess4"/>
    <dgm:cxn modelId="{EB71E7AD-FA6F-4FB1-8801-4BE3761E61D5}" type="presParOf" srcId="{4F685769-9634-4694-B268-819D44F05063}" destId="{B627F1EC-BE7D-4B85-8C48-BE736B512A5B}" srcOrd="1" destOrd="0" presId="urn:microsoft.com/office/officeart/2005/8/layout/hProcess4"/>
    <dgm:cxn modelId="{C788567C-A10D-4765-BE36-48705749DD94}" type="presParOf" srcId="{4F685769-9634-4694-B268-819D44F05063}" destId="{236B7622-F8DA-4465-B408-443404783531}" srcOrd="2" destOrd="0" presId="urn:microsoft.com/office/officeart/2005/8/layout/hProcess4"/>
    <dgm:cxn modelId="{FF02D692-F350-45A8-A083-D6895E31930B}" type="presParOf" srcId="{4F685769-9634-4694-B268-819D44F05063}" destId="{58E93298-219A-4AA2-9238-ED269A15713C}" srcOrd="3" destOrd="0" presId="urn:microsoft.com/office/officeart/2005/8/layout/hProcess4"/>
    <dgm:cxn modelId="{201606E7-6ACD-4717-A951-509769A442A2}" type="presParOf" srcId="{4F685769-9634-4694-B268-819D44F05063}" destId="{6A15A128-6AB6-4DE3-8479-1D4DF57E4A57}"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3B4577-95B6-481D-AF53-4EE0BF6E07B6}" type="doc">
      <dgm:prSet loTypeId="urn:microsoft.com/office/officeart/2005/8/layout/hProcess9" loCatId="process" qsTypeId="urn:microsoft.com/office/officeart/2005/8/quickstyle/3d3" qsCatId="3D" csTypeId="urn:microsoft.com/office/officeart/2005/8/colors/accent6_2" csCatId="accent6" phldr="1"/>
      <dgm:spPr/>
      <dgm:t>
        <a:bodyPr/>
        <a:lstStyle/>
        <a:p>
          <a:endParaRPr lang="es-MX"/>
        </a:p>
      </dgm:t>
    </dgm:pt>
    <dgm:pt modelId="{8B1AB042-5523-4937-9B8B-9A0AB9A26CC2}">
      <dgm:prSet custT="1"/>
      <dgm:spPr/>
      <dgm:t>
        <a:bodyPr/>
        <a:lstStyle/>
        <a:p>
          <a:pPr rtl="0"/>
          <a:r>
            <a:rPr lang="es-MX" sz="2400" dirty="0" smtClean="0">
              <a:solidFill>
                <a:schemeClr val="tx1"/>
              </a:solidFill>
            </a:rPr>
            <a:t>Es información cuantitativa, expresada en unidades monetarias, que muestra la posición y desempeño financiero de una entidad, y cuyo objetivo esencial es ser útil en la toma de  decisiones económicas.</a:t>
          </a:r>
          <a:endParaRPr lang="es-MX" sz="2400" dirty="0">
            <a:solidFill>
              <a:schemeClr val="tx1"/>
            </a:solidFill>
          </a:endParaRPr>
        </a:p>
      </dgm:t>
    </dgm:pt>
    <dgm:pt modelId="{2E46B26C-85CD-438C-9D22-D9C326AA762E}" type="parTrans" cxnId="{8BD8A047-2B6D-4BF5-801C-873C3EED7443}">
      <dgm:prSet/>
      <dgm:spPr/>
      <dgm:t>
        <a:bodyPr/>
        <a:lstStyle/>
        <a:p>
          <a:endParaRPr lang="es-MX"/>
        </a:p>
      </dgm:t>
    </dgm:pt>
    <dgm:pt modelId="{57CD3E30-BCC0-42CE-B68A-679EFCB72502}" type="sibTrans" cxnId="{8BD8A047-2B6D-4BF5-801C-873C3EED7443}">
      <dgm:prSet/>
      <dgm:spPr/>
      <dgm:t>
        <a:bodyPr/>
        <a:lstStyle/>
        <a:p>
          <a:endParaRPr lang="es-MX"/>
        </a:p>
      </dgm:t>
    </dgm:pt>
    <dgm:pt modelId="{0CACDCC0-24BD-417B-8040-73ED09143DCF}">
      <dgm:prSet custT="1"/>
      <dgm:spPr/>
      <dgm:t>
        <a:bodyPr/>
        <a:lstStyle/>
        <a:p>
          <a:pPr rtl="0"/>
          <a:r>
            <a:rPr lang="es-MX" sz="2400" dirty="0" smtClean="0">
              <a:solidFill>
                <a:schemeClr val="tx1"/>
              </a:solidFill>
            </a:rPr>
            <a:t>Su manifestación fundamental son los estados financieros.</a:t>
          </a:r>
          <a:endParaRPr lang="es-MX" sz="2400" dirty="0">
            <a:solidFill>
              <a:schemeClr val="tx1"/>
            </a:solidFill>
          </a:endParaRPr>
        </a:p>
      </dgm:t>
    </dgm:pt>
    <dgm:pt modelId="{8941CF73-1C83-43BB-83D6-667E5E16B31E}" type="parTrans" cxnId="{18372112-DE74-480C-BB49-BF1A879761D7}">
      <dgm:prSet/>
      <dgm:spPr/>
      <dgm:t>
        <a:bodyPr/>
        <a:lstStyle/>
        <a:p>
          <a:endParaRPr lang="es-MX"/>
        </a:p>
      </dgm:t>
    </dgm:pt>
    <dgm:pt modelId="{AEAA2F39-AAA0-42AA-99C0-9A0C866D75E0}" type="sibTrans" cxnId="{18372112-DE74-480C-BB49-BF1A879761D7}">
      <dgm:prSet/>
      <dgm:spPr/>
      <dgm:t>
        <a:bodyPr/>
        <a:lstStyle/>
        <a:p>
          <a:endParaRPr lang="es-MX"/>
        </a:p>
      </dgm:t>
    </dgm:pt>
    <dgm:pt modelId="{252574F1-A520-49E6-950E-33CA37D01C48}" type="pres">
      <dgm:prSet presAssocID="{153B4577-95B6-481D-AF53-4EE0BF6E07B6}" presName="CompostProcess" presStyleCnt="0">
        <dgm:presLayoutVars>
          <dgm:dir/>
          <dgm:resizeHandles val="exact"/>
        </dgm:presLayoutVars>
      </dgm:prSet>
      <dgm:spPr/>
      <dgm:t>
        <a:bodyPr/>
        <a:lstStyle/>
        <a:p>
          <a:endParaRPr lang="es-MX"/>
        </a:p>
      </dgm:t>
    </dgm:pt>
    <dgm:pt modelId="{BEBC7436-3BBA-476C-B27E-302B34801150}" type="pres">
      <dgm:prSet presAssocID="{153B4577-95B6-481D-AF53-4EE0BF6E07B6}" presName="arrow" presStyleLbl="bgShp" presStyleIdx="0" presStyleCnt="1"/>
      <dgm:spPr/>
    </dgm:pt>
    <dgm:pt modelId="{5906DDB2-968A-4569-954A-AC67AF8C5F91}" type="pres">
      <dgm:prSet presAssocID="{153B4577-95B6-481D-AF53-4EE0BF6E07B6}" presName="linearProcess" presStyleCnt="0"/>
      <dgm:spPr/>
    </dgm:pt>
    <dgm:pt modelId="{7E78060D-697C-41C3-9D5B-FCAB51EA5ADE}" type="pres">
      <dgm:prSet presAssocID="{8B1AB042-5523-4937-9B8B-9A0AB9A26CC2}" presName="textNode" presStyleLbl="node1" presStyleIdx="0" presStyleCnt="2" custScaleX="124590">
        <dgm:presLayoutVars>
          <dgm:bulletEnabled val="1"/>
        </dgm:presLayoutVars>
      </dgm:prSet>
      <dgm:spPr/>
      <dgm:t>
        <a:bodyPr/>
        <a:lstStyle/>
        <a:p>
          <a:endParaRPr lang="es-MX"/>
        </a:p>
      </dgm:t>
    </dgm:pt>
    <dgm:pt modelId="{911F99F4-0A76-48D0-8780-1CAB94F9B15A}" type="pres">
      <dgm:prSet presAssocID="{57CD3E30-BCC0-42CE-B68A-679EFCB72502}" presName="sibTrans" presStyleCnt="0"/>
      <dgm:spPr/>
    </dgm:pt>
    <dgm:pt modelId="{ACCC4570-0064-4FB3-929A-E44788D4C4F3}" type="pres">
      <dgm:prSet presAssocID="{0CACDCC0-24BD-417B-8040-73ED09143DCF}" presName="textNode" presStyleLbl="node1" presStyleIdx="1" presStyleCnt="2" custScaleX="74123">
        <dgm:presLayoutVars>
          <dgm:bulletEnabled val="1"/>
        </dgm:presLayoutVars>
      </dgm:prSet>
      <dgm:spPr/>
      <dgm:t>
        <a:bodyPr/>
        <a:lstStyle/>
        <a:p>
          <a:endParaRPr lang="es-MX"/>
        </a:p>
      </dgm:t>
    </dgm:pt>
  </dgm:ptLst>
  <dgm:cxnLst>
    <dgm:cxn modelId="{3092F2B0-E6AA-42C0-874D-47A34958CEDE}" type="presOf" srcId="{8B1AB042-5523-4937-9B8B-9A0AB9A26CC2}" destId="{7E78060D-697C-41C3-9D5B-FCAB51EA5ADE}" srcOrd="0" destOrd="0" presId="urn:microsoft.com/office/officeart/2005/8/layout/hProcess9"/>
    <dgm:cxn modelId="{8BD8A047-2B6D-4BF5-801C-873C3EED7443}" srcId="{153B4577-95B6-481D-AF53-4EE0BF6E07B6}" destId="{8B1AB042-5523-4937-9B8B-9A0AB9A26CC2}" srcOrd="0" destOrd="0" parTransId="{2E46B26C-85CD-438C-9D22-D9C326AA762E}" sibTransId="{57CD3E30-BCC0-42CE-B68A-679EFCB72502}"/>
    <dgm:cxn modelId="{091232D5-94EF-4FA6-8076-36ABFF292188}" type="presOf" srcId="{153B4577-95B6-481D-AF53-4EE0BF6E07B6}" destId="{252574F1-A520-49E6-950E-33CA37D01C48}" srcOrd="0" destOrd="0" presId="urn:microsoft.com/office/officeart/2005/8/layout/hProcess9"/>
    <dgm:cxn modelId="{18372112-DE74-480C-BB49-BF1A879761D7}" srcId="{153B4577-95B6-481D-AF53-4EE0BF6E07B6}" destId="{0CACDCC0-24BD-417B-8040-73ED09143DCF}" srcOrd="1" destOrd="0" parTransId="{8941CF73-1C83-43BB-83D6-667E5E16B31E}" sibTransId="{AEAA2F39-AAA0-42AA-99C0-9A0C866D75E0}"/>
    <dgm:cxn modelId="{D065392F-C858-4186-BFE1-7F8BC07E8ADF}" type="presOf" srcId="{0CACDCC0-24BD-417B-8040-73ED09143DCF}" destId="{ACCC4570-0064-4FB3-929A-E44788D4C4F3}" srcOrd="0" destOrd="0" presId="urn:microsoft.com/office/officeart/2005/8/layout/hProcess9"/>
    <dgm:cxn modelId="{5AD355AB-3AFA-43F4-A098-154285A6B807}" type="presParOf" srcId="{252574F1-A520-49E6-950E-33CA37D01C48}" destId="{BEBC7436-3BBA-476C-B27E-302B34801150}" srcOrd="0" destOrd="0" presId="urn:microsoft.com/office/officeart/2005/8/layout/hProcess9"/>
    <dgm:cxn modelId="{76AAD9CE-3C8B-438E-A2FB-747C804AE4E3}" type="presParOf" srcId="{252574F1-A520-49E6-950E-33CA37D01C48}" destId="{5906DDB2-968A-4569-954A-AC67AF8C5F91}" srcOrd="1" destOrd="0" presId="urn:microsoft.com/office/officeart/2005/8/layout/hProcess9"/>
    <dgm:cxn modelId="{73D36BA5-979F-461F-A645-9790AABF9261}" type="presParOf" srcId="{5906DDB2-968A-4569-954A-AC67AF8C5F91}" destId="{7E78060D-697C-41C3-9D5B-FCAB51EA5ADE}" srcOrd="0" destOrd="0" presId="urn:microsoft.com/office/officeart/2005/8/layout/hProcess9"/>
    <dgm:cxn modelId="{8C5D964C-7F00-4EB2-B316-98E1EC47450E}" type="presParOf" srcId="{5906DDB2-968A-4569-954A-AC67AF8C5F91}" destId="{911F99F4-0A76-48D0-8780-1CAB94F9B15A}" srcOrd="1" destOrd="0" presId="urn:microsoft.com/office/officeart/2005/8/layout/hProcess9"/>
    <dgm:cxn modelId="{7F110432-C1DD-4E45-BCE5-D6ABA71A0D4F}" type="presParOf" srcId="{5906DDB2-968A-4569-954A-AC67AF8C5F91}" destId="{ACCC4570-0064-4FB3-929A-E44788D4C4F3}"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A4C0909-5A01-4B7E-B30A-8B066DF7CB07}" type="doc">
      <dgm:prSet loTypeId="urn:microsoft.com/office/officeart/2005/8/layout/venn1" loCatId="relationship" qsTypeId="urn:microsoft.com/office/officeart/2005/8/quickstyle/simple1" qsCatId="simple" csTypeId="urn:microsoft.com/office/officeart/2005/8/colors/colorful4" csCatId="colorful"/>
      <dgm:spPr/>
      <dgm:t>
        <a:bodyPr/>
        <a:lstStyle/>
        <a:p>
          <a:endParaRPr lang="es-MX"/>
        </a:p>
      </dgm:t>
    </dgm:pt>
    <dgm:pt modelId="{EA2102CB-FB2E-46FC-9D65-0C250D9906BE}">
      <dgm:prSet/>
      <dgm:spPr/>
      <dgm:t>
        <a:bodyPr/>
        <a:lstStyle/>
        <a:p>
          <a:pPr rtl="0"/>
          <a:r>
            <a:rPr lang="es-MX" smtClean="0"/>
            <a:t>Administración</a:t>
          </a:r>
          <a:endParaRPr lang="es-MX"/>
        </a:p>
      </dgm:t>
    </dgm:pt>
    <dgm:pt modelId="{BD01C272-F76B-48AC-B0D4-23E836CF0907}" type="parTrans" cxnId="{BC298C81-55DD-49C3-AE05-308A2C5A928F}">
      <dgm:prSet/>
      <dgm:spPr/>
      <dgm:t>
        <a:bodyPr/>
        <a:lstStyle/>
        <a:p>
          <a:endParaRPr lang="es-MX"/>
        </a:p>
      </dgm:t>
    </dgm:pt>
    <dgm:pt modelId="{75611B67-77CB-4C8B-836E-204C6E3CC7EA}" type="sibTrans" cxnId="{BC298C81-55DD-49C3-AE05-308A2C5A928F}">
      <dgm:prSet/>
      <dgm:spPr/>
      <dgm:t>
        <a:bodyPr/>
        <a:lstStyle/>
        <a:p>
          <a:endParaRPr lang="es-MX"/>
        </a:p>
      </dgm:t>
    </dgm:pt>
    <dgm:pt modelId="{62E5B604-CFAA-4EE8-895E-E9A63BA29A75}">
      <dgm:prSet/>
      <dgm:spPr/>
      <dgm:t>
        <a:bodyPr/>
        <a:lstStyle/>
        <a:p>
          <a:pPr rtl="0"/>
          <a:r>
            <a:rPr lang="es-MX" dirty="0" smtClean="0"/>
            <a:t>Derecho</a:t>
          </a:r>
          <a:endParaRPr lang="es-MX" dirty="0"/>
        </a:p>
      </dgm:t>
    </dgm:pt>
    <dgm:pt modelId="{024B2683-F5A5-4FD9-A863-2DB6896051CB}" type="parTrans" cxnId="{0695ED11-17D8-4FFD-BF12-35C4070AEBC2}">
      <dgm:prSet/>
      <dgm:spPr/>
      <dgm:t>
        <a:bodyPr/>
        <a:lstStyle/>
        <a:p>
          <a:endParaRPr lang="es-MX"/>
        </a:p>
      </dgm:t>
    </dgm:pt>
    <dgm:pt modelId="{F81359B4-9ACA-44B4-8B63-73922E1F8F80}" type="sibTrans" cxnId="{0695ED11-17D8-4FFD-BF12-35C4070AEBC2}">
      <dgm:prSet/>
      <dgm:spPr/>
      <dgm:t>
        <a:bodyPr/>
        <a:lstStyle/>
        <a:p>
          <a:endParaRPr lang="es-MX"/>
        </a:p>
      </dgm:t>
    </dgm:pt>
    <dgm:pt modelId="{05A99891-426D-4E46-9DEA-499CA4A97049}">
      <dgm:prSet/>
      <dgm:spPr/>
      <dgm:t>
        <a:bodyPr/>
        <a:lstStyle/>
        <a:p>
          <a:pPr rtl="0"/>
          <a:r>
            <a:rPr lang="es-MX" smtClean="0"/>
            <a:t>Economía</a:t>
          </a:r>
          <a:endParaRPr lang="es-MX"/>
        </a:p>
      </dgm:t>
    </dgm:pt>
    <dgm:pt modelId="{6F4229D8-90E2-4A4D-B1D5-70CA89EE3681}" type="parTrans" cxnId="{8ED88EC1-A2F1-4A72-967A-2E22A39429C5}">
      <dgm:prSet/>
      <dgm:spPr/>
      <dgm:t>
        <a:bodyPr/>
        <a:lstStyle/>
        <a:p>
          <a:endParaRPr lang="es-MX"/>
        </a:p>
      </dgm:t>
    </dgm:pt>
    <dgm:pt modelId="{4DDF79FB-B7D3-4072-962B-4B9B2371B8B8}" type="sibTrans" cxnId="{8ED88EC1-A2F1-4A72-967A-2E22A39429C5}">
      <dgm:prSet/>
      <dgm:spPr/>
      <dgm:t>
        <a:bodyPr/>
        <a:lstStyle/>
        <a:p>
          <a:endParaRPr lang="es-MX"/>
        </a:p>
      </dgm:t>
    </dgm:pt>
    <dgm:pt modelId="{63698F7A-C023-4749-9E7A-AF014309C407}">
      <dgm:prSet/>
      <dgm:spPr/>
      <dgm:t>
        <a:bodyPr/>
        <a:lstStyle/>
        <a:p>
          <a:pPr rtl="0"/>
          <a:r>
            <a:rPr lang="es-MX" smtClean="0"/>
            <a:t>Finanzas</a:t>
          </a:r>
          <a:endParaRPr lang="es-MX"/>
        </a:p>
      </dgm:t>
    </dgm:pt>
    <dgm:pt modelId="{C8A1E90F-026A-4424-AEED-9AC02C8FE912}" type="parTrans" cxnId="{4069F16D-A14B-477B-A7E9-2883A11B456E}">
      <dgm:prSet/>
      <dgm:spPr/>
      <dgm:t>
        <a:bodyPr/>
        <a:lstStyle/>
        <a:p>
          <a:endParaRPr lang="es-MX"/>
        </a:p>
      </dgm:t>
    </dgm:pt>
    <dgm:pt modelId="{89430EB5-1A50-4B94-B506-34B4C9C82197}" type="sibTrans" cxnId="{4069F16D-A14B-477B-A7E9-2883A11B456E}">
      <dgm:prSet/>
      <dgm:spPr/>
      <dgm:t>
        <a:bodyPr/>
        <a:lstStyle/>
        <a:p>
          <a:endParaRPr lang="es-MX"/>
        </a:p>
      </dgm:t>
    </dgm:pt>
    <dgm:pt modelId="{5C8477B6-52E4-4D7D-A573-DD80A781F1E9}">
      <dgm:prSet/>
      <dgm:spPr/>
      <dgm:t>
        <a:bodyPr/>
        <a:lstStyle/>
        <a:p>
          <a:pPr rtl="0"/>
          <a:r>
            <a:rPr lang="es-MX" smtClean="0"/>
            <a:t>Fiscal</a:t>
          </a:r>
          <a:endParaRPr lang="es-MX"/>
        </a:p>
      </dgm:t>
    </dgm:pt>
    <dgm:pt modelId="{C9FB38D1-7254-47EC-BDD7-07CD832A6C43}" type="parTrans" cxnId="{4590BDD4-7A90-42C9-BA0A-A9F657925945}">
      <dgm:prSet/>
      <dgm:spPr/>
      <dgm:t>
        <a:bodyPr/>
        <a:lstStyle/>
        <a:p>
          <a:endParaRPr lang="es-MX"/>
        </a:p>
      </dgm:t>
    </dgm:pt>
    <dgm:pt modelId="{75B0CBE8-5E61-4FC5-BFB2-B0230286BF17}" type="sibTrans" cxnId="{4590BDD4-7A90-42C9-BA0A-A9F657925945}">
      <dgm:prSet/>
      <dgm:spPr/>
      <dgm:t>
        <a:bodyPr/>
        <a:lstStyle/>
        <a:p>
          <a:endParaRPr lang="es-MX"/>
        </a:p>
      </dgm:t>
    </dgm:pt>
    <dgm:pt modelId="{1868460C-F614-478A-9C40-8782DC56E979}">
      <dgm:prSet/>
      <dgm:spPr/>
      <dgm:t>
        <a:bodyPr/>
        <a:lstStyle/>
        <a:p>
          <a:pPr rtl="0"/>
          <a:r>
            <a:rPr lang="es-MX" smtClean="0"/>
            <a:t>Informática</a:t>
          </a:r>
          <a:endParaRPr lang="es-MX"/>
        </a:p>
      </dgm:t>
    </dgm:pt>
    <dgm:pt modelId="{27C68938-7F24-47BB-9792-38A3F53D9709}" type="parTrans" cxnId="{3065C962-E9A1-43D3-87CF-A4C4AD3A75AB}">
      <dgm:prSet/>
      <dgm:spPr/>
      <dgm:t>
        <a:bodyPr/>
        <a:lstStyle/>
        <a:p>
          <a:endParaRPr lang="es-MX"/>
        </a:p>
      </dgm:t>
    </dgm:pt>
    <dgm:pt modelId="{C8EEAF1E-9D5C-437A-8883-D46173A4DA33}" type="sibTrans" cxnId="{3065C962-E9A1-43D3-87CF-A4C4AD3A75AB}">
      <dgm:prSet/>
      <dgm:spPr/>
      <dgm:t>
        <a:bodyPr/>
        <a:lstStyle/>
        <a:p>
          <a:endParaRPr lang="es-MX"/>
        </a:p>
      </dgm:t>
    </dgm:pt>
    <dgm:pt modelId="{CBAE67D5-19B4-4DBB-BE25-0B94E026E51B}">
      <dgm:prSet/>
      <dgm:spPr/>
      <dgm:t>
        <a:bodyPr/>
        <a:lstStyle/>
        <a:p>
          <a:pPr rtl="0"/>
          <a:r>
            <a:rPr lang="es-MX" dirty="0" smtClean="0"/>
            <a:t>Estadística</a:t>
          </a:r>
          <a:endParaRPr lang="es-MX" dirty="0"/>
        </a:p>
      </dgm:t>
    </dgm:pt>
    <dgm:pt modelId="{66344A30-DB93-47AC-9968-66C28AF319F3}" type="parTrans" cxnId="{9491B977-360D-4C59-BC0D-CB370FB94496}">
      <dgm:prSet/>
      <dgm:spPr/>
      <dgm:t>
        <a:bodyPr/>
        <a:lstStyle/>
        <a:p>
          <a:endParaRPr lang="es-MX"/>
        </a:p>
      </dgm:t>
    </dgm:pt>
    <dgm:pt modelId="{DBBA78AA-BE48-4974-B315-AE7EE9C05FC2}" type="sibTrans" cxnId="{9491B977-360D-4C59-BC0D-CB370FB94496}">
      <dgm:prSet/>
      <dgm:spPr/>
      <dgm:t>
        <a:bodyPr/>
        <a:lstStyle/>
        <a:p>
          <a:endParaRPr lang="es-MX"/>
        </a:p>
      </dgm:t>
    </dgm:pt>
    <dgm:pt modelId="{EFE05170-403E-4985-9408-3A87BFDEC212}">
      <dgm:prSet/>
      <dgm:spPr/>
      <dgm:t>
        <a:bodyPr/>
        <a:lstStyle/>
        <a:p>
          <a:endParaRPr lang="es-MX"/>
        </a:p>
      </dgm:t>
    </dgm:pt>
    <dgm:pt modelId="{75BEB0F2-241A-4CD6-831A-BB20071B3B9F}" type="parTrans" cxnId="{94BCBFD8-D634-4263-BC4C-D00B05862E1C}">
      <dgm:prSet/>
      <dgm:spPr/>
      <dgm:t>
        <a:bodyPr/>
        <a:lstStyle/>
        <a:p>
          <a:endParaRPr lang="es-MX"/>
        </a:p>
      </dgm:t>
    </dgm:pt>
    <dgm:pt modelId="{67291451-0CDF-4522-A053-1B84DCF9F047}" type="sibTrans" cxnId="{94BCBFD8-D634-4263-BC4C-D00B05862E1C}">
      <dgm:prSet/>
      <dgm:spPr/>
      <dgm:t>
        <a:bodyPr/>
        <a:lstStyle/>
        <a:p>
          <a:endParaRPr lang="es-MX"/>
        </a:p>
      </dgm:t>
    </dgm:pt>
    <dgm:pt modelId="{73DD435A-A988-4211-AA15-7565F1BABB0F}" type="pres">
      <dgm:prSet presAssocID="{6A4C0909-5A01-4B7E-B30A-8B066DF7CB07}" presName="compositeShape" presStyleCnt="0">
        <dgm:presLayoutVars>
          <dgm:chMax val="7"/>
          <dgm:dir/>
          <dgm:resizeHandles val="exact"/>
        </dgm:presLayoutVars>
      </dgm:prSet>
      <dgm:spPr/>
      <dgm:t>
        <a:bodyPr/>
        <a:lstStyle/>
        <a:p>
          <a:endParaRPr lang="es-MX"/>
        </a:p>
      </dgm:t>
    </dgm:pt>
    <dgm:pt modelId="{E613FEAE-C126-46C6-8645-8395997662F2}" type="pres">
      <dgm:prSet presAssocID="{EA2102CB-FB2E-46FC-9D65-0C250D9906BE}" presName="circ1" presStyleLbl="vennNode1" presStyleIdx="0" presStyleCnt="7"/>
      <dgm:spPr/>
    </dgm:pt>
    <dgm:pt modelId="{4EB5CEC2-13C8-4A3E-81BB-6CCD90156698}" type="pres">
      <dgm:prSet presAssocID="{EA2102CB-FB2E-46FC-9D65-0C250D9906BE}" presName="circ1Tx" presStyleLbl="revTx" presStyleIdx="0" presStyleCnt="0">
        <dgm:presLayoutVars>
          <dgm:chMax val="0"/>
          <dgm:chPref val="0"/>
          <dgm:bulletEnabled val="1"/>
        </dgm:presLayoutVars>
      </dgm:prSet>
      <dgm:spPr/>
      <dgm:t>
        <a:bodyPr/>
        <a:lstStyle/>
        <a:p>
          <a:endParaRPr lang="es-MX"/>
        </a:p>
      </dgm:t>
    </dgm:pt>
    <dgm:pt modelId="{05BD01CD-77CC-4247-931E-ED80DCEF94E3}" type="pres">
      <dgm:prSet presAssocID="{62E5B604-CFAA-4EE8-895E-E9A63BA29A75}" presName="circ2" presStyleLbl="vennNode1" presStyleIdx="1" presStyleCnt="7"/>
      <dgm:spPr/>
    </dgm:pt>
    <dgm:pt modelId="{F59A1632-33DB-43D6-B786-26DEC97CFAC1}" type="pres">
      <dgm:prSet presAssocID="{62E5B604-CFAA-4EE8-895E-E9A63BA29A75}" presName="circ2Tx" presStyleLbl="revTx" presStyleIdx="0" presStyleCnt="0">
        <dgm:presLayoutVars>
          <dgm:chMax val="0"/>
          <dgm:chPref val="0"/>
          <dgm:bulletEnabled val="1"/>
        </dgm:presLayoutVars>
      </dgm:prSet>
      <dgm:spPr/>
      <dgm:t>
        <a:bodyPr/>
        <a:lstStyle/>
        <a:p>
          <a:endParaRPr lang="es-MX"/>
        </a:p>
      </dgm:t>
    </dgm:pt>
    <dgm:pt modelId="{91F4A921-AC32-4329-AE34-566C8D11963B}" type="pres">
      <dgm:prSet presAssocID="{05A99891-426D-4E46-9DEA-499CA4A97049}" presName="circ3" presStyleLbl="vennNode1" presStyleIdx="2" presStyleCnt="7"/>
      <dgm:spPr/>
    </dgm:pt>
    <dgm:pt modelId="{202A1295-711F-4DBB-8D65-86C3368B3B44}" type="pres">
      <dgm:prSet presAssocID="{05A99891-426D-4E46-9DEA-499CA4A97049}" presName="circ3Tx" presStyleLbl="revTx" presStyleIdx="0" presStyleCnt="0">
        <dgm:presLayoutVars>
          <dgm:chMax val="0"/>
          <dgm:chPref val="0"/>
          <dgm:bulletEnabled val="1"/>
        </dgm:presLayoutVars>
      </dgm:prSet>
      <dgm:spPr/>
      <dgm:t>
        <a:bodyPr/>
        <a:lstStyle/>
        <a:p>
          <a:endParaRPr lang="es-MX"/>
        </a:p>
      </dgm:t>
    </dgm:pt>
    <dgm:pt modelId="{61B800E4-10A6-4BFF-82D7-E2DC7EDB3E5C}" type="pres">
      <dgm:prSet presAssocID="{63698F7A-C023-4749-9E7A-AF014309C407}" presName="circ4" presStyleLbl="vennNode1" presStyleIdx="3" presStyleCnt="7"/>
      <dgm:spPr/>
    </dgm:pt>
    <dgm:pt modelId="{975D57EF-C7E2-4548-BA0B-B072CEEA1642}" type="pres">
      <dgm:prSet presAssocID="{63698F7A-C023-4749-9E7A-AF014309C407}" presName="circ4Tx" presStyleLbl="revTx" presStyleIdx="0" presStyleCnt="0">
        <dgm:presLayoutVars>
          <dgm:chMax val="0"/>
          <dgm:chPref val="0"/>
          <dgm:bulletEnabled val="1"/>
        </dgm:presLayoutVars>
      </dgm:prSet>
      <dgm:spPr/>
      <dgm:t>
        <a:bodyPr/>
        <a:lstStyle/>
        <a:p>
          <a:endParaRPr lang="es-MX"/>
        </a:p>
      </dgm:t>
    </dgm:pt>
    <dgm:pt modelId="{D0A60C88-17CB-4CB4-8D3F-16E86E8A3F7B}" type="pres">
      <dgm:prSet presAssocID="{5C8477B6-52E4-4D7D-A573-DD80A781F1E9}" presName="circ5" presStyleLbl="vennNode1" presStyleIdx="4" presStyleCnt="7"/>
      <dgm:spPr/>
    </dgm:pt>
    <dgm:pt modelId="{C592FC06-89BE-4700-B5D5-8DBBF766F75B}" type="pres">
      <dgm:prSet presAssocID="{5C8477B6-52E4-4D7D-A573-DD80A781F1E9}" presName="circ5Tx" presStyleLbl="revTx" presStyleIdx="0" presStyleCnt="0">
        <dgm:presLayoutVars>
          <dgm:chMax val="0"/>
          <dgm:chPref val="0"/>
          <dgm:bulletEnabled val="1"/>
        </dgm:presLayoutVars>
      </dgm:prSet>
      <dgm:spPr/>
      <dgm:t>
        <a:bodyPr/>
        <a:lstStyle/>
        <a:p>
          <a:endParaRPr lang="es-MX"/>
        </a:p>
      </dgm:t>
    </dgm:pt>
    <dgm:pt modelId="{EFECDCC9-5F84-48C5-9D4B-8E1B12343955}" type="pres">
      <dgm:prSet presAssocID="{1868460C-F614-478A-9C40-8782DC56E979}" presName="circ6" presStyleLbl="vennNode1" presStyleIdx="5" presStyleCnt="7"/>
      <dgm:spPr/>
    </dgm:pt>
    <dgm:pt modelId="{65549141-DC7C-4C0C-B0C6-CB50DB9F49AE}" type="pres">
      <dgm:prSet presAssocID="{1868460C-F614-478A-9C40-8782DC56E979}" presName="circ6Tx" presStyleLbl="revTx" presStyleIdx="0" presStyleCnt="0">
        <dgm:presLayoutVars>
          <dgm:chMax val="0"/>
          <dgm:chPref val="0"/>
          <dgm:bulletEnabled val="1"/>
        </dgm:presLayoutVars>
      </dgm:prSet>
      <dgm:spPr/>
      <dgm:t>
        <a:bodyPr/>
        <a:lstStyle/>
        <a:p>
          <a:endParaRPr lang="es-MX"/>
        </a:p>
      </dgm:t>
    </dgm:pt>
    <dgm:pt modelId="{481C333D-B7A1-45B5-A0A7-379A39743E89}" type="pres">
      <dgm:prSet presAssocID="{CBAE67D5-19B4-4DBB-BE25-0B94E026E51B}" presName="circ7" presStyleLbl="vennNode1" presStyleIdx="6" presStyleCnt="7"/>
      <dgm:spPr/>
    </dgm:pt>
    <dgm:pt modelId="{41CE6B10-542F-4DA8-8F3F-5A71BF1C3923}" type="pres">
      <dgm:prSet presAssocID="{CBAE67D5-19B4-4DBB-BE25-0B94E026E51B}" presName="circ7Tx" presStyleLbl="revTx" presStyleIdx="0" presStyleCnt="0">
        <dgm:presLayoutVars>
          <dgm:chMax val="0"/>
          <dgm:chPref val="0"/>
          <dgm:bulletEnabled val="1"/>
        </dgm:presLayoutVars>
      </dgm:prSet>
      <dgm:spPr/>
      <dgm:t>
        <a:bodyPr/>
        <a:lstStyle/>
        <a:p>
          <a:endParaRPr lang="es-MX"/>
        </a:p>
      </dgm:t>
    </dgm:pt>
  </dgm:ptLst>
  <dgm:cxnLst>
    <dgm:cxn modelId="{213CA61E-1C25-444D-A7E3-7674F13EDDA9}" type="presOf" srcId="{5C8477B6-52E4-4D7D-A573-DD80A781F1E9}" destId="{C592FC06-89BE-4700-B5D5-8DBBF766F75B}" srcOrd="0" destOrd="0" presId="urn:microsoft.com/office/officeart/2005/8/layout/venn1"/>
    <dgm:cxn modelId="{378083E8-1648-45B6-AB38-4C98B1586CE1}" type="presOf" srcId="{63698F7A-C023-4749-9E7A-AF014309C407}" destId="{975D57EF-C7E2-4548-BA0B-B072CEEA1642}" srcOrd="0" destOrd="0" presId="urn:microsoft.com/office/officeart/2005/8/layout/venn1"/>
    <dgm:cxn modelId="{0695ED11-17D8-4FFD-BF12-35C4070AEBC2}" srcId="{6A4C0909-5A01-4B7E-B30A-8B066DF7CB07}" destId="{62E5B604-CFAA-4EE8-895E-E9A63BA29A75}" srcOrd="1" destOrd="0" parTransId="{024B2683-F5A5-4FD9-A863-2DB6896051CB}" sibTransId="{F81359B4-9ACA-44B4-8B63-73922E1F8F80}"/>
    <dgm:cxn modelId="{94BCBFD8-D634-4263-BC4C-D00B05862E1C}" srcId="{6A4C0909-5A01-4B7E-B30A-8B066DF7CB07}" destId="{EFE05170-403E-4985-9408-3A87BFDEC212}" srcOrd="7" destOrd="0" parTransId="{75BEB0F2-241A-4CD6-831A-BB20071B3B9F}" sibTransId="{67291451-0CDF-4522-A053-1B84DCF9F047}"/>
    <dgm:cxn modelId="{4069F16D-A14B-477B-A7E9-2883A11B456E}" srcId="{6A4C0909-5A01-4B7E-B30A-8B066DF7CB07}" destId="{63698F7A-C023-4749-9E7A-AF014309C407}" srcOrd="3" destOrd="0" parTransId="{C8A1E90F-026A-4424-AEED-9AC02C8FE912}" sibTransId="{89430EB5-1A50-4B94-B506-34B4C9C82197}"/>
    <dgm:cxn modelId="{BC298C81-55DD-49C3-AE05-308A2C5A928F}" srcId="{6A4C0909-5A01-4B7E-B30A-8B066DF7CB07}" destId="{EA2102CB-FB2E-46FC-9D65-0C250D9906BE}" srcOrd="0" destOrd="0" parTransId="{BD01C272-F76B-48AC-B0D4-23E836CF0907}" sibTransId="{75611B67-77CB-4C8B-836E-204C6E3CC7EA}"/>
    <dgm:cxn modelId="{8ED88EC1-A2F1-4A72-967A-2E22A39429C5}" srcId="{6A4C0909-5A01-4B7E-B30A-8B066DF7CB07}" destId="{05A99891-426D-4E46-9DEA-499CA4A97049}" srcOrd="2" destOrd="0" parTransId="{6F4229D8-90E2-4A4D-B1D5-70CA89EE3681}" sibTransId="{4DDF79FB-B7D3-4072-962B-4B9B2371B8B8}"/>
    <dgm:cxn modelId="{766E2D74-714F-4279-BF3C-E6EAF454559F}" type="presOf" srcId="{62E5B604-CFAA-4EE8-895E-E9A63BA29A75}" destId="{F59A1632-33DB-43D6-B786-26DEC97CFAC1}" srcOrd="0" destOrd="0" presId="urn:microsoft.com/office/officeart/2005/8/layout/venn1"/>
    <dgm:cxn modelId="{A89463DB-5863-4CC5-A9AF-A7AAB7036327}" type="presOf" srcId="{1868460C-F614-478A-9C40-8782DC56E979}" destId="{65549141-DC7C-4C0C-B0C6-CB50DB9F49AE}" srcOrd="0" destOrd="0" presId="urn:microsoft.com/office/officeart/2005/8/layout/venn1"/>
    <dgm:cxn modelId="{9491B977-360D-4C59-BC0D-CB370FB94496}" srcId="{6A4C0909-5A01-4B7E-B30A-8B066DF7CB07}" destId="{CBAE67D5-19B4-4DBB-BE25-0B94E026E51B}" srcOrd="6" destOrd="0" parTransId="{66344A30-DB93-47AC-9968-66C28AF319F3}" sibTransId="{DBBA78AA-BE48-4974-B315-AE7EE9C05FC2}"/>
    <dgm:cxn modelId="{DBFC808D-A74A-4E24-844E-947CCBE07AD1}" type="presOf" srcId="{CBAE67D5-19B4-4DBB-BE25-0B94E026E51B}" destId="{41CE6B10-542F-4DA8-8F3F-5A71BF1C3923}" srcOrd="0" destOrd="0" presId="urn:microsoft.com/office/officeart/2005/8/layout/venn1"/>
    <dgm:cxn modelId="{8F6FC1CF-03D2-40A5-B08B-B777763DDD0C}" type="presOf" srcId="{05A99891-426D-4E46-9DEA-499CA4A97049}" destId="{202A1295-711F-4DBB-8D65-86C3368B3B44}" srcOrd="0" destOrd="0" presId="urn:microsoft.com/office/officeart/2005/8/layout/venn1"/>
    <dgm:cxn modelId="{3065C962-E9A1-43D3-87CF-A4C4AD3A75AB}" srcId="{6A4C0909-5A01-4B7E-B30A-8B066DF7CB07}" destId="{1868460C-F614-478A-9C40-8782DC56E979}" srcOrd="5" destOrd="0" parTransId="{27C68938-7F24-47BB-9792-38A3F53D9709}" sibTransId="{C8EEAF1E-9D5C-437A-8883-D46173A4DA33}"/>
    <dgm:cxn modelId="{4590BDD4-7A90-42C9-BA0A-A9F657925945}" srcId="{6A4C0909-5A01-4B7E-B30A-8B066DF7CB07}" destId="{5C8477B6-52E4-4D7D-A573-DD80A781F1E9}" srcOrd="4" destOrd="0" parTransId="{C9FB38D1-7254-47EC-BDD7-07CD832A6C43}" sibTransId="{75B0CBE8-5E61-4FC5-BFB2-B0230286BF17}"/>
    <dgm:cxn modelId="{C74784D5-F036-484D-8707-6B82BE965266}" type="presOf" srcId="{EA2102CB-FB2E-46FC-9D65-0C250D9906BE}" destId="{4EB5CEC2-13C8-4A3E-81BB-6CCD90156698}" srcOrd="0" destOrd="0" presId="urn:microsoft.com/office/officeart/2005/8/layout/venn1"/>
    <dgm:cxn modelId="{8C0FA096-43A7-4B12-9658-801397C53386}" type="presOf" srcId="{6A4C0909-5A01-4B7E-B30A-8B066DF7CB07}" destId="{73DD435A-A988-4211-AA15-7565F1BABB0F}" srcOrd="0" destOrd="0" presId="urn:microsoft.com/office/officeart/2005/8/layout/venn1"/>
    <dgm:cxn modelId="{88A4F16F-CAA7-4E4E-BFAA-9CEF1E33732A}" type="presParOf" srcId="{73DD435A-A988-4211-AA15-7565F1BABB0F}" destId="{E613FEAE-C126-46C6-8645-8395997662F2}" srcOrd="0" destOrd="0" presId="urn:microsoft.com/office/officeart/2005/8/layout/venn1"/>
    <dgm:cxn modelId="{CB96DF5B-191C-47E4-B1BA-AD552DFB5D7A}" type="presParOf" srcId="{73DD435A-A988-4211-AA15-7565F1BABB0F}" destId="{4EB5CEC2-13C8-4A3E-81BB-6CCD90156698}" srcOrd="1" destOrd="0" presId="urn:microsoft.com/office/officeart/2005/8/layout/venn1"/>
    <dgm:cxn modelId="{37F884A1-C819-45F9-9F7F-8A3D40BAA986}" type="presParOf" srcId="{73DD435A-A988-4211-AA15-7565F1BABB0F}" destId="{05BD01CD-77CC-4247-931E-ED80DCEF94E3}" srcOrd="2" destOrd="0" presId="urn:microsoft.com/office/officeart/2005/8/layout/venn1"/>
    <dgm:cxn modelId="{D20E20B8-4DD0-4C42-9C85-D0DA088815DB}" type="presParOf" srcId="{73DD435A-A988-4211-AA15-7565F1BABB0F}" destId="{F59A1632-33DB-43D6-B786-26DEC97CFAC1}" srcOrd="3" destOrd="0" presId="urn:microsoft.com/office/officeart/2005/8/layout/venn1"/>
    <dgm:cxn modelId="{2F5FA84D-01B1-43F2-9A07-43E1ACE6544D}" type="presParOf" srcId="{73DD435A-A988-4211-AA15-7565F1BABB0F}" destId="{91F4A921-AC32-4329-AE34-566C8D11963B}" srcOrd="4" destOrd="0" presId="urn:microsoft.com/office/officeart/2005/8/layout/venn1"/>
    <dgm:cxn modelId="{A589EC9A-9131-4E4C-B773-C80D1C541B08}" type="presParOf" srcId="{73DD435A-A988-4211-AA15-7565F1BABB0F}" destId="{202A1295-711F-4DBB-8D65-86C3368B3B44}" srcOrd="5" destOrd="0" presId="urn:microsoft.com/office/officeart/2005/8/layout/venn1"/>
    <dgm:cxn modelId="{E3EDF932-B97A-41F0-888C-BB56797B3C30}" type="presParOf" srcId="{73DD435A-A988-4211-AA15-7565F1BABB0F}" destId="{61B800E4-10A6-4BFF-82D7-E2DC7EDB3E5C}" srcOrd="6" destOrd="0" presId="urn:microsoft.com/office/officeart/2005/8/layout/venn1"/>
    <dgm:cxn modelId="{61FE19FE-1626-4424-B9D6-1A0AE17771B7}" type="presParOf" srcId="{73DD435A-A988-4211-AA15-7565F1BABB0F}" destId="{975D57EF-C7E2-4548-BA0B-B072CEEA1642}" srcOrd="7" destOrd="0" presId="urn:microsoft.com/office/officeart/2005/8/layout/venn1"/>
    <dgm:cxn modelId="{AAF98EC2-85D9-4E1F-A417-041D4D77BD24}" type="presParOf" srcId="{73DD435A-A988-4211-AA15-7565F1BABB0F}" destId="{D0A60C88-17CB-4CB4-8D3F-16E86E8A3F7B}" srcOrd="8" destOrd="0" presId="urn:microsoft.com/office/officeart/2005/8/layout/venn1"/>
    <dgm:cxn modelId="{5B71ADFA-0E19-42FE-9D7E-D1B04400739B}" type="presParOf" srcId="{73DD435A-A988-4211-AA15-7565F1BABB0F}" destId="{C592FC06-89BE-4700-B5D5-8DBBF766F75B}" srcOrd="9" destOrd="0" presId="urn:microsoft.com/office/officeart/2005/8/layout/venn1"/>
    <dgm:cxn modelId="{58E0A869-BB07-4EA0-9678-B37F9A7B53D2}" type="presParOf" srcId="{73DD435A-A988-4211-AA15-7565F1BABB0F}" destId="{EFECDCC9-5F84-48C5-9D4B-8E1B12343955}" srcOrd="10" destOrd="0" presId="urn:microsoft.com/office/officeart/2005/8/layout/venn1"/>
    <dgm:cxn modelId="{316DCD11-7A91-4BBA-A6A1-98A5DC8E2952}" type="presParOf" srcId="{73DD435A-A988-4211-AA15-7565F1BABB0F}" destId="{65549141-DC7C-4C0C-B0C6-CB50DB9F49AE}" srcOrd="11" destOrd="0" presId="urn:microsoft.com/office/officeart/2005/8/layout/venn1"/>
    <dgm:cxn modelId="{5BA000D3-1AB0-470E-B35B-7BE922CE8671}" type="presParOf" srcId="{73DD435A-A988-4211-AA15-7565F1BABB0F}" destId="{481C333D-B7A1-45B5-A0A7-379A39743E89}" srcOrd="12" destOrd="0" presId="urn:microsoft.com/office/officeart/2005/8/layout/venn1"/>
    <dgm:cxn modelId="{0744B565-38E1-4857-9680-5019D634534E}" type="presParOf" srcId="{73DD435A-A988-4211-AA15-7565F1BABB0F}" destId="{41CE6B10-542F-4DA8-8F3F-5A71BF1C3923}"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3F7D98-439F-4681-B4C1-B73572B44677}" type="doc">
      <dgm:prSet loTypeId="urn:microsoft.com/office/officeart/2005/8/layout/hProcess11" loCatId="process" qsTypeId="urn:microsoft.com/office/officeart/2005/8/quickstyle/simple1" qsCatId="simple" csTypeId="urn:microsoft.com/office/officeart/2005/8/colors/accent6_3" csCatId="accent6"/>
      <dgm:spPr/>
      <dgm:t>
        <a:bodyPr/>
        <a:lstStyle/>
        <a:p>
          <a:endParaRPr lang="es-MX"/>
        </a:p>
      </dgm:t>
    </dgm:pt>
    <dgm:pt modelId="{D256C5BA-E748-4233-94A6-1DD4171BDF0E}">
      <dgm:prSet/>
      <dgm:spPr/>
      <dgm:t>
        <a:bodyPr/>
        <a:lstStyle/>
        <a:p>
          <a:pPr rtl="0"/>
          <a:r>
            <a:rPr lang="es-MX" smtClean="0"/>
            <a:t>SHCP</a:t>
          </a:r>
          <a:endParaRPr lang="es-MX"/>
        </a:p>
      </dgm:t>
    </dgm:pt>
    <dgm:pt modelId="{D3EA48DD-E578-4F8F-A1BD-76BC110FB6A1}" type="parTrans" cxnId="{EC15ED87-972E-40DF-86EC-D3B272374DE3}">
      <dgm:prSet/>
      <dgm:spPr/>
      <dgm:t>
        <a:bodyPr/>
        <a:lstStyle/>
        <a:p>
          <a:endParaRPr lang="es-MX"/>
        </a:p>
      </dgm:t>
    </dgm:pt>
    <dgm:pt modelId="{002ACE5B-8CB8-45FC-BC8F-38CB7D5B04E5}" type="sibTrans" cxnId="{EC15ED87-972E-40DF-86EC-D3B272374DE3}">
      <dgm:prSet/>
      <dgm:spPr/>
      <dgm:t>
        <a:bodyPr/>
        <a:lstStyle/>
        <a:p>
          <a:endParaRPr lang="es-MX"/>
        </a:p>
      </dgm:t>
    </dgm:pt>
    <dgm:pt modelId="{A08D8009-D9F5-4C3D-810E-C31B5B3C35F8}">
      <dgm:prSet/>
      <dgm:spPr/>
      <dgm:t>
        <a:bodyPr/>
        <a:lstStyle/>
        <a:p>
          <a:pPr rtl="0"/>
          <a:r>
            <a:rPr lang="es-MX" smtClean="0"/>
            <a:t>SAT</a:t>
          </a:r>
          <a:endParaRPr lang="es-MX"/>
        </a:p>
      </dgm:t>
    </dgm:pt>
    <dgm:pt modelId="{B06B0F8C-59B0-4AE2-9101-A88200ABFA95}" type="parTrans" cxnId="{3831897C-1B47-4957-8D34-8D5395F160C9}">
      <dgm:prSet/>
      <dgm:spPr/>
      <dgm:t>
        <a:bodyPr/>
        <a:lstStyle/>
        <a:p>
          <a:endParaRPr lang="es-MX"/>
        </a:p>
      </dgm:t>
    </dgm:pt>
    <dgm:pt modelId="{8352BD9B-513B-42BD-B05C-0EE236FFBE0F}" type="sibTrans" cxnId="{3831897C-1B47-4957-8D34-8D5395F160C9}">
      <dgm:prSet/>
      <dgm:spPr/>
      <dgm:t>
        <a:bodyPr/>
        <a:lstStyle/>
        <a:p>
          <a:endParaRPr lang="es-MX"/>
        </a:p>
      </dgm:t>
    </dgm:pt>
    <dgm:pt modelId="{FFD941EA-7788-4551-AD48-7536C7869EE0}">
      <dgm:prSet/>
      <dgm:spPr/>
      <dgm:t>
        <a:bodyPr/>
        <a:lstStyle/>
        <a:p>
          <a:pPr rtl="0"/>
          <a:r>
            <a:rPr lang="es-MX" smtClean="0"/>
            <a:t>IMSS</a:t>
          </a:r>
          <a:endParaRPr lang="es-MX"/>
        </a:p>
      </dgm:t>
    </dgm:pt>
    <dgm:pt modelId="{085D3D79-BFFF-480B-8475-506E7DE8EAA1}" type="parTrans" cxnId="{82A22707-7312-403B-AAA3-BCA44563ABFD}">
      <dgm:prSet/>
      <dgm:spPr/>
      <dgm:t>
        <a:bodyPr/>
        <a:lstStyle/>
        <a:p>
          <a:endParaRPr lang="es-MX"/>
        </a:p>
      </dgm:t>
    </dgm:pt>
    <dgm:pt modelId="{AAC7641B-7ACD-4A18-979C-831966658A75}" type="sibTrans" cxnId="{82A22707-7312-403B-AAA3-BCA44563ABFD}">
      <dgm:prSet/>
      <dgm:spPr/>
      <dgm:t>
        <a:bodyPr/>
        <a:lstStyle/>
        <a:p>
          <a:endParaRPr lang="es-MX"/>
        </a:p>
      </dgm:t>
    </dgm:pt>
    <dgm:pt modelId="{29DDB8D9-9BBA-4D47-8362-AFB256C65BA4}">
      <dgm:prSet/>
      <dgm:spPr/>
      <dgm:t>
        <a:bodyPr/>
        <a:lstStyle/>
        <a:p>
          <a:pPr rtl="0"/>
          <a:r>
            <a:rPr lang="es-MX" smtClean="0"/>
            <a:t>INFONAVIT</a:t>
          </a:r>
          <a:endParaRPr lang="es-MX"/>
        </a:p>
      </dgm:t>
    </dgm:pt>
    <dgm:pt modelId="{A989D498-47AF-4C57-A68A-469EE5BE3247}" type="parTrans" cxnId="{B010997B-EC07-45A9-819B-CC6B53A19959}">
      <dgm:prSet/>
      <dgm:spPr/>
      <dgm:t>
        <a:bodyPr/>
        <a:lstStyle/>
        <a:p>
          <a:endParaRPr lang="es-MX"/>
        </a:p>
      </dgm:t>
    </dgm:pt>
    <dgm:pt modelId="{468B572D-473C-426C-A022-153DE59316FF}" type="sibTrans" cxnId="{B010997B-EC07-45A9-819B-CC6B53A19959}">
      <dgm:prSet/>
      <dgm:spPr/>
      <dgm:t>
        <a:bodyPr/>
        <a:lstStyle/>
        <a:p>
          <a:endParaRPr lang="es-MX"/>
        </a:p>
      </dgm:t>
    </dgm:pt>
    <dgm:pt modelId="{D354E1BA-58A7-4120-91AC-F87F4F698740}">
      <dgm:prSet/>
      <dgm:spPr/>
      <dgm:t>
        <a:bodyPr/>
        <a:lstStyle/>
        <a:p>
          <a:pPr rtl="0"/>
          <a:r>
            <a:rPr lang="es-MX" smtClean="0"/>
            <a:t>SECRETARÍA DE FINANZAS</a:t>
          </a:r>
          <a:endParaRPr lang="es-MX"/>
        </a:p>
      </dgm:t>
    </dgm:pt>
    <dgm:pt modelId="{01D06D97-C42A-4BAA-94C2-9BC15C3C0740}" type="parTrans" cxnId="{51248C47-F881-4F76-8284-B5295CFDB518}">
      <dgm:prSet/>
      <dgm:spPr/>
      <dgm:t>
        <a:bodyPr/>
        <a:lstStyle/>
        <a:p>
          <a:endParaRPr lang="es-MX"/>
        </a:p>
      </dgm:t>
    </dgm:pt>
    <dgm:pt modelId="{A8B3C34A-0065-495A-9F42-4D1109473D39}" type="sibTrans" cxnId="{51248C47-F881-4F76-8284-B5295CFDB518}">
      <dgm:prSet/>
      <dgm:spPr/>
      <dgm:t>
        <a:bodyPr/>
        <a:lstStyle/>
        <a:p>
          <a:endParaRPr lang="es-MX"/>
        </a:p>
      </dgm:t>
    </dgm:pt>
    <dgm:pt modelId="{A60411A9-A440-403D-8D33-FE1268DCB0B9}">
      <dgm:prSet/>
      <dgm:spPr/>
      <dgm:t>
        <a:bodyPr/>
        <a:lstStyle/>
        <a:p>
          <a:pPr rtl="0"/>
          <a:r>
            <a:rPr lang="es-MX" smtClean="0"/>
            <a:t>IMCP</a:t>
          </a:r>
          <a:endParaRPr lang="es-MX"/>
        </a:p>
      </dgm:t>
    </dgm:pt>
    <dgm:pt modelId="{645E3C76-749A-46E8-914D-E731689A459F}" type="parTrans" cxnId="{2F0B1F50-D6D1-4DF8-BD7C-92EF67EBD187}">
      <dgm:prSet/>
      <dgm:spPr/>
      <dgm:t>
        <a:bodyPr/>
        <a:lstStyle/>
        <a:p>
          <a:endParaRPr lang="es-MX"/>
        </a:p>
      </dgm:t>
    </dgm:pt>
    <dgm:pt modelId="{5EFD74A3-26E8-45AE-A4A8-3C2F9F651A2F}" type="sibTrans" cxnId="{2F0B1F50-D6D1-4DF8-BD7C-92EF67EBD187}">
      <dgm:prSet/>
      <dgm:spPr/>
      <dgm:t>
        <a:bodyPr/>
        <a:lstStyle/>
        <a:p>
          <a:endParaRPr lang="es-MX"/>
        </a:p>
      </dgm:t>
    </dgm:pt>
    <dgm:pt modelId="{409D3FAA-932F-4047-8C49-9CB909CCCC5E}" type="pres">
      <dgm:prSet presAssocID="{6F3F7D98-439F-4681-B4C1-B73572B44677}" presName="Name0" presStyleCnt="0">
        <dgm:presLayoutVars>
          <dgm:dir/>
          <dgm:resizeHandles val="exact"/>
        </dgm:presLayoutVars>
      </dgm:prSet>
      <dgm:spPr/>
      <dgm:t>
        <a:bodyPr/>
        <a:lstStyle/>
        <a:p>
          <a:endParaRPr lang="es-MX"/>
        </a:p>
      </dgm:t>
    </dgm:pt>
    <dgm:pt modelId="{865F8F19-0DF3-4C6C-B450-0A66757FFDB6}" type="pres">
      <dgm:prSet presAssocID="{6F3F7D98-439F-4681-B4C1-B73572B44677}" presName="arrow" presStyleLbl="bgShp" presStyleIdx="0" presStyleCnt="1"/>
      <dgm:spPr/>
    </dgm:pt>
    <dgm:pt modelId="{7A03A839-6B16-4DB9-B79C-4D808319F38D}" type="pres">
      <dgm:prSet presAssocID="{6F3F7D98-439F-4681-B4C1-B73572B44677}" presName="points" presStyleCnt="0"/>
      <dgm:spPr/>
    </dgm:pt>
    <dgm:pt modelId="{E7FE8B79-55B7-445F-8D48-615E1E46C169}" type="pres">
      <dgm:prSet presAssocID="{D256C5BA-E748-4233-94A6-1DD4171BDF0E}" presName="compositeA" presStyleCnt="0"/>
      <dgm:spPr/>
    </dgm:pt>
    <dgm:pt modelId="{6494B9DC-7D06-4517-9B5C-1C6BD080BF30}" type="pres">
      <dgm:prSet presAssocID="{D256C5BA-E748-4233-94A6-1DD4171BDF0E}" presName="textA" presStyleLbl="revTx" presStyleIdx="0" presStyleCnt="6">
        <dgm:presLayoutVars>
          <dgm:bulletEnabled val="1"/>
        </dgm:presLayoutVars>
      </dgm:prSet>
      <dgm:spPr/>
      <dgm:t>
        <a:bodyPr/>
        <a:lstStyle/>
        <a:p>
          <a:endParaRPr lang="es-MX"/>
        </a:p>
      </dgm:t>
    </dgm:pt>
    <dgm:pt modelId="{D2B8AA84-DD88-4089-9FE1-3676BA80C0D6}" type="pres">
      <dgm:prSet presAssocID="{D256C5BA-E748-4233-94A6-1DD4171BDF0E}" presName="circleA" presStyleLbl="node1" presStyleIdx="0" presStyleCnt="6"/>
      <dgm:spPr/>
    </dgm:pt>
    <dgm:pt modelId="{FA5054EF-21AD-4770-88CF-DFC27E53008B}" type="pres">
      <dgm:prSet presAssocID="{D256C5BA-E748-4233-94A6-1DD4171BDF0E}" presName="spaceA" presStyleCnt="0"/>
      <dgm:spPr/>
    </dgm:pt>
    <dgm:pt modelId="{3A889411-BF0F-42B2-A6E9-057F171389CA}" type="pres">
      <dgm:prSet presAssocID="{002ACE5B-8CB8-45FC-BC8F-38CB7D5B04E5}" presName="space" presStyleCnt="0"/>
      <dgm:spPr/>
    </dgm:pt>
    <dgm:pt modelId="{19837201-2641-46A1-8E51-A241F5C53E6F}" type="pres">
      <dgm:prSet presAssocID="{A08D8009-D9F5-4C3D-810E-C31B5B3C35F8}" presName="compositeB" presStyleCnt="0"/>
      <dgm:spPr/>
    </dgm:pt>
    <dgm:pt modelId="{F99407B1-99EF-4E07-B76A-900E4295D19C}" type="pres">
      <dgm:prSet presAssocID="{A08D8009-D9F5-4C3D-810E-C31B5B3C35F8}" presName="textB" presStyleLbl="revTx" presStyleIdx="1" presStyleCnt="6">
        <dgm:presLayoutVars>
          <dgm:bulletEnabled val="1"/>
        </dgm:presLayoutVars>
      </dgm:prSet>
      <dgm:spPr/>
      <dgm:t>
        <a:bodyPr/>
        <a:lstStyle/>
        <a:p>
          <a:endParaRPr lang="es-MX"/>
        </a:p>
      </dgm:t>
    </dgm:pt>
    <dgm:pt modelId="{C09EDBBD-C769-4CE1-B344-BD819F5D1DC0}" type="pres">
      <dgm:prSet presAssocID="{A08D8009-D9F5-4C3D-810E-C31B5B3C35F8}" presName="circleB" presStyleLbl="node1" presStyleIdx="1" presStyleCnt="6"/>
      <dgm:spPr/>
    </dgm:pt>
    <dgm:pt modelId="{907E02A8-547B-4532-9028-80613B27EF0E}" type="pres">
      <dgm:prSet presAssocID="{A08D8009-D9F5-4C3D-810E-C31B5B3C35F8}" presName="spaceB" presStyleCnt="0"/>
      <dgm:spPr/>
    </dgm:pt>
    <dgm:pt modelId="{251729FF-02B2-4553-8205-0EE7FBDEBB3F}" type="pres">
      <dgm:prSet presAssocID="{8352BD9B-513B-42BD-B05C-0EE236FFBE0F}" presName="space" presStyleCnt="0"/>
      <dgm:spPr/>
    </dgm:pt>
    <dgm:pt modelId="{B7533A3A-D601-48F2-AE7B-1AF738447CC9}" type="pres">
      <dgm:prSet presAssocID="{FFD941EA-7788-4551-AD48-7536C7869EE0}" presName="compositeA" presStyleCnt="0"/>
      <dgm:spPr/>
    </dgm:pt>
    <dgm:pt modelId="{93EDA93E-719F-468D-904F-0DEB0FC7E79D}" type="pres">
      <dgm:prSet presAssocID="{FFD941EA-7788-4551-AD48-7536C7869EE0}" presName="textA" presStyleLbl="revTx" presStyleIdx="2" presStyleCnt="6">
        <dgm:presLayoutVars>
          <dgm:bulletEnabled val="1"/>
        </dgm:presLayoutVars>
      </dgm:prSet>
      <dgm:spPr/>
      <dgm:t>
        <a:bodyPr/>
        <a:lstStyle/>
        <a:p>
          <a:endParaRPr lang="es-MX"/>
        </a:p>
      </dgm:t>
    </dgm:pt>
    <dgm:pt modelId="{D1D60A16-08B6-4B57-827C-B5F45E0CDA5E}" type="pres">
      <dgm:prSet presAssocID="{FFD941EA-7788-4551-AD48-7536C7869EE0}" presName="circleA" presStyleLbl="node1" presStyleIdx="2" presStyleCnt="6"/>
      <dgm:spPr/>
    </dgm:pt>
    <dgm:pt modelId="{F72369A2-BD0D-41B2-A975-B4822C2FC29D}" type="pres">
      <dgm:prSet presAssocID="{FFD941EA-7788-4551-AD48-7536C7869EE0}" presName="spaceA" presStyleCnt="0"/>
      <dgm:spPr/>
    </dgm:pt>
    <dgm:pt modelId="{9FBBAE2B-1D66-403C-A6BC-2EB8BEF4AEB7}" type="pres">
      <dgm:prSet presAssocID="{AAC7641B-7ACD-4A18-979C-831966658A75}" presName="space" presStyleCnt="0"/>
      <dgm:spPr/>
    </dgm:pt>
    <dgm:pt modelId="{D5BEEBBC-A48B-4679-BB57-36CE5D34471C}" type="pres">
      <dgm:prSet presAssocID="{29DDB8D9-9BBA-4D47-8362-AFB256C65BA4}" presName="compositeB" presStyleCnt="0"/>
      <dgm:spPr/>
    </dgm:pt>
    <dgm:pt modelId="{C9E91290-2639-4EA6-99C3-1AC9CF1CEADC}" type="pres">
      <dgm:prSet presAssocID="{29DDB8D9-9BBA-4D47-8362-AFB256C65BA4}" presName="textB" presStyleLbl="revTx" presStyleIdx="3" presStyleCnt="6">
        <dgm:presLayoutVars>
          <dgm:bulletEnabled val="1"/>
        </dgm:presLayoutVars>
      </dgm:prSet>
      <dgm:spPr/>
      <dgm:t>
        <a:bodyPr/>
        <a:lstStyle/>
        <a:p>
          <a:endParaRPr lang="es-MX"/>
        </a:p>
      </dgm:t>
    </dgm:pt>
    <dgm:pt modelId="{B03B5D11-FAC9-49B9-83F8-2653508E45D4}" type="pres">
      <dgm:prSet presAssocID="{29DDB8D9-9BBA-4D47-8362-AFB256C65BA4}" presName="circleB" presStyleLbl="node1" presStyleIdx="3" presStyleCnt="6"/>
      <dgm:spPr/>
    </dgm:pt>
    <dgm:pt modelId="{217BD10C-3E07-4594-90B3-9A05CC969AC0}" type="pres">
      <dgm:prSet presAssocID="{29DDB8D9-9BBA-4D47-8362-AFB256C65BA4}" presName="spaceB" presStyleCnt="0"/>
      <dgm:spPr/>
    </dgm:pt>
    <dgm:pt modelId="{3010DC7A-C744-42A1-960A-E0DB8BB2C3D2}" type="pres">
      <dgm:prSet presAssocID="{468B572D-473C-426C-A022-153DE59316FF}" presName="space" presStyleCnt="0"/>
      <dgm:spPr/>
    </dgm:pt>
    <dgm:pt modelId="{564F8C00-F69E-4F2B-96EC-11FCB99ABC24}" type="pres">
      <dgm:prSet presAssocID="{D354E1BA-58A7-4120-91AC-F87F4F698740}" presName="compositeA" presStyleCnt="0"/>
      <dgm:spPr/>
    </dgm:pt>
    <dgm:pt modelId="{71A1A5CF-1A53-4BD0-9556-5F04871EECC9}" type="pres">
      <dgm:prSet presAssocID="{D354E1BA-58A7-4120-91AC-F87F4F698740}" presName="textA" presStyleLbl="revTx" presStyleIdx="4" presStyleCnt="6">
        <dgm:presLayoutVars>
          <dgm:bulletEnabled val="1"/>
        </dgm:presLayoutVars>
      </dgm:prSet>
      <dgm:spPr/>
      <dgm:t>
        <a:bodyPr/>
        <a:lstStyle/>
        <a:p>
          <a:endParaRPr lang="es-MX"/>
        </a:p>
      </dgm:t>
    </dgm:pt>
    <dgm:pt modelId="{A6379690-51E9-4766-8C13-750C0E5E74E3}" type="pres">
      <dgm:prSet presAssocID="{D354E1BA-58A7-4120-91AC-F87F4F698740}" presName="circleA" presStyleLbl="node1" presStyleIdx="4" presStyleCnt="6"/>
      <dgm:spPr/>
    </dgm:pt>
    <dgm:pt modelId="{5D61DEB3-A028-4680-8E50-84AA62930BA9}" type="pres">
      <dgm:prSet presAssocID="{D354E1BA-58A7-4120-91AC-F87F4F698740}" presName="spaceA" presStyleCnt="0"/>
      <dgm:spPr/>
    </dgm:pt>
    <dgm:pt modelId="{ED24082F-40CC-477B-9BEF-B8C8D7753458}" type="pres">
      <dgm:prSet presAssocID="{A8B3C34A-0065-495A-9F42-4D1109473D39}" presName="space" presStyleCnt="0"/>
      <dgm:spPr/>
    </dgm:pt>
    <dgm:pt modelId="{33C9F06B-92AD-4906-9268-034DD9642C78}" type="pres">
      <dgm:prSet presAssocID="{A60411A9-A440-403D-8D33-FE1268DCB0B9}" presName="compositeB" presStyleCnt="0"/>
      <dgm:spPr/>
    </dgm:pt>
    <dgm:pt modelId="{CA341DBE-071D-4BD3-B797-3B3944777A04}" type="pres">
      <dgm:prSet presAssocID="{A60411A9-A440-403D-8D33-FE1268DCB0B9}" presName="textB" presStyleLbl="revTx" presStyleIdx="5" presStyleCnt="6">
        <dgm:presLayoutVars>
          <dgm:bulletEnabled val="1"/>
        </dgm:presLayoutVars>
      </dgm:prSet>
      <dgm:spPr/>
      <dgm:t>
        <a:bodyPr/>
        <a:lstStyle/>
        <a:p>
          <a:endParaRPr lang="es-MX"/>
        </a:p>
      </dgm:t>
    </dgm:pt>
    <dgm:pt modelId="{54B7B97E-5F8F-4BA9-9838-B77B8D73FC19}" type="pres">
      <dgm:prSet presAssocID="{A60411A9-A440-403D-8D33-FE1268DCB0B9}" presName="circleB" presStyleLbl="node1" presStyleIdx="5" presStyleCnt="6"/>
      <dgm:spPr/>
    </dgm:pt>
    <dgm:pt modelId="{8EA6180C-689F-4DA0-8461-6AC0EAB28623}" type="pres">
      <dgm:prSet presAssocID="{A60411A9-A440-403D-8D33-FE1268DCB0B9}" presName="spaceB" presStyleCnt="0"/>
      <dgm:spPr/>
    </dgm:pt>
  </dgm:ptLst>
  <dgm:cxnLst>
    <dgm:cxn modelId="{AB9B1E9E-9DDE-408B-B6CD-8874A34AFCE4}" type="presOf" srcId="{A08D8009-D9F5-4C3D-810E-C31B5B3C35F8}" destId="{F99407B1-99EF-4E07-B76A-900E4295D19C}" srcOrd="0" destOrd="0" presId="urn:microsoft.com/office/officeart/2005/8/layout/hProcess11"/>
    <dgm:cxn modelId="{B814C1A3-6BF8-48C9-A689-7768DE3F36B3}" type="presOf" srcId="{6F3F7D98-439F-4681-B4C1-B73572B44677}" destId="{409D3FAA-932F-4047-8C49-9CB909CCCC5E}" srcOrd="0" destOrd="0" presId="urn:microsoft.com/office/officeart/2005/8/layout/hProcess11"/>
    <dgm:cxn modelId="{B010997B-EC07-45A9-819B-CC6B53A19959}" srcId="{6F3F7D98-439F-4681-B4C1-B73572B44677}" destId="{29DDB8D9-9BBA-4D47-8362-AFB256C65BA4}" srcOrd="3" destOrd="0" parTransId="{A989D498-47AF-4C57-A68A-469EE5BE3247}" sibTransId="{468B572D-473C-426C-A022-153DE59316FF}"/>
    <dgm:cxn modelId="{214BBED6-D415-4656-8213-C118826F4AD1}" type="presOf" srcId="{D256C5BA-E748-4233-94A6-1DD4171BDF0E}" destId="{6494B9DC-7D06-4517-9B5C-1C6BD080BF30}" srcOrd="0" destOrd="0" presId="urn:microsoft.com/office/officeart/2005/8/layout/hProcess11"/>
    <dgm:cxn modelId="{A6AF4F04-EAD7-4C7E-908F-62875C6D85B7}" type="presOf" srcId="{29DDB8D9-9BBA-4D47-8362-AFB256C65BA4}" destId="{C9E91290-2639-4EA6-99C3-1AC9CF1CEADC}" srcOrd="0" destOrd="0" presId="urn:microsoft.com/office/officeart/2005/8/layout/hProcess11"/>
    <dgm:cxn modelId="{2F0B1F50-D6D1-4DF8-BD7C-92EF67EBD187}" srcId="{6F3F7D98-439F-4681-B4C1-B73572B44677}" destId="{A60411A9-A440-403D-8D33-FE1268DCB0B9}" srcOrd="5" destOrd="0" parTransId="{645E3C76-749A-46E8-914D-E731689A459F}" sibTransId="{5EFD74A3-26E8-45AE-A4A8-3C2F9F651A2F}"/>
    <dgm:cxn modelId="{5FDD8BE7-6A2C-4749-BD37-12BB5B147329}" type="presOf" srcId="{D354E1BA-58A7-4120-91AC-F87F4F698740}" destId="{71A1A5CF-1A53-4BD0-9556-5F04871EECC9}" srcOrd="0" destOrd="0" presId="urn:microsoft.com/office/officeart/2005/8/layout/hProcess11"/>
    <dgm:cxn modelId="{3831897C-1B47-4957-8D34-8D5395F160C9}" srcId="{6F3F7D98-439F-4681-B4C1-B73572B44677}" destId="{A08D8009-D9F5-4C3D-810E-C31B5B3C35F8}" srcOrd="1" destOrd="0" parTransId="{B06B0F8C-59B0-4AE2-9101-A88200ABFA95}" sibTransId="{8352BD9B-513B-42BD-B05C-0EE236FFBE0F}"/>
    <dgm:cxn modelId="{82A22707-7312-403B-AAA3-BCA44563ABFD}" srcId="{6F3F7D98-439F-4681-B4C1-B73572B44677}" destId="{FFD941EA-7788-4551-AD48-7536C7869EE0}" srcOrd="2" destOrd="0" parTransId="{085D3D79-BFFF-480B-8475-506E7DE8EAA1}" sibTransId="{AAC7641B-7ACD-4A18-979C-831966658A75}"/>
    <dgm:cxn modelId="{51248C47-F881-4F76-8284-B5295CFDB518}" srcId="{6F3F7D98-439F-4681-B4C1-B73572B44677}" destId="{D354E1BA-58A7-4120-91AC-F87F4F698740}" srcOrd="4" destOrd="0" parTransId="{01D06D97-C42A-4BAA-94C2-9BC15C3C0740}" sibTransId="{A8B3C34A-0065-495A-9F42-4D1109473D39}"/>
    <dgm:cxn modelId="{EC15ED87-972E-40DF-86EC-D3B272374DE3}" srcId="{6F3F7D98-439F-4681-B4C1-B73572B44677}" destId="{D256C5BA-E748-4233-94A6-1DD4171BDF0E}" srcOrd="0" destOrd="0" parTransId="{D3EA48DD-E578-4F8F-A1BD-76BC110FB6A1}" sibTransId="{002ACE5B-8CB8-45FC-BC8F-38CB7D5B04E5}"/>
    <dgm:cxn modelId="{FBB6726C-BBAD-4022-B504-77418D2E873E}" type="presOf" srcId="{FFD941EA-7788-4551-AD48-7536C7869EE0}" destId="{93EDA93E-719F-468D-904F-0DEB0FC7E79D}" srcOrd="0" destOrd="0" presId="urn:microsoft.com/office/officeart/2005/8/layout/hProcess11"/>
    <dgm:cxn modelId="{D561E8D4-7856-4C19-BF49-50D2F5FA5303}" type="presOf" srcId="{A60411A9-A440-403D-8D33-FE1268DCB0B9}" destId="{CA341DBE-071D-4BD3-B797-3B3944777A04}" srcOrd="0" destOrd="0" presId="urn:microsoft.com/office/officeart/2005/8/layout/hProcess11"/>
    <dgm:cxn modelId="{067C923F-B11F-4BA4-BF4F-5CA3AD3FB327}" type="presParOf" srcId="{409D3FAA-932F-4047-8C49-9CB909CCCC5E}" destId="{865F8F19-0DF3-4C6C-B450-0A66757FFDB6}" srcOrd="0" destOrd="0" presId="urn:microsoft.com/office/officeart/2005/8/layout/hProcess11"/>
    <dgm:cxn modelId="{E2DB9285-D3D6-4404-AD1F-141B063B838C}" type="presParOf" srcId="{409D3FAA-932F-4047-8C49-9CB909CCCC5E}" destId="{7A03A839-6B16-4DB9-B79C-4D808319F38D}" srcOrd="1" destOrd="0" presId="urn:microsoft.com/office/officeart/2005/8/layout/hProcess11"/>
    <dgm:cxn modelId="{E44FB8C0-F1FF-4852-AEA3-E78E7454FB7A}" type="presParOf" srcId="{7A03A839-6B16-4DB9-B79C-4D808319F38D}" destId="{E7FE8B79-55B7-445F-8D48-615E1E46C169}" srcOrd="0" destOrd="0" presId="urn:microsoft.com/office/officeart/2005/8/layout/hProcess11"/>
    <dgm:cxn modelId="{905AE648-6BC1-4784-968D-FECCA6D8216E}" type="presParOf" srcId="{E7FE8B79-55B7-445F-8D48-615E1E46C169}" destId="{6494B9DC-7D06-4517-9B5C-1C6BD080BF30}" srcOrd="0" destOrd="0" presId="urn:microsoft.com/office/officeart/2005/8/layout/hProcess11"/>
    <dgm:cxn modelId="{FBD3C037-C940-4D64-8205-60D2A1424AB2}" type="presParOf" srcId="{E7FE8B79-55B7-445F-8D48-615E1E46C169}" destId="{D2B8AA84-DD88-4089-9FE1-3676BA80C0D6}" srcOrd="1" destOrd="0" presId="urn:microsoft.com/office/officeart/2005/8/layout/hProcess11"/>
    <dgm:cxn modelId="{CE525CE7-FEFB-414A-ADF6-3B02B2FABF26}" type="presParOf" srcId="{E7FE8B79-55B7-445F-8D48-615E1E46C169}" destId="{FA5054EF-21AD-4770-88CF-DFC27E53008B}" srcOrd="2" destOrd="0" presId="urn:microsoft.com/office/officeart/2005/8/layout/hProcess11"/>
    <dgm:cxn modelId="{635B9C40-ACDF-4DF5-9E0A-30D8A0B64DAE}" type="presParOf" srcId="{7A03A839-6B16-4DB9-B79C-4D808319F38D}" destId="{3A889411-BF0F-42B2-A6E9-057F171389CA}" srcOrd="1" destOrd="0" presId="urn:microsoft.com/office/officeart/2005/8/layout/hProcess11"/>
    <dgm:cxn modelId="{461753AB-D692-49F4-BC81-F90FDFCA5D9B}" type="presParOf" srcId="{7A03A839-6B16-4DB9-B79C-4D808319F38D}" destId="{19837201-2641-46A1-8E51-A241F5C53E6F}" srcOrd="2" destOrd="0" presId="urn:microsoft.com/office/officeart/2005/8/layout/hProcess11"/>
    <dgm:cxn modelId="{40DCCCB1-C513-4FE9-9D30-0B8F833140D8}" type="presParOf" srcId="{19837201-2641-46A1-8E51-A241F5C53E6F}" destId="{F99407B1-99EF-4E07-B76A-900E4295D19C}" srcOrd="0" destOrd="0" presId="urn:microsoft.com/office/officeart/2005/8/layout/hProcess11"/>
    <dgm:cxn modelId="{1C326DF3-C2E4-4E40-B34A-D5274E0F8BB8}" type="presParOf" srcId="{19837201-2641-46A1-8E51-A241F5C53E6F}" destId="{C09EDBBD-C769-4CE1-B344-BD819F5D1DC0}" srcOrd="1" destOrd="0" presId="urn:microsoft.com/office/officeart/2005/8/layout/hProcess11"/>
    <dgm:cxn modelId="{2531B4C7-F1E7-4272-8A01-AA944824B284}" type="presParOf" srcId="{19837201-2641-46A1-8E51-A241F5C53E6F}" destId="{907E02A8-547B-4532-9028-80613B27EF0E}" srcOrd="2" destOrd="0" presId="urn:microsoft.com/office/officeart/2005/8/layout/hProcess11"/>
    <dgm:cxn modelId="{AC39C64A-29C9-4033-A441-4B04FD384CC8}" type="presParOf" srcId="{7A03A839-6B16-4DB9-B79C-4D808319F38D}" destId="{251729FF-02B2-4553-8205-0EE7FBDEBB3F}" srcOrd="3" destOrd="0" presId="urn:microsoft.com/office/officeart/2005/8/layout/hProcess11"/>
    <dgm:cxn modelId="{F1DE1C9C-BB30-4B15-AE61-AB54E2B761A8}" type="presParOf" srcId="{7A03A839-6B16-4DB9-B79C-4D808319F38D}" destId="{B7533A3A-D601-48F2-AE7B-1AF738447CC9}" srcOrd="4" destOrd="0" presId="urn:microsoft.com/office/officeart/2005/8/layout/hProcess11"/>
    <dgm:cxn modelId="{237020A1-6CEA-4597-BC76-DFC318350198}" type="presParOf" srcId="{B7533A3A-D601-48F2-AE7B-1AF738447CC9}" destId="{93EDA93E-719F-468D-904F-0DEB0FC7E79D}" srcOrd="0" destOrd="0" presId="urn:microsoft.com/office/officeart/2005/8/layout/hProcess11"/>
    <dgm:cxn modelId="{62EAF909-A915-467B-AAF9-7F92F10116DD}" type="presParOf" srcId="{B7533A3A-D601-48F2-AE7B-1AF738447CC9}" destId="{D1D60A16-08B6-4B57-827C-B5F45E0CDA5E}" srcOrd="1" destOrd="0" presId="urn:microsoft.com/office/officeart/2005/8/layout/hProcess11"/>
    <dgm:cxn modelId="{0444A681-2F6F-4767-B6D7-E94AE76952EC}" type="presParOf" srcId="{B7533A3A-D601-48F2-AE7B-1AF738447CC9}" destId="{F72369A2-BD0D-41B2-A975-B4822C2FC29D}" srcOrd="2" destOrd="0" presId="urn:microsoft.com/office/officeart/2005/8/layout/hProcess11"/>
    <dgm:cxn modelId="{6F895F03-B8C5-4D56-8FB3-367019B2C4AB}" type="presParOf" srcId="{7A03A839-6B16-4DB9-B79C-4D808319F38D}" destId="{9FBBAE2B-1D66-403C-A6BC-2EB8BEF4AEB7}" srcOrd="5" destOrd="0" presId="urn:microsoft.com/office/officeart/2005/8/layout/hProcess11"/>
    <dgm:cxn modelId="{785C292B-5108-4DBA-8FFB-FB9AACFC92A8}" type="presParOf" srcId="{7A03A839-6B16-4DB9-B79C-4D808319F38D}" destId="{D5BEEBBC-A48B-4679-BB57-36CE5D34471C}" srcOrd="6" destOrd="0" presId="urn:microsoft.com/office/officeart/2005/8/layout/hProcess11"/>
    <dgm:cxn modelId="{09799EE6-526C-4264-AA5B-9623D3398751}" type="presParOf" srcId="{D5BEEBBC-A48B-4679-BB57-36CE5D34471C}" destId="{C9E91290-2639-4EA6-99C3-1AC9CF1CEADC}" srcOrd="0" destOrd="0" presId="urn:microsoft.com/office/officeart/2005/8/layout/hProcess11"/>
    <dgm:cxn modelId="{ADA1CDD6-CD02-4321-AF74-8F13C42EA1F8}" type="presParOf" srcId="{D5BEEBBC-A48B-4679-BB57-36CE5D34471C}" destId="{B03B5D11-FAC9-49B9-83F8-2653508E45D4}" srcOrd="1" destOrd="0" presId="urn:microsoft.com/office/officeart/2005/8/layout/hProcess11"/>
    <dgm:cxn modelId="{8D1F0E4B-DCE5-466E-8C11-73ADE45511F8}" type="presParOf" srcId="{D5BEEBBC-A48B-4679-BB57-36CE5D34471C}" destId="{217BD10C-3E07-4594-90B3-9A05CC969AC0}" srcOrd="2" destOrd="0" presId="urn:microsoft.com/office/officeart/2005/8/layout/hProcess11"/>
    <dgm:cxn modelId="{48869999-2EEC-4D8D-9E64-A87B1E37BDF3}" type="presParOf" srcId="{7A03A839-6B16-4DB9-B79C-4D808319F38D}" destId="{3010DC7A-C744-42A1-960A-E0DB8BB2C3D2}" srcOrd="7" destOrd="0" presId="urn:microsoft.com/office/officeart/2005/8/layout/hProcess11"/>
    <dgm:cxn modelId="{D49EB978-284D-4465-8F86-2EF723B27EB4}" type="presParOf" srcId="{7A03A839-6B16-4DB9-B79C-4D808319F38D}" destId="{564F8C00-F69E-4F2B-96EC-11FCB99ABC24}" srcOrd="8" destOrd="0" presId="urn:microsoft.com/office/officeart/2005/8/layout/hProcess11"/>
    <dgm:cxn modelId="{A719E6F2-F09E-45F3-B91C-8D6275D57E24}" type="presParOf" srcId="{564F8C00-F69E-4F2B-96EC-11FCB99ABC24}" destId="{71A1A5CF-1A53-4BD0-9556-5F04871EECC9}" srcOrd="0" destOrd="0" presId="urn:microsoft.com/office/officeart/2005/8/layout/hProcess11"/>
    <dgm:cxn modelId="{5DDF30C7-7108-4B1B-9FEB-1FF1A23492B9}" type="presParOf" srcId="{564F8C00-F69E-4F2B-96EC-11FCB99ABC24}" destId="{A6379690-51E9-4766-8C13-750C0E5E74E3}" srcOrd="1" destOrd="0" presId="urn:microsoft.com/office/officeart/2005/8/layout/hProcess11"/>
    <dgm:cxn modelId="{C8F75FA5-2D29-411B-9853-A07BB40F9E50}" type="presParOf" srcId="{564F8C00-F69E-4F2B-96EC-11FCB99ABC24}" destId="{5D61DEB3-A028-4680-8E50-84AA62930BA9}" srcOrd="2" destOrd="0" presId="urn:microsoft.com/office/officeart/2005/8/layout/hProcess11"/>
    <dgm:cxn modelId="{3435B33C-97B3-4D75-B41E-1F4CCDA8BC40}" type="presParOf" srcId="{7A03A839-6B16-4DB9-B79C-4D808319F38D}" destId="{ED24082F-40CC-477B-9BEF-B8C8D7753458}" srcOrd="9" destOrd="0" presId="urn:microsoft.com/office/officeart/2005/8/layout/hProcess11"/>
    <dgm:cxn modelId="{3A697F7E-E93E-4714-B0E9-43D8207EEAF8}" type="presParOf" srcId="{7A03A839-6B16-4DB9-B79C-4D808319F38D}" destId="{33C9F06B-92AD-4906-9268-034DD9642C78}" srcOrd="10" destOrd="0" presId="urn:microsoft.com/office/officeart/2005/8/layout/hProcess11"/>
    <dgm:cxn modelId="{D77486F6-0DAF-4527-99C2-558A71FB0174}" type="presParOf" srcId="{33C9F06B-92AD-4906-9268-034DD9642C78}" destId="{CA341DBE-071D-4BD3-B797-3B3944777A04}" srcOrd="0" destOrd="0" presId="urn:microsoft.com/office/officeart/2005/8/layout/hProcess11"/>
    <dgm:cxn modelId="{19C1D9C1-870B-4824-B9C4-A1E0D98228E7}" type="presParOf" srcId="{33C9F06B-92AD-4906-9268-034DD9642C78}" destId="{54B7B97E-5F8F-4BA9-9838-B77B8D73FC19}" srcOrd="1" destOrd="0" presId="urn:microsoft.com/office/officeart/2005/8/layout/hProcess11"/>
    <dgm:cxn modelId="{A3C06D03-4D18-4F56-B847-60647031A78B}" type="presParOf" srcId="{33C9F06B-92AD-4906-9268-034DD9642C78}" destId="{8EA6180C-689F-4DA0-8461-6AC0EAB28623}"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39510-780A-489B-AC84-42894FB90535}">
      <dsp:nvSpPr>
        <dsp:cNvPr id="0" name=""/>
        <dsp:cNvSpPr/>
      </dsp:nvSpPr>
      <dsp:spPr>
        <a:xfrm>
          <a:off x="-5129564" y="-785776"/>
          <a:ext cx="6108628" cy="6108628"/>
        </a:xfrm>
        <a:prstGeom prst="blockArc">
          <a:avLst>
            <a:gd name="adj1" fmla="val 18900000"/>
            <a:gd name="adj2" fmla="val 2700000"/>
            <a:gd name="adj3" fmla="val 354"/>
          </a:avLst>
        </a:pr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58866B-989E-4D95-B117-2380D51B9162}">
      <dsp:nvSpPr>
        <dsp:cNvPr id="0" name=""/>
        <dsp:cNvSpPr/>
      </dsp:nvSpPr>
      <dsp:spPr>
        <a:xfrm>
          <a:off x="428253" y="283476"/>
          <a:ext cx="9224974" cy="567315"/>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307" tIns="73660" rIns="73660" bIns="73660" numCol="1" spcCol="1270" anchor="ctr" anchorCtr="0">
          <a:noAutofit/>
        </a:bodyPr>
        <a:lstStyle/>
        <a:p>
          <a:pPr lvl="0" algn="l" defTabSz="1289050" rtl="0">
            <a:lnSpc>
              <a:spcPct val="90000"/>
            </a:lnSpc>
            <a:spcBef>
              <a:spcPct val="0"/>
            </a:spcBef>
            <a:spcAft>
              <a:spcPct val="35000"/>
            </a:spcAft>
          </a:pPr>
          <a:r>
            <a:rPr lang="es-MX" sz="2900" kern="1200" dirty="0" smtClean="0">
              <a:hlinkClick xmlns:r="http://schemas.openxmlformats.org/officeDocument/2006/relationships" r:id="" action="ppaction://hlinksldjump"/>
            </a:rPr>
            <a:t>Contabilidad</a:t>
          </a:r>
          <a:endParaRPr lang="es-MX" sz="2900" kern="1200" dirty="0"/>
        </a:p>
      </dsp:txBody>
      <dsp:txXfrm>
        <a:off x="428253" y="283476"/>
        <a:ext cx="9224974" cy="567315"/>
      </dsp:txXfrm>
    </dsp:sp>
    <dsp:sp modelId="{2CFB79B4-2FBC-4E1E-BA63-C7A21E084231}">
      <dsp:nvSpPr>
        <dsp:cNvPr id="0" name=""/>
        <dsp:cNvSpPr/>
      </dsp:nvSpPr>
      <dsp:spPr>
        <a:xfrm>
          <a:off x="73680" y="212561"/>
          <a:ext cx="709144" cy="70914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50ECE42-F6E4-46BC-A4F1-262FD9374255}">
      <dsp:nvSpPr>
        <dsp:cNvPr id="0" name=""/>
        <dsp:cNvSpPr/>
      </dsp:nvSpPr>
      <dsp:spPr>
        <a:xfrm>
          <a:off x="834775" y="1134178"/>
          <a:ext cx="8818452" cy="567315"/>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307" tIns="73660" rIns="73660" bIns="73660" numCol="1" spcCol="1270" anchor="ctr" anchorCtr="0">
          <a:noAutofit/>
        </a:bodyPr>
        <a:lstStyle/>
        <a:p>
          <a:pPr lvl="0" algn="l" defTabSz="1289050" rtl="0">
            <a:lnSpc>
              <a:spcPct val="90000"/>
            </a:lnSpc>
            <a:spcBef>
              <a:spcPct val="0"/>
            </a:spcBef>
            <a:spcAft>
              <a:spcPct val="35000"/>
            </a:spcAft>
          </a:pPr>
          <a:r>
            <a:rPr lang="es-MX" sz="2900" kern="1200" dirty="0" smtClean="0">
              <a:hlinkClick xmlns:r="http://schemas.openxmlformats.org/officeDocument/2006/relationships" r:id="" action="ppaction://hlinksldjump"/>
            </a:rPr>
            <a:t>Ejercicio profesional</a:t>
          </a:r>
          <a:endParaRPr lang="es-MX" sz="2900" kern="1200" dirty="0"/>
        </a:p>
      </dsp:txBody>
      <dsp:txXfrm>
        <a:off x="834775" y="1134178"/>
        <a:ext cx="8818452" cy="567315"/>
      </dsp:txXfrm>
    </dsp:sp>
    <dsp:sp modelId="{FD743488-C8A0-40A6-8C3E-FB6437D4B1E0}">
      <dsp:nvSpPr>
        <dsp:cNvPr id="0" name=""/>
        <dsp:cNvSpPr/>
      </dsp:nvSpPr>
      <dsp:spPr>
        <a:xfrm>
          <a:off x="480202" y="1063263"/>
          <a:ext cx="709144" cy="70914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8DD5EB-5436-4AA7-81BA-6F78A291D9B4}">
      <dsp:nvSpPr>
        <dsp:cNvPr id="0" name=""/>
        <dsp:cNvSpPr/>
      </dsp:nvSpPr>
      <dsp:spPr>
        <a:xfrm>
          <a:off x="959544" y="1984879"/>
          <a:ext cx="8693683" cy="567315"/>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307" tIns="73660" rIns="73660" bIns="73660" numCol="1" spcCol="1270" anchor="ctr" anchorCtr="0">
          <a:noAutofit/>
        </a:bodyPr>
        <a:lstStyle/>
        <a:p>
          <a:pPr lvl="0" algn="l" defTabSz="1289050" rtl="0">
            <a:lnSpc>
              <a:spcPct val="90000"/>
            </a:lnSpc>
            <a:spcBef>
              <a:spcPct val="0"/>
            </a:spcBef>
            <a:spcAft>
              <a:spcPct val="35000"/>
            </a:spcAft>
          </a:pPr>
          <a:r>
            <a:rPr lang="es-MX" sz="2900" kern="1200" dirty="0" smtClean="0">
              <a:hlinkClick xmlns:r="http://schemas.openxmlformats.org/officeDocument/2006/relationships" r:id="" action="ppaction://hlinksldjump"/>
            </a:rPr>
            <a:t>Libros y asientos contables</a:t>
          </a:r>
          <a:endParaRPr lang="es-MX" sz="2900" kern="1200" dirty="0"/>
        </a:p>
      </dsp:txBody>
      <dsp:txXfrm>
        <a:off x="959544" y="1984879"/>
        <a:ext cx="8693683" cy="567315"/>
      </dsp:txXfrm>
    </dsp:sp>
    <dsp:sp modelId="{39EF4CBF-1109-4712-B9D7-EA1286917F5C}">
      <dsp:nvSpPr>
        <dsp:cNvPr id="0" name=""/>
        <dsp:cNvSpPr/>
      </dsp:nvSpPr>
      <dsp:spPr>
        <a:xfrm>
          <a:off x="604972" y="1913965"/>
          <a:ext cx="709144" cy="70914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13D431-2510-428B-BF1F-D21B964434AC}">
      <dsp:nvSpPr>
        <dsp:cNvPr id="0" name=""/>
        <dsp:cNvSpPr/>
      </dsp:nvSpPr>
      <dsp:spPr>
        <a:xfrm>
          <a:off x="834775" y="2835581"/>
          <a:ext cx="8818452" cy="567315"/>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307" tIns="73660" rIns="73660" bIns="73660" numCol="1" spcCol="1270" anchor="ctr" anchorCtr="0">
          <a:noAutofit/>
        </a:bodyPr>
        <a:lstStyle/>
        <a:p>
          <a:pPr lvl="0" algn="l" defTabSz="1289050" rtl="0">
            <a:lnSpc>
              <a:spcPct val="90000"/>
            </a:lnSpc>
            <a:spcBef>
              <a:spcPct val="0"/>
            </a:spcBef>
            <a:spcAft>
              <a:spcPct val="35000"/>
            </a:spcAft>
          </a:pPr>
          <a:r>
            <a:rPr lang="es-MX" sz="2900" kern="1200" dirty="0" smtClean="0">
              <a:hlinkClick xmlns:r="http://schemas.openxmlformats.org/officeDocument/2006/relationships" r:id="" action="ppaction://hlinksldjump"/>
            </a:rPr>
            <a:t>Normas de Información Financiera</a:t>
          </a:r>
          <a:endParaRPr lang="es-MX" sz="2900" kern="1200" dirty="0"/>
        </a:p>
      </dsp:txBody>
      <dsp:txXfrm>
        <a:off x="834775" y="2835581"/>
        <a:ext cx="8818452" cy="567315"/>
      </dsp:txXfrm>
    </dsp:sp>
    <dsp:sp modelId="{5D61B372-2131-42BD-8C91-68D23AB0D13A}">
      <dsp:nvSpPr>
        <dsp:cNvPr id="0" name=""/>
        <dsp:cNvSpPr/>
      </dsp:nvSpPr>
      <dsp:spPr>
        <a:xfrm>
          <a:off x="480202" y="2764666"/>
          <a:ext cx="709144" cy="70914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E710CD-C6E5-4024-970D-D8C4B4A6D47C}">
      <dsp:nvSpPr>
        <dsp:cNvPr id="0" name=""/>
        <dsp:cNvSpPr/>
      </dsp:nvSpPr>
      <dsp:spPr>
        <a:xfrm>
          <a:off x="428253" y="3686282"/>
          <a:ext cx="9224974" cy="567315"/>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0307" tIns="73660" rIns="73660" bIns="73660" numCol="1" spcCol="1270" anchor="ctr" anchorCtr="0">
          <a:noAutofit/>
        </a:bodyPr>
        <a:lstStyle/>
        <a:p>
          <a:pPr lvl="0" algn="l" defTabSz="1289050" rtl="0">
            <a:lnSpc>
              <a:spcPct val="90000"/>
            </a:lnSpc>
            <a:spcBef>
              <a:spcPct val="0"/>
            </a:spcBef>
            <a:spcAft>
              <a:spcPct val="35000"/>
            </a:spcAft>
          </a:pPr>
          <a:r>
            <a:rPr lang="es-MX" sz="2900" kern="1200" dirty="0" smtClean="0">
              <a:hlinkClick xmlns:r="http://schemas.openxmlformats.org/officeDocument/2006/relationships" r:id="" action="ppaction://hlinksldjump"/>
            </a:rPr>
            <a:t>Bibliografía</a:t>
          </a:r>
          <a:endParaRPr lang="es-MX" sz="2900" kern="1200" dirty="0"/>
        </a:p>
      </dsp:txBody>
      <dsp:txXfrm>
        <a:off x="428253" y="3686282"/>
        <a:ext cx="9224974" cy="567315"/>
      </dsp:txXfrm>
    </dsp:sp>
    <dsp:sp modelId="{D03D5510-F075-49C2-B1E3-F9F9CB3F9AE7}">
      <dsp:nvSpPr>
        <dsp:cNvPr id="0" name=""/>
        <dsp:cNvSpPr/>
      </dsp:nvSpPr>
      <dsp:spPr>
        <a:xfrm>
          <a:off x="73680" y="3615368"/>
          <a:ext cx="709144" cy="70914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A6248D-0512-4AAD-8C62-B26CA23F53CE}">
      <dsp:nvSpPr>
        <dsp:cNvPr id="0" name=""/>
        <dsp:cNvSpPr/>
      </dsp:nvSpPr>
      <dsp:spPr>
        <a:xfrm>
          <a:off x="4912" y="371455"/>
          <a:ext cx="4752822" cy="118820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MX" sz="6500" kern="1200" dirty="0" smtClean="0"/>
            <a:t>Libro Diario</a:t>
          </a:r>
          <a:endParaRPr lang="es-MX" sz="6500" kern="1200" dirty="0"/>
        </a:p>
      </dsp:txBody>
      <dsp:txXfrm>
        <a:off x="39713" y="406256"/>
        <a:ext cx="4683220" cy="1118603"/>
      </dsp:txXfrm>
    </dsp:sp>
    <dsp:sp modelId="{47D938F9-4906-4940-A348-CE37D2429693}">
      <dsp:nvSpPr>
        <dsp:cNvPr id="0" name=""/>
        <dsp:cNvSpPr/>
      </dsp:nvSpPr>
      <dsp:spPr>
        <a:xfrm rot="5400000">
          <a:off x="2277355" y="1663629"/>
          <a:ext cx="207935" cy="207935"/>
        </a:xfrm>
        <a:prstGeom prst="rightArrow">
          <a:avLst>
            <a:gd name="adj1" fmla="val 667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F2EC78-ADF7-4142-805E-60E0AA7760BE}">
      <dsp:nvSpPr>
        <dsp:cNvPr id="0" name=""/>
        <dsp:cNvSpPr/>
      </dsp:nvSpPr>
      <dsp:spPr>
        <a:xfrm>
          <a:off x="4912" y="1975533"/>
          <a:ext cx="4752822" cy="118820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dirty="0" smtClean="0"/>
            <a:t>Ventajas: Muestra las operaciones en forma ordenada y con toda clase de detalles.</a:t>
          </a:r>
          <a:endParaRPr lang="es-MX" sz="2500" kern="1200" dirty="0"/>
        </a:p>
      </dsp:txBody>
      <dsp:txXfrm>
        <a:off x="39713" y="2010334"/>
        <a:ext cx="4683220" cy="1118603"/>
      </dsp:txXfrm>
    </dsp:sp>
    <dsp:sp modelId="{2F842127-3CB0-47C1-AA22-3E3C57E02E95}">
      <dsp:nvSpPr>
        <dsp:cNvPr id="0" name=""/>
        <dsp:cNvSpPr/>
      </dsp:nvSpPr>
      <dsp:spPr>
        <a:xfrm rot="5400000">
          <a:off x="2277355" y="3267706"/>
          <a:ext cx="207935" cy="207935"/>
        </a:xfrm>
        <a:prstGeom prst="rightArrow">
          <a:avLst>
            <a:gd name="adj1" fmla="val 667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39705F-36D1-47BD-81D1-93E7DCE2F6A9}">
      <dsp:nvSpPr>
        <dsp:cNvPr id="0" name=""/>
        <dsp:cNvSpPr/>
      </dsp:nvSpPr>
      <dsp:spPr>
        <a:xfrm>
          <a:off x="4912" y="3579610"/>
          <a:ext cx="4752822" cy="118820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smtClean="0"/>
            <a:t>Desventajas</a:t>
          </a:r>
          <a:r>
            <a:rPr lang="es-MX" sz="2500" kern="1200" dirty="0" smtClean="0"/>
            <a:t>: No muestra el movimiento y los saldos de cada cuenta.</a:t>
          </a:r>
          <a:endParaRPr lang="es-MX" sz="2500" kern="1200" dirty="0"/>
        </a:p>
      </dsp:txBody>
      <dsp:txXfrm>
        <a:off x="39713" y="3614411"/>
        <a:ext cx="4683220" cy="1118603"/>
      </dsp:txXfrm>
    </dsp:sp>
    <dsp:sp modelId="{966B6DBD-430B-4644-9E70-24FF1F048761}">
      <dsp:nvSpPr>
        <dsp:cNvPr id="0" name=""/>
        <dsp:cNvSpPr/>
      </dsp:nvSpPr>
      <dsp:spPr>
        <a:xfrm>
          <a:off x="5423130" y="371455"/>
          <a:ext cx="4752822" cy="118820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MX" sz="6500" kern="1200" dirty="0" smtClean="0"/>
            <a:t>Libro Mayor</a:t>
          </a:r>
          <a:endParaRPr lang="es-MX" sz="6500" kern="1200" dirty="0"/>
        </a:p>
      </dsp:txBody>
      <dsp:txXfrm>
        <a:off x="5457931" y="406256"/>
        <a:ext cx="4683220" cy="1118603"/>
      </dsp:txXfrm>
    </dsp:sp>
    <dsp:sp modelId="{B41D5645-5936-413E-8705-668A1894DE8D}">
      <dsp:nvSpPr>
        <dsp:cNvPr id="0" name=""/>
        <dsp:cNvSpPr/>
      </dsp:nvSpPr>
      <dsp:spPr>
        <a:xfrm rot="5400000">
          <a:off x="7695573" y="1663629"/>
          <a:ext cx="207935" cy="207935"/>
        </a:xfrm>
        <a:prstGeom prst="rightArrow">
          <a:avLst>
            <a:gd name="adj1" fmla="val 667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C63969-7D01-4047-95A3-9F9023628141}">
      <dsp:nvSpPr>
        <dsp:cNvPr id="0" name=""/>
        <dsp:cNvSpPr/>
      </dsp:nvSpPr>
      <dsp:spPr>
        <a:xfrm>
          <a:off x="5423130" y="1975533"/>
          <a:ext cx="4752822" cy="118820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dirty="0" smtClean="0"/>
            <a:t>Ventajas: Muestra el movimiento y los saldos de cada cuenta.</a:t>
          </a:r>
        </a:p>
      </dsp:txBody>
      <dsp:txXfrm>
        <a:off x="5457931" y="2010334"/>
        <a:ext cx="4683220" cy="1118603"/>
      </dsp:txXfrm>
    </dsp:sp>
    <dsp:sp modelId="{1F40C64F-C26E-4B84-85FB-7E1341993BCC}">
      <dsp:nvSpPr>
        <dsp:cNvPr id="0" name=""/>
        <dsp:cNvSpPr/>
      </dsp:nvSpPr>
      <dsp:spPr>
        <a:xfrm rot="5400000">
          <a:off x="7695573" y="3267706"/>
          <a:ext cx="207935" cy="207935"/>
        </a:xfrm>
        <a:prstGeom prst="rightArrow">
          <a:avLst>
            <a:gd name="adj1" fmla="val 667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2DF0E1-CD8D-4D0F-BF81-316A46634B36}">
      <dsp:nvSpPr>
        <dsp:cNvPr id="0" name=""/>
        <dsp:cNvSpPr/>
      </dsp:nvSpPr>
      <dsp:spPr>
        <a:xfrm>
          <a:off x="5423130" y="3579610"/>
          <a:ext cx="4752822" cy="118820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smtClean="0"/>
            <a:t>Desventaja</a:t>
          </a:r>
          <a:r>
            <a:rPr lang="es-MX" sz="2500" kern="1200" dirty="0" smtClean="0"/>
            <a:t>: No muestra las operaciones en forma ordenada y con toda clase de detalles.</a:t>
          </a:r>
        </a:p>
      </dsp:txBody>
      <dsp:txXfrm>
        <a:off x="5457931" y="3614411"/>
        <a:ext cx="4683220" cy="111860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737C72-27A5-483C-B378-7A73931EC598}">
      <dsp:nvSpPr>
        <dsp:cNvPr id="0" name=""/>
        <dsp:cNvSpPr/>
      </dsp:nvSpPr>
      <dsp:spPr>
        <a:xfrm>
          <a:off x="0" y="1403762"/>
          <a:ext cx="10842171" cy="1871684"/>
        </a:xfrm>
        <a:prstGeom prst="notched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8B6333-F797-4954-8152-D80D2FDA56BB}">
      <dsp:nvSpPr>
        <dsp:cNvPr id="0" name=""/>
        <dsp:cNvSpPr/>
      </dsp:nvSpPr>
      <dsp:spPr>
        <a:xfrm>
          <a:off x="1762" y="0"/>
          <a:ext cx="3775604" cy="1871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b" anchorCtr="0">
          <a:noAutofit/>
        </a:bodyPr>
        <a:lstStyle/>
        <a:p>
          <a:pPr lvl="0" algn="ctr" defTabSz="977900" rtl="0">
            <a:lnSpc>
              <a:spcPct val="90000"/>
            </a:lnSpc>
            <a:spcBef>
              <a:spcPct val="0"/>
            </a:spcBef>
            <a:spcAft>
              <a:spcPct val="35000"/>
            </a:spcAft>
          </a:pPr>
          <a:r>
            <a:rPr lang="es-MX" sz="2200" kern="1200" dirty="0" smtClean="0">
              <a:latin typeface="Arial" panose="020B0604020202020204" pitchFamily="34" charset="0"/>
              <a:cs typeface="Arial" panose="020B0604020202020204" pitchFamily="34" charset="0"/>
            </a:rPr>
            <a:t>Consiste en hacer un registro cronológico de todas y cada una de las operaciones realizadas por la entidad.</a:t>
          </a:r>
          <a:endParaRPr lang="es-MX" sz="2200" kern="1200" dirty="0">
            <a:latin typeface="Arial" panose="020B0604020202020204" pitchFamily="34" charset="0"/>
            <a:cs typeface="Arial" panose="020B0604020202020204" pitchFamily="34" charset="0"/>
          </a:endParaRPr>
        </a:p>
      </dsp:txBody>
      <dsp:txXfrm>
        <a:off x="1762" y="0"/>
        <a:ext cx="3775604" cy="1871684"/>
      </dsp:txXfrm>
    </dsp:sp>
    <dsp:sp modelId="{26D2D47E-5B32-491A-A25E-C276B0A5E136}">
      <dsp:nvSpPr>
        <dsp:cNvPr id="0" name=""/>
        <dsp:cNvSpPr/>
      </dsp:nvSpPr>
      <dsp:spPr>
        <a:xfrm>
          <a:off x="1655603" y="2105644"/>
          <a:ext cx="467921" cy="46792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52A2AB-6A92-466D-9E45-C6B02E327F0A}">
      <dsp:nvSpPr>
        <dsp:cNvPr id="0" name=""/>
        <dsp:cNvSpPr/>
      </dsp:nvSpPr>
      <dsp:spPr>
        <a:xfrm>
          <a:off x="3898388" y="2807525"/>
          <a:ext cx="3316352" cy="1871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t" anchorCtr="0">
          <a:noAutofit/>
        </a:bodyPr>
        <a:lstStyle/>
        <a:p>
          <a:pPr lvl="0" algn="ctr" defTabSz="977900" rtl="0">
            <a:lnSpc>
              <a:spcPct val="90000"/>
            </a:lnSpc>
            <a:spcBef>
              <a:spcPct val="0"/>
            </a:spcBef>
            <a:spcAft>
              <a:spcPct val="35000"/>
            </a:spcAft>
          </a:pPr>
          <a:r>
            <a:rPr lang="es-MX" sz="2200" kern="1200" dirty="0" smtClean="0">
              <a:latin typeface="Arial" panose="020B0604020202020204" pitchFamily="34" charset="0"/>
              <a:cs typeface="Arial" panose="020B0604020202020204" pitchFamily="34" charset="0"/>
            </a:rPr>
            <a:t>Se anotan la fecha de la transacción, el registro de los cargos y abonos correspondientes de acuerdo a la partida doble.</a:t>
          </a:r>
          <a:endParaRPr lang="es-MX" sz="2200" kern="1200" dirty="0">
            <a:latin typeface="Arial" panose="020B0604020202020204" pitchFamily="34" charset="0"/>
            <a:cs typeface="Arial" panose="020B0604020202020204" pitchFamily="34" charset="0"/>
          </a:endParaRPr>
        </a:p>
      </dsp:txBody>
      <dsp:txXfrm>
        <a:off x="3898388" y="2807525"/>
        <a:ext cx="3316352" cy="1871684"/>
      </dsp:txXfrm>
    </dsp:sp>
    <dsp:sp modelId="{1CFFB232-2799-4769-AFCF-D99DE5EE3512}">
      <dsp:nvSpPr>
        <dsp:cNvPr id="0" name=""/>
        <dsp:cNvSpPr/>
      </dsp:nvSpPr>
      <dsp:spPr>
        <a:xfrm>
          <a:off x="5322603" y="2105644"/>
          <a:ext cx="467921" cy="46792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57D1E1-BAD3-4C6E-8F47-50972DBC7D2F}">
      <dsp:nvSpPr>
        <dsp:cNvPr id="0" name=""/>
        <dsp:cNvSpPr/>
      </dsp:nvSpPr>
      <dsp:spPr>
        <a:xfrm>
          <a:off x="7335761" y="0"/>
          <a:ext cx="2420429" cy="1871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b" anchorCtr="0">
          <a:noAutofit/>
        </a:bodyPr>
        <a:lstStyle/>
        <a:p>
          <a:pPr lvl="0" algn="ctr" defTabSz="977900" rtl="0">
            <a:lnSpc>
              <a:spcPct val="90000"/>
            </a:lnSpc>
            <a:spcBef>
              <a:spcPct val="0"/>
            </a:spcBef>
            <a:spcAft>
              <a:spcPct val="35000"/>
            </a:spcAft>
          </a:pPr>
          <a:r>
            <a:rPr lang="es-MX" sz="2200" kern="1200" dirty="0" smtClean="0">
              <a:latin typeface="Arial" panose="020B0604020202020204" pitchFamily="34" charset="0"/>
              <a:cs typeface="Arial" panose="020B0604020202020204" pitchFamily="34" charset="0"/>
            </a:rPr>
            <a:t>Incluye una breve redacción que describa el objeto de la transacción.</a:t>
          </a:r>
          <a:endParaRPr lang="es-MX" sz="2200" kern="1200" dirty="0">
            <a:latin typeface="Arial" panose="020B0604020202020204" pitchFamily="34" charset="0"/>
            <a:cs typeface="Arial" panose="020B0604020202020204" pitchFamily="34" charset="0"/>
          </a:endParaRPr>
        </a:p>
      </dsp:txBody>
      <dsp:txXfrm>
        <a:off x="7335761" y="0"/>
        <a:ext cx="2420429" cy="1871684"/>
      </dsp:txXfrm>
    </dsp:sp>
    <dsp:sp modelId="{66795A3F-CB88-4AA6-A06C-7AAC2AD04236}">
      <dsp:nvSpPr>
        <dsp:cNvPr id="0" name=""/>
        <dsp:cNvSpPr/>
      </dsp:nvSpPr>
      <dsp:spPr>
        <a:xfrm>
          <a:off x="8312016" y="2105644"/>
          <a:ext cx="467921" cy="46792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A3481-37C8-49FF-A29B-B03FB17A3CE9}">
      <dsp:nvSpPr>
        <dsp:cNvPr id="0" name=""/>
        <dsp:cNvSpPr/>
      </dsp:nvSpPr>
      <dsp:spPr>
        <a:xfrm rot="5400000">
          <a:off x="680484" y="1078703"/>
          <a:ext cx="1861347" cy="3097240"/>
        </a:xfrm>
        <a:prstGeom prst="corner">
          <a:avLst>
            <a:gd name="adj1" fmla="val 16120"/>
            <a:gd name="adj2" fmla="val 1611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69C46D9-B1D4-4369-A18C-82E651183BCB}">
      <dsp:nvSpPr>
        <dsp:cNvPr id="0" name=""/>
        <dsp:cNvSpPr/>
      </dsp:nvSpPr>
      <dsp:spPr>
        <a:xfrm>
          <a:off x="369779" y="2004111"/>
          <a:ext cx="2796205" cy="24510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latin typeface="Arial" panose="020B0604020202020204" pitchFamily="34" charset="0"/>
              <a:cs typeface="Arial" panose="020B0604020202020204" pitchFamily="34" charset="0"/>
            </a:rPr>
            <a:t>Es el registro donde se concentran los movimientos que tuvieron las cuentas de activo, pasivo, capital contable y resultados. </a:t>
          </a:r>
          <a:endParaRPr lang="es-MX" sz="2300" kern="1200" dirty="0">
            <a:latin typeface="Arial" panose="020B0604020202020204" pitchFamily="34" charset="0"/>
            <a:cs typeface="Arial" panose="020B0604020202020204" pitchFamily="34" charset="0"/>
          </a:endParaRPr>
        </a:p>
      </dsp:txBody>
      <dsp:txXfrm>
        <a:off x="369779" y="2004111"/>
        <a:ext cx="2796205" cy="2451038"/>
      </dsp:txXfrm>
    </dsp:sp>
    <dsp:sp modelId="{7C0D95C2-DDE5-4505-B546-9AEA7117726E}">
      <dsp:nvSpPr>
        <dsp:cNvPr id="0" name=""/>
        <dsp:cNvSpPr/>
      </dsp:nvSpPr>
      <dsp:spPr>
        <a:xfrm>
          <a:off x="2638399" y="850681"/>
          <a:ext cx="527586" cy="527586"/>
        </a:xfrm>
        <a:prstGeom prst="triangle">
          <a:avLst>
            <a:gd name="adj" fmla="val 100000"/>
          </a:avLst>
        </a:prstGeom>
        <a:solidFill>
          <a:schemeClr val="accent5">
            <a:hueOff val="-1838336"/>
            <a:satOff val="-2557"/>
            <a:lumOff val="-981"/>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262D5C08-0DC7-4B48-9C89-65C180E95EFA}">
      <dsp:nvSpPr>
        <dsp:cNvPr id="0" name=""/>
        <dsp:cNvSpPr/>
      </dsp:nvSpPr>
      <dsp:spPr>
        <a:xfrm rot="5400000">
          <a:off x="4103586" y="231653"/>
          <a:ext cx="1861347" cy="3097240"/>
        </a:xfrm>
        <a:prstGeom prst="corner">
          <a:avLst>
            <a:gd name="adj1" fmla="val 16120"/>
            <a:gd name="adj2" fmla="val 16110"/>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737B7B2-078C-4513-9B33-E67B4472B40E}">
      <dsp:nvSpPr>
        <dsp:cNvPr id="0" name=""/>
        <dsp:cNvSpPr/>
      </dsp:nvSpPr>
      <dsp:spPr>
        <a:xfrm>
          <a:off x="3792881" y="1157061"/>
          <a:ext cx="2796205" cy="24510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latin typeface="Arial" panose="020B0604020202020204" pitchFamily="34" charset="0"/>
              <a:cs typeface="Arial" panose="020B0604020202020204" pitchFamily="34" charset="0"/>
            </a:rPr>
            <a:t>Se abre un folio individual para cada cuenta que se haya utilizado.</a:t>
          </a:r>
          <a:endParaRPr lang="es-MX" sz="2300" kern="1200" dirty="0">
            <a:latin typeface="Arial" panose="020B0604020202020204" pitchFamily="34" charset="0"/>
            <a:cs typeface="Arial" panose="020B0604020202020204" pitchFamily="34" charset="0"/>
          </a:endParaRPr>
        </a:p>
      </dsp:txBody>
      <dsp:txXfrm>
        <a:off x="3792881" y="1157061"/>
        <a:ext cx="2796205" cy="2451038"/>
      </dsp:txXfrm>
    </dsp:sp>
    <dsp:sp modelId="{109300A0-90B3-4A21-8EDD-6E9F499CDA40}">
      <dsp:nvSpPr>
        <dsp:cNvPr id="0" name=""/>
        <dsp:cNvSpPr/>
      </dsp:nvSpPr>
      <dsp:spPr>
        <a:xfrm>
          <a:off x="6061501" y="3631"/>
          <a:ext cx="527586" cy="527586"/>
        </a:xfrm>
        <a:prstGeom prst="triangle">
          <a:avLst>
            <a:gd name="adj" fmla="val 100000"/>
          </a:avLst>
        </a:prstGeom>
        <a:solidFill>
          <a:schemeClr val="accent5">
            <a:hueOff val="-5515009"/>
            <a:satOff val="-7671"/>
            <a:lumOff val="-2942"/>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B205FAC-F335-4C09-8355-C27A12754485}">
      <dsp:nvSpPr>
        <dsp:cNvPr id="0" name=""/>
        <dsp:cNvSpPr/>
      </dsp:nvSpPr>
      <dsp:spPr>
        <a:xfrm rot="5400000">
          <a:off x="7526689" y="-615396"/>
          <a:ext cx="1861347" cy="3097240"/>
        </a:xfrm>
        <a:prstGeom prst="corner">
          <a:avLst>
            <a:gd name="adj1" fmla="val 16120"/>
            <a:gd name="adj2" fmla="val 16110"/>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7F1F9B8-499E-48D0-9742-C7B35A92194F}">
      <dsp:nvSpPr>
        <dsp:cNvPr id="0" name=""/>
        <dsp:cNvSpPr/>
      </dsp:nvSpPr>
      <dsp:spPr>
        <a:xfrm>
          <a:off x="7215983" y="310011"/>
          <a:ext cx="2796205" cy="24510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latin typeface="Arial" panose="020B0604020202020204" pitchFamily="34" charset="0"/>
              <a:cs typeface="Arial" panose="020B0604020202020204" pitchFamily="34" charset="0"/>
            </a:rPr>
            <a:t>Acumula los movimientos a fin de conocer el saldo de la cuenta en cualquier momento.</a:t>
          </a:r>
          <a:endParaRPr lang="es-MX" sz="2300" kern="1200" dirty="0">
            <a:latin typeface="Arial" panose="020B0604020202020204" pitchFamily="34" charset="0"/>
            <a:cs typeface="Arial" panose="020B0604020202020204" pitchFamily="34" charset="0"/>
          </a:endParaRPr>
        </a:p>
      </dsp:txBody>
      <dsp:txXfrm>
        <a:off x="7215983" y="310011"/>
        <a:ext cx="2796205" cy="245103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C2BAD2-B46B-4F3A-B5BC-2A37ED547FC3}">
      <dsp:nvSpPr>
        <dsp:cNvPr id="0" name=""/>
        <dsp:cNvSpPr/>
      </dsp:nvSpPr>
      <dsp:spPr>
        <a:xfrm>
          <a:off x="202814" y="0"/>
          <a:ext cx="2946979" cy="2210234"/>
        </a:xfrm>
        <a:prstGeom prst="upArrow">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8899D4-FD42-4F24-98FD-52DDE9834057}">
      <dsp:nvSpPr>
        <dsp:cNvPr id="0" name=""/>
        <dsp:cNvSpPr/>
      </dsp:nvSpPr>
      <dsp:spPr>
        <a:xfrm>
          <a:off x="3238203" y="0"/>
          <a:ext cx="5504687" cy="2210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rtl="0">
            <a:lnSpc>
              <a:spcPct val="90000"/>
            </a:lnSpc>
            <a:spcBef>
              <a:spcPct val="0"/>
            </a:spcBef>
            <a:spcAft>
              <a:spcPct val="35000"/>
            </a:spcAft>
          </a:pPr>
          <a:r>
            <a:rPr lang="es-MX" sz="2400" kern="1200" dirty="0" smtClean="0">
              <a:latin typeface="Arial" panose="020B0604020202020204" pitchFamily="34" charset="0"/>
              <a:cs typeface="Arial" panose="020B0604020202020204" pitchFamily="34" charset="0"/>
            </a:rPr>
            <a:t>Procedimiento mediante el cual cada operación deberá registrarse considerando tanto la causa como el efecto de la transacción.</a:t>
          </a:r>
          <a:endParaRPr lang="es-MX" sz="2400" kern="1200" dirty="0">
            <a:latin typeface="Arial" panose="020B0604020202020204" pitchFamily="34" charset="0"/>
            <a:cs typeface="Arial" panose="020B0604020202020204" pitchFamily="34" charset="0"/>
          </a:endParaRPr>
        </a:p>
      </dsp:txBody>
      <dsp:txXfrm>
        <a:off x="3238203" y="0"/>
        <a:ext cx="5504687" cy="2210234"/>
      </dsp:txXfrm>
    </dsp:sp>
    <dsp:sp modelId="{3EC7755F-8BB4-4D74-B8AD-E407AF532C03}">
      <dsp:nvSpPr>
        <dsp:cNvPr id="0" name=""/>
        <dsp:cNvSpPr/>
      </dsp:nvSpPr>
      <dsp:spPr>
        <a:xfrm>
          <a:off x="1086908" y="2394421"/>
          <a:ext cx="2946979" cy="2210234"/>
        </a:xfrm>
        <a:prstGeom prst="downArrow">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B7930C-547F-4CEC-B392-BBCE5F82DEA2}">
      <dsp:nvSpPr>
        <dsp:cNvPr id="0" name=""/>
        <dsp:cNvSpPr/>
      </dsp:nvSpPr>
      <dsp:spPr>
        <a:xfrm>
          <a:off x="4122297" y="2394421"/>
          <a:ext cx="5504687" cy="2210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rtl="0">
            <a:lnSpc>
              <a:spcPct val="90000"/>
            </a:lnSpc>
            <a:spcBef>
              <a:spcPct val="0"/>
            </a:spcBef>
            <a:spcAft>
              <a:spcPct val="35000"/>
            </a:spcAft>
          </a:pPr>
          <a:r>
            <a:rPr lang="es-MX" sz="2400" kern="1200" dirty="0" smtClean="0">
              <a:latin typeface="Arial" panose="020B0604020202020204" pitchFamily="34" charset="0"/>
              <a:cs typeface="Arial" panose="020B0604020202020204" pitchFamily="34" charset="0"/>
            </a:rPr>
            <a:t>De forma simple se dice que “a cada cargo corresponde un abono por la misma cantidad”.</a:t>
          </a:r>
          <a:endParaRPr lang="es-MX" sz="2400" kern="1200" dirty="0">
            <a:latin typeface="Arial" panose="020B0604020202020204" pitchFamily="34" charset="0"/>
            <a:cs typeface="Arial" panose="020B0604020202020204" pitchFamily="34" charset="0"/>
          </a:endParaRPr>
        </a:p>
      </dsp:txBody>
      <dsp:txXfrm>
        <a:off x="4122297" y="2394421"/>
        <a:ext cx="5504687" cy="221023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EE27A-4643-4656-B012-057F40991E03}">
      <dsp:nvSpPr>
        <dsp:cNvPr id="0" name=""/>
        <dsp:cNvSpPr/>
      </dsp:nvSpPr>
      <dsp:spPr>
        <a:xfrm>
          <a:off x="370188" y="715154"/>
          <a:ext cx="9726235" cy="3832925"/>
        </a:xfrm>
        <a:prstGeom prst="roundRect">
          <a:avLst>
            <a:gd name="adj" fmla="val 10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rtl="0">
            <a:lnSpc>
              <a:spcPct val="100000"/>
            </a:lnSpc>
            <a:spcBef>
              <a:spcPct val="0"/>
            </a:spcBef>
            <a:spcAft>
              <a:spcPct val="35000"/>
            </a:spcAft>
          </a:pPr>
          <a:r>
            <a:rPr lang="es-MX" sz="3200" kern="1200" dirty="0" smtClean="0">
              <a:latin typeface="Arial" panose="020B0604020202020204" pitchFamily="34" charset="0"/>
              <a:cs typeface="Arial" panose="020B0604020202020204" pitchFamily="34" charset="0"/>
            </a:rPr>
            <a:t>Lleva el control sistemático y ordenado de las transacciones económicas de la empresa.</a:t>
          </a:r>
          <a:endParaRPr lang="es-MX" sz="3200" kern="1200" dirty="0">
            <a:latin typeface="Arial" panose="020B0604020202020204" pitchFamily="34" charset="0"/>
            <a:cs typeface="Arial" panose="020B0604020202020204" pitchFamily="34" charset="0"/>
          </a:endParaRPr>
        </a:p>
      </dsp:txBody>
      <dsp:txXfrm>
        <a:off x="370188" y="715154"/>
        <a:ext cx="9726235" cy="1149877"/>
      </dsp:txXfrm>
    </dsp:sp>
    <dsp:sp modelId="{33DCBB2C-9680-480C-8DB5-348D82D3426A}">
      <dsp:nvSpPr>
        <dsp:cNvPr id="0" name=""/>
        <dsp:cNvSpPr/>
      </dsp:nvSpPr>
      <dsp:spPr>
        <a:xfrm>
          <a:off x="1285262" y="1865425"/>
          <a:ext cx="8105196" cy="2528944"/>
        </a:xfrm>
        <a:prstGeom prst="roundRect">
          <a:avLst>
            <a:gd name="adj" fmla="val 10000"/>
          </a:avLst>
        </a:prstGeom>
        <a:solidFill>
          <a:schemeClr val="accent6">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rtl="0">
            <a:lnSpc>
              <a:spcPct val="90000"/>
            </a:lnSpc>
            <a:spcBef>
              <a:spcPct val="0"/>
            </a:spcBef>
            <a:spcAft>
              <a:spcPct val="35000"/>
            </a:spcAft>
          </a:pPr>
          <a:r>
            <a:rPr lang="es-MX" sz="4000" kern="1200" dirty="0" smtClean="0">
              <a:latin typeface="Arial" panose="020B0604020202020204" pitchFamily="34" charset="0"/>
              <a:cs typeface="Arial" panose="020B0604020202020204" pitchFamily="34" charset="0"/>
            </a:rPr>
            <a:t>Instrumento utilizado para el registro de las transacciones.</a:t>
          </a:r>
          <a:endParaRPr lang="es-MX" sz="4000" kern="1200" dirty="0">
            <a:latin typeface="Arial" panose="020B0604020202020204" pitchFamily="34" charset="0"/>
            <a:cs typeface="Arial" panose="020B0604020202020204" pitchFamily="34" charset="0"/>
          </a:endParaRPr>
        </a:p>
      </dsp:txBody>
      <dsp:txXfrm>
        <a:off x="1359332" y="1939495"/>
        <a:ext cx="7957056" cy="238080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B34BA-123B-4267-B618-1FF43FF7DC62}">
      <dsp:nvSpPr>
        <dsp:cNvPr id="0" name=""/>
        <dsp:cNvSpPr/>
      </dsp:nvSpPr>
      <dsp:spPr>
        <a:xfrm>
          <a:off x="1744" y="751119"/>
          <a:ext cx="3284275" cy="2841160"/>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smtClean="0"/>
            <a:t>Normas de Información Financiera</a:t>
          </a:r>
          <a:endParaRPr lang="es-MX" sz="2400" kern="1200"/>
        </a:p>
      </dsp:txBody>
      <dsp:txXfrm>
        <a:off x="84959" y="834334"/>
        <a:ext cx="3117845" cy="2674730"/>
      </dsp:txXfrm>
    </dsp:sp>
    <dsp:sp modelId="{C99AC41E-C5AD-473A-88C6-D135B680B307}">
      <dsp:nvSpPr>
        <dsp:cNvPr id="0" name=""/>
        <dsp:cNvSpPr/>
      </dsp:nvSpPr>
      <dsp:spPr>
        <a:xfrm>
          <a:off x="3614447" y="1764449"/>
          <a:ext cx="696266" cy="814500"/>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3614447" y="1927349"/>
        <a:ext cx="487386" cy="488700"/>
      </dsp:txXfrm>
    </dsp:sp>
    <dsp:sp modelId="{474E75FF-0844-4FAF-9B54-1F80BC154921}">
      <dsp:nvSpPr>
        <dsp:cNvPr id="0" name=""/>
        <dsp:cNvSpPr/>
      </dsp:nvSpPr>
      <dsp:spPr>
        <a:xfrm>
          <a:off x="4599730" y="751119"/>
          <a:ext cx="5260981" cy="2841160"/>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t>Son el  conjunto de pronunciamientos normativos, conceptuales y particulares, emitidos por el CINIF, que regulan la información contenida en los estados financieros y sus notas, en un lugar y fecha determinados. </a:t>
          </a:r>
          <a:endParaRPr lang="es-MX" sz="2400" kern="1200" dirty="0"/>
        </a:p>
      </dsp:txBody>
      <dsp:txXfrm>
        <a:off x="4682945" y="834334"/>
        <a:ext cx="5094551" cy="267473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C36A2-1A72-4BD3-B1E1-B040F9B050C4}">
      <dsp:nvSpPr>
        <dsp:cNvPr id="0" name=""/>
        <dsp:cNvSpPr/>
      </dsp:nvSpPr>
      <dsp:spPr>
        <a:xfrm>
          <a:off x="252694" y="1877062"/>
          <a:ext cx="3679095" cy="12124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es-MX" sz="2600" kern="1200" dirty="0" smtClean="0"/>
            <a:t>Es un sistema coherente de objetivos agrupados en orden lógico deductivo. </a:t>
          </a:r>
          <a:endParaRPr lang="es-MX" sz="2600" kern="1200" dirty="0"/>
        </a:p>
      </dsp:txBody>
      <dsp:txXfrm>
        <a:off x="252694" y="1877062"/>
        <a:ext cx="3679095" cy="1212429"/>
      </dsp:txXfrm>
    </dsp:sp>
    <dsp:sp modelId="{6E82287B-B16A-4F32-8864-3A26ACD2806B}">
      <dsp:nvSpPr>
        <dsp:cNvPr id="0" name=""/>
        <dsp:cNvSpPr/>
      </dsp:nvSpPr>
      <dsp:spPr>
        <a:xfrm>
          <a:off x="248513" y="1508316"/>
          <a:ext cx="292655" cy="292655"/>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E03BF35-FC2F-4012-93C3-7A5DF88B4FD9}">
      <dsp:nvSpPr>
        <dsp:cNvPr id="0" name=""/>
        <dsp:cNvSpPr/>
      </dsp:nvSpPr>
      <dsp:spPr>
        <a:xfrm>
          <a:off x="453372" y="1098599"/>
          <a:ext cx="292655" cy="292655"/>
        </a:xfrm>
        <a:prstGeom prst="ellipse">
          <a:avLst/>
        </a:prstGeom>
        <a:gradFill rotWithShape="0">
          <a:gsLst>
            <a:gs pos="0">
              <a:schemeClr val="accent5">
                <a:hueOff val="-408519"/>
                <a:satOff val="-568"/>
                <a:lumOff val="-218"/>
                <a:alphaOff val="0"/>
                <a:lumMod val="110000"/>
                <a:satMod val="105000"/>
                <a:tint val="67000"/>
              </a:schemeClr>
            </a:gs>
            <a:gs pos="50000">
              <a:schemeClr val="accent5">
                <a:hueOff val="-408519"/>
                <a:satOff val="-568"/>
                <a:lumOff val="-218"/>
                <a:alphaOff val="0"/>
                <a:lumMod val="105000"/>
                <a:satMod val="103000"/>
                <a:tint val="73000"/>
              </a:schemeClr>
            </a:gs>
            <a:gs pos="100000">
              <a:schemeClr val="accent5">
                <a:hueOff val="-408519"/>
                <a:satOff val="-568"/>
                <a:lumOff val="-21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68F33DE-24AB-4F14-819B-1BB4F40F940E}">
      <dsp:nvSpPr>
        <dsp:cNvPr id="0" name=""/>
        <dsp:cNvSpPr/>
      </dsp:nvSpPr>
      <dsp:spPr>
        <a:xfrm>
          <a:off x="945033" y="1180542"/>
          <a:ext cx="459886" cy="459886"/>
        </a:xfrm>
        <a:prstGeom prst="ellipse">
          <a:avLst/>
        </a:prstGeom>
        <a:gradFill rotWithShape="0">
          <a:gsLst>
            <a:gs pos="0">
              <a:schemeClr val="accent5">
                <a:hueOff val="-817038"/>
                <a:satOff val="-1136"/>
                <a:lumOff val="-436"/>
                <a:alphaOff val="0"/>
                <a:lumMod val="110000"/>
                <a:satMod val="105000"/>
                <a:tint val="67000"/>
              </a:schemeClr>
            </a:gs>
            <a:gs pos="50000">
              <a:schemeClr val="accent5">
                <a:hueOff val="-817038"/>
                <a:satOff val="-1136"/>
                <a:lumOff val="-436"/>
                <a:alphaOff val="0"/>
                <a:lumMod val="105000"/>
                <a:satMod val="103000"/>
                <a:tint val="73000"/>
              </a:schemeClr>
            </a:gs>
            <a:gs pos="100000">
              <a:schemeClr val="accent5">
                <a:hueOff val="-817038"/>
                <a:satOff val="-1136"/>
                <a:lumOff val="-43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DEC45D7-C69D-4C16-9D51-34599E4AAC91}">
      <dsp:nvSpPr>
        <dsp:cNvPr id="0" name=""/>
        <dsp:cNvSpPr/>
      </dsp:nvSpPr>
      <dsp:spPr>
        <a:xfrm>
          <a:off x="1354750" y="729853"/>
          <a:ext cx="292655" cy="292655"/>
        </a:xfrm>
        <a:prstGeom prst="ellipse">
          <a:avLst/>
        </a:prstGeom>
        <a:gradFill rotWithShape="0">
          <a:gsLst>
            <a:gs pos="0">
              <a:schemeClr val="accent5">
                <a:hueOff val="-1225557"/>
                <a:satOff val="-1705"/>
                <a:lumOff val="-654"/>
                <a:alphaOff val="0"/>
                <a:lumMod val="110000"/>
                <a:satMod val="105000"/>
                <a:tint val="67000"/>
              </a:schemeClr>
            </a:gs>
            <a:gs pos="50000">
              <a:schemeClr val="accent5">
                <a:hueOff val="-1225557"/>
                <a:satOff val="-1705"/>
                <a:lumOff val="-654"/>
                <a:alphaOff val="0"/>
                <a:lumMod val="105000"/>
                <a:satMod val="103000"/>
                <a:tint val="73000"/>
              </a:schemeClr>
            </a:gs>
            <a:gs pos="100000">
              <a:schemeClr val="accent5">
                <a:hueOff val="-1225557"/>
                <a:satOff val="-1705"/>
                <a:lumOff val="-65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97EF1C4-84EA-4A75-9DD7-E2C3D29356DB}">
      <dsp:nvSpPr>
        <dsp:cNvPr id="0" name=""/>
        <dsp:cNvSpPr/>
      </dsp:nvSpPr>
      <dsp:spPr>
        <a:xfrm>
          <a:off x="1887383" y="565966"/>
          <a:ext cx="292655" cy="292655"/>
        </a:xfrm>
        <a:prstGeom prst="ellipse">
          <a:avLst/>
        </a:prstGeom>
        <a:gradFill rotWithShape="0">
          <a:gsLst>
            <a:gs pos="0">
              <a:schemeClr val="accent5">
                <a:hueOff val="-1634077"/>
                <a:satOff val="-2273"/>
                <a:lumOff val="-872"/>
                <a:alphaOff val="0"/>
                <a:lumMod val="110000"/>
                <a:satMod val="105000"/>
                <a:tint val="67000"/>
              </a:schemeClr>
            </a:gs>
            <a:gs pos="50000">
              <a:schemeClr val="accent5">
                <a:hueOff val="-1634077"/>
                <a:satOff val="-2273"/>
                <a:lumOff val="-872"/>
                <a:alphaOff val="0"/>
                <a:lumMod val="105000"/>
                <a:satMod val="103000"/>
                <a:tint val="73000"/>
              </a:schemeClr>
            </a:gs>
            <a:gs pos="100000">
              <a:schemeClr val="accent5">
                <a:hueOff val="-1634077"/>
                <a:satOff val="-2273"/>
                <a:lumOff val="-87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DB5AB20-7526-4D8B-8F9A-80A0D48D08B3}">
      <dsp:nvSpPr>
        <dsp:cNvPr id="0" name=""/>
        <dsp:cNvSpPr/>
      </dsp:nvSpPr>
      <dsp:spPr>
        <a:xfrm>
          <a:off x="2542931" y="852769"/>
          <a:ext cx="292655" cy="292655"/>
        </a:xfrm>
        <a:prstGeom prst="ellipse">
          <a:avLst/>
        </a:prstGeom>
        <a:gradFill rotWithShape="0">
          <a:gsLst>
            <a:gs pos="0">
              <a:schemeClr val="accent5">
                <a:hueOff val="-2042596"/>
                <a:satOff val="-2841"/>
                <a:lumOff val="-1089"/>
                <a:alphaOff val="0"/>
                <a:lumMod val="110000"/>
                <a:satMod val="105000"/>
                <a:tint val="67000"/>
              </a:schemeClr>
            </a:gs>
            <a:gs pos="50000">
              <a:schemeClr val="accent5">
                <a:hueOff val="-2042596"/>
                <a:satOff val="-2841"/>
                <a:lumOff val="-1089"/>
                <a:alphaOff val="0"/>
                <a:lumMod val="105000"/>
                <a:satMod val="103000"/>
                <a:tint val="73000"/>
              </a:schemeClr>
            </a:gs>
            <a:gs pos="100000">
              <a:schemeClr val="accent5">
                <a:hueOff val="-2042596"/>
                <a:satOff val="-2841"/>
                <a:lumOff val="-108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00A8CE3-3C49-472D-B685-F66BF665519D}">
      <dsp:nvSpPr>
        <dsp:cNvPr id="0" name=""/>
        <dsp:cNvSpPr/>
      </dsp:nvSpPr>
      <dsp:spPr>
        <a:xfrm>
          <a:off x="2952648" y="1057627"/>
          <a:ext cx="459886" cy="459886"/>
        </a:xfrm>
        <a:prstGeom prst="ellipse">
          <a:avLst/>
        </a:prstGeom>
        <a:gradFill rotWithShape="0">
          <a:gsLst>
            <a:gs pos="0">
              <a:schemeClr val="accent5">
                <a:hueOff val="-2451115"/>
                <a:satOff val="-3409"/>
                <a:lumOff val="-1307"/>
                <a:alphaOff val="0"/>
                <a:lumMod val="110000"/>
                <a:satMod val="105000"/>
                <a:tint val="67000"/>
              </a:schemeClr>
            </a:gs>
            <a:gs pos="50000">
              <a:schemeClr val="accent5">
                <a:hueOff val="-2451115"/>
                <a:satOff val="-3409"/>
                <a:lumOff val="-1307"/>
                <a:alphaOff val="0"/>
                <a:lumMod val="105000"/>
                <a:satMod val="103000"/>
                <a:tint val="73000"/>
              </a:schemeClr>
            </a:gs>
            <a:gs pos="100000">
              <a:schemeClr val="accent5">
                <a:hueOff val="-2451115"/>
                <a:satOff val="-3409"/>
                <a:lumOff val="-1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25ED660-A598-4A98-99BC-4CA07CACC45D}">
      <dsp:nvSpPr>
        <dsp:cNvPr id="0" name=""/>
        <dsp:cNvSpPr/>
      </dsp:nvSpPr>
      <dsp:spPr>
        <a:xfrm>
          <a:off x="3526253" y="1508316"/>
          <a:ext cx="292655" cy="292655"/>
        </a:xfrm>
        <a:prstGeom prst="ellipse">
          <a:avLst/>
        </a:prstGeom>
        <a:gradFill rotWithShape="0">
          <a:gsLst>
            <a:gs pos="0">
              <a:schemeClr val="accent5">
                <a:hueOff val="-2859634"/>
                <a:satOff val="-3978"/>
                <a:lumOff val="-1525"/>
                <a:alphaOff val="0"/>
                <a:lumMod val="110000"/>
                <a:satMod val="105000"/>
                <a:tint val="67000"/>
              </a:schemeClr>
            </a:gs>
            <a:gs pos="50000">
              <a:schemeClr val="accent5">
                <a:hueOff val="-2859634"/>
                <a:satOff val="-3978"/>
                <a:lumOff val="-1525"/>
                <a:alphaOff val="0"/>
                <a:lumMod val="105000"/>
                <a:satMod val="103000"/>
                <a:tint val="73000"/>
              </a:schemeClr>
            </a:gs>
            <a:gs pos="100000">
              <a:schemeClr val="accent5">
                <a:hueOff val="-2859634"/>
                <a:satOff val="-3978"/>
                <a:lumOff val="-152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4FE5D3A-3647-4A76-AD1B-85E1D405EF1A}">
      <dsp:nvSpPr>
        <dsp:cNvPr id="0" name=""/>
        <dsp:cNvSpPr/>
      </dsp:nvSpPr>
      <dsp:spPr>
        <a:xfrm>
          <a:off x="3772083" y="1959006"/>
          <a:ext cx="292655" cy="292655"/>
        </a:xfrm>
        <a:prstGeom prst="ellipse">
          <a:avLst/>
        </a:prstGeom>
        <a:gradFill rotWithShape="0">
          <a:gsLst>
            <a:gs pos="0">
              <a:schemeClr val="accent5">
                <a:hueOff val="-3268153"/>
                <a:satOff val="-4546"/>
                <a:lumOff val="-1743"/>
                <a:alphaOff val="0"/>
                <a:lumMod val="110000"/>
                <a:satMod val="105000"/>
                <a:tint val="67000"/>
              </a:schemeClr>
            </a:gs>
            <a:gs pos="50000">
              <a:schemeClr val="accent5">
                <a:hueOff val="-3268153"/>
                <a:satOff val="-4546"/>
                <a:lumOff val="-1743"/>
                <a:alphaOff val="0"/>
                <a:lumMod val="105000"/>
                <a:satMod val="103000"/>
                <a:tint val="73000"/>
              </a:schemeClr>
            </a:gs>
            <a:gs pos="100000">
              <a:schemeClr val="accent5">
                <a:hueOff val="-3268153"/>
                <a:satOff val="-4546"/>
                <a:lumOff val="-174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50B58CE-EC3F-4C13-B6D2-E2CBA6D4E2FD}">
      <dsp:nvSpPr>
        <dsp:cNvPr id="0" name=""/>
        <dsp:cNvSpPr/>
      </dsp:nvSpPr>
      <dsp:spPr>
        <a:xfrm>
          <a:off x="1641552" y="1098599"/>
          <a:ext cx="752542" cy="752542"/>
        </a:xfrm>
        <a:prstGeom prst="ellipse">
          <a:avLst/>
        </a:prstGeom>
        <a:gradFill rotWithShape="0">
          <a:gsLst>
            <a:gs pos="0">
              <a:schemeClr val="accent5">
                <a:hueOff val="-3676672"/>
                <a:satOff val="-5114"/>
                <a:lumOff val="-1961"/>
                <a:alphaOff val="0"/>
                <a:lumMod val="110000"/>
                <a:satMod val="105000"/>
                <a:tint val="67000"/>
              </a:schemeClr>
            </a:gs>
            <a:gs pos="50000">
              <a:schemeClr val="accent5">
                <a:hueOff val="-3676672"/>
                <a:satOff val="-5114"/>
                <a:lumOff val="-1961"/>
                <a:alphaOff val="0"/>
                <a:lumMod val="105000"/>
                <a:satMod val="103000"/>
                <a:tint val="73000"/>
              </a:schemeClr>
            </a:gs>
            <a:gs pos="100000">
              <a:schemeClr val="accent5">
                <a:hueOff val="-3676672"/>
                <a:satOff val="-5114"/>
                <a:lumOff val="-196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D262F20-6673-4C24-91F2-57F1A1498B17}">
      <dsp:nvSpPr>
        <dsp:cNvPr id="0" name=""/>
        <dsp:cNvSpPr/>
      </dsp:nvSpPr>
      <dsp:spPr>
        <a:xfrm>
          <a:off x="43654" y="2655525"/>
          <a:ext cx="292655" cy="292655"/>
        </a:xfrm>
        <a:prstGeom prst="ellipse">
          <a:avLst/>
        </a:prstGeom>
        <a:gradFill rotWithShape="0">
          <a:gsLst>
            <a:gs pos="0">
              <a:schemeClr val="accent5">
                <a:hueOff val="-4085191"/>
                <a:satOff val="-5682"/>
                <a:lumOff val="-2179"/>
                <a:alphaOff val="0"/>
                <a:lumMod val="110000"/>
                <a:satMod val="105000"/>
                <a:tint val="67000"/>
              </a:schemeClr>
            </a:gs>
            <a:gs pos="50000">
              <a:schemeClr val="accent5">
                <a:hueOff val="-4085191"/>
                <a:satOff val="-5682"/>
                <a:lumOff val="-2179"/>
                <a:alphaOff val="0"/>
                <a:lumMod val="105000"/>
                <a:satMod val="103000"/>
                <a:tint val="73000"/>
              </a:schemeClr>
            </a:gs>
            <a:gs pos="100000">
              <a:schemeClr val="accent5">
                <a:hueOff val="-4085191"/>
                <a:satOff val="-5682"/>
                <a:lumOff val="-217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B23C23E-9154-4092-A9DF-DE8BCF8BA0B8}">
      <dsp:nvSpPr>
        <dsp:cNvPr id="0" name=""/>
        <dsp:cNvSpPr/>
      </dsp:nvSpPr>
      <dsp:spPr>
        <a:xfrm>
          <a:off x="289485" y="3024271"/>
          <a:ext cx="459886" cy="459886"/>
        </a:xfrm>
        <a:prstGeom prst="ellipse">
          <a:avLst/>
        </a:prstGeom>
        <a:gradFill rotWithShape="0">
          <a:gsLst>
            <a:gs pos="0">
              <a:schemeClr val="accent5">
                <a:hueOff val="-4493710"/>
                <a:satOff val="-6250"/>
                <a:lumOff val="-2397"/>
                <a:alphaOff val="0"/>
                <a:lumMod val="110000"/>
                <a:satMod val="105000"/>
                <a:tint val="67000"/>
              </a:schemeClr>
            </a:gs>
            <a:gs pos="50000">
              <a:schemeClr val="accent5">
                <a:hueOff val="-4493710"/>
                <a:satOff val="-6250"/>
                <a:lumOff val="-2397"/>
                <a:alphaOff val="0"/>
                <a:lumMod val="105000"/>
                <a:satMod val="103000"/>
                <a:tint val="73000"/>
              </a:schemeClr>
            </a:gs>
            <a:gs pos="100000">
              <a:schemeClr val="accent5">
                <a:hueOff val="-4493710"/>
                <a:satOff val="-6250"/>
                <a:lumOff val="-239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F1FECAA-63F2-4210-A6B3-4CEB94C565AC}">
      <dsp:nvSpPr>
        <dsp:cNvPr id="0" name=""/>
        <dsp:cNvSpPr/>
      </dsp:nvSpPr>
      <dsp:spPr>
        <a:xfrm>
          <a:off x="904061" y="3352045"/>
          <a:ext cx="668926" cy="668926"/>
        </a:xfrm>
        <a:prstGeom prst="ellipse">
          <a:avLst/>
        </a:prstGeom>
        <a:gradFill rotWithShape="0">
          <a:gsLst>
            <a:gs pos="0">
              <a:schemeClr val="accent5">
                <a:hueOff val="-4902230"/>
                <a:satOff val="-6819"/>
                <a:lumOff val="-2615"/>
                <a:alphaOff val="0"/>
                <a:lumMod val="110000"/>
                <a:satMod val="105000"/>
                <a:tint val="67000"/>
              </a:schemeClr>
            </a:gs>
            <a:gs pos="50000">
              <a:schemeClr val="accent5">
                <a:hueOff val="-4902230"/>
                <a:satOff val="-6819"/>
                <a:lumOff val="-2615"/>
                <a:alphaOff val="0"/>
                <a:lumMod val="105000"/>
                <a:satMod val="103000"/>
                <a:tint val="73000"/>
              </a:schemeClr>
            </a:gs>
            <a:gs pos="100000">
              <a:schemeClr val="accent5">
                <a:hueOff val="-4902230"/>
                <a:satOff val="-6819"/>
                <a:lumOff val="-261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8A0AB7E-5235-4043-89EB-27543C4B4FA3}">
      <dsp:nvSpPr>
        <dsp:cNvPr id="0" name=""/>
        <dsp:cNvSpPr/>
      </dsp:nvSpPr>
      <dsp:spPr>
        <a:xfrm>
          <a:off x="1764468" y="3884678"/>
          <a:ext cx="292655" cy="292655"/>
        </a:xfrm>
        <a:prstGeom prst="ellipse">
          <a:avLst/>
        </a:prstGeom>
        <a:gradFill rotWithShape="0">
          <a:gsLst>
            <a:gs pos="0">
              <a:schemeClr val="accent5">
                <a:hueOff val="-5310748"/>
                <a:satOff val="-7387"/>
                <a:lumOff val="-2833"/>
                <a:alphaOff val="0"/>
                <a:lumMod val="110000"/>
                <a:satMod val="105000"/>
                <a:tint val="67000"/>
              </a:schemeClr>
            </a:gs>
            <a:gs pos="50000">
              <a:schemeClr val="accent5">
                <a:hueOff val="-5310748"/>
                <a:satOff val="-7387"/>
                <a:lumOff val="-2833"/>
                <a:alphaOff val="0"/>
                <a:lumMod val="105000"/>
                <a:satMod val="103000"/>
                <a:tint val="73000"/>
              </a:schemeClr>
            </a:gs>
            <a:gs pos="100000">
              <a:schemeClr val="accent5">
                <a:hueOff val="-5310748"/>
                <a:satOff val="-7387"/>
                <a:lumOff val="-283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1C992CB-800F-4A7A-9BAD-484CF9459B80}">
      <dsp:nvSpPr>
        <dsp:cNvPr id="0" name=""/>
        <dsp:cNvSpPr/>
      </dsp:nvSpPr>
      <dsp:spPr>
        <a:xfrm>
          <a:off x="1928355" y="3352045"/>
          <a:ext cx="459886" cy="459886"/>
        </a:xfrm>
        <a:prstGeom prst="ellipse">
          <a:avLst/>
        </a:prstGeom>
        <a:gradFill rotWithShape="0">
          <a:gsLst>
            <a:gs pos="0">
              <a:schemeClr val="accent5">
                <a:hueOff val="-5719268"/>
                <a:satOff val="-7955"/>
                <a:lumOff val="-3050"/>
                <a:alphaOff val="0"/>
                <a:lumMod val="110000"/>
                <a:satMod val="105000"/>
                <a:tint val="67000"/>
              </a:schemeClr>
            </a:gs>
            <a:gs pos="50000">
              <a:schemeClr val="accent5">
                <a:hueOff val="-5719268"/>
                <a:satOff val="-7955"/>
                <a:lumOff val="-3050"/>
                <a:alphaOff val="0"/>
                <a:lumMod val="105000"/>
                <a:satMod val="103000"/>
                <a:tint val="73000"/>
              </a:schemeClr>
            </a:gs>
            <a:gs pos="100000">
              <a:schemeClr val="accent5">
                <a:hueOff val="-5719268"/>
                <a:satOff val="-7955"/>
                <a:lumOff val="-305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85ED3C0-63A8-43B1-ABBE-7341DBE68833}">
      <dsp:nvSpPr>
        <dsp:cNvPr id="0" name=""/>
        <dsp:cNvSpPr/>
      </dsp:nvSpPr>
      <dsp:spPr>
        <a:xfrm>
          <a:off x="2338072" y="3925649"/>
          <a:ext cx="292655" cy="292655"/>
        </a:xfrm>
        <a:prstGeom prst="ellipse">
          <a:avLst/>
        </a:prstGeom>
        <a:gradFill rotWithShape="0">
          <a:gsLst>
            <a:gs pos="0">
              <a:schemeClr val="accent5">
                <a:hueOff val="-6127787"/>
                <a:satOff val="-8523"/>
                <a:lumOff val="-3268"/>
                <a:alphaOff val="0"/>
                <a:lumMod val="110000"/>
                <a:satMod val="105000"/>
                <a:tint val="67000"/>
              </a:schemeClr>
            </a:gs>
            <a:gs pos="50000">
              <a:schemeClr val="accent5">
                <a:hueOff val="-6127787"/>
                <a:satOff val="-8523"/>
                <a:lumOff val="-3268"/>
                <a:alphaOff val="0"/>
                <a:lumMod val="105000"/>
                <a:satMod val="103000"/>
                <a:tint val="73000"/>
              </a:schemeClr>
            </a:gs>
            <a:gs pos="100000">
              <a:schemeClr val="accent5">
                <a:hueOff val="-6127787"/>
                <a:satOff val="-8523"/>
                <a:lumOff val="-326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9F58DCA-9A7E-4DA5-89DC-23227916CF1D}">
      <dsp:nvSpPr>
        <dsp:cNvPr id="0" name=""/>
        <dsp:cNvSpPr/>
      </dsp:nvSpPr>
      <dsp:spPr>
        <a:xfrm>
          <a:off x="2706818" y="3270101"/>
          <a:ext cx="668926" cy="668926"/>
        </a:xfrm>
        <a:prstGeom prst="ellipse">
          <a:avLst/>
        </a:prstGeom>
        <a:gradFill rotWithShape="0">
          <a:gsLst>
            <a:gs pos="0">
              <a:schemeClr val="accent5">
                <a:hueOff val="-6536306"/>
                <a:satOff val="-9092"/>
                <a:lumOff val="-3486"/>
                <a:alphaOff val="0"/>
                <a:lumMod val="110000"/>
                <a:satMod val="105000"/>
                <a:tint val="67000"/>
              </a:schemeClr>
            </a:gs>
            <a:gs pos="50000">
              <a:schemeClr val="accent5">
                <a:hueOff val="-6536306"/>
                <a:satOff val="-9092"/>
                <a:lumOff val="-3486"/>
                <a:alphaOff val="0"/>
                <a:lumMod val="105000"/>
                <a:satMod val="103000"/>
                <a:tint val="73000"/>
              </a:schemeClr>
            </a:gs>
            <a:gs pos="100000">
              <a:schemeClr val="accent5">
                <a:hueOff val="-6536306"/>
                <a:satOff val="-9092"/>
                <a:lumOff val="-348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0586820-FDA1-433B-B65B-6E722782330D}">
      <dsp:nvSpPr>
        <dsp:cNvPr id="0" name=""/>
        <dsp:cNvSpPr/>
      </dsp:nvSpPr>
      <dsp:spPr>
        <a:xfrm>
          <a:off x="3608196" y="3106214"/>
          <a:ext cx="459886" cy="459886"/>
        </a:xfrm>
        <a:prstGeom prst="ellipse">
          <a:avLst/>
        </a:prstGeom>
        <a:gradFill rotWithShape="0">
          <a:gsLst>
            <a:gs pos="0">
              <a:schemeClr val="accent5">
                <a:hueOff val="-6944825"/>
                <a:satOff val="-9660"/>
                <a:lumOff val="-3704"/>
                <a:alphaOff val="0"/>
                <a:lumMod val="110000"/>
                <a:satMod val="105000"/>
                <a:tint val="67000"/>
              </a:schemeClr>
            </a:gs>
            <a:gs pos="50000">
              <a:schemeClr val="accent5">
                <a:hueOff val="-6944825"/>
                <a:satOff val="-9660"/>
                <a:lumOff val="-3704"/>
                <a:alphaOff val="0"/>
                <a:lumMod val="105000"/>
                <a:satMod val="103000"/>
                <a:tint val="73000"/>
              </a:schemeClr>
            </a:gs>
            <a:gs pos="100000">
              <a:schemeClr val="accent5">
                <a:hueOff val="-6944825"/>
                <a:satOff val="-9660"/>
                <a:lumOff val="-37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F839B65-6221-4D41-8A4F-D5A9D7554DB1}">
      <dsp:nvSpPr>
        <dsp:cNvPr id="0" name=""/>
        <dsp:cNvSpPr/>
      </dsp:nvSpPr>
      <dsp:spPr>
        <a:xfrm>
          <a:off x="4068083" y="1179861"/>
          <a:ext cx="1350622" cy="2578485"/>
        </a:xfrm>
        <a:prstGeom prst="chevron">
          <a:avLst>
            <a:gd name="adj" fmla="val 6231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7B48B9A-DD32-40F8-B0D4-287479084E6F}">
      <dsp:nvSpPr>
        <dsp:cNvPr id="0" name=""/>
        <dsp:cNvSpPr/>
      </dsp:nvSpPr>
      <dsp:spPr>
        <a:xfrm>
          <a:off x="5173138" y="1179861"/>
          <a:ext cx="1350622" cy="2578485"/>
        </a:xfrm>
        <a:prstGeom prst="chevron">
          <a:avLst>
            <a:gd name="adj" fmla="val 6231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8CED85B6-4833-466C-A290-0ABC9B2979BF}">
      <dsp:nvSpPr>
        <dsp:cNvPr id="0" name=""/>
        <dsp:cNvSpPr/>
      </dsp:nvSpPr>
      <dsp:spPr>
        <a:xfrm>
          <a:off x="6671101" y="966770"/>
          <a:ext cx="3130988" cy="3130988"/>
        </a:xfrm>
        <a:prstGeom prst="ellipse">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s-MX" sz="2600" kern="1200" dirty="0" smtClean="0"/>
            <a:t>Son conceptos fundamentales que sirven de sustento para la elaboración de las NIF.</a:t>
          </a:r>
          <a:endParaRPr lang="es-MX" sz="2600" kern="1200" dirty="0"/>
        </a:p>
      </dsp:txBody>
      <dsp:txXfrm>
        <a:off x="7129624" y="1425293"/>
        <a:ext cx="2213942" cy="221394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583A0-3424-44BE-9E8B-791308DFF4B7}">
      <dsp:nvSpPr>
        <dsp:cNvPr id="0" name=""/>
        <dsp:cNvSpPr/>
      </dsp:nvSpPr>
      <dsp:spPr>
        <a:xfrm>
          <a:off x="1643875" y="0"/>
          <a:ext cx="4963887" cy="4963887"/>
        </a:xfrm>
        <a:prstGeom prst="triangle">
          <a:avLst/>
        </a:prstGeom>
        <a:solidFill>
          <a:schemeClr val="accent6">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C5C7F2-B286-4671-AF46-AEEF2AC2EE19}">
      <dsp:nvSpPr>
        <dsp:cNvPr id="0" name=""/>
        <dsp:cNvSpPr/>
      </dsp:nvSpPr>
      <dsp:spPr>
        <a:xfrm>
          <a:off x="3439198" y="496873"/>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Postulados básicos.</a:t>
          </a:r>
          <a:endParaRPr lang="es-MX" sz="1800" kern="1200" dirty="0"/>
        </a:p>
      </dsp:txBody>
      <dsp:txXfrm>
        <a:off x="3463808" y="521483"/>
        <a:ext cx="4550548" cy="454924"/>
      </dsp:txXfrm>
    </dsp:sp>
    <dsp:sp modelId="{337BE586-4D46-4ECD-903A-F8AD258D5738}">
      <dsp:nvSpPr>
        <dsp:cNvPr id="0" name=""/>
        <dsp:cNvSpPr/>
      </dsp:nvSpPr>
      <dsp:spPr>
        <a:xfrm>
          <a:off x="3439198" y="1064036"/>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6667"/>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Identificación de las necesidades de los usuarios de los estados financieros.</a:t>
          </a:r>
          <a:endParaRPr lang="es-MX" sz="1800" kern="1200" dirty="0"/>
        </a:p>
      </dsp:txBody>
      <dsp:txXfrm>
        <a:off x="3463808" y="1088646"/>
        <a:ext cx="4550548" cy="454924"/>
      </dsp:txXfrm>
    </dsp:sp>
    <dsp:sp modelId="{C6FC39CF-7E38-4D98-A04D-6F47B0EFE553}">
      <dsp:nvSpPr>
        <dsp:cNvPr id="0" name=""/>
        <dsp:cNvSpPr/>
      </dsp:nvSpPr>
      <dsp:spPr>
        <a:xfrm>
          <a:off x="3439198" y="1631199"/>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13333"/>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Características cualitativas de los estados financieros.</a:t>
          </a:r>
          <a:endParaRPr lang="es-MX" sz="1800" kern="1200" dirty="0"/>
        </a:p>
      </dsp:txBody>
      <dsp:txXfrm>
        <a:off x="3463808" y="1655809"/>
        <a:ext cx="4550548" cy="454924"/>
      </dsp:txXfrm>
    </dsp:sp>
    <dsp:sp modelId="{D94D9677-936C-4380-A4EE-0C6056E296F8}">
      <dsp:nvSpPr>
        <dsp:cNvPr id="0" name=""/>
        <dsp:cNvSpPr/>
      </dsp:nvSpPr>
      <dsp:spPr>
        <a:xfrm>
          <a:off x="3439198" y="2198362"/>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Elementos básicos de los estados financieros.</a:t>
          </a:r>
          <a:endParaRPr lang="es-MX" sz="1800" kern="1200" dirty="0"/>
        </a:p>
      </dsp:txBody>
      <dsp:txXfrm>
        <a:off x="3463808" y="2222972"/>
        <a:ext cx="4550548" cy="454924"/>
      </dsp:txXfrm>
    </dsp:sp>
    <dsp:sp modelId="{0612D52F-813E-402C-8735-93E2A9771B70}">
      <dsp:nvSpPr>
        <dsp:cNvPr id="0" name=""/>
        <dsp:cNvSpPr/>
      </dsp:nvSpPr>
      <dsp:spPr>
        <a:xfrm>
          <a:off x="3439198" y="2765524"/>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26667"/>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Criterios de reconocimiento y valuación.</a:t>
          </a:r>
          <a:endParaRPr lang="es-MX" sz="1800" kern="1200" dirty="0"/>
        </a:p>
      </dsp:txBody>
      <dsp:txXfrm>
        <a:off x="3463808" y="2790134"/>
        <a:ext cx="4550548" cy="454924"/>
      </dsp:txXfrm>
    </dsp:sp>
    <dsp:sp modelId="{35A37AE3-414D-4516-95E8-BBF44F8F573F}">
      <dsp:nvSpPr>
        <dsp:cNvPr id="0" name=""/>
        <dsp:cNvSpPr/>
      </dsp:nvSpPr>
      <dsp:spPr>
        <a:xfrm>
          <a:off x="3439198" y="3332687"/>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33333"/>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Criterios de presentación y revelación.</a:t>
          </a:r>
          <a:endParaRPr lang="es-MX" sz="1800" kern="1200" dirty="0"/>
        </a:p>
      </dsp:txBody>
      <dsp:txXfrm>
        <a:off x="3463808" y="3357297"/>
        <a:ext cx="4550548" cy="454924"/>
      </dsp:txXfrm>
    </dsp:sp>
    <dsp:sp modelId="{6C9B811F-C00C-4982-8C07-47FECCDA038C}">
      <dsp:nvSpPr>
        <dsp:cNvPr id="0" name=""/>
        <dsp:cNvSpPr/>
      </dsp:nvSpPr>
      <dsp:spPr>
        <a:xfrm>
          <a:off x="3439198" y="3899850"/>
          <a:ext cx="4599768" cy="504144"/>
        </a:xfrm>
        <a:prstGeom prst="roundRect">
          <a:avLst/>
        </a:prstGeom>
        <a:solidFill>
          <a:schemeClr val="lt1">
            <a:alpha val="90000"/>
            <a:hueOff val="0"/>
            <a:satOff val="0"/>
            <a:lumOff val="0"/>
            <a:alphaOff val="0"/>
          </a:schemeClr>
        </a:solidFill>
        <a:ln w="12700" cap="flat" cmpd="sng" algn="ctr">
          <a:solidFill>
            <a:schemeClr val="accent6">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Bases para normas supletorias.</a:t>
          </a:r>
          <a:endParaRPr lang="es-MX" sz="1800" kern="1200" dirty="0"/>
        </a:p>
      </dsp:txBody>
      <dsp:txXfrm>
        <a:off x="3463808" y="3924460"/>
        <a:ext cx="4550548" cy="45492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6468D-4496-4DC7-A9CC-539E245E680F}">
      <dsp:nvSpPr>
        <dsp:cNvPr id="0" name=""/>
        <dsp:cNvSpPr/>
      </dsp:nvSpPr>
      <dsp:spPr>
        <a:xfrm>
          <a:off x="8840" y="729981"/>
          <a:ext cx="2642294" cy="1585376"/>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Surgen como generalizaciones</a:t>
          </a:r>
          <a:endParaRPr lang="es-MX" sz="2000" kern="1200"/>
        </a:p>
      </dsp:txBody>
      <dsp:txXfrm>
        <a:off x="55274" y="776415"/>
        <a:ext cx="2549426" cy="1492508"/>
      </dsp:txXfrm>
    </dsp:sp>
    <dsp:sp modelId="{59D0C2BB-5D98-494B-AD98-0802E838983C}">
      <dsp:nvSpPr>
        <dsp:cNvPr id="0" name=""/>
        <dsp:cNvSpPr/>
      </dsp:nvSpPr>
      <dsp:spPr>
        <a:xfrm>
          <a:off x="2915364" y="1195025"/>
          <a:ext cx="560166" cy="655289"/>
        </a:xfrm>
        <a:prstGeom prst="rightArrow">
          <a:avLst>
            <a:gd name="adj1" fmla="val 60000"/>
            <a:gd name="adj2" fmla="val 5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2915364" y="1326083"/>
        <a:ext cx="392116" cy="393173"/>
      </dsp:txXfrm>
    </dsp:sp>
    <dsp:sp modelId="{B4E6AEA3-791A-4C38-9ABA-46603B75554A}">
      <dsp:nvSpPr>
        <dsp:cNvPr id="0" name=""/>
        <dsp:cNvSpPr/>
      </dsp:nvSpPr>
      <dsp:spPr>
        <a:xfrm>
          <a:off x="3708052" y="729981"/>
          <a:ext cx="2642294" cy="1585376"/>
        </a:xfrm>
        <a:prstGeom prst="roundRect">
          <a:avLst>
            <a:gd name="adj" fmla="val 10000"/>
          </a:avLst>
        </a:prstGeom>
        <a:gradFill rotWithShape="0">
          <a:gsLst>
            <a:gs pos="0">
              <a:schemeClr val="accent5">
                <a:hueOff val="-3676672"/>
                <a:satOff val="-5114"/>
                <a:lumOff val="-1961"/>
                <a:alphaOff val="0"/>
                <a:lumMod val="110000"/>
                <a:satMod val="105000"/>
                <a:tint val="67000"/>
              </a:schemeClr>
            </a:gs>
            <a:gs pos="50000">
              <a:schemeClr val="accent5">
                <a:hueOff val="-3676672"/>
                <a:satOff val="-5114"/>
                <a:lumOff val="-1961"/>
                <a:alphaOff val="0"/>
                <a:lumMod val="105000"/>
                <a:satMod val="103000"/>
                <a:tint val="73000"/>
              </a:schemeClr>
            </a:gs>
            <a:gs pos="100000">
              <a:schemeClr val="accent5">
                <a:hueOff val="-3676672"/>
                <a:satOff val="-5114"/>
                <a:lumOff val="-196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Se derivan de la experiencia</a:t>
          </a:r>
          <a:endParaRPr lang="es-MX" sz="2000" kern="1200"/>
        </a:p>
      </dsp:txBody>
      <dsp:txXfrm>
        <a:off x="3754486" y="776415"/>
        <a:ext cx="2549426" cy="1492508"/>
      </dsp:txXfrm>
    </dsp:sp>
    <dsp:sp modelId="{A29F4D8D-31A9-40E6-836E-23D8AF39A579}">
      <dsp:nvSpPr>
        <dsp:cNvPr id="0" name=""/>
        <dsp:cNvSpPr/>
      </dsp:nvSpPr>
      <dsp:spPr>
        <a:xfrm>
          <a:off x="6614576" y="1195025"/>
          <a:ext cx="560166" cy="655289"/>
        </a:xfrm>
        <a:prstGeom prst="rightArrow">
          <a:avLst>
            <a:gd name="adj1" fmla="val 60000"/>
            <a:gd name="adj2" fmla="val 5000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6614576" y="1326083"/>
        <a:ext cx="392116" cy="393173"/>
      </dsp:txXfrm>
    </dsp:sp>
    <dsp:sp modelId="{42AB3BA7-4474-4656-8FFC-46C16DE1497C}">
      <dsp:nvSpPr>
        <dsp:cNvPr id="0" name=""/>
        <dsp:cNvSpPr/>
      </dsp:nvSpPr>
      <dsp:spPr>
        <a:xfrm>
          <a:off x="7407265" y="729981"/>
          <a:ext cx="2642294" cy="1585376"/>
        </a:xfrm>
        <a:prstGeom prst="roundRect">
          <a:avLst>
            <a:gd name="adj" fmla="val 1000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Se aplican en congruencia con los objetivos de la información financiera</a:t>
          </a:r>
          <a:endParaRPr lang="es-MX" sz="2000" kern="1200"/>
        </a:p>
      </dsp:txBody>
      <dsp:txXfrm>
        <a:off x="7453699" y="776415"/>
        <a:ext cx="2549426" cy="14925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0A8DB1-0368-4E77-8878-13D21A5336F1}">
      <dsp:nvSpPr>
        <dsp:cNvPr id="0" name=""/>
        <dsp:cNvSpPr/>
      </dsp:nvSpPr>
      <dsp:spPr>
        <a:xfrm>
          <a:off x="3002506" y="655"/>
          <a:ext cx="6841107" cy="1137817"/>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rtl="0">
            <a:lnSpc>
              <a:spcPct val="90000"/>
            </a:lnSpc>
            <a:spcBef>
              <a:spcPct val="0"/>
            </a:spcBef>
            <a:spcAft>
              <a:spcPct val="15000"/>
            </a:spcAft>
            <a:buChar char="••"/>
          </a:pPr>
          <a:r>
            <a:rPr lang="es-MX" sz="2400" kern="1200" dirty="0" smtClean="0"/>
            <a:t>Prevalece en la delimitación y operación del sistema de información contable</a:t>
          </a:r>
          <a:r>
            <a:rPr lang="es-MX" sz="2400" b="1" kern="1200" dirty="0" smtClean="0"/>
            <a:t>.</a:t>
          </a:r>
          <a:r>
            <a:rPr lang="es-ES" sz="2400" kern="1200" dirty="0" smtClean="0"/>
            <a:t> </a:t>
          </a:r>
          <a:endParaRPr lang="es-MX" sz="2400" kern="1200" dirty="0"/>
        </a:p>
      </dsp:txBody>
      <dsp:txXfrm>
        <a:off x="3002506" y="142882"/>
        <a:ext cx="6414426" cy="853363"/>
      </dsp:txXfrm>
    </dsp:sp>
    <dsp:sp modelId="{1DF4FCD1-CE6E-4211-A82B-6BEF2AF8C352}">
      <dsp:nvSpPr>
        <dsp:cNvPr id="0" name=""/>
        <dsp:cNvSpPr/>
      </dsp:nvSpPr>
      <dsp:spPr>
        <a:xfrm>
          <a:off x="2514" y="655"/>
          <a:ext cx="2999992" cy="1137817"/>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s-MX" sz="3200" b="1" kern="1200" dirty="0" smtClean="0"/>
            <a:t>Sustancia económica</a:t>
          </a:r>
          <a:endParaRPr lang="es-MX" sz="3200" kern="1200" dirty="0"/>
        </a:p>
      </dsp:txBody>
      <dsp:txXfrm>
        <a:off x="58058" y="56199"/>
        <a:ext cx="2888904" cy="1026729"/>
      </dsp:txXfrm>
    </dsp:sp>
    <dsp:sp modelId="{F684FCB1-5335-4F8C-B5FB-C88344B40133}">
      <dsp:nvSpPr>
        <dsp:cNvPr id="0" name=""/>
        <dsp:cNvSpPr/>
      </dsp:nvSpPr>
      <dsp:spPr>
        <a:xfrm>
          <a:off x="3002506" y="1252254"/>
          <a:ext cx="6841107" cy="1137817"/>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rtl="0">
            <a:lnSpc>
              <a:spcPct val="90000"/>
            </a:lnSpc>
            <a:spcBef>
              <a:spcPct val="0"/>
            </a:spcBef>
            <a:spcAft>
              <a:spcPct val="15000"/>
            </a:spcAft>
            <a:buChar char="••"/>
          </a:pPr>
          <a:r>
            <a:rPr lang="es-MX" sz="2400" kern="1200" dirty="0" smtClean="0"/>
            <a:t>Unidad identificable que realiza actividades económicas.</a:t>
          </a:r>
          <a:endParaRPr lang="es-MX" sz="2400" kern="1200" dirty="0"/>
        </a:p>
      </dsp:txBody>
      <dsp:txXfrm>
        <a:off x="3002506" y="1394481"/>
        <a:ext cx="6414426" cy="853363"/>
      </dsp:txXfrm>
    </dsp:sp>
    <dsp:sp modelId="{2337F50F-5C1A-4731-9E22-F6CB789AD534}">
      <dsp:nvSpPr>
        <dsp:cNvPr id="0" name=""/>
        <dsp:cNvSpPr/>
      </dsp:nvSpPr>
      <dsp:spPr>
        <a:xfrm>
          <a:off x="2514" y="1252254"/>
          <a:ext cx="2999992" cy="1137817"/>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s-MX" sz="3200" b="1" kern="1200" dirty="0" smtClean="0"/>
            <a:t>Entidad económica</a:t>
          </a:r>
          <a:r>
            <a:rPr lang="es-ES" sz="3200" b="1" kern="1200" dirty="0" smtClean="0"/>
            <a:t> </a:t>
          </a:r>
          <a:endParaRPr lang="es-MX" sz="3200" kern="1200" dirty="0"/>
        </a:p>
      </dsp:txBody>
      <dsp:txXfrm>
        <a:off x="58058" y="1307798"/>
        <a:ext cx="2888904" cy="1026729"/>
      </dsp:txXfrm>
    </dsp:sp>
    <dsp:sp modelId="{772B01C5-E6AF-494B-8776-290986D9933F}">
      <dsp:nvSpPr>
        <dsp:cNvPr id="0" name=""/>
        <dsp:cNvSpPr/>
      </dsp:nvSpPr>
      <dsp:spPr>
        <a:xfrm>
          <a:off x="3002506" y="2503853"/>
          <a:ext cx="6841107" cy="1137817"/>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rtl="0">
            <a:lnSpc>
              <a:spcPct val="90000"/>
            </a:lnSpc>
            <a:spcBef>
              <a:spcPct val="0"/>
            </a:spcBef>
            <a:spcAft>
              <a:spcPct val="15000"/>
            </a:spcAft>
            <a:buChar char="••"/>
          </a:pPr>
          <a:r>
            <a:rPr lang="es-ES" sz="2400" kern="1200" dirty="0" smtClean="0"/>
            <a:t>La entidad económica se presume en existencia permanente. </a:t>
          </a:r>
          <a:endParaRPr lang="es-MX" sz="2400" kern="1200" dirty="0"/>
        </a:p>
      </dsp:txBody>
      <dsp:txXfrm>
        <a:off x="3002506" y="2646080"/>
        <a:ext cx="6414426" cy="853363"/>
      </dsp:txXfrm>
    </dsp:sp>
    <dsp:sp modelId="{2ABE0DFE-22CA-442E-8642-B8F25EA98F1F}">
      <dsp:nvSpPr>
        <dsp:cNvPr id="0" name=""/>
        <dsp:cNvSpPr/>
      </dsp:nvSpPr>
      <dsp:spPr>
        <a:xfrm>
          <a:off x="2514" y="2503853"/>
          <a:ext cx="2999992" cy="1137817"/>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s-MX" sz="3200" b="1" kern="1200" dirty="0" smtClean="0"/>
            <a:t>Negocio en marcha</a:t>
          </a:r>
          <a:r>
            <a:rPr lang="es-ES" sz="3200" kern="1200" dirty="0" smtClean="0"/>
            <a:t> </a:t>
          </a:r>
          <a:endParaRPr lang="es-MX" sz="3200" kern="1200" dirty="0"/>
        </a:p>
      </dsp:txBody>
      <dsp:txXfrm>
        <a:off x="58058" y="2559397"/>
        <a:ext cx="2888904" cy="1026729"/>
      </dsp:txXfrm>
    </dsp:sp>
    <dsp:sp modelId="{751ABA4F-B3EE-4B0B-A49A-6413C3163436}">
      <dsp:nvSpPr>
        <dsp:cNvPr id="0" name=""/>
        <dsp:cNvSpPr/>
      </dsp:nvSpPr>
      <dsp:spPr>
        <a:xfrm>
          <a:off x="3002506" y="3755452"/>
          <a:ext cx="6841107" cy="1713962"/>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rtl="0">
            <a:lnSpc>
              <a:spcPct val="90000"/>
            </a:lnSpc>
            <a:spcBef>
              <a:spcPct val="0"/>
            </a:spcBef>
            <a:spcAft>
              <a:spcPct val="15000"/>
            </a:spcAft>
            <a:buChar char="••"/>
          </a:pPr>
          <a:r>
            <a:rPr lang="es-MX" sz="2400" kern="1200" dirty="0" smtClean="0"/>
            <a:t>Efectos derivados de las transacciones</a:t>
          </a:r>
          <a:r>
            <a:rPr lang="es-MX" sz="2400" i="1" kern="1200" dirty="0" smtClean="0"/>
            <a:t>, </a:t>
          </a:r>
          <a:r>
            <a:rPr lang="es-MX" sz="2400" kern="1200" dirty="0" smtClean="0"/>
            <a:t>transformaciones internas y de otros eventos</a:t>
          </a:r>
          <a:r>
            <a:rPr lang="es-MX" sz="2400" i="1" kern="1200" dirty="0" smtClean="0"/>
            <a:t>, </a:t>
          </a:r>
          <a:r>
            <a:rPr lang="es-MX" sz="2400" kern="1200" dirty="0" smtClean="0"/>
            <a:t>deben reconocerse contablemente en el momento en el que ocurren.</a:t>
          </a:r>
          <a:r>
            <a:rPr lang="es-ES" sz="2400" kern="1200" dirty="0" smtClean="0"/>
            <a:t> </a:t>
          </a:r>
          <a:endParaRPr lang="es-MX" sz="2400" kern="1200" dirty="0"/>
        </a:p>
      </dsp:txBody>
      <dsp:txXfrm>
        <a:off x="3002506" y="3969697"/>
        <a:ext cx="6198371" cy="1285472"/>
      </dsp:txXfrm>
    </dsp:sp>
    <dsp:sp modelId="{B946EA2D-0143-4878-B2C0-F33ED65DDDAC}">
      <dsp:nvSpPr>
        <dsp:cNvPr id="0" name=""/>
        <dsp:cNvSpPr/>
      </dsp:nvSpPr>
      <dsp:spPr>
        <a:xfrm>
          <a:off x="2514" y="4043525"/>
          <a:ext cx="2999992" cy="1137817"/>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s-MX" sz="3200" b="1" kern="1200" dirty="0" smtClean="0"/>
            <a:t>Devengación contable </a:t>
          </a:r>
          <a:endParaRPr lang="es-MX" sz="3200" kern="1200" dirty="0"/>
        </a:p>
      </dsp:txBody>
      <dsp:txXfrm>
        <a:off x="58058" y="4099069"/>
        <a:ext cx="2888904" cy="10267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A07A9-BB4B-449B-B38F-162145BA3F17}">
      <dsp:nvSpPr>
        <dsp:cNvPr id="0" name=""/>
        <dsp:cNvSpPr/>
      </dsp:nvSpPr>
      <dsp:spPr>
        <a:xfrm>
          <a:off x="115663" y="-207921"/>
          <a:ext cx="2996575" cy="2247431"/>
        </a:xfrm>
        <a:prstGeom prst="up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C804CD-D5E7-4E6B-8D6F-5EE789546A03}">
      <dsp:nvSpPr>
        <dsp:cNvPr id="0" name=""/>
        <dsp:cNvSpPr/>
      </dsp:nvSpPr>
      <dsp:spPr>
        <a:xfrm>
          <a:off x="3202136" y="-207921"/>
          <a:ext cx="5888736" cy="2247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28" tIns="0" rIns="312928" bIns="312928" numCol="1" spcCol="1270" anchor="ctr" anchorCtr="0">
          <a:noAutofit/>
        </a:bodyPr>
        <a:lstStyle/>
        <a:p>
          <a:pPr lvl="0" algn="l" defTabSz="1955800" rtl="0">
            <a:lnSpc>
              <a:spcPct val="90000"/>
            </a:lnSpc>
            <a:spcBef>
              <a:spcPct val="0"/>
            </a:spcBef>
            <a:spcAft>
              <a:spcPct val="35000"/>
            </a:spcAft>
          </a:pPr>
          <a:r>
            <a:rPr lang="es-MX" sz="4400" b="1" kern="1200" dirty="0" smtClean="0"/>
            <a:t>(NIF A-1)</a:t>
          </a:r>
          <a:endParaRPr lang="es-MX" sz="4400" kern="1200" dirty="0"/>
        </a:p>
      </dsp:txBody>
      <dsp:txXfrm>
        <a:off x="3202136" y="-207921"/>
        <a:ext cx="5888736" cy="2247431"/>
      </dsp:txXfrm>
    </dsp:sp>
    <dsp:sp modelId="{C7B95F1D-EF37-4B1D-988C-58041630ACF4}">
      <dsp:nvSpPr>
        <dsp:cNvPr id="0" name=""/>
        <dsp:cNvSpPr/>
      </dsp:nvSpPr>
      <dsp:spPr>
        <a:xfrm>
          <a:off x="1014636" y="2226796"/>
          <a:ext cx="2996575" cy="2247431"/>
        </a:xfrm>
        <a:prstGeom prst="down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F8EA5E-30E3-4928-AF2F-4BDE76D9BD4F}">
      <dsp:nvSpPr>
        <dsp:cNvPr id="0" name=""/>
        <dsp:cNvSpPr/>
      </dsp:nvSpPr>
      <dsp:spPr>
        <a:xfrm>
          <a:off x="3691017" y="1810954"/>
          <a:ext cx="6708919" cy="30791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0" rIns="227584" bIns="227584" numCol="1" spcCol="1270" anchor="ctr" anchorCtr="0">
          <a:noAutofit/>
        </a:bodyPr>
        <a:lstStyle/>
        <a:p>
          <a:pPr lvl="0" algn="l" defTabSz="1422400" rtl="0">
            <a:lnSpc>
              <a:spcPct val="90000"/>
            </a:lnSpc>
            <a:spcBef>
              <a:spcPct val="0"/>
            </a:spcBef>
            <a:spcAft>
              <a:spcPct val="35000"/>
            </a:spcAft>
          </a:pPr>
          <a:r>
            <a:rPr lang="es-MX" sz="3200" b="1" kern="1200" dirty="0" smtClean="0"/>
            <a:t>Contabilidad</a:t>
          </a:r>
          <a:endParaRPr lang="es-MX" sz="3200" kern="1200" dirty="0"/>
        </a:p>
        <a:p>
          <a:pPr marL="228600" lvl="1" indent="-228600" algn="l" defTabSz="1066800" rtl="0">
            <a:lnSpc>
              <a:spcPct val="90000"/>
            </a:lnSpc>
            <a:spcBef>
              <a:spcPct val="0"/>
            </a:spcBef>
            <a:spcAft>
              <a:spcPct val="15000"/>
            </a:spcAft>
            <a:buChar char="••"/>
          </a:pPr>
          <a:r>
            <a:rPr lang="es-MX" sz="2400" kern="1200" dirty="0" smtClean="0"/>
            <a:t>La contabilidad es una técnica que se utiliza para el registro de las transacciones, transformaciones internas y otros eventos que afectan económicamente a una entidad y que produce sistemática y estructuradamente información financiera. </a:t>
          </a:r>
          <a:endParaRPr lang="es-MX" sz="2400" kern="1200" dirty="0"/>
        </a:p>
      </dsp:txBody>
      <dsp:txXfrm>
        <a:off x="3691017" y="1810954"/>
        <a:ext cx="6708919" cy="307911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8BF56-9361-4555-9399-288D72227C76}">
      <dsp:nvSpPr>
        <dsp:cNvPr id="0" name=""/>
        <dsp:cNvSpPr/>
      </dsp:nvSpPr>
      <dsp:spPr>
        <a:xfrm rot="5400000">
          <a:off x="6660550" y="-2706313"/>
          <a:ext cx="1091150" cy="6782235"/>
        </a:xfrm>
        <a:prstGeom prst="round2Same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es-MX" sz="2900" kern="1200" smtClean="0"/>
            <a:t>Los costos y gastos de una entidad deben identificarse con el ingreso que generen.</a:t>
          </a:r>
          <a:r>
            <a:rPr lang="es-ES" sz="2900" kern="1200" smtClean="0"/>
            <a:t> </a:t>
          </a:r>
          <a:endParaRPr lang="es-MX" sz="2900" kern="1200"/>
        </a:p>
      </dsp:txBody>
      <dsp:txXfrm rot="-5400000">
        <a:off x="3815008" y="192495"/>
        <a:ext cx="6728969" cy="984618"/>
      </dsp:txXfrm>
    </dsp:sp>
    <dsp:sp modelId="{6183535A-0A94-445E-AC06-D048C511A2D2}">
      <dsp:nvSpPr>
        <dsp:cNvPr id="0" name=""/>
        <dsp:cNvSpPr/>
      </dsp:nvSpPr>
      <dsp:spPr>
        <a:xfrm>
          <a:off x="0" y="2835"/>
          <a:ext cx="3815007" cy="1363937"/>
        </a:xfrm>
        <a:prstGeom prst="round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rtl="0">
            <a:lnSpc>
              <a:spcPct val="90000"/>
            </a:lnSpc>
            <a:spcBef>
              <a:spcPct val="0"/>
            </a:spcBef>
            <a:spcAft>
              <a:spcPct val="35000"/>
            </a:spcAft>
          </a:pPr>
          <a:r>
            <a:rPr lang="es-MX" sz="3100" b="1" kern="1200" smtClean="0"/>
            <a:t>Asociación de costos y gastos con ingresos</a:t>
          </a:r>
          <a:r>
            <a:rPr lang="es-ES" sz="3100" kern="1200" smtClean="0"/>
            <a:t> </a:t>
          </a:r>
          <a:endParaRPr lang="es-MX" sz="3100" kern="1200"/>
        </a:p>
      </dsp:txBody>
      <dsp:txXfrm>
        <a:off x="66582" y="69417"/>
        <a:ext cx="3681843" cy="1230773"/>
      </dsp:txXfrm>
    </dsp:sp>
    <dsp:sp modelId="{142FC31C-B42A-42E8-B332-41DCA8B50DCC}">
      <dsp:nvSpPr>
        <dsp:cNvPr id="0" name=""/>
        <dsp:cNvSpPr/>
      </dsp:nvSpPr>
      <dsp:spPr>
        <a:xfrm rot="5400000">
          <a:off x="6660550" y="-1274178"/>
          <a:ext cx="1091150" cy="6782235"/>
        </a:xfrm>
        <a:prstGeom prst="round2SameRect">
          <a:avLst/>
        </a:prstGeom>
        <a:solidFill>
          <a:schemeClr val="accent5">
            <a:tint val="40000"/>
            <a:alpha val="90000"/>
            <a:hueOff val="-2463918"/>
            <a:satOff val="-4272"/>
            <a:lumOff val="-430"/>
            <a:alphaOff val="0"/>
          </a:schemeClr>
        </a:solidFill>
        <a:ln w="6350" cap="flat" cmpd="sng" algn="ctr">
          <a:solidFill>
            <a:schemeClr val="accent5">
              <a:tint val="40000"/>
              <a:alpha val="90000"/>
              <a:hueOff val="-2463918"/>
              <a:satOff val="-4272"/>
              <a:lumOff val="-43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es-MX" sz="2900" kern="1200" smtClean="0"/>
            <a:t>Las operaciones </a:t>
          </a:r>
          <a:r>
            <a:rPr lang="es-ES" sz="2900" kern="1200" smtClean="0"/>
            <a:t>deben cuantificarse en términos monetarios. </a:t>
          </a:r>
          <a:endParaRPr lang="es-MX" sz="2900" kern="1200"/>
        </a:p>
      </dsp:txBody>
      <dsp:txXfrm rot="-5400000">
        <a:off x="3815008" y="1624630"/>
        <a:ext cx="6728969" cy="984618"/>
      </dsp:txXfrm>
    </dsp:sp>
    <dsp:sp modelId="{9B890F64-B5F8-4364-AE68-A6D588331FED}">
      <dsp:nvSpPr>
        <dsp:cNvPr id="0" name=""/>
        <dsp:cNvSpPr/>
      </dsp:nvSpPr>
      <dsp:spPr>
        <a:xfrm>
          <a:off x="0" y="1434970"/>
          <a:ext cx="3815007" cy="1363937"/>
        </a:xfrm>
        <a:prstGeom prst="roundRect">
          <a:avLst/>
        </a:prstGeom>
        <a:gradFill rotWithShape="0">
          <a:gsLst>
            <a:gs pos="0">
              <a:schemeClr val="accent5">
                <a:hueOff val="-2451115"/>
                <a:satOff val="-3409"/>
                <a:lumOff val="-1307"/>
                <a:alphaOff val="0"/>
                <a:lumMod val="110000"/>
                <a:satMod val="105000"/>
                <a:tint val="67000"/>
              </a:schemeClr>
            </a:gs>
            <a:gs pos="50000">
              <a:schemeClr val="accent5">
                <a:hueOff val="-2451115"/>
                <a:satOff val="-3409"/>
                <a:lumOff val="-1307"/>
                <a:alphaOff val="0"/>
                <a:lumMod val="105000"/>
                <a:satMod val="103000"/>
                <a:tint val="73000"/>
              </a:schemeClr>
            </a:gs>
            <a:gs pos="100000">
              <a:schemeClr val="accent5">
                <a:hueOff val="-2451115"/>
                <a:satOff val="-3409"/>
                <a:lumOff val="-1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rtl="0">
            <a:lnSpc>
              <a:spcPct val="90000"/>
            </a:lnSpc>
            <a:spcBef>
              <a:spcPct val="0"/>
            </a:spcBef>
            <a:spcAft>
              <a:spcPct val="35000"/>
            </a:spcAft>
          </a:pPr>
          <a:r>
            <a:rPr lang="es-MX" sz="3100" b="1" kern="1200" smtClean="0"/>
            <a:t>Valuación</a:t>
          </a:r>
          <a:endParaRPr lang="es-MX" sz="3100" kern="1200"/>
        </a:p>
      </dsp:txBody>
      <dsp:txXfrm>
        <a:off x="66582" y="1501552"/>
        <a:ext cx="3681843" cy="1230773"/>
      </dsp:txXfrm>
    </dsp:sp>
    <dsp:sp modelId="{889050E8-6D51-485C-8680-5E4A6343524F}">
      <dsp:nvSpPr>
        <dsp:cNvPr id="0" name=""/>
        <dsp:cNvSpPr/>
      </dsp:nvSpPr>
      <dsp:spPr>
        <a:xfrm rot="5400000">
          <a:off x="6660550" y="157956"/>
          <a:ext cx="1091150" cy="6782235"/>
        </a:xfrm>
        <a:prstGeom prst="round2SameRect">
          <a:avLst/>
        </a:prstGeom>
        <a:solidFill>
          <a:schemeClr val="accent5">
            <a:tint val="40000"/>
            <a:alpha val="90000"/>
            <a:hueOff val="-4927837"/>
            <a:satOff val="-8544"/>
            <a:lumOff val="-859"/>
            <a:alphaOff val="0"/>
          </a:schemeClr>
        </a:solidFill>
        <a:ln w="6350" cap="flat" cmpd="sng" algn="ctr">
          <a:solidFill>
            <a:schemeClr val="accent5">
              <a:tint val="40000"/>
              <a:alpha val="90000"/>
              <a:hueOff val="-4927837"/>
              <a:satOff val="-8544"/>
              <a:lumOff val="-85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es-MX" sz="2900" kern="1200" smtClean="0"/>
            <a:t>Constituida por los recursos y por las fuentes para obtener dichos recursos.</a:t>
          </a:r>
          <a:r>
            <a:rPr lang="es-ES" sz="2900" kern="1200" smtClean="0"/>
            <a:t> </a:t>
          </a:r>
          <a:endParaRPr lang="es-MX" sz="2900" kern="1200"/>
        </a:p>
      </dsp:txBody>
      <dsp:txXfrm rot="-5400000">
        <a:off x="3815008" y="3056764"/>
        <a:ext cx="6728969" cy="984618"/>
      </dsp:txXfrm>
    </dsp:sp>
    <dsp:sp modelId="{B6C1972B-932B-462C-B110-D41844C05ED0}">
      <dsp:nvSpPr>
        <dsp:cNvPr id="0" name=""/>
        <dsp:cNvSpPr/>
      </dsp:nvSpPr>
      <dsp:spPr>
        <a:xfrm>
          <a:off x="0" y="2867104"/>
          <a:ext cx="3815007" cy="1363937"/>
        </a:xfrm>
        <a:prstGeom prst="roundRect">
          <a:avLst/>
        </a:prstGeom>
        <a:gradFill rotWithShape="0">
          <a:gsLst>
            <a:gs pos="0">
              <a:schemeClr val="accent5">
                <a:hueOff val="-4902230"/>
                <a:satOff val="-6819"/>
                <a:lumOff val="-2615"/>
                <a:alphaOff val="0"/>
                <a:lumMod val="110000"/>
                <a:satMod val="105000"/>
                <a:tint val="67000"/>
              </a:schemeClr>
            </a:gs>
            <a:gs pos="50000">
              <a:schemeClr val="accent5">
                <a:hueOff val="-4902230"/>
                <a:satOff val="-6819"/>
                <a:lumOff val="-2615"/>
                <a:alphaOff val="0"/>
                <a:lumMod val="105000"/>
                <a:satMod val="103000"/>
                <a:tint val="73000"/>
              </a:schemeClr>
            </a:gs>
            <a:gs pos="100000">
              <a:schemeClr val="accent5">
                <a:hueOff val="-4902230"/>
                <a:satOff val="-6819"/>
                <a:lumOff val="-261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rtl="0">
            <a:lnSpc>
              <a:spcPct val="90000"/>
            </a:lnSpc>
            <a:spcBef>
              <a:spcPct val="0"/>
            </a:spcBef>
            <a:spcAft>
              <a:spcPct val="35000"/>
            </a:spcAft>
          </a:pPr>
          <a:r>
            <a:rPr lang="es-MX" sz="3100" b="1" kern="1200" smtClean="0"/>
            <a:t>Dualidad económica</a:t>
          </a:r>
          <a:endParaRPr lang="es-MX" sz="3100" kern="1200"/>
        </a:p>
      </dsp:txBody>
      <dsp:txXfrm>
        <a:off x="66582" y="2933686"/>
        <a:ext cx="3681843" cy="1230773"/>
      </dsp:txXfrm>
    </dsp:sp>
    <dsp:sp modelId="{919ECF65-46B9-4486-8B23-D0CBCDADF430}">
      <dsp:nvSpPr>
        <dsp:cNvPr id="0" name=""/>
        <dsp:cNvSpPr/>
      </dsp:nvSpPr>
      <dsp:spPr>
        <a:xfrm rot="5400000">
          <a:off x="6660550" y="1590090"/>
          <a:ext cx="1091150" cy="6782235"/>
        </a:xfrm>
        <a:prstGeom prst="round2SameRect">
          <a:avLst/>
        </a:prstGeom>
        <a:solidFill>
          <a:schemeClr val="accent5">
            <a:tint val="40000"/>
            <a:alpha val="90000"/>
            <a:hueOff val="-7391755"/>
            <a:satOff val="-12816"/>
            <a:lumOff val="-1289"/>
            <a:alphaOff val="0"/>
          </a:schemeClr>
        </a:solidFill>
        <a:ln w="6350" cap="flat" cmpd="sng" algn="ctr">
          <a:solidFill>
            <a:schemeClr val="accent5">
              <a:tint val="40000"/>
              <a:alpha val="90000"/>
              <a:hueOff val="-7391755"/>
              <a:satOff val="-12816"/>
              <a:lumOff val="-128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es-MX" sz="2900" kern="1200" smtClean="0"/>
            <a:t>Ante operaciones similares corresponde un mismo tratamiento contable. </a:t>
          </a:r>
          <a:endParaRPr lang="es-MX" sz="2900" kern="1200"/>
        </a:p>
      </dsp:txBody>
      <dsp:txXfrm rot="-5400000">
        <a:off x="3815008" y="4488898"/>
        <a:ext cx="6728969" cy="984618"/>
      </dsp:txXfrm>
    </dsp:sp>
    <dsp:sp modelId="{08880E0B-EFD4-4796-8398-41C1D63130A7}">
      <dsp:nvSpPr>
        <dsp:cNvPr id="0" name=""/>
        <dsp:cNvSpPr/>
      </dsp:nvSpPr>
      <dsp:spPr>
        <a:xfrm>
          <a:off x="0" y="4299239"/>
          <a:ext cx="3815007" cy="1363937"/>
        </a:xfrm>
        <a:prstGeom prst="roundRect">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rtl="0">
            <a:lnSpc>
              <a:spcPct val="90000"/>
            </a:lnSpc>
            <a:spcBef>
              <a:spcPct val="0"/>
            </a:spcBef>
            <a:spcAft>
              <a:spcPct val="35000"/>
            </a:spcAft>
          </a:pPr>
          <a:r>
            <a:rPr lang="es-MX" sz="3100" b="1" kern="1200" smtClean="0"/>
            <a:t>Consistencia</a:t>
          </a:r>
          <a:endParaRPr lang="es-MX" sz="3100" kern="1200"/>
        </a:p>
      </dsp:txBody>
      <dsp:txXfrm>
        <a:off x="66582" y="4365821"/>
        <a:ext cx="3681843" cy="123077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816C6-2EC4-4861-B933-94B06A616C22}">
      <dsp:nvSpPr>
        <dsp:cNvPr id="0" name=""/>
        <dsp:cNvSpPr/>
      </dsp:nvSpPr>
      <dsp:spPr>
        <a:xfrm>
          <a:off x="954" y="450167"/>
          <a:ext cx="3769635" cy="376963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es-MX" sz="2300" kern="1200" dirty="0" smtClean="0">
              <a:solidFill>
                <a:schemeClr val="tx1"/>
              </a:solidFill>
            </a:rPr>
            <a:t>Se refiere al empleo de los conocimientos técnicos y experiencia necesarios para seleccionar posibles cursos de acción.</a:t>
          </a:r>
          <a:endParaRPr lang="es-MX" sz="2300" kern="1200" dirty="0">
            <a:solidFill>
              <a:schemeClr val="tx1"/>
            </a:solidFill>
          </a:endParaRPr>
        </a:p>
      </dsp:txBody>
      <dsp:txXfrm>
        <a:off x="553004" y="1002217"/>
        <a:ext cx="2665535" cy="2665535"/>
      </dsp:txXfrm>
    </dsp:sp>
    <dsp:sp modelId="{745C7FCB-9789-47AC-B2F4-96A448214EE3}">
      <dsp:nvSpPr>
        <dsp:cNvPr id="0" name=""/>
        <dsp:cNvSpPr/>
      </dsp:nvSpPr>
      <dsp:spPr>
        <a:xfrm>
          <a:off x="3477027" y="-82644"/>
          <a:ext cx="2350794" cy="127225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3477027" y="171806"/>
        <a:ext cx="1969118" cy="763352"/>
      </dsp:txXfrm>
    </dsp:sp>
    <dsp:sp modelId="{2ACBEE6A-89A0-4231-B77D-FDBF71E27F27}">
      <dsp:nvSpPr>
        <dsp:cNvPr id="0" name=""/>
        <dsp:cNvSpPr/>
      </dsp:nvSpPr>
      <dsp:spPr>
        <a:xfrm>
          <a:off x="5667324" y="450167"/>
          <a:ext cx="3769635" cy="3769635"/>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es-MX" sz="2300" kern="1200" dirty="0" smtClean="0">
              <a:solidFill>
                <a:schemeClr val="tx1"/>
              </a:solidFill>
            </a:rPr>
            <a:t>Debe ejercerse con un criterio prudencial, consistente en seleccionar la opción más conservadora.</a:t>
          </a:r>
          <a:endParaRPr lang="es-MX" sz="2300" kern="1200" dirty="0">
            <a:solidFill>
              <a:schemeClr val="tx1"/>
            </a:solidFill>
          </a:endParaRPr>
        </a:p>
      </dsp:txBody>
      <dsp:txXfrm>
        <a:off x="6219374" y="1002217"/>
        <a:ext cx="2665535" cy="2665535"/>
      </dsp:txXfrm>
    </dsp:sp>
    <dsp:sp modelId="{0D94E610-3036-4179-BCAB-8B7BFE23012E}">
      <dsp:nvSpPr>
        <dsp:cNvPr id="0" name=""/>
        <dsp:cNvSpPr/>
      </dsp:nvSpPr>
      <dsp:spPr>
        <a:xfrm rot="10800000">
          <a:off x="3610091" y="3480363"/>
          <a:ext cx="2350794" cy="127225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3991767" y="3734813"/>
        <a:ext cx="1969118" cy="76335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AD6ED-EE03-4223-81CA-8815C5BC0ED1}">
      <dsp:nvSpPr>
        <dsp:cNvPr id="0" name=""/>
        <dsp:cNvSpPr/>
      </dsp:nvSpPr>
      <dsp:spPr>
        <a:xfrm>
          <a:off x="0" y="0"/>
          <a:ext cx="4487637" cy="4487637"/>
        </a:xfrm>
        <a:prstGeom prst="pie">
          <a:avLst>
            <a:gd name="adj1" fmla="val 5400000"/>
            <a:gd name="adj2" fmla="val 162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DDA14D-696A-4A74-959A-0D410FCB4DDC}">
      <dsp:nvSpPr>
        <dsp:cNvPr id="0" name=""/>
        <dsp:cNvSpPr/>
      </dsp:nvSpPr>
      <dsp:spPr>
        <a:xfrm>
          <a:off x="2243818" y="0"/>
          <a:ext cx="7275738" cy="4487637"/>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Accionistas o dueños;</a:t>
          </a:r>
          <a:endParaRPr lang="es-MX" sz="2800" kern="1200" dirty="0"/>
        </a:p>
      </dsp:txBody>
      <dsp:txXfrm>
        <a:off x="2243818" y="0"/>
        <a:ext cx="7275738" cy="448763"/>
      </dsp:txXfrm>
    </dsp:sp>
    <dsp:sp modelId="{38A68224-0871-4D79-8D9D-BFC4036D25A2}">
      <dsp:nvSpPr>
        <dsp:cNvPr id="0" name=""/>
        <dsp:cNvSpPr/>
      </dsp:nvSpPr>
      <dsp:spPr>
        <a:xfrm>
          <a:off x="336572" y="448763"/>
          <a:ext cx="3814492" cy="3814492"/>
        </a:xfrm>
        <a:prstGeom prst="pie">
          <a:avLst>
            <a:gd name="adj1" fmla="val 5400000"/>
            <a:gd name="adj2" fmla="val 16200000"/>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3452FE-411C-48D1-89ED-59C13F0B9062}">
      <dsp:nvSpPr>
        <dsp:cNvPr id="0" name=""/>
        <dsp:cNvSpPr/>
      </dsp:nvSpPr>
      <dsp:spPr>
        <a:xfrm>
          <a:off x="2243818" y="448763"/>
          <a:ext cx="7275738" cy="3814492"/>
        </a:xfrm>
        <a:prstGeom prst="rect">
          <a:avLst/>
        </a:prstGeom>
        <a:solidFill>
          <a:schemeClr val="lt1">
            <a:alpha val="90000"/>
            <a:hueOff val="0"/>
            <a:satOff val="0"/>
            <a:lumOff val="0"/>
            <a:alphaOff val="0"/>
          </a:schemeClr>
        </a:solidFill>
        <a:ln w="12700" cap="flat" cmpd="sng" algn="ctr">
          <a:solidFill>
            <a:schemeClr val="accent5">
              <a:hueOff val="-1225557"/>
              <a:satOff val="-1705"/>
              <a:lumOff val="-6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Patrocinadores;</a:t>
          </a:r>
          <a:endParaRPr lang="es-MX" sz="2800" kern="1200" dirty="0"/>
        </a:p>
      </dsp:txBody>
      <dsp:txXfrm>
        <a:off x="2243818" y="448763"/>
        <a:ext cx="7275738" cy="448763"/>
      </dsp:txXfrm>
    </dsp:sp>
    <dsp:sp modelId="{979581FE-2A4F-45D3-B47B-5E9518FF62EF}">
      <dsp:nvSpPr>
        <dsp:cNvPr id="0" name=""/>
        <dsp:cNvSpPr/>
      </dsp:nvSpPr>
      <dsp:spPr>
        <a:xfrm>
          <a:off x="673144" y="897526"/>
          <a:ext cx="3141347" cy="3141347"/>
        </a:xfrm>
        <a:prstGeom prst="pie">
          <a:avLst>
            <a:gd name="adj1" fmla="val 5400000"/>
            <a:gd name="adj2" fmla="val 16200000"/>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6D9817-A97D-44B4-A48D-06D69EA4CD3C}">
      <dsp:nvSpPr>
        <dsp:cNvPr id="0" name=""/>
        <dsp:cNvSpPr/>
      </dsp:nvSpPr>
      <dsp:spPr>
        <a:xfrm>
          <a:off x="2243818" y="897526"/>
          <a:ext cx="7275738" cy="3141347"/>
        </a:xfrm>
        <a:prstGeom prst="rect">
          <a:avLst/>
        </a:prstGeom>
        <a:solidFill>
          <a:schemeClr val="lt1">
            <a:alpha val="90000"/>
            <a:hueOff val="0"/>
            <a:satOff val="0"/>
            <a:lumOff val="0"/>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Órganos de supervisión y vigilancia;</a:t>
          </a:r>
          <a:endParaRPr lang="es-MX" sz="2800" kern="1200" dirty="0"/>
        </a:p>
      </dsp:txBody>
      <dsp:txXfrm>
        <a:off x="2243818" y="897526"/>
        <a:ext cx="7275738" cy="448763"/>
      </dsp:txXfrm>
    </dsp:sp>
    <dsp:sp modelId="{094C565D-D36B-4610-80D3-CBC7EB38C96A}">
      <dsp:nvSpPr>
        <dsp:cNvPr id="0" name=""/>
        <dsp:cNvSpPr/>
      </dsp:nvSpPr>
      <dsp:spPr>
        <a:xfrm>
          <a:off x="1009717" y="1346289"/>
          <a:ext cx="2468202" cy="2468202"/>
        </a:xfrm>
        <a:prstGeom prst="pie">
          <a:avLst>
            <a:gd name="adj1" fmla="val 5400000"/>
            <a:gd name="adj2" fmla="val 1620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8EB0A6-34BF-471D-9EAF-8A06BFDF91A2}">
      <dsp:nvSpPr>
        <dsp:cNvPr id="0" name=""/>
        <dsp:cNvSpPr/>
      </dsp:nvSpPr>
      <dsp:spPr>
        <a:xfrm>
          <a:off x="2243818" y="1346289"/>
          <a:ext cx="7275738" cy="2468202"/>
        </a:xfrm>
        <a:prstGeom prst="rect">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Proveedores y acreedores;</a:t>
          </a:r>
          <a:endParaRPr lang="es-MX" sz="2800" kern="1200" dirty="0"/>
        </a:p>
      </dsp:txBody>
      <dsp:txXfrm>
        <a:off x="2243818" y="1346289"/>
        <a:ext cx="7275738" cy="448767"/>
      </dsp:txXfrm>
    </dsp:sp>
    <dsp:sp modelId="{71EAA4C5-08FE-4965-8852-3B997943A205}">
      <dsp:nvSpPr>
        <dsp:cNvPr id="0" name=""/>
        <dsp:cNvSpPr/>
      </dsp:nvSpPr>
      <dsp:spPr>
        <a:xfrm>
          <a:off x="1346292" y="1795056"/>
          <a:ext cx="1795052" cy="1795052"/>
        </a:xfrm>
        <a:prstGeom prst="pie">
          <a:avLst>
            <a:gd name="adj1" fmla="val 5400000"/>
            <a:gd name="adj2" fmla="val 16200000"/>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10E25E-9E4D-4701-BFF9-4057C840D079}">
      <dsp:nvSpPr>
        <dsp:cNvPr id="0" name=""/>
        <dsp:cNvSpPr/>
      </dsp:nvSpPr>
      <dsp:spPr>
        <a:xfrm>
          <a:off x="2243818" y="1795056"/>
          <a:ext cx="7275738" cy="1795052"/>
        </a:xfrm>
        <a:prstGeom prst="rect">
          <a:avLst/>
        </a:prstGeom>
        <a:solidFill>
          <a:schemeClr val="lt1">
            <a:alpha val="90000"/>
            <a:hueOff val="0"/>
            <a:satOff val="0"/>
            <a:lumOff val="0"/>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Empleados;</a:t>
          </a:r>
          <a:endParaRPr lang="es-MX" sz="2800" kern="1200" dirty="0"/>
        </a:p>
      </dsp:txBody>
      <dsp:txXfrm>
        <a:off x="2243818" y="1795056"/>
        <a:ext cx="7275738" cy="448763"/>
      </dsp:txXfrm>
    </dsp:sp>
    <dsp:sp modelId="{15C0E008-9CE9-4C54-8583-C0C807160DA8}">
      <dsp:nvSpPr>
        <dsp:cNvPr id="0" name=""/>
        <dsp:cNvSpPr/>
      </dsp:nvSpPr>
      <dsp:spPr>
        <a:xfrm>
          <a:off x="1682864" y="2243819"/>
          <a:ext cx="1121907" cy="1121907"/>
        </a:xfrm>
        <a:prstGeom prst="pie">
          <a:avLst>
            <a:gd name="adj1" fmla="val 5400000"/>
            <a:gd name="adj2" fmla="val 16200000"/>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CBEE9-30F3-4354-8B56-8C60C87227B6}">
      <dsp:nvSpPr>
        <dsp:cNvPr id="0" name=""/>
        <dsp:cNvSpPr/>
      </dsp:nvSpPr>
      <dsp:spPr>
        <a:xfrm>
          <a:off x="2243818" y="2243819"/>
          <a:ext cx="7275738" cy="1121907"/>
        </a:xfrm>
        <a:prstGeom prst="rect">
          <a:avLst/>
        </a:prstGeom>
        <a:solidFill>
          <a:schemeClr val="lt1">
            <a:alpha val="90000"/>
            <a:hueOff val="0"/>
            <a:satOff val="0"/>
            <a:lumOff val="0"/>
            <a:alphaOff val="0"/>
          </a:schemeClr>
        </a:solidFill>
        <a:ln w="12700" cap="flat" cmpd="sng" algn="ctr">
          <a:solidFill>
            <a:schemeClr val="accent5">
              <a:hueOff val="-6127787"/>
              <a:satOff val="-8523"/>
              <a:lumOff val="-326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Clientes y beneficiarios;</a:t>
          </a:r>
          <a:endParaRPr lang="es-MX" sz="2800" kern="1200" dirty="0"/>
        </a:p>
      </dsp:txBody>
      <dsp:txXfrm>
        <a:off x="2243818" y="2243819"/>
        <a:ext cx="7275738" cy="448763"/>
      </dsp:txXfrm>
    </dsp:sp>
    <dsp:sp modelId="{EE806B15-261B-413E-A0F3-0777B4F2B3FA}">
      <dsp:nvSpPr>
        <dsp:cNvPr id="0" name=""/>
        <dsp:cNvSpPr/>
      </dsp:nvSpPr>
      <dsp:spPr>
        <a:xfrm>
          <a:off x="2019436" y="2692582"/>
          <a:ext cx="448763" cy="448763"/>
        </a:xfrm>
        <a:prstGeom prst="pie">
          <a:avLst>
            <a:gd name="adj1" fmla="val 5400000"/>
            <a:gd name="adj2" fmla="val 1620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89F25E-5338-4162-A1ED-763427D1C120}">
      <dsp:nvSpPr>
        <dsp:cNvPr id="0" name=""/>
        <dsp:cNvSpPr/>
      </dsp:nvSpPr>
      <dsp:spPr>
        <a:xfrm>
          <a:off x="2243818" y="2692582"/>
          <a:ext cx="7275738" cy="448763"/>
        </a:xfrm>
        <a:prstGeom prst="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Unidades gubernamentales.</a:t>
          </a:r>
          <a:endParaRPr lang="es-MX" sz="2800" kern="1200" dirty="0"/>
        </a:p>
      </dsp:txBody>
      <dsp:txXfrm>
        <a:off x="2243818" y="2692582"/>
        <a:ext cx="7275738" cy="44876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7707BD-F735-44F1-83B4-1FA91E766127}">
      <dsp:nvSpPr>
        <dsp:cNvPr id="0" name=""/>
        <dsp:cNvSpPr/>
      </dsp:nvSpPr>
      <dsp:spPr>
        <a:xfrm>
          <a:off x="5686" y="0"/>
          <a:ext cx="5170456" cy="5110844"/>
        </a:xfrm>
        <a:prstGeom prst="roundRect">
          <a:avLst>
            <a:gd name="adj" fmla="val 10000"/>
          </a:avLst>
        </a:prstGeom>
        <a:solidFill>
          <a:schemeClr val="accent6">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kern="1200" dirty="0" smtClean="0">
              <a:solidFill>
                <a:schemeClr val="tx1"/>
              </a:solidFill>
            </a:rPr>
            <a:t>Los estados financieros son la manifestación fundamental de la información financiera, la representación estructurada de la situación y desarrollo financieros de una entidad a una fecha determinada o por un periodo definido.</a:t>
          </a:r>
          <a:endParaRPr lang="es-MX" sz="2600" kern="1200" dirty="0">
            <a:solidFill>
              <a:schemeClr val="tx1"/>
            </a:solidFill>
          </a:endParaRPr>
        </a:p>
      </dsp:txBody>
      <dsp:txXfrm>
        <a:off x="155378" y="149692"/>
        <a:ext cx="4871072" cy="4811460"/>
      </dsp:txXfrm>
    </dsp:sp>
    <dsp:sp modelId="{7EC3C2A4-1302-46EA-B8C8-1CD7122F543D}">
      <dsp:nvSpPr>
        <dsp:cNvPr id="0" name=""/>
        <dsp:cNvSpPr/>
      </dsp:nvSpPr>
      <dsp:spPr>
        <a:xfrm>
          <a:off x="5572288" y="2064201"/>
          <a:ext cx="839829" cy="982441"/>
        </a:xfrm>
        <a:prstGeom prst="rightArrow">
          <a:avLst>
            <a:gd name="adj1" fmla="val 600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66900">
            <a:lnSpc>
              <a:spcPct val="90000"/>
            </a:lnSpc>
            <a:spcBef>
              <a:spcPct val="0"/>
            </a:spcBef>
            <a:spcAft>
              <a:spcPct val="35000"/>
            </a:spcAft>
          </a:pPr>
          <a:endParaRPr lang="es-MX" sz="4200" kern="1200"/>
        </a:p>
      </dsp:txBody>
      <dsp:txXfrm>
        <a:off x="5572288" y="2260689"/>
        <a:ext cx="587880" cy="589465"/>
      </dsp:txXfrm>
    </dsp:sp>
    <dsp:sp modelId="{9A718BB3-B185-44E2-B7C0-F5F2A88A8D15}">
      <dsp:nvSpPr>
        <dsp:cNvPr id="0" name=""/>
        <dsp:cNvSpPr/>
      </dsp:nvSpPr>
      <dsp:spPr>
        <a:xfrm>
          <a:off x="6760726" y="1024633"/>
          <a:ext cx="3961458" cy="3061577"/>
        </a:xfrm>
        <a:prstGeom prst="roundRect">
          <a:avLst>
            <a:gd name="adj" fmla="val 10000"/>
          </a:avLst>
        </a:prstGeom>
        <a:solidFill>
          <a:schemeClr val="accent6">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kern="1200" dirty="0" smtClean="0">
              <a:solidFill>
                <a:schemeClr val="tx1"/>
              </a:solidFill>
            </a:rPr>
            <a:t>Los estados junto con sus notas permiten al usuario anticipar las necesidades o generación de flujos de efectivo.</a:t>
          </a:r>
          <a:endParaRPr lang="es-MX" sz="2600" kern="1200" dirty="0">
            <a:solidFill>
              <a:schemeClr val="tx1"/>
            </a:solidFill>
          </a:endParaRPr>
        </a:p>
      </dsp:txBody>
      <dsp:txXfrm>
        <a:off x="6850397" y="1114304"/>
        <a:ext cx="3782116" cy="288223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D1A122-2558-40EB-A111-646C4F476D69}">
      <dsp:nvSpPr>
        <dsp:cNvPr id="0" name=""/>
        <dsp:cNvSpPr/>
      </dsp:nvSpPr>
      <dsp:spPr>
        <a:xfrm>
          <a:off x="6087" y="1987177"/>
          <a:ext cx="2194366" cy="1097183"/>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a:t>Estados financieros</a:t>
          </a:r>
        </a:p>
      </dsp:txBody>
      <dsp:txXfrm>
        <a:off x="38222" y="2019312"/>
        <a:ext cx="2130096" cy="1032913"/>
      </dsp:txXfrm>
    </dsp:sp>
    <dsp:sp modelId="{EE4B4D49-BD14-4E42-BEDC-2F684E9BE457}">
      <dsp:nvSpPr>
        <dsp:cNvPr id="0" name=""/>
        <dsp:cNvSpPr/>
      </dsp:nvSpPr>
      <dsp:spPr>
        <a:xfrm rot="17692822">
          <a:off x="1596191" y="1569978"/>
          <a:ext cx="2086271" cy="38941"/>
        </a:xfrm>
        <a:custGeom>
          <a:avLst/>
          <a:gdLst/>
          <a:ahLst/>
          <a:cxnLst/>
          <a:rect l="0" t="0" r="0" b="0"/>
          <a:pathLst>
            <a:path>
              <a:moveTo>
                <a:pt x="0" y="19470"/>
              </a:moveTo>
              <a:lnTo>
                <a:pt x="2086271" y="194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2587170" y="1537292"/>
        <a:ext cx="104313" cy="104313"/>
      </dsp:txXfrm>
    </dsp:sp>
    <dsp:sp modelId="{9414C817-C7DF-4BCF-A241-0AC74BB227F2}">
      <dsp:nvSpPr>
        <dsp:cNvPr id="0" name=""/>
        <dsp:cNvSpPr/>
      </dsp:nvSpPr>
      <dsp:spPr>
        <a:xfrm>
          <a:off x="3078200" y="94537"/>
          <a:ext cx="2194366" cy="10971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NIF B-3 Resultado integral</a:t>
          </a:r>
        </a:p>
      </dsp:txBody>
      <dsp:txXfrm>
        <a:off x="3110335" y="126672"/>
        <a:ext cx="2130096" cy="1032913"/>
      </dsp:txXfrm>
    </dsp:sp>
    <dsp:sp modelId="{9B0C0189-4E24-46B1-8EAF-FE7825495096}">
      <dsp:nvSpPr>
        <dsp:cNvPr id="0" name=""/>
        <dsp:cNvSpPr/>
      </dsp:nvSpPr>
      <dsp:spPr>
        <a:xfrm>
          <a:off x="5272566" y="623657"/>
          <a:ext cx="877746" cy="38941"/>
        </a:xfrm>
        <a:custGeom>
          <a:avLst/>
          <a:gdLst/>
          <a:ahLst/>
          <a:cxnLst/>
          <a:rect l="0" t="0" r="0" b="0"/>
          <a:pathLst>
            <a:path>
              <a:moveTo>
                <a:pt x="0" y="19470"/>
              </a:moveTo>
              <a:lnTo>
                <a:pt x="877746" y="1947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89496" y="621184"/>
        <a:ext cx="43887" cy="43887"/>
      </dsp:txXfrm>
    </dsp:sp>
    <dsp:sp modelId="{BE71F610-A8F3-4E62-AB24-689EB0F061CE}">
      <dsp:nvSpPr>
        <dsp:cNvPr id="0" name=""/>
        <dsp:cNvSpPr/>
      </dsp:nvSpPr>
      <dsp:spPr>
        <a:xfrm>
          <a:off x="6150313" y="94537"/>
          <a:ext cx="4607818" cy="10971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a:t>Muestra información relativa al resultado de sus operaciones en un periodo.</a:t>
          </a:r>
        </a:p>
      </dsp:txBody>
      <dsp:txXfrm>
        <a:off x="6182448" y="126672"/>
        <a:ext cx="4543548" cy="1032913"/>
      </dsp:txXfrm>
    </dsp:sp>
    <dsp:sp modelId="{59ADE5FA-3958-45A7-A1B0-16B88D5F963E}">
      <dsp:nvSpPr>
        <dsp:cNvPr id="0" name=""/>
        <dsp:cNvSpPr/>
      </dsp:nvSpPr>
      <dsp:spPr>
        <a:xfrm rot="19457599">
          <a:off x="2098853" y="2200858"/>
          <a:ext cx="1080948" cy="38941"/>
        </a:xfrm>
        <a:custGeom>
          <a:avLst/>
          <a:gdLst/>
          <a:ahLst/>
          <a:cxnLst/>
          <a:rect l="0" t="0" r="0" b="0"/>
          <a:pathLst>
            <a:path>
              <a:moveTo>
                <a:pt x="0" y="19470"/>
              </a:moveTo>
              <a:lnTo>
                <a:pt x="1080948" y="194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612303" y="2193305"/>
        <a:ext cx="54047" cy="54047"/>
      </dsp:txXfrm>
    </dsp:sp>
    <dsp:sp modelId="{5E3ABF3A-126A-4359-B5F6-7428E0500C4F}">
      <dsp:nvSpPr>
        <dsp:cNvPr id="0" name=""/>
        <dsp:cNvSpPr/>
      </dsp:nvSpPr>
      <dsp:spPr>
        <a:xfrm>
          <a:off x="3078200" y="1356297"/>
          <a:ext cx="2194366" cy="10971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a:t>NIF B-6 Situación financiera</a:t>
          </a:r>
        </a:p>
      </dsp:txBody>
      <dsp:txXfrm>
        <a:off x="3110335" y="1388432"/>
        <a:ext cx="2130096" cy="1032913"/>
      </dsp:txXfrm>
    </dsp:sp>
    <dsp:sp modelId="{929EBA29-B8E9-4A03-839B-798EC3EE8866}">
      <dsp:nvSpPr>
        <dsp:cNvPr id="0" name=""/>
        <dsp:cNvSpPr/>
      </dsp:nvSpPr>
      <dsp:spPr>
        <a:xfrm>
          <a:off x="5272566" y="1885418"/>
          <a:ext cx="877746" cy="38941"/>
        </a:xfrm>
        <a:custGeom>
          <a:avLst/>
          <a:gdLst/>
          <a:ahLst/>
          <a:cxnLst/>
          <a:rect l="0" t="0" r="0" b="0"/>
          <a:pathLst>
            <a:path>
              <a:moveTo>
                <a:pt x="0" y="19470"/>
              </a:moveTo>
              <a:lnTo>
                <a:pt x="877746" y="1947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89496" y="1882945"/>
        <a:ext cx="43887" cy="43887"/>
      </dsp:txXfrm>
    </dsp:sp>
    <dsp:sp modelId="{F7CC3327-9A9B-4161-AD4D-93FB58C78495}">
      <dsp:nvSpPr>
        <dsp:cNvPr id="0" name=""/>
        <dsp:cNvSpPr/>
      </dsp:nvSpPr>
      <dsp:spPr>
        <a:xfrm>
          <a:off x="6150313" y="1356297"/>
          <a:ext cx="4607818" cy="10971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a:t>Muestra </a:t>
          </a:r>
          <a:r>
            <a:rPr lang="es-MX" sz="1800" kern="1200"/>
            <a:t>información</a:t>
          </a:r>
          <a:r>
            <a:rPr lang="es-MX" sz="1800" kern="1200" dirty="0"/>
            <a:t> relativa a los recursos y obligaciones de la entidad en un punto del tiempo.</a:t>
          </a:r>
        </a:p>
      </dsp:txBody>
      <dsp:txXfrm>
        <a:off x="6182448" y="1388432"/>
        <a:ext cx="4543548" cy="1032913"/>
      </dsp:txXfrm>
    </dsp:sp>
    <dsp:sp modelId="{F2713C52-0D4D-4946-8CFE-FBA15592196B}">
      <dsp:nvSpPr>
        <dsp:cNvPr id="0" name=""/>
        <dsp:cNvSpPr/>
      </dsp:nvSpPr>
      <dsp:spPr>
        <a:xfrm rot="2142401">
          <a:off x="2098853" y="2831738"/>
          <a:ext cx="1080948" cy="38941"/>
        </a:xfrm>
        <a:custGeom>
          <a:avLst/>
          <a:gdLst/>
          <a:ahLst/>
          <a:cxnLst/>
          <a:rect l="0" t="0" r="0" b="0"/>
          <a:pathLst>
            <a:path>
              <a:moveTo>
                <a:pt x="0" y="19470"/>
              </a:moveTo>
              <a:lnTo>
                <a:pt x="1080948" y="194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612303" y="2824185"/>
        <a:ext cx="54047" cy="54047"/>
      </dsp:txXfrm>
    </dsp:sp>
    <dsp:sp modelId="{DDC15D4E-4DA3-45EA-9954-3696F865D905}">
      <dsp:nvSpPr>
        <dsp:cNvPr id="0" name=""/>
        <dsp:cNvSpPr/>
      </dsp:nvSpPr>
      <dsp:spPr>
        <a:xfrm>
          <a:off x="3078200" y="2618058"/>
          <a:ext cx="2194366" cy="10971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a:t>NIF B-4 Cambios en el capital contable</a:t>
          </a:r>
        </a:p>
      </dsp:txBody>
      <dsp:txXfrm>
        <a:off x="3110335" y="2650193"/>
        <a:ext cx="2130096" cy="1032913"/>
      </dsp:txXfrm>
    </dsp:sp>
    <dsp:sp modelId="{4FA955F4-7D1C-4A75-AAA7-D3D70A6893E6}">
      <dsp:nvSpPr>
        <dsp:cNvPr id="0" name=""/>
        <dsp:cNvSpPr/>
      </dsp:nvSpPr>
      <dsp:spPr>
        <a:xfrm>
          <a:off x="5272566" y="3147179"/>
          <a:ext cx="877746" cy="38941"/>
        </a:xfrm>
        <a:custGeom>
          <a:avLst/>
          <a:gdLst/>
          <a:ahLst/>
          <a:cxnLst/>
          <a:rect l="0" t="0" r="0" b="0"/>
          <a:pathLst>
            <a:path>
              <a:moveTo>
                <a:pt x="0" y="19470"/>
              </a:moveTo>
              <a:lnTo>
                <a:pt x="877746" y="1947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89496" y="3144706"/>
        <a:ext cx="43887" cy="43887"/>
      </dsp:txXfrm>
    </dsp:sp>
    <dsp:sp modelId="{8537CF47-24FB-45E0-857F-05158E291A6A}">
      <dsp:nvSpPr>
        <dsp:cNvPr id="0" name=""/>
        <dsp:cNvSpPr/>
      </dsp:nvSpPr>
      <dsp:spPr>
        <a:xfrm>
          <a:off x="6150313" y="2618058"/>
          <a:ext cx="4607818" cy="10971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a:t>Muestra los cambios en la inversión de los accionistas durante el periodo.</a:t>
          </a:r>
        </a:p>
      </dsp:txBody>
      <dsp:txXfrm>
        <a:off x="6182448" y="2650193"/>
        <a:ext cx="4543548" cy="1032913"/>
      </dsp:txXfrm>
    </dsp:sp>
    <dsp:sp modelId="{289C1B84-47F7-4E3D-8455-9194353F8F55}">
      <dsp:nvSpPr>
        <dsp:cNvPr id="0" name=""/>
        <dsp:cNvSpPr/>
      </dsp:nvSpPr>
      <dsp:spPr>
        <a:xfrm rot="3907178">
          <a:off x="1596191" y="3462619"/>
          <a:ext cx="2086271" cy="38941"/>
        </a:xfrm>
        <a:custGeom>
          <a:avLst/>
          <a:gdLst/>
          <a:ahLst/>
          <a:cxnLst/>
          <a:rect l="0" t="0" r="0" b="0"/>
          <a:pathLst>
            <a:path>
              <a:moveTo>
                <a:pt x="0" y="19470"/>
              </a:moveTo>
              <a:lnTo>
                <a:pt x="2086271" y="194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2587170" y="3429933"/>
        <a:ext cx="104313" cy="104313"/>
      </dsp:txXfrm>
    </dsp:sp>
    <dsp:sp modelId="{5C044272-3E6C-4481-AA3D-C2F768E5718C}">
      <dsp:nvSpPr>
        <dsp:cNvPr id="0" name=""/>
        <dsp:cNvSpPr/>
      </dsp:nvSpPr>
      <dsp:spPr>
        <a:xfrm>
          <a:off x="3078200" y="3879818"/>
          <a:ext cx="2194366" cy="10971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a:t>NIF B-2 Flujo de efecrivo método directo</a:t>
          </a:r>
        </a:p>
      </dsp:txBody>
      <dsp:txXfrm>
        <a:off x="3110335" y="3911953"/>
        <a:ext cx="2130096" cy="1032913"/>
      </dsp:txXfrm>
    </dsp:sp>
    <dsp:sp modelId="{AE6880F2-ADDC-4A8C-A3A5-8A26EA64F7BE}">
      <dsp:nvSpPr>
        <dsp:cNvPr id="0" name=""/>
        <dsp:cNvSpPr/>
      </dsp:nvSpPr>
      <dsp:spPr>
        <a:xfrm>
          <a:off x="5272566" y="4408939"/>
          <a:ext cx="877746" cy="38941"/>
        </a:xfrm>
        <a:custGeom>
          <a:avLst/>
          <a:gdLst/>
          <a:ahLst/>
          <a:cxnLst/>
          <a:rect l="0" t="0" r="0" b="0"/>
          <a:pathLst>
            <a:path>
              <a:moveTo>
                <a:pt x="0" y="19470"/>
              </a:moveTo>
              <a:lnTo>
                <a:pt x="877746" y="1947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89496" y="4406466"/>
        <a:ext cx="43887" cy="43887"/>
      </dsp:txXfrm>
    </dsp:sp>
    <dsp:sp modelId="{6D17E9B7-2240-4C46-BA6B-CA6532366327}">
      <dsp:nvSpPr>
        <dsp:cNvPr id="0" name=""/>
        <dsp:cNvSpPr/>
      </dsp:nvSpPr>
      <dsp:spPr>
        <a:xfrm>
          <a:off x="6150313" y="3879818"/>
          <a:ext cx="4607818" cy="10971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a:t>Muestra información aceraca de los cambios en los recursos y las fuentes de financiamiento de la entidad en el periodo, clasificados por actividades de operación, de inversión y de financiamiento.</a:t>
          </a:r>
        </a:p>
      </dsp:txBody>
      <dsp:txXfrm>
        <a:off x="6182448" y="3911953"/>
        <a:ext cx="4543548" cy="103291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D4650B-D884-4FFC-B94B-315D2A0BC438}">
      <dsp:nvSpPr>
        <dsp:cNvPr id="0" name=""/>
        <dsp:cNvSpPr/>
      </dsp:nvSpPr>
      <dsp:spPr>
        <a:xfrm>
          <a:off x="750672" y="13185"/>
          <a:ext cx="4821117" cy="4821117"/>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ES" sz="2400" kern="1200" dirty="0" smtClean="0"/>
            <a:t>Es un documento contable que muestra la situación financiera de la entidad </a:t>
          </a:r>
          <a:r>
            <a:rPr lang="es-ES" sz="2400" b="1" kern="1200" dirty="0" smtClean="0"/>
            <a:t>a una fecha determinada</a:t>
          </a:r>
          <a:r>
            <a:rPr lang="es-ES" sz="2400" kern="1200" dirty="0" smtClean="0"/>
            <a:t>. Presenta en forma clara el valor de sus propiedades y derechos, sus obligaciones y su capital.</a:t>
          </a:r>
          <a:endParaRPr lang="es-MX" sz="2400" kern="1200" dirty="0"/>
        </a:p>
      </dsp:txBody>
      <dsp:txXfrm>
        <a:off x="1423891" y="581698"/>
        <a:ext cx="2779743" cy="3684090"/>
      </dsp:txXfrm>
    </dsp:sp>
    <dsp:sp modelId="{C35DCCE4-DB2E-4A22-86A3-BEACEC0BA7E0}">
      <dsp:nvSpPr>
        <dsp:cNvPr id="0" name=""/>
        <dsp:cNvSpPr/>
      </dsp:nvSpPr>
      <dsp:spPr>
        <a:xfrm>
          <a:off x="4225351" y="13185"/>
          <a:ext cx="4821117" cy="4821117"/>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ES" sz="2400" kern="1200" smtClean="0"/>
            <a:t>El balance general se debe elaborar por lo menos una vez al año y con fecha a 31 de diciembre.</a:t>
          </a:r>
          <a:endParaRPr lang="es-MX" sz="2400" kern="1200"/>
        </a:p>
      </dsp:txBody>
      <dsp:txXfrm>
        <a:off x="5593506" y="581698"/>
        <a:ext cx="2779743" cy="368409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D731E2-18F7-4B7D-BF04-8D23430E1378}">
      <dsp:nvSpPr>
        <dsp:cNvPr id="0" name=""/>
        <dsp:cNvSpPr/>
      </dsp:nvSpPr>
      <dsp:spPr>
        <a:xfrm>
          <a:off x="800845" y="0"/>
          <a:ext cx="9076253" cy="4702628"/>
        </a:xfrm>
        <a:prstGeom prst="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BA13C361-9C3A-4126-BAA8-92B8223F08DC}">
      <dsp:nvSpPr>
        <dsp:cNvPr id="0" name=""/>
        <dsp:cNvSpPr/>
      </dsp:nvSpPr>
      <dsp:spPr>
        <a:xfrm>
          <a:off x="586" y="1410788"/>
          <a:ext cx="5126964" cy="1881051"/>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Es el documento contable que informa detallada y ordenadamente como se obtuvo y cual fue el resultado del ejercicio contable </a:t>
          </a:r>
          <a:r>
            <a:rPr lang="es-ES" sz="2400" b="1" kern="1200" dirty="0" smtClean="0">
              <a:latin typeface="Arial" panose="020B0604020202020204" pitchFamily="34" charset="0"/>
              <a:cs typeface="Arial" panose="020B0604020202020204" pitchFamily="34" charset="0"/>
            </a:rPr>
            <a:t>durante un periodo determinado.</a:t>
          </a:r>
          <a:endParaRPr lang="es-MX" sz="2400" b="1" kern="1200" dirty="0">
            <a:latin typeface="Arial" panose="020B0604020202020204" pitchFamily="34" charset="0"/>
            <a:cs typeface="Arial" panose="020B0604020202020204" pitchFamily="34" charset="0"/>
          </a:endParaRPr>
        </a:p>
      </dsp:txBody>
      <dsp:txXfrm>
        <a:off x="92411" y="1502613"/>
        <a:ext cx="4943314" cy="1697401"/>
      </dsp:txXfrm>
    </dsp:sp>
    <dsp:sp modelId="{CF231199-35FF-45E5-83F8-B0BBEC0FE920}">
      <dsp:nvSpPr>
        <dsp:cNvPr id="0" name=""/>
        <dsp:cNvSpPr/>
      </dsp:nvSpPr>
      <dsp:spPr>
        <a:xfrm>
          <a:off x="5550393" y="1410788"/>
          <a:ext cx="5126964" cy="1881051"/>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El resultado del estado modifica el capital contable del ente económico en el estado de situación financiera.</a:t>
          </a:r>
          <a:endParaRPr lang="es-MX" sz="2400" kern="1200" dirty="0">
            <a:latin typeface="Arial" panose="020B0604020202020204" pitchFamily="34" charset="0"/>
            <a:cs typeface="Arial" panose="020B0604020202020204" pitchFamily="34" charset="0"/>
          </a:endParaRPr>
        </a:p>
      </dsp:txBody>
      <dsp:txXfrm>
        <a:off x="5642218" y="1502613"/>
        <a:ext cx="4943314" cy="1697401"/>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50285D-CFA9-4621-8687-E678A05C0E26}">
      <dsp:nvSpPr>
        <dsp:cNvPr id="0" name=""/>
        <dsp:cNvSpPr/>
      </dsp:nvSpPr>
      <dsp:spPr>
        <a:xfrm>
          <a:off x="1357" y="52923"/>
          <a:ext cx="4193556" cy="4193556"/>
        </a:xfrm>
        <a:prstGeom prst="ellipse">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s-MX" sz="2400" kern="1200" dirty="0" smtClean="0">
              <a:latin typeface="Arial" panose="020B0604020202020204" pitchFamily="34" charset="0"/>
              <a:cs typeface="Arial" panose="020B0604020202020204" pitchFamily="34" charset="0"/>
            </a:rPr>
            <a:t>Es un estado financiero dinámico que muestra los saldos iníciales,  incrementos,  disminuciones y saldos finales de cada una de las cuentas del capital contable. </a:t>
          </a:r>
          <a:endParaRPr lang="es-MX" sz="2400" kern="1200" dirty="0">
            <a:latin typeface="Arial" panose="020B0604020202020204" pitchFamily="34" charset="0"/>
            <a:cs typeface="Arial" panose="020B0604020202020204" pitchFamily="34" charset="0"/>
          </a:endParaRPr>
        </a:p>
      </dsp:txBody>
      <dsp:txXfrm>
        <a:off x="615489" y="667055"/>
        <a:ext cx="2965292" cy="2965292"/>
      </dsp:txXfrm>
    </dsp:sp>
    <dsp:sp modelId="{3F6FFA52-E9B0-482B-9B4C-C869A54FB46D}">
      <dsp:nvSpPr>
        <dsp:cNvPr id="0" name=""/>
        <dsp:cNvSpPr/>
      </dsp:nvSpPr>
      <dsp:spPr>
        <a:xfrm>
          <a:off x="3868242" y="-539785"/>
          <a:ext cx="2614779" cy="1415325"/>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444750">
            <a:lnSpc>
              <a:spcPct val="90000"/>
            </a:lnSpc>
            <a:spcBef>
              <a:spcPct val="0"/>
            </a:spcBef>
            <a:spcAft>
              <a:spcPct val="35000"/>
            </a:spcAft>
          </a:pPr>
          <a:endParaRPr lang="es-MX" sz="5500" kern="1200"/>
        </a:p>
      </dsp:txBody>
      <dsp:txXfrm>
        <a:off x="3868242" y="-256720"/>
        <a:ext cx="2190182" cy="849195"/>
      </dsp:txXfrm>
    </dsp:sp>
    <dsp:sp modelId="{0091A848-38B5-416D-BE35-124BD560CAAA}">
      <dsp:nvSpPr>
        <dsp:cNvPr id="0" name=""/>
        <dsp:cNvSpPr/>
      </dsp:nvSpPr>
      <dsp:spPr>
        <a:xfrm>
          <a:off x="6304357" y="52923"/>
          <a:ext cx="4193556" cy="4193556"/>
        </a:xfrm>
        <a:prstGeom prst="ellipse">
          <a:avLst/>
        </a:prstGeom>
        <a:gradFill rotWithShape="0">
          <a:gsLst>
            <a:gs pos="0">
              <a:schemeClr val="accent4">
                <a:hueOff val="10395692"/>
                <a:satOff val="-47968"/>
                <a:lumOff val="1765"/>
                <a:alphaOff val="0"/>
                <a:lumMod val="110000"/>
                <a:satMod val="105000"/>
                <a:tint val="67000"/>
              </a:schemeClr>
            </a:gs>
            <a:gs pos="50000">
              <a:schemeClr val="accent4">
                <a:hueOff val="10395692"/>
                <a:satOff val="-47968"/>
                <a:lumOff val="1765"/>
                <a:alphaOff val="0"/>
                <a:lumMod val="105000"/>
                <a:satMod val="103000"/>
                <a:tint val="73000"/>
              </a:schemeClr>
            </a:gs>
            <a:gs pos="100000">
              <a:schemeClr val="accent4">
                <a:hueOff val="10395692"/>
                <a:satOff val="-47968"/>
                <a:lumOff val="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Se elabora con el objetivo de proporcionar información a los accionistas de los movimientos ocurridos </a:t>
          </a:r>
          <a:r>
            <a:rPr lang="es-ES" sz="2400" b="1" kern="1200" dirty="0" smtClean="0">
              <a:latin typeface="Arial" panose="020B0604020202020204" pitchFamily="34" charset="0"/>
              <a:cs typeface="Arial" panose="020B0604020202020204" pitchFamily="34" charset="0"/>
            </a:rPr>
            <a:t>durante un periodo determinado</a:t>
          </a:r>
          <a:r>
            <a:rPr lang="es-ES" sz="2400" kern="1200" dirty="0" smtClean="0">
              <a:latin typeface="Arial" panose="020B0604020202020204" pitchFamily="34" charset="0"/>
              <a:cs typeface="Arial" panose="020B0604020202020204" pitchFamily="34" charset="0"/>
            </a:rPr>
            <a:t> en las partidas que integran su inversión.</a:t>
          </a:r>
          <a:endParaRPr lang="es-MX" sz="2400" kern="1200" dirty="0">
            <a:latin typeface="Arial" panose="020B0604020202020204" pitchFamily="34" charset="0"/>
            <a:cs typeface="Arial" panose="020B0604020202020204" pitchFamily="34" charset="0"/>
          </a:endParaRPr>
        </a:p>
      </dsp:txBody>
      <dsp:txXfrm>
        <a:off x="6918489" y="667055"/>
        <a:ext cx="2965292" cy="2965292"/>
      </dsp:txXfrm>
    </dsp:sp>
    <dsp:sp modelId="{DE452C66-5A75-44A4-9309-C203C2B2453D}">
      <dsp:nvSpPr>
        <dsp:cNvPr id="0" name=""/>
        <dsp:cNvSpPr/>
      </dsp:nvSpPr>
      <dsp:spPr>
        <a:xfrm rot="10800000">
          <a:off x="4016249" y="3423863"/>
          <a:ext cx="2614779" cy="1415325"/>
        </a:xfrm>
        <a:prstGeom prst="rightArrow">
          <a:avLst>
            <a:gd name="adj1" fmla="val 60000"/>
            <a:gd name="adj2" fmla="val 50000"/>
          </a:avLst>
        </a:prstGeom>
        <a:gradFill rotWithShape="0">
          <a:gsLst>
            <a:gs pos="0">
              <a:schemeClr val="accent4">
                <a:hueOff val="10395692"/>
                <a:satOff val="-47968"/>
                <a:lumOff val="1765"/>
                <a:alphaOff val="0"/>
                <a:lumMod val="110000"/>
                <a:satMod val="105000"/>
                <a:tint val="67000"/>
              </a:schemeClr>
            </a:gs>
            <a:gs pos="50000">
              <a:schemeClr val="accent4">
                <a:hueOff val="10395692"/>
                <a:satOff val="-47968"/>
                <a:lumOff val="1765"/>
                <a:alphaOff val="0"/>
                <a:lumMod val="105000"/>
                <a:satMod val="103000"/>
                <a:tint val="73000"/>
              </a:schemeClr>
            </a:gs>
            <a:gs pos="100000">
              <a:schemeClr val="accent4">
                <a:hueOff val="10395692"/>
                <a:satOff val="-47968"/>
                <a:lumOff val="1765"/>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444750">
            <a:lnSpc>
              <a:spcPct val="90000"/>
            </a:lnSpc>
            <a:spcBef>
              <a:spcPct val="0"/>
            </a:spcBef>
            <a:spcAft>
              <a:spcPct val="35000"/>
            </a:spcAft>
          </a:pPr>
          <a:endParaRPr lang="es-MX" sz="5500" kern="1200"/>
        </a:p>
      </dsp:txBody>
      <dsp:txXfrm rot="10800000">
        <a:off x="4440846" y="3706928"/>
        <a:ext cx="2190182" cy="84919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8D0E2-4CBD-4F3B-ACE2-1C10DA1835D4}">
      <dsp:nvSpPr>
        <dsp:cNvPr id="0" name=""/>
        <dsp:cNvSpPr/>
      </dsp:nvSpPr>
      <dsp:spPr>
        <a:xfrm>
          <a:off x="264060" y="1915239"/>
          <a:ext cx="3868079" cy="1274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Se formula para informar sobre los cambios ocurridos en la entidad entre dos fechas. </a:t>
          </a:r>
          <a:endParaRPr lang="es-MX" sz="2400" kern="1200" dirty="0">
            <a:latin typeface="Arial" panose="020B0604020202020204" pitchFamily="34" charset="0"/>
            <a:cs typeface="Arial" panose="020B0604020202020204" pitchFamily="34" charset="0"/>
          </a:endParaRPr>
        </a:p>
      </dsp:txBody>
      <dsp:txXfrm>
        <a:off x="264060" y="1915239"/>
        <a:ext cx="3868079" cy="1274707"/>
      </dsp:txXfrm>
    </dsp:sp>
    <dsp:sp modelId="{D76B6A80-6AEC-4939-890A-EF7AEFDBD63B}">
      <dsp:nvSpPr>
        <dsp:cNvPr id="0" name=""/>
        <dsp:cNvSpPr/>
      </dsp:nvSpPr>
      <dsp:spPr>
        <a:xfrm>
          <a:off x="259664" y="1527552"/>
          <a:ext cx="307688" cy="30768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134F80-B67E-427E-ADE8-3F7E1AC3F348}">
      <dsp:nvSpPr>
        <dsp:cNvPr id="0" name=""/>
        <dsp:cNvSpPr/>
      </dsp:nvSpPr>
      <dsp:spPr>
        <a:xfrm>
          <a:off x="475046" y="1096789"/>
          <a:ext cx="307688" cy="307688"/>
        </a:xfrm>
        <a:prstGeom prst="ellipse">
          <a:avLst/>
        </a:prstGeom>
        <a:solidFill>
          <a:schemeClr val="accent5">
            <a:hueOff val="-408519"/>
            <a:satOff val="-568"/>
            <a:lumOff val="-21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A07422-2E70-4964-A200-8ADB2D3FDEB7}">
      <dsp:nvSpPr>
        <dsp:cNvPr id="0" name=""/>
        <dsp:cNvSpPr/>
      </dsp:nvSpPr>
      <dsp:spPr>
        <a:xfrm>
          <a:off x="991962" y="1182942"/>
          <a:ext cx="483509" cy="483509"/>
        </a:xfrm>
        <a:prstGeom prst="ellipse">
          <a:avLst/>
        </a:prstGeom>
        <a:solidFill>
          <a:schemeClr val="accent5">
            <a:hueOff val="-817038"/>
            <a:satOff val="-1136"/>
            <a:lumOff val="-4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3F7AA9-0850-4D4B-A2E5-DA8C03B99689}">
      <dsp:nvSpPr>
        <dsp:cNvPr id="0" name=""/>
        <dsp:cNvSpPr/>
      </dsp:nvSpPr>
      <dsp:spPr>
        <a:xfrm>
          <a:off x="1422726" y="709102"/>
          <a:ext cx="307688" cy="307688"/>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BBE03-4B64-4D00-951F-E7FBC2AB9C7E}">
      <dsp:nvSpPr>
        <dsp:cNvPr id="0" name=""/>
        <dsp:cNvSpPr/>
      </dsp:nvSpPr>
      <dsp:spPr>
        <a:xfrm>
          <a:off x="1982718" y="536797"/>
          <a:ext cx="307688" cy="307688"/>
        </a:xfrm>
        <a:prstGeom prst="ellipse">
          <a:avLst/>
        </a:prstGeom>
        <a:solidFill>
          <a:schemeClr val="accent5">
            <a:hueOff val="-1634077"/>
            <a:satOff val="-2273"/>
            <a:lumOff val="-8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561E09-CE7B-456F-BEED-58F240C84901}">
      <dsp:nvSpPr>
        <dsp:cNvPr id="0" name=""/>
        <dsp:cNvSpPr/>
      </dsp:nvSpPr>
      <dsp:spPr>
        <a:xfrm>
          <a:off x="2671939" y="838331"/>
          <a:ext cx="307688" cy="307688"/>
        </a:xfrm>
        <a:prstGeom prst="ellipse">
          <a:avLst/>
        </a:prstGeom>
        <a:solidFill>
          <a:schemeClr val="accent5">
            <a:hueOff val="-2042596"/>
            <a:satOff val="-2841"/>
            <a:lumOff val="-108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6AAE99-65CC-435E-93C4-02E4BD852960}">
      <dsp:nvSpPr>
        <dsp:cNvPr id="0" name=""/>
        <dsp:cNvSpPr/>
      </dsp:nvSpPr>
      <dsp:spPr>
        <a:xfrm>
          <a:off x="3102703" y="1053713"/>
          <a:ext cx="483509" cy="483509"/>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E35BD2-F64B-474A-A625-FCBDE8794BCA}">
      <dsp:nvSpPr>
        <dsp:cNvPr id="0" name=""/>
        <dsp:cNvSpPr/>
      </dsp:nvSpPr>
      <dsp:spPr>
        <a:xfrm>
          <a:off x="3705771" y="1527552"/>
          <a:ext cx="307688" cy="307688"/>
        </a:xfrm>
        <a:prstGeom prst="ellipse">
          <a:avLst/>
        </a:prstGeom>
        <a:solidFill>
          <a:schemeClr val="accent5">
            <a:hueOff val="-2859634"/>
            <a:satOff val="-3978"/>
            <a:lumOff val="-15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8FE95D-A437-4896-AF90-C1302AD1A53E}">
      <dsp:nvSpPr>
        <dsp:cNvPr id="0" name=""/>
        <dsp:cNvSpPr/>
      </dsp:nvSpPr>
      <dsp:spPr>
        <a:xfrm>
          <a:off x="3964229" y="2001392"/>
          <a:ext cx="307688" cy="307688"/>
        </a:xfrm>
        <a:prstGeom prst="ellipse">
          <a:avLst/>
        </a:prstGeom>
        <a:solidFill>
          <a:schemeClr val="accent5">
            <a:hueOff val="-3268153"/>
            <a:satOff val="-4546"/>
            <a:lumOff val="-17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54FC97-142A-44A9-A17E-8DDEA67F149E}">
      <dsp:nvSpPr>
        <dsp:cNvPr id="0" name=""/>
        <dsp:cNvSpPr/>
      </dsp:nvSpPr>
      <dsp:spPr>
        <a:xfrm>
          <a:off x="1724260" y="1096789"/>
          <a:ext cx="791198" cy="791198"/>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72C567-5D00-4C04-80C2-B4740E2F7F4C}">
      <dsp:nvSpPr>
        <dsp:cNvPr id="0" name=""/>
        <dsp:cNvSpPr/>
      </dsp:nvSpPr>
      <dsp:spPr>
        <a:xfrm>
          <a:off x="44283" y="2733690"/>
          <a:ext cx="307688" cy="307688"/>
        </a:xfrm>
        <a:prstGeom prst="ellipse">
          <a:avLst/>
        </a:prstGeom>
        <a:solidFill>
          <a:schemeClr val="accent5">
            <a:hueOff val="-4085191"/>
            <a:satOff val="-5682"/>
            <a:lumOff val="-21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B83F98-9B6F-4B2A-9D80-7D5C065B4F9D}">
      <dsp:nvSpPr>
        <dsp:cNvPr id="0" name=""/>
        <dsp:cNvSpPr/>
      </dsp:nvSpPr>
      <dsp:spPr>
        <a:xfrm>
          <a:off x="302741" y="3121377"/>
          <a:ext cx="483509" cy="483509"/>
        </a:xfrm>
        <a:prstGeom prst="ellipse">
          <a:avLst/>
        </a:prstGeom>
        <a:solidFill>
          <a:schemeClr val="accent5">
            <a:hueOff val="-4493710"/>
            <a:satOff val="-6250"/>
            <a:lumOff val="-23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7C2FAD-266D-4F29-AE04-C3DECC41E2E6}">
      <dsp:nvSpPr>
        <dsp:cNvPr id="0" name=""/>
        <dsp:cNvSpPr/>
      </dsp:nvSpPr>
      <dsp:spPr>
        <a:xfrm>
          <a:off x="948886" y="3465987"/>
          <a:ext cx="703287" cy="7032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BA2D1C-CA0D-49EA-B87B-4ACDB490DF9F}">
      <dsp:nvSpPr>
        <dsp:cNvPr id="0" name=""/>
        <dsp:cNvSpPr/>
      </dsp:nvSpPr>
      <dsp:spPr>
        <a:xfrm>
          <a:off x="1853489" y="4025980"/>
          <a:ext cx="307688" cy="307688"/>
        </a:xfrm>
        <a:prstGeom prst="ellipse">
          <a:avLst/>
        </a:prstGeom>
        <a:solidFill>
          <a:schemeClr val="accent5">
            <a:hueOff val="-5310748"/>
            <a:satOff val="-7387"/>
            <a:lumOff val="-283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2A48B7-7324-4C5A-9AEE-C41E27F43FE0}">
      <dsp:nvSpPr>
        <dsp:cNvPr id="0" name=""/>
        <dsp:cNvSpPr/>
      </dsp:nvSpPr>
      <dsp:spPr>
        <a:xfrm>
          <a:off x="2025794" y="3465987"/>
          <a:ext cx="483509" cy="483509"/>
        </a:xfrm>
        <a:prstGeom prst="ellipse">
          <a:avLst/>
        </a:prstGeom>
        <a:solidFill>
          <a:schemeClr val="accent5">
            <a:hueOff val="-5719268"/>
            <a:satOff val="-7955"/>
            <a:lumOff val="-30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DD648C-054D-4910-8606-4B99EE1986EE}">
      <dsp:nvSpPr>
        <dsp:cNvPr id="0" name=""/>
        <dsp:cNvSpPr/>
      </dsp:nvSpPr>
      <dsp:spPr>
        <a:xfrm>
          <a:off x="2456558" y="4069056"/>
          <a:ext cx="307688" cy="307688"/>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A9DEF4-226B-4951-B93E-84272D5415D2}">
      <dsp:nvSpPr>
        <dsp:cNvPr id="0" name=""/>
        <dsp:cNvSpPr/>
      </dsp:nvSpPr>
      <dsp:spPr>
        <a:xfrm>
          <a:off x="2844245" y="3379835"/>
          <a:ext cx="703287" cy="703287"/>
        </a:xfrm>
        <a:prstGeom prst="ellipse">
          <a:avLst/>
        </a:prstGeom>
        <a:solidFill>
          <a:schemeClr val="accent5">
            <a:hueOff val="-6536306"/>
            <a:satOff val="-9092"/>
            <a:lumOff val="-34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DE8BC1-BCB0-448A-9048-1BCFC14715E7}">
      <dsp:nvSpPr>
        <dsp:cNvPr id="0" name=""/>
        <dsp:cNvSpPr/>
      </dsp:nvSpPr>
      <dsp:spPr>
        <a:xfrm>
          <a:off x="3791924" y="3207529"/>
          <a:ext cx="483509" cy="483509"/>
        </a:xfrm>
        <a:prstGeom prst="ellipse">
          <a:avLst/>
        </a:prstGeom>
        <a:solidFill>
          <a:schemeClr val="accent5">
            <a:hueOff val="-6944825"/>
            <a:satOff val="-9660"/>
            <a:lumOff val="-37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D187B3-31D7-4466-AFB4-0FC7536556EE}">
      <dsp:nvSpPr>
        <dsp:cNvPr id="0" name=""/>
        <dsp:cNvSpPr/>
      </dsp:nvSpPr>
      <dsp:spPr>
        <a:xfrm>
          <a:off x="4275434" y="1182225"/>
          <a:ext cx="1419999" cy="2710934"/>
        </a:xfrm>
        <a:prstGeom prst="chevron">
          <a:avLst>
            <a:gd name="adj" fmla="val 6231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DCE1DD-C6AD-43BB-AEE4-FC12F2D4EFDC}">
      <dsp:nvSpPr>
        <dsp:cNvPr id="0" name=""/>
        <dsp:cNvSpPr/>
      </dsp:nvSpPr>
      <dsp:spPr>
        <a:xfrm>
          <a:off x="5437252" y="1182225"/>
          <a:ext cx="1419999" cy="2710934"/>
        </a:xfrm>
        <a:prstGeom prst="chevron">
          <a:avLst>
            <a:gd name="adj" fmla="val 6231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49EB8F-A1C1-46F5-87F5-1EEA238A0578}">
      <dsp:nvSpPr>
        <dsp:cNvPr id="0" name=""/>
        <dsp:cNvSpPr/>
      </dsp:nvSpPr>
      <dsp:spPr>
        <a:xfrm>
          <a:off x="6857252" y="676392"/>
          <a:ext cx="3861795" cy="3855409"/>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ES" sz="2000" kern="1200" dirty="0" smtClean="0">
              <a:solidFill>
                <a:schemeClr val="tx1"/>
              </a:solidFill>
              <a:latin typeface="Arial" panose="020B0604020202020204" pitchFamily="34" charset="0"/>
              <a:cs typeface="Arial" panose="020B0604020202020204" pitchFamily="34" charset="0"/>
            </a:rPr>
            <a:t>Presenta las fuentes u origen de los recursos, así como su aplicación durante el mismo periodo, esto es, los cambios sufridos en su estructura financiera entre dos fechas.</a:t>
          </a:r>
          <a:endParaRPr lang="es-MX" sz="2000" kern="1200" dirty="0">
            <a:solidFill>
              <a:schemeClr val="tx1"/>
            </a:solidFill>
            <a:latin typeface="Arial" panose="020B0604020202020204" pitchFamily="34" charset="0"/>
            <a:cs typeface="Arial" panose="020B0604020202020204" pitchFamily="34" charset="0"/>
          </a:endParaRPr>
        </a:p>
      </dsp:txBody>
      <dsp:txXfrm>
        <a:off x="7422799" y="1241004"/>
        <a:ext cx="2730701" cy="27261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D6BFED-23AA-4061-8E71-7DE0D8799289}">
      <dsp:nvSpPr>
        <dsp:cNvPr id="0" name=""/>
        <dsp:cNvSpPr/>
      </dsp:nvSpPr>
      <dsp:spPr>
        <a:xfrm>
          <a:off x="638290" y="11777"/>
          <a:ext cx="4306462" cy="4306462"/>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Es la disciplina que satisface las necesidades de información financiera de los diversos usuarios.</a:t>
          </a:r>
          <a:endParaRPr lang="es-MX" sz="2400" kern="1200"/>
        </a:p>
      </dsp:txBody>
      <dsp:txXfrm>
        <a:off x="1239643" y="519602"/>
        <a:ext cx="2483005" cy="3290813"/>
      </dsp:txXfrm>
    </dsp:sp>
    <dsp:sp modelId="{9E433378-12C2-45E6-9087-7F7BA826792E}">
      <dsp:nvSpPr>
        <dsp:cNvPr id="0" name=""/>
        <dsp:cNvSpPr/>
      </dsp:nvSpPr>
      <dsp:spPr>
        <a:xfrm>
          <a:off x="3742047" y="11777"/>
          <a:ext cx="4306462" cy="4306462"/>
        </a:xfrm>
        <a:prstGeom prst="ellipse">
          <a:avLst/>
        </a:prstGeom>
        <a:solidFill>
          <a:schemeClr val="accent5">
            <a:alpha val="50000"/>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La contabilidad controla y presenta la información financiera mediante los estados financieros, útiles para la toma de decisiones.</a:t>
          </a:r>
          <a:endParaRPr lang="es-MX" sz="2400" kern="1200"/>
        </a:p>
      </dsp:txBody>
      <dsp:txXfrm>
        <a:off x="4964151" y="519602"/>
        <a:ext cx="2483005" cy="32908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FCE7E-7B50-4ED2-9BD2-52FA31345FA9}">
      <dsp:nvSpPr>
        <dsp:cNvPr id="0" name=""/>
        <dsp:cNvSpPr/>
      </dsp:nvSpPr>
      <dsp:spPr>
        <a:xfrm>
          <a:off x="2010" y="475817"/>
          <a:ext cx="3604037" cy="3604037"/>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0">
            <a:lnSpc>
              <a:spcPct val="90000"/>
            </a:lnSpc>
            <a:spcBef>
              <a:spcPct val="0"/>
            </a:spcBef>
            <a:spcAft>
              <a:spcPct val="35000"/>
            </a:spcAft>
          </a:pPr>
          <a:r>
            <a:rPr lang="es-ES" sz="4400" i="1" kern="1200" dirty="0" smtClean="0"/>
            <a:t>Entidad</a:t>
          </a:r>
          <a:r>
            <a:rPr lang="es-ES" sz="4400" kern="1200" dirty="0" smtClean="0"/>
            <a:t> </a:t>
          </a:r>
          <a:endParaRPr lang="es-MX" sz="4400" kern="1200" dirty="0"/>
        </a:p>
      </dsp:txBody>
      <dsp:txXfrm>
        <a:off x="529809" y="1003616"/>
        <a:ext cx="2548439" cy="2548439"/>
      </dsp:txXfrm>
    </dsp:sp>
    <dsp:sp modelId="{0C15A780-F198-4BD2-9547-FB73BE2EC5DF}">
      <dsp:nvSpPr>
        <dsp:cNvPr id="0" name=""/>
        <dsp:cNvSpPr/>
      </dsp:nvSpPr>
      <dsp:spPr>
        <a:xfrm>
          <a:off x="4146653" y="1607484"/>
          <a:ext cx="1146083" cy="1340702"/>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444750">
            <a:lnSpc>
              <a:spcPct val="90000"/>
            </a:lnSpc>
            <a:spcBef>
              <a:spcPct val="0"/>
            </a:spcBef>
            <a:spcAft>
              <a:spcPct val="35000"/>
            </a:spcAft>
          </a:pPr>
          <a:endParaRPr lang="es-MX" sz="5500" kern="1200"/>
        </a:p>
      </dsp:txBody>
      <dsp:txXfrm>
        <a:off x="4146653" y="1875624"/>
        <a:ext cx="802258" cy="804422"/>
      </dsp:txXfrm>
    </dsp:sp>
    <dsp:sp modelId="{01097F3B-FD56-4866-8B25-320CB7D440F0}">
      <dsp:nvSpPr>
        <dsp:cNvPr id="0" name=""/>
        <dsp:cNvSpPr/>
      </dsp:nvSpPr>
      <dsp:spPr>
        <a:xfrm>
          <a:off x="5768470" y="502793"/>
          <a:ext cx="3928689" cy="3550085"/>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ES" sz="2000" kern="1200" dirty="0" smtClean="0"/>
            <a:t>Es una unidad identificable que realiza actividades económicas, constituida por recursos humanos, recursos materiales y capital, encaminados a la consecución de los fines para los que fue creada. </a:t>
          </a:r>
          <a:endParaRPr lang="es-MX" sz="2000" kern="1200" dirty="0"/>
        </a:p>
      </dsp:txBody>
      <dsp:txXfrm>
        <a:off x="6343813" y="1022691"/>
        <a:ext cx="2778003" cy="25102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744C68-67C3-471F-8E4B-82FBB9E0E2A2}">
      <dsp:nvSpPr>
        <dsp:cNvPr id="0" name=""/>
        <dsp:cNvSpPr/>
      </dsp:nvSpPr>
      <dsp:spPr>
        <a:xfrm>
          <a:off x="4049" y="70311"/>
          <a:ext cx="3476343" cy="253635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110490" numCol="1" spcCol="1270" anchor="t" anchorCtr="0">
          <a:noAutofit/>
        </a:bodyPr>
        <a:lstStyle/>
        <a:p>
          <a:pPr lvl="0" algn="l" defTabSz="1289050" rtl="0">
            <a:lnSpc>
              <a:spcPct val="90000"/>
            </a:lnSpc>
            <a:spcBef>
              <a:spcPct val="0"/>
            </a:spcBef>
            <a:spcAft>
              <a:spcPct val="35000"/>
            </a:spcAft>
          </a:pPr>
          <a:r>
            <a:rPr lang="es-ES" sz="2900" u="sng" kern="1200" smtClean="0"/>
            <a:t>Con personalidad jurídica propia</a:t>
          </a:r>
          <a:r>
            <a:rPr lang="es-ES" sz="2900" kern="1200" smtClean="0"/>
            <a:t> </a:t>
          </a:r>
          <a:endParaRPr lang="es-MX" sz="2900" kern="1200"/>
        </a:p>
      </dsp:txBody>
      <dsp:txXfrm>
        <a:off x="4049" y="70311"/>
        <a:ext cx="3476343" cy="1690904"/>
      </dsp:txXfrm>
    </dsp:sp>
    <dsp:sp modelId="{528D39D1-CD3D-4235-A561-6EB3930A247A}">
      <dsp:nvSpPr>
        <dsp:cNvPr id="0" name=""/>
        <dsp:cNvSpPr/>
      </dsp:nvSpPr>
      <dsp:spPr>
        <a:xfrm>
          <a:off x="716071" y="1621044"/>
          <a:ext cx="3476343" cy="302760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206248" rIns="206248" bIns="206248" numCol="1" spcCol="1270" anchor="t" anchorCtr="0">
          <a:noAutofit/>
        </a:bodyPr>
        <a:lstStyle/>
        <a:p>
          <a:pPr marL="285750" lvl="1" indent="-285750" algn="l" defTabSz="1289050" rtl="0">
            <a:lnSpc>
              <a:spcPct val="90000"/>
            </a:lnSpc>
            <a:spcBef>
              <a:spcPct val="0"/>
            </a:spcBef>
            <a:spcAft>
              <a:spcPct val="15000"/>
            </a:spcAft>
            <a:buChar char="••"/>
          </a:pPr>
          <a:r>
            <a:rPr lang="es-ES" sz="2900" kern="1200" dirty="0" smtClean="0"/>
            <a:t>Son sujetas de derechos y obligaciones, pudiendo ser personas físicas o morales. </a:t>
          </a:r>
          <a:endParaRPr lang="es-MX" sz="2900" kern="1200" dirty="0"/>
        </a:p>
      </dsp:txBody>
      <dsp:txXfrm>
        <a:off x="804746" y="1709719"/>
        <a:ext cx="3298993" cy="2850250"/>
      </dsp:txXfrm>
    </dsp:sp>
    <dsp:sp modelId="{58F15FFC-8E49-4158-9F66-7808958B13C6}">
      <dsp:nvSpPr>
        <dsp:cNvPr id="0" name=""/>
        <dsp:cNvSpPr/>
      </dsp:nvSpPr>
      <dsp:spPr>
        <a:xfrm>
          <a:off x="4007394" y="483008"/>
          <a:ext cx="1117242" cy="86550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4007394" y="656110"/>
        <a:ext cx="857589" cy="519305"/>
      </dsp:txXfrm>
    </dsp:sp>
    <dsp:sp modelId="{B9576763-6185-4DC1-A281-87543F0C274D}">
      <dsp:nvSpPr>
        <dsp:cNvPr id="0" name=""/>
        <dsp:cNvSpPr/>
      </dsp:nvSpPr>
      <dsp:spPr>
        <a:xfrm>
          <a:off x="5588398" y="70311"/>
          <a:ext cx="3476343" cy="2536356"/>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110490" numCol="1" spcCol="1270" anchor="t" anchorCtr="0">
          <a:noAutofit/>
        </a:bodyPr>
        <a:lstStyle/>
        <a:p>
          <a:pPr lvl="0" algn="l" defTabSz="1289050" rtl="0">
            <a:lnSpc>
              <a:spcPct val="90000"/>
            </a:lnSpc>
            <a:spcBef>
              <a:spcPct val="0"/>
            </a:spcBef>
            <a:spcAft>
              <a:spcPct val="35000"/>
            </a:spcAft>
          </a:pPr>
          <a:r>
            <a:rPr lang="es-ES" sz="2900" u="sng" kern="1200" dirty="0" smtClean="0"/>
            <a:t>Sin personalidad jurídica propia</a:t>
          </a:r>
          <a:r>
            <a:rPr lang="es-ES" sz="2900" kern="1200" dirty="0" smtClean="0"/>
            <a:t> </a:t>
          </a:r>
          <a:endParaRPr lang="es-MX" sz="2900" kern="1200" dirty="0"/>
        </a:p>
      </dsp:txBody>
      <dsp:txXfrm>
        <a:off x="5588398" y="70311"/>
        <a:ext cx="3476343" cy="1690904"/>
      </dsp:txXfrm>
    </dsp:sp>
    <dsp:sp modelId="{EBFC724A-F305-4F10-B9DC-16390D307644}">
      <dsp:nvSpPr>
        <dsp:cNvPr id="0" name=""/>
        <dsp:cNvSpPr/>
      </dsp:nvSpPr>
      <dsp:spPr>
        <a:xfrm>
          <a:off x="6300420" y="1621044"/>
          <a:ext cx="3476343" cy="302760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206248" rIns="206248" bIns="206248" numCol="1" spcCol="1270" anchor="t" anchorCtr="0">
          <a:noAutofit/>
        </a:bodyPr>
        <a:lstStyle/>
        <a:p>
          <a:pPr marL="285750" lvl="1" indent="-285750" algn="l" defTabSz="1289050" rtl="0">
            <a:lnSpc>
              <a:spcPct val="90000"/>
            </a:lnSpc>
            <a:spcBef>
              <a:spcPct val="0"/>
            </a:spcBef>
            <a:spcAft>
              <a:spcPct val="15000"/>
            </a:spcAft>
            <a:buChar char="••"/>
          </a:pPr>
          <a:r>
            <a:rPr lang="es-ES" sz="2900" kern="1200" smtClean="0"/>
            <a:t>Son las entidades consolidadas y el fideicomiso. </a:t>
          </a:r>
          <a:endParaRPr lang="es-MX" sz="2900" kern="1200"/>
        </a:p>
      </dsp:txBody>
      <dsp:txXfrm>
        <a:off x="6389095" y="1709719"/>
        <a:ext cx="3298993" cy="28502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F01BA-0BEA-41D8-A6DD-A096A0E937A8}">
      <dsp:nvSpPr>
        <dsp:cNvPr id="0" name=""/>
        <dsp:cNvSpPr/>
      </dsp:nvSpPr>
      <dsp:spPr>
        <a:xfrm>
          <a:off x="2486" y="1795432"/>
          <a:ext cx="1687225" cy="139160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rtl="0">
            <a:lnSpc>
              <a:spcPct val="90000"/>
            </a:lnSpc>
            <a:spcBef>
              <a:spcPct val="0"/>
            </a:spcBef>
            <a:spcAft>
              <a:spcPct val="15000"/>
            </a:spcAft>
            <a:buChar char="••"/>
          </a:pPr>
          <a:r>
            <a:rPr lang="es-ES" sz="1800" kern="1200" dirty="0" smtClean="0"/>
            <a:t>Entidades Físicas y Entidades Morales. </a:t>
          </a:r>
          <a:endParaRPr lang="es-MX" sz="1800" kern="1200" dirty="0"/>
        </a:p>
      </dsp:txBody>
      <dsp:txXfrm>
        <a:off x="34511" y="1827457"/>
        <a:ext cx="1623175" cy="1029356"/>
      </dsp:txXfrm>
    </dsp:sp>
    <dsp:sp modelId="{C21BC095-2345-412E-899F-6EC7EF9F19F0}">
      <dsp:nvSpPr>
        <dsp:cNvPr id="0" name=""/>
        <dsp:cNvSpPr/>
      </dsp:nvSpPr>
      <dsp:spPr>
        <a:xfrm>
          <a:off x="934182" y="2210524"/>
          <a:ext cx="1980321" cy="1980321"/>
        </a:xfrm>
        <a:prstGeom prst="leftCircularArrow">
          <a:avLst>
            <a:gd name="adj1" fmla="val 3070"/>
            <a:gd name="adj2" fmla="val 377012"/>
            <a:gd name="adj3" fmla="val 2090797"/>
            <a:gd name="adj4" fmla="val 8962763"/>
            <a:gd name="adj5" fmla="val 3581"/>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14C98A-6FC3-4A28-9D15-52D8A0F594F9}">
      <dsp:nvSpPr>
        <dsp:cNvPr id="0" name=""/>
        <dsp:cNvSpPr/>
      </dsp:nvSpPr>
      <dsp:spPr>
        <a:xfrm>
          <a:off x="289217" y="2959631"/>
          <a:ext cx="1679412" cy="71184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 sz="1600" kern="1200" dirty="0" smtClean="0"/>
            <a:t>Número de personas</a:t>
          </a:r>
          <a:endParaRPr lang="es-MX" sz="1600" kern="1200" dirty="0"/>
        </a:p>
      </dsp:txBody>
      <dsp:txXfrm>
        <a:off x="310066" y="2980480"/>
        <a:ext cx="1637714" cy="670151"/>
      </dsp:txXfrm>
    </dsp:sp>
    <dsp:sp modelId="{BAD4AF67-6761-44B6-8C73-0BD498095610}">
      <dsp:nvSpPr>
        <dsp:cNvPr id="0" name=""/>
        <dsp:cNvSpPr/>
      </dsp:nvSpPr>
      <dsp:spPr>
        <a:xfrm>
          <a:off x="2258104" y="1952809"/>
          <a:ext cx="1687225" cy="139160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rtl="0">
            <a:lnSpc>
              <a:spcPct val="90000"/>
            </a:lnSpc>
            <a:spcBef>
              <a:spcPct val="0"/>
            </a:spcBef>
            <a:spcAft>
              <a:spcPct val="15000"/>
            </a:spcAft>
            <a:buChar char="••"/>
          </a:pPr>
          <a:r>
            <a:rPr lang="es-ES" sz="1800" kern="1200" dirty="0" smtClean="0"/>
            <a:t>Lucrativas y  No Lucrativas. </a:t>
          </a:r>
          <a:endParaRPr lang="es-MX" sz="1800" kern="1200" dirty="0"/>
        </a:p>
      </dsp:txBody>
      <dsp:txXfrm>
        <a:off x="2290129" y="2283036"/>
        <a:ext cx="1623175" cy="1029356"/>
      </dsp:txXfrm>
    </dsp:sp>
    <dsp:sp modelId="{683894A3-74C9-43CE-B21F-E5E5EF27B220}">
      <dsp:nvSpPr>
        <dsp:cNvPr id="0" name=""/>
        <dsp:cNvSpPr/>
      </dsp:nvSpPr>
      <dsp:spPr>
        <a:xfrm>
          <a:off x="3189201" y="1092541"/>
          <a:ext cx="2092311" cy="2092311"/>
        </a:xfrm>
        <a:prstGeom prst="circularArrow">
          <a:avLst>
            <a:gd name="adj1" fmla="val 2905"/>
            <a:gd name="adj2" fmla="val 355457"/>
            <a:gd name="adj3" fmla="val 19469032"/>
            <a:gd name="adj4" fmla="val 12575511"/>
            <a:gd name="adj5" fmla="val 339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6134A5-33B1-4090-BC03-4729DAF8738A}">
      <dsp:nvSpPr>
        <dsp:cNvPr id="0" name=""/>
        <dsp:cNvSpPr/>
      </dsp:nvSpPr>
      <dsp:spPr>
        <a:xfrm>
          <a:off x="2633044" y="1654607"/>
          <a:ext cx="1499756" cy="596403"/>
        </a:xfrm>
        <a:prstGeom prst="roundRect">
          <a:avLst>
            <a:gd name="adj" fmla="val 10000"/>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 sz="1600" kern="1200" dirty="0" smtClean="0"/>
            <a:t>Finalidad</a:t>
          </a:r>
          <a:endParaRPr lang="es-MX" sz="1600" kern="1200" dirty="0"/>
        </a:p>
      </dsp:txBody>
      <dsp:txXfrm>
        <a:off x="2650512" y="1672075"/>
        <a:ext cx="1464820" cy="561467"/>
      </dsp:txXfrm>
    </dsp:sp>
    <dsp:sp modelId="{E095F1C5-37AD-4DAC-B542-5DD62F08A6C9}">
      <dsp:nvSpPr>
        <dsp:cNvPr id="0" name=""/>
        <dsp:cNvSpPr/>
      </dsp:nvSpPr>
      <dsp:spPr>
        <a:xfrm>
          <a:off x="4422275" y="1952809"/>
          <a:ext cx="1687225" cy="139160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rtl="0">
            <a:lnSpc>
              <a:spcPct val="90000"/>
            </a:lnSpc>
            <a:spcBef>
              <a:spcPct val="0"/>
            </a:spcBef>
            <a:spcAft>
              <a:spcPct val="15000"/>
            </a:spcAft>
            <a:buChar char="••"/>
          </a:pPr>
          <a:r>
            <a:rPr lang="es-ES" sz="1800" kern="1200" dirty="0" smtClean="0"/>
            <a:t>Pública, Privada y Mixta. </a:t>
          </a:r>
          <a:endParaRPr lang="es-MX" sz="1800" kern="1200" dirty="0"/>
        </a:p>
      </dsp:txBody>
      <dsp:txXfrm>
        <a:off x="4454300" y="1984834"/>
        <a:ext cx="1623175" cy="1029356"/>
      </dsp:txXfrm>
    </dsp:sp>
    <dsp:sp modelId="{AB517E48-A025-43E1-B25A-D7EC110EEBB3}">
      <dsp:nvSpPr>
        <dsp:cNvPr id="0" name=""/>
        <dsp:cNvSpPr/>
      </dsp:nvSpPr>
      <dsp:spPr>
        <a:xfrm>
          <a:off x="5354741" y="2128056"/>
          <a:ext cx="2071315" cy="2071315"/>
        </a:xfrm>
        <a:prstGeom prst="leftCircularArrow">
          <a:avLst>
            <a:gd name="adj1" fmla="val 2935"/>
            <a:gd name="adj2" fmla="val 359309"/>
            <a:gd name="adj3" fmla="val 2134819"/>
            <a:gd name="adj4" fmla="val 9024489"/>
            <a:gd name="adj5" fmla="val 3424"/>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117A8D-D883-454B-9201-E724E4DF4363}">
      <dsp:nvSpPr>
        <dsp:cNvPr id="0" name=""/>
        <dsp:cNvSpPr/>
      </dsp:nvSpPr>
      <dsp:spPr>
        <a:xfrm>
          <a:off x="4797214" y="3046215"/>
          <a:ext cx="1499756" cy="596403"/>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 sz="1600" kern="1200" dirty="0" smtClean="0"/>
            <a:t>Tipo</a:t>
          </a:r>
          <a:endParaRPr lang="es-MX" sz="1600" kern="1200" dirty="0"/>
        </a:p>
      </dsp:txBody>
      <dsp:txXfrm>
        <a:off x="4814682" y="3063683"/>
        <a:ext cx="1464820" cy="561467"/>
      </dsp:txXfrm>
    </dsp:sp>
    <dsp:sp modelId="{0594A565-40DA-4340-9132-E4D06D49F5F4}">
      <dsp:nvSpPr>
        <dsp:cNvPr id="0" name=""/>
        <dsp:cNvSpPr/>
      </dsp:nvSpPr>
      <dsp:spPr>
        <a:xfrm>
          <a:off x="6586445" y="1952809"/>
          <a:ext cx="2025649" cy="139160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rtl="0">
            <a:lnSpc>
              <a:spcPct val="90000"/>
            </a:lnSpc>
            <a:spcBef>
              <a:spcPct val="0"/>
            </a:spcBef>
            <a:spcAft>
              <a:spcPct val="15000"/>
            </a:spcAft>
            <a:buChar char="••"/>
          </a:pPr>
          <a:r>
            <a:rPr lang="es-ES" sz="1800" kern="1200" dirty="0" smtClean="0"/>
            <a:t>Nacional,  Extranjera  y Transnacional. </a:t>
          </a:r>
          <a:endParaRPr lang="es-MX" sz="1800" kern="1200" dirty="0"/>
        </a:p>
      </dsp:txBody>
      <dsp:txXfrm>
        <a:off x="6618470" y="2283036"/>
        <a:ext cx="1961599" cy="1029356"/>
      </dsp:txXfrm>
    </dsp:sp>
    <dsp:sp modelId="{7963199A-9D3B-4600-B7F8-0058FB54400A}">
      <dsp:nvSpPr>
        <dsp:cNvPr id="0" name=""/>
        <dsp:cNvSpPr/>
      </dsp:nvSpPr>
      <dsp:spPr>
        <a:xfrm>
          <a:off x="7714980" y="1000720"/>
          <a:ext cx="2191688" cy="2191688"/>
        </a:xfrm>
        <a:prstGeom prst="circularArrow">
          <a:avLst>
            <a:gd name="adj1" fmla="val 2774"/>
            <a:gd name="adj2" fmla="val 338295"/>
            <a:gd name="adj3" fmla="val 19235272"/>
            <a:gd name="adj4" fmla="val 12324589"/>
            <a:gd name="adj5" fmla="val 3236"/>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961019-7560-46A4-9C7D-3E63C72BC0C2}">
      <dsp:nvSpPr>
        <dsp:cNvPr id="0" name=""/>
        <dsp:cNvSpPr/>
      </dsp:nvSpPr>
      <dsp:spPr>
        <a:xfrm>
          <a:off x="7130596" y="1654607"/>
          <a:ext cx="1499756" cy="596403"/>
        </a:xfrm>
        <a:prstGeom prst="roundRect">
          <a:avLst>
            <a:gd name="adj" fmla="val 10000"/>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 sz="1600" kern="1200" dirty="0" smtClean="0"/>
            <a:t>Procedencia de su capital </a:t>
          </a:r>
          <a:endParaRPr lang="es-MX" sz="1600" kern="1200" dirty="0"/>
        </a:p>
      </dsp:txBody>
      <dsp:txXfrm>
        <a:off x="7148064" y="1672075"/>
        <a:ext cx="1464820" cy="561467"/>
      </dsp:txXfrm>
    </dsp:sp>
    <dsp:sp modelId="{B627F1EC-BE7D-4B85-8C48-BE736B512A5B}">
      <dsp:nvSpPr>
        <dsp:cNvPr id="0" name=""/>
        <dsp:cNvSpPr/>
      </dsp:nvSpPr>
      <dsp:spPr>
        <a:xfrm>
          <a:off x="9001472" y="1822178"/>
          <a:ext cx="1687225" cy="139160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rtl="0">
            <a:lnSpc>
              <a:spcPct val="90000"/>
            </a:lnSpc>
            <a:spcBef>
              <a:spcPct val="0"/>
            </a:spcBef>
            <a:spcAft>
              <a:spcPct val="15000"/>
            </a:spcAft>
            <a:buChar char="••"/>
          </a:pPr>
          <a:r>
            <a:rPr lang="es-ES" sz="1800" kern="1200" dirty="0" smtClean="0"/>
            <a:t>Comerciales, Industriales y de Servicios</a:t>
          </a:r>
          <a:endParaRPr lang="es-MX" sz="1800" kern="1200" dirty="0"/>
        </a:p>
      </dsp:txBody>
      <dsp:txXfrm>
        <a:off x="9033497" y="1854203"/>
        <a:ext cx="1623175" cy="1029356"/>
      </dsp:txXfrm>
    </dsp:sp>
    <dsp:sp modelId="{58E93298-219A-4AA2-9238-ED269A15713C}">
      <dsp:nvSpPr>
        <dsp:cNvPr id="0" name=""/>
        <dsp:cNvSpPr/>
      </dsp:nvSpPr>
      <dsp:spPr>
        <a:xfrm>
          <a:off x="9262117" y="3160516"/>
          <a:ext cx="1499756" cy="596403"/>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ES" sz="1600" kern="1200" dirty="0" smtClean="0"/>
            <a:t>Actividad que desarrollan </a:t>
          </a:r>
          <a:endParaRPr lang="es-MX" sz="1600" kern="1200" dirty="0"/>
        </a:p>
      </dsp:txBody>
      <dsp:txXfrm>
        <a:off x="9279585" y="3177984"/>
        <a:ext cx="1464820" cy="5614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C7436-3BBA-476C-B27E-302B34801150}">
      <dsp:nvSpPr>
        <dsp:cNvPr id="0" name=""/>
        <dsp:cNvSpPr/>
      </dsp:nvSpPr>
      <dsp:spPr>
        <a:xfrm>
          <a:off x="779466" y="0"/>
          <a:ext cx="8833958" cy="4984561"/>
        </a:xfrm>
        <a:prstGeom prst="rightArrow">
          <a:avLst/>
        </a:prstGeom>
        <a:solidFill>
          <a:schemeClr val="accent6">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7E78060D-697C-41C3-9D5B-FCAB51EA5ADE}">
      <dsp:nvSpPr>
        <dsp:cNvPr id="0" name=""/>
        <dsp:cNvSpPr/>
      </dsp:nvSpPr>
      <dsp:spPr>
        <a:xfrm>
          <a:off x="1689" y="1495368"/>
          <a:ext cx="6271299" cy="1993824"/>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solidFill>
                <a:schemeClr val="tx1"/>
              </a:solidFill>
            </a:rPr>
            <a:t>Es información cuantitativa, expresada en unidades monetarias, que muestra la posición y desempeño financiero de una entidad, y cuyo objetivo esencial es ser útil en la toma de  decisiones económicas.</a:t>
          </a:r>
          <a:endParaRPr lang="es-MX" sz="2400" kern="1200" dirty="0">
            <a:solidFill>
              <a:schemeClr val="tx1"/>
            </a:solidFill>
          </a:endParaRPr>
        </a:p>
      </dsp:txBody>
      <dsp:txXfrm>
        <a:off x="99019" y="1592698"/>
        <a:ext cx="6076639" cy="1799164"/>
      </dsp:txXfrm>
    </dsp:sp>
    <dsp:sp modelId="{ACCC4570-0064-4FB3-929A-E44788D4C4F3}">
      <dsp:nvSpPr>
        <dsp:cNvPr id="0" name=""/>
        <dsp:cNvSpPr/>
      </dsp:nvSpPr>
      <dsp:spPr>
        <a:xfrm>
          <a:off x="6660184" y="1495368"/>
          <a:ext cx="3731017" cy="1993824"/>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solidFill>
                <a:schemeClr val="tx1"/>
              </a:solidFill>
            </a:rPr>
            <a:t>Su manifestación fundamental son los estados financieros.</a:t>
          </a:r>
          <a:endParaRPr lang="es-MX" sz="2400" kern="1200" dirty="0">
            <a:solidFill>
              <a:schemeClr val="tx1"/>
            </a:solidFill>
          </a:endParaRPr>
        </a:p>
      </dsp:txBody>
      <dsp:txXfrm>
        <a:off x="6757514" y="1592698"/>
        <a:ext cx="3536357" cy="17991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13FEAE-C126-46C6-8645-8395997662F2}">
      <dsp:nvSpPr>
        <dsp:cNvPr id="0" name=""/>
        <dsp:cNvSpPr/>
      </dsp:nvSpPr>
      <dsp:spPr>
        <a:xfrm>
          <a:off x="4296006" y="1272119"/>
          <a:ext cx="1629672" cy="1629872"/>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EB5CEC2-13C8-4A3E-81BB-6CCD90156698}">
      <dsp:nvSpPr>
        <dsp:cNvPr id="0" name=""/>
        <dsp:cNvSpPr/>
      </dsp:nvSpPr>
      <dsp:spPr>
        <a:xfrm>
          <a:off x="4177176" y="0"/>
          <a:ext cx="1867332" cy="9993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Administración</a:t>
          </a:r>
          <a:endParaRPr lang="es-MX" sz="2400" kern="1200"/>
        </a:p>
      </dsp:txBody>
      <dsp:txXfrm>
        <a:off x="4177176" y="0"/>
        <a:ext cx="1867332" cy="999308"/>
      </dsp:txXfrm>
    </dsp:sp>
    <dsp:sp modelId="{05BD01CD-77CC-4247-931E-ED80DCEF94E3}">
      <dsp:nvSpPr>
        <dsp:cNvPr id="0" name=""/>
        <dsp:cNvSpPr/>
      </dsp:nvSpPr>
      <dsp:spPr>
        <a:xfrm>
          <a:off x="4774043" y="1501960"/>
          <a:ext cx="1629672" cy="1629872"/>
        </a:xfrm>
        <a:prstGeom prst="ellipse">
          <a:avLst/>
        </a:prstGeom>
        <a:solidFill>
          <a:schemeClr val="accent4">
            <a:alpha val="50000"/>
            <a:hueOff val="1732615"/>
            <a:satOff val="-7995"/>
            <a:lumOff val="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F59A1632-33DB-43D6-B786-26DEC97CFAC1}">
      <dsp:nvSpPr>
        <dsp:cNvPr id="0" name=""/>
        <dsp:cNvSpPr/>
      </dsp:nvSpPr>
      <dsp:spPr>
        <a:xfrm>
          <a:off x="6604708" y="949342"/>
          <a:ext cx="1765478" cy="10992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Derecho</a:t>
          </a:r>
          <a:endParaRPr lang="es-MX" sz="2400" kern="1200" dirty="0"/>
        </a:p>
      </dsp:txBody>
      <dsp:txXfrm>
        <a:off x="6604708" y="949342"/>
        <a:ext cx="1765478" cy="1099239"/>
      </dsp:txXfrm>
    </dsp:sp>
    <dsp:sp modelId="{91F4A921-AC32-4329-AE34-566C8D11963B}">
      <dsp:nvSpPr>
        <dsp:cNvPr id="0" name=""/>
        <dsp:cNvSpPr/>
      </dsp:nvSpPr>
      <dsp:spPr>
        <a:xfrm>
          <a:off x="4891515" y="2019102"/>
          <a:ext cx="1629672" cy="1629872"/>
        </a:xfrm>
        <a:prstGeom prst="ellipse">
          <a:avLst/>
        </a:prstGeom>
        <a:solidFill>
          <a:schemeClr val="accent4">
            <a:alpha val="50000"/>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202A1295-711F-4DBB-8D65-86C3368B3B44}">
      <dsp:nvSpPr>
        <dsp:cNvPr id="0" name=""/>
        <dsp:cNvSpPr/>
      </dsp:nvSpPr>
      <dsp:spPr>
        <a:xfrm>
          <a:off x="6774466" y="2348374"/>
          <a:ext cx="1731526" cy="1174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Economía</a:t>
          </a:r>
          <a:endParaRPr lang="es-MX" sz="2400" kern="1200"/>
        </a:p>
      </dsp:txBody>
      <dsp:txXfrm>
        <a:off x="6774466" y="2348374"/>
        <a:ext cx="1731526" cy="1174187"/>
      </dsp:txXfrm>
    </dsp:sp>
    <dsp:sp modelId="{61B800E4-10A6-4BFF-82D7-E2DC7EDB3E5C}">
      <dsp:nvSpPr>
        <dsp:cNvPr id="0" name=""/>
        <dsp:cNvSpPr/>
      </dsp:nvSpPr>
      <dsp:spPr>
        <a:xfrm>
          <a:off x="4560828" y="2433815"/>
          <a:ext cx="1629672" cy="1629872"/>
        </a:xfrm>
        <a:prstGeom prst="ellipse">
          <a:avLst/>
        </a:prstGeom>
        <a:solidFill>
          <a:schemeClr val="accent4">
            <a:alpha val="50000"/>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75D57EF-C7E2-4548-BA0B-B072CEEA1642}">
      <dsp:nvSpPr>
        <dsp:cNvPr id="0" name=""/>
        <dsp:cNvSpPr/>
      </dsp:nvSpPr>
      <dsp:spPr>
        <a:xfrm>
          <a:off x="6027533" y="3922285"/>
          <a:ext cx="1867332" cy="10742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Finanzas</a:t>
          </a:r>
          <a:endParaRPr lang="es-MX" sz="2400" kern="1200"/>
        </a:p>
      </dsp:txBody>
      <dsp:txXfrm>
        <a:off x="6027533" y="3922285"/>
        <a:ext cx="1867332" cy="1074256"/>
      </dsp:txXfrm>
    </dsp:sp>
    <dsp:sp modelId="{D0A60C88-17CB-4CB4-8D3F-16E86E8A3F7B}">
      <dsp:nvSpPr>
        <dsp:cNvPr id="0" name=""/>
        <dsp:cNvSpPr/>
      </dsp:nvSpPr>
      <dsp:spPr>
        <a:xfrm>
          <a:off x="4031184" y="2433815"/>
          <a:ext cx="1629672" cy="1629872"/>
        </a:xfrm>
        <a:prstGeom prst="ellipse">
          <a:avLst/>
        </a:prstGeom>
        <a:solidFill>
          <a:schemeClr val="accent4">
            <a:alpha val="50000"/>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592FC06-89BE-4700-B5D5-8DBBF766F75B}">
      <dsp:nvSpPr>
        <dsp:cNvPr id="0" name=""/>
        <dsp:cNvSpPr/>
      </dsp:nvSpPr>
      <dsp:spPr>
        <a:xfrm>
          <a:off x="2326819" y="3922285"/>
          <a:ext cx="1867332" cy="10742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Fiscal</a:t>
          </a:r>
          <a:endParaRPr lang="es-MX" sz="2400" kern="1200"/>
        </a:p>
      </dsp:txBody>
      <dsp:txXfrm>
        <a:off x="2326819" y="3922285"/>
        <a:ext cx="1867332" cy="1074256"/>
      </dsp:txXfrm>
    </dsp:sp>
    <dsp:sp modelId="{EFECDCC9-5F84-48C5-9D4B-8E1B12343955}">
      <dsp:nvSpPr>
        <dsp:cNvPr id="0" name=""/>
        <dsp:cNvSpPr/>
      </dsp:nvSpPr>
      <dsp:spPr>
        <a:xfrm>
          <a:off x="3700497" y="2019102"/>
          <a:ext cx="1629672" cy="1629872"/>
        </a:xfrm>
        <a:prstGeom prst="ellipse">
          <a:avLst/>
        </a:prstGeom>
        <a:solidFill>
          <a:schemeClr val="accent4">
            <a:alpha val="50000"/>
            <a:hueOff val="8663077"/>
            <a:satOff val="-39973"/>
            <a:lumOff val="1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5549141-DC7C-4C0C-B0C6-CB50DB9F49AE}">
      <dsp:nvSpPr>
        <dsp:cNvPr id="0" name=""/>
        <dsp:cNvSpPr/>
      </dsp:nvSpPr>
      <dsp:spPr>
        <a:xfrm>
          <a:off x="1715692" y="2348374"/>
          <a:ext cx="1731526" cy="1174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Informática</a:t>
          </a:r>
          <a:endParaRPr lang="es-MX" sz="2400" kern="1200"/>
        </a:p>
      </dsp:txBody>
      <dsp:txXfrm>
        <a:off x="1715692" y="2348374"/>
        <a:ext cx="1731526" cy="1174187"/>
      </dsp:txXfrm>
    </dsp:sp>
    <dsp:sp modelId="{481C333D-B7A1-45B5-A0A7-379A39743E89}">
      <dsp:nvSpPr>
        <dsp:cNvPr id="0" name=""/>
        <dsp:cNvSpPr/>
      </dsp:nvSpPr>
      <dsp:spPr>
        <a:xfrm>
          <a:off x="3817969" y="1501960"/>
          <a:ext cx="1629672" cy="1629872"/>
        </a:xfrm>
        <a:prstGeom prst="ellipse">
          <a:avLst/>
        </a:prstGeom>
        <a:solidFill>
          <a:schemeClr val="accent4">
            <a:alpha val="50000"/>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1CE6B10-542F-4DA8-8F3F-5A71BF1C3923}">
      <dsp:nvSpPr>
        <dsp:cNvPr id="0" name=""/>
        <dsp:cNvSpPr/>
      </dsp:nvSpPr>
      <dsp:spPr>
        <a:xfrm>
          <a:off x="1851498" y="949342"/>
          <a:ext cx="1765478" cy="10992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Estadística</a:t>
          </a:r>
          <a:endParaRPr lang="es-MX" sz="2400" kern="1200" dirty="0"/>
        </a:p>
      </dsp:txBody>
      <dsp:txXfrm>
        <a:off x="1851498" y="949342"/>
        <a:ext cx="1765478" cy="10992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F8F19-0DF3-4C6C-B450-0A66757FFDB6}">
      <dsp:nvSpPr>
        <dsp:cNvPr id="0" name=""/>
        <dsp:cNvSpPr/>
      </dsp:nvSpPr>
      <dsp:spPr>
        <a:xfrm>
          <a:off x="0" y="1305401"/>
          <a:ext cx="10515600" cy="1740535"/>
        </a:xfrm>
        <a:prstGeom prst="notched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94B9DC-7D06-4517-9B5C-1C6BD080BF30}">
      <dsp:nvSpPr>
        <dsp:cNvPr id="0" name=""/>
        <dsp:cNvSpPr/>
      </dsp:nvSpPr>
      <dsp:spPr>
        <a:xfrm>
          <a:off x="2599" y="0"/>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0">
            <a:lnSpc>
              <a:spcPct val="90000"/>
            </a:lnSpc>
            <a:spcBef>
              <a:spcPct val="0"/>
            </a:spcBef>
            <a:spcAft>
              <a:spcPct val="35000"/>
            </a:spcAft>
          </a:pPr>
          <a:r>
            <a:rPr lang="es-MX" sz="1900" kern="1200" smtClean="0"/>
            <a:t>SHCP</a:t>
          </a:r>
          <a:endParaRPr lang="es-MX" sz="1900" kern="1200"/>
        </a:p>
      </dsp:txBody>
      <dsp:txXfrm>
        <a:off x="2599" y="0"/>
        <a:ext cx="1513414" cy="1740535"/>
      </dsp:txXfrm>
    </dsp:sp>
    <dsp:sp modelId="{D2B8AA84-DD88-4089-9FE1-3676BA80C0D6}">
      <dsp:nvSpPr>
        <dsp:cNvPr id="0" name=""/>
        <dsp:cNvSpPr/>
      </dsp:nvSpPr>
      <dsp:spPr>
        <a:xfrm>
          <a:off x="541739" y="1958102"/>
          <a:ext cx="435133" cy="435133"/>
        </a:xfrm>
        <a:prstGeom prst="ellipse">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9407B1-99EF-4E07-B76A-900E4295D19C}">
      <dsp:nvSpPr>
        <dsp:cNvPr id="0" name=""/>
        <dsp:cNvSpPr/>
      </dsp:nvSpPr>
      <dsp:spPr>
        <a:xfrm>
          <a:off x="1591684" y="2610802"/>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0">
            <a:lnSpc>
              <a:spcPct val="90000"/>
            </a:lnSpc>
            <a:spcBef>
              <a:spcPct val="0"/>
            </a:spcBef>
            <a:spcAft>
              <a:spcPct val="35000"/>
            </a:spcAft>
          </a:pPr>
          <a:r>
            <a:rPr lang="es-MX" sz="1900" kern="1200" smtClean="0"/>
            <a:t>SAT</a:t>
          </a:r>
          <a:endParaRPr lang="es-MX" sz="1900" kern="1200"/>
        </a:p>
      </dsp:txBody>
      <dsp:txXfrm>
        <a:off x="1591684" y="2610802"/>
        <a:ext cx="1513414" cy="1740535"/>
      </dsp:txXfrm>
    </dsp:sp>
    <dsp:sp modelId="{C09EDBBD-C769-4CE1-B344-BD819F5D1DC0}">
      <dsp:nvSpPr>
        <dsp:cNvPr id="0" name=""/>
        <dsp:cNvSpPr/>
      </dsp:nvSpPr>
      <dsp:spPr>
        <a:xfrm>
          <a:off x="2130825" y="1958102"/>
          <a:ext cx="435133" cy="435133"/>
        </a:xfrm>
        <a:prstGeom prst="ellipse">
          <a:avLst/>
        </a:prstGeom>
        <a:solidFill>
          <a:schemeClr val="accent6">
            <a:shade val="80000"/>
            <a:hueOff val="64256"/>
            <a:satOff val="-2582"/>
            <a:lumOff val="55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EDA93E-719F-468D-904F-0DEB0FC7E79D}">
      <dsp:nvSpPr>
        <dsp:cNvPr id="0" name=""/>
        <dsp:cNvSpPr/>
      </dsp:nvSpPr>
      <dsp:spPr>
        <a:xfrm>
          <a:off x="3180770" y="0"/>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0">
            <a:lnSpc>
              <a:spcPct val="90000"/>
            </a:lnSpc>
            <a:spcBef>
              <a:spcPct val="0"/>
            </a:spcBef>
            <a:spcAft>
              <a:spcPct val="35000"/>
            </a:spcAft>
          </a:pPr>
          <a:r>
            <a:rPr lang="es-MX" sz="1900" kern="1200" smtClean="0"/>
            <a:t>IMSS</a:t>
          </a:r>
          <a:endParaRPr lang="es-MX" sz="1900" kern="1200"/>
        </a:p>
      </dsp:txBody>
      <dsp:txXfrm>
        <a:off x="3180770" y="0"/>
        <a:ext cx="1513414" cy="1740535"/>
      </dsp:txXfrm>
    </dsp:sp>
    <dsp:sp modelId="{D1D60A16-08B6-4B57-827C-B5F45E0CDA5E}">
      <dsp:nvSpPr>
        <dsp:cNvPr id="0" name=""/>
        <dsp:cNvSpPr/>
      </dsp:nvSpPr>
      <dsp:spPr>
        <a:xfrm>
          <a:off x="3719910" y="1958102"/>
          <a:ext cx="435133" cy="435133"/>
        </a:xfrm>
        <a:prstGeom prst="ellipse">
          <a:avLst/>
        </a:prstGeom>
        <a:solidFill>
          <a:schemeClr val="accent6">
            <a:shade val="80000"/>
            <a:hueOff val="128512"/>
            <a:satOff val="-5164"/>
            <a:lumOff val="110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E91290-2639-4EA6-99C3-1AC9CF1CEADC}">
      <dsp:nvSpPr>
        <dsp:cNvPr id="0" name=""/>
        <dsp:cNvSpPr/>
      </dsp:nvSpPr>
      <dsp:spPr>
        <a:xfrm>
          <a:off x="4769855" y="2610802"/>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0">
            <a:lnSpc>
              <a:spcPct val="90000"/>
            </a:lnSpc>
            <a:spcBef>
              <a:spcPct val="0"/>
            </a:spcBef>
            <a:spcAft>
              <a:spcPct val="35000"/>
            </a:spcAft>
          </a:pPr>
          <a:r>
            <a:rPr lang="es-MX" sz="1900" kern="1200" smtClean="0"/>
            <a:t>INFONAVIT</a:t>
          </a:r>
          <a:endParaRPr lang="es-MX" sz="1900" kern="1200"/>
        </a:p>
      </dsp:txBody>
      <dsp:txXfrm>
        <a:off x="4769855" y="2610802"/>
        <a:ext cx="1513414" cy="1740535"/>
      </dsp:txXfrm>
    </dsp:sp>
    <dsp:sp modelId="{B03B5D11-FAC9-49B9-83F8-2653508E45D4}">
      <dsp:nvSpPr>
        <dsp:cNvPr id="0" name=""/>
        <dsp:cNvSpPr/>
      </dsp:nvSpPr>
      <dsp:spPr>
        <a:xfrm>
          <a:off x="5308995" y="1958102"/>
          <a:ext cx="435133" cy="435133"/>
        </a:xfrm>
        <a:prstGeom prst="ellipse">
          <a:avLst/>
        </a:prstGeom>
        <a:solidFill>
          <a:schemeClr val="accent6">
            <a:shade val="80000"/>
            <a:hueOff val="192768"/>
            <a:satOff val="-7745"/>
            <a:lumOff val="165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A1A5CF-1A53-4BD0-9556-5F04871EECC9}">
      <dsp:nvSpPr>
        <dsp:cNvPr id="0" name=""/>
        <dsp:cNvSpPr/>
      </dsp:nvSpPr>
      <dsp:spPr>
        <a:xfrm>
          <a:off x="6358940" y="0"/>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0">
            <a:lnSpc>
              <a:spcPct val="90000"/>
            </a:lnSpc>
            <a:spcBef>
              <a:spcPct val="0"/>
            </a:spcBef>
            <a:spcAft>
              <a:spcPct val="35000"/>
            </a:spcAft>
          </a:pPr>
          <a:r>
            <a:rPr lang="es-MX" sz="1900" kern="1200" smtClean="0"/>
            <a:t>SECRETARÍA DE FINANZAS</a:t>
          </a:r>
          <a:endParaRPr lang="es-MX" sz="1900" kern="1200"/>
        </a:p>
      </dsp:txBody>
      <dsp:txXfrm>
        <a:off x="6358940" y="0"/>
        <a:ext cx="1513414" cy="1740535"/>
      </dsp:txXfrm>
    </dsp:sp>
    <dsp:sp modelId="{A6379690-51E9-4766-8C13-750C0E5E74E3}">
      <dsp:nvSpPr>
        <dsp:cNvPr id="0" name=""/>
        <dsp:cNvSpPr/>
      </dsp:nvSpPr>
      <dsp:spPr>
        <a:xfrm>
          <a:off x="6898081" y="1958102"/>
          <a:ext cx="435133" cy="435133"/>
        </a:xfrm>
        <a:prstGeom prst="ellipse">
          <a:avLst/>
        </a:prstGeom>
        <a:solidFill>
          <a:schemeClr val="accent6">
            <a:shade val="80000"/>
            <a:hueOff val="257024"/>
            <a:satOff val="-10327"/>
            <a:lumOff val="221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341DBE-071D-4BD3-B797-3B3944777A04}">
      <dsp:nvSpPr>
        <dsp:cNvPr id="0" name=""/>
        <dsp:cNvSpPr/>
      </dsp:nvSpPr>
      <dsp:spPr>
        <a:xfrm>
          <a:off x="7948026" y="2610802"/>
          <a:ext cx="1513414" cy="1740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0">
            <a:lnSpc>
              <a:spcPct val="90000"/>
            </a:lnSpc>
            <a:spcBef>
              <a:spcPct val="0"/>
            </a:spcBef>
            <a:spcAft>
              <a:spcPct val="35000"/>
            </a:spcAft>
          </a:pPr>
          <a:r>
            <a:rPr lang="es-MX" sz="1900" kern="1200" smtClean="0"/>
            <a:t>IMCP</a:t>
          </a:r>
          <a:endParaRPr lang="es-MX" sz="1900" kern="1200"/>
        </a:p>
      </dsp:txBody>
      <dsp:txXfrm>
        <a:off x="7948026" y="2610802"/>
        <a:ext cx="1513414" cy="1740535"/>
      </dsp:txXfrm>
    </dsp:sp>
    <dsp:sp modelId="{54B7B97E-5F8F-4BA9-9838-B77B8D73FC19}">
      <dsp:nvSpPr>
        <dsp:cNvPr id="0" name=""/>
        <dsp:cNvSpPr/>
      </dsp:nvSpPr>
      <dsp:spPr>
        <a:xfrm>
          <a:off x="8487166" y="1958102"/>
          <a:ext cx="435133" cy="435133"/>
        </a:xfrm>
        <a:prstGeom prst="ellipse">
          <a:avLst/>
        </a:prstGeom>
        <a:solidFill>
          <a:schemeClr val="accent6">
            <a:shade val="80000"/>
            <a:hueOff val="321280"/>
            <a:satOff val="-12909"/>
            <a:lumOff val="27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C89D89-A2DB-4BEF-A299-441A55F3E994}" type="datetimeFigureOut">
              <a:rPr lang="es-MX" smtClean="0"/>
              <a:t>19/09/2019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50B1CF-4A73-40A8-A13F-639AA0244BCB}" type="slidenum">
              <a:rPr lang="es-MX" smtClean="0"/>
              <a:t>‹Nº›</a:t>
            </a:fld>
            <a:endParaRPr lang="es-MX"/>
          </a:p>
        </p:txBody>
      </p:sp>
    </p:spTree>
    <p:extLst>
      <p:ext uri="{BB962C8B-B14F-4D97-AF65-F5344CB8AC3E}">
        <p14:creationId xmlns:p14="http://schemas.microsoft.com/office/powerpoint/2010/main" val="1024336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CE23FBE-63BE-40DB-8809-09465C34F200}" type="slidenum">
              <a:rPr lang="es-ES" altLang="es-MX" smtClean="0"/>
              <a:pPr>
                <a:spcBef>
                  <a:spcPct val="0"/>
                </a:spcBef>
              </a:pPr>
              <a:t>1</a:t>
            </a:fld>
            <a:endParaRPr lang="es-ES" altLang="es-MX" smtClean="0"/>
          </a:p>
        </p:txBody>
      </p:sp>
      <p:sp>
        <p:nvSpPr>
          <p:cNvPr id="5123" name="Rectangle 2"/>
          <p:cNvSpPr>
            <a:spLocks noGrp="1" noRot="1" noChangeAspect="1" noChangeArrowheads="1" noTextEdit="1"/>
          </p:cNvSpPr>
          <p:nvPr>
            <p:ph type="sldImg"/>
          </p:nvPr>
        </p:nvSpPr>
        <p:spPr>
          <a:xfrm>
            <a:off x="382588" y="685800"/>
            <a:ext cx="6096000" cy="3429000"/>
          </a:xfrm>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lstStyle/>
          <a:p>
            <a:pPr eaLnBrk="1" hangingPunct="1"/>
            <a:endParaRPr lang="es-MX" altLang="es-MX"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7186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FC58A23-08E3-47B4-8A35-C611F4439171}" type="slidenum">
              <a:rPr lang="es-MX" altLang="es-MX"/>
              <a:pPr eaLnBrk="1" hangingPunct="1"/>
              <a:t>26</a:t>
            </a:fld>
            <a:endParaRPr lang="es-MX" altLang="es-MX"/>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MX" altLang="es-MX" sz="1000" smtClean="0">
              <a:latin typeface="Arial" panose="020B0604020202020204" pitchFamily="34" charset="0"/>
              <a:cs typeface="Arial" panose="020B0604020202020204" pitchFamily="34" charset="0"/>
            </a:endParaRPr>
          </a:p>
          <a:p>
            <a:pPr eaLnBrk="1" hangingPunct="1"/>
            <a:r>
              <a:rPr lang="es-MX" altLang="es-MX" sz="1000" smtClean="0">
                <a:latin typeface="Arial" panose="020B0604020202020204" pitchFamily="34" charset="0"/>
                <a:cs typeface="Arial" panose="020B0604020202020204" pitchFamily="34" charset="0"/>
              </a:rPr>
              <a:t>El reporte explica que las principales causas del retroceso de México en el ranking son la incertidumbre política en la proximidad de los comicios presidenciales del 2006 y la consecuente parálisis en la ejecución de reformas estructurales.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Añade que para la comunidad empresarial en México los temas más preocupantes son la corrupción, la falta de vínculos del sector público con la iniciativa privada y los índices de criminalidad, que intensifican los costos de las compañías y socavan la productividad.</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México, la incertidumbre política rumbo a la elección presidencial del 2006, y la parálisis que resulta en la formulación de políticas, amargaron considerablemente el humor de la comunidad de negocios", expone el Foro.</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Índice del WEF incluye tres grandes subíndices: tecnología, ambiente macroeconómico y calidad de las instituciones públicas.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el ambiente macroeconómico, México mejoró al pasar del lugar 49 en el 2004 al 43 en este año, mientras que en tecnología retrocedió del lugar 48 al 57.</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peor retroceso fue en instituciones públicas, donde México pasó del lugar 59 el año pasado al 71 en el último reporte, es decir, una caída de 12 lugares. Este indicador considera el marco legal del sector público y el nivel de corrupción.</a:t>
            </a:r>
            <a:br>
              <a:rPr lang="es-MX" altLang="es-MX" sz="1000" smtClean="0">
                <a:latin typeface="Arial" panose="020B0604020202020204" pitchFamily="34" charset="0"/>
                <a:cs typeface="Arial" panose="020B0604020202020204" pitchFamily="34" charset="0"/>
              </a:rPr>
            </a:br>
            <a:endParaRPr lang="es-MX" altLang="es-MX" sz="100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688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A42862E-EC3B-4078-968B-A3C74CF399C9}" type="slidenum">
              <a:rPr lang="es-MX" altLang="es-MX"/>
              <a:pPr eaLnBrk="1" hangingPunct="1"/>
              <a:t>27</a:t>
            </a:fld>
            <a:endParaRPr lang="es-MX" altLang="es-MX"/>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MX" altLang="es-MX" sz="1000" smtClean="0">
              <a:latin typeface="Arial" panose="020B0604020202020204" pitchFamily="34" charset="0"/>
              <a:cs typeface="Arial" panose="020B0604020202020204" pitchFamily="34" charset="0"/>
            </a:endParaRPr>
          </a:p>
          <a:p>
            <a:pPr eaLnBrk="1" hangingPunct="1"/>
            <a:r>
              <a:rPr lang="es-MX" altLang="es-MX" sz="1000" smtClean="0">
                <a:latin typeface="Arial" panose="020B0604020202020204" pitchFamily="34" charset="0"/>
                <a:cs typeface="Arial" panose="020B0604020202020204" pitchFamily="34" charset="0"/>
              </a:rPr>
              <a:t>El reporte explica que las principales causas del retroceso de México en el ranking son la incertidumbre política en la proximidad de los comicios presidenciales del 2006 y la consecuente parálisis en la ejecución de reformas estructurales.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Añade que para la comunidad empresarial en México los temas más preocupantes son la corrupción, la falta de vínculos del sector público con la iniciativa privada y los índices de criminalidad, que intensifican los costos de las compañías y socavan la productividad.</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México, la incertidumbre política rumbo a la elección presidencial del 2006, y la parálisis que resulta en la formulación de políticas, amargaron considerablemente el humor de la comunidad de negocios", expone el Foro.</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Índice del WEF incluye tres grandes subíndices: tecnología, ambiente macroeconómico y calidad de las instituciones públicas.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el ambiente macroeconómico, México mejoró al pasar del lugar 49 en el 2004 al 43 en este año, mientras que en tecnología retrocedió del lugar 48 al 57.</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peor retroceso fue en instituciones públicas, donde México pasó del lugar 59 el año pasado al 71 en el último reporte, es decir, una caída de 12 lugares. Este indicador considera el marco legal del sector público y el nivel de corrupción.</a:t>
            </a:r>
            <a:br>
              <a:rPr lang="es-MX" altLang="es-MX" sz="1000" smtClean="0">
                <a:latin typeface="Arial" panose="020B0604020202020204" pitchFamily="34" charset="0"/>
                <a:cs typeface="Arial" panose="020B0604020202020204" pitchFamily="34" charset="0"/>
              </a:rPr>
            </a:br>
            <a:endParaRPr lang="es-MX" altLang="es-MX" sz="100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0338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3E73076-E513-484D-B17C-6EA84D3BED8A}" type="slidenum">
              <a:rPr lang="es-MX" altLang="es-MX"/>
              <a:pPr eaLnBrk="1" hangingPunct="1"/>
              <a:t>28</a:t>
            </a:fld>
            <a:endParaRPr lang="es-MX" altLang="es-MX"/>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MX" altLang="es-MX" sz="1000" smtClean="0">
              <a:latin typeface="Arial" panose="020B0604020202020204" pitchFamily="34" charset="0"/>
              <a:cs typeface="Arial" panose="020B0604020202020204" pitchFamily="34" charset="0"/>
            </a:endParaRPr>
          </a:p>
          <a:p>
            <a:pPr eaLnBrk="1" hangingPunct="1"/>
            <a:r>
              <a:rPr lang="es-MX" altLang="es-MX" sz="1000" smtClean="0">
                <a:latin typeface="Arial" panose="020B0604020202020204" pitchFamily="34" charset="0"/>
                <a:cs typeface="Arial" panose="020B0604020202020204" pitchFamily="34" charset="0"/>
              </a:rPr>
              <a:t>El reporte explica que las principales causas del retroceso de México en el ranking son la incertidumbre política en la proximidad de los comicios presidenciales del 2006 y la consecuente parálisis en la ejecución de reformas estructurales.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Añade que para la comunidad empresarial en México los temas más preocupantes son la corrupción, la falta de vínculos del sector público con la iniciativa privada y los índices de criminalidad, que intensifican los costos de las compañías y socavan la productividad.</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México, la incertidumbre política rumbo a la elección presidencial del 2006, y la parálisis que resulta en la formulación de políticas, amargaron considerablemente el humor de la comunidad de negocios", expone el Foro.</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Índice del WEF incluye tres grandes subíndices: tecnología, ambiente macroeconómico y calidad de las instituciones públicas.</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En el ambiente macroeconómico, México mejoró al pasar del lugar 49 en el 2004 al 43 en este año, mientras que en tecnología retrocedió del lugar 48 al 57.</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
            </a:r>
            <a:br>
              <a:rPr lang="es-MX" altLang="es-MX" sz="1000" smtClean="0">
                <a:latin typeface="Arial" panose="020B0604020202020204" pitchFamily="34" charset="0"/>
                <a:cs typeface="Arial" panose="020B0604020202020204" pitchFamily="34" charset="0"/>
              </a:rPr>
            </a:br>
            <a:r>
              <a:rPr lang="es-MX" altLang="es-MX" sz="1000" smtClean="0">
                <a:latin typeface="Arial" panose="020B0604020202020204" pitchFamily="34" charset="0"/>
                <a:cs typeface="Arial" panose="020B0604020202020204" pitchFamily="34" charset="0"/>
              </a:rPr>
              <a:t>El peor retroceso fue en instituciones públicas, donde México pasó del lugar 59 el año pasado al 71 en el último reporte, es decir, una caída de 12 lugares. Este indicador considera el marco legal del sector público y el nivel de corrupción.</a:t>
            </a:r>
            <a:br>
              <a:rPr lang="es-MX" altLang="es-MX" sz="1000" smtClean="0">
                <a:latin typeface="Arial" panose="020B0604020202020204" pitchFamily="34" charset="0"/>
                <a:cs typeface="Arial" panose="020B0604020202020204" pitchFamily="34" charset="0"/>
              </a:rPr>
            </a:br>
            <a:endParaRPr lang="es-MX" altLang="es-MX" sz="100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3637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1222557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a:prstGeom prst="rect">
            <a:avLst/>
          </a:prstGeo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2693482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9FA3BB56-2BE4-4FE5-8AF9-8ABB7DAFB0D6}" type="datetimeFigureOut">
              <a:rPr lang="es-MX" smtClean="0"/>
              <a:t>19/09/2019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959429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FA3BB56-2BE4-4FE5-8AF9-8ABB7DAFB0D6}" type="datetimeFigureOut">
              <a:rPr lang="es-MX" smtClean="0"/>
              <a:t>19/09/2019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4172113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FA3BB56-2BE4-4FE5-8AF9-8ABB7DAFB0D6}" type="datetimeFigureOut">
              <a:rPr lang="es-MX" smtClean="0"/>
              <a:t>19/09/2019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3343846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FA3BB56-2BE4-4FE5-8AF9-8ABB7DAFB0D6}" type="datetimeFigureOut">
              <a:rPr lang="es-MX" smtClean="0"/>
              <a:t>19/09/2019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29990756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FA3BB56-2BE4-4FE5-8AF9-8ABB7DAFB0D6}" type="datetimeFigureOut">
              <a:rPr lang="es-MX" smtClean="0"/>
              <a:t>19/09/2019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2098273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9FA3BB56-2BE4-4FE5-8AF9-8ABB7DAFB0D6}" type="datetimeFigureOut">
              <a:rPr lang="es-MX" smtClean="0"/>
              <a:t>19/09/2019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2172643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FA3BB56-2BE4-4FE5-8AF9-8ABB7DAFB0D6}" type="datetimeFigureOut">
              <a:rPr lang="es-MX" smtClean="0"/>
              <a:t>19/09/2019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3473795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FA3BB56-2BE4-4FE5-8AF9-8ABB7DAFB0D6}" type="datetimeFigureOut">
              <a:rPr lang="es-MX" smtClean="0"/>
              <a:t>19/09/2019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1462790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FA3BB56-2BE4-4FE5-8AF9-8ABB7DAFB0D6}" type="datetimeFigureOut">
              <a:rPr lang="es-MX" smtClean="0"/>
              <a:t>19/09/2019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309725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965200"/>
            <a:ext cx="10515600" cy="725488"/>
          </a:xfrm>
          <a:prstGeom prst="rect">
            <a:avLst/>
          </a:prstGeom>
        </p:spPr>
        <p:txBody>
          <a:bodyPr/>
          <a:lstStyle>
            <a:lvl1pPr>
              <a:defRPr sz="3000">
                <a:latin typeface="Arial" panose="020B0604020202020204" pitchFamily="34" charset="0"/>
                <a:cs typeface="Arial" panose="020B0604020202020204" pitchFamily="34" charset="0"/>
              </a:defRPr>
            </a:lvl1p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838200" y="1825625"/>
            <a:ext cx="10515600" cy="435133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849894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FA3BB56-2BE4-4FE5-8AF9-8ABB7DAFB0D6}" type="datetimeFigureOut">
              <a:rPr lang="es-MX" smtClean="0"/>
              <a:t>19/09/2019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42631294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FA3BB56-2BE4-4FE5-8AF9-8ABB7DAFB0D6}" type="datetimeFigureOut">
              <a:rPr lang="es-MX" smtClean="0"/>
              <a:t>19/09/2019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3372477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256406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a:prstGeom prst="rect">
            <a:avLst/>
          </a:prstGeo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8" name="Marcador de pie de página 7"/>
          <p:cNvSpPr>
            <a:spLocks noGrp="1"/>
          </p:cNvSpPr>
          <p:nvPr>
            <p:ph type="ftr" sz="quarter" idx="11"/>
          </p:nvPr>
        </p:nvSpPr>
        <p:spPr>
          <a:xfrm>
            <a:off x="4038600" y="6356350"/>
            <a:ext cx="41148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2326971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a:xfrm>
            <a:off x="838200" y="6356350"/>
            <a:ext cx="2743200" cy="365125"/>
          </a:xfrm>
          <a:prstGeom prst="rect">
            <a:avLst/>
          </a:prstGeom>
        </p:spPr>
        <p:txBody>
          <a:bodyPr/>
          <a:lstStyle/>
          <a:p>
            <a:fld id="{9FA3BB56-2BE4-4FE5-8AF9-8ABB7DAFB0D6}" type="datetimeFigureOut">
              <a:rPr lang="es-MX" smtClean="0"/>
              <a:t>19/09/2019</a:t>
            </a:fld>
            <a:endParaRPr lang="es-MX"/>
          </a:p>
        </p:txBody>
      </p:sp>
      <p:sp>
        <p:nvSpPr>
          <p:cNvPr id="4" name="Marcador de pie de página 3"/>
          <p:cNvSpPr>
            <a:spLocks noGrp="1"/>
          </p:cNvSpPr>
          <p:nvPr>
            <p:ph type="ftr" sz="quarter" idx="11"/>
          </p:nvPr>
        </p:nvSpPr>
        <p:spPr>
          <a:xfrm>
            <a:off x="4038600" y="6356350"/>
            <a:ext cx="41148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8610600" y="6356350"/>
            <a:ext cx="2743200" cy="365125"/>
          </a:xfrm>
          <a:prstGeom prst="rect">
            <a:avLst/>
          </a:prstGeom>
        </p:spPr>
        <p:txBody>
          <a:bodyPr/>
          <a:lstStyle/>
          <a:p>
            <a:fld id="{1C4E65C5-5E00-4D59-9C4A-0A66AC4C6740}" type="slidenum">
              <a:rPr lang="es-MX" smtClean="0"/>
              <a:t>‹Nº›</a:t>
            </a:fld>
            <a:endParaRPr lang="es-MX"/>
          </a:p>
        </p:txBody>
      </p:sp>
    </p:spTree>
    <p:extLst>
      <p:ext uri="{BB962C8B-B14F-4D97-AF65-F5344CB8AC3E}">
        <p14:creationId xmlns:p14="http://schemas.microsoft.com/office/powerpoint/2010/main" val="3593256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3" name="Marcador de pie de página 2"/>
          <p:cNvSpPr>
            <a:spLocks noGrp="1"/>
          </p:cNvSpPr>
          <p:nvPr>
            <p:ph type="ftr" sz="quarter" idx="11"/>
          </p:nvPr>
        </p:nvSpPr>
        <p:spPr>
          <a:xfrm>
            <a:off x="4038600" y="6356350"/>
            <a:ext cx="41148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1861806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1606232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1963817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1825625"/>
            <a:ext cx="10515600" cy="43513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B150C3CB-8CDA-4B44-A807-E230424EC8FC}" type="datetimeFigureOut">
              <a:rPr lang="es-MX" smtClean="0"/>
              <a:t>19/09/2019</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6AAA575E-6AD8-4103-A5DD-2B92C146F433}" type="slidenum">
              <a:rPr lang="es-MX" smtClean="0"/>
              <a:t>‹Nº›</a:t>
            </a:fld>
            <a:endParaRPr lang="es-MX"/>
          </a:p>
        </p:txBody>
      </p:sp>
    </p:spTree>
    <p:extLst>
      <p:ext uri="{BB962C8B-B14F-4D97-AF65-F5344CB8AC3E}">
        <p14:creationId xmlns:p14="http://schemas.microsoft.com/office/powerpoint/2010/main" val="521104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5" name="Conector recto 14"/>
          <p:cNvCxnSpPr/>
          <p:nvPr userDrawn="1"/>
        </p:nvCxnSpPr>
        <p:spPr>
          <a:xfrm>
            <a:off x="605304" y="688897"/>
            <a:ext cx="9622430" cy="0"/>
          </a:xfrm>
          <a:prstGeom prst="line">
            <a:avLst/>
          </a:prstGeom>
          <a:ln>
            <a:solidFill>
              <a:schemeClr val="accent4">
                <a:lumMod val="50000"/>
              </a:schemeClr>
            </a:solidFill>
          </a:ln>
        </p:spPr>
        <p:style>
          <a:lnRef idx="3">
            <a:schemeClr val="accent6"/>
          </a:lnRef>
          <a:fillRef idx="0">
            <a:schemeClr val="accent6"/>
          </a:fillRef>
          <a:effectRef idx="2">
            <a:schemeClr val="accent6"/>
          </a:effectRef>
          <a:fontRef idx="minor">
            <a:schemeClr val="tx1"/>
          </a:fontRef>
        </p:style>
      </p:cxnSp>
      <p:sp>
        <p:nvSpPr>
          <p:cNvPr id="7" name="bk object 17"/>
          <p:cNvSpPr/>
          <p:nvPr userDrawn="1"/>
        </p:nvSpPr>
        <p:spPr>
          <a:xfrm>
            <a:off x="-53008" y="0"/>
            <a:ext cx="567042" cy="6858000"/>
          </a:xfrm>
          <a:custGeom>
            <a:avLst/>
            <a:gdLst/>
            <a:ahLst/>
            <a:cxnLst/>
            <a:rect l="l" t="t" r="r" b="b"/>
            <a:pathLst>
              <a:path w="550545" h="6858000">
                <a:moveTo>
                  <a:pt x="0" y="6858000"/>
                </a:moveTo>
                <a:lnTo>
                  <a:pt x="550164" y="6858000"/>
                </a:lnTo>
                <a:lnTo>
                  <a:pt x="550164" y="0"/>
                </a:lnTo>
                <a:lnTo>
                  <a:pt x="0" y="0"/>
                </a:lnTo>
                <a:lnTo>
                  <a:pt x="0" y="6858000"/>
                </a:lnTo>
                <a:close/>
              </a:path>
            </a:pathLst>
          </a:custGeom>
          <a:solidFill>
            <a:srgbClr val="2C5235"/>
          </a:solidFill>
        </p:spPr>
        <p:txBody>
          <a:bodyPr wrap="square" lIns="0" tIns="0" rIns="0" bIns="0" rtlCol="0"/>
          <a:lstStyle/>
          <a:p>
            <a:endParaRPr/>
          </a:p>
        </p:txBody>
      </p:sp>
      <p:sp>
        <p:nvSpPr>
          <p:cNvPr id="8" name="bk object 19"/>
          <p:cNvSpPr/>
          <p:nvPr userDrawn="1"/>
        </p:nvSpPr>
        <p:spPr>
          <a:xfrm>
            <a:off x="513652" y="0"/>
            <a:ext cx="108585" cy="6858000"/>
          </a:xfrm>
          <a:custGeom>
            <a:avLst/>
            <a:gdLst/>
            <a:ahLst/>
            <a:cxnLst/>
            <a:rect l="l" t="t" r="r" b="b"/>
            <a:pathLst>
              <a:path w="108584" h="6858000">
                <a:moveTo>
                  <a:pt x="0" y="6858000"/>
                </a:moveTo>
                <a:lnTo>
                  <a:pt x="108203" y="6858000"/>
                </a:lnTo>
                <a:lnTo>
                  <a:pt x="108203" y="0"/>
                </a:lnTo>
                <a:lnTo>
                  <a:pt x="0" y="0"/>
                </a:lnTo>
                <a:lnTo>
                  <a:pt x="0" y="6858000"/>
                </a:lnTo>
                <a:close/>
              </a:path>
            </a:pathLst>
          </a:custGeom>
          <a:solidFill>
            <a:srgbClr val="978034"/>
          </a:solidFill>
        </p:spPr>
        <p:txBody>
          <a:bodyPr wrap="square" lIns="0" tIns="0" rIns="0" bIns="0" rtlCol="0"/>
          <a:lstStyle/>
          <a:p>
            <a:endParaRPr/>
          </a:p>
        </p:txBody>
      </p:sp>
      <p:grpSp>
        <p:nvGrpSpPr>
          <p:cNvPr id="9" name="Grupo 8"/>
          <p:cNvGrpSpPr/>
          <p:nvPr userDrawn="1"/>
        </p:nvGrpSpPr>
        <p:grpSpPr>
          <a:xfrm>
            <a:off x="138988" y="5512765"/>
            <a:ext cx="355091" cy="1247088"/>
            <a:chOff x="138988" y="5512765"/>
            <a:chExt cx="355091" cy="1247088"/>
          </a:xfrm>
        </p:grpSpPr>
        <p:sp>
          <p:nvSpPr>
            <p:cNvPr id="10" name="object 3"/>
            <p:cNvSpPr/>
            <p:nvPr userDrawn="1"/>
          </p:nvSpPr>
          <p:spPr>
            <a:xfrm>
              <a:off x="138988" y="6000902"/>
              <a:ext cx="355091" cy="758951"/>
            </a:xfrm>
            <a:prstGeom prst="rect">
              <a:avLst/>
            </a:prstGeom>
            <a:blipFill>
              <a:blip r:embed="rId12" cstate="print"/>
              <a:stretch>
                <a:fillRect/>
              </a:stretch>
            </a:blipFill>
          </p:spPr>
          <p:txBody>
            <a:bodyPr wrap="square" lIns="0" tIns="0" rIns="0" bIns="0" rtlCol="0"/>
            <a:lstStyle/>
            <a:p>
              <a:endParaRPr/>
            </a:p>
          </p:txBody>
        </p:sp>
        <p:sp>
          <p:nvSpPr>
            <p:cNvPr id="11" name="object 4"/>
            <p:cNvSpPr/>
            <p:nvPr userDrawn="1"/>
          </p:nvSpPr>
          <p:spPr>
            <a:xfrm>
              <a:off x="138988" y="5512765"/>
              <a:ext cx="355091" cy="741121"/>
            </a:xfrm>
            <a:prstGeom prst="rect">
              <a:avLst/>
            </a:prstGeom>
            <a:blipFill>
              <a:blip r:embed="rId13" cstate="print"/>
              <a:stretch>
                <a:fillRect/>
              </a:stretch>
            </a:blipFill>
          </p:spPr>
          <p:txBody>
            <a:bodyPr wrap="square" lIns="0" tIns="0" rIns="0" bIns="0" rtlCol="0"/>
            <a:lstStyle/>
            <a:p>
              <a:endParaRPr/>
            </a:p>
          </p:txBody>
        </p:sp>
      </p:grpSp>
      <p:pic>
        <p:nvPicPr>
          <p:cNvPr id="12" name="Imagen 11"/>
          <p:cNvPicPr>
            <a:picLocks noChangeAspect="1"/>
          </p:cNvPicPr>
          <p:nvPr userDrawn="1"/>
        </p:nvPicPr>
        <p:blipFill>
          <a:blip r:embed="rId14"/>
          <a:stretch>
            <a:fillRect/>
          </a:stretch>
        </p:blipFill>
        <p:spPr>
          <a:xfrm>
            <a:off x="296836" y="-171400"/>
            <a:ext cx="7803556" cy="944962"/>
          </a:xfrm>
          <a:prstGeom prst="rect">
            <a:avLst/>
          </a:prstGeom>
        </p:spPr>
      </p:pic>
      <p:sp>
        <p:nvSpPr>
          <p:cNvPr id="13" name="bk object 17"/>
          <p:cNvSpPr/>
          <p:nvPr userDrawn="1"/>
        </p:nvSpPr>
        <p:spPr>
          <a:xfrm rot="5400000">
            <a:off x="11003218" y="-240507"/>
            <a:ext cx="199336" cy="1828801"/>
          </a:xfrm>
          <a:custGeom>
            <a:avLst/>
            <a:gdLst/>
            <a:ahLst/>
            <a:cxnLst/>
            <a:rect l="l" t="t" r="r" b="b"/>
            <a:pathLst>
              <a:path w="550545" h="6858000">
                <a:moveTo>
                  <a:pt x="0" y="6858000"/>
                </a:moveTo>
                <a:lnTo>
                  <a:pt x="550164" y="6858000"/>
                </a:lnTo>
                <a:lnTo>
                  <a:pt x="550164" y="0"/>
                </a:lnTo>
                <a:lnTo>
                  <a:pt x="0" y="0"/>
                </a:lnTo>
                <a:lnTo>
                  <a:pt x="0" y="6858000"/>
                </a:lnTo>
                <a:close/>
              </a:path>
            </a:pathLst>
          </a:custGeom>
          <a:solidFill>
            <a:srgbClr val="2C5235"/>
          </a:solidFill>
        </p:spPr>
        <p:txBody>
          <a:bodyPr wrap="square" lIns="0" tIns="0" rIns="0" bIns="0" rtlCol="0"/>
          <a:lstStyle/>
          <a:p>
            <a:endParaRPr/>
          </a:p>
        </p:txBody>
      </p:sp>
    </p:spTree>
    <p:extLst>
      <p:ext uri="{BB962C8B-B14F-4D97-AF65-F5344CB8AC3E}">
        <p14:creationId xmlns:p14="http://schemas.microsoft.com/office/powerpoint/2010/main" val="3083904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A3BB56-2BE4-4FE5-8AF9-8ABB7DAFB0D6}" type="datetimeFigureOut">
              <a:rPr lang="es-MX" smtClean="0"/>
              <a:t>19/09/2019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4E65C5-5E00-4D59-9C4A-0A66AC4C6740}" type="slidenum">
              <a:rPr lang="es-MX" smtClean="0"/>
              <a:t>‹Nº›</a:t>
            </a:fld>
            <a:endParaRPr lang="es-MX"/>
          </a:p>
        </p:txBody>
      </p:sp>
    </p:spTree>
    <p:extLst>
      <p:ext uri="{BB962C8B-B14F-4D97-AF65-F5344CB8AC3E}">
        <p14:creationId xmlns:p14="http://schemas.microsoft.com/office/powerpoint/2010/main" val="402262377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4.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9.xml"/><Relationship Id="rId7" Type="http://schemas.openxmlformats.org/officeDocument/2006/relationships/image" Target="../media/image6.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6.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slide" Target="slide4.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5"/>
          <p:cNvSpPr txBox="1">
            <a:spLocks noChangeArrowheads="1"/>
          </p:cNvSpPr>
          <p:nvPr/>
        </p:nvSpPr>
        <p:spPr bwMode="auto">
          <a:xfrm>
            <a:off x="1054444" y="799069"/>
            <a:ext cx="10239632"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a:spcBef>
                <a:spcPct val="50000"/>
              </a:spcBef>
              <a:buClrTx/>
              <a:buSzTx/>
              <a:buFontTx/>
              <a:buNone/>
            </a:pPr>
            <a:r>
              <a:rPr lang="es-ES" altLang="es-MX" sz="2200" b="1" dirty="0"/>
              <a:t>CENTRO UNIVERSITARIO UAEM VALLE DE TEOTIHUACÁN</a:t>
            </a:r>
          </a:p>
          <a:p>
            <a:pPr algn="ctr">
              <a:spcBef>
                <a:spcPct val="50000"/>
              </a:spcBef>
              <a:buClrTx/>
              <a:buSzTx/>
              <a:buFontTx/>
              <a:buNone/>
            </a:pPr>
            <a:r>
              <a:rPr lang="es-ES" altLang="es-MX" sz="2000" b="1" dirty="0"/>
              <a:t>LICENCIATURA EN </a:t>
            </a:r>
            <a:r>
              <a:rPr lang="es-ES" altLang="es-MX" sz="2000" b="1" dirty="0" smtClean="0"/>
              <a:t>DERECHO</a:t>
            </a:r>
            <a:endParaRPr lang="es-ES" altLang="es-MX" sz="2000" b="1" dirty="0"/>
          </a:p>
          <a:p>
            <a:pPr algn="ctr">
              <a:spcBef>
                <a:spcPct val="50000"/>
              </a:spcBef>
              <a:buClrTx/>
              <a:buSzTx/>
              <a:buFontTx/>
              <a:buNone/>
            </a:pPr>
            <a:endParaRPr lang="es-ES" altLang="es-MX" sz="500" b="1" dirty="0"/>
          </a:p>
          <a:p>
            <a:pPr algn="ctr">
              <a:spcBef>
                <a:spcPct val="50000"/>
              </a:spcBef>
              <a:buClrTx/>
              <a:buSzTx/>
              <a:buFontTx/>
              <a:buNone/>
            </a:pPr>
            <a:r>
              <a:rPr lang="es-ES" altLang="es-MX" sz="2000" b="1" dirty="0"/>
              <a:t>DIAPOSITIVAS DE:</a:t>
            </a:r>
          </a:p>
          <a:p>
            <a:pPr algn="ctr">
              <a:spcBef>
                <a:spcPct val="50000"/>
              </a:spcBef>
              <a:buClrTx/>
              <a:buSzTx/>
              <a:buFontTx/>
              <a:buNone/>
            </a:pPr>
            <a:r>
              <a:rPr lang="es-ES" altLang="es-MX" sz="2000" b="1" dirty="0" smtClean="0"/>
              <a:t>CONTABILIDAD</a:t>
            </a:r>
          </a:p>
          <a:p>
            <a:pPr algn="ctr">
              <a:spcBef>
                <a:spcPct val="50000"/>
              </a:spcBef>
              <a:buClrTx/>
              <a:buSzTx/>
              <a:buFontTx/>
              <a:buNone/>
            </a:pPr>
            <a:endParaRPr lang="es-ES" altLang="es-MX" sz="1200" b="1" dirty="0" smtClean="0"/>
          </a:p>
          <a:p>
            <a:pPr algn="ctr">
              <a:spcBef>
                <a:spcPct val="50000"/>
              </a:spcBef>
              <a:buClrTx/>
              <a:buSzTx/>
              <a:buFontTx/>
              <a:buNone/>
            </a:pPr>
            <a:r>
              <a:rPr lang="es-ES" altLang="es-MX" sz="2000" b="1" dirty="0" smtClean="0"/>
              <a:t>UNIDAD DE APRENDIZAJE</a:t>
            </a:r>
          </a:p>
          <a:p>
            <a:pPr algn="ctr">
              <a:spcBef>
                <a:spcPct val="50000"/>
              </a:spcBef>
              <a:buClrTx/>
              <a:buSzTx/>
              <a:buFontTx/>
              <a:buNone/>
            </a:pPr>
            <a:r>
              <a:rPr lang="es-ES" altLang="es-MX" sz="2000" b="1" dirty="0" smtClean="0"/>
              <a:t>CONTABILIDAD FISCAL</a:t>
            </a:r>
            <a:endParaRPr lang="es-ES" altLang="es-MX" sz="2000" b="1" dirty="0"/>
          </a:p>
          <a:p>
            <a:pPr algn="ctr">
              <a:spcBef>
                <a:spcPct val="50000"/>
              </a:spcBef>
              <a:buClrTx/>
              <a:buSzTx/>
              <a:buFontTx/>
              <a:buNone/>
            </a:pPr>
            <a:endParaRPr lang="es-ES" altLang="es-MX" sz="1400" b="1" dirty="0"/>
          </a:p>
          <a:p>
            <a:pPr algn="ctr">
              <a:spcBef>
                <a:spcPct val="50000"/>
              </a:spcBef>
              <a:buClrTx/>
              <a:buSzTx/>
              <a:buFontTx/>
              <a:buNone/>
            </a:pPr>
            <a:endParaRPr lang="es-ES" altLang="es-MX" sz="1400" b="1" dirty="0"/>
          </a:p>
          <a:p>
            <a:pPr algn="ctr">
              <a:spcBef>
                <a:spcPct val="50000"/>
              </a:spcBef>
              <a:buClrTx/>
              <a:buSzTx/>
              <a:buFontTx/>
              <a:buNone/>
            </a:pPr>
            <a:endParaRPr lang="es-ES" altLang="es-MX" sz="1400" b="1" dirty="0"/>
          </a:p>
          <a:p>
            <a:pPr algn="ctr">
              <a:spcBef>
                <a:spcPct val="50000"/>
              </a:spcBef>
              <a:buClrTx/>
              <a:buSzTx/>
              <a:buFontTx/>
              <a:buNone/>
            </a:pPr>
            <a:endParaRPr lang="es-ES" altLang="es-MX" sz="300" b="1" dirty="0"/>
          </a:p>
          <a:p>
            <a:pPr algn="ctr">
              <a:spcBef>
                <a:spcPct val="50000"/>
              </a:spcBef>
              <a:buClrTx/>
              <a:buSzTx/>
              <a:buFontTx/>
              <a:buNone/>
            </a:pPr>
            <a:endParaRPr lang="es-ES" altLang="es-MX" sz="1000" b="1" dirty="0" smtClean="0"/>
          </a:p>
          <a:p>
            <a:pPr algn="ctr">
              <a:spcBef>
                <a:spcPct val="50000"/>
              </a:spcBef>
              <a:buClrTx/>
              <a:buSzTx/>
              <a:buFontTx/>
              <a:buNone/>
            </a:pPr>
            <a:r>
              <a:rPr lang="es-ES" altLang="es-MX" sz="2000" b="1" dirty="0" smtClean="0"/>
              <a:t>ELABORADO </a:t>
            </a:r>
            <a:r>
              <a:rPr lang="es-ES" altLang="es-MX" sz="2000" b="1" dirty="0"/>
              <a:t>POR:</a:t>
            </a:r>
          </a:p>
          <a:p>
            <a:pPr algn="ctr">
              <a:spcBef>
                <a:spcPct val="50000"/>
              </a:spcBef>
              <a:buClrTx/>
              <a:buSzTx/>
              <a:buFontTx/>
              <a:buNone/>
            </a:pPr>
            <a:r>
              <a:rPr lang="es-ES" altLang="es-MX" sz="2000" b="1" dirty="0" smtClean="0"/>
              <a:t>DRA. EN T.I.E. </a:t>
            </a:r>
            <a:r>
              <a:rPr lang="es-ES" altLang="es-MX" sz="2000" b="1" dirty="0"/>
              <a:t>SENDY JANET SANDOVAL TRUJILLO</a:t>
            </a:r>
          </a:p>
          <a:p>
            <a:pPr algn="r">
              <a:spcBef>
                <a:spcPct val="50000"/>
              </a:spcBef>
              <a:buClrTx/>
              <a:buSzTx/>
              <a:buFontTx/>
              <a:buNone/>
            </a:pPr>
            <a:endParaRPr lang="es-ES" altLang="es-MX" sz="1000" b="1" dirty="0" smtClean="0"/>
          </a:p>
          <a:p>
            <a:pPr algn="r">
              <a:spcBef>
                <a:spcPct val="50000"/>
              </a:spcBef>
              <a:buClrTx/>
              <a:buSzTx/>
              <a:buFontTx/>
              <a:buNone/>
            </a:pPr>
            <a:r>
              <a:rPr lang="es-ES" altLang="es-MX" sz="2000" b="1" dirty="0" smtClean="0"/>
              <a:t>SEPTIEMBRE </a:t>
            </a:r>
            <a:r>
              <a:rPr lang="es-ES" altLang="es-MX" sz="2000" b="1" dirty="0" smtClean="0"/>
              <a:t>2019.</a:t>
            </a:r>
            <a:endParaRPr lang="es-ES" altLang="es-MX" sz="2200" b="1" dirty="0"/>
          </a:p>
        </p:txBody>
      </p:sp>
      <p:graphicFrame>
        <p:nvGraphicFramePr>
          <p:cNvPr id="2" name="1 Tabla"/>
          <p:cNvGraphicFramePr>
            <a:graphicFrameLocks noGrp="1"/>
          </p:cNvGraphicFramePr>
          <p:nvPr>
            <p:extLst>
              <p:ext uri="{D42A27DB-BD31-4B8C-83A1-F6EECF244321}">
                <p14:modId xmlns:p14="http://schemas.microsoft.com/office/powerpoint/2010/main" val="876520726"/>
              </p:ext>
            </p:extLst>
          </p:nvPr>
        </p:nvGraphicFramePr>
        <p:xfrm>
          <a:off x="1649187" y="4016829"/>
          <a:ext cx="9258298" cy="979714"/>
        </p:xfrm>
        <a:graphic>
          <a:graphicData uri="http://schemas.openxmlformats.org/drawingml/2006/table">
            <a:tbl>
              <a:tblPr firstRow="1" firstCol="1" bandRow="1">
                <a:tableStyleId>{E8B1032C-EA38-4F05-BA0D-38AFFFC7BED3}</a:tableStyleId>
              </a:tblPr>
              <a:tblGrid>
                <a:gridCol w="993167"/>
                <a:gridCol w="1220601"/>
                <a:gridCol w="1337795"/>
                <a:gridCol w="1100428"/>
                <a:gridCol w="979028"/>
                <a:gridCol w="1109609"/>
                <a:gridCol w="1137167"/>
                <a:gridCol w="1380503"/>
              </a:tblGrid>
              <a:tr h="496535">
                <a:tc>
                  <a:txBody>
                    <a:bodyPr/>
                    <a:lstStyle/>
                    <a:p>
                      <a:pPr algn="ctr">
                        <a:lnSpc>
                          <a:spcPct val="115000"/>
                        </a:lnSpc>
                        <a:spcAft>
                          <a:spcPts val="1000"/>
                        </a:spcAft>
                      </a:pPr>
                      <a:r>
                        <a:rPr lang="es-MX" sz="1400" dirty="0">
                          <a:effectLst/>
                        </a:rPr>
                        <a:t>Clave</a:t>
                      </a:r>
                      <a:endParaRPr lang="es-MX" sz="14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dirty="0">
                          <a:effectLst/>
                        </a:rPr>
                        <a:t>HT</a:t>
                      </a:r>
                      <a:endParaRPr lang="es-MX" sz="14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dirty="0">
                          <a:effectLst/>
                        </a:rPr>
                        <a:t>HP</a:t>
                      </a:r>
                      <a:endParaRPr lang="es-MX" sz="14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dirty="0">
                          <a:effectLst/>
                        </a:rPr>
                        <a:t>TH</a:t>
                      </a:r>
                      <a:endParaRPr lang="es-MX" sz="14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a:effectLst/>
                        </a:rPr>
                        <a:t>Tipo de U.A.</a:t>
                      </a:r>
                      <a:endParaRPr lang="es-MX" sz="140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a:effectLst/>
                        </a:rPr>
                        <a:t>Carácter de U.A.</a:t>
                      </a:r>
                      <a:endParaRPr lang="es-MX" sz="140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a:effectLst/>
                        </a:rPr>
                        <a:t>Créditos</a:t>
                      </a:r>
                      <a:endParaRPr lang="es-MX" sz="140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400">
                          <a:effectLst/>
                        </a:rPr>
                        <a:t>Núcleo de U.A</a:t>
                      </a:r>
                      <a:endParaRPr lang="es-MX" sz="1400">
                        <a:effectLst/>
                        <a:latin typeface="Calibri"/>
                        <a:ea typeface="Calibri"/>
                        <a:cs typeface="Arial"/>
                      </a:endParaRPr>
                    </a:p>
                  </a:txBody>
                  <a:tcPr marL="68580" marR="68580" marT="0" marB="0" anchor="ctr"/>
                </a:tc>
              </a:tr>
              <a:tr h="483179">
                <a:tc>
                  <a:txBody>
                    <a:bodyPr/>
                    <a:lstStyle/>
                    <a:p>
                      <a:pPr algn="ctr">
                        <a:lnSpc>
                          <a:spcPct val="115000"/>
                        </a:lnSpc>
                        <a:spcAft>
                          <a:spcPts val="1000"/>
                        </a:spcAft>
                      </a:pPr>
                      <a:r>
                        <a:rPr lang="es-MX" sz="1600" b="0" dirty="0" smtClean="0">
                          <a:effectLst/>
                        </a:rPr>
                        <a:t>LDE806</a:t>
                      </a:r>
                      <a:endParaRPr lang="es-MX" sz="1600" b="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smtClean="0">
                          <a:effectLst/>
                        </a:rPr>
                        <a:t>3</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smtClean="0">
                          <a:effectLst/>
                        </a:rPr>
                        <a:t>1</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a:effectLst/>
                        </a:rPr>
                        <a:t>4</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smtClean="0">
                          <a:effectLst/>
                        </a:rPr>
                        <a:t>Curso</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a:effectLst/>
                        </a:rPr>
                        <a:t>Optativa</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smtClean="0">
                          <a:effectLst/>
                        </a:rPr>
                        <a:t>7</a:t>
                      </a:r>
                      <a:endParaRPr lang="es-MX" sz="1600" dirty="0">
                        <a:effectLst/>
                        <a:latin typeface="Calibri"/>
                        <a:ea typeface="Calibri"/>
                        <a:cs typeface="Arial"/>
                      </a:endParaRPr>
                    </a:p>
                  </a:txBody>
                  <a:tcPr marL="68580" marR="68580" marT="0" marB="0" anchor="ctr"/>
                </a:tc>
                <a:tc>
                  <a:txBody>
                    <a:bodyPr/>
                    <a:lstStyle/>
                    <a:p>
                      <a:pPr algn="ctr">
                        <a:lnSpc>
                          <a:spcPct val="115000"/>
                        </a:lnSpc>
                        <a:spcAft>
                          <a:spcPts val="1000"/>
                        </a:spcAft>
                      </a:pPr>
                      <a:r>
                        <a:rPr lang="es-MX" sz="1600" dirty="0" smtClean="0">
                          <a:effectLst/>
                          <a:latin typeface="+mn-lt"/>
                          <a:ea typeface="+mn-ea"/>
                          <a:cs typeface="+mn-cs"/>
                        </a:rPr>
                        <a:t>Integral</a:t>
                      </a:r>
                      <a:endParaRPr lang="es-MX" sz="16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20541811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3141440974"/>
              </p:ext>
            </p:extLst>
          </p:nvPr>
        </p:nvGraphicFramePr>
        <p:xfrm>
          <a:off x="1004451" y="1416239"/>
          <a:ext cx="10392892" cy="4984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1004450" y="893019"/>
            <a:ext cx="4578497" cy="584775"/>
          </a:xfrm>
          <a:prstGeom prst="rect">
            <a:avLst/>
          </a:prstGeom>
        </p:spPr>
        <p:txBody>
          <a:bodyPr wrap="none">
            <a:spAutoFit/>
          </a:bodyPr>
          <a:lstStyle/>
          <a:p>
            <a:pPr>
              <a:buFont typeface="Wingdings" panose="05000000000000000000" pitchFamily="2" charset="2"/>
              <a:buNone/>
            </a:pPr>
            <a:r>
              <a:rPr lang="es-MX" altLang="es-MX" sz="3200" b="1" dirty="0">
                <a:latin typeface="Arial" panose="020B0604020202020204" pitchFamily="34" charset="0"/>
                <a:cs typeface="Arial" panose="020B0604020202020204" pitchFamily="34" charset="0"/>
              </a:rPr>
              <a:t>Información financiera</a:t>
            </a:r>
          </a:p>
        </p:txBody>
      </p:sp>
    </p:spTree>
    <p:extLst>
      <p:ext uri="{BB962C8B-B14F-4D97-AF65-F5344CB8AC3E}">
        <p14:creationId xmlns:p14="http://schemas.microsoft.com/office/powerpoint/2010/main" val="1227113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1 Imagen"/>
          <p:cNvPicPr>
            <a:picLocks noChangeAspect="1" noChangeArrowheads="1"/>
          </p:cNvPicPr>
          <p:nvPr/>
        </p:nvPicPr>
        <p:blipFill>
          <a:blip r:embed="rId2">
            <a:extLst>
              <a:ext uri="{28A0092B-C50C-407E-A947-70E740481C1C}">
                <a14:useLocalDpi xmlns:a14="http://schemas.microsoft.com/office/drawing/2010/main" val="0"/>
              </a:ext>
            </a:extLst>
          </a:blip>
          <a:srcRect l="3058" t="28098" r="60918" b="35649"/>
          <a:stretch>
            <a:fillRect/>
          </a:stretch>
        </p:blipFill>
        <p:spPr bwMode="auto">
          <a:xfrm>
            <a:off x="1387929" y="1160647"/>
            <a:ext cx="10242907" cy="53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925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57035" y="889248"/>
            <a:ext cx="7772400" cy="759938"/>
          </a:xfrm>
        </p:spPr>
        <p:txBody>
          <a:bodyPr/>
          <a:lstStyle/>
          <a:p>
            <a:pPr>
              <a:defRPr/>
            </a:pPr>
            <a:r>
              <a:rPr lang="es-MX" sz="3200" b="1" dirty="0"/>
              <a:t>Áreas de apoyo a la Contaduría</a:t>
            </a:r>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4293306748"/>
              </p:ext>
            </p:extLst>
          </p:nvPr>
        </p:nvGraphicFramePr>
        <p:xfrm>
          <a:off x="1159329" y="1420587"/>
          <a:ext cx="10221685" cy="49965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utoShape 5">
            <a:hlinkClick r:id="rId7" action="ppaction://hlinksldjump" highlightClick="1"/>
          </p:cNvPr>
          <p:cNvSpPr>
            <a:spLocks noChangeArrowheads="1"/>
          </p:cNvSpPr>
          <p:nvPr/>
        </p:nvSpPr>
        <p:spPr bwMode="auto">
          <a:xfrm>
            <a:off x="10941804" y="5992500"/>
            <a:ext cx="836908" cy="625276"/>
          </a:xfrm>
          <a:prstGeom prst="actionButtonHome">
            <a:avLst/>
          </a:prstGeom>
          <a:ln/>
          <a:extLst/>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Tree>
    <p:extLst>
      <p:ext uri="{BB962C8B-B14F-4D97-AF65-F5344CB8AC3E}">
        <p14:creationId xmlns:p14="http://schemas.microsoft.com/office/powerpoint/2010/main" val="817210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91721" y="871764"/>
            <a:ext cx="8987064" cy="693565"/>
          </a:xfrm>
        </p:spPr>
        <p:txBody>
          <a:bodyPr/>
          <a:lstStyle/>
          <a:p>
            <a:pPr>
              <a:defRPr/>
            </a:pPr>
            <a:r>
              <a:rPr lang="es-MX" sz="3600" b="1" dirty="0" smtClean="0"/>
              <a:t>EJERCICIO PROFESIONAL</a:t>
            </a:r>
            <a:endParaRPr lang="es-MX" sz="3600" b="1" dirty="0"/>
          </a:p>
        </p:txBody>
      </p:sp>
      <p:pic>
        <p:nvPicPr>
          <p:cNvPr id="1229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55270" y="1404257"/>
            <a:ext cx="9617529" cy="5407182"/>
          </a:xfrm>
          <a:noFill/>
        </p:spPr>
      </p:pic>
    </p:spTree>
    <p:extLst>
      <p:ext uri="{BB962C8B-B14F-4D97-AF65-F5344CB8AC3E}">
        <p14:creationId xmlns:p14="http://schemas.microsoft.com/office/powerpoint/2010/main" val="2932876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Instituciones con las que se relaciona el Contador</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428819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990725" y="1825625"/>
            <a:ext cx="1809750" cy="933450"/>
          </a:xfrm>
          <a:prstGeom prst="rect">
            <a:avLst/>
          </a:prstGeom>
        </p:spPr>
      </p:pic>
      <p:pic>
        <p:nvPicPr>
          <p:cNvPr id="6" name="Imagen 5"/>
          <p:cNvPicPr>
            <a:picLocks noChangeAspect="1"/>
          </p:cNvPicPr>
          <p:nvPr/>
        </p:nvPicPr>
        <p:blipFill>
          <a:blip r:embed="rId8"/>
          <a:stretch>
            <a:fillRect/>
          </a:stretch>
        </p:blipFill>
        <p:spPr>
          <a:xfrm>
            <a:off x="4255633" y="5417004"/>
            <a:ext cx="2276475" cy="1085850"/>
          </a:xfrm>
          <a:prstGeom prst="rect">
            <a:avLst/>
          </a:prstGeom>
        </p:spPr>
      </p:pic>
      <p:pic>
        <p:nvPicPr>
          <p:cNvPr id="7" name="Imagen 6"/>
          <p:cNvPicPr>
            <a:picLocks noChangeAspect="1"/>
          </p:cNvPicPr>
          <p:nvPr/>
        </p:nvPicPr>
        <p:blipFill>
          <a:blip r:embed="rId9"/>
          <a:stretch>
            <a:fillRect/>
          </a:stretch>
        </p:blipFill>
        <p:spPr>
          <a:xfrm>
            <a:off x="9539287" y="1825625"/>
            <a:ext cx="1820228" cy="933450"/>
          </a:xfrm>
          <a:prstGeom prst="rect">
            <a:avLst/>
          </a:prstGeom>
        </p:spPr>
      </p:pic>
    </p:spTree>
    <p:extLst>
      <p:ext uri="{BB962C8B-B14F-4D97-AF65-F5344CB8AC3E}">
        <p14:creationId xmlns:p14="http://schemas.microsoft.com/office/powerpoint/2010/main" val="3409624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01914"/>
            <a:ext cx="10515600" cy="725488"/>
          </a:xfrm>
        </p:spPr>
        <p:txBody>
          <a:bodyPr/>
          <a:lstStyle/>
          <a:p>
            <a:pPr>
              <a:defRPr/>
            </a:pPr>
            <a:r>
              <a:rPr lang="es-MX" altLang="es-MX" sz="3200" b="1" dirty="0"/>
              <a:t>Códigos de ética profesional</a:t>
            </a:r>
            <a:endParaRPr lang="es-MX" sz="3200" dirty="0"/>
          </a:p>
        </p:txBody>
      </p:sp>
      <p:sp>
        <p:nvSpPr>
          <p:cNvPr id="14339" name="2 Marcador de contenido"/>
          <p:cNvSpPr>
            <a:spLocks noGrp="1"/>
          </p:cNvSpPr>
          <p:nvPr>
            <p:ph idx="1"/>
          </p:nvPr>
        </p:nvSpPr>
        <p:spPr>
          <a:xfrm>
            <a:off x="838199" y="1453243"/>
            <a:ext cx="10853057" cy="4723720"/>
          </a:xfrm>
        </p:spPr>
        <p:txBody>
          <a:bodyPr/>
          <a:lstStyle/>
          <a:p>
            <a:pPr marL="0" indent="0" algn="just">
              <a:buNone/>
            </a:pPr>
            <a:r>
              <a:rPr lang="es-MX" altLang="es-MX" sz="2400" dirty="0"/>
              <a:t>Son reglas escritas de conducta que se han impuesto </a:t>
            </a:r>
            <a:r>
              <a:rPr lang="es-MX" altLang="es-MX" sz="2400" dirty="0" smtClean="0"/>
              <a:t>a los </a:t>
            </a:r>
            <a:r>
              <a:rPr lang="es-MX" altLang="es-MX" sz="2400" dirty="0"/>
              <a:t>profesionistas de la contaduría pública nacional como garantía de solvencia moral de su actuación profesional. </a:t>
            </a:r>
          </a:p>
          <a:p>
            <a:pPr marL="0" indent="0">
              <a:buNone/>
            </a:pPr>
            <a:endParaRPr lang="es-MX" altLang="es-MX" dirty="0" smtClean="0"/>
          </a:p>
        </p:txBody>
      </p:sp>
      <p:grpSp>
        <p:nvGrpSpPr>
          <p:cNvPr id="3" name="Grupo 2"/>
          <p:cNvGrpSpPr/>
          <p:nvPr/>
        </p:nvGrpSpPr>
        <p:grpSpPr>
          <a:xfrm>
            <a:off x="1193369" y="2634712"/>
            <a:ext cx="4056494" cy="3674013"/>
            <a:chOff x="3021013" y="3284538"/>
            <a:chExt cx="2228850" cy="3024187"/>
          </a:xfrm>
        </p:grpSpPr>
        <p:pic>
          <p:nvPicPr>
            <p:cNvPr id="143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151" y="3284538"/>
              <a:ext cx="15525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1013" y="4652963"/>
              <a:ext cx="222885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Flecha abajo"/>
            <p:cNvSpPr/>
            <p:nvPr/>
          </p:nvSpPr>
          <p:spPr>
            <a:xfrm>
              <a:off x="4027488" y="4130676"/>
              <a:ext cx="215900" cy="492125"/>
            </a:xfrm>
            <a:prstGeom prst="downArrow">
              <a:avLst/>
            </a:prstGeom>
            <a:solidFill>
              <a:srgbClr val="993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rgbClr val="9933FF"/>
                </a:solidFill>
              </a:endParaRPr>
            </a:p>
          </p:txBody>
        </p:sp>
      </p:grpSp>
      <p:grpSp>
        <p:nvGrpSpPr>
          <p:cNvPr id="5" name="Grupo 4"/>
          <p:cNvGrpSpPr/>
          <p:nvPr/>
        </p:nvGrpSpPr>
        <p:grpSpPr>
          <a:xfrm>
            <a:off x="5873750" y="2464231"/>
            <a:ext cx="5316026" cy="3930221"/>
            <a:chOff x="5873750" y="3284538"/>
            <a:chExt cx="3894138" cy="3109913"/>
          </a:xfrm>
        </p:grpSpPr>
        <p:pic>
          <p:nvPicPr>
            <p:cNvPr id="1434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6725" y="3284538"/>
              <a:ext cx="17145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3750" y="4652964"/>
              <a:ext cx="3894138" cy="174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Flecha abajo"/>
            <p:cNvSpPr/>
            <p:nvPr/>
          </p:nvSpPr>
          <p:spPr>
            <a:xfrm>
              <a:off x="7566025" y="4149725"/>
              <a:ext cx="215900" cy="490538"/>
            </a:xfrm>
            <a:prstGeom prst="downArrow">
              <a:avLst/>
            </a:prstGeom>
            <a:solidFill>
              <a:srgbClr val="92D050"/>
            </a:solidFill>
            <a:ln>
              <a:solidFill>
                <a:srgbClr val="007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rgbClr val="9933FF"/>
                </a:solidFill>
              </a:endParaRPr>
            </a:p>
          </p:txBody>
        </p:sp>
      </p:grpSp>
      <p:sp>
        <p:nvSpPr>
          <p:cNvPr id="12" name="AutoShape 5">
            <a:hlinkClick r:id="rId6" action="ppaction://hlinksldjump" highlightClick="1"/>
          </p:cNvPr>
          <p:cNvSpPr>
            <a:spLocks noChangeArrowheads="1"/>
          </p:cNvSpPr>
          <p:nvPr/>
        </p:nvSpPr>
        <p:spPr bwMode="auto">
          <a:xfrm>
            <a:off x="11267265" y="6131982"/>
            <a:ext cx="836908" cy="625276"/>
          </a:xfrm>
          <a:prstGeom prst="actionButtonHome">
            <a:avLst/>
          </a:prstGeom>
          <a:ln/>
          <a:extLst/>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Tree>
    <p:extLst>
      <p:ext uri="{BB962C8B-B14F-4D97-AF65-F5344CB8AC3E}">
        <p14:creationId xmlns:p14="http://schemas.microsoft.com/office/powerpoint/2010/main" val="37869461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4294967295"/>
          </p:nvPr>
        </p:nvSpPr>
        <p:spPr>
          <a:xfrm>
            <a:off x="2438401" y="1857376"/>
            <a:ext cx="7732713" cy="4219575"/>
          </a:xfrm>
          <a:prstGeom prst="rect">
            <a:avLst/>
          </a:prstGeom>
        </p:spPr>
        <p:txBody>
          <a:bodyPr/>
          <a:lstStyle/>
          <a:p>
            <a:pPr algn="just">
              <a:buFont typeface="Wingdings" panose="05000000000000000000" pitchFamily="2" charset="2"/>
              <a:buNone/>
            </a:pPr>
            <a:r>
              <a:rPr lang="es-MX" altLang="es-MX" sz="2200"/>
              <a:t>	</a:t>
            </a:r>
            <a:endParaRPr lang="es-ES" altLang="es-MX" sz="2200"/>
          </a:p>
        </p:txBody>
      </p:sp>
      <p:sp>
        <p:nvSpPr>
          <p:cNvPr id="41987" name="2 CuadroTexto"/>
          <p:cNvSpPr txBox="1">
            <a:spLocks noChangeArrowheads="1"/>
          </p:cNvSpPr>
          <p:nvPr/>
        </p:nvSpPr>
        <p:spPr bwMode="auto">
          <a:xfrm>
            <a:off x="826105" y="770318"/>
            <a:ext cx="10539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 altLang="es-MX" sz="3600" b="1" dirty="0" smtClean="0"/>
              <a:t>LIBROS Y ASIENTOS CONTABLES</a:t>
            </a:r>
            <a:endParaRPr lang="es-MX" altLang="es-MX" sz="3600" b="1" dirty="0"/>
          </a:p>
        </p:txBody>
      </p:sp>
      <p:graphicFrame>
        <p:nvGraphicFramePr>
          <p:cNvPr id="2" name="Diagrama 1"/>
          <p:cNvGraphicFramePr/>
          <p:nvPr>
            <p:extLst>
              <p:ext uri="{D42A27DB-BD31-4B8C-83A1-F6EECF244321}">
                <p14:modId xmlns:p14="http://schemas.microsoft.com/office/powerpoint/2010/main" val="1496698916"/>
              </p:ext>
            </p:extLst>
          </p:nvPr>
        </p:nvGraphicFramePr>
        <p:xfrm>
          <a:off x="1289956" y="1416650"/>
          <a:ext cx="10180865" cy="5139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2953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3231936736"/>
              </p:ext>
            </p:extLst>
          </p:nvPr>
        </p:nvGraphicFramePr>
        <p:xfrm>
          <a:off x="963386" y="1662642"/>
          <a:ext cx="10842171" cy="46792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847029" y="891886"/>
            <a:ext cx="8129148" cy="584775"/>
          </a:xfrm>
          <a:prstGeom prst="rect">
            <a:avLst/>
          </a:prstGeom>
        </p:spPr>
        <p:txBody>
          <a:bodyPr wrap="none">
            <a:spAutoFit/>
          </a:bodyPr>
          <a:lstStyle/>
          <a:p>
            <a:pPr>
              <a:defRPr/>
            </a:pPr>
            <a:r>
              <a:rPr lang="es-MX" sz="3200" b="1" dirty="0">
                <a:latin typeface="Arial" panose="020B0604020202020204" pitchFamily="34" charset="0"/>
                <a:cs typeface="Arial" panose="020B0604020202020204" pitchFamily="34" charset="0"/>
              </a:rPr>
              <a:t>Registro de transacciones en libro diario</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9026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4294967295"/>
            <p:extLst/>
          </p:nvPr>
        </p:nvGraphicFramePr>
        <p:xfrm>
          <a:off x="1387929" y="1600200"/>
          <a:ext cx="10074728" cy="4457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04603" y="827705"/>
            <a:ext cx="5349240" cy="584775"/>
          </a:xfrm>
          <a:prstGeom prst="rect">
            <a:avLst/>
          </a:prstGeom>
        </p:spPr>
        <p:txBody>
          <a:bodyPr wrap="square">
            <a:spAutoFit/>
          </a:bodyPr>
          <a:lstStyle/>
          <a:p>
            <a:r>
              <a:rPr lang="es-MX" altLang="es-MX" sz="3200" b="1" dirty="0" smtClean="0">
                <a:latin typeface="Arial" panose="020B0604020202020204" pitchFamily="34" charset="0"/>
                <a:cs typeface="Arial" panose="020B0604020202020204" pitchFamily="34" charset="0"/>
              </a:rPr>
              <a:t>Libro </a:t>
            </a:r>
            <a:r>
              <a:rPr lang="es-MX" altLang="es-MX" sz="3200" b="1" dirty="0">
                <a:latin typeface="Arial" panose="020B0604020202020204" pitchFamily="34" charset="0"/>
                <a:cs typeface="Arial" panose="020B0604020202020204" pitchFamily="34" charset="0"/>
              </a:rPr>
              <a:t>mayor </a:t>
            </a:r>
          </a:p>
        </p:txBody>
      </p:sp>
    </p:spTree>
    <p:extLst>
      <p:ext uri="{BB962C8B-B14F-4D97-AF65-F5344CB8AC3E}">
        <p14:creationId xmlns:p14="http://schemas.microsoft.com/office/powerpoint/2010/main" val="15223208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4294967295"/>
            <p:extLst/>
          </p:nvPr>
        </p:nvGraphicFramePr>
        <p:xfrm>
          <a:off x="1387929" y="1681844"/>
          <a:ext cx="9829799" cy="46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79576" y="893019"/>
            <a:ext cx="5115503" cy="584775"/>
          </a:xfrm>
          <a:prstGeom prst="rect">
            <a:avLst/>
          </a:prstGeom>
        </p:spPr>
        <p:txBody>
          <a:bodyPr wrap="none">
            <a:spAutoFit/>
          </a:bodyPr>
          <a:lstStyle/>
          <a:p>
            <a:pPr>
              <a:defRPr/>
            </a:pPr>
            <a:r>
              <a:rPr lang="es-MX" sz="3200" b="1" dirty="0">
                <a:latin typeface="Arial" panose="020B0604020202020204" pitchFamily="34" charset="0"/>
                <a:cs typeface="Arial" panose="020B0604020202020204" pitchFamily="34" charset="0"/>
              </a:rPr>
              <a:t>Teoría de la partida doble</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9501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2203622" y="815545"/>
            <a:ext cx="7772400" cy="867891"/>
          </a:xfrm>
          <a:prstGeom prst="rect">
            <a:avLst/>
          </a:prstGeom>
        </p:spPr>
        <p:txBody>
          <a:bodyPr anchor="b"/>
          <a:lstStyle/>
          <a:p>
            <a:pPr algn="ctr" eaLnBrk="1" hangingPunct="1"/>
            <a:r>
              <a:rPr lang="es-ES" altLang="es-MX" b="1" dirty="0">
                <a:solidFill>
                  <a:schemeClr val="tx1"/>
                </a:solidFill>
                <a:latin typeface="Arial" panose="020B0604020202020204" pitchFamily="34" charset="0"/>
              </a:rPr>
              <a:t>JUSTIFICACIÓN</a:t>
            </a:r>
          </a:p>
        </p:txBody>
      </p:sp>
      <p:sp>
        <p:nvSpPr>
          <p:cNvPr id="6147" name="Rectangle 3"/>
          <p:cNvSpPr>
            <a:spLocks noGrp="1" noChangeArrowheads="1"/>
          </p:cNvSpPr>
          <p:nvPr>
            <p:ph type="body" idx="4294967295"/>
          </p:nvPr>
        </p:nvSpPr>
        <p:spPr>
          <a:xfrm>
            <a:off x="1785919" y="2081561"/>
            <a:ext cx="8607806" cy="3396307"/>
          </a:xfrm>
          <a:prstGeom prst="rect">
            <a:avLst/>
          </a:prstGeom>
        </p:spPr>
        <p:txBody>
          <a:bodyPr/>
          <a:lstStyle/>
          <a:p>
            <a:pPr algn="just">
              <a:lnSpc>
                <a:spcPct val="150000"/>
              </a:lnSpc>
              <a:buNone/>
            </a:pPr>
            <a:r>
              <a:rPr lang="es-ES" altLang="es-MX" dirty="0" smtClean="0"/>
              <a:t>	</a:t>
            </a:r>
            <a:r>
              <a:rPr lang="es-ES" altLang="es-MX" dirty="0" smtClean="0">
                <a:latin typeface="Arial" panose="020B0604020202020204" pitchFamily="34" charset="0"/>
                <a:cs typeface="Arial" panose="020B0604020202020204" pitchFamily="34" charset="0"/>
              </a:rPr>
              <a:t>Que </a:t>
            </a:r>
            <a:r>
              <a:rPr lang="es-MX" altLang="es-MX" dirty="0" smtClean="0">
                <a:latin typeface="Arial" panose="020B0604020202020204" pitchFamily="34" charset="0"/>
                <a:cs typeface="Arial" panose="020B0604020202020204" pitchFamily="34" charset="0"/>
              </a:rPr>
              <a:t>ayude al estudiante de derecho a proveerse de los conocimientos, habilidades y actitudes que le permitan interpretar correctamente </a:t>
            </a:r>
            <a:r>
              <a:rPr lang="es-MX" altLang="es-MX" dirty="0">
                <a:latin typeface="Arial" panose="020B0604020202020204" pitchFamily="34" charset="0"/>
                <a:cs typeface="Arial" panose="020B0604020202020204" pitchFamily="34" charset="0"/>
              </a:rPr>
              <a:t>y </a:t>
            </a:r>
            <a:r>
              <a:rPr lang="es-MX" altLang="es-MX" dirty="0" smtClean="0">
                <a:latin typeface="Arial" panose="020B0604020202020204" pitchFamily="34" charset="0"/>
                <a:cs typeface="Arial" panose="020B0604020202020204" pitchFamily="34" charset="0"/>
              </a:rPr>
              <a:t>aplicar los resultados </a:t>
            </a:r>
            <a:r>
              <a:rPr lang="es-MX" altLang="es-MX" dirty="0">
                <a:latin typeface="Arial" panose="020B0604020202020204" pitchFamily="34" charset="0"/>
                <a:cs typeface="Arial" panose="020B0604020202020204" pitchFamily="34" charset="0"/>
              </a:rPr>
              <a:t>sobre la práctica jurídico contable y </a:t>
            </a:r>
            <a:r>
              <a:rPr lang="es-MX" altLang="es-MX" dirty="0" smtClean="0">
                <a:latin typeface="Arial" panose="020B0604020202020204" pitchFamily="34" charset="0"/>
                <a:cs typeface="Arial" panose="020B0604020202020204" pitchFamily="34" charset="0"/>
              </a:rPr>
              <a:t>fiscal que rige, la forma en que se realizan los registros contables.</a:t>
            </a:r>
            <a:endParaRPr lang="es-ES" altLang="es-MX"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0241496"/>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4294967295"/>
            <p:extLst/>
          </p:nvPr>
        </p:nvGraphicFramePr>
        <p:xfrm>
          <a:off x="1159329" y="1094704"/>
          <a:ext cx="10466613" cy="5263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868748" y="802316"/>
            <a:ext cx="2095445" cy="584775"/>
          </a:xfrm>
          <a:prstGeom prst="rect">
            <a:avLst/>
          </a:prstGeom>
        </p:spPr>
        <p:txBody>
          <a:bodyPr wrap="none">
            <a:spAutoFit/>
          </a:bodyPr>
          <a:lstStyle/>
          <a:p>
            <a:r>
              <a:rPr lang="es-MX" altLang="es-MX" sz="3200" b="1" dirty="0" smtClean="0">
                <a:latin typeface="Arial" panose="020B0604020202020204" pitchFamily="34" charset="0"/>
                <a:cs typeface="Arial" panose="020B0604020202020204" pitchFamily="34" charset="0"/>
              </a:rPr>
              <a:t>La cuenta</a:t>
            </a:r>
            <a:endParaRPr lang="es-MX" alt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6027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68380" y="949274"/>
            <a:ext cx="9715871" cy="584775"/>
          </a:xfrm>
          <a:prstGeom prst="rect">
            <a:avLst/>
          </a:prstGeom>
        </p:spPr>
        <p:txBody>
          <a:bodyPr wrap="square">
            <a:spAutoFit/>
          </a:bodyPr>
          <a:lstStyle/>
          <a:p>
            <a:pPr>
              <a:defRPr/>
            </a:pPr>
            <a:r>
              <a:rPr lang="es-MX" sz="3200" b="1" dirty="0"/>
              <a:t>La cuenta tiene los siguientes elementos:</a:t>
            </a:r>
          </a:p>
        </p:txBody>
      </p:sp>
      <p:graphicFrame>
        <p:nvGraphicFramePr>
          <p:cNvPr id="3" name="Tabla 2"/>
          <p:cNvGraphicFramePr>
            <a:graphicFrameLocks noGrp="1"/>
          </p:cNvGraphicFramePr>
          <p:nvPr>
            <p:extLst/>
          </p:nvPr>
        </p:nvGraphicFramePr>
        <p:xfrm>
          <a:off x="1865046" y="1956038"/>
          <a:ext cx="8128000" cy="3270209"/>
        </p:xfrm>
        <a:graphic>
          <a:graphicData uri="http://schemas.openxmlformats.org/drawingml/2006/table">
            <a:tbl>
              <a:tblPr firstRow="1" bandRow="1">
                <a:tableStyleId>{93296810-A885-4BE3-A3E7-6D5BEEA58F35}</a:tableStyleId>
              </a:tblPr>
              <a:tblGrid>
                <a:gridCol w="4064000"/>
                <a:gridCol w="4064000"/>
              </a:tblGrid>
              <a:tr h="709889">
                <a:tc gridSpan="2">
                  <a:txBody>
                    <a:bodyPr/>
                    <a:lstStyle/>
                    <a:p>
                      <a:pPr algn="ctr"/>
                      <a:r>
                        <a:rPr lang="es-MX" sz="2400" dirty="0" smtClean="0">
                          <a:solidFill>
                            <a:schemeClr val="tx1"/>
                          </a:solidFill>
                          <a:latin typeface="Arial" panose="020B0604020202020204" pitchFamily="34" charset="0"/>
                          <a:cs typeface="Arial" panose="020B0604020202020204" pitchFamily="34" charset="0"/>
                        </a:rPr>
                        <a:t>Nombre del concepto que se está registrando</a:t>
                      </a:r>
                      <a:endParaRPr lang="es-MX" sz="2400" dirty="0">
                        <a:solidFill>
                          <a:schemeClr val="tx1"/>
                        </a:solidFill>
                        <a:latin typeface="Arial" panose="020B0604020202020204" pitchFamily="34" charset="0"/>
                        <a:cs typeface="Arial" panose="020B0604020202020204" pitchFamily="34" charset="0"/>
                      </a:endParaRPr>
                    </a:p>
                  </a:txBody>
                  <a:tcPr anchor="ctr"/>
                </a:tc>
                <a:tc hMerge="1">
                  <a:txBody>
                    <a:bodyPr/>
                    <a:lstStyle/>
                    <a:p>
                      <a:endParaRPr lang="es-MX" dirty="0"/>
                    </a:p>
                  </a:txBody>
                  <a:tcPr/>
                </a:tc>
              </a:tr>
              <a:tr h="370840">
                <a:tc>
                  <a:txBody>
                    <a:bodyPr/>
                    <a:lstStyle/>
                    <a:p>
                      <a:r>
                        <a:rPr lang="es-MX" sz="2400" dirty="0" smtClean="0">
                          <a:latin typeface="Arial" panose="020B0604020202020204" pitchFamily="34" charset="0"/>
                          <a:cs typeface="Arial" panose="020B0604020202020204" pitchFamily="34" charset="0"/>
                        </a:rPr>
                        <a:t>Cargos (Debe)</a:t>
                      </a:r>
                      <a:endParaRPr lang="es-MX" sz="2400" dirty="0">
                        <a:latin typeface="Arial" panose="020B0604020202020204" pitchFamily="34" charset="0"/>
                        <a:cs typeface="Arial" panose="020B0604020202020204" pitchFamily="34" charset="0"/>
                      </a:endParaRPr>
                    </a:p>
                  </a:txBody>
                  <a:tcPr/>
                </a:tc>
                <a:tc>
                  <a:txBody>
                    <a:bodyPr/>
                    <a:lstStyle/>
                    <a:p>
                      <a:r>
                        <a:rPr lang="es-MX" sz="2400" dirty="0" smtClean="0">
                          <a:latin typeface="Arial" panose="020B0604020202020204" pitchFamily="34" charset="0"/>
                          <a:cs typeface="Arial" panose="020B0604020202020204" pitchFamily="34" charset="0"/>
                        </a:rPr>
                        <a:t>Abonos (Haber)</a:t>
                      </a:r>
                      <a:endParaRPr lang="es-MX" sz="2400" dirty="0">
                        <a:latin typeface="Arial" panose="020B0604020202020204" pitchFamily="34" charset="0"/>
                        <a:cs typeface="Arial" panose="020B0604020202020204" pitchFamily="34" charset="0"/>
                      </a:endParaRPr>
                    </a:p>
                  </a:txBody>
                  <a:tcPr/>
                </a:tc>
              </a:tr>
              <a:tr h="370840">
                <a:tc>
                  <a:txBody>
                    <a:bodyPr/>
                    <a:lstStyle/>
                    <a:p>
                      <a:r>
                        <a:rPr lang="es-MX" sz="2400" dirty="0" smtClean="0">
                          <a:latin typeface="Arial" panose="020B0604020202020204" pitchFamily="34" charset="0"/>
                          <a:cs typeface="Arial" panose="020B0604020202020204" pitchFamily="34" charset="0"/>
                        </a:rPr>
                        <a:t>Aplicaciones de los recursos</a:t>
                      </a:r>
                      <a:r>
                        <a:rPr lang="es-MX" sz="2400" baseline="0" dirty="0" smtClean="0">
                          <a:latin typeface="Arial" panose="020B0604020202020204" pitchFamily="34" charset="0"/>
                          <a:cs typeface="Arial" panose="020B0604020202020204" pitchFamily="34" charset="0"/>
                        </a:rPr>
                        <a:t> (Movimientos deudores)</a:t>
                      </a:r>
                      <a:endParaRPr lang="es-MX" sz="2400" dirty="0">
                        <a:latin typeface="Arial" panose="020B0604020202020204" pitchFamily="34" charset="0"/>
                        <a:cs typeface="Arial" panose="020B0604020202020204" pitchFamily="34" charset="0"/>
                      </a:endParaRPr>
                    </a:p>
                  </a:txBody>
                  <a:tcPr/>
                </a:tc>
                <a:tc>
                  <a:txBody>
                    <a:bodyPr/>
                    <a:lstStyle/>
                    <a:p>
                      <a:r>
                        <a:rPr lang="es-MX" sz="2400" dirty="0" smtClean="0">
                          <a:latin typeface="Arial" panose="020B0604020202020204" pitchFamily="34" charset="0"/>
                          <a:cs typeface="Arial" panose="020B0604020202020204" pitchFamily="34" charset="0"/>
                        </a:rPr>
                        <a:t>Orígenes de recursos</a:t>
                      </a:r>
                    </a:p>
                    <a:p>
                      <a:r>
                        <a:rPr lang="es-MX" sz="2400" dirty="0" smtClean="0">
                          <a:latin typeface="Arial" panose="020B0604020202020204" pitchFamily="34" charset="0"/>
                          <a:cs typeface="Arial" panose="020B0604020202020204" pitchFamily="34" charset="0"/>
                        </a:rPr>
                        <a:t>(Movimientos</a:t>
                      </a:r>
                      <a:r>
                        <a:rPr lang="es-MX" sz="2400" baseline="0" dirty="0" smtClean="0">
                          <a:latin typeface="Arial" panose="020B0604020202020204" pitchFamily="34" charset="0"/>
                          <a:cs typeface="Arial" panose="020B0604020202020204" pitchFamily="34" charset="0"/>
                        </a:rPr>
                        <a:t> acreedores)</a:t>
                      </a:r>
                      <a:endParaRPr lang="es-MX" sz="2400" dirty="0">
                        <a:latin typeface="Arial" panose="020B0604020202020204" pitchFamily="34" charset="0"/>
                        <a:cs typeface="Arial" panose="020B0604020202020204" pitchFamily="34" charset="0"/>
                      </a:endParaRPr>
                    </a:p>
                  </a:txBody>
                  <a:tcPr/>
                </a:tc>
              </a:tr>
              <a:tr h="370840">
                <a:tc>
                  <a:txBody>
                    <a:bodyPr/>
                    <a:lstStyle/>
                    <a:p>
                      <a:r>
                        <a:rPr lang="es-MX" sz="2400" dirty="0" smtClean="0">
                          <a:latin typeface="Arial" panose="020B0604020202020204" pitchFamily="34" charset="0"/>
                          <a:cs typeface="Arial" panose="020B0604020202020204" pitchFamily="34" charset="0"/>
                        </a:rPr>
                        <a:t>Suma de movimientos </a:t>
                      </a:r>
                      <a:endParaRPr lang="es-MX" sz="2400" dirty="0">
                        <a:latin typeface="Arial" panose="020B0604020202020204" pitchFamily="34" charset="0"/>
                        <a:cs typeface="Arial" panose="020B0604020202020204" pitchFamily="34" charset="0"/>
                      </a:endParaRPr>
                    </a:p>
                  </a:txBody>
                  <a:tcPr/>
                </a:tc>
                <a:tc>
                  <a:txBody>
                    <a:bodyPr/>
                    <a:lstStyle/>
                    <a:p>
                      <a:r>
                        <a:rPr lang="es-MX" sz="2400" dirty="0" smtClean="0">
                          <a:latin typeface="Arial" panose="020B0604020202020204" pitchFamily="34" charset="0"/>
                          <a:cs typeface="Arial" panose="020B0604020202020204" pitchFamily="34" charset="0"/>
                        </a:rPr>
                        <a:t>Suma de movimientos</a:t>
                      </a:r>
                      <a:endParaRPr lang="es-MX" sz="2400" dirty="0">
                        <a:latin typeface="Arial" panose="020B0604020202020204" pitchFamily="34" charset="0"/>
                        <a:cs typeface="Arial" panose="020B0604020202020204" pitchFamily="34" charset="0"/>
                      </a:endParaRPr>
                    </a:p>
                  </a:txBody>
                  <a:tcPr/>
                </a:tc>
              </a:tr>
              <a:tr h="370840">
                <a:tc>
                  <a:txBody>
                    <a:bodyPr/>
                    <a:lstStyle/>
                    <a:p>
                      <a:r>
                        <a:rPr lang="es-MX" sz="2400" dirty="0" smtClean="0">
                          <a:latin typeface="Arial" panose="020B0604020202020204" pitchFamily="34" charset="0"/>
                          <a:cs typeface="Arial" panose="020B0604020202020204" pitchFamily="34" charset="0"/>
                        </a:rPr>
                        <a:t>Saldo deudor</a:t>
                      </a:r>
                      <a:r>
                        <a:rPr lang="es-MX" sz="2400" baseline="0" dirty="0" smtClean="0">
                          <a:latin typeface="Arial" panose="020B0604020202020204" pitchFamily="34" charset="0"/>
                          <a:cs typeface="Arial" panose="020B0604020202020204" pitchFamily="34" charset="0"/>
                        </a:rPr>
                        <a:t> en caso de cuentas de Activo.</a:t>
                      </a:r>
                      <a:endParaRPr lang="es-MX" sz="2400" dirty="0">
                        <a:latin typeface="Arial" panose="020B0604020202020204" pitchFamily="34" charset="0"/>
                        <a:cs typeface="Arial" panose="020B0604020202020204" pitchFamily="34" charset="0"/>
                      </a:endParaRPr>
                    </a:p>
                  </a:txBody>
                  <a:tcPr/>
                </a:tc>
                <a:tc>
                  <a:txBody>
                    <a:bodyPr/>
                    <a:lstStyle/>
                    <a:p>
                      <a:r>
                        <a:rPr lang="es-MX" sz="2400" baseline="0" dirty="0" smtClean="0">
                          <a:latin typeface="Arial" panose="020B0604020202020204" pitchFamily="34" charset="0"/>
                          <a:cs typeface="Arial" panose="020B0604020202020204" pitchFamily="34" charset="0"/>
                        </a:rPr>
                        <a:t>Saldo acreedor en caso de cuentas de pasivo y capital.</a:t>
                      </a:r>
                      <a:endParaRPr lang="es-MX" sz="2400" dirty="0">
                        <a:latin typeface="Arial" panose="020B0604020202020204" pitchFamily="34" charset="0"/>
                        <a:cs typeface="Arial" panose="020B0604020202020204" pitchFamily="34" charset="0"/>
                      </a:endParaRPr>
                    </a:p>
                  </a:txBody>
                  <a:tcPr/>
                </a:tc>
              </a:tr>
            </a:tbl>
          </a:graphicData>
        </a:graphic>
      </p:graphicFrame>
      <p:sp>
        <p:nvSpPr>
          <p:cNvPr id="6" name="AutoShape 5">
            <a:hlinkClick r:id="rId2" action="ppaction://hlinksldjump" highlightClick="1"/>
          </p:cNvPr>
          <p:cNvSpPr>
            <a:spLocks noChangeArrowheads="1"/>
          </p:cNvSpPr>
          <p:nvPr/>
        </p:nvSpPr>
        <p:spPr bwMode="auto">
          <a:xfrm>
            <a:off x="10941804" y="5992500"/>
            <a:ext cx="836908" cy="625276"/>
          </a:xfrm>
          <a:prstGeom prst="actionButtonHome">
            <a:avLst/>
          </a:prstGeom>
          <a:ln/>
          <a:extLst/>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Tree>
    <p:extLst>
      <p:ext uri="{BB962C8B-B14F-4D97-AF65-F5344CB8AC3E}">
        <p14:creationId xmlns:p14="http://schemas.microsoft.com/office/powerpoint/2010/main" val="1900632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MX" altLang="es-MX" sz="3600" b="1" dirty="0" smtClean="0"/>
              <a:t>NORMAS DE INFORMACIÓN FINANCIERA</a:t>
            </a:r>
            <a:r>
              <a:rPr lang="es-MX" altLang="es-MX" b="1" dirty="0">
                <a:latin typeface="+mn-lt"/>
              </a:rPr>
              <a:t/>
            </a:r>
            <a:br>
              <a:rPr lang="es-MX" altLang="es-MX" b="1" dirty="0">
                <a:latin typeface="+mn-lt"/>
              </a:rPr>
            </a:br>
            <a:endParaRPr lang="es-MX" dirty="0">
              <a:latin typeface="+mn-lt"/>
            </a:endParaRPr>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1155053013"/>
              </p:ext>
            </p:extLst>
          </p:nvPr>
        </p:nvGraphicFramePr>
        <p:xfrm>
          <a:off x="1322614" y="1975757"/>
          <a:ext cx="9862457"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23604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4294967295"/>
          </p:nvPr>
        </p:nvSpPr>
        <p:spPr>
          <a:xfrm>
            <a:off x="930729" y="963386"/>
            <a:ext cx="9487127" cy="1444853"/>
          </a:xfrm>
          <a:prstGeom prst="rect">
            <a:avLst/>
          </a:prstGeom>
        </p:spPr>
        <p:txBody>
          <a:bodyPr/>
          <a:lstStyle/>
          <a:p>
            <a:pPr>
              <a:buFont typeface="Wingdings" panose="05000000000000000000" pitchFamily="2" charset="2"/>
              <a:buNone/>
            </a:pPr>
            <a:r>
              <a:rPr lang="es-MX" altLang="es-MX" sz="2400" dirty="0"/>
              <a:t>	La siguiente figura muestra como están conformadas las Normas de Información Financiera de acuerdo con el marco conceptual.</a:t>
            </a:r>
          </a:p>
          <a:p>
            <a:pPr>
              <a:buFont typeface="Wingdings" panose="05000000000000000000" pitchFamily="2" charset="2"/>
              <a:buNone/>
            </a:pPr>
            <a:endParaRPr lang="es-MX" altLang="es-MX" sz="2400" b="1" dirty="0"/>
          </a:p>
          <a:p>
            <a:pPr algn="just">
              <a:buFont typeface="Wingdings" panose="05000000000000000000" pitchFamily="2" charset="2"/>
              <a:buNone/>
            </a:pPr>
            <a:r>
              <a:rPr lang="es-MX" altLang="es-MX" sz="2400" dirty="0"/>
              <a:t>	</a:t>
            </a:r>
            <a:endParaRPr lang="es-MX" altLang="es-MX" sz="2300" dirty="0"/>
          </a:p>
          <a:p>
            <a:pPr algn="just" eaLnBrk="1" hangingPunct="1">
              <a:lnSpc>
                <a:spcPct val="80000"/>
              </a:lnSpc>
              <a:buFont typeface="Wingdings" panose="05000000000000000000" pitchFamily="2" charset="2"/>
              <a:buNone/>
            </a:pPr>
            <a:r>
              <a:rPr lang="es-MX" altLang="es-MX" sz="2300" dirty="0"/>
              <a:t>	</a:t>
            </a:r>
          </a:p>
          <a:p>
            <a:pPr algn="just" eaLnBrk="1" hangingPunct="1">
              <a:lnSpc>
                <a:spcPct val="80000"/>
              </a:lnSpc>
              <a:buFont typeface="Wingdings" panose="05000000000000000000" pitchFamily="2" charset="2"/>
              <a:buNone/>
            </a:pPr>
            <a:r>
              <a:rPr lang="es-MX" altLang="es-MX" sz="2300" dirty="0"/>
              <a:t>	</a:t>
            </a:r>
            <a:endParaRPr lang="es-ES" altLang="es-MX" sz="2300"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4743" y="2122458"/>
            <a:ext cx="8784771" cy="442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93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1167641462"/>
              </p:ext>
            </p:extLst>
          </p:nvPr>
        </p:nvGraphicFramePr>
        <p:xfrm>
          <a:off x="1208314" y="1502229"/>
          <a:ext cx="9993085" cy="4784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98635" y="798514"/>
            <a:ext cx="3666388" cy="584775"/>
          </a:xfrm>
          <a:prstGeom prst="rect">
            <a:avLst/>
          </a:prstGeom>
        </p:spPr>
        <p:txBody>
          <a:bodyPr wrap="none">
            <a:spAutoFit/>
          </a:bodyPr>
          <a:lstStyle/>
          <a:p>
            <a:pPr>
              <a:buFont typeface="Wingdings" panose="05000000000000000000" pitchFamily="2" charset="2"/>
              <a:buNone/>
            </a:pPr>
            <a:r>
              <a:rPr lang="es-MX" altLang="es-MX" sz="3200" b="1" dirty="0">
                <a:latin typeface="Arial" panose="020B0604020202020204" pitchFamily="34" charset="0"/>
                <a:cs typeface="Arial" panose="020B0604020202020204" pitchFamily="34" charset="0"/>
              </a:rPr>
              <a:t>Marco conceptual</a:t>
            </a:r>
          </a:p>
        </p:txBody>
      </p:sp>
    </p:spTree>
    <p:extLst>
      <p:ext uri="{BB962C8B-B14F-4D97-AF65-F5344CB8AC3E}">
        <p14:creationId xmlns:p14="http://schemas.microsoft.com/office/powerpoint/2010/main" val="146542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2991966699"/>
              </p:ext>
            </p:extLst>
          </p:nvPr>
        </p:nvGraphicFramePr>
        <p:xfrm>
          <a:off x="1338943" y="1600199"/>
          <a:ext cx="9682843" cy="4963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1037072" y="876691"/>
            <a:ext cx="7151317" cy="584775"/>
          </a:xfrm>
          <a:prstGeom prst="rect">
            <a:avLst/>
          </a:prstGeom>
        </p:spPr>
        <p:txBody>
          <a:bodyPr wrap="none">
            <a:spAutoFit/>
          </a:bodyPr>
          <a:lstStyle/>
          <a:p>
            <a:pPr>
              <a:buFont typeface="Wingdings" panose="05000000000000000000" pitchFamily="2" charset="2"/>
              <a:buNone/>
            </a:pPr>
            <a:r>
              <a:rPr lang="es-MX" altLang="es-MX" sz="3200" b="1" dirty="0">
                <a:latin typeface="Arial" panose="020B0604020202020204" pitchFamily="34" charset="0"/>
                <a:cs typeface="Arial" panose="020B0604020202020204" pitchFamily="34" charset="0"/>
              </a:rPr>
              <a:t>El marco conceptual se integra por:</a:t>
            </a:r>
          </a:p>
        </p:txBody>
      </p:sp>
    </p:spTree>
    <p:extLst>
      <p:ext uri="{BB962C8B-B14F-4D97-AF65-F5344CB8AC3E}">
        <p14:creationId xmlns:p14="http://schemas.microsoft.com/office/powerpoint/2010/main" val="34681491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750510" y="1779813"/>
            <a:ext cx="10303931" cy="1045029"/>
          </a:xfrm>
        </p:spPr>
        <p:txBody>
          <a:bodyPr/>
          <a:lstStyle/>
          <a:p>
            <a:pPr algn="just" eaLnBrk="1" hangingPunct="1">
              <a:buFont typeface="Wingdings" panose="05000000000000000000" pitchFamily="2" charset="2"/>
              <a:buNone/>
            </a:pPr>
            <a:r>
              <a:rPr lang="es-MX" altLang="es-MX" dirty="0" smtClean="0"/>
              <a:t>	Son </a:t>
            </a:r>
            <a:r>
              <a:rPr lang="es-MX" altLang="es-MX" b="1" dirty="0" smtClean="0"/>
              <a:t>fundamentos que rigen el ambiente</a:t>
            </a:r>
            <a:r>
              <a:rPr lang="es-MX" altLang="es-MX" dirty="0" smtClean="0"/>
              <a:t> en el que debe operar el sistema de información contable.</a:t>
            </a:r>
          </a:p>
          <a:p>
            <a:pPr algn="just" eaLnBrk="1" hangingPunct="1">
              <a:buFont typeface="Wingdings" panose="05000000000000000000" pitchFamily="2" charset="2"/>
              <a:buNone/>
            </a:pPr>
            <a:endParaRPr lang="es-MX" altLang="es-MX" dirty="0" smtClean="0"/>
          </a:p>
          <a:p>
            <a:pPr marL="342900" lvl="1" indent="-342900" algn="just">
              <a:buClr>
                <a:schemeClr val="folHlink"/>
              </a:buClr>
              <a:buSzPct val="90000"/>
              <a:buNone/>
            </a:pPr>
            <a:r>
              <a:rPr lang="es-MX" altLang="es-MX" sz="3000" dirty="0"/>
              <a:t>	</a:t>
            </a:r>
            <a:endParaRPr lang="es-MX" altLang="es-MX" dirty="0" smtClean="0"/>
          </a:p>
        </p:txBody>
      </p:sp>
      <p:sp>
        <p:nvSpPr>
          <p:cNvPr id="2" name="Rectángulo 1"/>
          <p:cNvSpPr/>
          <p:nvPr/>
        </p:nvSpPr>
        <p:spPr>
          <a:xfrm>
            <a:off x="995440" y="958334"/>
            <a:ext cx="4030270" cy="584775"/>
          </a:xfrm>
          <a:prstGeom prst="rect">
            <a:avLst/>
          </a:prstGeom>
        </p:spPr>
        <p:txBody>
          <a:bodyPr wrap="none">
            <a:spAutoFit/>
          </a:bodyPr>
          <a:lstStyle/>
          <a:p>
            <a:r>
              <a:rPr lang="es-MX" altLang="es-MX" sz="3200" b="1" dirty="0">
                <a:latin typeface="Arial" panose="020B0604020202020204" pitchFamily="34" charset="0"/>
                <a:cs typeface="Arial" panose="020B0604020202020204" pitchFamily="34" charset="0"/>
              </a:rPr>
              <a:t>Postulados básicos</a:t>
            </a:r>
            <a:endParaRPr lang="es-MX" sz="3200" b="1" dirty="0">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516500214"/>
              </p:ext>
            </p:extLst>
          </p:nvPr>
        </p:nvGraphicFramePr>
        <p:xfrm>
          <a:off x="1224643" y="3061546"/>
          <a:ext cx="10058400" cy="30453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6169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879602456"/>
              </p:ext>
            </p:extLst>
          </p:nvPr>
        </p:nvGraphicFramePr>
        <p:xfrm>
          <a:off x="1061358" y="996043"/>
          <a:ext cx="9846128" cy="5470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07429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48718815"/>
              </p:ext>
            </p:extLst>
          </p:nvPr>
        </p:nvGraphicFramePr>
        <p:xfrm>
          <a:off x="1077686" y="996043"/>
          <a:ext cx="10597243" cy="5666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75144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3714036714"/>
              </p:ext>
            </p:extLst>
          </p:nvPr>
        </p:nvGraphicFramePr>
        <p:xfrm>
          <a:off x="1404257" y="1681843"/>
          <a:ext cx="9437914" cy="4669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17807" y="893020"/>
            <a:ext cx="8900193" cy="584775"/>
          </a:xfrm>
          <a:prstGeom prst="rect">
            <a:avLst/>
          </a:prstGeom>
        </p:spPr>
        <p:txBody>
          <a:bodyPr wrap="none">
            <a:spAutoFit/>
          </a:bodyPr>
          <a:lstStyle/>
          <a:p>
            <a:pPr>
              <a:buFont typeface="Wingdings" panose="05000000000000000000" pitchFamily="2" charset="2"/>
              <a:buNone/>
            </a:pPr>
            <a:r>
              <a:rPr lang="es-MX" altLang="es-MX" sz="3200" b="1" dirty="0">
                <a:latin typeface="Arial" panose="020B0604020202020204" pitchFamily="34" charset="0"/>
                <a:cs typeface="Arial" panose="020B0604020202020204" pitchFamily="34" charset="0"/>
              </a:rPr>
              <a:t>Juicio profesional en la aplicación de las NIF</a:t>
            </a:r>
          </a:p>
        </p:txBody>
      </p:sp>
    </p:spTree>
    <p:extLst>
      <p:ext uri="{BB962C8B-B14F-4D97-AF65-F5344CB8AC3E}">
        <p14:creationId xmlns:p14="http://schemas.microsoft.com/office/powerpoint/2010/main" val="401215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2018270" y="919377"/>
            <a:ext cx="7772400" cy="1143000"/>
          </a:xfrm>
          <a:prstGeom prst="rect">
            <a:avLst/>
          </a:prstGeom>
        </p:spPr>
        <p:txBody>
          <a:bodyPr anchor="b"/>
          <a:lstStyle/>
          <a:p>
            <a:pPr algn="ctr" eaLnBrk="1" hangingPunct="1"/>
            <a:r>
              <a:rPr lang="es-ES" altLang="es-MX" b="1" dirty="0">
                <a:solidFill>
                  <a:schemeClr val="tx1"/>
                </a:solidFill>
                <a:latin typeface="Arial" panose="020B0604020202020204" pitchFamily="34" charset="0"/>
              </a:rPr>
              <a:t>OBJETIVO</a:t>
            </a:r>
          </a:p>
        </p:txBody>
      </p:sp>
      <p:sp>
        <p:nvSpPr>
          <p:cNvPr id="7171" name="Rectangle 3"/>
          <p:cNvSpPr>
            <a:spLocks noGrp="1" noChangeArrowheads="1"/>
          </p:cNvSpPr>
          <p:nvPr>
            <p:ph type="body" idx="4294967295"/>
          </p:nvPr>
        </p:nvSpPr>
        <p:spPr>
          <a:xfrm>
            <a:off x="1487837" y="2391076"/>
            <a:ext cx="9143999" cy="3311525"/>
          </a:xfrm>
          <a:prstGeom prst="rect">
            <a:avLst/>
          </a:prstGeom>
        </p:spPr>
        <p:txBody>
          <a:bodyPr/>
          <a:lstStyle/>
          <a:p>
            <a:pPr algn="just" eaLnBrk="1" hangingPunct="1">
              <a:buFont typeface="Wingdings" panose="05000000000000000000" pitchFamily="2" charset="2"/>
              <a:buNone/>
            </a:pPr>
            <a:endParaRPr lang="es-MX" altLang="es-MX" dirty="0" smtClean="0"/>
          </a:p>
          <a:p>
            <a:pPr algn="just" eaLnBrk="1" hangingPunct="1">
              <a:lnSpc>
                <a:spcPct val="150000"/>
              </a:lnSpc>
              <a:buFont typeface="Wingdings" panose="05000000000000000000" pitchFamily="2" charset="2"/>
              <a:buNone/>
            </a:pPr>
            <a:r>
              <a:rPr lang="es-MX" altLang="es-MX" dirty="0" smtClean="0"/>
              <a:t>	Relacionar la Contaduría con el Derecho de modo que permitan al abogado trabajar multidisciplinariamente en su formación integral.</a:t>
            </a:r>
            <a:endParaRPr lang="es-ES" altLang="es-MX" dirty="0" smtClean="0"/>
          </a:p>
        </p:txBody>
      </p:sp>
    </p:spTree>
    <p:extLst>
      <p:ext uri="{BB962C8B-B14F-4D97-AF65-F5344CB8AC3E}">
        <p14:creationId xmlns:p14="http://schemas.microsoft.com/office/powerpoint/2010/main" val="2052844297"/>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2480861306"/>
              </p:ext>
            </p:extLst>
          </p:nvPr>
        </p:nvGraphicFramePr>
        <p:xfrm>
          <a:off x="1404256" y="1894114"/>
          <a:ext cx="9519557" cy="4487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94559" y="974662"/>
            <a:ext cx="7492757" cy="584775"/>
          </a:xfrm>
          <a:prstGeom prst="rect">
            <a:avLst/>
          </a:prstGeom>
        </p:spPr>
        <p:txBody>
          <a:bodyPr wrap="none">
            <a:spAutoFit/>
          </a:bodyPr>
          <a:lstStyle/>
          <a:p>
            <a:pPr>
              <a:buFont typeface="Wingdings" panose="05000000000000000000" pitchFamily="2" charset="2"/>
              <a:buNone/>
            </a:pPr>
            <a:r>
              <a:rPr lang="es-MX" altLang="es-MX" sz="3200" b="1" dirty="0">
                <a:latin typeface="Arial" panose="020B0604020202020204" pitchFamily="34" charset="0"/>
                <a:cs typeface="Arial" panose="020B0604020202020204" pitchFamily="34" charset="0"/>
              </a:rPr>
              <a:t>Usuarios de la información financiera</a:t>
            </a:r>
          </a:p>
        </p:txBody>
      </p:sp>
    </p:spTree>
    <p:extLst>
      <p:ext uri="{BB962C8B-B14F-4D97-AF65-F5344CB8AC3E}">
        <p14:creationId xmlns:p14="http://schemas.microsoft.com/office/powerpoint/2010/main" val="35502031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6377" y="785132"/>
            <a:ext cx="7772400" cy="630238"/>
          </a:xfrm>
        </p:spPr>
        <p:txBody>
          <a:bodyPr/>
          <a:lstStyle/>
          <a:p>
            <a:pPr>
              <a:defRPr/>
            </a:pPr>
            <a:r>
              <a:rPr lang="es-MX" altLang="es-MX" sz="3200" b="1" dirty="0" smtClean="0"/>
              <a:t>Estados Financieros Básicos</a:t>
            </a:r>
            <a:br>
              <a:rPr lang="es-MX" altLang="es-MX" sz="3200" b="1" dirty="0" smtClean="0"/>
            </a:br>
            <a:endParaRPr lang="es-MX" sz="3200" b="1"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677565177"/>
              </p:ext>
            </p:extLst>
          </p:nvPr>
        </p:nvGraphicFramePr>
        <p:xfrm>
          <a:off x="946377" y="1567542"/>
          <a:ext cx="10727871" cy="51108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54513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952499" y="779690"/>
            <a:ext cx="9367157" cy="627063"/>
          </a:xfrm>
        </p:spPr>
        <p:txBody>
          <a:bodyPr/>
          <a:lstStyle/>
          <a:p>
            <a:pPr>
              <a:buFont typeface="Wingdings" panose="05000000000000000000" pitchFamily="2" charset="2"/>
              <a:buNone/>
              <a:defRPr/>
            </a:pPr>
            <a:r>
              <a:rPr lang="es-MX" altLang="es-MX" sz="3200" b="1" dirty="0" smtClean="0"/>
              <a:t>Clasificación de los Estados Financieros:</a:t>
            </a:r>
          </a:p>
          <a:p>
            <a:pPr>
              <a:buFont typeface="Wingdings" panose="05000000000000000000" pitchFamily="2" charset="2"/>
              <a:buNone/>
              <a:defRPr/>
            </a:pPr>
            <a:endParaRPr lang="es-MX" altLang="es-MX" u="sng" dirty="0" smtClean="0"/>
          </a:p>
          <a:p>
            <a:pPr marL="0" indent="0">
              <a:buNone/>
              <a:defRPr/>
            </a:pPr>
            <a:endParaRPr lang="es-MX" altLang="es-MX" dirty="0" smtClean="0"/>
          </a:p>
          <a:p>
            <a:pPr>
              <a:defRPr/>
            </a:pPr>
            <a:endParaRPr lang="es-MX" altLang="es-MX" dirty="0" smtClean="0"/>
          </a:p>
          <a:p>
            <a:pPr marL="0" indent="0">
              <a:buNone/>
              <a:defRPr/>
            </a:pPr>
            <a:endParaRPr lang="es-MX" altLang="es-MX" dirty="0" smtClean="0"/>
          </a:p>
        </p:txBody>
      </p:sp>
      <p:graphicFrame>
        <p:nvGraphicFramePr>
          <p:cNvPr id="16" name="Diagrama 15"/>
          <p:cNvGraphicFramePr/>
          <p:nvPr>
            <p:extLst>
              <p:ext uri="{D42A27DB-BD31-4B8C-83A1-F6EECF244321}">
                <p14:modId xmlns:p14="http://schemas.microsoft.com/office/powerpoint/2010/main" val="3568671564"/>
              </p:ext>
            </p:extLst>
          </p:nvPr>
        </p:nvGraphicFramePr>
        <p:xfrm>
          <a:off x="952499" y="1406753"/>
          <a:ext cx="10764219" cy="50715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91323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2550803009"/>
              </p:ext>
            </p:extLst>
          </p:nvPr>
        </p:nvGraphicFramePr>
        <p:xfrm>
          <a:off x="1224644" y="1510451"/>
          <a:ext cx="9797142" cy="4847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937454" y="925676"/>
            <a:ext cx="6916589" cy="584775"/>
          </a:xfrm>
          <a:prstGeom prst="rect">
            <a:avLst/>
          </a:prstGeom>
        </p:spPr>
        <p:txBody>
          <a:bodyPr wrap="square">
            <a:spAutoFit/>
          </a:bodyPr>
          <a:lstStyle/>
          <a:p>
            <a:pPr>
              <a:buFont typeface="Wingdings" panose="05000000000000000000" pitchFamily="2" charset="2"/>
              <a:buNone/>
            </a:pPr>
            <a:r>
              <a:rPr lang="es-ES" altLang="es-MX" sz="3200" b="1" dirty="0">
                <a:latin typeface="Arial" panose="020B0604020202020204" pitchFamily="34" charset="0"/>
                <a:cs typeface="Arial" panose="020B0604020202020204" pitchFamily="34" charset="0"/>
              </a:rPr>
              <a:t>Estado de </a:t>
            </a:r>
            <a:r>
              <a:rPr lang="es-ES" altLang="es-MX" sz="3200" b="1" dirty="0" smtClean="0">
                <a:latin typeface="Arial" panose="020B0604020202020204" pitchFamily="34" charset="0"/>
                <a:cs typeface="Arial" panose="020B0604020202020204" pitchFamily="34" charset="0"/>
              </a:rPr>
              <a:t>Situación Financiera</a:t>
            </a:r>
            <a:endParaRPr lang="es-ES" altLang="es-MX"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90199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4062428942"/>
              </p:ext>
            </p:extLst>
          </p:nvPr>
        </p:nvGraphicFramePr>
        <p:xfrm>
          <a:off x="1062297" y="1730829"/>
          <a:ext cx="10677945" cy="4702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1062298" y="942005"/>
            <a:ext cx="6367202" cy="584775"/>
          </a:xfrm>
          <a:prstGeom prst="rect">
            <a:avLst/>
          </a:prstGeom>
        </p:spPr>
        <p:txBody>
          <a:bodyPr wrap="square">
            <a:spAutoFit/>
          </a:bodyPr>
          <a:lstStyle/>
          <a:p>
            <a:pPr>
              <a:buFont typeface="Wingdings" panose="05000000000000000000" pitchFamily="2" charset="2"/>
              <a:buNone/>
            </a:pPr>
            <a:r>
              <a:rPr lang="es-ES" altLang="es-MX" sz="3200" b="1" dirty="0">
                <a:latin typeface="Arial" panose="020B0604020202020204" pitchFamily="34" charset="0"/>
                <a:cs typeface="Arial" panose="020B0604020202020204" pitchFamily="34" charset="0"/>
              </a:rPr>
              <a:t>Estado de </a:t>
            </a:r>
            <a:r>
              <a:rPr lang="es-ES" altLang="es-MX" sz="3200" b="1" dirty="0" smtClean="0">
                <a:latin typeface="Arial" panose="020B0604020202020204" pitchFamily="34" charset="0"/>
                <a:cs typeface="Arial" panose="020B0604020202020204" pitchFamily="34" charset="0"/>
              </a:rPr>
              <a:t>Resultados</a:t>
            </a:r>
            <a:endParaRPr lang="es-MX" alt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01267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idx="4294967295"/>
          </p:nvPr>
        </p:nvSpPr>
        <p:spPr>
          <a:xfrm>
            <a:off x="887184" y="865642"/>
            <a:ext cx="10722429" cy="1143000"/>
          </a:xfrm>
          <a:prstGeom prst="rect">
            <a:avLst/>
          </a:prstGeom>
        </p:spPr>
        <p:txBody>
          <a:bodyPr/>
          <a:lstStyle/>
          <a:p>
            <a:pPr eaLnBrk="1" hangingPunct="1"/>
            <a:r>
              <a:rPr lang="es-ES" altLang="es-MX" sz="3200" b="1" dirty="0">
                <a:latin typeface="Arial" panose="020B0604020202020204" pitchFamily="34" charset="0"/>
              </a:rPr>
              <a:t>Estado de </a:t>
            </a:r>
            <a:r>
              <a:rPr lang="es-ES" altLang="es-MX" sz="3200" b="1" dirty="0" smtClean="0">
                <a:latin typeface="Arial" panose="020B0604020202020204" pitchFamily="34" charset="0"/>
              </a:rPr>
              <a:t>Variaciones </a:t>
            </a:r>
            <a:r>
              <a:rPr lang="es-ES" altLang="es-MX" sz="3200" b="1" dirty="0">
                <a:latin typeface="Arial" panose="020B0604020202020204" pitchFamily="34" charset="0"/>
              </a:rPr>
              <a:t>en el </a:t>
            </a:r>
            <a:r>
              <a:rPr lang="es-ES" altLang="es-MX" sz="3200" b="1" dirty="0" smtClean="0">
                <a:latin typeface="Arial" panose="020B0604020202020204" pitchFamily="34" charset="0"/>
              </a:rPr>
              <a:t>Capital Contable</a:t>
            </a:r>
            <a:endParaRPr lang="es-MX" altLang="es-MX" sz="3200" dirty="0">
              <a:latin typeface="Arial" panose="020B0604020202020204" pitchFamily="34" charset="0"/>
            </a:endParaRPr>
          </a:p>
        </p:txBody>
      </p:sp>
      <p:graphicFrame>
        <p:nvGraphicFramePr>
          <p:cNvPr id="2" name="Marcador de contenido 1"/>
          <p:cNvGraphicFramePr>
            <a:graphicFrameLocks noGrp="1"/>
          </p:cNvGraphicFramePr>
          <p:nvPr>
            <p:ph idx="4294967295"/>
            <p:extLst>
              <p:ext uri="{D42A27DB-BD31-4B8C-83A1-F6EECF244321}">
                <p14:modId xmlns:p14="http://schemas.microsoft.com/office/powerpoint/2010/main" val="96050545"/>
              </p:ext>
            </p:extLst>
          </p:nvPr>
        </p:nvGraphicFramePr>
        <p:xfrm>
          <a:off x="1273629" y="1889126"/>
          <a:ext cx="10499271" cy="429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15638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385495648"/>
              </p:ext>
            </p:extLst>
          </p:nvPr>
        </p:nvGraphicFramePr>
        <p:xfrm>
          <a:off x="1009568" y="1494124"/>
          <a:ext cx="10763331" cy="5068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1009568" y="909349"/>
            <a:ext cx="9669318" cy="584775"/>
          </a:xfrm>
          <a:prstGeom prst="rect">
            <a:avLst/>
          </a:prstGeom>
        </p:spPr>
        <p:txBody>
          <a:bodyPr wrap="square">
            <a:spAutoFit/>
          </a:bodyPr>
          <a:lstStyle/>
          <a:p>
            <a:pPr>
              <a:buFont typeface="Wingdings" panose="05000000000000000000" pitchFamily="2" charset="2"/>
              <a:buNone/>
            </a:pPr>
            <a:r>
              <a:rPr lang="es-ES" altLang="es-MX" sz="3200" b="1" dirty="0">
                <a:latin typeface="Arial" panose="020B0604020202020204" pitchFamily="34" charset="0"/>
                <a:cs typeface="Arial" panose="020B0604020202020204" pitchFamily="34" charset="0"/>
              </a:rPr>
              <a:t>Estado de </a:t>
            </a:r>
            <a:r>
              <a:rPr lang="es-ES" altLang="es-MX" sz="3200" b="1" dirty="0" smtClean="0">
                <a:latin typeface="Arial" panose="020B0604020202020204" pitchFamily="34" charset="0"/>
                <a:cs typeface="Arial" panose="020B0604020202020204" pitchFamily="34" charset="0"/>
              </a:rPr>
              <a:t>Cambios </a:t>
            </a:r>
            <a:r>
              <a:rPr lang="es-ES" altLang="es-MX" sz="3200" b="1" dirty="0">
                <a:latin typeface="Arial" panose="020B0604020202020204" pitchFamily="34" charset="0"/>
                <a:cs typeface="Arial" panose="020B0604020202020204" pitchFamily="34" charset="0"/>
              </a:rPr>
              <a:t>en la </a:t>
            </a:r>
            <a:r>
              <a:rPr lang="es-ES" altLang="es-MX" sz="3200" b="1" dirty="0" smtClean="0">
                <a:latin typeface="Arial" panose="020B0604020202020204" pitchFamily="34" charset="0"/>
                <a:cs typeface="Arial" panose="020B0604020202020204" pitchFamily="34" charset="0"/>
              </a:rPr>
              <a:t>Situación Financiera</a:t>
            </a:r>
            <a:endParaRPr lang="es-ES" altLang="es-MX" sz="3200" b="1" dirty="0">
              <a:latin typeface="Arial" panose="020B0604020202020204" pitchFamily="34" charset="0"/>
              <a:cs typeface="Arial" panose="020B0604020202020204" pitchFamily="34" charset="0"/>
            </a:endParaRPr>
          </a:p>
        </p:txBody>
      </p:sp>
      <p:sp>
        <p:nvSpPr>
          <p:cNvPr id="5" name="AutoShape 5">
            <a:hlinkClick r:id="rId7" action="ppaction://hlinksldjump" highlightClick="1"/>
          </p:cNvPr>
          <p:cNvSpPr>
            <a:spLocks noChangeArrowheads="1"/>
          </p:cNvSpPr>
          <p:nvPr/>
        </p:nvSpPr>
        <p:spPr bwMode="auto">
          <a:xfrm>
            <a:off x="11158776" y="6069990"/>
            <a:ext cx="836908" cy="625276"/>
          </a:xfrm>
          <a:prstGeom prst="actionButtonHome">
            <a:avLst/>
          </a:prstGeom>
          <a:ln/>
          <a:extLst/>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Tree>
    <p:extLst>
      <p:ext uri="{BB962C8B-B14F-4D97-AF65-F5344CB8AC3E}">
        <p14:creationId xmlns:p14="http://schemas.microsoft.com/office/powerpoint/2010/main" val="5629393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b="1" dirty="0" smtClean="0"/>
              <a:t>BIBLIOGRAFÍA</a:t>
            </a:r>
            <a:endParaRPr lang="es-MX" sz="3600" b="1" dirty="0"/>
          </a:p>
        </p:txBody>
      </p:sp>
      <p:sp>
        <p:nvSpPr>
          <p:cNvPr id="3" name="Marcador de contenido 2"/>
          <p:cNvSpPr>
            <a:spLocks noGrp="1"/>
          </p:cNvSpPr>
          <p:nvPr>
            <p:ph idx="1"/>
          </p:nvPr>
        </p:nvSpPr>
        <p:spPr/>
        <p:txBody>
          <a:bodyPr/>
          <a:lstStyle/>
          <a:p>
            <a:pPr algn="just">
              <a:lnSpc>
                <a:spcPct val="150000"/>
              </a:lnSpc>
            </a:pPr>
            <a:r>
              <a:rPr lang="es-MX" dirty="0" smtClean="0"/>
              <a:t>CINIF. (2018). Normas de Información Financiera.</a:t>
            </a:r>
          </a:p>
          <a:p>
            <a:pPr algn="just">
              <a:lnSpc>
                <a:spcPct val="150000"/>
              </a:lnSpc>
            </a:pPr>
            <a:r>
              <a:rPr lang="es-MX" dirty="0" err="1" smtClean="0"/>
              <a:t>Parisaca</a:t>
            </a:r>
            <a:r>
              <a:rPr lang="es-MX" dirty="0" smtClean="0"/>
              <a:t>, N. (2017). Contabilidad básica. Editorial Juventud: México.</a:t>
            </a:r>
          </a:p>
          <a:p>
            <a:pPr algn="just">
              <a:lnSpc>
                <a:spcPct val="150000"/>
              </a:lnSpc>
            </a:pPr>
            <a:r>
              <a:rPr lang="es-MX" altLang="es-MX" dirty="0" smtClean="0"/>
              <a:t>Lara, E. </a:t>
            </a:r>
            <a:r>
              <a:rPr lang="es-MX" altLang="es-MX"/>
              <a:t>(</a:t>
            </a:r>
            <a:r>
              <a:rPr lang="es-MX" altLang="es-MX" smtClean="0"/>
              <a:t>2008). </a:t>
            </a:r>
            <a:r>
              <a:rPr lang="es-MX" altLang="es-MX" dirty="0"/>
              <a:t>Primer curso de </a:t>
            </a:r>
            <a:r>
              <a:rPr lang="es-MX" altLang="es-MX" dirty="0" smtClean="0"/>
              <a:t>contabilidad. </a:t>
            </a:r>
            <a:r>
              <a:rPr lang="es-MX" altLang="es-MX" dirty="0"/>
              <a:t>Editorial </a:t>
            </a:r>
            <a:r>
              <a:rPr lang="es-MX" altLang="es-MX" dirty="0" smtClean="0"/>
              <a:t>Trillas: </a:t>
            </a:r>
            <a:r>
              <a:rPr lang="es-MX" altLang="es-MX" dirty="0"/>
              <a:t>México.</a:t>
            </a:r>
            <a:endParaRPr lang="es-ES" altLang="es-MX" dirty="0"/>
          </a:p>
          <a:p>
            <a:endParaRPr lang="es-MX" dirty="0"/>
          </a:p>
        </p:txBody>
      </p:sp>
      <p:sp>
        <p:nvSpPr>
          <p:cNvPr id="4" name="AutoShape 5">
            <a:hlinkClick r:id="rId2" action="ppaction://hlinksldjump" highlightClick="1"/>
          </p:cNvPr>
          <p:cNvSpPr>
            <a:spLocks noChangeArrowheads="1"/>
          </p:cNvSpPr>
          <p:nvPr/>
        </p:nvSpPr>
        <p:spPr bwMode="auto">
          <a:xfrm>
            <a:off x="11158776" y="6069990"/>
            <a:ext cx="836908" cy="625276"/>
          </a:xfrm>
          <a:prstGeom prst="actionButtonHome">
            <a:avLst/>
          </a:prstGeom>
          <a:ln/>
          <a:extLst/>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Tree>
    <p:extLst>
      <p:ext uri="{BB962C8B-B14F-4D97-AF65-F5344CB8AC3E}">
        <p14:creationId xmlns:p14="http://schemas.microsoft.com/office/powerpoint/2010/main" val="3777774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3138530" y="881063"/>
            <a:ext cx="5832475" cy="819150"/>
          </a:xfrm>
          <a:prstGeom prst="rect">
            <a:avLst/>
          </a:prstGeom>
        </p:spPr>
        <p:txBody>
          <a:bodyPr anchor="b"/>
          <a:lstStyle/>
          <a:p>
            <a:pPr algn="ctr" eaLnBrk="1" hangingPunct="1"/>
            <a:r>
              <a:rPr lang="es-ES" altLang="es-MX" b="1" dirty="0">
                <a:solidFill>
                  <a:schemeClr val="tx1"/>
                </a:solidFill>
                <a:latin typeface="Arial" panose="020B0604020202020204" pitchFamily="34" charset="0"/>
              </a:rPr>
              <a:t>ÍNDICE</a:t>
            </a:r>
          </a:p>
        </p:txBody>
      </p:sp>
      <p:graphicFrame>
        <p:nvGraphicFramePr>
          <p:cNvPr id="2" name="Diagrama 1"/>
          <p:cNvGraphicFramePr/>
          <p:nvPr>
            <p:extLst>
              <p:ext uri="{D42A27DB-BD31-4B8C-83A1-F6EECF244321}">
                <p14:modId xmlns:p14="http://schemas.microsoft.com/office/powerpoint/2010/main" val="625646861"/>
              </p:ext>
            </p:extLst>
          </p:nvPr>
        </p:nvGraphicFramePr>
        <p:xfrm>
          <a:off x="639076" y="1700213"/>
          <a:ext cx="9715886" cy="4537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616655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5413" y="899732"/>
            <a:ext cx="10401300" cy="646331"/>
          </a:xfrm>
          <a:prstGeom prst="rect">
            <a:avLst/>
          </a:prstGeom>
          <a:noFill/>
        </p:spPr>
        <p:txBody>
          <a:bodyPr wrap="square" rtlCol="0">
            <a:spAutoFit/>
          </a:bodyPr>
          <a:lstStyle/>
          <a:p>
            <a:pPr algn="ctr"/>
            <a:r>
              <a:rPr lang="es-MX" sz="3600" b="1" dirty="0" smtClean="0">
                <a:latin typeface="Arial" panose="020B0604020202020204" pitchFamily="34" charset="0"/>
                <a:cs typeface="Arial" panose="020B0604020202020204" pitchFamily="34" charset="0"/>
              </a:rPr>
              <a:t>CONTABILIDAD</a:t>
            </a:r>
            <a:endParaRPr lang="es-MX" sz="3600" b="1" dirty="0">
              <a:latin typeface="Arial" panose="020B0604020202020204" pitchFamily="34" charset="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2295540457"/>
              </p:ext>
            </p:extLst>
          </p:nvPr>
        </p:nvGraphicFramePr>
        <p:xfrm>
          <a:off x="963386" y="1751307"/>
          <a:ext cx="10515600" cy="4682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6713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sz="3200" b="1" dirty="0" smtClean="0"/>
              <a:t>La contaduría como profesión</a:t>
            </a:r>
            <a:endParaRPr lang="es-MX" sz="3200" b="1"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3856672534"/>
              </p:ext>
            </p:extLst>
          </p:nvPr>
        </p:nvGraphicFramePr>
        <p:xfrm>
          <a:off x="1877786" y="1989139"/>
          <a:ext cx="8686800" cy="4330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6443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592545032"/>
              </p:ext>
            </p:extLst>
          </p:nvPr>
        </p:nvGraphicFramePr>
        <p:xfrm>
          <a:off x="1338942" y="1404257"/>
          <a:ext cx="9699171" cy="4555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9625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71299" y="838201"/>
            <a:ext cx="5170487" cy="860425"/>
          </a:xfrm>
        </p:spPr>
        <p:txBody>
          <a:bodyPr/>
          <a:lstStyle/>
          <a:p>
            <a:pPr eaLnBrk="1" hangingPunct="1"/>
            <a:r>
              <a:rPr lang="es-ES" altLang="es-MX" sz="3200" b="1" dirty="0"/>
              <a:t>Tipos de entidades</a:t>
            </a:r>
            <a:r>
              <a:rPr lang="es-ES" altLang="es-MX" sz="3200" dirty="0" smtClean="0"/>
              <a:t> </a:t>
            </a:r>
          </a:p>
        </p:txBody>
      </p:sp>
      <p:graphicFrame>
        <p:nvGraphicFramePr>
          <p:cNvPr id="3" name="Diagrama 2"/>
          <p:cNvGraphicFramePr/>
          <p:nvPr>
            <p:extLst>
              <p:ext uri="{D42A27DB-BD31-4B8C-83A1-F6EECF244321}">
                <p14:modId xmlns:p14="http://schemas.microsoft.com/office/powerpoint/2010/main" val="3536809508"/>
              </p:ext>
            </p:extLst>
          </p:nvPr>
        </p:nvGraphicFramePr>
        <p:xfrm>
          <a:off x="1143000" y="1502230"/>
          <a:ext cx="9780814" cy="4718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46289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41613" y="865233"/>
            <a:ext cx="10357757" cy="553998"/>
          </a:xfrm>
          <a:prstGeom prst="rect">
            <a:avLst/>
          </a:prstGeom>
        </p:spPr>
        <p:txBody>
          <a:bodyPr wrap="square">
            <a:spAutoFit/>
          </a:bodyPr>
          <a:lstStyle/>
          <a:p>
            <a:pPr lvl="0"/>
            <a:r>
              <a:rPr lang="es-ES" sz="3000" b="1" dirty="0">
                <a:latin typeface="Arial" panose="020B0604020202020204" pitchFamily="34" charset="0"/>
                <a:cs typeface="Arial" panose="020B0604020202020204" pitchFamily="34" charset="0"/>
              </a:rPr>
              <a:t>Las entidades pueden clasificarse </a:t>
            </a:r>
            <a:r>
              <a:rPr lang="es-ES" sz="3000" b="1" dirty="0" smtClean="0">
                <a:latin typeface="Arial" panose="020B0604020202020204" pitchFamily="34" charset="0"/>
                <a:cs typeface="Arial" panose="020B0604020202020204" pitchFamily="34" charset="0"/>
              </a:rPr>
              <a:t>también:</a:t>
            </a:r>
            <a:endParaRPr lang="es-MX" sz="3000" b="1" dirty="0">
              <a:latin typeface="Arial" panose="020B0604020202020204" pitchFamily="34" charset="0"/>
              <a:cs typeface="Arial" panose="020B0604020202020204" pitchFamily="34" charset="0"/>
            </a:endParaRPr>
          </a:p>
        </p:txBody>
      </p:sp>
      <p:graphicFrame>
        <p:nvGraphicFramePr>
          <p:cNvPr id="5" name="Diagrama 4"/>
          <p:cNvGraphicFramePr/>
          <p:nvPr>
            <p:extLst>
              <p:ext uri="{D42A27DB-BD31-4B8C-83A1-F6EECF244321}">
                <p14:modId xmlns:p14="http://schemas.microsoft.com/office/powerpoint/2010/main" val="2843917798"/>
              </p:ext>
            </p:extLst>
          </p:nvPr>
        </p:nvGraphicFramePr>
        <p:xfrm>
          <a:off x="941613" y="865233"/>
          <a:ext cx="10798630" cy="5297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742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2513</TotalTime>
  <Words>1555</Words>
  <Application>Microsoft Office PowerPoint</Application>
  <PresentationFormat>Panorámica</PresentationFormat>
  <Paragraphs>217</Paragraphs>
  <Slides>37</Slides>
  <Notes>4</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37</vt:i4>
      </vt:variant>
    </vt:vector>
  </HeadingPairs>
  <TitlesOfParts>
    <vt:vector size="43" baseType="lpstr">
      <vt:lpstr>Arial</vt:lpstr>
      <vt:lpstr>Calibri</vt:lpstr>
      <vt:lpstr>Calibri Light</vt:lpstr>
      <vt:lpstr>Wingdings</vt:lpstr>
      <vt:lpstr>Tema de Office</vt:lpstr>
      <vt:lpstr>1_Tema de Office</vt:lpstr>
      <vt:lpstr>Presentación de PowerPoint</vt:lpstr>
      <vt:lpstr>JUSTIFICACIÓN</vt:lpstr>
      <vt:lpstr>OBJETIVO</vt:lpstr>
      <vt:lpstr>ÍNDICE</vt:lpstr>
      <vt:lpstr>Presentación de PowerPoint</vt:lpstr>
      <vt:lpstr>La contaduría como profesión</vt:lpstr>
      <vt:lpstr>Presentación de PowerPoint</vt:lpstr>
      <vt:lpstr>Tipos de entidades </vt:lpstr>
      <vt:lpstr>Presentación de PowerPoint</vt:lpstr>
      <vt:lpstr>Presentación de PowerPoint</vt:lpstr>
      <vt:lpstr>Presentación de PowerPoint</vt:lpstr>
      <vt:lpstr>Áreas de apoyo a la Contaduría</vt:lpstr>
      <vt:lpstr>EJERCICIO PROFESIONAL</vt:lpstr>
      <vt:lpstr>Instituciones con las que se relaciona el Contador</vt:lpstr>
      <vt:lpstr>Códigos de ética profesional</vt:lpstr>
      <vt:lpstr>Presentación de PowerPoint</vt:lpstr>
      <vt:lpstr>Presentación de PowerPoint</vt:lpstr>
      <vt:lpstr>Presentación de PowerPoint</vt:lpstr>
      <vt:lpstr>Presentación de PowerPoint</vt:lpstr>
      <vt:lpstr>Presentación de PowerPoint</vt:lpstr>
      <vt:lpstr>Presentación de PowerPoint</vt:lpstr>
      <vt:lpstr>NORMAS DE INFORMACIÓN FINANCIERA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Estados Financieros Básicos </vt:lpstr>
      <vt:lpstr>Presentación de PowerPoint</vt:lpstr>
      <vt:lpstr>Presentación de PowerPoint</vt:lpstr>
      <vt:lpstr>Presentación de PowerPoint</vt:lpstr>
      <vt:lpstr>Estado de Variaciones en el Capital Contable</vt:lpstr>
      <vt:lpstr>Presentación de PowerPoint</vt:lpstr>
      <vt:lpstr>BIBLIOGRAFÍA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COMUNICACIÓN VERBAL</dc:title>
  <dc:creator>PRUEBA</dc:creator>
  <cp:lastModifiedBy>PRUEBA</cp:lastModifiedBy>
  <cp:revision>169</cp:revision>
  <dcterms:created xsi:type="dcterms:W3CDTF">2017-02-13T20:11:35Z</dcterms:created>
  <dcterms:modified xsi:type="dcterms:W3CDTF">2019-09-19T17:26:22Z</dcterms:modified>
</cp:coreProperties>
</file>